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1"/>
  </p:notesMasterIdLst>
  <p:sldIdLst>
    <p:sldId id="256" r:id="rId2"/>
    <p:sldId id="311" r:id="rId3"/>
    <p:sldId id="312" r:id="rId4"/>
    <p:sldId id="261" r:id="rId5"/>
    <p:sldId id="313" r:id="rId6"/>
    <p:sldId id="266" r:id="rId7"/>
    <p:sldId id="317" r:id="rId8"/>
    <p:sldId id="318" r:id="rId9"/>
    <p:sldId id="271" r:id="rId10"/>
    <p:sldId id="319" r:id="rId11"/>
    <p:sldId id="278" r:id="rId12"/>
    <p:sldId id="260" r:id="rId13"/>
    <p:sldId id="320"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283" r:id="rId28"/>
    <p:sldId id="336" r:id="rId29"/>
    <p:sldId id="337" r:id="rId30"/>
    <p:sldId id="338" r:id="rId31"/>
    <p:sldId id="339" r:id="rId32"/>
    <p:sldId id="340" r:id="rId33"/>
    <p:sldId id="341" r:id="rId34"/>
    <p:sldId id="286" r:id="rId35"/>
    <p:sldId id="342" r:id="rId36"/>
    <p:sldId id="343" r:id="rId37"/>
    <p:sldId id="344" r:id="rId38"/>
    <p:sldId id="345" r:id="rId39"/>
    <p:sldId id="346" r:id="rId40"/>
  </p:sldIdLst>
  <p:sldSz cx="9144000" cy="5143500" type="screen16x9"/>
  <p:notesSz cx="6858000" cy="9144000"/>
  <p:embeddedFontLst>
    <p:embeddedFont>
      <p:font typeface="Cambria Math" panose="02040503050406030204" pitchFamily="18" charset="0"/>
      <p:regular r:id="rId42"/>
    </p:embeddedFont>
    <p:embeddedFont>
      <p:font typeface="DM Sans" panose="020B0604020202020204" pitchFamily="2" charset="0"/>
      <p:regular r:id="rId43"/>
      <p:bold r:id="rId44"/>
      <p:italic r:id="rId45"/>
      <p:boldItalic r:id="rId46"/>
    </p:embeddedFont>
    <p:embeddedFont>
      <p:font typeface="UTM Aptima" panose="02040603050506020204" pitchFamily="18" charset="0"/>
      <p:regular r:id="rId47"/>
      <p:bold r:id="rId48"/>
      <p:italic r:id="rId49"/>
      <p:boldItalic r:id="rId50"/>
    </p:embeddedFont>
    <p:embeddedFont>
      <p:font typeface="Viga"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ở đầu" id="{F8AAE85D-D9E2-456A-A3AE-705D6DD6AA35}">
          <p14:sldIdLst>
            <p14:sldId id="256"/>
            <p14:sldId id="311"/>
            <p14:sldId id="312"/>
          </p14:sldIdLst>
        </p14:section>
        <p14:section name="01" id="{985A724C-A2F3-4B2B-92B5-3409838734CB}">
          <p14:sldIdLst>
            <p14:sldId id="261"/>
            <p14:sldId id="313"/>
          </p14:sldIdLst>
        </p14:section>
        <p14:section name="02" id="{9F09B7F5-2E68-47A3-89B3-678405683BC8}">
          <p14:sldIdLst>
            <p14:sldId id="266"/>
            <p14:sldId id="317"/>
            <p14:sldId id="318"/>
          </p14:sldIdLst>
        </p14:section>
        <p14:section name="03" id="{7064E025-F700-4462-B7C8-66214F64AC74}">
          <p14:sldIdLst>
            <p14:sldId id="271"/>
            <p14:sldId id="319"/>
          </p14:sldIdLst>
        </p14:section>
        <p14:section name="04" id="{0C398B0E-9228-43DC-A459-A703108B33AE}">
          <p14:sldIdLst>
            <p14:sldId id="278"/>
            <p14:sldId id="260"/>
            <p14:sldId id="320"/>
            <p14:sldId id="323"/>
          </p14:sldIdLst>
        </p14:section>
        <p14:section name="Insertion Sort" id="{AFDC1AD8-1A42-4189-89A2-EE2731153AD0}">
          <p14:sldIdLst>
            <p14:sldId id="324"/>
            <p14:sldId id="325"/>
            <p14:sldId id="326"/>
          </p14:sldIdLst>
        </p14:section>
        <p14:section name="Selection Sort" id="{76EDB41D-6382-4E23-88E9-8D9F77E2925D}">
          <p14:sldIdLst>
            <p14:sldId id="327"/>
            <p14:sldId id="328"/>
            <p14:sldId id="329"/>
          </p14:sldIdLst>
        </p14:section>
        <p14:section name="Bubble Sort" id="{1D2D2F73-BBC3-4EF2-A7B0-44817716BF05}">
          <p14:sldIdLst>
            <p14:sldId id="330"/>
            <p14:sldId id="331"/>
            <p14:sldId id="332"/>
          </p14:sldIdLst>
        </p14:section>
        <p14:section name="Merge Sort" id="{93B9160F-0F51-4A08-9368-2C4E904D32FB}">
          <p14:sldIdLst>
            <p14:sldId id="333"/>
            <p14:sldId id="334"/>
            <p14:sldId id="335"/>
          </p14:sldIdLst>
        </p14:section>
        <p14:section name="06" id="{E8B5508B-2DDF-4523-B1F0-F9E93D27F920}">
          <p14:sldIdLst>
            <p14:sldId id="283"/>
            <p14:sldId id="336"/>
            <p14:sldId id="337"/>
            <p14:sldId id="338"/>
            <p14:sldId id="339"/>
            <p14:sldId id="340"/>
            <p14:sldId id="341"/>
            <p14:sldId id="286"/>
            <p14:sldId id="342"/>
            <p14:sldId id="343"/>
            <p14:sldId id="344"/>
            <p14:sldId id="345"/>
            <p14:sldId id="346"/>
          </p14:sldIdLst>
        </p14:section>
      </p14:sectionLst>
    </p:ex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C51"/>
    <a:srgbClr val="9D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6AA38C-3F2C-4952-99F4-E0B7018BBF70}">
  <a:tblStyle styleId="{2E6AA38C-3F2C-4952-99F4-E0B7018BBF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C CONG NGUYEN" userId="a6519902-66df-4162-af9d-9db9f0b5ac8e" providerId="ADAL" clId="{0AB53EAA-F87A-45FB-B16B-5A18ACF73E39}"/>
    <pc:docChg chg="undo redo custSel addSld delSld modSld sldOrd delMainMaster addSection modSection">
      <pc:chgData name="PHUOC CONG NGUYEN" userId="a6519902-66df-4162-af9d-9db9f0b5ac8e" providerId="ADAL" clId="{0AB53EAA-F87A-45FB-B16B-5A18ACF73E39}" dt="2022-01-10T02:12:11.692" v="6534"/>
      <pc:docMkLst>
        <pc:docMk/>
      </pc:docMkLst>
      <pc:sldChg chg="addSp delSp modSp mod modTransition">
        <pc:chgData name="PHUOC CONG NGUYEN" userId="a6519902-66df-4162-af9d-9db9f0b5ac8e" providerId="ADAL" clId="{0AB53EAA-F87A-45FB-B16B-5A18ACF73E39}" dt="2022-01-08T07:34:26.612" v="4655"/>
        <pc:sldMkLst>
          <pc:docMk/>
          <pc:sldMk cId="0" sldId="256"/>
        </pc:sldMkLst>
        <pc:spChg chg="add del mod">
          <ac:chgData name="PHUOC CONG NGUYEN" userId="a6519902-66df-4162-af9d-9db9f0b5ac8e" providerId="ADAL" clId="{0AB53EAA-F87A-45FB-B16B-5A18ACF73E39}" dt="2022-01-08T03:25:42.813" v="145"/>
          <ac:spMkLst>
            <pc:docMk/>
            <pc:sldMk cId="0" sldId="256"/>
            <ac:spMk id="2" creationId="{4CD0735D-4973-4B83-BC40-D438CCC766D0}"/>
          </ac:spMkLst>
        </pc:spChg>
        <pc:spChg chg="add mod">
          <ac:chgData name="PHUOC CONG NGUYEN" userId="a6519902-66df-4162-af9d-9db9f0b5ac8e" providerId="ADAL" clId="{0AB53EAA-F87A-45FB-B16B-5A18ACF73E39}" dt="2022-01-08T03:31:44.241" v="244" actId="1076"/>
          <ac:spMkLst>
            <pc:docMk/>
            <pc:sldMk cId="0" sldId="256"/>
            <ac:spMk id="137" creationId="{9E783DFE-4C6F-4920-A421-3CB310C1C352}"/>
          </ac:spMkLst>
        </pc:spChg>
        <pc:spChg chg="add mod">
          <ac:chgData name="PHUOC CONG NGUYEN" userId="a6519902-66df-4162-af9d-9db9f0b5ac8e" providerId="ADAL" clId="{0AB53EAA-F87A-45FB-B16B-5A18ACF73E39}" dt="2022-01-08T03:44:42.276" v="799" actId="14100"/>
          <ac:spMkLst>
            <pc:docMk/>
            <pc:sldMk cId="0" sldId="256"/>
            <ac:spMk id="138" creationId="{DA3D1A36-EFAA-45F3-B0D2-3D924CA32183}"/>
          </ac:spMkLst>
        </pc:spChg>
        <pc:spChg chg="mod">
          <ac:chgData name="PHUOC CONG NGUYEN" userId="a6519902-66df-4162-af9d-9db9f0b5ac8e" providerId="ADAL" clId="{0AB53EAA-F87A-45FB-B16B-5A18ACF73E39}" dt="2022-01-08T07:29:56.870" v="4447" actId="207"/>
          <ac:spMkLst>
            <pc:docMk/>
            <pc:sldMk cId="0" sldId="256"/>
            <ac:spMk id="158" creationId="{00000000-0000-0000-0000-000000000000}"/>
          </ac:spMkLst>
        </pc:spChg>
        <pc:spChg chg="mod">
          <ac:chgData name="PHUOC CONG NGUYEN" userId="a6519902-66df-4162-af9d-9db9f0b5ac8e" providerId="ADAL" clId="{0AB53EAA-F87A-45FB-B16B-5A18ACF73E39}" dt="2022-01-08T03:27:58.281" v="232" actId="1037"/>
          <ac:spMkLst>
            <pc:docMk/>
            <pc:sldMk cId="0" sldId="256"/>
            <ac:spMk id="159" creationId="{00000000-0000-0000-0000-000000000000}"/>
          </ac:spMkLst>
        </pc:spChg>
        <pc:spChg chg="mod">
          <ac:chgData name="PHUOC CONG NGUYEN" userId="a6519902-66df-4162-af9d-9db9f0b5ac8e" providerId="ADAL" clId="{0AB53EAA-F87A-45FB-B16B-5A18ACF73E39}" dt="2022-01-08T03:44:42.276" v="799" actId="14100"/>
          <ac:spMkLst>
            <pc:docMk/>
            <pc:sldMk cId="0" sldId="256"/>
            <ac:spMk id="16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6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7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8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19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0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1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2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3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4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5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6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5"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8"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7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1"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2"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3"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4"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6"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7"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89"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90" creationId="{00000000-0000-0000-0000-000000000000}"/>
          </ac:spMkLst>
        </pc:spChg>
        <pc:spChg chg="mod">
          <ac:chgData name="PHUOC CONG NGUYEN" userId="a6519902-66df-4162-af9d-9db9f0b5ac8e" providerId="ADAL" clId="{0AB53EAA-F87A-45FB-B16B-5A18ACF73E39}" dt="2022-01-08T07:30:03.459" v="4449" actId="207"/>
          <ac:spMkLst>
            <pc:docMk/>
            <pc:sldMk cId="0" sldId="256"/>
            <ac:spMk id="291" creationId="{00000000-0000-0000-0000-000000000000}"/>
          </ac:spMkLst>
        </pc:spChg>
        <pc:grpChg chg="mod">
          <ac:chgData name="PHUOC CONG NGUYEN" userId="a6519902-66df-4162-af9d-9db9f0b5ac8e" providerId="ADAL" clId="{0AB53EAA-F87A-45FB-B16B-5A18ACF73E39}" dt="2022-01-08T07:30:03.459" v="4449" actId="207"/>
          <ac:grpSpMkLst>
            <pc:docMk/>
            <pc:sldMk cId="0" sldId="256"/>
            <ac:grpSpMk id="161" creationId="{00000000-0000-0000-0000-000000000000}"/>
          </ac:grpSpMkLst>
        </pc:grpChg>
        <pc:grpChg chg="mod">
          <ac:chgData name="PHUOC CONG NGUYEN" userId="a6519902-66df-4162-af9d-9db9f0b5ac8e" providerId="ADAL" clId="{0AB53EAA-F87A-45FB-B16B-5A18ACF73E39}" dt="2022-01-08T07:30:03.459" v="4449" actId="207"/>
          <ac:grpSpMkLst>
            <pc:docMk/>
            <pc:sldMk cId="0" sldId="256"/>
            <ac:grpSpMk id="162" creationId="{00000000-0000-0000-0000-000000000000}"/>
          </ac:grpSpMkLst>
        </pc:grpChg>
        <pc:grpChg chg="mod">
          <ac:chgData name="PHUOC CONG NGUYEN" userId="a6519902-66df-4162-af9d-9db9f0b5ac8e" providerId="ADAL" clId="{0AB53EAA-F87A-45FB-B16B-5A18ACF73E39}" dt="2022-01-08T07:30:03.459" v="4449" actId="207"/>
          <ac:grpSpMkLst>
            <pc:docMk/>
            <pc:sldMk cId="0" sldId="256"/>
            <ac:grpSpMk id="164" creationId="{00000000-0000-0000-0000-000000000000}"/>
          </ac:grpSpMkLst>
        </pc:grpChg>
        <pc:grpChg chg="mod">
          <ac:chgData name="PHUOC CONG NGUYEN" userId="a6519902-66df-4162-af9d-9db9f0b5ac8e" providerId="ADAL" clId="{0AB53EAA-F87A-45FB-B16B-5A18ACF73E39}" dt="2022-01-08T07:30:03.459" v="4449" actId="207"/>
          <ac:grpSpMkLst>
            <pc:docMk/>
            <pc:sldMk cId="0" sldId="256"/>
            <ac:grpSpMk id="285" creationId="{00000000-0000-0000-0000-000000000000}"/>
          </ac:grpSpMkLst>
        </pc:grpChg>
        <pc:grpChg chg="mod">
          <ac:chgData name="PHUOC CONG NGUYEN" userId="a6519902-66df-4162-af9d-9db9f0b5ac8e" providerId="ADAL" clId="{0AB53EAA-F87A-45FB-B16B-5A18ACF73E39}" dt="2022-01-08T07:30:03.459" v="4449" actId="207"/>
          <ac:grpSpMkLst>
            <pc:docMk/>
            <pc:sldMk cId="0" sldId="256"/>
            <ac:grpSpMk id="288" creationId="{00000000-0000-0000-0000-000000000000}"/>
          </ac:grpSpMkLst>
        </pc:grpChg>
      </pc:sldChg>
      <pc:sldChg chg="addSp delSp modSp del mod setBg modClrScheme chgLayout">
        <pc:chgData name="PHUOC CONG NGUYEN" userId="a6519902-66df-4162-af9d-9db9f0b5ac8e" providerId="ADAL" clId="{0AB53EAA-F87A-45FB-B16B-5A18ACF73E39}" dt="2022-01-08T04:09:46.094" v="1428" actId="47"/>
        <pc:sldMkLst>
          <pc:docMk/>
          <pc:sldMk cId="0" sldId="257"/>
        </pc:sldMkLst>
        <pc:spChg chg="add del mod ord">
          <ac:chgData name="PHUOC CONG NGUYEN" userId="a6519902-66df-4162-af9d-9db9f0b5ac8e" providerId="ADAL" clId="{0AB53EAA-F87A-45FB-B16B-5A18ACF73E39}" dt="2022-01-08T04:03:01.034" v="1328" actId="700"/>
          <ac:spMkLst>
            <pc:docMk/>
            <pc:sldMk cId="0" sldId="257"/>
            <ac:spMk id="2" creationId="{DEB7D057-444C-4D55-BC1A-678C0613D179}"/>
          </ac:spMkLst>
        </pc:spChg>
        <pc:spChg chg="add del mod ord">
          <ac:chgData name="PHUOC CONG NGUYEN" userId="a6519902-66df-4162-af9d-9db9f0b5ac8e" providerId="ADAL" clId="{0AB53EAA-F87A-45FB-B16B-5A18ACF73E39}" dt="2022-01-08T04:03:01.034" v="1328" actId="700"/>
          <ac:spMkLst>
            <pc:docMk/>
            <pc:sldMk cId="0" sldId="257"/>
            <ac:spMk id="3" creationId="{E3B3F0D8-26FC-4DB9-B348-799000673DE8}"/>
          </ac:spMkLst>
        </pc:spChg>
        <pc:spChg chg="add mod">
          <ac:chgData name="PHUOC CONG NGUYEN" userId="a6519902-66df-4162-af9d-9db9f0b5ac8e" providerId="ADAL" clId="{0AB53EAA-F87A-45FB-B16B-5A18ACF73E39}" dt="2022-01-08T04:06:39.648" v="1351" actId="20578"/>
          <ac:spMkLst>
            <pc:docMk/>
            <pc:sldMk cId="0" sldId="257"/>
            <ac:spMk id="7" creationId="{ACCDA095-E407-4039-9E2E-7FB88A272F95}"/>
          </ac:spMkLst>
        </pc:spChg>
        <pc:spChg chg="add del mod">
          <ac:chgData name="PHUOC CONG NGUYEN" userId="a6519902-66df-4162-af9d-9db9f0b5ac8e" providerId="ADAL" clId="{0AB53EAA-F87A-45FB-B16B-5A18ACF73E39}" dt="2022-01-08T04:04:40.473" v="1338" actId="478"/>
          <ac:spMkLst>
            <pc:docMk/>
            <pc:sldMk cId="0" sldId="257"/>
            <ac:spMk id="8" creationId="{B4B4890B-28E7-4B75-853F-E8D12789E9F4}"/>
          </ac:spMkLst>
        </pc:spChg>
        <pc:spChg chg="del mod">
          <ac:chgData name="PHUOC CONG NGUYEN" userId="a6519902-66df-4162-af9d-9db9f0b5ac8e" providerId="ADAL" clId="{0AB53EAA-F87A-45FB-B16B-5A18ACF73E39}" dt="2022-01-08T04:01:54.145" v="1321" actId="478"/>
          <ac:spMkLst>
            <pc:docMk/>
            <pc:sldMk cId="0" sldId="257"/>
            <ac:spMk id="296" creationId="{00000000-0000-0000-0000-000000000000}"/>
          </ac:spMkLst>
        </pc:spChg>
        <pc:spChg chg="mod ord">
          <ac:chgData name="PHUOC CONG NGUYEN" userId="a6519902-66df-4162-af9d-9db9f0b5ac8e" providerId="ADAL" clId="{0AB53EAA-F87A-45FB-B16B-5A18ACF73E39}" dt="2022-01-08T04:03:01.034" v="1328" actId="700"/>
          <ac:spMkLst>
            <pc:docMk/>
            <pc:sldMk cId="0" sldId="257"/>
            <ac:spMk id="297" creationId="{00000000-0000-0000-0000-000000000000}"/>
          </ac:spMkLst>
        </pc:spChg>
        <pc:spChg chg="del">
          <ac:chgData name="PHUOC CONG NGUYEN" userId="a6519902-66df-4162-af9d-9db9f0b5ac8e" providerId="ADAL" clId="{0AB53EAA-F87A-45FB-B16B-5A18ACF73E39}" dt="2022-01-08T04:01:03.226" v="1261" actId="478"/>
          <ac:spMkLst>
            <pc:docMk/>
            <pc:sldMk cId="0" sldId="257"/>
            <ac:spMk id="298" creationId="{00000000-0000-0000-0000-000000000000}"/>
          </ac:spMkLst>
        </pc:spChg>
      </pc:sldChg>
      <pc:sldChg chg="delSp del mod setBg">
        <pc:chgData name="PHUOC CONG NGUYEN" userId="a6519902-66df-4162-af9d-9db9f0b5ac8e" providerId="ADAL" clId="{0AB53EAA-F87A-45FB-B16B-5A18ACF73E39}" dt="2022-01-08T04:18:48.646" v="1783" actId="47"/>
        <pc:sldMkLst>
          <pc:docMk/>
          <pc:sldMk cId="0" sldId="258"/>
        </pc:sldMkLst>
        <pc:cxnChg chg="del">
          <ac:chgData name="PHUOC CONG NGUYEN" userId="a6519902-66df-4162-af9d-9db9f0b5ac8e" providerId="ADAL" clId="{0AB53EAA-F87A-45FB-B16B-5A18ACF73E39}" dt="2022-01-08T03:53:15.071" v="1140" actId="21"/>
          <ac:cxnSpMkLst>
            <pc:docMk/>
            <pc:sldMk cId="0" sldId="258"/>
            <ac:cxnSpMk id="304" creationId="{00000000-0000-0000-0000-000000000000}"/>
          </ac:cxnSpMkLst>
        </pc:cxnChg>
        <pc:cxnChg chg="del">
          <ac:chgData name="PHUOC CONG NGUYEN" userId="a6519902-66df-4162-af9d-9db9f0b5ac8e" providerId="ADAL" clId="{0AB53EAA-F87A-45FB-B16B-5A18ACF73E39}" dt="2022-01-08T03:53:15.071" v="1140" actId="21"/>
          <ac:cxnSpMkLst>
            <pc:docMk/>
            <pc:sldMk cId="0" sldId="258"/>
            <ac:cxnSpMk id="322" creationId="{00000000-0000-0000-0000-000000000000}"/>
          </ac:cxnSpMkLst>
        </pc:cxnChg>
        <pc:cxnChg chg="del">
          <ac:chgData name="PHUOC CONG NGUYEN" userId="a6519902-66df-4162-af9d-9db9f0b5ac8e" providerId="ADAL" clId="{0AB53EAA-F87A-45FB-B16B-5A18ACF73E39}" dt="2022-01-08T03:53:15.071" v="1140" actId="21"/>
          <ac:cxnSpMkLst>
            <pc:docMk/>
            <pc:sldMk cId="0" sldId="258"/>
            <ac:cxnSpMk id="323" creationId="{00000000-0000-0000-0000-000000000000}"/>
          </ac:cxnSpMkLst>
        </pc:cxnChg>
      </pc:sldChg>
      <pc:sldChg chg="addSp delSp modSp del mod">
        <pc:chgData name="PHUOC CONG NGUYEN" userId="a6519902-66df-4162-af9d-9db9f0b5ac8e" providerId="ADAL" clId="{0AB53EAA-F87A-45FB-B16B-5A18ACF73E39}" dt="2022-01-08T04:21:40.077" v="1853" actId="47"/>
        <pc:sldMkLst>
          <pc:docMk/>
          <pc:sldMk cId="0" sldId="259"/>
        </pc:sldMkLst>
        <pc:spChg chg="add mod">
          <ac:chgData name="PHUOC CONG NGUYEN" userId="a6519902-66df-4162-af9d-9db9f0b5ac8e" providerId="ADAL" clId="{0AB53EAA-F87A-45FB-B16B-5A18ACF73E39}" dt="2022-01-08T04:21:33.745" v="1851" actId="21"/>
          <ac:spMkLst>
            <pc:docMk/>
            <pc:sldMk cId="0" sldId="259"/>
            <ac:spMk id="3" creationId="{C5CD8FD8-FD24-4ECC-AF4F-C16736DD9C04}"/>
          </ac:spMkLst>
        </pc:spChg>
        <pc:spChg chg="add mod">
          <ac:chgData name="PHUOC CONG NGUYEN" userId="a6519902-66df-4162-af9d-9db9f0b5ac8e" providerId="ADAL" clId="{0AB53EAA-F87A-45FB-B16B-5A18ACF73E39}" dt="2022-01-08T04:21:33.745" v="1851" actId="21"/>
          <ac:spMkLst>
            <pc:docMk/>
            <pc:sldMk cId="0" sldId="259"/>
            <ac:spMk id="5" creationId="{0B821778-AFF8-4511-BD11-E0EA0E0B3098}"/>
          </ac:spMkLst>
        </pc:spChg>
        <pc:spChg chg="del mod modVis">
          <ac:chgData name="PHUOC CONG NGUYEN" userId="a6519902-66df-4162-af9d-9db9f0b5ac8e" providerId="ADAL" clId="{0AB53EAA-F87A-45FB-B16B-5A18ACF73E39}" dt="2022-01-08T04:21:33.745" v="1851" actId="21"/>
          <ac:spMkLst>
            <pc:docMk/>
            <pc:sldMk cId="0" sldId="259"/>
            <ac:spMk id="328" creationId="{00000000-0000-0000-0000-000000000000}"/>
          </ac:spMkLst>
        </pc:spChg>
        <pc:spChg chg="del mod modVis">
          <ac:chgData name="PHUOC CONG NGUYEN" userId="a6519902-66df-4162-af9d-9db9f0b5ac8e" providerId="ADAL" clId="{0AB53EAA-F87A-45FB-B16B-5A18ACF73E39}" dt="2022-01-08T04:21:33.745" v="1851" actId="21"/>
          <ac:spMkLst>
            <pc:docMk/>
            <pc:sldMk cId="0" sldId="259"/>
            <ac:spMk id="329" creationId="{00000000-0000-0000-0000-000000000000}"/>
          </ac:spMkLst>
        </pc:spChg>
        <pc:spChg chg="mod modVis">
          <ac:chgData name="PHUOC CONG NGUYEN" userId="a6519902-66df-4162-af9d-9db9f0b5ac8e" providerId="ADAL" clId="{0AB53EAA-F87A-45FB-B16B-5A18ACF73E39}" dt="2022-01-08T04:20:46.057" v="1843" actId="33935"/>
          <ac:spMkLst>
            <pc:docMk/>
            <pc:sldMk cId="0" sldId="259"/>
            <ac:spMk id="330" creationId="{00000000-0000-0000-0000-000000000000}"/>
          </ac:spMkLst>
        </pc:spChg>
        <pc:spChg chg="mod modVis">
          <ac:chgData name="PHUOC CONG NGUYEN" userId="a6519902-66df-4162-af9d-9db9f0b5ac8e" providerId="ADAL" clId="{0AB53EAA-F87A-45FB-B16B-5A18ACF73E39}" dt="2022-01-08T04:20:46.057" v="1843" actId="33935"/>
          <ac:spMkLst>
            <pc:docMk/>
            <pc:sldMk cId="0" sldId="259"/>
            <ac:spMk id="331" creationId="{00000000-0000-0000-0000-000000000000}"/>
          </ac:spMkLst>
        </pc:spChg>
        <pc:spChg chg="mod modVis">
          <ac:chgData name="PHUOC CONG NGUYEN" userId="a6519902-66df-4162-af9d-9db9f0b5ac8e" providerId="ADAL" clId="{0AB53EAA-F87A-45FB-B16B-5A18ACF73E39}" dt="2022-01-08T04:20:26.657" v="1841" actId="14429"/>
          <ac:spMkLst>
            <pc:docMk/>
            <pc:sldMk cId="0" sldId="259"/>
            <ac:spMk id="514" creationId="{00000000-0000-0000-0000-000000000000}"/>
          </ac:spMkLst>
        </pc:spChg>
        <pc:grpChg chg="mod modVis">
          <ac:chgData name="PHUOC CONG NGUYEN" userId="a6519902-66df-4162-af9d-9db9f0b5ac8e" providerId="ADAL" clId="{0AB53EAA-F87A-45FB-B16B-5A18ACF73E39}" dt="2022-01-08T04:20:46.057" v="1843" actId="33935"/>
          <ac:grpSpMkLst>
            <pc:docMk/>
            <pc:sldMk cId="0" sldId="259"/>
            <ac:grpSpMk id="332" creationId="{00000000-0000-0000-0000-000000000000}"/>
          </ac:grpSpMkLst>
        </pc:grpChg>
      </pc:sldChg>
      <pc:sldChg chg="addSp delSp modSp mod modTransition modAnim">
        <pc:chgData name="PHUOC CONG NGUYEN" userId="a6519902-66df-4162-af9d-9db9f0b5ac8e" providerId="ADAL" clId="{0AB53EAA-F87A-45FB-B16B-5A18ACF73E39}" dt="2022-01-08T09:11:18.996" v="5844" actId="1035"/>
        <pc:sldMkLst>
          <pc:docMk/>
          <pc:sldMk cId="0" sldId="260"/>
        </pc:sldMkLst>
        <pc:spChg chg="add del mod">
          <ac:chgData name="PHUOC CONG NGUYEN" userId="a6519902-66df-4162-af9d-9db9f0b5ac8e" providerId="ADAL" clId="{0AB53EAA-F87A-45FB-B16B-5A18ACF73E39}" dt="2022-01-08T08:33:38.236" v="5154" actId="478"/>
          <ac:spMkLst>
            <pc:docMk/>
            <pc:sldMk cId="0" sldId="260"/>
            <ac:spMk id="3" creationId="{AD2EDACF-6CCF-4788-9BCE-404E0B93D9EF}"/>
          </ac:spMkLst>
        </pc:spChg>
        <pc:spChg chg="add del mod">
          <ac:chgData name="PHUOC CONG NGUYEN" userId="a6519902-66df-4162-af9d-9db9f0b5ac8e" providerId="ADAL" clId="{0AB53EAA-F87A-45FB-B16B-5A18ACF73E39}" dt="2022-01-08T08:33:36.586" v="5153" actId="478"/>
          <ac:spMkLst>
            <pc:docMk/>
            <pc:sldMk cId="0" sldId="260"/>
            <ac:spMk id="5" creationId="{9E5C4BFD-4AE3-448D-A5A7-87F03F0FD4EC}"/>
          </ac:spMkLst>
        </pc:spChg>
        <pc:spChg chg="mod">
          <ac:chgData name="PHUOC CONG NGUYEN" userId="a6519902-66df-4162-af9d-9db9f0b5ac8e" providerId="ADAL" clId="{0AB53EAA-F87A-45FB-B16B-5A18ACF73E39}" dt="2022-01-08T04:47:05.236" v="2107" actId="113"/>
          <ac:spMkLst>
            <pc:docMk/>
            <pc:sldMk cId="0" sldId="260"/>
            <ac:spMk id="519" creationId="{00000000-0000-0000-0000-000000000000}"/>
          </ac:spMkLst>
        </pc:spChg>
        <pc:spChg chg="mod">
          <ac:chgData name="PHUOC CONG NGUYEN" userId="a6519902-66df-4162-af9d-9db9f0b5ac8e" providerId="ADAL" clId="{0AB53EAA-F87A-45FB-B16B-5A18ACF73E39}" dt="2022-01-08T08:34:20.346" v="5166" actId="20577"/>
          <ac:spMkLst>
            <pc:docMk/>
            <pc:sldMk cId="0" sldId="260"/>
            <ac:spMk id="520" creationId="{00000000-0000-0000-0000-000000000000}"/>
          </ac:spMkLst>
        </pc:spChg>
        <pc:spChg chg="del">
          <ac:chgData name="PHUOC CONG NGUYEN" userId="a6519902-66df-4162-af9d-9db9f0b5ac8e" providerId="ADAL" clId="{0AB53EAA-F87A-45FB-B16B-5A18ACF73E39}" dt="2022-01-08T08:33:30.707" v="5151" actId="478"/>
          <ac:spMkLst>
            <pc:docMk/>
            <pc:sldMk cId="0" sldId="260"/>
            <ac:spMk id="521" creationId="{00000000-0000-0000-0000-000000000000}"/>
          </ac:spMkLst>
        </pc:spChg>
        <pc:spChg chg="del">
          <ac:chgData name="PHUOC CONG NGUYEN" userId="a6519902-66df-4162-af9d-9db9f0b5ac8e" providerId="ADAL" clId="{0AB53EAA-F87A-45FB-B16B-5A18ACF73E39}" dt="2022-01-08T08:33:33.560" v="5152" actId="478"/>
          <ac:spMkLst>
            <pc:docMk/>
            <pc:sldMk cId="0" sldId="260"/>
            <ac:spMk id="522" creationId="{00000000-0000-0000-0000-000000000000}"/>
          </ac:spMkLst>
        </pc:spChg>
        <pc:spChg chg="del">
          <ac:chgData name="PHUOC CONG NGUYEN" userId="a6519902-66df-4162-af9d-9db9f0b5ac8e" providerId="ADAL" clId="{0AB53EAA-F87A-45FB-B16B-5A18ACF73E39}" dt="2022-01-08T08:33:33.560" v="5152" actId="478"/>
          <ac:spMkLst>
            <pc:docMk/>
            <pc:sldMk cId="0" sldId="260"/>
            <ac:spMk id="523" creationId="{00000000-0000-0000-0000-000000000000}"/>
          </ac:spMkLst>
        </pc:spChg>
        <pc:spChg chg="del">
          <ac:chgData name="PHUOC CONG NGUYEN" userId="a6519902-66df-4162-af9d-9db9f0b5ac8e" providerId="ADAL" clId="{0AB53EAA-F87A-45FB-B16B-5A18ACF73E39}" dt="2022-01-08T08:33:33.560" v="5152" actId="478"/>
          <ac:spMkLst>
            <pc:docMk/>
            <pc:sldMk cId="0" sldId="260"/>
            <ac:spMk id="524" creationId="{00000000-0000-0000-0000-000000000000}"/>
          </ac:spMkLst>
        </pc:spChg>
        <pc:picChg chg="add mod">
          <ac:chgData name="PHUOC CONG NGUYEN" userId="a6519902-66df-4162-af9d-9db9f0b5ac8e" providerId="ADAL" clId="{0AB53EAA-F87A-45FB-B16B-5A18ACF73E39}" dt="2022-01-08T09:11:18.996" v="5844" actId="1035"/>
          <ac:picMkLst>
            <pc:docMk/>
            <pc:sldMk cId="0" sldId="260"/>
            <ac:picMk id="15362" creationId="{6E20D5CD-2987-46E4-989B-C9E1F5AD75B3}"/>
          </ac:picMkLst>
        </pc:picChg>
      </pc:sldChg>
      <pc:sldChg chg="addSp delSp modSp mod ord modTransition">
        <pc:chgData name="PHUOC CONG NGUYEN" userId="a6519902-66df-4162-af9d-9db9f0b5ac8e" providerId="ADAL" clId="{0AB53EAA-F87A-45FB-B16B-5A18ACF73E39}" dt="2022-01-08T09:13:47.598" v="5893" actId="1035"/>
        <pc:sldMkLst>
          <pc:docMk/>
          <pc:sldMk cId="0" sldId="261"/>
        </pc:sldMkLst>
        <pc:spChg chg="add del mod">
          <ac:chgData name="PHUOC CONG NGUYEN" userId="a6519902-66df-4162-af9d-9db9f0b5ac8e" providerId="ADAL" clId="{0AB53EAA-F87A-45FB-B16B-5A18ACF73E39}" dt="2022-01-08T04:50:09.463" v="2164" actId="478"/>
          <ac:spMkLst>
            <pc:docMk/>
            <pc:sldMk cId="0" sldId="261"/>
            <ac:spMk id="3" creationId="{7171785F-C31F-4132-8BC9-927642FB5B56}"/>
          </ac:spMkLst>
        </pc:spChg>
        <pc:spChg chg="mod">
          <ac:chgData name="PHUOC CONG NGUYEN" userId="a6519902-66df-4162-af9d-9db9f0b5ac8e" providerId="ADAL" clId="{0AB53EAA-F87A-45FB-B16B-5A18ACF73E39}" dt="2022-01-08T04:50:44.836" v="2186" actId="1038"/>
          <ac:spMkLst>
            <pc:docMk/>
            <pc:sldMk cId="0" sldId="261"/>
            <ac:spMk id="529" creationId="{00000000-0000-0000-0000-000000000000}"/>
          </ac:spMkLst>
        </pc:spChg>
        <pc:spChg chg="mod">
          <ac:chgData name="PHUOC CONG NGUYEN" userId="a6519902-66df-4162-af9d-9db9f0b5ac8e" providerId="ADAL" clId="{0AB53EAA-F87A-45FB-B16B-5A18ACF73E39}" dt="2022-01-08T09:13:43.255" v="5875" actId="164"/>
          <ac:spMkLst>
            <pc:docMk/>
            <pc:sldMk cId="0" sldId="261"/>
            <ac:spMk id="530" creationId="{00000000-0000-0000-0000-000000000000}"/>
          </ac:spMkLst>
        </pc:spChg>
        <pc:spChg chg="del">
          <ac:chgData name="PHUOC CONG NGUYEN" userId="a6519902-66df-4162-af9d-9db9f0b5ac8e" providerId="ADAL" clId="{0AB53EAA-F87A-45FB-B16B-5A18ACF73E39}" dt="2022-01-08T04:50:05.904" v="2163" actId="478"/>
          <ac:spMkLst>
            <pc:docMk/>
            <pc:sldMk cId="0" sldId="261"/>
            <ac:spMk id="606" creationId="{00000000-0000-0000-0000-000000000000}"/>
          </ac:spMkLst>
        </pc:spChg>
        <pc:spChg chg="mod">
          <ac:chgData name="PHUOC CONG NGUYEN" userId="a6519902-66df-4162-af9d-9db9f0b5ac8e" providerId="ADAL" clId="{0AB53EAA-F87A-45FB-B16B-5A18ACF73E39}" dt="2022-01-08T04:50:53.086" v="2205" actId="1037"/>
          <ac:spMkLst>
            <pc:docMk/>
            <pc:sldMk cId="0" sldId="261"/>
            <ac:spMk id="607" creationId="{00000000-0000-0000-0000-000000000000}"/>
          </ac:spMkLst>
        </pc:spChg>
        <pc:grpChg chg="add mod">
          <ac:chgData name="PHUOC CONG NGUYEN" userId="a6519902-66df-4162-af9d-9db9f0b5ac8e" providerId="ADAL" clId="{0AB53EAA-F87A-45FB-B16B-5A18ACF73E39}" dt="2022-01-08T09:13:47.598" v="5893" actId="1035"/>
          <ac:grpSpMkLst>
            <pc:docMk/>
            <pc:sldMk cId="0" sldId="261"/>
            <ac:grpSpMk id="4" creationId="{B341E5DF-9529-432C-8D62-2605389161BB}"/>
          </ac:grpSpMkLst>
        </pc:grpChg>
        <pc:grpChg chg="mod">
          <ac:chgData name="PHUOC CONG NGUYEN" userId="a6519902-66df-4162-af9d-9db9f0b5ac8e" providerId="ADAL" clId="{0AB53EAA-F87A-45FB-B16B-5A18ACF73E39}" dt="2022-01-08T09:13:43.255" v="5875" actId="164"/>
          <ac:grpSpMkLst>
            <pc:docMk/>
            <pc:sldMk cId="0" sldId="261"/>
            <ac:grpSpMk id="531" creationId="{00000000-0000-0000-0000-000000000000}"/>
          </ac:grpSpMkLst>
        </pc:grpChg>
        <pc:grpChg chg="mod">
          <ac:chgData name="PHUOC CONG NGUYEN" userId="a6519902-66df-4162-af9d-9db9f0b5ac8e" providerId="ADAL" clId="{0AB53EAA-F87A-45FB-B16B-5A18ACF73E39}" dt="2022-01-08T09:13:43.255" v="5875" actId="164"/>
          <ac:grpSpMkLst>
            <pc:docMk/>
            <pc:sldMk cId="0" sldId="261"/>
            <ac:grpSpMk id="555" creationId="{00000000-0000-0000-0000-000000000000}"/>
          </ac:grpSpMkLst>
        </pc:grpChg>
      </pc:sldChg>
      <pc:sldChg chg="del">
        <pc:chgData name="PHUOC CONG NGUYEN" userId="a6519902-66df-4162-af9d-9db9f0b5ac8e" providerId="ADAL" clId="{0AB53EAA-F87A-45FB-B16B-5A18ACF73E39}" dt="2022-01-08T07:05:50.855" v="3841" actId="47"/>
        <pc:sldMkLst>
          <pc:docMk/>
          <pc:sldMk cId="0" sldId="262"/>
        </pc:sldMkLst>
      </pc:sldChg>
      <pc:sldChg chg="del">
        <pc:chgData name="PHUOC CONG NGUYEN" userId="a6519902-66df-4162-af9d-9db9f0b5ac8e" providerId="ADAL" clId="{0AB53EAA-F87A-45FB-B16B-5A18ACF73E39}" dt="2022-01-08T07:05:52.230" v="3842" actId="47"/>
        <pc:sldMkLst>
          <pc:docMk/>
          <pc:sldMk cId="0" sldId="263"/>
        </pc:sldMkLst>
      </pc:sldChg>
      <pc:sldChg chg="addSp delSp modSp del mod">
        <pc:chgData name="PHUOC CONG NGUYEN" userId="a6519902-66df-4162-af9d-9db9f0b5ac8e" providerId="ADAL" clId="{0AB53EAA-F87A-45FB-B16B-5A18ACF73E39}" dt="2022-01-08T07:05:53.805" v="3843" actId="47"/>
        <pc:sldMkLst>
          <pc:docMk/>
          <pc:sldMk cId="0" sldId="264"/>
        </pc:sldMkLst>
        <pc:spChg chg="add mod">
          <ac:chgData name="PHUOC CONG NGUYEN" userId="a6519902-66df-4162-af9d-9db9f0b5ac8e" providerId="ADAL" clId="{0AB53EAA-F87A-45FB-B16B-5A18ACF73E39}" dt="2022-01-08T04:10:10.224" v="1430" actId="21"/>
          <ac:spMkLst>
            <pc:docMk/>
            <pc:sldMk cId="0" sldId="264"/>
            <ac:spMk id="3" creationId="{5B563212-EFE4-412E-B804-AF58E5592090}"/>
          </ac:spMkLst>
        </pc:spChg>
        <pc:spChg chg="add mod">
          <ac:chgData name="PHUOC CONG NGUYEN" userId="a6519902-66df-4162-af9d-9db9f0b5ac8e" providerId="ADAL" clId="{0AB53EAA-F87A-45FB-B16B-5A18ACF73E39}" dt="2022-01-08T04:10:10.224" v="1430" actId="21"/>
          <ac:spMkLst>
            <pc:docMk/>
            <pc:sldMk cId="0" sldId="264"/>
            <ac:spMk id="5" creationId="{2561D64F-3521-467A-86DF-0E12C65B6C2B}"/>
          </ac:spMkLst>
        </pc:spChg>
        <pc:spChg chg="add mod">
          <ac:chgData name="PHUOC CONG NGUYEN" userId="a6519902-66df-4162-af9d-9db9f0b5ac8e" providerId="ADAL" clId="{0AB53EAA-F87A-45FB-B16B-5A18ACF73E39}" dt="2022-01-08T04:10:10.224" v="1430" actId="21"/>
          <ac:spMkLst>
            <pc:docMk/>
            <pc:sldMk cId="0" sldId="264"/>
            <ac:spMk id="7" creationId="{98C1FA24-8870-4645-A224-B9DBA5BCD9B5}"/>
          </ac:spMkLst>
        </pc:spChg>
        <pc:spChg chg="add mod">
          <ac:chgData name="PHUOC CONG NGUYEN" userId="a6519902-66df-4162-af9d-9db9f0b5ac8e" providerId="ADAL" clId="{0AB53EAA-F87A-45FB-B16B-5A18ACF73E39}" dt="2022-01-08T04:10:10.224" v="1430" actId="21"/>
          <ac:spMkLst>
            <pc:docMk/>
            <pc:sldMk cId="0" sldId="264"/>
            <ac:spMk id="9" creationId="{6D1938A2-82AB-4D4C-B8D0-F3D7AA7F643D}"/>
          </ac:spMkLst>
        </pc:spChg>
        <pc:spChg chg="add mod">
          <ac:chgData name="PHUOC CONG NGUYEN" userId="a6519902-66df-4162-af9d-9db9f0b5ac8e" providerId="ADAL" clId="{0AB53EAA-F87A-45FB-B16B-5A18ACF73E39}" dt="2022-01-08T04:10:10.224" v="1430" actId="21"/>
          <ac:spMkLst>
            <pc:docMk/>
            <pc:sldMk cId="0" sldId="264"/>
            <ac:spMk id="11" creationId="{475526E0-D5F1-4433-BF28-106578BF33CC}"/>
          </ac:spMkLst>
        </pc:spChg>
        <pc:spChg chg="add mod">
          <ac:chgData name="PHUOC CONG NGUYEN" userId="a6519902-66df-4162-af9d-9db9f0b5ac8e" providerId="ADAL" clId="{0AB53EAA-F87A-45FB-B16B-5A18ACF73E39}" dt="2022-01-08T04:10:10.224" v="1430" actId="21"/>
          <ac:spMkLst>
            <pc:docMk/>
            <pc:sldMk cId="0" sldId="264"/>
            <ac:spMk id="13" creationId="{44CDBDDB-4F5D-44A1-AB13-A940815841F9}"/>
          </ac:spMkLst>
        </pc:spChg>
        <pc:spChg chg="del">
          <ac:chgData name="PHUOC CONG NGUYEN" userId="a6519902-66df-4162-af9d-9db9f0b5ac8e" providerId="ADAL" clId="{0AB53EAA-F87A-45FB-B16B-5A18ACF73E39}" dt="2022-01-08T04:10:10.224" v="1430" actId="21"/>
          <ac:spMkLst>
            <pc:docMk/>
            <pc:sldMk cId="0" sldId="264"/>
            <ac:spMk id="875"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76"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77"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78"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79"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80"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81"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82" creationId="{00000000-0000-0000-0000-000000000000}"/>
          </ac:spMkLst>
        </pc:spChg>
        <pc:spChg chg="del">
          <ac:chgData name="PHUOC CONG NGUYEN" userId="a6519902-66df-4162-af9d-9db9f0b5ac8e" providerId="ADAL" clId="{0AB53EAA-F87A-45FB-B16B-5A18ACF73E39}" dt="2022-01-08T04:10:10.224" v="1430" actId="21"/>
          <ac:spMkLst>
            <pc:docMk/>
            <pc:sldMk cId="0" sldId="264"/>
            <ac:spMk id="883" creationId="{00000000-0000-0000-0000-000000000000}"/>
          </ac:spMkLst>
        </pc:spChg>
        <pc:grpChg chg="del">
          <ac:chgData name="PHUOC CONG NGUYEN" userId="a6519902-66df-4162-af9d-9db9f0b5ac8e" providerId="ADAL" clId="{0AB53EAA-F87A-45FB-B16B-5A18ACF73E39}" dt="2022-01-08T04:10:10.224" v="1430" actId="21"/>
          <ac:grpSpMkLst>
            <pc:docMk/>
            <pc:sldMk cId="0" sldId="264"/>
            <ac:grpSpMk id="884" creationId="{00000000-0000-0000-0000-000000000000}"/>
          </ac:grpSpMkLst>
        </pc:grpChg>
        <pc:grpChg chg="del">
          <ac:chgData name="PHUOC CONG NGUYEN" userId="a6519902-66df-4162-af9d-9db9f0b5ac8e" providerId="ADAL" clId="{0AB53EAA-F87A-45FB-B16B-5A18ACF73E39}" dt="2022-01-08T04:10:10.224" v="1430" actId="21"/>
          <ac:grpSpMkLst>
            <pc:docMk/>
            <pc:sldMk cId="0" sldId="264"/>
            <ac:grpSpMk id="899" creationId="{00000000-0000-0000-0000-000000000000}"/>
          </ac:grpSpMkLst>
        </pc:grpChg>
        <pc:grpChg chg="del">
          <ac:chgData name="PHUOC CONG NGUYEN" userId="a6519902-66df-4162-af9d-9db9f0b5ac8e" providerId="ADAL" clId="{0AB53EAA-F87A-45FB-B16B-5A18ACF73E39}" dt="2022-01-08T04:10:10.224" v="1430" actId="21"/>
          <ac:grpSpMkLst>
            <pc:docMk/>
            <pc:sldMk cId="0" sldId="264"/>
            <ac:grpSpMk id="905" creationId="{00000000-0000-0000-0000-000000000000}"/>
          </ac:grpSpMkLst>
        </pc:grpChg>
      </pc:sldChg>
      <pc:sldChg chg="del">
        <pc:chgData name="PHUOC CONG NGUYEN" userId="a6519902-66df-4162-af9d-9db9f0b5ac8e" providerId="ADAL" clId="{0AB53EAA-F87A-45FB-B16B-5A18ACF73E39}" dt="2022-01-08T07:27:59.395" v="4386" actId="47"/>
        <pc:sldMkLst>
          <pc:docMk/>
          <pc:sldMk cId="0" sldId="265"/>
        </pc:sldMkLst>
      </pc:sldChg>
      <pc:sldChg chg="addSp delSp modSp mod ord modTransition">
        <pc:chgData name="PHUOC CONG NGUYEN" userId="a6519902-66df-4162-af9d-9db9f0b5ac8e" providerId="ADAL" clId="{0AB53EAA-F87A-45FB-B16B-5A18ACF73E39}" dt="2022-01-08T07:39:36.673" v="4704"/>
        <pc:sldMkLst>
          <pc:docMk/>
          <pc:sldMk cId="0" sldId="266"/>
        </pc:sldMkLst>
        <pc:spChg chg="add del mod">
          <ac:chgData name="PHUOC CONG NGUYEN" userId="a6519902-66df-4162-af9d-9db9f0b5ac8e" providerId="ADAL" clId="{0AB53EAA-F87A-45FB-B16B-5A18ACF73E39}" dt="2022-01-08T04:52:51.482" v="2259" actId="478"/>
          <ac:spMkLst>
            <pc:docMk/>
            <pc:sldMk cId="0" sldId="266"/>
            <ac:spMk id="3" creationId="{6320A111-F1E2-4C9B-85E7-851AA90DDBEF}"/>
          </ac:spMkLst>
        </pc:spChg>
        <pc:spChg chg="mod">
          <ac:chgData name="PHUOC CONG NGUYEN" userId="a6519902-66df-4162-af9d-9db9f0b5ac8e" providerId="ADAL" clId="{0AB53EAA-F87A-45FB-B16B-5A18ACF73E39}" dt="2022-01-08T04:53:46.341" v="2292"/>
          <ac:spMkLst>
            <pc:docMk/>
            <pc:sldMk cId="0" sldId="266"/>
            <ac:spMk id="268" creationId="{8A84F225-B6CD-406B-85B9-FF674B181590}"/>
          </ac:spMkLst>
        </pc:spChg>
        <pc:spChg chg="mod">
          <ac:chgData name="PHUOC CONG NGUYEN" userId="a6519902-66df-4162-af9d-9db9f0b5ac8e" providerId="ADAL" clId="{0AB53EAA-F87A-45FB-B16B-5A18ACF73E39}" dt="2022-01-08T04:53:46.341" v="2292"/>
          <ac:spMkLst>
            <pc:docMk/>
            <pc:sldMk cId="0" sldId="266"/>
            <ac:spMk id="269" creationId="{2DD361A3-9292-42E1-B770-352F45DCED73}"/>
          </ac:spMkLst>
        </pc:spChg>
        <pc:spChg chg="mod">
          <ac:chgData name="PHUOC CONG NGUYEN" userId="a6519902-66df-4162-af9d-9db9f0b5ac8e" providerId="ADAL" clId="{0AB53EAA-F87A-45FB-B16B-5A18ACF73E39}" dt="2022-01-08T04:53:46.341" v="2292"/>
          <ac:spMkLst>
            <pc:docMk/>
            <pc:sldMk cId="0" sldId="266"/>
            <ac:spMk id="270" creationId="{4FFC04BB-1222-43BB-AE2C-AB06E4186D80}"/>
          </ac:spMkLst>
        </pc:spChg>
        <pc:spChg chg="mod">
          <ac:chgData name="PHUOC CONG NGUYEN" userId="a6519902-66df-4162-af9d-9db9f0b5ac8e" providerId="ADAL" clId="{0AB53EAA-F87A-45FB-B16B-5A18ACF73E39}" dt="2022-01-08T04:53:46.341" v="2292"/>
          <ac:spMkLst>
            <pc:docMk/>
            <pc:sldMk cId="0" sldId="266"/>
            <ac:spMk id="271" creationId="{9FA4A183-4DE3-432A-A963-67F6E50EA6CF}"/>
          </ac:spMkLst>
        </pc:spChg>
        <pc:spChg chg="mod">
          <ac:chgData name="PHUOC CONG NGUYEN" userId="a6519902-66df-4162-af9d-9db9f0b5ac8e" providerId="ADAL" clId="{0AB53EAA-F87A-45FB-B16B-5A18ACF73E39}" dt="2022-01-08T04:53:46.341" v="2292"/>
          <ac:spMkLst>
            <pc:docMk/>
            <pc:sldMk cId="0" sldId="266"/>
            <ac:spMk id="272" creationId="{3B2202F3-8DF2-4502-A884-6441CDF23B04}"/>
          </ac:spMkLst>
        </pc:spChg>
        <pc:spChg chg="mod">
          <ac:chgData name="PHUOC CONG NGUYEN" userId="a6519902-66df-4162-af9d-9db9f0b5ac8e" providerId="ADAL" clId="{0AB53EAA-F87A-45FB-B16B-5A18ACF73E39}" dt="2022-01-08T04:53:46.341" v="2292"/>
          <ac:spMkLst>
            <pc:docMk/>
            <pc:sldMk cId="0" sldId="266"/>
            <ac:spMk id="273" creationId="{A870DB66-2F77-4789-9F8D-9338EDFE9AFE}"/>
          </ac:spMkLst>
        </pc:spChg>
        <pc:spChg chg="mod">
          <ac:chgData name="PHUOC CONG NGUYEN" userId="a6519902-66df-4162-af9d-9db9f0b5ac8e" providerId="ADAL" clId="{0AB53EAA-F87A-45FB-B16B-5A18ACF73E39}" dt="2022-01-08T04:53:46.341" v="2292"/>
          <ac:spMkLst>
            <pc:docMk/>
            <pc:sldMk cId="0" sldId="266"/>
            <ac:spMk id="274" creationId="{31B5D9D9-99F2-48D3-B481-54FDD0B1D570}"/>
          </ac:spMkLst>
        </pc:spChg>
        <pc:spChg chg="mod">
          <ac:chgData name="PHUOC CONG NGUYEN" userId="a6519902-66df-4162-af9d-9db9f0b5ac8e" providerId="ADAL" clId="{0AB53EAA-F87A-45FB-B16B-5A18ACF73E39}" dt="2022-01-08T04:53:46.341" v="2292"/>
          <ac:spMkLst>
            <pc:docMk/>
            <pc:sldMk cId="0" sldId="266"/>
            <ac:spMk id="275" creationId="{A0563AA6-9AB9-4F30-B7E2-0A8DFF63ADA0}"/>
          </ac:spMkLst>
        </pc:spChg>
        <pc:spChg chg="mod">
          <ac:chgData name="PHUOC CONG NGUYEN" userId="a6519902-66df-4162-af9d-9db9f0b5ac8e" providerId="ADAL" clId="{0AB53EAA-F87A-45FB-B16B-5A18ACF73E39}" dt="2022-01-08T04:53:46.341" v="2292"/>
          <ac:spMkLst>
            <pc:docMk/>
            <pc:sldMk cId="0" sldId="266"/>
            <ac:spMk id="276" creationId="{2DADE2B1-4253-41DF-A27F-56FA9AF47422}"/>
          </ac:spMkLst>
        </pc:spChg>
        <pc:spChg chg="mod">
          <ac:chgData name="PHUOC CONG NGUYEN" userId="a6519902-66df-4162-af9d-9db9f0b5ac8e" providerId="ADAL" clId="{0AB53EAA-F87A-45FB-B16B-5A18ACF73E39}" dt="2022-01-08T04:53:46.341" v="2292"/>
          <ac:spMkLst>
            <pc:docMk/>
            <pc:sldMk cId="0" sldId="266"/>
            <ac:spMk id="277" creationId="{FF3C425E-371D-4CF2-A004-B37B65158FD0}"/>
          </ac:spMkLst>
        </pc:spChg>
        <pc:spChg chg="mod">
          <ac:chgData name="PHUOC CONG NGUYEN" userId="a6519902-66df-4162-af9d-9db9f0b5ac8e" providerId="ADAL" clId="{0AB53EAA-F87A-45FB-B16B-5A18ACF73E39}" dt="2022-01-08T04:53:46.341" v="2292"/>
          <ac:spMkLst>
            <pc:docMk/>
            <pc:sldMk cId="0" sldId="266"/>
            <ac:spMk id="278" creationId="{318AA0E0-B453-4FD5-AA66-8BAFB0DF5577}"/>
          </ac:spMkLst>
        </pc:spChg>
        <pc:spChg chg="mod">
          <ac:chgData name="PHUOC CONG NGUYEN" userId="a6519902-66df-4162-af9d-9db9f0b5ac8e" providerId="ADAL" clId="{0AB53EAA-F87A-45FB-B16B-5A18ACF73E39}" dt="2022-01-08T04:53:46.341" v="2292"/>
          <ac:spMkLst>
            <pc:docMk/>
            <pc:sldMk cId="0" sldId="266"/>
            <ac:spMk id="279" creationId="{49F4E351-BCDD-4E62-92F2-443F96DB8629}"/>
          </ac:spMkLst>
        </pc:spChg>
        <pc:spChg chg="mod">
          <ac:chgData name="PHUOC CONG NGUYEN" userId="a6519902-66df-4162-af9d-9db9f0b5ac8e" providerId="ADAL" clId="{0AB53EAA-F87A-45FB-B16B-5A18ACF73E39}" dt="2022-01-08T04:53:46.341" v="2292"/>
          <ac:spMkLst>
            <pc:docMk/>
            <pc:sldMk cId="0" sldId="266"/>
            <ac:spMk id="280" creationId="{B7102EE5-AC60-45BF-B653-8C9645556D8E}"/>
          </ac:spMkLst>
        </pc:spChg>
        <pc:spChg chg="mod">
          <ac:chgData name="PHUOC CONG NGUYEN" userId="a6519902-66df-4162-af9d-9db9f0b5ac8e" providerId="ADAL" clId="{0AB53EAA-F87A-45FB-B16B-5A18ACF73E39}" dt="2022-01-08T04:53:46.341" v="2292"/>
          <ac:spMkLst>
            <pc:docMk/>
            <pc:sldMk cId="0" sldId="266"/>
            <ac:spMk id="281" creationId="{912EB78C-1D82-4CA9-8759-CE13779D5088}"/>
          </ac:spMkLst>
        </pc:spChg>
        <pc:spChg chg="mod">
          <ac:chgData name="PHUOC CONG NGUYEN" userId="a6519902-66df-4162-af9d-9db9f0b5ac8e" providerId="ADAL" clId="{0AB53EAA-F87A-45FB-B16B-5A18ACF73E39}" dt="2022-01-08T04:53:46.341" v="2292"/>
          <ac:spMkLst>
            <pc:docMk/>
            <pc:sldMk cId="0" sldId="266"/>
            <ac:spMk id="282" creationId="{EC4E5FF4-8497-4E66-BAB0-A0F18A0A76DB}"/>
          </ac:spMkLst>
        </pc:spChg>
        <pc:spChg chg="mod">
          <ac:chgData name="PHUOC CONG NGUYEN" userId="a6519902-66df-4162-af9d-9db9f0b5ac8e" providerId="ADAL" clId="{0AB53EAA-F87A-45FB-B16B-5A18ACF73E39}" dt="2022-01-08T04:53:46.341" v="2292"/>
          <ac:spMkLst>
            <pc:docMk/>
            <pc:sldMk cId="0" sldId="266"/>
            <ac:spMk id="283" creationId="{C303EF8D-330D-4095-9FCE-BB12EBB77017}"/>
          </ac:spMkLst>
        </pc:spChg>
        <pc:spChg chg="mod">
          <ac:chgData name="PHUOC CONG NGUYEN" userId="a6519902-66df-4162-af9d-9db9f0b5ac8e" providerId="ADAL" clId="{0AB53EAA-F87A-45FB-B16B-5A18ACF73E39}" dt="2022-01-08T04:53:46.341" v="2292"/>
          <ac:spMkLst>
            <pc:docMk/>
            <pc:sldMk cId="0" sldId="266"/>
            <ac:spMk id="284" creationId="{5B8BCD21-AF80-4A5B-8383-572118698AC7}"/>
          </ac:spMkLst>
        </pc:spChg>
        <pc:spChg chg="mod">
          <ac:chgData name="PHUOC CONG NGUYEN" userId="a6519902-66df-4162-af9d-9db9f0b5ac8e" providerId="ADAL" clId="{0AB53EAA-F87A-45FB-B16B-5A18ACF73E39}" dt="2022-01-08T04:53:46.341" v="2292"/>
          <ac:spMkLst>
            <pc:docMk/>
            <pc:sldMk cId="0" sldId="266"/>
            <ac:spMk id="285" creationId="{9770499E-6556-4FE1-AC75-608E5DBF2A5A}"/>
          </ac:spMkLst>
        </pc:spChg>
        <pc:spChg chg="mod">
          <ac:chgData name="PHUOC CONG NGUYEN" userId="a6519902-66df-4162-af9d-9db9f0b5ac8e" providerId="ADAL" clId="{0AB53EAA-F87A-45FB-B16B-5A18ACF73E39}" dt="2022-01-08T04:53:46.341" v="2292"/>
          <ac:spMkLst>
            <pc:docMk/>
            <pc:sldMk cId="0" sldId="266"/>
            <ac:spMk id="286" creationId="{32E5757F-DB6E-4E61-830B-C51CF0EAB5D1}"/>
          </ac:spMkLst>
        </pc:spChg>
        <pc:spChg chg="mod">
          <ac:chgData name="PHUOC CONG NGUYEN" userId="a6519902-66df-4162-af9d-9db9f0b5ac8e" providerId="ADAL" clId="{0AB53EAA-F87A-45FB-B16B-5A18ACF73E39}" dt="2022-01-08T04:53:46.341" v="2292"/>
          <ac:spMkLst>
            <pc:docMk/>
            <pc:sldMk cId="0" sldId="266"/>
            <ac:spMk id="287" creationId="{FDA8CC8A-271C-4D1B-B0A5-760E65B5362E}"/>
          </ac:spMkLst>
        </pc:spChg>
        <pc:spChg chg="mod">
          <ac:chgData name="PHUOC CONG NGUYEN" userId="a6519902-66df-4162-af9d-9db9f0b5ac8e" providerId="ADAL" clId="{0AB53EAA-F87A-45FB-B16B-5A18ACF73E39}" dt="2022-01-08T04:53:46.341" v="2292"/>
          <ac:spMkLst>
            <pc:docMk/>
            <pc:sldMk cId="0" sldId="266"/>
            <ac:spMk id="288" creationId="{5EA6C45F-877A-4DF5-9B4C-C3D7D106F4CC}"/>
          </ac:spMkLst>
        </pc:spChg>
        <pc:spChg chg="mod">
          <ac:chgData name="PHUOC CONG NGUYEN" userId="a6519902-66df-4162-af9d-9db9f0b5ac8e" providerId="ADAL" clId="{0AB53EAA-F87A-45FB-B16B-5A18ACF73E39}" dt="2022-01-08T04:53:46.341" v="2292"/>
          <ac:spMkLst>
            <pc:docMk/>
            <pc:sldMk cId="0" sldId="266"/>
            <ac:spMk id="289" creationId="{B63301D7-427B-4447-A447-9CF14150E7C3}"/>
          </ac:spMkLst>
        </pc:spChg>
        <pc:spChg chg="mod">
          <ac:chgData name="PHUOC CONG NGUYEN" userId="a6519902-66df-4162-af9d-9db9f0b5ac8e" providerId="ADAL" clId="{0AB53EAA-F87A-45FB-B16B-5A18ACF73E39}" dt="2022-01-08T04:53:46.341" v="2292"/>
          <ac:spMkLst>
            <pc:docMk/>
            <pc:sldMk cId="0" sldId="266"/>
            <ac:spMk id="290" creationId="{B748319E-388C-4901-A720-9C685D458D22}"/>
          </ac:spMkLst>
        </pc:spChg>
        <pc:spChg chg="mod">
          <ac:chgData name="PHUOC CONG NGUYEN" userId="a6519902-66df-4162-af9d-9db9f0b5ac8e" providerId="ADAL" clId="{0AB53EAA-F87A-45FB-B16B-5A18ACF73E39}" dt="2022-01-08T04:53:46.341" v="2292"/>
          <ac:spMkLst>
            <pc:docMk/>
            <pc:sldMk cId="0" sldId="266"/>
            <ac:spMk id="291" creationId="{A263A513-B259-494D-B5F1-F9386EDEBD6A}"/>
          </ac:spMkLst>
        </pc:spChg>
        <pc:spChg chg="mod">
          <ac:chgData name="PHUOC CONG NGUYEN" userId="a6519902-66df-4162-af9d-9db9f0b5ac8e" providerId="ADAL" clId="{0AB53EAA-F87A-45FB-B16B-5A18ACF73E39}" dt="2022-01-08T04:53:46.341" v="2292"/>
          <ac:spMkLst>
            <pc:docMk/>
            <pc:sldMk cId="0" sldId="266"/>
            <ac:spMk id="292" creationId="{CB95E44C-EEDF-4833-AA6D-D06DE3F73411}"/>
          </ac:spMkLst>
        </pc:spChg>
        <pc:spChg chg="mod">
          <ac:chgData name="PHUOC CONG NGUYEN" userId="a6519902-66df-4162-af9d-9db9f0b5ac8e" providerId="ADAL" clId="{0AB53EAA-F87A-45FB-B16B-5A18ACF73E39}" dt="2022-01-08T04:53:46.341" v="2292"/>
          <ac:spMkLst>
            <pc:docMk/>
            <pc:sldMk cId="0" sldId="266"/>
            <ac:spMk id="293" creationId="{AE1032F2-FB16-4516-B035-2700E12EC306}"/>
          </ac:spMkLst>
        </pc:spChg>
        <pc:spChg chg="mod">
          <ac:chgData name="PHUOC CONG NGUYEN" userId="a6519902-66df-4162-af9d-9db9f0b5ac8e" providerId="ADAL" clId="{0AB53EAA-F87A-45FB-B16B-5A18ACF73E39}" dt="2022-01-08T04:53:46.341" v="2292"/>
          <ac:spMkLst>
            <pc:docMk/>
            <pc:sldMk cId="0" sldId="266"/>
            <ac:spMk id="294" creationId="{6142B049-7E50-44F9-B664-F7BA5664D4D0}"/>
          </ac:spMkLst>
        </pc:spChg>
        <pc:spChg chg="mod">
          <ac:chgData name="PHUOC CONG NGUYEN" userId="a6519902-66df-4162-af9d-9db9f0b5ac8e" providerId="ADAL" clId="{0AB53EAA-F87A-45FB-B16B-5A18ACF73E39}" dt="2022-01-08T04:53:46.341" v="2292"/>
          <ac:spMkLst>
            <pc:docMk/>
            <pc:sldMk cId="0" sldId="266"/>
            <ac:spMk id="295" creationId="{CA60BF3B-4473-40F4-8CBA-5E5801A54B6E}"/>
          </ac:spMkLst>
        </pc:spChg>
        <pc:spChg chg="mod">
          <ac:chgData name="PHUOC CONG NGUYEN" userId="a6519902-66df-4162-af9d-9db9f0b5ac8e" providerId="ADAL" clId="{0AB53EAA-F87A-45FB-B16B-5A18ACF73E39}" dt="2022-01-08T04:53:46.341" v="2292"/>
          <ac:spMkLst>
            <pc:docMk/>
            <pc:sldMk cId="0" sldId="266"/>
            <ac:spMk id="296" creationId="{D410A28A-96F2-43AF-9751-72FD39D5F58F}"/>
          </ac:spMkLst>
        </pc:spChg>
        <pc:spChg chg="mod">
          <ac:chgData name="PHUOC CONG NGUYEN" userId="a6519902-66df-4162-af9d-9db9f0b5ac8e" providerId="ADAL" clId="{0AB53EAA-F87A-45FB-B16B-5A18ACF73E39}" dt="2022-01-08T04:53:46.341" v="2292"/>
          <ac:spMkLst>
            <pc:docMk/>
            <pc:sldMk cId="0" sldId="266"/>
            <ac:spMk id="297" creationId="{BA73AAFB-4644-4F42-BF4D-1350F3B53198}"/>
          </ac:spMkLst>
        </pc:spChg>
        <pc:spChg chg="mod">
          <ac:chgData name="PHUOC CONG NGUYEN" userId="a6519902-66df-4162-af9d-9db9f0b5ac8e" providerId="ADAL" clId="{0AB53EAA-F87A-45FB-B16B-5A18ACF73E39}" dt="2022-01-08T04:53:46.341" v="2292"/>
          <ac:spMkLst>
            <pc:docMk/>
            <pc:sldMk cId="0" sldId="266"/>
            <ac:spMk id="298" creationId="{A42073BC-576B-450D-872F-78895DA3AB02}"/>
          </ac:spMkLst>
        </pc:spChg>
        <pc:spChg chg="mod">
          <ac:chgData name="PHUOC CONG NGUYEN" userId="a6519902-66df-4162-af9d-9db9f0b5ac8e" providerId="ADAL" clId="{0AB53EAA-F87A-45FB-B16B-5A18ACF73E39}" dt="2022-01-08T04:53:46.341" v="2292"/>
          <ac:spMkLst>
            <pc:docMk/>
            <pc:sldMk cId="0" sldId="266"/>
            <ac:spMk id="299" creationId="{C639BB4F-1ECC-45DC-AD85-8B9FBF593E73}"/>
          </ac:spMkLst>
        </pc:spChg>
        <pc:spChg chg="mod">
          <ac:chgData name="PHUOC CONG NGUYEN" userId="a6519902-66df-4162-af9d-9db9f0b5ac8e" providerId="ADAL" clId="{0AB53EAA-F87A-45FB-B16B-5A18ACF73E39}" dt="2022-01-08T04:53:46.341" v="2292"/>
          <ac:spMkLst>
            <pc:docMk/>
            <pc:sldMk cId="0" sldId="266"/>
            <ac:spMk id="300" creationId="{01181577-BC5C-4076-A3E1-14DDA6FF52E6}"/>
          </ac:spMkLst>
        </pc:spChg>
        <pc:spChg chg="mod">
          <ac:chgData name="PHUOC CONG NGUYEN" userId="a6519902-66df-4162-af9d-9db9f0b5ac8e" providerId="ADAL" clId="{0AB53EAA-F87A-45FB-B16B-5A18ACF73E39}" dt="2022-01-08T04:53:46.341" v="2292"/>
          <ac:spMkLst>
            <pc:docMk/>
            <pc:sldMk cId="0" sldId="266"/>
            <ac:spMk id="301" creationId="{08948E03-844D-4C07-9A20-5F033AA7F878}"/>
          </ac:spMkLst>
        </pc:spChg>
        <pc:spChg chg="mod">
          <ac:chgData name="PHUOC CONG NGUYEN" userId="a6519902-66df-4162-af9d-9db9f0b5ac8e" providerId="ADAL" clId="{0AB53EAA-F87A-45FB-B16B-5A18ACF73E39}" dt="2022-01-08T04:53:46.341" v="2292"/>
          <ac:spMkLst>
            <pc:docMk/>
            <pc:sldMk cId="0" sldId="266"/>
            <ac:spMk id="302" creationId="{6663F6C6-55BE-4B95-A568-67F3A9801C07}"/>
          </ac:spMkLst>
        </pc:spChg>
        <pc:spChg chg="mod">
          <ac:chgData name="PHUOC CONG NGUYEN" userId="a6519902-66df-4162-af9d-9db9f0b5ac8e" providerId="ADAL" clId="{0AB53EAA-F87A-45FB-B16B-5A18ACF73E39}" dt="2022-01-08T04:53:46.341" v="2292"/>
          <ac:spMkLst>
            <pc:docMk/>
            <pc:sldMk cId="0" sldId="266"/>
            <ac:spMk id="303" creationId="{890D3CB2-2376-458A-8FF6-515C3BA3A488}"/>
          </ac:spMkLst>
        </pc:spChg>
        <pc:spChg chg="mod">
          <ac:chgData name="PHUOC CONG NGUYEN" userId="a6519902-66df-4162-af9d-9db9f0b5ac8e" providerId="ADAL" clId="{0AB53EAA-F87A-45FB-B16B-5A18ACF73E39}" dt="2022-01-08T04:53:46.341" v="2292"/>
          <ac:spMkLst>
            <pc:docMk/>
            <pc:sldMk cId="0" sldId="266"/>
            <ac:spMk id="304" creationId="{70C37CAF-9AFD-4082-A593-2A056CE6B0F2}"/>
          </ac:spMkLst>
        </pc:spChg>
        <pc:spChg chg="mod">
          <ac:chgData name="PHUOC CONG NGUYEN" userId="a6519902-66df-4162-af9d-9db9f0b5ac8e" providerId="ADAL" clId="{0AB53EAA-F87A-45FB-B16B-5A18ACF73E39}" dt="2022-01-08T04:53:46.341" v="2292"/>
          <ac:spMkLst>
            <pc:docMk/>
            <pc:sldMk cId="0" sldId="266"/>
            <ac:spMk id="305" creationId="{4082FAE7-5445-46BA-8980-1261D721B6F3}"/>
          </ac:spMkLst>
        </pc:spChg>
        <pc:spChg chg="mod">
          <ac:chgData name="PHUOC CONG NGUYEN" userId="a6519902-66df-4162-af9d-9db9f0b5ac8e" providerId="ADAL" clId="{0AB53EAA-F87A-45FB-B16B-5A18ACF73E39}" dt="2022-01-08T04:53:46.341" v="2292"/>
          <ac:spMkLst>
            <pc:docMk/>
            <pc:sldMk cId="0" sldId="266"/>
            <ac:spMk id="306" creationId="{C6F8A850-2107-4366-A00A-EEAAC600A5FC}"/>
          </ac:spMkLst>
        </pc:spChg>
        <pc:spChg chg="mod">
          <ac:chgData name="PHUOC CONG NGUYEN" userId="a6519902-66df-4162-af9d-9db9f0b5ac8e" providerId="ADAL" clId="{0AB53EAA-F87A-45FB-B16B-5A18ACF73E39}" dt="2022-01-08T04:53:46.341" v="2292"/>
          <ac:spMkLst>
            <pc:docMk/>
            <pc:sldMk cId="0" sldId="266"/>
            <ac:spMk id="307" creationId="{DA43D94C-54E1-4F13-B070-B1096FCF156F}"/>
          </ac:spMkLst>
        </pc:spChg>
        <pc:spChg chg="mod">
          <ac:chgData name="PHUOC CONG NGUYEN" userId="a6519902-66df-4162-af9d-9db9f0b5ac8e" providerId="ADAL" clId="{0AB53EAA-F87A-45FB-B16B-5A18ACF73E39}" dt="2022-01-08T04:53:46.341" v="2292"/>
          <ac:spMkLst>
            <pc:docMk/>
            <pc:sldMk cId="0" sldId="266"/>
            <ac:spMk id="308" creationId="{0AD86C20-EF7B-47A9-A46E-6A449D4EE5FF}"/>
          </ac:spMkLst>
        </pc:spChg>
        <pc:spChg chg="mod">
          <ac:chgData name="PHUOC CONG NGUYEN" userId="a6519902-66df-4162-af9d-9db9f0b5ac8e" providerId="ADAL" clId="{0AB53EAA-F87A-45FB-B16B-5A18ACF73E39}" dt="2022-01-08T04:53:46.341" v="2292"/>
          <ac:spMkLst>
            <pc:docMk/>
            <pc:sldMk cId="0" sldId="266"/>
            <ac:spMk id="309" creationId="{B2015121-E18F-4A9D-9FEA-F84A22EC5654}"/>
          </ac:spMkLst>
        </pc:spChg>
        <pc:spChg chg="mod">
          <ac:chgData name="PHUOC CONG NGUYEN" userId="a6519902-66df-4162-af9d-9db9f0b5ac8e" providerId="ADAL" clId="{0AB53EAA-F87A-45FB-B16B-5A18ACF73E39}" dt="2022-01-08T04:53:46.341" v="2292"/>
          <ac:spMkLst>
            <pc:docMk/>
            <pc:sldMk cId="0" sldId="266"/>
            <ac:spMk id="310" creationId="{0A3FB7AA-138B-4612-90E9-B412C04AB85F}"/>
          </ac:spMkLst>
        </pc:spChg>
        <pc:spChg chg="mod">
          <ac:chgData name="PHUOC CONG NGUYEN" userId="a6519902-66df-4162-af9d-9db9f0b5ac8e" providerId="ADAL" clId="{0AB53EAA-F87A-45FB-B16B-5A18ACF73E39}" dt="2022-01-08T04:53:46.341" v="2292"/>
          <ac:spMkLst>
            <pc:docMk/>
            <pc:sldMk cId="0" sldId="266"/>
            <ac:spMk id="311" creationId="{F3820F8B-BE8F-4A4A-B4CB-D82F24B70396}"/>
          </ac:spMkLst>
        </pc:spChg>
        <pc:spChg chg="mod">
          <ac:chgData name="PHUOC CONG NGUYEN" userId="a6519902-66df-4162-af9d-9db9f0b5ac8e" providerId="ADAL" clId="{0AB53EAA-F87A-45FB-B16B-5A18ACF73E39}" dt="2022-01-08T04:53:46.341" v="2292"/>
          <ac:spMkLst>
            <pc:docMk/>
            <pc:sldMk cId="0" sldId="266"/>
            <ac:spMk id="312" creationId="{3EAE8AC8-C392-4868-BBD5-BFCB93157041}"/>
          </ac:spMkLst>
        </pc:spChg>
        <pc:spChg chg="mod">
          <ac:chgData name="PHUOC CONG NGUYEN" userId="a6519902-66df-4162-af9d-9db9f0b5ac8e" providerId="ADAL" clId="{0AB53EAA-F87A-45FB-B16B-5A18ACF73E39}" dt="2022-01-08T04:53:46.341" v="2292"/>
          <ac:spMkLst>
            <pc:docMk/>
            <pc:sldMk cId="0" sldId="266"/>
            <ac:spMk id="313" creationId="{0701195A-96EA-4603-9960-F522FB51D359}"/>
          </ac:spMkLst>
        </pc:spChg>
        <pc:spChg chg="mod">
          <ac:chgData name="PHUOC CONG NGUYEN" userId="a6519902-66df-4162-af9d-9db9f0b5ac8e" providerId="ADAL" clId="{0AB53EAA-F87A-45FB-B16B-5A18ACF73E39}" dt="2022-01-08T04:53:46.341" v="2292"/>
          <ac:spMkLst>
            <pc:docMk/>
            <pc:sldMk cId="0" sldId="266"/>
            <ac:spMk id="314" creationId="{DD7BF568-19C1-4D56-A790-EABD20649960}"/>
          </ac:spMkLst>
        </pc:spChg>
        <pc:spChg chg="mod">
          <ac:chgData name="PHUOC CONG NGUYEN" userId="a6519902-66df-4162-af9d-9db9f0b5ac8e" providerId="ADAL" clId="{0AB53EAA-F87A-45FB-B16B-5A18ACF73E39}" dt="2022-01-08T04:53:46.341" v="2292"/>
          <ac:spMkLst>
            <pc:docMk/>
            <pc:sldMk cId="0" sldId="266"/>
            <ac:spMk id="315" creationId="{97E9C438-84C8-41B0-922B-4F6724153844}"/>
          </ac:spMkLst>
        </pc:spChg>
        <pc:spChg chg="mod">
          <ac:chgData name="PHUOC CONG NGUYEN" userId="a6519902-66df-4162-af9d-9db9f0b5ac8e" providerId="ADAL" clId="{0AB53EAA-F87A-45FB-B16B-5A18ACF73E39}" dt="2022-01-08T04:53:46.341" v="2292"/>
          <ac:spMkLst>
            <pc:docMk/>
            <pc:sldMk cId="0" sldId="266"/>
            <ac:spMk id="316" creationId="{4D27F9BF-F6CF-4105-BCBB-CB0F20B5A7B7}"/>
          </ac:spMkLst>
        </pc:spChg>
        <pc:spChg chg="mod">
          <ac:chgData name="PHUOC CONG NGUYEN" userId="a6519902-66df-4162-af9d-9db9f0b5ac8e" providerId="ADAL" clId="{0AB53EAA-F87A-45FB-B16B-5A18ACF73E39}" dt="2022-01-08T04:53:46.341" v="2292"/>
          <ac:spMkLst>
            <pc:docMk/>
            <pc:sldMk cId="0" sldId="266"/>
            <ac:spMk id="317" creationId="{183312EE-5E10-4F2A-A798-877BE60A361C}"/>
          </ac:spMkLst>
        </pc:spChg>
        <pc:spChg chg="mod">
          <ac:chgData name="PHUOC CONG NGUYEN" userId="a6519902-66df-4162-af9d-9db9f0b5ac8e" providerId="ADAL" clId="{0AB53EAA-F87A-45FB-B16B-5A18ACF73E39}" dt="2022-01-08T04:53:46.341" v="2292"/>
          <ac:spMkLst>
            <pc:docMk/>
            <pc:sldMk cId="0" sldId="266"/>
            <ac:spMk id="318" creationId="{67C22793-42B0-4812-ABC0-F512D5864022}"/>
          </ac:spMkLst>
        </pc:spChg>
        <pc:spChg chg="mod">
          <ac:chgData name="PHUOC CONG NGUYEN" userId="a6519902-66df-4162-af9d-9db9f0b5ac8e" providerId="ADAL" clId="{0AB53EAA-F87A-45FB-B16B-5A18ACF73E39}" dt="2022-01-08T04:53:46.341" v="2292"/>
          <ac:spMkLst>
            <pc:docMk/>
            <pc:sldMk cId="0" sldId="266"/>
            <ac:spMk id="319" creationId="{4373B374-9C11-4F2F-9466-4AC30EB25625}"/>
          </ac:spMkLst>
        </pc:spChg>
        <pc:spChg chg="mod">
          <ac:chgData name="PHUOC CONG NGUYEN" userId="a6519902-66df-4162-af9d-9db9f0b5ac8e" providerId="ADAL" clId="{0AB53EAA-F87A-45FB-B16B-5A18ACF73E39}" dt="2022-01-08T04:53:46.341" v="2292"/>
          <ac:spMkLst>
            <pc:docMk/>
            <pc:sldMk cId="0" sldId="266"/>
            <ac:spMk id="320" creationId="{E586B229-38F8-4111-A966-833B095471DF}"/>
          </ac:spMkLst>
        </pc:spChg>
        <pc:spChg chg="mod">
          <ac:chgData name="PHUOC CONG NGUYEN" userId="a6519902-66df-4162-af9d-9db9f0b5ac8e" providerId="ADAL" clId="{0AB53EAA-F87A-45FB-B16B-5A18ACF73E39}" dt="2022-01-08T04:53:46.341" v="2292"/>
          <ac:spMkLst>
            <pc:docMk/>
            <pc:sldMk cId="0" sldId="266"/>
            <ac:spMk id="321" creationId="{45276921-8DE5-4F23-ADE3-9FD232E24F5A}"/>
          </ac:spMkLst>
        </pc:spChg>
        <pc:spChg chg="mod">
          <ac:chgData name="PHUOC CONG NGUYEN" userId="a6519902-66df-4162-af9d-9db9f0b5ac8e" providerId="ADAL" clId="{0AB53EAA-F87A-45FB-B16B-5A18ACF73E39}" dt="2022-01-08T04:53:46.341" v="2292"/>
          <ac:spMkLst>
            <pc:docMk/>
            <pc:sldMk cId="0" sldId="266"/>
            <ac:spMk id="322" creationId="{06137705-CDE4-486F-86D4-2E4AD18AC61E}"/>
          </ac:spMkLst>
        </pc:spChg>
        <pc:spChg chg="mod">
          <ac:chgData name="PHUOC CONG NGUYEN" userId="a6519902-66df-4162-af9d-9db9f0b5ac8e" providerId="ADAL" clId="{0AB53EAA-F87A-45FB-B16B-5A18ACF73E39}" dt="2022-01-08T04:53:46.341" v="2292"/>
          <ac:spMkLst>
            <pc:docMk/>
            <pc:sldMk cId="0" sldId="266"/>
            <ac:spMk id="323" creationId="{9CC77866-4B09-4BC8-82F9-8ECEEA0644F2}"/>
          </ac:spMkLst>
        </pc:spChg>
        <pc:spChg chg="mod">
          <ac:chgData name="PHUOC CONG NGUYEN" userId="a6519902-66df-4162-af9d-9db9f0b5ac8e" providerId="ADAL" clId="{0AB53EAA-F87A-45FB-B16B-5A18ACF73E39}" dt="2022-01-08T04:53:46.341" v="2292"/>
          <ac:spMkLst>
            <pc:docMk/>
            <pc:sldMk cId="0" sldId="266"/>
            <ac:spMk id="324" creationId="{F0FBCBE3-A5D9-423B-9862-FC18E0A7536C}"/>
          </ac:spMkLst>
        </pc:spChg>
        <pc:spChg chg="mod">
          <ac:chgData name="PHUOC CONG NGUYEN" userId="a6519902-66df-4162-af9d-9db9f0b5ac8e" providerId="ADAL" clId="{0AB53EAA-F87A-45FB-B16B-5A18ACF73E39}" dt="2022-01-08T04:53:46.341" v="2292"/>
          <ac:spMkLst>
            <pc:docMk/>
            <pc:sldMk cId="0" sldId="266"/>
            <ac:spMk id="325" creationId="{2853D4A6-2EB0-4AE7-85FF-858DEC5DE6BA}"/>
          </ac:spMkLst>
        </pc:spChg>
        <pc:spChg chg="mod">
          <ac:chgData name="PHUOC CONG NGUYEN" userId="a6519902-66df-4162-af9d-9db9f0b5ac8e" providerId="ADAL" clId="{0AB53EAA-F87A-45FB-B16B-5A18ACF73E39}" dt="2022-01-08T04:53:46.341" v="2292"/>
          <ac:spMkLst>
            <pc:docMk/>
            <pc:sldMk cId="0" sldId="266"/>
            <ac:spMk id="326" creationId="{F021265B-9D81-4A6A-BE40-C11BE618E3EA}"/>
          </ac:spMkLst>
        </pc:spChg>
        <pc:spChg chg="mod">
          <ac:chgData name="PHUOC CONG NGUYEN" userId="a6519902-66df-4162-af9d-9db9f0b5ac8e" providerId="ADAL" clId="{0AB53EAA-F87A-45FB-B16B-5A18ACF73E39}" dt="2022-01-08T04:53:46.341" v="2292"/>
          <ac:spMkLst>
            <pc:docMk/>
            <pc:sldMk cId="0" sldId="266"/>
            <ac:spMk id="327" creationId="{94BFFFEC-89D4-420B-91FC-D60F35CE33D3}"/>
          </ac:spMkLst>
        </pc:spChg>
        <pc:spChg chg="mod">
          <ac:chgData name="PHUOC CONG NGUYEN" userId="a6519902-66df-4162-af9d-9db9f0b5ac8e" providerId="ADAL" clId="{0AB53EAA-F87A-45FB-B16B-5A18ACF73E39}" dt="2022-01-08T04:53:46.341" v="2292"/>
          <ac:spMkLst>
            <pc:docMk/>
            <pc:sldMk cId="0" sldId="266"/>
            <ac:spMk id="328" creationId="{599901D0-C607-45BA-A1C7-A1FDE25FDD9D}"/>
          </ac:spMkLst>
        </pc:spChg>
        <pc:spChg chg="mod">
          <ac:chgData name="PHUOC CONG NGUYEN" userId="a6519902-66df-4162-af9d-9db9f0b5ac8e" providerId="ADAL" clId="{0AB53EAA-F87A-45FB-B16B-5A18ACF73E39}" dt="2022-01-08T04:53:46.341" v="2292"/>
          <ac:spMkLst>
            <pc:docMk/>
            <pc:sldMk cId="0" sldId="266"/>
            <ac:spMk id="329" creationId="{AEB1D948-9033-452D-844F-1D7D440F3811}"/>
          </ac:spMkLst>
        </pc:spChg>
        <pc:spChg chg="mod">
          <ac:chgData name="PHUOC CONG NGUYEN" userId="a6519902-66df-4162-af9d-9db9f0b5ac8e" providerId="ADAL" clId="{0AB53EAA-F87A-45FB-B16B-5A18ACF73E39}" dt="2022-01-08T04:53:46.341" v="2292"/>
          <ac:spMkLst>
            <pc:docMk/>
            <pc:sldMk cId="0" sldId="266"/>
            <ac:spMk id="330" creationId="{7CE0CE7F-A253-436B-83B7-7195C7FE49A7}"/>
          </ac:spMkLst>
        </pc:spChg>
        <pc:spChg chg="mod">
          <ac:chgData name="PHUOC CONG NGUYEN" userId="a6519902-66df-4162-af9d-9db9f0b5ac8e" providerId="ADAL" clId="{0AB53EAA-F87A-45FB-B16B-5A18ACF73E39}" dt="2022-01-08T04:53:46.341" v="2292"/>
          <ac:spMkLst>
            <pc:docMk/>
            <pc:sldMk cId="0" sldId="266"/>
            <ac:spMk id="331" creationId="{65BC9372-DAE6-43E8-BB59-9FC2B5B5D7AC}"/>
          </ac:spMkLst>
        </pc:spChg>
        <pc:spChg chg="mod">
          <ac:chgData name="PHUOC CONG NGUYEN" userId="a6519902-66df-4162-af9d-9db9f0b5ac8e" providerId="ADAL" clId="{0AB53EAA-F87A-45FB-B16B-5A18ACF73E39}" dt="2022-01-08T04:53:46.341" v="2292"/>
          <ac:spMkLst>
            <pc:docMk/>
            <pc:sldMk cId="0" sldId="266"/>
            <ac:spMk id="332" creationId="{E2141B91-175F-4DBC-8132-8F84487CE0F1}"/>
          </ac:spMkLst>
        </pc:spChg>
        <pc:spChg chg="mod">
          <ac:chgData name="PHUOC CONG NGUYEN" userId="a6519902-66df-4162-af9d-9db9f0b5ac8e" providerId="ADAL" clId="{0AB53EAA-F87A-45FB-B16B-5A18ACF73E39}" dt="2022-01-08T04:53:46.341" v="2292"/>
          <ac:spMkLst>
            <pc:docMk/>
            <pc:sldMk cId="0" sldId="266"/>
            <ac:spMk id="333" creationId="{94AAC5C0-40F3-45FD-B04A-C142DF0B38E5}"/>
          </ac:spMkLst>
        </pc:spChg>
        <pc:spChg chg="mod">
          <ac:chgData name="PHUOC CONG NGUYEN" userId="a6519902-66df-4162-af9d-9db9f0b5ac8e" providerId="ADAL" clId="{0AB53EAA-F87A-45FB-B16B-5A18ACF73E39}" dt="2022-01-08T04:53:46.341" v="2292"/>
          <ac:spMkLst>
            <pc:docMk/>
            <pc:sldMk cId="0" sldId="266"/>
            <ac:spMk id="334" creationId="{AD944A2C-E74D-4D80-9662-179D9F439697}"/>
          </ac:spMkLst>
        </pc:spChg>
        <pc:spChg chg="mod">
          <ac:chgData name="PHUOC CONG NGUYEN" userId="a6519902-66df-4162-af9d-9db9f0b5ac8e" providerId="ADAL" clId="{0AB53EAA-F87A-45FB-B16B-5A18ACF73E39}" dt="2022-01-08T04:53:46.341" v="2292"/>
          <ac:spMkLst>
            <pc:docMk/>
            <pc:sldMk cId="0" sldId="266"/>
            <ac:spMk id="335" creationId="{A1AFF192-9549-40A8-BFF3-AFBF85453F21}"/>
          </ac:spMkLst>
        </pc:spChg>
        <pc:spChg chg="mod">
          <ac:chgData name="PHUOC CONG NGUYEN" userId="a6519902-66df-4162-af9d-9db9f0b5ac8e" providerId="ADAL" clId="{0AB53EAA-F87A-45FB-B16B-5A18ACF73E39}" dt="2022-01-08T04:53:46.341" v="2292"/>
          <ac:spMkLst>
            <pc:docMk/>
            <pc:sldMk cId="0" sldId="266"/>
            <ac:spMk id="336" creationId="{94194320-D8B3-4468-90D4-7A02EBE64B27}"/>
          </ac:spMkLst>
        </pc:spChg>
        <pc:spChg chg="mod">
          <ac:chgData name="PHUOC CONG NGUYEN" userId="a6519902-66df-4162-af9d-9db9f0b5ac8e" providerId="ADAL" clId="{0AB53EAA-F87A-45FB-B16B-5A18ACF73E39}" dt="2022-01-08T04:53:46.341" v="2292"/>
          <ac:spMkLst>
            <pc:docMk/>
            <pc:sldMk cId="0" sldId="266"/>
            <ac:spMk id="337" creationId="{3E38F510-0FD2-47FC-A76E-9C084C976131}"/>
          </ac:spMkLst>
        </pc:spChg>
        <pc:spChg chg="mod">
          <ac:chgData name="PHUOC CONG NGUYEN" userId="a6519902-66df-4162-af9d-9db9f0b5ac8e" providerId="ADAL" clId="{0AB53EAA-F87A-45FB-B16B-5A18ACF73E39}" dt="2022-01-08T04:53:46.341" v="2292"/>
          <ac:spMkLst>
            <pc:docMk/>
            <pc:sldMk cId="0" sldId="266"/>
            <ac:spMk id="338" creationId="{590DA890-A089-45D7-BF67-F952722BDDA3}"/>
          </ac:spMkLst>
        </pc:spChg>
        <pc:spChg chg="mod">
          <ac:chgData name="PHUOC CONG NGUYEN" userId="a6519902-66df-4162-af9d-9db9f0b5ac8e" providerId="ADAL" clId="{0AB53EAA-F87A-45FB-B16B-5A18ACF73E39}" dt="2022-01-08T04:53:46.341" v="2292"/>
          <ac:spMkLst>
            <pc:docMk/>
            <pc:sldMk cId="0" sldId="266"/>
            <ac:spMk id="339" creationId="{E4411B65-7BD0-494F-AF38-4A2B2C6F7895}"/>
          </ac:spMkLst>
        </pc:spChg>
        <pc:spChg chg="mod">
          <ac:chgData name="PHUOC CONG NGUYEN" userId="a6519902-66df-4162-af9d-9db9f0b5ac8e" providerId="ADAL" clId="{0AB53EAA-F87A-45FB-B16B-5A18ACF73E39}" dt="2022-01-08T04:53:46.341" v="2292"/>
          <ac:spMkLst>
            <pc:docMk/>
            <pc:sldMk cId="0" sldId="266"/>
            <ac:spMk id="340" creationId="{0D534477-41C7-4F4E-8F82-A5A651115B6F}"/>
          </ac:spMkLst>
        </pc:spChg>
        <pc:spChg chg="mod">
          <ac:chgData name="PHUOC CONG NGUYEN" userId="a6519902-66df-4162-af9d-9db9f0b5ac8e" providerId="ADAL" clId="{0AB53EAA-F87A-45FB-B16B-5A18ACF73E39}" dt="2022-01-08T04:53:46.341" v="2292"/>
          <ac:spMkLst>
            <pc:docMk/>
            <pc:sldMk cId="0" sldId="266"/>
            <ac:spMk id="341" creationId="{CA84FAE2-6B59-46FA-A37A-5FAD469B128B}"/>
          </ac:spMkLst>
        </pc:spChg>
        <pc:spChg chg="mod">
          <ac:chgData name="PHUOC CONG NGUYEN" userId="a6519902-66df-4162-af9d-9db9f0b5ac8e" providerId="ADAL" clId="{0AB53EAA-F87A-45FB-B16B-5A18ACF73E39}" dt="2022-01-08T04:53:46.341" v="2292"/>
          <ac:spMkLst>
            <pc:docMk/>
            <pc:sldMk cId="0" sldId="266"/>
            <ac:spMk id="342" creationId="{956D816A-7C2A-43E7-9A4D-9CD6DD3C40D4}"/>
          </ac:spMkLst>
        </pc:spChg>
        <pc:spChg chg="mod">
          <ac:chgData name="PHUOC CONG NGUYEN" userId="a6519902-66df-4162-af9d-9db9f0b5ac8e" providerId="ADAL" clId="{0AB53EAA-F87A-45FB-B16B-5A18ACF73E39}" dt="2022-01-08T04:53:46.341" v="2292"/>
          <ac:spMkLst>
            <pc:docMk/>
            <pc:sldMk cId="0" sldId="266"/>
            <ac:spMk id="343" creationId="{4D7BA2C1-30C9-48CD-9132-C1A87C45139C}"/>
          </ac:spMkLst>
        </pc:spChg>
        <pc:spChg chg="mod">
          <ac:chgData name="PHUOC CONG NGUYEN" userId="a6519902-66df-4162-af9d-9db9f0b5ac8e" providerId="ADAL" clId="{0AB53EAA-F87A-45FB-B16B-5A18ACF73E39}" dt="2022-01-08T04:53:46.341" v="2292"/>
          <ac:spMkLst>
            <pc:docMk/>
            <pc:sldMk cId="0" sldId="266"/>
            <ac:spMk id="344" creationId="{FBE8DAC4-8BED-4393-94DA-4B1B3F726429}"/>
          </ac:spMkLst>
        </pc:spChg>
        <pc:spChg chg="mod">
          <ac:chgData name="PHUOC CONG NGUYEN" userId="a6519902-66df-4162-af9d-9db9f0b5ac8e" providerId="ADAL" clId="{0AB53EAA-F87A-45FB-B16B-5A18ACF73E39}" dt="2022-01-08T04:53:46.341" v="2292"/>
          <ac:spMkLst>
            <pc:docMk/>
            <pc:sldMk cId="0" sldId="266"/>
            <ac:spMk id="345" creationId="{08327D19-55F6-4DDD-9F64-472AFBC75D68}"/>
          </ac:spMkLst>
        </pc:spChg>
        <pc:spChg chg="mod">
          <ac:chgData name="PHUOC CONG NGUYEN" userId="a6519902-66df-4162-af9d-9db9f0b5ac8e" providerId="ADAL" clId="{0AB53EAA-F87A-45FB-B16B-5A18ACF73E39}" dt="2022-01-08T04:53:46.341" v="2292"/>
          <ac:spMkLst>
            <pc:docMk/>
            <pc:sldMk cId="0" sldId="266"/>
            <ac:spMk id="346" creationId="{9955144C-B835-46C5-8B3A-1837C2063A22}"/>
          </ac:spMkLst>
        </pc:spChg>
        <pc:spChg chg="mod">
          <ac:chgData name="PHUOC CONG NGUYEN" userId="a6519902-66df-4162-af9d-9db9f0b5ac8e" providerId="ADAL" clId="{0AB53EAA-F87A-45FB-B16B-5A18ACF73E39}" dt="2022-01-08T04:53:46.341" v="2292"/>
          <ac:spMkLst>
            <pc:docMk/>
            <pc:sldMk cId="0" sldId="266"/>
            <ac:spMk id="347" creationId="{26BF7763-4C59-4FD9-9817-0D0834BB1617}"/>
          </ac:spMkLst>
        </pc:spChg>
        <pc:spChg chg="mod">
          <ac:chgData name="PHUOC CONG NGUYEN" userId="a6519902-66df-4162-af9d-9db9f0b5ac8e" providerId="ADAL" clId="{0AB53EAA-F87A-45FB-B16B-5A18ACF73E39}" dt="2022-01-08T04:53:46.341" v="2292"/>
          <ac:spMkLst>
            <pc:docMk/>
            <pc:sldMk cId="0" sldId="266"/>
            <ac:spMk id="348" creationId="{B331A3BF-F8BB-413C-AA5B-9D7A9A5557FA}"/>
          </ac:spMkLst>
        </pc:spChg>
        <pc:spChg chg="mod">
          <ac:chgData name="PHUOC CONG NGUYEN" userId="a6519902-66df-4162-af9d-9db9f0b5ac8e" providerId="ADAL" clId="{0AB53EAA-F87A-45FB-B16B-5A18ACF73E39}" dt="2022-01-08T04:53:46.341" v="2292"/>
          <ac:spMkLst>
            <pc:docMk/>
            <pc:sldMk cId="0" sldId="266"/>
            <ac:spMk id="349" creationId="{029F1872-AEA7-4390-B38A-F4BA18862473}"/>
          </ac:spMkLst>
        </pc:spChg>
        <pc:spChg chg="mod">
          <ac:chgData name="PHUOC CONG NGUYEN" userId="a6519902-66df-4162-af9d-9db9f0b5ac8e" providerId="ADAL" clId="{0AB53EAA-F87A-45FB-B16B-5A18ACF73E39}" dt="2022-01-08T04:53:46.341" v="2292"/>
          <ac:spMkLst>
            <pc:docMk/>
            <pc:sldMk cId="0" sldId="266"/>
            <ac:spMk id="350" creationId="{1C245FC2-6ECA-4C46-86F6-F34EF1F54C31}"/>
          </ac:spMkLst>
        </pc:spChg>
        <pc:spChg chg="mod">
          <ac:chgData name="PHUOC CONG NGUYEN" userId="a6519902-66df-4162-af9d-9db9f0b5ac8e" providerId="ADAL" clId="{0AB53EAA-F87A-45FB-B16B-5A18ACF73E39}" dt="2022-01-08T04:53:46.341" v="2292"/>
          <ac:spMkLst>
            <pc:docMk/>
            <pc:sldMk cId="0" sldId="266"/>
            <ac:spMk id="351" creationId="{90FB5536-7664-4AEF-8E28-3A99BFBFA99A}"/>
          </ac:spMkLst>
        </pc:spChg>
        <pc:spChg chg="mod">
          <ac:chgData name="PHUOC CONG NGUYEN" userId="a6519902-66df-4162-af9d-9db9f0b5ac8e" providerId="ADAL" clId="{0AB53EAA-F87A-45FB-B16B-5A18ACF73E39}" dt="2022-01-08T04:53:46.341" v="2292"/>
          <ac:spMkLst>
            <pc:docMk/>
            <pc:sldMk cId="0" sldId="266"/>
            <ac:spMk id="352" creationId="{59CC39A1-9633-4BB8-A772-1222845874A0}"/>
          </ac:spMkLst>
        </pc:spChg>
        <pc:spChg chg="mod">
          <ac:chgData name="PHUOC CONG NGUYEN" userId="a6519902-66df-4162-af9d-9db9f0b5ac8e" providerId="ADAL" clId="{0AB53EAA-F87A-45FB-B16B-5A18ACF73E39}" dt="2022-01-08T04:53:46.341" v="2292"/>
          <ac:spMkLst>
            <pc:docMk/>
            <pc:sldMk cId="0" sldId="266"/>
            <ac:spMk id="353" creationId="{1137A6F2-7DB1-4EAD-B2D5-6EEDB5B4216A}"/>
          </ac:spMkLst>
        </pc:spChg>
        <pc:spChg chg="mod">
          <ac:chgData name="PHUOC CONG NGUYEN" userId="a6519902-66df-4162-af9d-9db9f0b5ac8e" providerId="ADAL" clId="{0AB53EAA-F87A-45FB-B16B-5A18ACF73E39}" dt="2022-01-08T04:53:46.341" v="2292"/>
          <ac:spMkLst>
            <pc:docMk/>
            <pc:sldMk cId="0" sldId="266"/>
            <ac:spMk id="354" creationId="{1912CF22-58D4-4599-A7E1-30745DF63845}"/>
          </ac:spMkLst>
        </pc:spChg>
        <pc:spChg chg="mod">
          <ac:chgData name="PHUOC CONG NGUYEN" userId="a6519902-66df-4162-af9d-9db9f0b5ac8e" providerId="ADAL" clId="{0AB53EAA-F87A-45FB-B16B-5A18ACF73E39}" dt="2022-01-08T04:53:46.341" v="2292"/>
          <ac:spMkLst>
            <pc:docMk/>
            <pc:sldMk cId="0" sldId="266"/>
            <ac:spMk id="355" creationId="{937927F9-C453-491B-AFEC-EFD79EFD3887}"/>
          </ac:spMkLst>
        </pc:spChg>
        <pc:spChg chg="mod">
          <ac:chgData name="PHUOC CONG NGUYEN" userId="a6519902-66df-4162-af9d-9db9f0b5ac8e" providerId="ADAL" clId="{0AB53EAA-F87A-45FB-B16B-5A18ACF73E39}" dt="2022-01-08T04:53:46.341" v="2292"/>
          <ac:spMkLst>
            <pc:docMk/>
            <pc:sldMk cId="0" sldId="266"/>
            <ac:spMk id="356" creationId="{D135D288-71D7-466E-A23F-C0013375A195}"/>
          </ac:spMkLst>
        </pc:spChg>
        <pc:spChg chg="mod">
          <ac:chgData name="PHUOC CONG NGUYEN" userId="a6519902-66df-4162-af9d-9db9f0b5ac8e" providerId="ADAL" clId="{0AB53EAA-F87A-45FB-B16B-5A18ACF73E39}" dt="2022-01-08T04:53:46.341" v="2292"/>
          <ac:spMkLst>
            <pc:docMk/>
            <pc:sldMk cId="0" sldId="266"/>
            <ac:spMk id="357" creationId="{94552A75-1882-4D34-8D5C-4221B0E08E35}"/>
          </ac:spMkLst>
        </pc:spChg>
        <pc:spChg chg="mod">
          <ac:chgData name="PHUOC CONG NGUYEN" userId="a6519902-66df-4162-af9d-9db9f0b5ac8e" providerId="ADAL" clId="{0AB53EAA-F87A-45FB-B16B-5A18ACF73E39}" dt="2022-01-08T04:53:46.341" v="2292"/>
          <ac:spMkLst>
            <pc:docMk/>
            <pc:sldMk cId="0" sldId="266"/>
            <ac:spMk id="358" creationId="{C8EDF64F-F01E-4383-BC6D-821223D2319C}"/>
          </ac:spMkLst>
        </pc:spChg>
        <pc:spChg chg="mod">
          <ac:chgData name="PHUOC CONG NGUYEN" userId="a6519902-66df-4162-af9d-9db9f0b5ac8e" providerId="ADAL" clId="{0AB53EAA-F87A-45FB-B16B-5A18ACF73E39}" dt="2022-01-08T04:53:46.341" v="2292"/>
          <ac:spMkLst>
            <pc:docMk/>
            <pc:sldMk cId="0" sldId="266"/>
            <ac:spMk id="359" creationId="{9FED3F04-5544-44F6-A5B8-6F6711298C88}"/>
          </ac:spMkLst>
        </pc:spChg>
        <pc:spChg chg="mod">
          <ac:chgData name="PHUOC CONG NGUYEN" userId="a6519902-66df-4162-af9d-9db9f0b5ac8e" providerId="ADAL" clId="{0AB53EAA-F87A-45FB-B16B-5A18ACF73E39}" dt="2022-01-08T04:53:46.341" v="2292"/>
          <ac:spMkLst>
            <pc:docMk/>
            <pc:sldMk cId="0" sldId="266"/>
            <ac:spMk id="360" creationId="{1111EF0C-4CDC-4C42-93B8-F7D17A170E08}"/>
          </ac:spMkLst>
        </pc:spChg>
        <pc:spChg chg="mod">
          <ac:chgData name="PHUOC CONG NGUYEN" userId="a6519902-66df-4162-af9d-9db9f0b5ac8e" providerId="ADAL" clId="{0AB53EAA-F87A-45FB-B16B-5A18ACF73E39}" dt="2022-01-08T04:53:46.341" v="2292"/>
          <ac:spMkLst>
            <pc:docMk/>
            <pc:sldMk cId="0" sldId="266"/>
            <ac:spMk id="361" creationId="{5E7F125F-300C-48E0-ACEA-85CA09573877}"/>
          </ac:spMkLst>
        </pc:spChg>
        <pc:spChg chg="mod">
          <ac:chgData name="PHUOC CONG NGUYEN" userId="a6519902-66df-4162-af9d-9db9f0b5ac8e" providerId="ADAL" clId="{0AB53EAA-F87A-45FB-B16B-5A18ACF73E39}" dt="2022-01-08T04:53:46.341" v="2292"/>
          <ac:spMkLst>
            <pc:docMk/>
            <pc:sldMk cId="0" sldId="266"/>
            <ac:spMk id="362" creationId="{B8DEC6B4-06E7-4F17-AB78-D527BBD6082C}"/>
          </ac:spMkLst>
        </pc:spChg>
        <pc:spChg chg="mod">
          <ac:chgData name="PHUOC CONG NGUYEN" userId="a6519902-66df-4162-af9d-9db9f0b5ac8e" providerId="ADAL" clId="{0AB53EAA-F87A-45FB-B16B-5A18ACF73E39}" dt="2022-01-08T04:53:46.341" v="2292"/>
          <ac:spMkLst>
            <pc:docMk/>
            <pc:sldMk cId="0" sldId="266"/>
            <ac:spMk id="363" creationId="{B00F3A7C-F45F-4B12-AB3A-E5BC10FFADB6}"/>
          </ac:spMkLst>
        </pc:spChg>
        <pc:spChg chg="mod">
          <ac:chgData name="PHUOC CONG NGUYEN" userId="a6519902-66df-4162-af9d-9db9f0b5ac8e" providerId="ADAL" clId="{0AB53EAA-F87A-45FB-B16B-5A18ACF73E39}" dt="2022-01-08T04:53:46.341" v="2292"/>
          <ac:spMkLst>
            <pc:docMk/>
            <pc:sldMk cId="0" sldId="266"/>
            <ac:spMk id="364" creationId="{15836040-BDFE-40DA-B113-9FD25BF1A634}"/>
          </ac:spMkLst>
        </pc:spChg>
        <pc:spChg chg="mod">
          <ac:chgData name="PHUOC CONG NGUYEN" userId="a6519902-66df-4162-af9d-9db9f0b5ac8e" providerId="ADAL" clId="{0AB53EAA-F87A-45FB-B16B-5A18ACF73E39}" dt="2022-01-08T04:53:46.341" v="2292"/>
          <ac:spMkLst>
            <pc:docMk/>
            <pc:sldMk cId="0" sldId="266"/>
            <ac:spMk id="365" creationId="{53090BA8-6870-40E0-A89F-ED41D20B1990}"/>
          </ac:spMkLst>
        </pc:spChg>
        <pc:spChg chg="mod">
          <ac:chgData name="PHUOC CONG NGUYEN" userId="a6519902-66df-4162-af9d-9db9f0b5ac8e" providerId="ADAL" clId="{0AB53EAA-F87A-45FB-B16B-5A18ACF73E39}" dt="2022-01-08T04:53:46.341" v="2292"/>
          <ac:spMkLst>
            <pc:docMk/>
            <pc:sldMk cId="0" sldId="266"/>
            <ac:spMk id="366" creationId="{A3ACA82F-04F5-4D5D-B810-4786F75C86C9}"/>
          </ac:spMkLst>
        </pc:spChg>
        <pc:spChg chg="mod">
          <ac:chgData name="PHUOC CONG NGUYEN" userId="a6519902-66df-4162-af9d-9db9f0b5ac8e" providerId="ADAL" clId="{0AB53EAA-F87A-45FB-B16B-5A18ACF73E39}" dt="2022-01-08T04:53:46.341" v="2292"/>
          <ac:spMkLst>
            <pc:docMk/>
            <pc:sldMk cId="0" sldId="266"/>
            <ac:spMk id="367" creationId="{D9450876-01D3-4605-BB4C-2112D783F18E}"/>
          </ac:spMkLst>
        </pc:spChg>
        <pc:spChg chg="mod">
          <ac:chgData name="PHUOC CONG NGUYEN" userId="a6519902-66df-4162-af9d-9db9f0b5ac8e" providerId="ADAL" clId="{0AB53EAA-F87A-45FB-B16B-5A18ACF73E39}" dt="2022-01-08T04:53:46.341" v="2292"/>
          <ac:spMkLst>
            <pc:docMk/>
            <pc:sldMk cId="0" sldId="266"/>
            <ac:spMk id="368" creationId="{7E6B555C-E932-4FCA-B6FB-C59D69316159}"/>
          </ac:spMkLst>
        </pc:spChg>
        <pc:spChg chg="mod">
          <ac:chgData name="PHUOC CONG NGUYEN" userId="a6519902-66df-4162-af9d-9db9f0b5ac8e" providerId="ADAL" clId="{0AB53EAA-F87A-45FB-B16B-5A18ACF73E39}" dt="2022-01-08T04:53:46.341" v="2292"/>
          <ac:spMkLst>
            <pc:docMk/>
            <pc:sldMk cId="0" sldId="266"/>
            <ac:spMk id="369" creationId="{DFE4ADF8-22F1-45EB-98CC-53168F96896E}"/>
          </ac:spMkLst>
        </pc:spChg>
        <pc:spChg chg="mod">
          <ac:chgData name="PHUOC CONG NGUYEN" userId="a6519902-66df-4162-af9d-9db9f0b5ac8e" providerId="ADAL" clId="{0AB53EAA-F87A-45FB-B16B-5A18ACF73E39}" dt="2022-01-08T04:53:46.341" v="2292"/>
          <ac:spMkLst>
            <pc:docMk/>
            <pc:sldMk cId="0" sldId="266"/>
            <ac:spMk id="370" creationId="{19E5E8A9-9CBA-4E58-A62C-1643165A9A4F}"/>
          </ac:spMkLst>
        </pc:spChg>
        <pc:spChg chg="mod">
          <ac:chgData name="PHUOC CONG NGUYEN" userId="a6519902-66df-4162-af9d-9db9f0b5ac8e" providerId="ADAL" clId="{0AB53EAA-F87A-45FB-B16B-5A18ACF73E39}" dt="2022-01-08T04:53:46.341" v="2292"/>
          <ac:spMkLst>
            <pc:docMk/>
            <pc:sldMk cId="0" sldId="266"/>
            <ac:spMk id="371" creationId="{5839C749-EC50-46C9-98B0-CF097C0B1D21}"/>
          </ac:spMkLst>
        </pc:spChg>
        <pc:spChg chg="mod">
          <ac:chgData name="PHUOC CONG NGUYEN" userId="a6519902-66df-4162-af9d-9db9f0b5ac8e" providerId="ADAL" clId="{0AB53EAA-F87A-45FB-B16B-5A18ACF73E39}" dt="2022-01-08T04:53:46.341" v="2292"/>
          <ac:spMkLst>
            <pc:docMk/>
            <pc:sldMk cId="0" sldId="266"/>
            <ac:spMk id="372" creationId="{3388753F-D711-48F2-9601-F06324E99692}"/>
          </ac:spMkLst>
        </pc:spChg>
        <pc:spChg chg="mod">
          <ac:chgData name="PHUOC CONG NGUYEN" userId="a6519902-66df-4162-af9d-9db9f0b5ac8e" providerId="ADAL" clId="{0AB53EAA-F87A-45FB-B16B-5A18ACF73E39}" dt="2022-01-08T04:53:46.341" v="2292"/>
          <ac:spMkLst>
            <pc:docMk/>
            <pc:sldMk cId="0" sldId="266"/>
            <ac:spMk id="373" creationId="{9952086C-0BDE-45DB-A323-454DCD66BE1E}"/>
          </ac:spMkLst>
        </pc:spChg>
        <pc:spChg chg="mod">
          <ac:chgData name="PHUOC CONG NGUYEN" userId="a6519902-66df-4162-af9d-9db9f0b5ac8e" providerId="ADAL" clId="{0AB53EAA-F87A-45FB-B16B-5A18ACF73E39}" dt="2022-01-08T04:53:46.341" v="2292"/>
          <ac:spMkLst>
            <pc:docMk/>
            <pc:sldMk cId="0" sldId="266"/>
            <ac:spMk id="374" creationId="{E008213E-DE5E-439A-84AE-E5C71B63CC3C}"/>
          </ac:spMkLst>
        </pc:spChg>
        <pc:spChg chg="mod">
          <ac:chgData name="PHUOC CONG NGUYEN" userId="a6519902-66df-4162-af9d-9db9f0b5ac8e" providerId="ADAL" clId="{0AB53EAA-F87A-45FB-B16B-5A18ACF73E39}" dt="2022-01-08T04:53:46.341" v="2292"/>
          <ac:spMkLst>
            <pc:docMk/>
            <pc:sldMk cId="0" sldId="266"/>
            <ac:spMk id="375" creationId="{BD16FEB9-1BA2-4C18-AD99-B4458EBB84CC}"/>
          </ac:spMkLst>
        </pc:spChg>
        <pc:spChg chg="mod">
          <ac:chgData name="PHUOC CONG NGUYEN" userId="a6519902-66df-4162-af9d-9db9f0b5ac8e" providerId="ADAL" clId="{0AB53EAA-F87A-45FB-B16B-5A18ACF73E39}" dt="2022-01-08T04:53:46.341" v="2292"/>
          <ac:spMkLst>
            <pc:docMk/>
            <pc:sldMk cId="0" sldId="266"/>
            <ac:spMk id="376" creationId="{B8A17BBC-0814-4CC8-BE77-E18E2F91B23B}"/>
          </ac:spMkLst>
        </pc:spChg>
        <pc:spChg chg="mod">
          <ac:chgData name="PHUOC CONG NGUYEN" userId="a6519902-66df-4162-af9d-9db9f0b5ac8e" providerId="ADAL" clId="{0AB53EAA-F87A-45FB-B16B-5A18ACF73E39}" dt="2022-01-08T04:53:46.341" v="2292"/>
          <ac:spMkLst>
            <pc:docMk/>
            <pc:sldMk cId="0" sldId="266"/>
            <ac:spMk id="377" creationId="{CD5E878C-B82C-4752-845F-A35838D19190}"/>
          </ac:spMkLst>
        </pc:spChg>
        <pc:spChg chg="mod">
          <ac:chgData name="PHUOC CONG NGUYEN" userId="a6519902-66df-4162-af9d-9db9f0b5ac8e" providerId="ADAL" clId="{0AB53EAA-F87A-45FB-B16B-5A18ACF73E39}" dt="2022-01-08T04:53:46.341" v="2292"/>
          <ac:spMkLst>
            <pc:docMk/>
            <pc:sldMk cId="0" sldId="266"/>
            <ac:spMk id="378" creationId="{C721D019-BD55-49F9-867A-B37E39534738}"/>
          </ac:spMkLst>
        </pc:spChg>
        <pc:spChg chg="mod">
          <ac:chgData name="PHUOC CONG NGUYEN" userId="a6519902-66df-4162-af9d-9db9f0b5ac8e" providerId="ADAL" clId="{0AB53EAA-F87A-45FB-B16B-5A18ACF73E39}" dt="2022-01-08T04:53:46.341" v="2292"/>
          <ac:spMkLst>
            <pc:docMk/>
            <pc:sldMk cId="0" sldId="266"/>
            <ac:spMk id="379" creationId="{CCB535B0-6BC1-4131-9054-E5739B4FFC82}"/>
          </ac:spMkLst>
        </pc:spChg>
        <pc:spChg chg="mod">
          <ac:chgData name="PHUOC CONG NGUYEN" userId="a6519902-66df-4162-af9d-9db9f0b5ac8e" providerId="ADAL" clId="{0AB53EAA-F87A-45FB-B16B-5A18ACF73E39}" dt="2022-01-08T04:53:46.341" v="2292"/>
          <ac:spMkLst>
            <pc:docMk/>
            <pc:sldMk cId="0" sldId="266"/>
            <ac:spMk id="380" creationId="{51D77796-E8C4-4A78-8FBC-C4C760121ABE}"/>
          </ac:spMkLst>
        </pc:spChg>
        <pc:spChg chg="mod">
          <ac:chgData name="PHUOC CONG NGUYEN" userId="a6519902-66df-4162-af9d-9db9f0b5ac8e" providerId="ADAL" clId="{0AB53EAA-F87A-45FB-B16B-5A18ACF73E39}" dt="2022-01-08T04:53:46.341" v="2292"/>
          <ac:spMkLst>
            <pc:docMk/>
            <pc:sldMk cId="0" sldId="266"/>
            <ac:spMk id="381" creationId="{77F82C7A-2FE2-4EB5-AF86-1EB756DC584C}"/>
          </ac:spMkLst>
        </pc:spChg>
        <pc:spChg chg="mod">
          <ac:chgData name="PHUOC CONG NGUYEN" userId="a6519902-66df-4162-af9d-9db9f0b5ac8e" providerId="ADAL" clId="{0AB53EAA-F87A-45FB-B16B-5A18ACF73E39}" dt="2022-01-08T04:53:46.341" v="2292"/>
          <ac:spMkLst>
            <pc:docMk/>
            <pc:sldMk cId="0" sldId="266"/>
            <ac:spMk id="382" creationId="{3F9DC228-54C6-4D40-8503-FBCC32520C5F}"/>
          </ac:spMkLst>
        </pc:spChg>
        <pc:spChg chg="mod">
          <ac:chgData name="PHUOC CONG NGUYEN" userId="a6519902-66df-4162-af9d-9db9f0b5ac8e" providerId="ADAL" clId="{0AB53EAA-F87A-45FB-B16B-5A18ACF73E39}" dt="2022-01-08T04:53:46.341" v="2292"/>
          <ac:spMkLst>
            <pc:docMk/>
            <pc:sldMk cId="0" sldId="266"/>
            <ac:spMk id="383" creationId="{B52F1C2F-3107-4853-8195-2941F5F78164}"/>
          </ac:spMkLst>
        </pc:spChg>
        <pc:spChg chg="mod">
          <ac:chgData name="PHUOC CONG NGUYEN" userId="a6519902-66df-4162-af9d-9db9f0b5ac8e" providerId="ADAL" clId="{0AB53EAA-F87A-45FB-B16B-5A18ACF73E39}" dt="2022-01-08T04:53:46.341" v="2292"/>
          <ac:spMkLst>
            <pc:docMk/>
            <pc:sldMk cId="0" sldId="266"/>
            <ac:spMk id="384" creationId="{79D92B81-B02C-4F92-8428-75DDBA436A2D}"/>
          </ac:spMkLst>
        </pc:spChg>
        <pc:spChg chg="mod">
          <ac:chgData name="PHUOC CONG NGUYEN" userId="a6519902-66df-4162-af9d-9db9f0b5ac8e" providerId="ADAL" clId="{0AB53EAA-F87A-45FB-B16B-5A18ACF73E39}" dt="2022-01-08T04:53:46.341" v="2292"/>
          <ac:spMkLst>
            <pc:docMk/>
            <pc:sldMk cId="0" sldId="266"/>
            <ac:spMk id="385" creationId="{AD6D7D6A-5E8D-4E56-89FD-81143DA57C02}"/>
          </ac:spMkLst>
        </pc:spChg>
        <pc:spChg chg="mod">
          <ac:chgData name="PHUOC CONG NGUYEN" userId="a6519902-66df-4162-af9d-9db9f0b5ac8e" providerId="ADAL" clId="{0AB53EAA-F87A-45FB-B16B-5A18ACF73E39}" dt="2022-01-08T04:53:46.341" v="2292"/>
          <ac:spMkLst>
            <pc:docMk/>
            <pc:sldMk cId="0" sldId="266"/>
            <ac:spMk id="386" creationId="{4860D23D-D802-42A1-84A1-9F195322B3B4}"/>
          </ac:spMkLst>
        </pc:spChg>
        <pc:spChg chg="mod">
          <ac:chgData name="PHUOC CONG NGUYEN" userId="a6519902-66df-4162-af9d-9db9f0b5ac8e" providerId="ADAL" clId="{0AB53EAA-F87A-45FB-B16B-5A18ACF73E39}" dt="2022-01-08T04:53:46.341" v="2292"/>
          <ac:spMkLst>
            <pc:docMk/>
            <pc:sldMk cId="0" sldId="266"/>
            <ac:spMk id="387" creationId="{B6B5AF82-00DF-40FB-8BB6-9BFE501B655D}"/>
          </ac:spMkLst>
        </pc:spChg>
        <pc:spChg chg="mod">
          <ac:chgData name="PHUOC CONG NGUYEN" userId="a6519902-66df-4162-af9d-9db9f0b5ac8e" providerId="ADAL" clId="{0AB53EAA-F87A-45FB-B16B-5A18ACF73E39}" dt="2022-01-08T04:53:46.341" v="2292"/>
          <ac:spMkLst>
            <pc:docMk/>
            <pc:sldMk cId="0" sldId="266"/>
            <ac:spMk id="388" creationId="{7B297506-E4E7-4F7F-821A-914D2415A4E6}"/>
          </ac:spMkLst>
        </pc:spChg>
        <pc:spChg chg="mod">
          <ac:chgData name="PHUOC CONG NGUYEN" userId="a6519902-66df-4162-af9d-9db9f0b5ac8e" providerId="ADAL" clId="{0AB53EAA-F87A-45FB-B16B-5A18ACF73E39}" dt="2022-01-08T04:53:46.341" v="2292"/>
          <ac:spMkLst>
            <pc:docMk/>
            <pc:sldMk cId="0" sldId="266"/>
            <ac:spMk id="389" creationId="{6FA21229-EA83-4447-AD15-E322AE1501D1}"/>
          </ac:spMkLst>
        </pc:spChg>
        <pc:spChg chg="mod">
          <ac:chgData name="PHUOC CONG NGUYEN" userId="a6519902-66df-4162-af9d-9db9f0b5ac8e" providerId="ADAL" clId="{0AB53EAA-F87A-45FB-B16B-5A18ACF73E39}" dt="2022-01-08T04:53:46.341" v="2292"/>
          <ac:spMkLst>
            <pc:docMk/>
            <pc:sldMk cId="0" sldId="266"/>
            <ac:spMk id="390" creationId="{EF79EE10-F5B1-4359-B7CD-42B6F8E7A9F9}"/>
          </ac:spMkLst>
        </pc:spChg>
        <pc:spChg chg="mod">
          <ac:chgData name="PHUOC CONG NGUYEN" userId="a6519902-66df-4162-af9d-9db9f0b5ac8e" providerId="ADAL" clId="{0AB53EAA-F87A-45FB-B16B-5A18ACF73E39}" dt="2022-01-08T04:53:46.341" v="2292"/>
          <ac:spMkLst>
            <pc:docMk/>
            <pc:sldMk cId="0" sldId="266"/>
            <ac:spMk id="391" creationId="{048A2A00-294F-4B09-A513-670455C4AA3D}"/>
          </ac:spMkLst>
        </pc:spChg>
        <pc:spChg chg="mod">
          <ac:chgData name="PHUOC CONG NGUYEN" userId="a6519902-66df-4162-af9d-9db9f0b5ac8e" providerId="ADAL" clId="{0AB53EAA-F87A-45FB-B16B-5A18ACF73E39}" dt="2022-01-08T04:53:46.341" v="2292"/>
          <ac:spMkLst>
            <pc:docMk/>
            <pc:sldMk cId="0" sldId="266"/>
            <ac:spMk id="392" creationId="{A5F76702-C79C-4394-A06E-6CD7984DF502}"/>
          </ac:spMkLst>
        </pc:spChg>
        <pc:spChg chg="mod">
          <ac:chgData name="PHUOC CONG NGUYEN" userId="a6519902-66df-4162-af9d-9db9f0b5ac8e" providerId="ADAL" clId="{0AB53EAA-F87A-45FB-B16B-5A18ACF73E39}" dt="2022-01-08T04:53:46.341" v="2292"/>
          <ac:spMkLst>
            <pc:docMk/>
            <pc:sldMk cId="0" sldId="266"/>
            <ac:spMk id="393" creationId="{C6B0E797-966F-485C-B313-02A26C0700C8}"/>
          </ac:spMkLst>
        </pc:spChg>
        <pc:spChg chg="mod">
          <ac:chgData name="PHUOC CONG NGUYEN" userId="a6519902-66df-4162-af9d-9db9f0b5ac8e" providerId="ADAL" clId="{0AB53EAA-F87A-45FB-B16B-5A18ACF73E39}" dt="2022-01-08T04:53:46.341" v="2292"/>
          <ac:spMkLst>
            <pc:docMk/>
            <pc:sldMk cId="0" sldId="266"/>
            <ac:spMk id="394" creationId="{CD7154F9-B961-4DC9-B7ED-7CB94FE0560D}"/>
          </ac:spMkLst>
        </pc:spChg>
        <pc:spChg chg="mod">
          <ac:chgData name="PHUOC CONG NGUYEN" userId="a6519902-66df-4162-af9d-9db9f0b5ac8e" providerId="ADAL" clId="{0AB53EAA-F87A-45FB-B16B-5A18ACF73E39}" dt="2022-01-08T04:53:46.341" v="2292"/>
          <ac:spMkLst>
            <pc:docMk/>
            <pc:sldMk cId="0" sldId="266"/>
            <ac:spMk id="395" creationId="{1C894A8E-647D-4C40-B108-40AE73BD95D2}"/>
          </ac:spMkLst>
        </pc:spChg>
        <pc:spChg chg="mod">
          <ac:chgData name="PHUOC CONG NGUYEN" userId="a6519902-66df-4162-af9d-9db9f0b5ac8e" providerId="ADAL" clId="{0AB53EAA-F87A-45FB-B16B-5A18ACF73E39}" dt="2022-01-08T04:53:46.341" v="2292"/>
          <ac:spMkLst>
            <pc:docMk/>
            <pc:sldMk cId="0" sldId="266"/>
            <ac:spMk id="396" creationId="{B5C57525-68B7-464B-85AB-713B1E9BD62B}"/>
          </ac:spMkLst>
        </pc:spChg>
        <pc:spChg chg="mod">
          <ac:chgData name="PHUOC CONG NGUYEN" userId="a6519902-66df-4162-af9d-9db9f0b5ac8e" providerId="ADAL" clId="{0AB53EAA-F87A-45FB-B16B-5A18ACF73E39}" dt="2022-01-08T04:53:46.341" v="2292"/>
          <ac:spMkLst>
            <pc:docMk/>
            <pc:sldMk cId="0" sldId="266"/>
            <ac:spMk id="397" creationId="{5E08C55F-13DA-4A9F-A259-B1687624686E}"/>
          </ac:spMkLst>
        </pc:spChg>
        <pc:spChg chg="mod">
          <ac:chgData name="PHUOC CONG NGUYEN" userId="a6519902-66df-4162-af9d-9db9f0b5ac8e" providerId="ADAL" clId="{0AB53EAA-F87A-45FB-B16B-5A18ACF73E39}" dt="2022-01-08T04:53:46.341" v="2292"/>
          <ac:spMkLst>
            <pc:docMk/>
            <pc:sldMk cId="0" sldId="266"/>
            <ac:spMk id="398" creationId="{12F022CE-D660-4F86-9319-8DD13A1246D5}"/>
          </ac:spMkLst>
        </pc:spChg>
        <pc:spChg chg="mod">
          <ac:chgData name="PHUOC CONG NGUYEN" userId="a6519902-66df-4162-af9d-9db9f0b5ac8e" providerId="ADAL" clId="{0AB53EAA-F87A-45FB-B16B-5A18ACF73E39}" dt="2022-01-08T04:53:46.341" v="2292"/>
          <ac:spMkLst>
            <pc:docMk/>
            <pc:sldMk cId="0" sldId="266"/>
            <ac:spMk id="399" creationId="{7080DB3A-952D-4EFF-A66C-361D45B05BFE}"/>
          </ac:spMkLst>
        </pc:spChg>
        <pc:spChg chg="mod">
          <ac:chgData name="PHUOC CONG NGUYEN" userId="a6519902-66df-4162-af9d-9db9f0b5ac8e" providerId="ADAL" clId="{0AB53EAA-F87A-45FB-B16B-5A18ACF73E39}" dt="2022-01-08T04:53:46.341" v="2292"/>
          <ac:spMkLst>
            <pc:docMk/>
            <pc:sldMk cId="0" sldId="266"/>
            <ac:spMk id="400" creationId="{5F73005C-388F-4DD3-A7D1-BA9B30310846}"/>
          </ac:spMkLst>
        </pc:spChg>
        <pc:spChg chg="mod">
          <ac:chgData name="PHUOC CONG NGUYEN" userId="a6519902-66df-4162-af9d-9db9f0b5ac8e" providerId="ADAL" clId="{0AB53EAA-F87A-45FB-B16B-5A18ACF73E39}" dt="2022-01-08T04:53:46.341" v="2292"/>
          <ac:spMkLst>
            <pc:docMk/>
            <pc:sldMk cId="0" sldId="266"/>
            <ac:spMk id="401" creationId="{C96E9782-FC23-46F3-8DED-9EE23FC9F7F9}"/>
          </ac:spMkLst>
        </pc:spChg>
        <pc:spChg chg="mod">
          <ac:chgData name="PHUOC CONG NGUYEN" userId="a6519902-66df-4162-af9d-9db9f0b5ac8e" providerId="ADAL" clId="{0AB53EAA-F87A-45FB-B16B-5A18ACF73E39}" dt="2022-01-08T04:53:46.341" v="2292"/>
          <ac:spMkLst>
            <pc:docMk/>
            <pc:sldMk cId="0" sldId="266"/>
            <ac:spMk id="402" creationId="{412FB72C-685B-4F4E-B8F5-6F1E761B40A5}"/>
          </ac:spMkLst>
        </pc:spChg>
        <pc:spChg chg="mod">
          <ac:chgData name="PHUOC CONG NGUYEN" userId="a6519902-66df-4162-af9d-9db9f0b5ac8e" providerId="ADAL" clId="{0AB53EAA-F87A-45FB-B16B-5A18ACF73E39}" dt="2022-01-08T04:53:46.341" v="2292"/>
          <ac:spMkLst>
            <pc:docMk/>
            <pc:sldMk cId="0" sldId="266"/>
            <ac:spMk id="403" creationId="{563CF1A4-32BF-4F3D-B7FB-2927CB79D632}"/>
          </ac:spMkLst>
        </pc:spChg>
        <pc:spChg chg="mod">
          <ac:chgData name="PHUOC CONG NGUYEN" userId="a6519902-66df-4162-af9d-9db9f0b5ac8e" providerId="ADAL" clId="{0AB53EAA-F87A-45FB-B16B-5A18ACF73E39}" dt="2022-01-08T04:53:46.341" v="2292"/>
          <ac:spMkLst>
            <pc:docMk/>
            <pc:sldMk cId="0" sldId="266"/>
            <ac:spMk id="404" creationId="{C2B3B496-87AE-4F7A-8AA4-F50297745D5B}"/>
          </ac:spMkLst>
        </pc:spChg>
        <pc:spChg chg="mod">
          <ac:chgData name="PHUOC CONG NGUYEN" userId="a6519902-66df-4162-af9d-9db9f0b5ac8e" providerId="ADAL" clId="{0AB53EAA-F87A-45FB-B16B-5A18ACF73E39}" dt="2022-01-08T04:53:46.341" v="2292"/>
          <ac:spMkLst>
            <pc:docMk/>
            <pc:sldMk cId="0" sldId="266"/>
            <ac:spMk id="405" creationId="{4EC58659-AFA3-4FE4-8983-BF4157704B4B}"/>
          </ac:spMkLst>
        </pc:spChg>
        <pc:spChg chg="mod">
          <ac:chgData name="PHUOC CONG NGUYEN" userId="a6519902-66df-4162-af9d-9db9f0b5ac8e" providerId="ADAL" clId="{0AB53EAA-F87A-45FB-B16B-5A18ACF73E39}" dt="2022-01-08T04:53:46.341" v="2292"/>
          <ac:spMkLst>
            <pc:docMk/>
            <pc:sldMk cId="0" sldId="266"/>
            <ac:spMk id="406" creationId="{3B502198-546E-490A-B14D-5FF3930991FA}"/>
          </ac:spMkLst>
        </pc:spChg>
        <pc:spChg chg="mod">
          <ac:chgData name="PHUOC CONG NGUYEN" userId="a6519902-66df-4162-af9d-9db9f0b5ac8e" providerId="ADAL" clId="{0AB53EAA-F87A-45FB-B16B-5A18ACF73E39}" dt="2022-01-08T04:53:46.341" v="2292"/>
          <ac:spMkLst>
            <pc:docMk/>
            <pc:sldMk cId="0" sldId="266"/>
            <ac:spMk id="407" creationId="{41FA7A54-2059-45B7-BB14-2CD140936ED5}"/>
          </ac:spMkLst>
        </pc:spChg>
        <pc:spChg chg="mod">
          <ac:chgData name="PHUOC CONG NGUYEN" userId="a6519902-66df-4162-af9d-9db9f0b5ac8e" providerId="ADAL" clId="{0AB53EAA-F87A-45FB-B16B-5A18ACF73E39}" dt="2022-01-08T04:53:46.341" v="2292"/>
          <ac:spMkLst>
            <pc:docMk/>
            <pc:sldMk cId="0" sldId="266"/>
            <ac:spMk id="408" creationId="{3F1CC921-5F61-41FC-9448-B259031A8594}"/>
          </ac:spMkLst>
        </pc:spChg>
        <pc:spChg chg="mod">
          <ac:chgData name="PHUOC CONG NGUYEN" userId="a6519902-66df-4162-af9d-9db9f0b5ac8e" providerId="ADAL" clId="{0AB53EAA-F87A-45FB-B16B-5A18ACF73E39}" dt="2022-01-08T04:53:46.341" v="2292"/>
          <ac:spMkLst>
            <pc:docMk/>
            <pc:sldMk cId="0" sldId="266"/>
            <ac:spMk id="409" creationId="{EC9B0ECD-C184-4410-B8F1-F8D9FD80B6F1}"/>
          </ac:spMkLst>
        </pc:spChg>
        <pc:spChg chg="mod">
          <ac:chgData name="PHUOC CONG NGUYEN" userId="a6519902-66df-4162-af9d-9db9f0b5ac8e" providerId="ADAL" clId="{0AB53EAA-F87A-45FB-B16B-5A18ACF73E39}" dt="2022-01-08T04:53:46.341" v="2292"/>
          <ac:spMkLst>
            <pc:docMk/>
            <pc:sldMk cId="0" sldId="266"/>
            <ac:spMk id="410" creationId="{8FAE784C-2C72-4908-8874-7A38FA8068A5}"/>
          </ac:spMkLst>
        </pc:spChg>
        <pc:spChg chg="mod">
          <ac:chgData name="PHUOC CONG NGUYEN" userId="a6519902-66df-4162-af9d-9db9f0b5ac8e" providerId="ADAL" clId="{0AB53EAA-F87A-45FB-B16B-5A18ACF73E39}" dt="2022-01-08T04:53:46.341" v="2292"/>
          <ac:spMkLst>
            <pc:docMk/>
            <pc:sldMk cId="0" sldId="266"/>
            <ac:spMk id="411" creationId="{873A58CC-2A1F-4147-9BA9-1988EC384090}"/>
          </ac:spMkLst>
        </pc:spChg>
        <pc:spChg chg="mod">
          <ac:chgData name="PHUOC CONG NGUYEN" userId="a6519902-66df-4162-af9d-9db9f0b5ac8e" providerId="ADAL" clId="{0AB53EAA-F87A-45FB-B16B-5A18ACF73E39}" dt="2022-01-08T04:53:46.341" v="2292"/>
          <ac:spMkLst>
            <pc:docMk/>
            <pc:sldMk cId="0" sldId="266"/>
            <ac:spMk id="412" creationId="{B8143D3C-E9DB-4CC8-B251-A14C55AC17E3}"/>
          </ac:spMkLst>
        </pc:spChg>
        <pc:spChg chg="mod">
          <ac:chgData name="PHUOC CONG NGUYEN" userId="a6519902-66df-4162-af9d-9db9f0b5ac8e" providerId="ADAL" clId="{0AB53EAA-F87A-45FB-B16B-5A18ACF73E39}" dt="2022-01-08T04:53:46.341" v="2292"/>
          <ac:spMkLst>
            <pc:docMk/>
            <pc:sldMk cId="0" sldId="266"/>
            <ac:spMk id="413" creationId="{28483286-4C61-4377-8FBF-C13F001DDF02}"/>
          </ac:spMkLst>
        </pc:spChg>
        <pc:spChg chg="mod">
          <ac:chgData name="PHUOC CONG NGUYEN" userId="a6519902-66df-4162-af9d-9db9f0b5ac8e" providerId="ADAL" clId="{0AB53EAA-F87A-45FB-B16B-5A18ACF73E39}" dt="2022-01-08T04:53:46.341" v="2292"/>
          <ac:spMkLst>
            <pc:docMk/>
            <pc:sldMk cId="0" sldId="266"/>
            <ac:spMk id="414" creationId="{FF8A2A6C-E782-43AF-B922-CA9F4D325B9B}"/>
          </ac:spMkLst>
        </pc:spChg>
        <pc:spChg chg="mod">
          <ac:chgData name="PHUOC CONG NGUYEN" userId="a6519902-66df-4162-af9d-9db9f0b5ac8e" providerId="ADAL" clId="{0AB53EAA-F87A-45FB-B16B-5A18ACF73E39}" dt="2022-01-08T04:53:46.341" v="2292"/>
          <ac:spMkLst>
            <pc:docMk/>
            <pc:sldMk cId="0" sldId="266"/>
            <ac:spMk id="415" creationId="{E13AE7A7-3328-4510-B089-48B14BD96CE6}"/>
          </ac:spMkLst>
        </pc:spChg>
        <pc:spChg chg="mod">
          <ac:chgData name="PHUOC CONG NGUYEN" userId="a6519902-66df-4162-af9d-9db9f0b5ac8e" providerId="ADAL" clId="{0AB53EAA-F87A-45FB-B16B-5A18ACF73E39}" dt="2022-01-08T04:53:46.341" v="2292"/>
          <ac:spMkLst>
            <pc:docMk/>
            <pc:sldMk cId="0" sldId="266"/>
            <ac:spMk id="416" creationId="{7CDB1656-F852-4FE8-BF83-B1EE9CDD01B7}"/>
          </ac:spMkLst>
        </pc:spChg>
        <pc:spChg chg="mod">
          <ac:chgData name="PHUOC CONG NGUYEN" userId="a6519902-66df-4162-af9d-9db9f0b5ac8e" providerId="ADAL" clId="{0AB53EAA-F87A-45FB-B16B-5A18ACF73E39}" dt="2022-01-08T04:53:46.341" v="2292"/>
          <ac:spMkLst>
            <pc:docMk/>
            <pc:sldMk cId="0" sldId="266"/>
            <ac:spMk id="417" creationId="{F885320F-2AD9-46B7-8CCA-50D0B88A89FC}"/>
          </ac:spMkLst>
        </pc:spChg>
        <pc:spChg chg="mod">
          <ac:chgData name="PHUOC CONG NGUYEN" userId="a6519902-66df-4162-af9d-9db9f0b5ac8e" providerId="ADAL" clId="{0AB53EAA-F87A-45FB-B16B-5A18ACF73E39}" dt="2022-01-08T04:53:46.341" v="2292"/>
          <ac:spMkLst>
            <pc:docMk/>
            <pc:sldMk cId="0" sldId="266"/>
            <ac:spMk id="418" creationId="{DE0083AD-52E2-4188-BA46-AD5E0D35EC51}"/>
          </ac:spMkLst>
        </pc:spChg>
        <pc:spChg chg="mod">
          <ac:chgData name="PHUOC CONG NGUYEN" userId="a6519902-66df-4162-af9d-9db9f0b5ac8e" providerId="ADAL" clId="{0AB53EAA-F87A-45FB-B16B-5A18ACF73E39}" dt="2022-01-08T04:53:46.341" v="2292"/>
          <ac:spMkLst>
            <pc:docMk/>
            <pc:sldMk cId="0" sldId="266"/>
            <ac:spMk id="419" creationId="{A919E754-8CAC-4509-881A-7767B7BEFB00}"/>
          </ac:spMkLst>
        </pc:spChg>
        <pc:spChg chg="mod">
          <ac:chgData name="PHUOC CONG NGUYEN" userId="a6519902-66df-4162-af9d-9db9f0b5ac8e" providerId="ADAL" clId="{0AB53EAA-F87A-45FB-B16B-5A18ACF73E39}" dt="2022-01-08T04:53:46.341" v="2292"/>
          <ac:spMkLst>
            <pc:docMk/>
            <pc:sldMk cId="0" sldId="266"/>
            <ac:spMk id="420" creationId="{8E8F97CE-4712-4BC9-BC2C-CC373E5748C9}"/>
          </ac:spMkLst>
        </pc:spChg>
        <pc:spChg chg="mod">
          <ac:chgData name="PHUOC CONG NGUYEN" userId="a6519902-66df-4162-af9d-9db9f0b5ac8e" providerId="ADAL" clId="{0AB53EAA-F87A-45FB-B16B-5A18ACF73E39}" dt="2022-01-08T04:53:46.341" v="2292"/>
          <ac:spMkLst>
            <pc:docMk/>
            <pc:sldMk cId="0" sldId="266"/>
            <ac:spMk id="421" creationId="{5E58B64E-D98B-4B48-B131-11229258FCDB}"/>
          </ac:spMkLst>
        </pc:spChg>
        <pc:spChg chg="mod">
          <ac:chgData name="PHUOC CONG NGUYEN" userId="a6519902-66df-4162-af9d-9db9f0b5ac8e" providerId="ADAL" clId="{0AB53EAA-F87A-45FB-B16B-5A18ACF73E39}" dt="2022-01-08T04:53:46.341" v="2292"/>
          <ac:spMkLst>
            <pc:docMk/>
            <pc:sldMk cId="0" sldId="266"/>
            <ac:spMk id="422" creationId="{D38E8DB9-7134-4920-AEE5-7A6E3696F296}"/>
          </ac:spMkLst>
        </pc:spChg>
        <pc:spChg chg="mod">
          <ac:chgData name="PHUOC CONG NGUYEN" userId="a6519902-66df-4162-af9d-9db9f0b5ac8e" providerId="ADAL" clId="{0AB53EAA-F87A-45FB-B16B-5A18ACF73E39}" dt="2022-01-08T04:53:46.341" v="2292"/>
          <ac:spMkLst>
            <pc:docMk/>
            <pc:sldMk cId="0" sldId="266"/>
            <ac:spMk id="423" creationId="{9120AA59-715B-4C53-85F3-5B785DBF0074}"/>
          </ac:spMkLst>
        </pc:spChg>
        <pc:spChg chg="mod">
          <ac:chgData name="PHUOC CONG NGUYEN" userId="a6519902-66df-4162-af9d-9db9f0b5ac8e" providerId="ADAL" clId="{0AB53EAA-F87A-45FB-B16B-5A18ACF73E39}" dt="2022-01-08T04:53:46.341" v="2292"/>
          <ac:spMkLst>
            <pc:docMk/>
            <pc:sldMk cId="0" sldId="266"/>
            <ac:spMk id="424" creationId="{9200AA8A-FAA0-45FF-A3B4-B7A184F6E588}"/>
          </ac:spMkLst>
        </pc:spChg>
        <pc:spChg chg="add mod">
          <ac:chgData name="PHUOC CONG NGUYEN" userId="a6519902-66df-4162-af9d-9db9f0b5ac8e" providerId="ADAL" clId="{0AB53EAA-F87A-45FB-B16B-5A18ACF73E39}" dt="2022-01-08T04:54:28.917" v="2301" actId="164"/>
          <ac:spMkLst>
            <pc:docMk/>
            <pc:sldMk cId="0" sldId="266"/>
            <ac:spMk id="425" creationId="{7A6736E3-B6D5-41A5-A14E-130D545344DB}"/>
          </ac:spMkLst>
        </pc:spChg>
        <pc:spChg chg="mod">
          <ac:chgData name="PHUOC CONG NGUYEN" userId="a6519902-66df-4162-af9d-9db9f0b5ac8e" providerId="ADAL" clId="{0AB53EAA-F87A-45FB-B16B-5A18ACF73E39}" dt="2022-01-08T04:54:09.616" v="2298"/>
          <ac:spMkLst>
            <pc:docMk/>
            <pc:sldMk cId="0" sldId="266"/>
            <ac:spMk id="427" creationId="{BA874FC0-9216-4D31-8332-99A15B4CF095}"/>
          </ac:spMkLst>
        </pc:spChg>
        <pc:spChg chg="mod">
          <ac:chgData name="PHUOC CONG NGUYEN" userId="a6519902-66df-4162-af9d-9db9f0b5ac8e" providerId="ADAL" clId="{0AB53EAA-F87A-45FB-B16B-5A18ACF73E39}" dt="2022-01-08T04:54:09.616" v="2298"/>
          <ac:spMkLst>
            <pc:docMk/>
            <pc:sldMk cId="0" sldId="266"/>
            <ac:spMk id="428" creationId="{5E774555-1ECE-43EC-88CD-AE0714AC9CAE}"/>
          </ac:spMkLst>
        </pc:spChg>
        <pc:spChg chg="mod">
          <ac:chgData name="PHUOC CONG NGUYEN" userId="a6519902-66df-4162-af9d-9db9f0b5ac8e" providerId="ADAL" clId="{0AB53EAA-F87A-45FB-B16B-5A18ACF73E39}" dt="2022-01-08T04:54:09.616" v="2298"/>
          <ac:spMkLst>
            <pc:docMk/>
            <pc:sldMk cId="0" sldId="266"/>
            <ac:spMk id="429" creationId="{0E6D2913-8BDC-419F-9D0D-3F7E596264A0}"/>
          </ac:spMkLst>
        </pc:spChg>
        <pc:spChg chg="mod">
          <ac:chgData name="PHUOC CONG NGUYEN" userId="a6519902-66df-4162-af9d-9db9f0b5ac8e" providerId="ADAL" clId="{0AB53EAA-F87A-45FB-B16B-5A18ACF73E39}" dt="2022-01-08T04:54:09.616" v="2298"/>
          <ac:spMkLst>
            <pc:docMk/>
            <pc:sldMk cId="0" sldId="266"/>
            <ac:spMk id="430" creationId="{66F38021-FE87-4C50-9DA7-E22D52AD5010}"/>
          </ac:spMkLst>
        </pc:spChg>
        <pc:spChg chg="mod">
          <ac:chgData name="PHUOC CONG NGUYEN" userId="a6519902-66df-4162-af9d-9db9f0b5ac8e" providerId="ADAL" clId="{0AB53EAA-F87A-45FB-B16B-5A18ACF73E39}" dt="2022-01-08T04:54:09.616" v="2298"/>
          <ac:spMkLst>
            <pc:docMk/>
            <pc:sldMk cId="0" sldId="266"/>
            <ac:spMk id="431" creationId="{3383F444-3C44-4D03-88DB-B0C6D84D64DF}"/>
          </ac:spMkLst>
        </pc:spChg>
        <pc:spChg chg="mod">
          <ac:chgData name="PHUOC CONG NGUYEN" userId="a6519902-66df-4162-af9d-9db9f0b5ac8e" providerId="ADAL" clId="{0AB53EAA-F87A-45FB-B16B-5A18ACF73E39}" dt="2022-01-08T04:54:09.616" v="2298"/>
          <ac:spMkLst>
            <pc:docMk/>
            <pc:sldMk cId="0" sldId="266"/>
            <ac:spMk id="432" creationId="{7872EA61-2EBF-49DA-A1C8-1D3E3980A8B7}"/>
          </ac:spMkLst>
        </pc:spChg>
        <pc:spChg chg="mod">
          <ac:chgData name="PHUOC CONG NGUYEN" userId="a6519902-66df-4162-af9d-9db9f0b5ac8e" providerId="ADAL" clId="{0AB53EAA-F87A-45FB-B16B-5A18ACF73E39}" dt="2022-01-08T04:54:09.616" v="2298"/>
          <ac:spMkLst>
            <pc:docMk/>
            <pc:sldMk cId="0" sldId="266"/>
            <ac:spMk id="433" creationId="{F38A503E-41CD-44F6-93DD-7C703ACCBC67}"/>
          </ac:spMkLst>
        </pc:spChg>
        <pc:spChg chg="mod">
          <ac:chgData name="PHUOC CONG NGUYEN" userId="a6519902-66df-4162-af9d-9db9f0b5ac8e" providerId="ADAL" clId="{0AB53EAA-F87A-45FB-B16B-5A18ACF73E39}" dt="2022-01-08T04:54:09.616" v="2298"/>
          <ac:spMkLst>
            <pc:docMk/>
            <pc:sldMk cId="0" sldId="266"/>
            <ac:spMk id="434" creationId="{99FFA2A6-32EE-4FFD-9FDD-E000F8D098A2}"/>
          </ac:spMkLst>
        </pc:spChg>
        <pc:spChg chg="mod">
          <ac:chgData name="PHUOC CONG NGUYEN" userId="a6519902-66df-4162-af9d-9db9f0b5ac8e" providerId="ADAL" clId="{0AB53EAA-F87A-45FB-B16B-5A18ACF73E39}" dt="2022-01-08T04:54:09.616" v="2298"/>
          <ac:spMkLst>
            <pc:docMk/>
            <pc:sldMk cId="0" sldId="266"/>
            <ac:spMk id="435" creationId="{D4E18014-FA07-4A22-ABC5-86C1CA89989B}"/>
          </ac:spMkLst>
        </pc:spChg>
        <pc:spChg chg="mod">
          <ac:chgData name="PHUOC CONG NGUYEN" userId="a6519902-66df-4162-af9d-9db9f0b5ac8e" providerId="ADAL" clId="{0AB53EAA-F87A-45FB-B16B-5A18ACF73E39}" dt="2022-01-08T04:54:09.616" v="2298"/>
          <ac:spMkLst>
            <pc:docMk/>
            <pc:sldMk cId="0" sldId="266"/>
            <ac:spMk id="436" creationId="{8402B555-61B5-42F9-8D31-2BFDB999C2E9}"/>
          </ac:spMkLst>
        </pc:spChg>
        <pc:spChg chg="mod">
          <ac:chgData name="PHUOC CONG NGUYEN" userId="a6519902-66df-4162-af9d-9db9f0b5ac8e" providerId="ADAL" clId="{0AB53EAA-F87A-45FB-B16B-5A18ACF73E39}" dt="2022-01-08T04:54:09.616" v="2298"/>
          <ac:spMkLst>
            <pc:docMk/>
            <pc:sldMk cId="0" sldId="266"/>
            <ac:spMk id="437" creationId="{3DF9812F-937B-44AE-847E-EC303E468786}"/>
          </ac:spMkLst>
        </pc:spChg>
        <pc:spChg chg="mod">
          <ac:chgData name="PHUOC CONG NGUYEN" userId="a6519902-66df-4162-af9d-9db9f0b5ac8e" providerId="ADAL" clId="{0AB53EAA-F87A-45FB-B16B-5A18ACF73E39}" dt="2022-01-08T04:54:09.616" v="2298"/>
          <ac:spMkLst>
            <pc:docMk/>
            <pc:sldMk cId="0" sldId="266"/>
            <ac:spMk id="438" creationId="{6AE1A53D-C614-4DFB-AC9C-630DFD046948}"/>
          </ac:spMkLst>
        </pc:spChg>
        <pc:spChg chg="mod">
          <ac:chgData name="PHUOC CONG NGUYEN" userId="a6519902-66df-4162-af9d-9db9f0b5ac8e" providerId="ADAL" clId="{0AB53EAA-F87A-45FB-B16B-5A18ACF73E39}" dt="2022-01-08T04:54:09.616" v="2298"/>
          <ac:spMkLst>
            <pc:docMk/>
            <pc:sldMk cId="0" sldId="266"/>
            <ac:spMk id="439" creationId="{8CA0198A-283B-47C9-A667-C4492A80F4F9}"/>
          </ac:spMkLst>
        </pc:spChg>
        <pc:spChg chg="mod">
          <ac:chgData name="PHUOC CONG NGUYEN" userId="a6519902-66df-4162-af9d-9db9f0b5ac8e" providerId="ADAL" clId="{0AB53EAA-F87A-45FB-B16B-5A18ACF73E39}" dt="2022-01-08T04:54:09.616" v="2298"/>
          <ac:spMkLst>
            <pc:docMk/>
            <pc:sldMk cId="0" sldId="266"/>
            <ac:spMk id="440" creationId="{28577309-2A2F-49BA-82D9-A04BDC6C9A5B}"/>
          </ac:spMkLst>
        </pc:spChg>
        <pc:spChg chg="mod">
          <ac:chgData name="PHUOC CONG NGUYEN" userId="a6519902-66df-4162-af9d-9db9f0b5ac8e" providerId="ADAL" clId="{0AB53EAA-F87A-45FB-B16B-5A18ACF73E39}" dt="2022-01-08T04:54:09.616" v="2298"/>
          <ac:spMkLst>
            <pc:docMk/>
            <pc:sldMk cId="0" sldId="266"/>
            <ac:spMk id="441" creationId="{9CA5C1BD-FDAB-4B36-870C-E2FD0B0C8FEC}"/>
          </ac:spMkLst>
        </pc:spChg>
        <pc:spChg chg="mod">
          <ac:chgData name="PHUOC CONG NGUYEN" userId="a6519902-66df-4162-af9d-9db9f0b5ac8e" providerId="ADAL" clId="{0AB53EAA-F87A-45FB-B16B-5A18ACF73E39}" dt="2022-01-08T04:54:09.616" v="2298"/>
          <ac:spMkLst>
            <pc:docMk/>
            <pc:sldMk cId="0" sldId="266"/>
            <ac:spMk id="442" creationId="{DB3EC5D8-9FD5-41FB-98DB-0A71A5792DDD}"/>
          </ac:spMkLst>
        </pc:spChg>
        <pc:spChg chg="mod">
          <ac:chgData name="PHUOC CONG NGUYEN" userId="a6519902-66df-4162-af9d-9db9f0b5ac8e" providerId="ADAL" clId="{0AB53EAA-F87A-45FB-B16B-5A18ACF73E39}" dt="2022-01-08T04:54:09.616" v="2298"/>
          <ac:spMkLst>
            <pc:docMk/>
            <pc:sldMk cId="0" sldId="266"/>
            <ac:spMk id="443" creationId="{62997A42-37EF-4A2B-BB7C-BA055EEFD976}"/>
          </ac:spMkLst>
        </pc:spChg>
        <pc:spChg chg="mod">
          <ac:chgData name="PHUOC CONG NGUYEN" userId="a6519902-66df-4162-af9d-9db9f0b5ac8e" providerId="ADAL" clId="{0AB53EAA-F87A-45FB-B16B-5A18ACF73E39}" dt="2022-01-08T04:54:09.616" v="2298"/>
          <ac:spMkLst>
            <pc:docMk/>
            <pc:sldMk cId="0" sldId="266"/>
            <ac:spMk id="444" creationId="{E4610BAD-C75B-47B2-8A31-600CC89FA3D1}"/>
          </ac:spMkLst>
        </pc:spChg>
        <pc:spChg chg="mod">
          <ac:chgData name="PHUOC CONG NGUYEN" userId="a6519902-66df-4162-af9d-9db9f0b5ac8e" providerId="ADAL" clId="{0AB53EAA-F87A-45FB-B16B-5A18ACF73E39}" dt="2022-01-08T04:54:09.616" v="2298"/>
          <ac:spMkLst>
            <pc:docMk/>
            <pc:sldMk cId="0" sldId="266"/>
            <ac:spMk id="445" creationId="{9CC048BF-355F-43D9-AAF2-8125A4A7CC25}"/>
          </ac:spMkLst>
        </pc:spChg>
        <pc:spChg chg="mod">
          <ac:chgData name="PHUOC CONG NGUYEN" userId="a6519902-66df-4162-af9d-9db9f0b5ac8e" providerId="ADAL" clId="{0AB53EAA-F87A-45FB-B16B-5A18ACF73E39}" dt="2022-01-08T04:54:09.616" v="2298"/>
          <ac:spMkLst>
            <pc:docMk/>
            <pc:sldMk cId="0" sldId="266"/>
            <ac:spMk id="446" creationId="{9055A0C7-D4E8-4E35-A3DB-6C3BE7DB5102}"/>
          </ac:spMkLst>
        </pc:spChg>
        <pc:spChg chg="mod">
          <ac:chgData name="PHUOC CONG NGUYEN" userId="a6519902-66df-4162-af9d-9db9f0b5ac8e" providerId="ADAL" clId="{0AB53EAA-F87A-45FB-B16B-5A18ACF73E39}" dt="2022-01-08T04:54:09.616" v="2298"/>
          <ac:spMkLst>
            <pc:docMk/>
            <pc:sldMk cId="0" sldId="266"/>
            <ac:spMk id="447" creationId="{CEAEC782-22E8-44DE-9A40-93D8D6BE535E}"/>
          </ac:spMkLst>
        </pc:spChg>
        <pc:spChg chg="mod">
          <ac:chgData name="PHUOC CONG NGUYEN" userId="a6519902-66df-4162-af9d-9db9f0b5ac8e" providerId="ADAL" clId="{0AB53EAA-F87A-45FB-B16B-5A18ACF73E39}" dt="2022-01-08T04:54:09.616" v="2298"/>
          <ac:spMkLst>
            <pc:docMk/>
            <pc:sldMk cId="0" sldId="266"/>
            <ac:spMk id="448" creationId="{CFA6420F-B4B2-4505-AD70-ACF3FDC978E8}"/>
          </ac:spMkLst>
        </pc:spChg>
        <pc:spChg chg="mod">
          <ac:chgData name="PHUOC CONG NGUYEN" userId="a6519902-66df-4162-af9d-9db9f0b5ac8e" providerId="ADAL" clId="{0AB53EAA-F87A-45FB-B16B-5A18ACF73E39}" dt="2022-01-08T04:54:09.616" v="2298"/>
          <ac:spMkLst>
            <pc:docMk/>
            <pc:sldMk cId="0" sldId="266"/>
            <ac:spMk id="449" creationId="{09927331-FA76-48AC-8CAD-7B96DAD8B4E0}"/>
          </ac:spMkLst>
        </pc:spChg>
        <pc:spChg chg="mod">
          <ac:chgData name="PHUOC CONG NGUYEN" userId="a6519902-66df-4162-af9d-9db9f0b5ac8e" providerId="ADAL" clId="{0AB53EAA-F87A-45FB-B16B-5A18ACF73E39}" dt="2022-01-08T04:54:09.616" v="2298"/>
          <ac:spMkLst>
            <pc:docMk/>
            <pc:sldMk cId="0" sldId="266"/>
            <ac:spMk id="450" creationId="{053A323E-8499-4ACF-B406-5FEF0CD112A5}"/>
          </ac:spMkLst>
        </pc:spChg>
        <pc:spChg chg="mod">
          <ac:chgData name="PHUOC CONG NGUYEN" userId="a6519902-66df-4162-af9d-9db9f0b5ac8e" providerId="ADAL" clId="{0AB53EAA-F87A-45FB-B16B-5A18ACF73E39}" dt="2022-01-08T04:54:09.616" v="2298"/>
          <ac:spMkLst>
            <pc:docMk/>
            <pc:sldMk cId="0" sldId="266"/>
            <ac:spMk id="451" creationId="{B0CE2D04-51A8-4BD0-8539-0EBD301CD482}"/>
          </ac:spMkLst>
        </pc:spChg>
        <pc:spChg chg="mod">
          <ac:chgData name="PHUOC CONG NGUYEN" userId="a6519902-66df-4162-af9d-9db9f0b5ac8e" providerId="ADAL" clId="{0AB53EAA-F87A-45FB-B16B-5A18ACF73E39}" dt="2022-01-08T04:54:09.616" v="2298"/>
          <ac:spMkLst>
            <pc:docMk/>
            <pc:sldMk cId="0" sldId="266"/>
            <ac:spMk id="452" creationId="{322CD15C-3E7E-447C-AF0D-D99A56F5876C}"/>
          </ac:spMkLst>
        </pc:spChg>
        <pc:spChg chg="mod">
          <ac:chgData name="PHUOC CONG NGUYEN" userId="a6519902-66df-4162-af9d-9db9f0b5ac8e" providerId="ADAL" clId="{0AB53EAA-F87A-45FB-B16B-5A18ACF73E39}" dt="2022-01-08T04:54:09.616" v="2298"/>
          <ac:spMkLst>
            <pc:docMk/>
            <pc:sldMk cId="0" sldId="266"/>
            <ac:spMk id="453" creationId="{0A177B01-2BE5-4A00-96E3-0C5D19A0F2AE}"/>
          </ac:spMkLst>
        </pc:spChg>
        <pc:spChg chg="mod">
          <ac:chgData name="PHUOC CONG NGUYEN" userId="a6519902-66df-4162-af9d-9db9f0b5ac8e" providerId="ADAL" clId="{0AB53EAA-F87A-45FB-B16B-5A18ACF73E39}" dt="2022-01-08T04:54:09.616" v="2298"/>
          <ac:spMkLst>
            <pc:docMk/>
            <pc:sldMk cId="0" sldId="266"/>
            <ac:spMk id="454" creationId="{882B9C0B-011C-4FE9-BB35-59EE9A74B12B}"/>
          </ac:spMkLst>
        </pc:spChg>
        <pc:spChg chg="mod">
          <ac:chgData name="PHUOC CONG NGUYEN" userId="a6519902-66df-4162-af9d-9db9f0b5ac8e" providerId="ADAL" clId="{0AB53EAA-F87A-45FB-B16B-5A18ACF73E39}" dt="2022-01-08T04:54:09.616" v="2298"/>
          <ac:spMkLst>
            <pc:docMk/>
            <pc:sldMk cId="0" sldId="266"/>
            <ac:spMk id="455" creationId="{3015AE80-5779-474B-B3DE-B5CB134C9280}"/>
          </ac:spMkLst>
        </pc:spChg>
        <pc:spChg chg="mod">
          <ac:chgData name="PHUOC CONG NGUYEN" userId="a6519902-66df-4162-af9d-9db9f0b5ac8e" providerId="ADAL" clId="{0AB53EAA-F87A-45FB-B16B-5A18ACF73E39}" dt="2022-01-08T04:54:09.616" v="2298"/>
          <ac:spMkLst>
            <pc:docMk/>
            <pc:sldMk cId="0" sldId="266"/>
            <ac:spMk id="456" creationId="{A7CB1306-B4B3-49F3-BFA9-582FA92EE5B5}"/>
          </ac:spMkLst>
        </pc:spChg>
        <pc:spChg chg="mod">
          <ac:chgData name="PHUOC CONG NGUYEN" userId="a6519902-66df-4162-af9d-9db9f0b5ac8e" providerId="ADAL" clId="{0AB53EAA-F87A-45FB-B16B-5A18ACF73E39}" dt="2022-01-08T04:54:09.616" v="2298"/>
          <ac:spMkLst>
            <pc:docMk/>
            <pc:sldMk cId="0" sldId="266"/>
            <ac:spMk id="457" creationId="{0F1E91AB-D2C3-4086-B4CB-3A53FA655C79}"/>
          </ac:spMkLst>
        </pc:spChg>
        <pc:spChg chg="mod">
          <ac:chgData name="PHUOC CONG NGUYEN" userId="a6519902-66df-4162-af9d-9db9f0b5ac8e" providerId="ADAL" clId="{0AB53EAA-F87A-45FB-B16B-5A18ACF73E39}" dt="2022-01-08T04:54:09.616" v="2298"/>
          <ac:spMkLst>
            <pc:docMk/>
            <pc:sldMk cId="0" sldId="266"/>
            <ac:spMk id="458" creationId="{AEA0916C-C302-4A52-AC69-6F915D1C2DE7}"/>
          </ac:spMkLst>
        </pc:spChg>
        <pc:spChg chg="mod">
          <ac:chgData name="PHUOC CONG NGUYEN" userId="a6519902-66df-4162-af9d-9db9f0b5ac8e" providerId="ADAL" clId="{0AB53EAA-F87A-45FB-B16B-5A18ACF73E39}" dt="2022-01-08T04:54:09.616" v="2298"/>
          <ac:spMkLst>
            <pc:docMk/>
            <pc:sldMk cId="0" sldId="266"/>
            <ac:spMk id="459" creationId="{1B49133C-D23C-4A30-9D3C-D7ED5C4173EB}"/>
          </ac:spMkLst>
        </pc:spChg>
        <pc:spChg chg="mod">
          <ac:chgData name="PHUOC CONG NGUYEN" userId="a6519902-66df-4162-af9d-9db9f0b5ac8e" providerId="ADAL" clId="{0AB53EAA-F87A-45FB-B16B-5A18ACF73E39}" dt="2022-01-08T04:54:09.616" v="2298"/>
          <ac:spMkLst>
            <pc:docMk/>
            <pc:sldMk cId="0" sldId="266"/>
            <ac:spMk id="460" creationId="{1B4E7179-C728-43D5-BCA7-50BDC0CEBD79}"/>
          </ac:spMkLst>
        </pc:spChg>
        <pc:spChg chg="mod">
          <ac:chgData name="PHUOC CONG NGUYEN" userId="a6519902-66df-4162-af9d-9db9f0b5ac8e" providerId="ADAL" clId="{0AB53EAA-F87A-45FB-B16B-5A18ACF73E39}" dt="2022-01-08T04:54:09.616" v="2298"/>
          <ac:spMkLst>
            <pc:docMk/>
            <pc:sldMk cId="0" sldId="266"/>
            <ac:spMk id="461" creationId="{C646F0B3-ED3E-4491-8EA8-0DC2907DD1D8}"/>
          </ac:spMkLst>
        </pc:spChg>
        <pc:spChg chg="mod">
          <ac:chgData name="PHUOC CONG NGUYEN" userId="a6519902-66df-4162-af9d-9db9f0b5ac8e" providerId="ADAL" clId="{0AB53EAA-F87A-45FB-B16B-5A18ACF73E39}" dt="2022-01-08T04:54:09.616" v="2298"/>
          <ac:spMkLst>
            <pc:docMk/>
            <pc:sldMk cId="0" sldId="266"/>
            <ac:spMk id="462" creationId="{C4C0FBF0-4965-48C0-8F2D-5CEB4EDF5586}"/>
          </ac:spMkLst>
        </pc:spChg>
        <pc:spChg chg="mod">
          <ac:chgData name="PHUOC CONG NGUYEN" userId="a6519902-66df-4162-af9d-9db9f0b5ac8e" providerId="ADAL" clId="{0AB53EAA-F87A-45FB-B16B-5A18ACF73E39}" dt="2022-01-08T04:54:09.616" v="2298"/>
          <ac:spMkLst>
            <pc:docMk/>
            <pc:sldMk cId="0" sldId="266"/>
            <ac:spMk id="463" creationId="{B029B3CE-FF47-47F5-A06A-4648CE7F24CE}"/>
          </ac:spMkLst>
        </pc:spChg>
        <pc:spChg chg="mod">
          <ac:chgData name="PHUOC CONG NGUYEN" userId="a6519902-66df-4162-af9d-9db9f0b5ac8e" providerId="ADAL" clId="{0AB53EAA-F87A-45FB-B16B-5A18ACF73E39}" dt="2022-01-08T04:54:09.616" v="2298"/>
          <ac:spMkLst>
            <pc:docMk/>
            <pc:sldMk cId="0" sldId="266"/>
            <ac:spMk id="464" creationId="{822CAF58-F138-4659-A93C-FE28F39948B5}"/>
          </ac:spMkLst>
        </pc:spChg>
        <pc:spChg chg="mod">
          <ac:chgData name="PHUOC CONG NGUYEN" userId="a6519902-66df-4162-af9d-9db9f0b5ac8e" providerId="ADAL" clId="{0AB53EAA-F87A-45FB-B16B-5A18ACF73E39}" dt="2022-01-08T04:54:09.616" v="2298"/>
          <ac:spMkLst>
            <pc:docMk/>
            <pc:sldMk cId="0" sldId="266"/>
            <ac:spMk id="465" creationId="{4E403B65-A8A9-4CDD-9F2B-16691A6B630C}"/>
          </ac:spMkLst>
        </pc:spChg>
        <pc:spChg chg="mod">
          <ac:chgData name="PHUOC CONG NGUYEN" userId="a6519902-66df-4162-af9d-9db9f0b5ac8e" providerId="ADAL" clId="{0AB53EAA-F87A-45FB-B16B-5A18ACF73E39}" dt="2022-01-08T04:54:09.616" v="2298"/>
          <ac:spMkLst>
            <pc:docMk/>
            <pc:sldMk cId="0" sldId="266"/>
            <ac:spMk id="466" creationId="{B3DD6A19-4796-4663-8FD9-91ECDC2D6810}"/>
          </ac:spMkLst>
        </pc:spChg>
        <pc:spChg chg="mod">
          <ac:chgData name="PHUOC CONG NGUYEN" userId="a6519902-66df-4162-af9d-9db9f0b5ac8e" providerId="ADAL" clId="{0AB53EAA-F87A-45FB-B16B-5A18ACF73E39}" dt="2022-01-08T04:54:09.616" v="2298"/>
          <ac:spMkLst>
            <pc:docMk/>
            <pc:sldMk cId="0" sldId="266"/>
            <ac:spMk id="467" creationId="{11C70DB3-58F8-494C-94FE-E572DC37C0D1}"/>
          </ac:spMkLst>
        </pc:spChg>
        <pc:spChg chg="mod">
          <ac:chgData name="PHUOC CONG NGUYEN" userId="a6519902-66df-4162-af9d-9db9f0b5ac8e" providerId="ADAL" clId="{0AB53EAA-F87A-45FB-B16B-5A18ACF73E39}" dt="2022-01-08T04:54:09.616" v="2298"/>
          <ac:spMkLst>
            <pc:docMk/>
            <pc:sldMk cId="0" sldId="266"/>
            <ac:spMk id="468" creationId="{A6A77515-9F44-4627-9EE8-7F8191312E99}"/>
          </ac:spMkLst>
        </pc:spChg>
        <pc:spChg chg="mod">
          <ac:chgData name="PHUOC CONG NGUYEN" userId="a6519902-66df-4162-af9d-9db9f0b5ac8e" providerId="ADAL" clId="{0AB53EAA-F87A-45FB-B16B-5A18ACF73E39}" dt="2022-01-08T04:54:09.616" v="2298"/>
          <ac:spMkLst>
            <pc:docMk/>
            <pc:sldMk cId="0" sldId="266"/>
            <ac:spMk id="469" creationId="{5E384542-0338-47F9-945D-58CC345284D1}"/>
          </ac:spMkLst>
        </pc:spChg>
        <pc:spChg chg="mod">
          <ac:chgData name="PHUOC CONG NGUYEN" userId="a6519902-66df-4162-af9d-9db9f0b5ac8e" providerId="ADAL" clId="{0AB53EAA-F87A-45FB-B16B-5A18ACF73E39}" dt="2022-01-08T04:54:09.616" v="2298"/>
          <ac:spMkLst>
            <pc:docMk/>
            <pc:sldMk cId="0" sldId="266"/>
            <ac:spMk id="470" creationId="{791DBDAA-A6F2-4DA6-86E5-75A845331E49}"/>
          </ac:spMkLst>
        </pc:spChg>
        <pc:spChg chg="mod">
          <ac:chgData name="PHUOC CONG NGUYEN" userId="a6519902-66df-4162-af9d-9db9f0b5ac8e" providerId="ADAL" clId="{0AB53EAA-F87A-45FB-B16B-5A18ACF73E39}" dt="2022-01-08T04:54:09.616" v="2298"/>
          <ac:spMkLst>
            <pc:docMk/>
            <pc:sldMk cId="0" sldId="266"/>
            <ac:spMk id="471" creationId="{7E7F5E89-8E54-4929-A321-6391A2FE7A60}"/>
          </ac:spMkLst>
        </pc:spChg>
        <pc:spChg chg="mod">
          <ac:chgData name="PHUOC CONG NGUYEN" userId="a6519902-66df-4162-af9d-9db9f0b5ac8e" providerId="ADAL" clId="{0AB53EAA-F87A-45FB-B16B-5A18ACF73E39}" dt="2022-01-08T04:54:09.616" v="2298"/>
          <ac:spMkLst>
            <pc:docMk/>
            <pc:sldMk cId="0" sldId="266"/>
            <ac:spMk id="472" creationId="{6F1CACBD-8532-41F9-A707-E75F95D98835}"/>
          </ac:spMkLst>
        </pc:spChg>
        <pc:spChg chg="mod">
          <ac:chgData name="PHUOC CONG NGUYEN" userId="a6519902-66df-4162-af9d-9db9f0b5ac8e" providerId="ADAL" clId="{0AB53EAA-F87A-45FB-B16B-5A18ACF73E39}" dt="2022-01-08T04:54:09.616" v="2298"/>
          <ac:spMkLst>
            <pc:docMk/>
            <pc:sldMk cId="0" sldId="266"/>
            <ac:spMk id="473" creationId="{07C6AE3B-3952-46F1-8FF5-9339646BD279}"/>
          </ac:spMkLst>
        </pc:spChg>
        <pc:spChg chg="mod">
          <ac:chgData name="PHUOC CONG NGUYEN" userId="a6519902-66df-4162-af9d-9db9f0b5ac8e" providerId="ADAL" clId="{0AB53EAA-F87A-45FB-B16B-5A18ACF73E39}" dt="2022-01-08T04:54:09.616" v="2298"/>
          <ac:spMkLst>
            <pc:docMk/>
            <pc:sldMk cId="0" sldId="266"/>
            <ac:spMk id="474" creationId="{155E8D94-0E85-4063-AB39-19636C52C605}"/>
          </ac:spMkLst>
        </pc:spChg>
        <pc:spChg chg="mod">
          <ac:chgData name="PHUOC CONG NGUYEN" userId="a6519902-66df-4162-af9d-9db9f0b5ac8e" providerId="ADAL" clId="{0AB53EAA-F87A-45FB-B16B-5A18ACF73E39}" dt="2022-01-08T04:54:09.616" v="2298"/>
          <ac:spMkLst>
            <pc:docMk/>
            <pc:sldMk cId="0" sldId="266"/>
            <ac:spMk id="475" creationId="{EE2A7063-CD29-44BA-A1AA-EC4C8357AF9D}"/>
          </ac:spMkLst>
        </pc:spChg>
        <pc:spChg chg="mod">
          <ac:chgData name="PHUOC CONG NGUYEN" userId="a6519902-66df-4162-af9d-9db9f0b5ac8e" providerId="ADAL" clId="{0AB53EAA-F87A-45FB-B16B-5A18ACF73E39}" dt="2022-01-08T04:54:09.616" v="2298"/>
          <ac:spMkLst>
            <pc:docMk/>
            <pc:sldMk cId="0" sldId="266"/>
            <ac:spMk id="476" creationId="{CCDB2E46-CC71-4C69-B3A7-EB03D2B27C0A}"/>
          </ac:spMkLst>
        </pc:spChg>
        <pc:spChg chg="mod">
          <ac:chgData name="PHUOC CONG NGUYEN" userId="a6519902-66df-4162-af9d-9db9f0b5ac8e" providerId="ADAL" clId="{0AB53EAA-F87A-45FB-B16B-5A18ACF73E39}" dt="2022-01-08T04:54:09.616" v="2298"/>
          <ac:spMkLst>
            <pc:docMk/>
            <pc:sldMk cId="0" sldId="266"/>
            <ac:spMk id="477" creationId="{4C1C2A08-B2A0-4366-8559-4EBE3EE98C63}"/>
          </ac:spMkLst>
        </pc:spChg>
        <pc:spChg chg="mod">
          <ac:chgData name="PHUOC CONG NGUYEN" userId="a6519902-66df-4162-af9d-9db9f0b5ac8e" providerId="ADAL" clId="{0AB53EAA-F87A-45FB-B16B-5A18ACF73E39}" dt="2022-01-08T04:54:09.616" v="2298"/>
          <ac:spMkLst>
            <pc:docMk/>
            <pc:sldMk cId="0" sldId="266"/>
            <ac:spMk id="478" creationId="{AA65D6CE-2A62-46F1-AB9E-CFD4DC806138}"/>
          </ac:spMkLst>
        </pc:spChg>
        <pc:spChg chg="mod">
          <ac:chgData name="PHUOC CONG NGUYEN" userId="a6519902-66df-4162-af9d-9db9f0b5ac8e" providerId="ADAL" clId="{0AB53EAA-F87A-45FB-B16B-5A18ACF73E39}" dt="2022-01-08T04:54:09.616" v="2298"/>
          <ac:spMkLst>
            <pc:docMk/>
            <pc:sldMk cId="0" sldId="266"/>
            <ac:spMk id="479" creationId="{F50767C2-F6CD-4F58-B88C-1BAFA6FFB526}"/>
          </ac:spMkLst>
        </pc:spChg>
        <pc:spChg chg="mod">
          <ac:chgData name="PHUOC CONG NGUYEN" userId="a6519902-66df-4162-af9d-9db9f0b5ac8e" providerId="ADAL" clId="{0AB53EAA-F87A-45FB-B16B-5A18ACF73E39}" dt="2022-01-08T04:54:09.616" v="2298"/>
          <ac:spMkLst>
            <pc:docMk/>
            <pc:sldMk cId="0" sldId="266"/>
            <ac:spMk id="480" creationId="{37461635-4CC0-405F-954B-310FA46443B7}"/>
          </ac:spMkLst>
        </pc:spChg>
        <pc:spChg chg="mod">
          <ac:chgData name="PHUOC CONG NGUYEN" userId="a6519902-66df-4162-af9d-9db9f0b5ac8e" providerId="ADAL" clId="{0AB53EAA-F87A-45FB-B16B-5A18ACF73E39}" dt="2022-01-08T04:54:09.616" v="2298"/>
          <ac:spMkLst>
            <pc:docMk/>
            <pc:sldMk cId="0" sldId="266"/>
            <ac:spMk id="481" creationId="{4BF8117C-C098-45A0-8D4F-ABE50537075A}"/>
          </ac:spMkLst>
        </pc:spChg>
        <pc:spChg chg="mod">
          <ac:chgData name="PHUOC CONG NGUYEN" userId="a6519902-66df-4162-af9d-9db9f0b5ac8e" providerId="ADAL" clId="{0AB53EAA-F87A-45FB-B16B-5A18ACF73E39}" dt="2022-01-08T04:54:09.616" v="2298"/>
          <ac:spMkLst>
            <pc:docMk/>
            <pc:sldMk cId="0" sldId="266"/>
            <ac:spMk id="482" creationId="{4AFBB037-F360-45C7-A5F5-21E6903D7191}"/>
          </ac:spMkLst>
        </pc:spChg>
        <pc:spChg chg="mod">
          <ac:chgData name="PHUOC CONG NGUYEN" userId="a6519902-66df-4162-af9d-9db9f0b5ac8e" providerId="ADAL" clId="{0AB53EAA-F87A-45FB-B16B-5A18ACF73E39}" dt="2022-01-08T04:54:09.616" v="2298"/>
          <ac:spMkLst>
            <pc:docMk/>
            <pc:sldMk cId="0" sldId="266"/>
            <ac:spMk id="483" creationId="{9DB7A3A9-F02E-4FC8-812E-7CE66C0EF458}"/>
          </ac:spMkLst>
        </pc:spChg>
        <pc:spChg chg="mod">
          <ac:chgData name="PHUOC CONG NGUYEN" userId="a6519902-66df-4162-af9d-9db9f0b5ac8e" providerId="ADAL" clId="{0AB53EAA-F87A-45FB-B16B-5A18ACF73E39}" dt="2022-01-08T04:54:09.616" v="2298"/>
          <ac:spMkLst>
            <pc:docMk/>
            <pc:sldMk cId="0" sldId="266"/>
            <ac:spMk id="484" creationId="{92A0F082-2573-45BA-80AC-CD5D21658886}"/>
          </ac:spMkLst>
        </pc:spChg>
        <pc:spChg chg="mod">
          <ac:chgData name="PHUOC CONG NGUYEN" userId="a6519902-66df-4162-af9d-9db9f0b5ac8e" providerId="ADAL" clId="{0AB53EAA-F87A-45FB-B16B-5A18ACF73E39}" dt="2022-01-08T04:54:09.616" v="2298"/>
          <ac:spMkLst>
            <pc:docMk/>
            <pc:sldMk cId="0" sldId="266"/>
            <ac:spMk id="485" creationId="{7D1F1B2F-6686-4A3C-AEAA-B43D89CD9F6F}"/>
          </ac:spMkLst>
        </pc:spChg>
        <pc:spChg chg="mod">
          <ac:chgData name="PHUOC CONG NGUYEN" userId="a6519902-66df-4162-af9d-9db9f0b5ac8e" providerId="ADAL" clId="{0AB53EAA-F87A-45FB-B16B-5A18ACF73E39}" dt="2022-01-08T04:54:09.616" v="2298"/>
          <ac:spMkLst>
            <pc:docMk/>
            <pc:sldMk cId="0" sldId="266"/>
            <ac:spMk id="486" creationId="{4D71DD31-643D-4B90-99AD-444CB07BB165}"/>
          </ac:spMkLst>
        </pc:spChg>
        <pc:spChg chg="mod">
          <ac:chgData name="PHUOC CONG NGUYEN" userId="a6519902-66df-4162-af9d-9db9f0b5ac8e" providerId="ADAL" clId="{0AB53EAA-F87A-45FB-B16B-5A18ACF73E39}" dt="2022-01-08T04:54:09.616" v="2298"/>
          <ac:spMkLst>
            <pc:docMk/>
            <pc:sldMk cId="0" sldId="266"/>
            <ac:spMk id="487" creationId="{ECAF547E-426F-418E-8741-EEF1554F04D0}"/>
          </ac:spMkLst>
        </pc:spChg>
        <pc:spChg chg="mod">
          <ac:chgData name="PHUOC CONG NGUYEN" userId="a6519902-66df-4162-af9d-9db9f0b5ac8e" providerId="ADAL" clId="{0AB53EAA-F87A-45FB-B16B-5A18ACF73E39}" dt="2022-01-08T04:54:09.616" v="2298"/>
          <ac:spMkLst>
            <pc:docMk/>
            <pc:sldMk cId="0" sldId="266"/>
            <ac:spMk id="488" creationId="{BC95ADA4-DEC8-478A-BF5F-B7C6EDFB13A4}"/>
          </ac:spMkLst>
        </pc:spChg>
        <pc:spChg chg="mod">
          <ac:chgData name="PHUOC CONG NGUYEN" userId="a6519902-66df-4162-af9d-9db9f0b5ac8e" providerId="ADAL" clId="{0AB53EAA-F87A-45FB-B16B-5A18ACF73E39}" dt="2022-01-08T04:54:09.616" v="2298"/>
          <ac:spMkLst>
            <pc:docMk/>
            <pc:sldMk cId="0" sldId="266"/>
            <ac:spMk id="489" creationId="{84C9F183-50B1-49D9-9FDD-4F0C861FD6F3}"/>
          </ac:spMkLst>
        </pc:spChg>
        <pc:spChg chg="mod">
          <ac:chgData name="PHUOC CONG NGUYEN" userId="a6519902-66df-4162-af9d-9db9f0b5ac8e" providerId="ADAL" clId="{0AB53EAA-F87A-45FB-B16B-5A18ACF73E39}" dt="2022-01-08T04:54:09.616" v="2298"/>
          <ac:spMkLst>
            <pc:docMk/>
            <pc:sldMk cId="0" sldId="266"/>
            <ac:spMk id="490" creationId="{82C6F40E-441B-4396-8730-28A4FA5CD6BD}"/>
          </ac:spMkLst>
        </pc:spChg>
        <pc:spChg chg="mod">
          <ac:chgData name="PHUOC CONG NGUYEN" userId="a6519902-66df-4162-af9d-9db9f0b5ac8e" providerId="ADAL" clId="{0AB53EAA-F87A-45FB-B16B-5A18ACF73E39}" dt="2022-01-08T04:54:09.616" v="2298"/>
          <ac:spMkLst>
            <pc:docMk/>
            <pc:sldMk cId="0" sldId="266"/>
            <ac:spMk id="491" creationId="{BC746886-553A-4520-B4EF-8F3710BECD4D}"/>
          </ac:spMkLst>
        </pc:spChg>
        <pc:spChg chg="mod">
          <ac:chgData name="PHUOC CONG NGUYEN" userId="a6519902-66df-4162-af9d-9db9f0b5ac8e" providerId="ADAL" clId="{0AB53EAA-F87A-45FB-B16B-5A18ACF73E39}" dt="2022-01-08T04:54:09.616" v="2298"/>
          <ac:spMkLst>
            <pc:docMk/>
            <pc:sldMk cId="0" sldId="266"/>
            <ac:spMk id="492" creationId="{DE714BEF-F2C4-4ADB-B688-9FDC7A5ED664}"/>
          </ac:spMkLst>
        </pc:spChg>
        <pc:spChg chg="mod">
          <ac:chgData name="PHUOC CONG NGUYEN" userId="a6519902-66df-4162-af9d-9db9f0b5ac8e" providerId="ADAL" clId="{0AB53EAA-F87A-45FB-B16B-5A18ACF73E39}" dt="2022-01-08T04:54:09.616" v="2298"/>
          <ac:spMkLst>
            <pc:docMk/>
            <pc:sldMk cId="0" sldId="266"/>
            <ac:spMk id="493" creationId="{82061E73-5F19-415B-A8B6-68A268B6F4F3}"/>
          </ac:spMkLst>
        </pc:spChg>
        <pc:spChg chg="mod">
          <ac:chgData name="PHUOC CONG NGUYEN" userId="a6519902-66df-4162-af9d-9db9f0b5ac8e" providerId="ADAL" clId="{0AB53EAA-F87A-45FB-B16B-5A18ACF73E39}" dt="2022-01-08T04:54:09.616" v="2298"/>
          <ac:spMkLst>
            <pc:docMk/>
            <pc:sldMk cId="0" sldId="266"/>
            <ac:spMk id="494" creationId="{58636109-8200-4EFF-A831-E8A2CEAF0E13}"/>
          </ac:spMkLst>
        </pc:spChg>
        <pc:spChg chg="mod">
          <ac:chgData name="PHUOC CONG NGUYEN" userId="a6519902-66df-4162-af9d-9db9f0b5ac8e" providerId="ADAL" clId="{0AB53EAA-F87A-45FB-B16B-5A18ACF73E39}" dt="2022-01-08T04:54:09.616" v="2298"/>
          <ac:spMkLst>
            <pc:docMk/>
            <pc:sldMk cId="0" sldId="266"/>
            <ac:spMk id="495" creationId="{1E11BCE2-3FF2-4415-A5A1-BF986B402A4A}"/>
          </ac:spMkLst>
        </pc:spChg>
        <pc:spChg chg="mod">
          <ac:chgData name="PHUOC CONG NGUYEN" userId="a6519902-66df-4162-af9d-9db9f0b5ac8e" providerId="ADAL" clId="{0AB53EAA-F87A-45FB-B16B-5A18ACF73E39}" dt="2022-01-08T04:54:09.616" v="2298"/>
          <ac:spMkLst>
            <pc:docMk/>
            <pc:sldMk cId="0" sldId="266"/>
            <ac:spMk id="496" creationId="{D99FA224-0B80-4CDB-9793-D15AA99BD563}"/>
          </ac:spMkLst>
        </pc:spChg>
        <pc:spChg chg="mod">
          <ac:chgData name="PHUOC CONG NGUYEN" userId="a6519902-66df-4162-af9d-9db9f0b5ac8e" providerId="ADAL" clId="{0AB53EAA-F87A-45FB-B16B-5A18ACF73E39}" dt="2022-01-08T04:54:09.616" v="2298"/>
          <ac:spMkLst>
            <pc:docMk/>
            <pc:sldMk cId="0" sldId="266"/>
            <ac:spMk id="497" creationId="{1D5B5685-CFD3-41F8-89DC-4813A3204DD1}"/>
          </ac:spMkLst>
        </pc:spChg>
        <pc:spChg chg="mod">
          <ac:chgData name="PHUOC CONG NGUYEN" userId="a6519902-66df-4162-af9d-9db9f0b5ac8e" providerId="ADAL" clId="{0AB53EAA-F87A-45FB-B16B-5A18ACF73E39}" dt="2022-01-08T04:54:09.616" v="2298"/>
          <ac:spMkLst>
            <pc:docMk/>
            <pc:sldMk cId="0" sldId="266"/>
            <ac:spMk id="498" creationId="{29945DE1-15E3-4772-8781-C8D2534EDC0A}"/>
          </ac:spMkLst>
        </pc:spChg>
        <pc:spChg chg="mod">
          <ac:chgData name="PHUOC CONG NGUYEN" userId="a6519902-66df-4162-af9d-9db9f0b5ac8e" providerId="ADAL" clId="{0AB53EAA-F87A-45FB-B16B-5A18ACF73E39}" dt="2022-01-08T04:54:09.616" v="2298"/>
          <ac:spMkLst>
            <pc:docMk/>
            <pc:sldMk cId="0" sldId="266"/>
            <ac:spMk id="499" creationId="{1FD63B06-113B-4DC9-BE05-4B814B415056}"/>
          </ac:spMkLst>
        </pc:spChg>
        <pc:spChg chg="mod">
          <ac:chgData name="PHUOC CONG NGUYEN" userId="a6519902-66df-4162-af9d-9db9f0b5ac8e" providerId="ADAL" clId="{0AB53EAA-F87A-45FB-B16B-5A18ACF73E39}" dt="2022-01-08T04:54:09.616" v="2298"/>
          <ac:spMkLst>
            <pc:docMk/>
            <pc:sldMk cId="0" sldId="266"/>
            <ac:spMk id="500" creationId="{3EA54D5E-9D02-4DFE-9204-F0397D66C1D1}"/>
          </ac:spMkLst>
        </pc:spChg>
        <pc:spChg chg="mod">
          <ac:chgData name="PHUOC CONG NGUYEN" userId="a6519902-66df-4162-af9d-9db9f0b5ac8e" providerId="ADAL" clId="{0AB53EAA-F87A-45FB-B16B-5A18ACF73E39}" dt="2022-01-08T04:54:09.616" v="2298"/>
          <ac:spMkLst>
            <pc:docMk/>
            <pc:sldMk cId="0" sldId="266"/>
            <ac:spMk id="501" creationId="{9D261905-FBEA-43C4-82E4-DAC4EDAC5225}"/>
          </ac:spMkLst>
        </pc:spChg>
        <pc:spChg chg="mod">
          <ac:chgData name="PHUOC CONG NGUYEN" userId="a6519902-66df-4162-af9d-9db9f0b5ac8e" providerId="ADAL" clId="{0AB53EAA-F87A-45FB-B16B-5A18ACF73E39}" dt="2022-01-08T04:54:09.616" v="2298"/>
          <ac:spMkLst>
            <pc:docMk/>
            <pc:sldMk cId="0" sldId="266"/>
            <ac:spMk id="502" creationId="{5055D41A-5F68-4326-8105-FD308868B6D5}"/>
          </ac:spMkLst>
        </pc:spChg>
        <pc:spChg chg="mod">
          <ac:chgData name="PHUOC CONG NGUYEN" userId="a6519902-66df-4162-af9d-9db9f0b5ac8e" providerId="ADAL" clId="{0AB53EAA-F87A-45FB-B16B-5A18ACF73E39}" dt="2022-01-08T04:54:09.616" v="2298"/>
          <ac:spMkLst>
            <pc:docMk/>
            <pc:sldMk cId="0" sldId="266"/>
            <ac:spMk id="503" creationId="{BE39F527-422B-4D39-BAB0-52600532362B}"/>
          </ac:spMkLst>
        </pc:spChg>
        <pc:spChg chg="mod">
          <ac:chgData name="PHUOC CONG NGUYEN" userId="a6519902-66df-4162-af9d-9db9f0b5ac8e" providerId="ADAL" clId="{0AB53EAA-F87A-45FB-B16B-5A18ACF73E39}" dt="2022-01-08T04:54:09.616" v="2298"/>
          <ac:spMkLst>
            <pc:docMk/>
            <pc:sldMk cId="0" sldId="266"/>
            <ac:spMk id="504" creationId="{CE2BF2D4-3533-4749-AC39-8B3032E9BA0C}"/>
          </ac:spMkLst>
        </pc:spChg>
        <pc:spChg chg="mod">
          <ac:chgData name="PHUOC CONG NGUYEN" userId="a6519902-66df-4162-af9d-9db9f0b5ac8e" providerId="ADAL" clId="{0AB53EAA-F87A-45FB-B16B-5A18ACF73E39}" dt="2022-01-08T04:54:09.616" v="2298"/>
          <ac:spMkLst>
            <pc:docMk/>
            <pc:sldMk cId="0" sldId="266"/>
            <ac:spMk id="505" creationId="{1505B9D2-33AB-404F-91F2-2427E7B8ABA0}"/>
          </ac:spMkLst>
        </pc:spChg>
        <pc:spChg chg="mod">
          <ac:chgData name="PHUOC CONG NGUYEN" userId="a6519902-66df-4162-af9d-9db9f0b5ac8e" providerId="ADAL" clId="{0AB53EAA-F87A-45FB-B16B-5A18ACF73E39}" dt="2022-01-08T04:54:09.616" v="2298"/>
          <ac:spMkLst>
            <pc:docMk/>
            <pc:sldMk cId="0" sldId="266"/>
            <ac:spMk id="506" creationId="{D114ABEB-5D36-42F8-A178-B2381B7BBEC3}"/>
          </ac:spMkLst>
        </pc:spChg>
        <pc:spChg chg="mod">
          <ac:chgData name="PHUOC CONG NGUYEN" userId="a6519902-66df-4162-af9d-9db9f0b5ac8e" providerId="ADAL" clId="{0AB53EAA-F87A-45FB-B16B-5A18ACF73E39}" dt="2022-01-08T04:54:09.616" v="2298"/>
          <ac:spMkLst>
            <pc:docMk/>
            <pc:sldMk cId="0" sldId="266"/>
            <ac:spMk id="507" creationId="{7004CD39-7217-46BD-A2C6-87729ED8584D}"/>
          </ac:spMkLst>
        </pc:spChg>
        <pc:spChg chg="mod">
          <ac:chgData name="PHUOC CONG NGUYEN" userId="a6519902-66df-4162-af9d-9db9f0b5ac8e" providerId="ADAL" clId="{0AB53EAA-F87A-45FB-B16B-5A18ACF73E39}" dt="2022-01-08T04:54:09.616" v="2298"/>
          <ac:spMkLst>
            <pc:docMk/>
            <pc:sldMk cId="0" sldId="266"/>
            <ac:spMk id="508" creationId="{09BB1D48-E4C6-4518-AED8-8E37706EC9AA}"/>
          </ac:spMkLst>
        </pc:spChg>
        <pc:spChg chg="mod">
          <ac:chgData name="PHUOC CONG NGUYEN" userId="a6519902-66df-4162-af9d-9db9f0b5ac8e" providerId="ADAL" clId="{0AB53EAA-F87A-45FB-B16B-5A18ACF73E39}" dt="2022-01-08T04:54:09.616" v="2298"/>
          <ac:spMkLst>
            <pc:docMk/>
            <pc:sldMk cId="0" sldId="266"/>
            <ac:spMk id="509" creationId="{D8591A48-9B34-40DC-AE1B-08E216C92EDF}"/>
          </ac:spMkLst>
        </pc:spChg>
        <pc:spChg chg="mod">
          <ac:chgData name="PHUOC CONG NGUYEN" userId="a6519902-66df-4162-af9d-9db9f0b5ac8e" providerId="ADAL" clId="{0AB53EAA-F87A-45FB-B16B-5A18ACF73E39}" dt="2022-01-08T04:54:09.616" v="2298"/>
          <ac:spMkLst>
            <pc:docMk/>
            <pc:sldMk cId="0" sldId="266"/>
            <ac:spMk id="510" creationId="{C66A95CA-10A7-4D8C-B87B-8F4CC121BB46}"/>
          </ac:spMkLst>
        </pc:spChg>
        <pc:spChg chg="mod">
          <ac:chgData name="PHUOC CONG NGUYEN" userId="a6519902-66df-4162-af9d-9db9f0b5ac8e" providerId="ADAL" clId="{0AB53EAA-F87A-45FB-B16B-5A18ACF73E39}" dt="2022-01-08T04:54:09.616" v="2298"/>
          <ac:spMkLst>
            <pc:docMk/>
            <pc:sldMk cId="0" sldId="266"/>
            <ac:spMk id="511" creationId="{87C66EAC-3781-449E-BFC2-827751894230}"/>
          </ac:spMkLst>
        </pc:spChg>
        <pc:spChg chg="mod">
          <ac:chgData name="PHUOC CONG NGUYEN" userId="a6519902-66df-4162-af9d-9db9f0b5ac8e" providerId="ADAL" clId="{0AB53EAA-F87A-45FB-B16B-5A18ACF73E39}" dt="2022-01-08T04:54:09.616" v="2298"/>
          <ac:spMkLst>
            <pc:docMk/>
            <pc:sldMk cId="0" sldId="266"/>
            <ac:spMk id="512" creationId="{85B63FB5-C20E-49C5-94D7-13F501D52B14}"/>
          </ac:spMkLst>
        </pc:spChg>
        <pc:spChg chg="mod">
          <ac:chgData name="PHUOC CONG NGUYEN" userId="a6519902-66df-4162-af9d-9db9f0b5ac8e" providerId="ADAL" clId="{0AB53EAA-F87A-45FB-B16B-5A18ACF73E39}" dt="2022-01-08T04:54:09.616" v="2298"/>
          <ac:spMkLst>
            <pc:docMk/>
            <pc:sldMk cId="0" sldId="266"/>
            <ac:spMk id="513" creationId="{4E32EF51-F139-4927-8045-1EC683112995}"/>
          </ac:spMkLst>
        </pc:spChg>
        <pc:spChg chg="mod">
          <ac:chgData name="PHUOC CONG NGUYEN" userId="a6519902-66df-4162-af9d-9db9f0b5ac8e" providerId="ADAL" clId="{0AB53EAA-F87A-45FB-B16B-5A18ACF73E39}" dt="2022-01-08T04:54:09.616" v="2298"/>
          <ac:spMkLst>
            <pc:docMk/>
            <pc:sldMk cId="0" sldId="266"/>
            <ac:spMk id="514" creationId="{DC85897F-1F5B-49DF-9016-648A261ADE4E}"/>
          </ac:spMkLst>
        </pc:spChg>
        <pc:spChg chg="mod">
          <ac:chgData name="PHUOC CONG NGUYEN" userId="a6519902-66df-4162-af9d-9db9f0b5ac8e" providerId="ADAL" clId="{0AB53EAA-F87A-45FB-B16B-5A18ACF73E39}" dt="2022-01-08T04:54:09.616" v="2298"/>
          <ac:spMkLst>
            <pc:docMk/>
            <pc:sldMk cId="0" sldId="266"/>
            <ac:spMk id="515" creationId="{3F115459-476C-47C1-B0F8-2215E0417C5A}"/>
          </ac:spMkLst>
        </pc:spChg>
        <pc:spChg chg="mod">
          <ac:chgData name="PHUOC CONG NGUYEN" userId="a6519902-66df-4162-af9d-9db9f0b5ac8e" providerId="ADAL" clId="{0AB53EAA-F87A-45FB-B16B-5A18ACF73E39}" dt="2022-01-08T04:54:09.616" v="2298"/>
          <ac:spMkLst>
            <pc:docMk/>
            <pc:sldMk cId="0" sldId="266"/>
            <ac:spMk id="516" creationId="{A09AD0F4-2C67-447E-88A6-85BAC1A9E27E}"/>
          </ac:spMkLst>
        </pc:spChg>
        <pc:spChg chg="mod">
          <ac:chgData name="PHUOC CONG NGUYEN" userId="a6519902-66df-4162-af9d-9db9f0b5ac8e" providerId="ADAL" clId="{0AB53EAA-F87A-45FB-B16B-5A18ACF73E39}" dt="2022-01-08T04:54:09.616" v="2298"/>
          <ac:spMkLst>
            <pc:docMk/>
            <pc:sldMk cId="0" sldId="266"/>
            <ac:spMk id="517" creationId="{951F05FA-CD8A-4D46-ACE7-85F5E7AE9FEE}"/>
          </ac:spMkLst>
        </pc:spChg>
        <pc:spChg chg="mod">
          <ac:chgData name="PHUOC CONG NGUYEN" userId="a6519902-66df-4162-af9d-9db9f0b5ac8e" providerId="ADAL" clId="{0AB53EAA-F87A-45FB-B16B-5A18ACF73E39}" dt="2022-01-08T04:54:09.616" v="2298"/>
          <ac:spMkLst>
            <pc:docMk/>
            <pc:sldMk cId="0" sldId="266"/>
            <ac:spMk id="518" creationId="{32A8CC5F-2A5E-489D-B0CE-D7842EC74C09}"/>
          </ac:spMkLst>
        </pc:spChg>
        <pc:spChg chg="mod">
          <ac:chgData name="PHUOC CONG NGUYEN" userId="a6519902-66df-4162-af9d-9db9f0b5ac8e" providerId="ADAL" clId="{0AB53EAA-F87A-45FB-B16B-5A18ACF73E39}" dt="2022-01-08T04:54:09.616" v="2298"/>
          <ac:spMkLst>
            <pc:docMk/>
            <pc:sldMk cId="0" sldId="266"/>
            <ac:spMk id="519" creationId="{132DED13-155C-4B21-BAD6-33E4C22E4FF2}"/>
          </ac:spMkLst>
        </pc:spChg>
        <pc:spChg chg="mod">
          <ac:chgData name="PHUOC CONG NGUYEN" userId="a6519902-66df-4162-af9d-9db9f0b5ac8e" providerId="ADAL" clId="{0AB53EAA-F87A-45FB-B16B-5A18ACF73E39}" dt="2022-01-08T04:54:09.616" v="2298"/>
          <ac:spMkLst>
            <pc:docMk/>
            <pc:sldMk cId="0" sldId="266"/>
            <ac:spMk id="520" creationId="{6516506D-CBF7-4AD2-9B7B-D91B44F433EE}"/>
          </ac:spMkLst>
        </pc:spChg>
        <pc:spChg chg="mod">
          <ac:chgData name="PHUOC CONG NGUYEN" userId="a6519902-66df-4162-af9d-9db9f0b5ac8e" providerId="ADAL" clId="{0AB53EAA-F87A-45FB-B16B-5A18ACF73E39}" dt="2022-01-08T04:54:09.616" v="2298"/>
          <ac:spMkLst>
            <pc:docMk/>
            <pc:sldMk cId="0" sldId="266"/>
            <ac:spMk id="521" creationId="{6C77ED82-204C-4B1A-8D23-02BFFDB73661}"/>
          </ac:spMkLst>
        </pc:spChg>
        <pc:spChg chg="mod">
          <ac:chgData name="PHUOC CONG NGUYEN" userId="a6519902-66df-4162-af9d-9db9f0b5ac8e" providerId="ADAL" clId="{0AB53EAA-F87A-45FB-B16B-5A18ACF73E39}" dt="2022-01-08T04:54:09.616" v="2298"/>
          <ac:spMkLst>
            <pc:docMk/>
            <pc:sldMk cId="0" sldId="266"/>
            <ac:spMk id="522" creationId="{60AF66C9-9022-4BF2-AC46-2FA3EA09E7F7}"/>
          </ac:spMkLst>
        </pc:spChg>
        <pc:spChg chg="mod">
          <ac:chgData name="PHUOC CONG NGUYEN" userId="a6519902-66df-4162-af9d-9db9f0b5ac8e" providerId="ADAL" clId="{0AB53EAA-F87A-45FB-B16B-5A18ACF73E39}" dt="2022-01-08T04:54:09.616" v="2298"/>
          <ac:spMkLst>
            <pc:docMk/>
            <pc:sldMk cId="0" sldId="266"/>
            <ac:spMk id="523" creationId="{C834EF0E-2330-46A0-A4FA-B5E9BDF99A27}"/>
          </ac:spMkLst>
        </pc:spChg>
        <pc:spChg chg="mod">
          <ac:chgData name="PHUOC CONG NGUYEN" userId="a6519902-66df-4162-af9d-9db9f0b5ac8e" providerId="ADAL" clId="{0AB53EAA-F87A-45FB-B16B-5A18ACF73E39}" dt="2022-01-08T04:54:09.616" v="2298"/>
          <ac:spMkLst>
            <pc:docMk/>
            <pc:sldMk cId="0" sldId="266"/>
            <ac:spMk id="524" creationId="{D3C99CC9-7427-47FD-9D3C-E191C6AD4CC4}"/>
          </ac:spMkLst>
        </pc:spChg>
        <pc:spChg chg="mod">
          <ac:chgData name="PHUOC CONG NGUYEN" userId="a6519902-66df-4162-af9d-9db9f0b5ac8e" providerId="ADAL" clId="{0AB53EAA-F87A-45FB-B16B-5A18ACF73E39}" dt="2022-01-08T04:54:09.616" v="2298"/>
          <ac:spMkLst>
            <pc:docMk/>
            <pc:sldMk cId="0" sldId="266"/>
            <ac:spMk id="525" creationId="{B2DA2D7E-FC13-4F0B-8B72-0EDDE6F4C16B}"/>
          </ac:spMkLst>
        </pc:spChg>
        <pc:spChg chg="mod">
          <ac:chgData name="PHUOC CONG NGUYEN" userId="a6519902-66df-4162-af9d-9db9f0b5ac8e" providerId="ADAL" clId="{0AB53EAA-F87A-45FB-B16B-5A18ACF73E39}" dt="2022-01-08T04:54:09.616" v="2298"/>
          <ac:spMkLst>
            <pc:docMk/>
            <pc:sldMk cId="0" sldId="266"/>
            <ac:spMk id="526" creationId="{600D1D37-7491-4A3C-82BC-B454F8903D2F}"/>
          </ac:spMkLst>
        </pc:spChg>
        <pc:spChg chg="mod">
          <ac:chgData name="PHUOC CONG NGUYEN" userId="a6519902-66df-4162-af9d-9db9f0b5ac8e" providerId="ADAL" clId="{0AB53EAA-F87A-45FB-B16B-5A18ACF73E39}" dt="2022-01-08T04:54:09.616" v="2298"/>
          <ac:spMkLst>
            <pc:docMk/>
            <pc:sldMk cId="0" sldId="266"/>
            <ac:spMk id="527" creationId="{9F1F3FC7-9369-4A7A-989B-8FE5C65EA298}"/>
          </ac:spMkLst>
        </pc:spChg>
        <pc:spChg chg="mod">
          <ac:chgData name="PHUOC CONG NGUYEN" userId="a6519902-66df-4162-af9d-9db9f0b5ac8e" providerId="ADAL" clId="{0AB53EAA-F87A-45FB-B16B-5A18ACF73E39}" dt="2022-01-08T04:54:09.616" v="2298"/>
          <ac:spMkLst>
            <pc:docMk/>
            <pc:sldMk cId="0" sldId="266"/>
            <ac:spMk id="528" creationId="{10E84191-1D60-46B2-B7ED-2EC24CC1609F}"/>
          </ac:spMkLst>
        </pc:spChg>
        <pc:spChg chg="mod">
          <ac:chgData name="PHUOC CONG NGUYEN" userId="a6519902-66df-4162-af9d-9db9f0b5ac8e" providerId="ADAL" clId="{0AB53EAA-F87A-45FB-B16B-5A18ACF73E39}" dt="2022-01-08T04:54:09.616" v="2298"/>
          <ac:spMkLst>
            <pc:docMk/>
            <pc:sldMk cId="0" sldId="266"/>
            <ac:spMk id="529" creationId="{9FDDE139-A461-445C-8DBF-623523E29ECF}"/>
          </ac:spMkLst>
        </pc:spChg>
        <pc:spChg chg="mod">
          <ac:chgData name="PHUOC CONG NGUYEN" userId="a6519902-66df-4162-af9d-9db9f0b5ac8e" providerId="ADAL" clId="{0AB53EAA-F87A-45FB-B16B-5A18ACF73E39}" dt="2022-01-08T04:54:09.616" v="2298"/>
          <ac:spMkLst>
            <pc:docMk/>
            <pc:sldMk cId="0" sldId="266"/>
            <ac:spMk id="530" creationId="{B30F8EC6-96B7-482B-AAFE-F0F5A5F5B114}"/>
          </ac:spMkLst>
        </pc:spChg>
        <pc:spChg chg="mod">
          <ac:chgData name="PHUOC CONG NGUYEN" userId="a6519902-66df-4162-af9d-9db9f0b5ac8e" providerId="ADAL" clId="{0AB53EAA-F87A-45FB-B16B-5A18ACF73E39}" dt="2022-01-08T04:54:09.616" v="2298"/>
          <ac:spMkLst>
            <pc:docMk/>
            <pc:sldMk cId="0" sldId="266"/>
            <ac:spMk id="531" creationId="{E302B7AC-9D14-4D48-AADE-C2B258243CCC}"/>
          </ac:spMkLst>
        </pc:spChg>
        <pc:spChg chg="mod">
          <ac:chgData name="PHUOC CONG NGUYEN" userId="a6519902-66df-4162-af9d-9db9f0b5ac8e" providerId="ADAL" clId="{0AB53EAA-F87A-45FB-B16B-5A18ACF73E39}" dt="2022-01-08T04:54:09.616" v="2298"/>
          <ac:spMkLst>
            <pc:docMk/>
            <pc:sldMk cId="0" sldId="266"/>
            <ac:spMk id="532" creationId="{423C4A3C-A846-4371-9C4C-9479CE91735C}"/>
          </ac:spMkLst>
        </pc:spChg>
        <pc:spChg chg="mod">
          <ac:chgData name="PHUOC CONG NGUYEN" userId="a6519902-66df-4162-af9d-9db9f0b5ac8e" providerId="ADAL" clId="{0AB53EAA-F87A-45FB-B16B-5A18ACF73E39}" dt="2022-01-08T04:54:09.616" v="2298"/>
          <ac:spMkLst>
            <pc:docMk/>
            <pc:sldMk cId="0" sldId="266"/>
            <ac:spMk id="533" creationId="{3F42FE9B-9CCF-4528-9426-BDF8911E31FE}"/>
          </ac:spMkLst>
        </pc:spChg>
        <pc:spChg chg="mod">
          <ac:chgData name="PHUOC CONG NGUYEN" userId="a6519902-66df-4162-af9d-9db9f0b5ac8e" providerId="ADAL" clId="{0AB53EAA-F87A-45FB-B16B-5A18ACF73E39}" dt="2022-01-08T04:54:09.616" v="2298"/>
          <ac:spMkLst>
            <pc:docMk/>
            <pc:sldMk cId="0" sldId="266"/>
            <ac:spMk id="534" creationId="{2043B4B4-F85A-46EB-891B-3ADBBFEF4C28}"/>
          </ac:spMkLst>
        </pc:spChg>
        <pc:spChg chg="mod">
          <ac:chgData name="PHUOC CONG NGUYEN" userId="a6519902-66df-4162-af9d-9db9f0b5ac8e" providerId="ADAL" clId="{0AB53EAA-F87A-45FB-B16B-5A18ACF73E39}" dt="2022-01-08T04:54:09.616" v="2298"/>
          <ac:spMkLst>
            <pc:docMk/>
            <pc:sldMk cId="0" sldId="266"/>
            <ac:spMk id="535" creationId="{46CCAA5B-DA7D-46A5-B090-9FC024599BA2}"/>
          </ac:spMkLst>
        </pc:spChg>
        <pc:spChg chg="mod">
          <ac:chgData name="PHUOC CONG NGUYEN" userId="a6519902-66df-4162-af9d-9db9f0b5ac8e" providerId="ADAL" clId="{0AB53EAA-F87A-45FB-B16B-5A18ACF73E39}" dt="2022-01-08T04:54:09.616" v="2298"/>
          <ac:spMkLst>
            <pc:docMk/>
            <pc:sldMk cId="0" sldId="266"/>
            <ac:spMk id="536" creationId="{ABF97636-3378-4968-A5E7-B47A4BF4425B}"/>
          </ac:spMkLst>
        </pc:spChg>
        <pc:spChg chg="mod">
          <ac:chgData name="PHUOC CONG NGUYEN" userId="a6519902-66df-4162-af9d-9db9f0b5ac8e" providerId="ADAL" clId="{0AB53EAA-F87A-45FB-B16B-5A18ACF73E39}" dt="2022-01-08T04:54:09.616" v="2298"/>
          <ac:spMkLst>
            <pc:docMk/>
            <pc:sldMk cId="0" sldId="266"/>
            <ac:spMk id="537" creationId="{BE1AD47A-B326-4E44-8B6D-F71693960C32}"/>
          </ac:spMkLst>
        </pc:spChg>
        <pc:spChg chg="mod">
          <ac:chgData name="PHUOC CONG NGUYEN" userId="a6519902-66df-4162-af9d-9db9f0b5ac8e" providerId="ADAL" clId="{0AB53EAA-F87A-45FB-B16B-5A18ACF73E39}" dt="2022-01-08T04:54:09.616" v="2298"/>
          <ac:spMkLst>
            <pc:docMk/>
            <pc:sldMk cId="0" sldId="266"/>
            <ac:spMk id="538" creationId="{D5595849-2841-4F1B-A4B7-9A693D7DE11C}"/>
          </ac:spMkLst>
        </pc:spChg>
        <pc:spChg chg="mod">
          <ac:chgData name="PHUOC CONG NGUYEN" userId="a6519902-66df-4162-af9d-9db9f0b5ac8e" providerId="ADAL" clId="{0AB53EAA-F87A-45FB-B16B-5A18ACF73E39}" dt="2022-01-08T04:54:09.616" v="2298"/>
          <ac:spMkLst>
            <pc:docMk/>
            <pc:sldMk cId="0" sldId="266"/>
            <ac:spMk id="539" creationId="{0A912240-D8BD-44BE-9154-9C8BA70B9FED}"/>
          </ac:spMkLst>
        </pc:spChg>
        <pc:spChg chg="mod">
          <ac:chgData name="PHUOC CONG NGUYEN" userId="a6519902-66df-4162-af9d-9db9f0b5ac8e" providerId="ADAL" clId="{0AB53EAA-F87A-45FB-B16B-5A18ACF73E39}" dt="2022-01-08T04:54:09.616" v="2298"/>
          <ac:spMkLst>
            <pc:docMk/>
            <pc:sldMk cId="0" sldId="266"/>
            <ac:spMk id="540" creationId="{2D6184EE-2195-427A-B89B-F5BCF8748D60}"/>
          </ac:spMkLst>
        </pc:spChg>
        <pc:spChg chg="mod">
          <ac:chgData name="PHUOC CONG NGUYEN" userId="a6519902-66df-4162-af9d-9db9f0b5ac8e" providerId="ADAL" clId="{0AB53EAA-F87A-45FB-B16B-5A18ACF73E39}" dt="2022-01-08T04:54:09.616" v="2298"/>
          <ac:spMkLst>
            <pc:docMk/>
            <pc:sldMk cId="0" sldId="266"/>
            <ac:spMk id="541" creationId="{B181F41A-DE00-4DBD-BFFA-255778429B08}"/>
          </ac:spMkLst>
        </pc:spChg>
        <pc:spChg chg="mod">
          <ac:chgData name="PHUOC CONG NGUYEN" userId="a6519902-66df-4162-af9d-9db9f0b5ac8e" providerId="ADAL" clId="{0AB53EAA-F87A-45FB-B16B-5A18ACF73E39}" dt="2022-01-08T04:54:09.616" v="2298"/>
          <ac:spMkLst>
            <pc:docMk/>
            <pc:sldMk cId="0" sldId="266"/>
            <ac:spMk id="542" creationId="{CA1F0FEA-B823-4209-BF87-B49F4AE0EAD8}"/>
          </ac:spMkLst>
        </pc:spChg>
        <pc:spChg chg="mod">
          <ac:chgData name="PHUOC CONG NGUYEN" userId="a6519902-66df-4162-af9d-9db9f0b5ac8e" providerId="ADAL" clId="{0AB53EAA-F87A-45FB-B16B-5A18ACF73E39}" dt="2022-01-08T04:54:09.616" v="2298"/>
          <ac:spMkLst>
            <pc:docMk/>
            <pc:sldMk cId="0" sldId="266"/>
            <ac:spMk id="543" creationId="{E387764E-285D-4CCD-8EBF-712724E180D8}"/>
          </ac:spMkLst>
        </pc:spChg>
        <pc:spChg chg="mod">
          <ac:chgData name="PHUOC CONG NGUYEN" userId="a6519902-66df-4162-af9d-9db9f0b5ac8e" providerId="ADAL" clId="{0AB53EAA-F87A-45FB-B16B-5A18ACF73E39}" dt="2022-01-08T04:54:09.616" v="2298"/>
          <ac:spMkLst>
            <pc:docMk/>
            <pc:sldMk cId="0" sldId="266"/>
            <ac:spMk id="544" creationId="{49237A04-3840-4E5B-B2D0-CFD34AB3CD89}"/>
          </ac:spMkLst>
        </pc:spChg>
        <pc:spChg chg="mod">
          <ac:chgData name="PHUOC CONG NGUYEN" userId="a6519902-66df-4162-af9d-9db9f0b5ac8e" providerId="ADAL" clId="{0AB53EAA-F87A-45FB-B16B-5A18ACF73E39}" dt="2022-01-08T04:54:09.616" v="2298"/>
          <ac:spMkLst>
            <pc:docMk/>
            <pc:sldMk cId="0" sldId="266"/>
            <ac:spMk id="545" creationId="{19FC1DF5-6CE2-4431-8874-F5ECC577B112}"/>
          </ac:spMkLst>
        </pc:spChg>
        <pc:spChg chg="mod">
          <ac:chgData name="PHUOC CONG NGUYEN" userId="a6519902-66df-4162-af9d-9db9f0b5ac8e" providerId="ADAL" clId="{0AB53EAA-F87A-45FB-B16B-5A18ACF73E39}" dt="2022-01-08T04:54:09.616" v="2298"/>
          <ac:spMkLst>
            <pc:docMk/>
            <pc:sldMk cId="0" sldId="266"/>
            <ac:spMk id="546" creationId="{CB125E2A-DC38-4D2A-BC72-4E7FF5DF71B3}"/>
          </ac:spMkLst>
        </pc:spChg>
        <pc:spChg chg="mod">
          <ac:chgData name="PHUOC CONG NGUYEN" userId="a6519902-66df-4162-af9d-9db9f0b5ac8e" providerId="ADAL" clId="{0AB53EAA-F87A-45FB-B16B-5A18ACF73E39}" dt="2022-01-08T04:54:09.616" v="2298"/>
          <ac:spMkLst>
            <pc:docMk/>
            <pc:sldMk cId="0" sldId="266"/>
            <ac:spMk id="547" creationId="{11A03810-A4B0-4609-BFBC-E8B2670AEE75}"/>
          </ac:spMkLst>
        </pc:spChg>
        <pc:spChg chg="mod">
          <ac:chgData name="PHUOC CONG NGUYEN" userId="a6519902-66df-4162-af9d-9db9f0b5ac8e" providerId="ADAL" clId="{0AB53EAA-F87A-45FB-B16B-5A18ACF73E39}" dt="2022-01-08T04:54:09.616" v="2298"/>
          <ac:spMkLst>
            <pc:docMk/>
            <pc:sldMk cId="0" sldId="266"/>
            <ac:spMk id="548" creationId="{0533E3BD-09A0-40A5-9701-A371A3897E21}"/>
          </ac:spMkLst>
        </pc:spChg>
        <pc:spChg chg="mod">
          <ac:chgData name="PHUOC CONG NGUYEN" userId="a6519902-66df-4162-af9d-9db9f0b5ac8e" providerId="ADAL" clId="{0AB53EAA-F87A-45FB-B16B-5A18ACF73E39}" dt="2022-01-08T04:54:09.616" v="2298"/>
          <ac:spMkLst>
            <pc:docMk/>
            <pc:sldMk cId="0" sldId="266"/>
            <ac:spMk id="549" creationId="{132BDA15-83DE-48A7-AC86-FE28E06E7FC1}"/>
          </ac:spMkLst>
        </pc:spChg>
        <pc:spChg chg="mod">
          <ac:chgData name="PHUOC CONG NGUYEN" userId="a6519902-66df-4162-af9d-9db9f0b5ac8e" providerId="ADAL" clId="{0AB53EAA-F87A-45FB-B16B-5A18ACF73E39}" dt="2022-01-08T04:54:09.616" v="2298"/>
          <ac:spMkLst>
            <pc:docMk/>
            <pc:sldMk cId="0" sldId="266"/>
            <ac:spMk id="550" creationId="{904E41B2-17C0-4D67-AF9C-7DC677752E64}"/>
          </ac:spMkLst>
        </pc:spChg>
        <pc:spChg chg="mod">
          <ac:chgData name="PHUOC CONG NGUYEN" userId="a6519902-66df-4162-af9d-9db9f0b5ac8e" providerId="ADAL" clId="{0AB53EAA-F87A-45FB-B16B-5A18ACF73E39}" dt="2022-01-08T04:54:09.616" v="2298"/>
          <ac:spMkLst>
            <pc:docMk/>
            <pc:sldMk cId="0" sldId="266"/>
            <ac:spMk id="551" creationId="{C3E83A9B-47A5-4B21-8825-9D7EE10A7B68}"/>
          </ac:spMkLst>
        </pc:spChg>
        <pc:spChg chg="mod">
          <ac:chgData name="PHUOC CONG NGUYEN" userId="a6519902-66df-4162-af9d-9db9f0b5ac8e" providerId="ADAL" clId="{0AB53EAA-F87A-45FB-B16B-5A18ACF73E39}" dt="2022-01-08T04:54:09.616" v="2298"/>
          <ac:spMkLst>
            <pc:docMk/>
            <pc:sldMk cId="0" sldId="266"/>
            <ac:spMk id="552" creationId="{0399022C-891A-4C9F-B3CF-470F8CCFE834}"/>
          </ac:spMkLst>
        </pc:spChg>
        <pc:spChg chg="mod">
          <ac:chgData name="PHUOC CONG NGUYEN" userId="a6519902-66df-4162-af9d-9db9f0b5ac8e" providerId="ADAL" clId="{0AB53EAA-F87A-45FB-B16B-5A18ACF73E39}" dt="2022-01-08T04:54:09.616" v="2298"/>
          <ac:spMkLst>
            <pc:docMk/>
            <pc:sldMk cId="0" sldId="266"/>
            <ac:spMk id="553" creationId="{FAAF6DBA-341C-47CB-8481-FEC72791C273}"/>
          </ac:spMkLst>
        </pc:spChg>
        <pc:spChg chg="mod">
          <ac:chgData name="PHUOC CONG NGUYEN" userId="a6519902-66df-4162-af9d-9db9f0b5ac8e" providerId="ADAL" clId="{0AB53EAA-F87A-45FB-B16B-5A18ACF73E39}" dt="2022-01-08T04:54:09.616" v="2298"/>
          <ac:spMkLst>
            <pc:docMk/>
            <pc:sldMk cId="0" sldId="266"/>
            <ac:spMk id="554" creationId="{7655AFFA-2C6F-4E94-B4CA-8D2C645E852C}"/>
          </ac:spMkLst>
        </pc:spChg>
        <pc:spChg chg="mod">
          <ac:chgData name="PHUOC CONG NGUYEN" userId="a6519902-66df-4162-af9d-9db9f0b5ac8e" providerId="ADAL" clId="{0AB53EAA-F87A-45FB-B16B-5A18ACF73E39}" dt="2022-01-08T04:54:09.616" v="2298"/>
          <ac:spMkLst>
            <pc:docMk/>
            <pc:sldMk cId="0" sldId="266"/>
            <ac:spMk id="555" creationId="{106C0173-983D-464F-BD61-0F2BFF6B3308}"/>
          </ac:spMkLst>
        </pc:spChg>
        <pc:spChg chg="mod">
          <ac:chgData name="PHUOC CONG NGUYEN" userId="a6519902-66df-4162-af9d-9db9f0b5ac8e" providerId="ADAL" clId="{0AB53EAA-F87A-45FB-B16B-5A18ACF73E39}" dt="2022-01-08T04:54:09.616" v="2298"/>
          <ac:spMkLst>
            <pc:docMk/>
            <pc:sldMk cId="0" sldId="266"/>
            <ac:spMk id="556" creationId="{74B64BE4-A35D-48CD-B733-1112F27C7CBD}"/>
          </ac:spMkLst>
        </pc:spChg>
        <pc:spChg chg="mod">
          <ac:chgData name="PHUOC CONG NGUYEN" userId="a6519902-66df-4162-af9d-9db9f0b5ac8e" providerId="ADAL" clId="{0AB53EAA-F87A-45FB-B16B-5A18ACF73E39}" dt="2022-01-08T04:54:09.616" v="2298"/>
          <ac:spMkLst>
            <pc:docMk/>
            <pc:sldMk cId="0" sldId="266"/>
            <ac:spMk id="557" creationId="{3BEF93C6-9D30-4411-9C66-47655E9526E3}"/>
          </ac:spMkLst>
        </pc:spChg>
        <pc:spChg chg="mod">
          <ac:chgData name="PHUOC CONG NGUYEN" userId="a6519902-66df-4162-af9d-9db9f0b5ac8e" providerId="ADAL" clId="{0AB53EAA-F87A-45FB-B16B-5A18ACF73E39}" dt="2022-01-08T04:54:09.616" v="2298"/>
          <ac:spMkLst>
            <pc:docMk/>
            <pc:sldMk cId="0" sldId="266"/>
            <ac:spMk id="558" creationId="{08B7A058-E98C-467F-9643-2611A0F7E4F7}"/>
          </ac:spMkLst>
        </pc:spChg>
        <pc:spChg chg="mod">
          <ac:chgData name="PHUOC CONG NGUYEN" userId="a6519902-66df-4162-af9d-9db9f0b5ac8e" providerId="ADAL" clId="{0AB53EAA-F87A-45FB-B16B-5A18ACF73E39}" dt="2022-01-08T04:54:09.616" v="2298"/>
          <ac:spMkLst>
            <pc:docMk/>
            <pc:sldMk cId="0" sldId="266"/>
            <ac:spMk id="559" creationId="{E50E6C2C-9F15-483F-A4D5-72D2C1C4B6E8}"/>
          </ac:spMkLst>
        </pc:spChg>
        <pc:spChg chg="mod">
          <ac:chgData name="PHUOC CONG NGUYEN" userId="a6519902-66df-4162-af9d-9db9f0b5ac8e" providerId="ADAL" clId="{0AB53EAA-F87A-45FB-B16B-5A18ACF73E39}" dt="2022-01-08T04:54:09.616" v="2298"/>
          <ac:spMkLst>
            <pc:docMk/>
            <pc:sldMk cId="0" sldId="266"/>
            <ac:spMk id="560" creationId="{EE93DDF5-AA31-4C15-A17E-272F7C0F90DD}"/>
          </ac:spMkLst>
        </pc:spChg>
        <pc:spChg chg="mod">
          <ac:chgData name="PHUOC CONG NGUYEN" userId="a6519902-66df-4162-af9d-9db9f0b5ac8e" providerId="ADAL" clId="{0AB53EAA-F87A-45FB-B16B-5A18ACF73E39}" dt="2022-01-08T04:54:09.616" v="2298"/>
          <ac:spMkLst>
            <pc:docMk/>
            <pc:sldMk cId="0" sldId="266"/>
            <ac:spMk id="561" creationId="{DF4CE31D-4B06-424C-A5F2-B3F5235C2683}"/>
          </ac:spMkLst>
        </pc:spChg>
        <pc:spChg chg="mod">
          <ac:chgData name="PHUOC CONG NGUYEN" userId="a6519902-66df-4162-af9d-9db9f0b5ac8e" providerId="ADAL" clId="{0AB53EAA-F87A-45FB-B16B-5A18ACF73E39}" dt="2022-01-08T04:54:09.616" v="2298"/>
          <ac:spMkLst>
            <pc:docMk/>
            <pc:sldMk cId="0" sldId="266"/>
            <ac:spMk id="562" creationId="{1647639E-6283-4AE6-B780-3217D90A8F47}"/>
          </ac:spMkLst>
        </pc:spChg>
        <pc:spChg chg="mod">
          <ac:chgData name="PHUOC CONG NGUYEN" userId="a6519902-66df-4162-af9d-9db9f0b5ac8e" providerId="ADAL" clId="{0AB53EAA-F87A-45FB-B16B-5A18ACF73E39}" dt="2022-01-08T04:54:09.616" v="2298"/>
          <ac:spMkLst>
            <pc:docMk/>
            <pc:sldMk cId="0" sldId="266"/>
            <ac:spMk id="563" creationId="{4F1750DF-C58F-426F-9D20-B3C7CB34EB72}"/>
          </ac:spMkLst>
        </pc:spChg>
        <pc:spChg chg="mod">
          <ac:chgData name="PHUOC CONG NGUYEN" userId="a6519902-66df-4162-af9d-9db9f0b5ac8e" providerId="ADAL" clId="{0AB53EAA-F87A-45FB-B16B-5A18ACF73E39}" dt="2022-01-08T04:54:09.616" v="2298"/>
          <ac:spMkLst>
            <pc:docMk/>
            <pc:sldMk cId="0" sldId="266"/>
            <ac:spMk id="564" creationId="{AFF2392A-497D-4546-BC23-25A9B6D6B2A1}"/>
          </ac:spMkLst>
        </pc:spChg>
        <pc:spChg chg="mod">
          <ac:chgData name="PHUOC CONG NGUYEN" userId="a6519902-66df-4162-af9d-9db9f0b5ac8e" providerId="ADAL" clId="{0AB53EAA-F87A-45FB-B16B-5A18ACF73E39}" dt="2022-01-08T04:54:09.616" v="2298"/>
          <ac:spMkLst>
            <pc:docMk/>
            <pc:sldMk cId="0" sldId="266"/>
            <ac:spMk id="565" creationId="{DDB5BD8F-46F1-4C31-AF46-3F50769CFB25}"/>
          </ac:spMkLst>
        </pc:spChg>
        <pc:spChg chg="mod">
          <ac:chgData name="PHUOC CONG NGUYEN" userId="a6519902-66df-4162-af9d-9db9f0b5ac8e" providerId="ADAL" clId="{0AB53EAA-F87A-45FB-B16B-5A18ACF73E39}" dt="2022-01-08T04:54:09.616" v="2298"/>
          <ac:spMkLst>
            <pc:docMk/>
            <pc:sldMk cId="0" sldId="266"/>
            <ac:spMk id="566" creationId="{C5B6E85C-A8BC-4966-8931-987E0B4D5431}"/>
          </ac:spMkLst>
        </pc:spChg>
        <pc:spChg chg="mod">
          <ac:chgData name="PHUOC CONG NGUYEN" userId="a6519902-66df-4162-af9d-9db9f0b5ac8e" providerId="ADAL" clId="{0AB53EAA-F87A-45FB-B16B-5A18ACF73E39}" dt="2022-01-08T04:54:09.616" v="2298"/>
          <ac:spMkLst>
            <pc:docMk/>
            <pc:sldMk cId="0" sldId="266"/>
            <ac:spMk id="567" creationId="{7147222D-33AE-4162-8E9D-988FD90E305D}"/>
          </ac:spMkLst>
        </pc:spChg>
        <pc:spChg chg="mod">
          <ac:chgData name="PHUOC CONG NGUYEN" userId="a6519902-66df-4162-af9d-9db9f0b5ac8e" providerId="ADAL" clId="{0AB53EAA-F87A-45FB-B16B-5A18ACF73E39}" dt="2022-01-08T04:54:09.616" v="2298"/>
          <ac:spMkLst>
            <pc:docMk/>
            <pc:sldMk cId="0" sldId="266"/>
            <ac:spMk id="568" creationId="{5D7F1379-2C0E-41A1-BBC3-D18D1BBD123B}"/>
          </ac:spMkLst>
        </pc:spChg>
        <pc:spChg chg="mod">
          <ac:chgData name="PHUOC CONG NGUYEN" userId="a6519902-66df-4162-af9d-9db9f0b5ac8e" providerId="ADAL" clId="{0AB53EAA-F87A-45FB-B16B-5A18ACF73E39}" dt="2022-01-08T04:54:09.616" v="2298"/>
          <ac:spMkLst>
            <pc:docMk/>
            <pc:sldMk cId="0" sldId="266"/>
            <ac:spMk id="569" creationId="{3A894C3D-7494-4D5F-B5C4-64F735C9841E}"/>
          </ac:spMkLst>
        </pc:spChg>
        <pc:spChg chg="mod">
          <ac:chgData name="PHUOC CONG NGUYEN" userId="a6519902-66df-4162-af9d-9db9f0b5ac8e" providerId="ADAL" clId="{0AB53EAA-F87A-45FB-B16B-5A18ACF73E39}" dt="2022-01-08T04:54:09.616" v="2298"/>
          <ac:spMkLst>
            <pc:docMk/>
            <pc:sldMk cId="0" sldId="266"/>
            <ac:spMk id="570" creationId="{8F889C55-2FA8-4A65-ABB8-1403F5D1B8DA}"/>
          </ac:spMkLst>
        </pc:spChg>
        <pc:spChg chg="mod">
          <ac:chgData name="PHUOC CONG NGUYEN" userId="a6519902-66df-4162-af9d-9db9f0b5ac8e" providerId="ADAL" clId="{0AB53EAA-F87A-45FB-B16B-5A18ACF73E39}" dt="2022-01-08T04:54:09.616" v="2298"/>
          <ac:spMkLst>
            <pc:docMk/>
            <pc:sldMk cId="0" sldId="266"/>
            <ac:spMk id="571" creationId="{1DC3CEC9-05F3-4648-A31B-6362B9C9852F}"/>
          </ac:spMkLst>
        </pc:spChg>
        <pc:spChg chg="mod">
          <ac:chgData name="PHUOC CONG NGUYEN" userId="a6519902-66df-4162-af9d-9db9f0b5ac8e" providerId="ADAL" clId="{0AB53EAA-F87A-45FB-B16B-5A18ACF73E39}" dt="2022-01-08T04:54:09.616" v="2298"/>
          <ac:spMkLst>
            <pc:docMk/>
            <pc:sldMk cId="0" sldId="266"/>
            <ac:spMk id="572" creationId="{6E6F4548-3668-4220-8CE1-226B7EDE750C}"/>
          </ac:spMkLst>
        </pc:spChg>
        <pc:spChg chg="mod">
          <ac:chgData name="PHUOC CONG NGUYEN" userId="a6519902-66df-4162-af9d-9db9f0b5ac8e" providerId="ADAL" clId="{0AB53EAA-F87A-45FB-B16B-5A18ACF73E39}" dt="2022-01-08T04:54:09.616" v="2298"/>
          <ac:spMkLst>
            <pc:docMk/>
            <pc:sldMk cId="0" sldId="266"/>
            <ac:spMk id="573" creationId="{2DF24345-A75F-4957-B43B-DB525F0CAF20}"/>
          </ac:spMkLst>
        </pc:spChg>
        <pc:spChg chg="mod">
          <ac:chgData name="PHUOC CONG NGUYEN" userId="a6519902-66df-4162-af9d-9db9f0b5ac8e" providerId="ADAL" clId="{0AB53EAA-F87A-45FB-B16B-5A18ACF73E39}" dt="2022-01-08T04:54:09.616" v="2298"/>
          <ac:spMkLst>
            <pc:docMk/>
            <pc:sldMk cId="0" sldId="266"/>
            <ac:spMk id="574" creationId="{97E22F55-483D-4C9F-A43D-DE29B279D8F7}"/>
          </ac:spMkLst>
        </pc:spChg>
        <pc:spChg chg="mod">
          <ac:chgData name="PHUOC CONG NGUYEN" userId="a6519902-66df-4162-af9d-9db9f0b5ac8e" providerId="ADAL" clId="{0AB53EAA-F87A-45FB-B16B-5A18ACF73E39}" dt="2022-01-08T04:54:09.616" v="2298"/>
          <ac:spMkLst>
            <pc:docMk/>
            <pc:sldMk cId="0" sldId="266"/>
            <ac:spMk id="575" creationId="{C1417803-E6C5-4B60-85C1-44586F11EC17}"/>
          </ac:spMkLst>
        </pc:spChg>
        <pc:spChg chg="mod">
          <ac:chgData name="PHUOC CONG NGUYEN" userId="a6519902-66df-4162-af9d-9db9f0b5ac8e" providerId="ADAL" clId="{0AB53EAA-F87A-45FB-B16B-5A18ACF73E39}" dt="2022-01-08T04:54:09.616" v="2298"/>
          <ac:spMkLst>
            <pc:docMk/>
            <pc:sldMk cId="0" sldId="266"/>
            <ac:spMk id="576" creationId="{E3010B1D-4635-4554-A525-3636BD772749}"/>
          </ac:spMkLst>
        </pc:spChg>
        <pc:spChg chg="mod">
          <ac:chgData name="PHUOC CONG NGUYEN" userId="a6519902-66df-4162-af9d-9db9f0b5ac8e" providerId="ADAL" clId="{0AB53EAA-F87A-45FB-B16B-5A18ACF73E39}" dt="2022-01-08T04:54:09.616" v="2298"/>
          <ac:spMkLst>
            <pc:docMk/>
            <pc:sldMk cId="0" sldId="266"/>
            <ac:spMk id="577" creationId="{606D13DE-F71E-48CD-8FF0-9AAF37B6996F}"/>
          </ac:spMkLst>
        </pc:spChg>
        <pc:spChg chg="mod">
          <ac:chgData name="PHUOC CONG NGUYEN" userId="a6519902-66df-4162-af9d-9db9f0b5ac8e" providerId="ADAL" clId="{0AB53EAA-F87A-45FB-B16B-5A18ACF73E39}" dt="2022-01-08T04:54:09.616" v="2298"/>
          <ac:spMkLst>
            <pc:docMk/>
            <pc:sldMk cId="0" sldId="266"/>
            <ac:spMk id="578" creationId="{A9A45D11-3078-4BC0-A44E-8704AFBE134C}"/>
          </ac:spMkLst>
        </pc:spChg>
        <pc:spChg chg="mod">
          <ac:chgData name="PHUOC CONG NGUYEN" userId="a6519902-66df-4162-af9d-9db9f0b5ac8e" providerId="ADAL" clId="{0AB53EAA-F87A-45FB-B16B-5A18ACF73E39}" dt="2022-01-08T04:54:09.616" v="2298"/>
          <ac:spMkLst>
            <pc:docMk/>
            <pc:sldMk cId="0" sldId="266"/>
            <ac:spMk id="579" creationId="{FA980221-B41E-44FB-9BD4-D930CC395D70}"/>
          </ac:spMkLst>
        </pc:spChg>
        <pc:spChg chg="mod">
          <ac:chgData name="PHUOC CONG NGUYEN" userId="a6519902-66df-4162-af9d-9db9f0b5ac8e" providerId="ADAL" clId="{0AB53EAA-F87A-45FB-B16B-5A18ACF73E39}" dt="2022-01-08T04:54:09.616" v="2298"/>
          <ac:spMkLst>
            <pc:docMk/>
            <pc:sldMk cId="0" sldId="266"/>
            <ac:spMk id="580" creationId="{196A9242-C31F-47E1-892B-7F054389A69F}"/>
          </ac:spMkLst>
        </pc:spChg>
        <pc:spChg chg="mod">
          <ac:chgData name="PHUOC CONG NGUYEN" userId="a6519902-66df-4162-af9d-9db9f0b5ac8e" providerId="ADAL" clId="{0AB53EAA-F87A-45FB-B16B-5A18ACF73E39}" dt="2022-01-08T04:54:09.616" v="2298"/>
          <ac:spMkLst>
            <pc:docMk/>
            <pc:sldMk cId="0" sldId="266"/>
            <ac:spMk id="581" creationId="{252BF47E-E94F-4849-B28A-1C26340EBBEB}"/>
          </ac:spMkLst>
        </pc:spChg>
        <pc:spChg chg="mod">
          <ac:chgData name="PHUOC CONG NGUYEN" userId="a6519902-66df-4162-af9d-9db9f0b5ac8e" providerId="ADAL" clId="{0AB53EAA-F87A-45FB-B16B-5A18ACF73E39}" dt="2022-01-08T04:54:09.616" v="2298"/>
          <ac:spMkLst>
            <pc:docMk/>
            <pc:sldMk cId="0" sldId="266"/>
            <ac:spMk id="582" creationId="{7E2743B1-59C1-441D-A00D-0D5F1AF0396E}"/>
          </ac:spMkLst>
        </pc:spChg>
        <pc:spChg chg="mod">
          <ac:chgData name="PHUOC CONG NGUYEN" userId="a6519902-66df-4162-af9d-9db9f0b5ac8e" providerId="ADAL" clId="{0AB53EAA-F87A-45FB-B16B-5A18ACF73E39}" dt="2022-01-08T04:54:09.616" v="2298"/>
          <ac:spMkLst>
            <pc:docMk/>
            <pc:sldMk cId="0" sldId="266"/>
            <ac:spMk id="583" creationId="{B38CD4CA-CA0D-4930-B990-632793F3EE72}"/>
          </ac:spMkLst>
        </pc:spChg>
        <pc:spChg chg="mod">
          <ac:chgData name="PHUOC CONG NGUYEN" userId="a6519902-66df-4162-af9d-9db9f0b5ac8e" providerId="ADAL" clId="{0AB53EAA-F87A-45FB-B16B-5A18ACF73E39}" dt="2022-01-08T04:53:05.327" v="2285" actId="1036"/>
          <ac:spMkLst>
            <pc:docMk/>
            <pc:sldMk cId="0" sldId="266"/>
            <ac:spMk id="1022" creationId="{00000000-0000-0000-0000-000000000000}"/>
          </ac:spMkLst>
        </pc:spChg>
        <pc:spChg chg="del">
          <ac:chgData name="PHUOC CONG NGUYEN" userId="a6519902-66df-4162-af9d-9db9f0b5ac8e" providerId="ADAL" clId="{0AB53EAA-F87A-45FB-B16B-5A18ACF73E39}" dt="2022-01-08T04:52:48.938" v="2258" actId="478"/>
          <ac:spMkLst>
            <pc:docMk/>
            <pc:sldMk cId="0" sldId="266"/>
            <ac:spMk id="1023" creationId="{00000000-0000-0000-0000-000000000000}"/>
          </ac:spMkLst>
        </pc:spChg>
        <pc:spChg chg="mod">
          <ac:chgData name="PHUOC CONG NGUYEN" userId="a6519902-66df-4162-af9d-9db9f0b5ac8e" providerId="ADAL" clId="{0AB53EAA-F87A-45FB-B16B-5A18ACF73E39}" dt="2022-01-08T04:53:05.327" v="2285" actId="1036"/>
          <ac:spMkLst>
            <pc:docMk/>
            <pc:sldMk cId="0" sldId="266"/>
            <ac:spMk id="1024" creationId="{00000000-0000-0000-0000-000000000000}"/>
          </ac:spMkLst>
        </pc:spChg>
        <pc:spChg chg="mod">
          <ac:chgData name="PHUOC CONG NGUYEN" userId="a6519902-66df-4162-af9d-9db9f0b5ac8e" providerId="ADAL" clId="{0AB53EAA-F87A-45FB-B16B-5A18ACF73E39}" dt="2022-01-08T04:53:12.905" v="2287" actId="14100"/>
          <ac:spMkLst>
            <pc:docMk/>
            <pc:sldMk cId="0" sldId="266"/>
            <ac:spMk id="1081" creationId="{00000000-0000-0000-0000-000000000000}"/>
          </ac:spMkLst>
        </pc:spChg>
        <pc:grpChg chg="add mod">
          <ac:chgData name="PHUOC CONG NGUYEN" userId="a6519902-66df-4162-af9d-9db9f0b5ac8e" providerId="ADAL" clId="{0AB53EAA-F87A-45FB-B16B-5A18ACF73E39}" dt="2022-01-08T04:54:31.367" v="2302" actId="1076"/>
          <ac:grpSpMkLst>
            <pc:docMk/>
            <pc:sldMk cId="0" sldId="266"/>
            <ac:grpSpMk id="4" creationId="{96B08C33-B888-4794-8561-74FF830C45B5}"/>
          </ac:grpSpMkLst>
        </pc:grpChg>
        <pc:grpChg chg="add del mod">
          <ac:chgData name="PHUOC CONG NGUYEN" userId="a6519902-66df-4162-af9d-9db9f0b5ac8e" providerId="ADAL" clId="{0AB53EAA-F87A-45FB-B16B-5A18ACF73E39}" dt="2022-01-08T04:54:00.810" v="2295"/>
          <ac:grpSpMkLst>
            <pc:docMk/>
            <pc:sldMk cId="0" sldId="266"/>
            <ac:grpSpMk id="267" creationId="{09BACC0C-3B8A-437D-9EF0-E5503FC0C541}"/>
          </ac:grpSpMkLst>
        </pc:grpChg>
        <pc:grpChg chg="add mod">
          <ac:chgData name="PHUOC CONG NGUYEN" userId="a6519902-66df-4162-af9d-9db9f0b5ac8e" providerId="ADAL" clId="{0AB53EAA-F87A-45FB-B16B-5A18ACF73E39}" dt="2022-01-08T04:54:28.917" v="2301" actId="164"/>
          <ac:grpSpMkLst>
            <pc:docMk/>
            <pc:sldMk cId="0" sldId="266"/>
            <ac:grpSpMk id="426" creationId="{C59D2C2D-C20B-423F-8BA9-7E116500E5F3}"/>
          </ac:grpSpMkLst>
        </pc:grpChg>
        <pc:grpChg chg="del">
          <ac:chgData name="PHUOC CONG NGUYEN" userId="a6519902-66df-4162-af9d-9db9f0b5ac8e" providerId="ADAL" clId="{0AB53EAA-F87A-45FB-B16B-5A18ACF73E39}" dt="2022-01-08T04:53:22.385" v="2288" actId="478"/>
          <ac:grpSpMkLst>
            <pc:docMk/>
            <pc:sldMk cId="0" sldId="266"/>
            <ac:grpSpMk id="1025" creationId="{00000000-0000-0000-0000-000000000000}"/>
          </ac:grpSpMkLst>
        </pc:grpChg>
      </pc:sldChg>
      <pc:sldChg chg="del">
        <pc:chgData name="PHUOC CONG NGUYEN" userId="a6519902-66df-4162-af9d-9db9f0b5ac8e" providerId="ADAL" clId="{0AB53EAA-F87A-45FB-B16B-5A18ACF73E39}" dt="2022-01-08T07:28:00.046" v="4387" actId="47"/>
        <pc:sldMkLst>
          <pc:docMk/>
          <pc:sldMk cId="0" sldId="267"/>
        </pc:sldMkLst>
      </pc:sldChg>
      <pc:sldChg chg="addSp delSp modSp del mod">
        <pc:chgData name="PHUOC CONG NGUYEN" userId="a6519902-66df-4162-af9d-9db9f0b5ac8e" providerId="ADAL" clId="{0AB53EAA-F87A-45FB-B16B-5A18ACF73E39}" dt="2022-01-08T07:28:00.497" v="4388" actId="47"/>
        <pc:sldMkLst>
          <pc:docMk/>
          <pc:sldMk cId="0" sldId="268"/>
        </pc:sldMkLst>
        <pc:spChg chg="add del mod">
          <ac:chgData name="PHUOC CONG NGUYEN" userId="a6519902-66df-4162-af9d-9db9f0b5ac8e" providerId="ADAL" clId="{0AB53EAA-F87A-45FB-B16B-5A18ACF73E39}" dt="2022-01-08T07:06:35.537" v="3853" actId="478"/>
          <ac:spMkLst>
            <pc:docMk/>
            <pc:sldMk cId="0" sldId="268"/>
            <ac:spMk id="3" creationId="{021AC2FB-40FA-4016-A6DB-9B654DA6E5CD}"/>
          </ac:spMkLst>
        </pc:spChg>
        <pc:spChg chg="del mod">
          <ac:chgData name="PHUOC CONG NGUYEN" userId="a6519902-66df-4162-af9d-9db9f0b5ac8e" providerId="ADAL" clId="{0AB53EAA-F87A-45FB-B16B-5A18ACF73E39}" dt="2022-01-08T07:06:27.195" v="3852" actId="478"/>
          <ac:spMkLst>
            <pc:docMk/>
            <pc:sldMk cId="0" sldId="268"/>
            <ac:spMk id="1370"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3"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4"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5"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6"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7" creationId="{00000000-0000-0000-0000-000000000000}"/>
          </ac:spMkLst>
        </pc:spChg>
        <pc:spChg chg="del">
          <ac:chgData name="PHUOC CONG NGUYEN" userId="a6519902-66df-4162-af9d-9db9f0b5ac8e" providerId="ADAL" clId="{0AB53EAA-F87A-45FB-B16B-5A18ACF73E39}" dt="2022-01-08T07:06:35.537" v="3853" actId="478"/>
          <ac:spMkLst>
            <pc:docMk/>
            <pc:sldMk cId="0" sldId="268"/>
            <ac:spMk id="1458" creationId="{00000000-0000-0000-0000-000000000000}"/>
          </ac:spMkLst>
        </pc:spChg>
        <pc:spChg chg="del">
          <ac:chgData name="PHUOC CONG NGUYEN" userId="a6519902-66df-4162-af9d-9db9f0b5ac8e" providerId="ADAL" clId="{0AB53EAA-F87A-45FB-B16B-5A18ACF73E39}" dt="2022-01-08T07:06:15.865" v="3848" actId="478"/>
          <ac:spMkLst>
            <pc:docMk/>
            <pc:sldMk cId="0" sldId="268"/>
            <ac:spMk id="1459" creationId="{00000000-0000-0000-0000-000000000000}"/>
          </ac:spMkLst>
        </pc:spChg>
        <pc:spChg chg="del mod">
          <ac:chgData name="PHUOC CONG NGUYEN" userId="a6519902-66df-4162-af9d-9db9f0b5ac8e" providerId="ADAL" clId="{0AB53EAA-F87A-45FB-B16B-5A18ACF73E39}" dt="2022-01-08T07:06:13.705" v="3847" actId="478"/>
          <ac:spMkLst>
            <pc:docMk/>
            <pc:sldMk cId="0" sldId="268"/>
            <ac:spMk id="1460" creationId="{00000000-0000-0000-0000-000000000000}"/>
          </ac:spMkLst>
        </pc:spChg>
        <pc:spChg chg="del">
          <ac:chgData name="PHUOC CONG NGUYEN" userId="a6519902-66df-4162-af9d-9db9f0b5ac8e" providerId="ADAL" clId="{0AB53EAA-F87A-45FB-B16B-5A18ACF73E39}" dt="2022-01-08T07:06:17.584" v="3849" actId="478"/>
          <ac:spMkLst>
            <pc:docMk/>
            <pc:sldMk cId="0" sldId="268"/>
            <ac:spMk id="1461" creationId="{00000000-0000-0000-0000-000000000000}"/>
          </ac:spMkLst>
        </pc:spChg>
        <pc:grpChg chg="del">
          <ac:chgData name="PHUOC CONG NGUYEN" userId="a6519902-66df-4162-af9d-9db9f0b5ac8e" providerId="ADAL" clId="{0AB53EAA-F87A-45FB-B16B-5A18ACF73E39}" dt="2022-01-08T07:06:40.604" v="3854" actId="21"/>
          <ac:grpSpMkLst>
            <pc:docMk/>
            <pc:sldMk cId="0" sldId="268"/>
            <ac:grpSpMk id="1371" creationId="{00000000-0000-0000-0000-000000000000}"/>
          </ac:grpSpMkLst>
        </pc:grpChg>
        <pc:cxnChg chg="del mod">
          <ac:chgData name="PHUOC CONG NGUYEN" userId="a6519902-66df-4162-af9d-9db9f0b5ac8e" providerId="ADAL" clId="{0AB53EAA-F87A-45FB-B16B-5A18ACF73E39}" dt="2022-01-08T07:06:08.995" v="3844" actId="478"/>
          <ac:cxnSpMkLst>
            <pc:docMk/>
            <pc:sldMk cId="0" sldId="268"/>
            <ac:cxnSpMk id="1462" creationId="{00000000-0000-0000-0000-000000000000}"/>
          </ac:cxnSpMkLst>
        </pc:cxnChg>
        <pc:cxnChg chg="del mod">
          <ac:chgData name="PHUOC CONG NGUYEN" userId="a6519902-66df-4162-af9d-9db9f0b5ac8e" providerId="ADAL" clId="{0AB53EAA-F87A-45FB-B16B-5A18ACF73E39}" dt="2022-01-08T07:06:11.054" v="3845" actId="478"/>
          <ac:cxnSpMkLst>
            <pc:docMk/>
            <pc:sldMk cId="0" sldId="268"/>
            <ac:cxnSpMk id="1463" creationId="{00000000-0000-0000-0000-000000000000}"/>
          </ac:cxnSpMkLst>
        </pc:cxnChg>
        <pc:cxnChg chg="del mod">
          <ac:chgData name="PHUOC CONG NGUYEN" userId="a6519902-66df-4162-af9d-9db9f0b5ac8e" providerId="ADAL" clId="{0AB53EAA-F87A-45FB-B16B-5A18ACF73E39}" dt="2022-01-08T07:06:18.544" v="3850" actId="478"/>
          <ac:cxnSpMkLst>
            <pc:docMk/>
            <pc:sldMk cId="0" sldId="268"/>
            <ac:cxnSpMk id="1464" creationId="{00000000-0000-0000-0000-000000000000}"/>
          </ac:cxnSpMkLst>
        </pc:cxnChg>
      </pc:sldChg>
      <pc:sldChg chg="del">
        <pc:chgData name="PHUOC CONG NGUYEN" userId="a6519902-66df-4162-af9d-9db9f0b5ac8e" providerId="ADAL" clId="{0AB53EAA-F87A-45FB-B16B-5A18ACF73E39}" dt="2022-01-08T07:28:00.776" v="4389" actId="47"/>
        <pc:sldMkLst>
          <pc:docMk/>
          <pc:sldMk cId="0" sldId="269"/>
        </pc:sldMkLst>
      </pc:sldChg>
      <pc:sldChg chg="addSp delSp del mod">
        <pc:chgData name="PHUOC CONG NGUYEN" userId="a6519902-66df-4162-af9d-9db9f0b5ac8e" providerId="ADAL" clId="{0AB53EAA-F87A-45FB-B16B-5A18ACF73E39}" dt="2022-01-08T07:28:00.924" v="4390" actId="47"/>
        <pc:sldMkLst>
          <pc:docMk/>
          <pc:sldMk cId="0" sldId="270"/>
        </pc:sldMkLst>
        <pc:spChg chg="del">
          <ac:chgData name="PHUOC CONG NGUYEN" userId="a6519902-66df-4162-af9d-9db9f0b5ac8e" providerId="ADAL" clId="{0AB53EAA-F87A-45FB-B16B-5A18ACF73E39}" dt="2022-01-08T04:54:06.131" v="2297" actId="21"/>
          <ac:spMkLst>
            <pc:docMk/>
            <pc:sldMk cId="0" sldId="270"/>
            <ac:spMk id="1485" creationId="{00000000-0000-0000-0000-000000000000}"/>
          </ac:spMkLst>
        </pc:spChg>
        <pc:grpChg chg="add del">
          <ac:chgData name="PHUOC CONG NGUYEN" userId="a6519902-66df-4162-af9d-9db9f0b5ac8e" providerId="ADAL" clId="{0AB53EAA-F87A-45FB-B16B-5A18ACF73E39}" dt="2022-01-08T04:54:06.131" v="2297" actId="21"/>
          <ac:grpSpMkLst>
            <pc:docMk/>
            <pc:sldMk cId="0" sldId="270"/>
            <ac:grpSpMk id="1486" creationId="{00000000-0000-0000-0000-000000000000}"/>
          </ac:grpSpMkLst>
        </pc:grpChg>
      </pc:sldChg>
      <pc:sldChg chg="addSp delSp modSp mod ord modTransition">
        <pc:chgData name="PHUOC CONG NGUYEN" userId="a6519902-66df-4162-af9d-9db9f0b5ac8e" providerId="ADAL" clId="{0AB53EAA-F87A-45FB-B16B-5A18ACF73E39}" dt="2022-01-08T07:39:36.673" v="4704"/>
        <pc:sldMkLst>
          <pc:docMk/>
          <pc:sldMk cId="0" sldId="271"/>
        </pc:sldMkLst>
        <pc:spChg chg="add del mod">
          <ac:chgData name="PHUOC CONG NGUYEN" userId="a6519902-66df-4162-af9d-9db9f0b5ac8e" providerId="ADAL" clId="{0AB53EAA-F87A-45FB-B16B-5A18ACF73E39}" dt="2022-01-08T04:54:48.715" v="2304" actId="478"/>
          <ac:spMkLst>
            <pc:docMk/>
            <pc:sldMk cId="0" sldId="271"/>
            <ac:spMk id="3" creationId="{09319554-BAF9-4BF4-8316-ADCDF49E638E}"/>
          </ac:spMkLst>
        </pc:spChg>
        <pc:spChg chg="mod">
          <ac:chgData name="PHUOC CONG NGUYEN" userId="a6519902-66df-4162-af9d-9db9f0b5ac8e" providerId="ADAL" clId="{0AB53EAA-F87A-45FB-B16B-5A18ACF73E39}" dt="2022-01-08T04:55:16.422" v="2356" actId="113"/>
          <ac:spMkLst>
            <pc:docMk/>
            <pc:sldMk cId="0" sldId="271"/>
            <ac:spMk id="1650" creationId="{00000000-0000-0000-0000-000000000000}"/>
          </ac:spMkLst>
        </pc:spChg>
        <pc:spChg chg="del">
          <ac:chgData name="PHUOC CONG NGUYEN" userId="a6519902-66df-4162-af9d-9db9f0b5ac8e" providerId="ADAL" clId="{0AB53EAA-F87A-45FB-B16B-5A18ACF73E39}" dt="2022-01-08T04:54:46.580" v="2303" actId="478"/>
          <ac:spMkLst>
            <pc:docMk/>
            <pc:sldMk cId="0" sldId="271"/>
            <ac:spMk id="1651" creationId="{00000000-0000-0000-0000-000000000000}"/>
          </ac:spMkLst>
        </pc:spChg>
        <pc:spChg chg="mod">
          <ac:chgData name="PHUOC CONG NGUYEN" userId="a6519902-66df-4162-af9d-9db9f0b5ac8e" providerId="ADAL" clId="{0AB53EAA-F87A-45FB-B16B-5A18ACF73E39}" dt="2022-01-08T04:55:16.422" v="2356" actId="113"/>
          <ac:spMkLst>
            <pc:docMk/>
            <pc:sldMk cId="0" sldId="271"/>
            <ac:spMk id="1652" creationId="{00000000-0000-0000-0000-000000000000}"/>
          </ac:spMkLst>
        </pc:spChg>
      </pc:sldChg>
      <pc:sldChg chg="del">
        <pc:chgData name="PHUOC CONG NGUYEN" userId="a6519902-66df-4162-af9d-9db9f0b5ac8e" providerId="ADAL" clId="{0AB53EAA-F87A-45FB-B16B-5A18ACF73E39}" dt="2022-01-08T07:28:01.138" v="4391" actId="47"/>
        <pc:sldMkLst>
          <pc:docMk/>
          <pc:sldMk cId="0" sldId="272"/>
        </pc:sldMkLst>
      </pc:sldChg>
      <pc:sldChg chg="del">
        <pc:chgData name="PHUOC CONG NGUYEN" userId="a6519902-66df-4162-af9d-9db9f0b5ac8e" providerId="ADAL" clId="{0AB53EAA-F87A-45FB-B16B-5A18ACF73E39}" dt="2022-01-08T07:28:01.714" v="4392" actId="47"/>
        <pc:sldMkLst>
          <pc:docMk/>
          <pc:sldMk cId="0" sldId="273"/>
        </pc:sldMkLst>
      </pc:sldChg>
      <pc:sldChg chg="del">
        <pc:chgData name="PHUOC CONG NGUYEN" userId="a6519902-66df-4162-af9d-9db9f0b5ac8e" providerId="ADAL" clId="{0AB53EAA-F87A-45FB-B16B-5A18ACF73E39}" dt="2022-01-08T07:28:01.754" v="4393" actId="47"/>
        <pc:sldMkLst>
          <pc:docMk/>
          <pc:sldMk cId="0" sldId="274"/>
        </pc:sldMkLst>
      </pc:sldChg>
      <pc:sldChg chg="delSp modSp del mod">
        <pc:chgData name="PHUOC CONG NGUYEN" userId="a6519902-66df-4162-af9d-9db9f0b5ac8e" providerId="ADAL" clId="{0AB53EAA-F87A-45FB-B16B-5A18ACF73E39}" dt="2022-01-08T07:28:01.787" v="4394" actId="47"/>
        <pc:sldMkLst>
          <pc:docMk/>
          <pc:sldMk cId="0" sldId="275"/>
        </pc:sldMkLst>
        <pc:grpChg chg="del">
          <ac:chgData name="PHUOC CONG NGUYEN" userId="a6519902-66df-4162-af9d-9db9f0b5ac8e" providerId="ADAL" clId="{0AB53EAA-F87A-45FB-B16B-5A18ACF73E39}" dt="2022-01-08T07:20:59.219" v="4234" actId="21"/>
          <ac:grpSpMkLst>
            <pc:docMk/>
            <pc:sldMk cId="0" sldId="275"/>
            <ac:grpSpMk id="1930" creationId="{00000000-0000-0000-0000-000000000000}"/>
          </ac:grpSpMkLst>
        </pc:grpChg>
        <pc:cxnChg chg="del mod">
          <ac:chgData name="PHUOC CONG NGUYEN" userId="a6519902-66df-4162-af9d-9db9f0b5ac8e" providerId="ADAL" clId="{0AB53EAA-F87A-45FB-B16B-5A18ACF73E39}" dt="2022-01-08T07:20:54.915" v="4231" actId="478"/>
          <ac:cxnSpMkLst>
            <pc:docMk/>
            <pc:sldMk cId="0" sldId="275"/>
            <ac:cxnSpMk id="2039" creationId="{00000000-0000-0000-0000-000000000000}"/>
          </ac:cxnSpMkLst>
        </pc:cxnChg>
        <pc:cxnChg chg="del mod">
          <ac:chgData name="PHUOC CONG NGUYEN" userId="a6519902-66df-4162-af9d-9db9f0b5ac8e" providerId="ADAL" clId="{0AB53EAA-F87A-45FB-B16B-5A18ACF73E39}" dt="2022-01-08T07:20:53.340" v="4230" actId="478"/>
          <ac:cxnSpMkLst>
            <pc:docMk/>
            <pc:sldMk cId="0" sldId="275"/>
            <ac:cxnSpMk id="2040" creationId="{00000000-0000-0000-0000-000000000000}"/>
          </ac:cxnSpMkLst>
        </pc:cxnChg>
        <pc:cxnChg chg="del mod">
          <ac:chgData name="PHUOC CONG NGUYEN" userId="a6519902-66df-4162-af9d-9db9f0b5ac8e" providerId="ADAL" clId="{0AB53EAA-F87A-45FB-B16B-5A18ACF73E39}" dt="2022-01-08T07:20:56.590" v="4232" actId="478"/>
          <ac:cxnSpMkLst>
            <pc:docMk/>
            <pc:sldMk cId="0" sldId="275"/>
            <ac:cxnSpMk id="2041" creationId="{00000000-0000-0000-0000-000000000000}"/>
          </ac:cxnSpMkLst>
        </pc:cxnChg>
        <pc:cxnChg chg="del mod">
          <ac:chgData name="PHUOC CONG NGUYEN" userId="a6519902-66df-4162-af9d-9db9f0b5ac8e" providerId="ADAL" clId="{0AB53EAA-F87A-45FB-B16B-5A18ACF73E39}" dt="2022-01-08T07:20:57.481" v="4233" actId="478"/>
          <ac:cxnSpMkLst>
            <pc:docMk/>
            <pc:sldMk cId="0" sldId="275"/>
            <ac:cxnSpMk id="2042" creationId="{00000000-0000-0000-0000-000000000000}"/>
          </ac:cxnSpMkLst>
        </pc:cxnChg>
      </pc:sldChg>
      <pc:sldChg chg="del">
        <pc:chgData name="PHUOC CONG NGUYEN" userId="a6519902-66df-4162-af9d-9db9f0b5ac8e" providerId="ADAL" clId="{0AB53EAA-F87A-45FB-B16B-5A18ACF73E39}" dt="2022-01-08T07:28:01.864" v="4395" actId="47"/>
        <pc:sldMkLst>
          <pc:docMk/>
          <pc:sldMk cId="0" sldId="276"/>
        </pc:sldMkLst>
      </pc:sldChg>
      <pc:sldChg chg="del">
        <pc:chgData name="PHUOC CONG NGUYEN" userId="a6519902-66df-4162-af9d-9db9f0b5ac8e" providerId="ADAL" clId="{0AB53EAA-F87A-45FB-B16B-5A18ACF73E39}" dt="2022-01-08T05:22:52.982" v="2745" actId="47"/>
        <pc:sldMkLst>
          <pc:docMk/>
          <pc:sldMk cId="0" sldId="277"/>
        </pc:sldMkLst>
      </pc:sldChg>
      <pc:sldChg chg="addSp delSp modSp mod ord modTransition">
        <pc:chgData name="PHUOC CONG NGUYEN" userId="a6519902-66df-4162-af9d-9db9f0b5ac8e" providerId="ADAL" clId="{0AB53EAA-F87A-45FB-B16B-5A18ACF73E39}" dt="2022-01-08T07:39:36.673" v="4704"/>
        <pc:sldMkLst>
          <pc:docMk/>
          <pc:sldMk cId="0" sldId="278"/>
        </pc:sldMkLst>
        <pc:spChg chg="add del mod">
          <ac:chgData name="PHUOC CONG NGUYEN" userId="a6519902-66df-4162-af9d-9db9f0b5ac8e" providerId="ADAL" clId="{0AB53EAA-F87A-45FB-B16B-5A18ACF73E39}" dt="2022-01-08T04:55:44.045" v="2388" actId="478"/>
          <ac:spMkLst>
            <pc:docMk/>
            <pc:sldMk cId="0" sldId="278"/>
            <ac:spMk id="3" creationId="{64C5494E-A533-4015-980D-110210226A2E}"/>
          </ac:spMkLst>
        </pc:spChg>
        <pc:spChg chg="mod">
          <ac:chgData name="PHUOC CONG NGUYEN" userId="a6519902-66df-4162-af9d-9db9f0b5ac8e" providerId="ADAL" clId="{0AB53EAA-F87A-45FB-B16B-5A18ACF73E39}" dt="2022-01-08T04:56:03.837" v="2393" actId="113"/>
          <ac:spMkLst>
            <pc:docMk/>
            <pc:sldMk cId="0" sldId="278"/>
            <ac:spMk id="2086" creationId="{00000000-0000-0000-0000-000000000000}"/>
          </ac:spMkLst>
        </pc:spChg>
        <pc:spChg chg="del">
          <ac:chgData name="PHUOC CONG NGUYEN" userId="a6519902-66df-4162-af9d-9db9f0b5ac8e" providerId="ADAL" clId="{0AB53EAA-F87A-45FB-B16B-5A18ACF73E39}" dt="2022-01-08T04:55:43.275" v="2387" actId="478"/>
          <ac:spMkLst>
            <pc:docMk/>
            <pc:sldMk cId="0" sldId="278"/>
            <ac:spMk id="208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8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09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0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1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2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3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4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5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6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7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3"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4"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5"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6"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7"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8"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89"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90"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91"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92" creationId="{00000000-0000-0000-0000-000000000000}"/>
          </ac:spMkLst>
        </pc:spChg>
        <pc:spChg chg="mod">
          <ac:chgData name="PHUOC CONG NGUYEN" userId="a6519902-66df-4162-af9d-9db9f0b5ac8e" providerId="ADAL" clId="{0AB53EAA-F87A-45FB-B16B-5A18ACF73E39}" dt="2022-01-08T04:56:03.837" v="2393" actId="113"/>
          <ac:spMkLst>
            <pc:docMk/>
            <pc:sldMk cId="0" sldId="278"/>
            <ac:spMk id="2193" creationId="{00000000-0000-0000-0000-000000000000}"/>
          </ac:spMkLst>
        </pc:spChg>
      </pc:sldChg>
      <pc:sldChg chg="addSp delSp modSp del mod">
        <pc:chgData name="PHUOC CONG NGUYEN" userId="a6519902-66df-4162-af9d-9db9f0b5ac8e" providerId="ADAL" clId="{0AB53EAA-F87A-45FB-B16B-5A18ACF73E39}" dt="2022-01-08T07:28:01.930" v="4396" actId="47"/>
        <pc:sldMkLst>
          <pc:docMk/>
          <pc:sldMk cId="0" sldId="279"/>
        </pc:sldMkLst>
        <pc:spChg chg="mod topLvl">
          <ac:chgData name="PHUOC CONG NGUYEN" userId="a6519902-66df-4162-af9d-9db9f0b5ac8e" providerId="ADAL" clId="{0AB53EAA-F87A-45FB-B16B-5A18ACF73E39}" dt="2022-01-08T07:16:52.190" v="4096" actId="164"/>
          <ac:spMkLst>
            <pc:docMk/>
            <pc:sldMk cId="0" sldId="279"/>
            <ac:spMk id="220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0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1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2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3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4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5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6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7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7"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8"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89"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0"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1"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2"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3"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4"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5"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6" creationId="{00000000-0000-0000-0000-000000000000}"/>
          </ac:spMkLst>
        </pc:spChg>
        <pc:spChg chg="mod topLvl">
          <ac:chgData name="PHUOC CONG NGUYEN" userId="a6519902-66df-4162-af9d-9db9f0b5ac8e" providerId="ADAL" clId="{0AB53EAA-F87A-45FB-B16B-5A18ACF73E39}" dt="2022-01-08T07:16:52.190" v="4096" actId="164"/>
          <ac:spMkLst>
            <pc:docMk/>
            <pc:sldMk cId="0" sldId="279"/>
            <ac:spMk id="2297" creationId="{00000000-0000-0000-0000-000000000000}"/>
          </ac:spMkLst>
        </pc:spChg>
        <pc:grpChg chg="add mod">
          <ac:chgData name="PHUOC CONG NGUYEN" userId="a6519902-66df-4162-af9d-9db9f0b5ac8e" providerId="ADAL" clId="{0AB53EAA-F87A-45FB-B16B-5A18ACF73E39}" dt="2022-01-08T07:16:53.895" v="4097" actId="1076"/>
          <ac:grpSpMkLst>
            <pc:docMk/>
            <pc:sldMk cId="0" sldId="279"/>
            <ac:grpSpMk id="2" creationId="{97AB918A-FAFC-47E5-B167-13F441F88CC4}"/>
          </ac:grpSpMkLst>
        </pc:grpChg>
        <pc:grpChg chg="del">
          <ac:chgData name="PHUOC CONG NGUYEN" userId="a6519902-66df-4162-af9d-9db9f0b5ac8e" providerId="ADAL" clId="{0AB53EAA-F87A-45FB-B16B-5A18ACF73E39}" dt="2022-01-08T07:16:47.094" v="4095" actId="165"/>
          <ac:grpSpMkLst>
            <pc:docMk/>
            <pc:sldMk cId="0" sldId="279"/>
            <ac:grpSpMk id="2199" creationId="{00000000-0000-0000-0000-000000000000}"/>
          </ac:grpSpMkLst>
        </pc:grpChg>
      </pc:sldChg>
      <pc:sldChg chg="del">
        <pc:chgData name="PHUOC CONG NGUYEN" userId="a6519902-66df-4162-af9d-9db9f0b5ac8e" providerId="ADAL" clId="{0AB53EAA-F87A-45FB-B16B-5A18ACF73E39}" dt="2022-01-08T07:28:01.977" v="4397" actId="47"/>
        <pc:sldMkLst>
          <pc:docMk/>
          <pc:sldMk cId="0" sldId="280"/>
        </pc:sldMkLst>
      </pc:sldChg>
      <pc:sldChg chg="delSp modSp del mod">
        <pc:chgData name="PHUOC CONG NGUYEN" userId="a6519902-66df-4162-af9d-9db9f0b5ac8e" providerId="ADAL" clId="{0AB53EAA-F87A-45FB-B16B-5A18ACF73E39}" dt="2022-01-08T07:28:02.038" v="4398" actId="47"/>
        <pc:sldMkLst>
          <pc:docMk/>
          <pc:sldMk cId="0" sldId="281"/>
        </pc:sldMkLst>
        <pc:grpChg chg="del mod">
          <ac:chgData name="PHUOC CONG NGUYEN" userId="a6519902-66df-4162-af9d-9db9f0b5ac8e" providerId="ADAL" clId="{0AB53EAA-F87A-45FB-B16B-5A18ACF73E39}" dt="2022-01-08T04:51:25.622" v="2207" actId="21"/>
          <ac:grpSpMkLst>
            <pc:docMk/>
            <pc:sldMk cId="0" sldId="281"/>
            <ac:grpSpMk id="2333" creationId="{00000000-0000-0000-0000-000000000000}"/>
          </ac:grpSpMkLst>
        </pc:grpChg>
      </pc:sldChg>
      <pc:sldChg chg="del">
        <pc:chgData name="PHUOC CONG NGUYEN" userId="a6519902-66df-4162-af9d-9db9f0b5ac8e" providerId="ADAL" clId="{0AB53EAA-F87A-45FB-B16B-5A18ACF73E39}" dt="2022-01-08T07:28:02.107" v="4399" actId="47"/>
        <pc:sldMkLst>
          <pc:docMk/>
          <pc:sldMk cId="0" sldId="282"/>
        </pc:sldMkLst>
      </pc:sldChg>
      <pc:sldChg chg="addSp delSp modSp mod ord modTransition">
        <pc:chgData name="PHUOC CONG NGUYEN" userId="a6519902-66df-4162-af9d-9db9f0b5ac8e" providerId="ADAL" clId="{0AB53EAA-F87A-45FB-B16B-5A18ACF73E39}" dt="2022-01-08T07:39:36.673" v="4704"/>
        <pc:sldMkLst>
          <pc:docMk/>
          <pc:sldMk cId="0" sldId="283"/>
        </pc:sldMkLst>
        <pc:spChg chg="add del mod">
          <ac:chgData name="PHUOC CONG NGUYEN" userId="a6519902-66df-4162-af9d-9db9f0b5ac8e" providerId="ADAL" clId="{0AB53EAA-F87A-45FB-B16B-5A18ACF73E39}" dt="2022-01-08T06:54:55.332" v="3637" actId="478"/>
          <ac:spMkLst>
            <pc:docMk/>
            <pc:sldMk cId="0" sldId="283"/>
            <ac:spMk id="3" creationId="{2F8EFA6C-A6F4-4D20-A1B1-AE7096DBC2B0}"/>
          </ac:spMkLst>
        </pc:spChg>
        <pc:spChg chg="mod">
          <ac:chgData name="PHUOC CONG NGUYEN" userId="a6519902-66df-4162-af9d-9db9f0b5ac8e" providerId="ADAL" clId="{0AB53EAA-F87A-45FB-B16B-5A18ACF73E39}" dt="2022-01-08T06:55:33.291" v="3649" actId="14100"/>
          <ac:spMkLst>
            <pc:docMk/>
            <pc:sldMk cId="0" sldId="283"/>
            <ac:spMk id="2684" creationId="{00000000-0000-0000-0000-000000000000}"/>
          </ac:spMkLst>
        </pc:spChg>
        <pc:spChg chg="del">
          <ac:chgData name="PHUOC CONG NGUYEN" userId="a6519902-66df-4162-af9d-9db9f0b5ac8e" providerId="ADAL" clId="{0AB53EAA-F87A-45FB-B16B-5A18ACF73E39}" dt="2022-01-08T06:54:52.900" v="3636" actId="478"/>
          <ac:spMkLst>
            <pc:docMk/>
            <pc:sldMk cId="0" sldId="283"/>
            <ac:spMk id="268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8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8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8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69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0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1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2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3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4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5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6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7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0"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1"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2"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3"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4"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5"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6"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7"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8"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89" creationId="{00000000-0000-0000-0000-000000000000}"/>
          </ac:spMkLst>
        </pc:spChg>
        <pc:spChg chg="mod">
          <ac:chgData name="PHUOC CONG NGUYEN" userId="a6519902-66df-4162-af9d-9db9f0b5ac8e" providerId="ADAL" clId="{0AB53EAA-F87A-45FB-B16B-5A18ACF73E39}" dt="2022-01-08T06:55:30.154" v="3648" actId="113"/>
          <ac:spMkLst>
            <pc:docMk/>
            <pc:sldMk cId="0" sldId="283"/>
            <ac:spMk id="2790" creationId="{00000000-0000-0000-0000-000000000000}"/>
          </ac:spMkLst>
        </pc:spChg>
        <pc:grpChg chg="mod">
          <ac:chgData name="PHUOC CONG NGUYEN" userId="a6519902-66df-4162-af9d-9db9f0b5ac8e" providerId="ADAL" clId="{0AB53EAA-F87A-45FB-B16B-5A18ACF73E39}" dt="2022-01-08T06:55:04.980" v="3645" actId="1037"/>
          <ac:grpSpMkLst>
            <pc:docMk/>
            <pc:sldMk cId="0" sldId="283"/>
            <ac:grpSpMk id="2687" creationId="{00000000-0000-0000-0000-000000000000}"/>
          </ac:grpSpMkLst>
        </pc:grpChg>
      </pc:sldChg>
      <pc:sldChg chg="del ord">
        <pc:chgData name="PHUOC CONG NGUYEN" userId="a6519902-66df-4162-af9d-9db9f0b5ac8e" providerId="ADAL" clId="{0AB53EAA-F87A-45FB-B16B-5A18ACF73E39}" dt="2022-01-08T07:28:02.152" v="4400" actId="47"/>
        <pc:sldMkLst>
          <pc:docMk/>
          <pc:sldMk cId="0" sldId="284"/>
        </pc:sldMkLst>
      </pc:sldChg>
      <pc:sldChg chg="del">
        <pc:chgData name="PHUOC CONG NGUYEN" userId="a6519902-66df-4162-af9d-9db9f0b5ac8e" providerId="ADAL" clId="{0AB53EAA-F87A-45FB-B16B-5A18ACF73E39}" dt="2022-01-08T07:28:02.203" v="4401" actId="47"/>
        <pc:sldMkLst>
          <pc:docMk/>
          <pc:sldMk cId="0" sldId="285"/>
        </pc:sldMkLst>
      </pc:sldChg>
      <pc:sldChg chg="addSp delSp modSp mod ord modTransition">
        <pc:chgData name="PHUOC CONG NGUYEN" userId="a6519902-66df-4162-af9d-9db9f0b5ac8e" providerId="ADAL" clId="{0AB53EAA-F87A-45FB-B16B-5A18ACF73E39}" dt="2022-01-08T09:14:15.601" v="5904" actId="1036"/>
        <pc:sldMkLst>
          <pc:docMk/>
          <pc:sldMk cId="0" sldId="286"/>
        </pc:sldMkLst>
        <pc:spChg chg="add del mod">
          <ac:chgData name="PHUOC CONG NGUYEN" userId="a6519902-66df-4162-af9d-9db9f0b5ac8e" providerId="ADAL" clId="{0AB53EAA-F87A-45FB-B16B-5A18ACF73E39}" dt="2022-01-08T07:18:16.901" v="4130" actId="478"/>
          <ac:spMkLst>
            <pc:docMk/>
            <pc:sldMk cId="0" sldId="286"/>
            <ac:spMk id="3" creationId="{C962D621-8F0D-4261-BE4C-6AA2ED5FADC1}"/>
          </ac:spMkLst>
        </pc:spChg>
        <pc:spChg chg="mod">
          <ac:chgData name="PHUOC CONG NGUYEN" userId="a6519902-66df-4162-af9d-9db9f0b5ac8e" providerId="ADAL" clId="{0AB53EAA-F87A-45FB-B16B-5A18ACF73E39}" dt="2022-01-08T07:18:20.537" v="4131" actId="113"/>
          <ac:spMkLst>
            <pc:docMk/>
            <pc:sldMk cId="0" sldId="286"/>
            <ac:spMk id="141" creationId="{58914F1B-51FB-4944-BE44-D547E24DC582}"/>
          </ac:spMkLst>
        </pc:spChg>
        <pc:spChg chg="mod">
          <ac:chgData name="PHUOC CONG NGUYEN" userId="a6519902-66df-4162-af9d-9db9f0b5ac8e" providerId="ADAL" clId="{0AB53EAA-F87A-45FB-B16B-5A18ACF73E39}" dt="2022-01-08T07:18:20.537" v="4131" actId="113"/>
          <ac:spMkLst>
            <pc:docMk/>
            <pc:sldMk cId="0" sldId="286"/>
            <ac:spMk id="142" creationId="{56387867-ACC5-4813-B9DF-BAE58B79E2AB}"/>
          </ac:spMkLst>
        </pc:spChg>
        <pc:spChg chg="mod">
          <ac:chgData name="PHUOC CONG NGUYEN" userId="a6519902-66df-4162-af9d-9db9f0b5ac8e" providerId="ADAL" clId="{0AB53EAA-F87A-45FB-B16B-5A18ACF73E39}" dt="2022-01-08T07:18:20.537" v="4131" actId="113"/>
          <ac:spMkLst>
            <pc:docMk/>
            <pc:sldMk cId="0" sldId="286"/>
            <ac:spMk id="143" creationId="{8BC78E63-5836-4510-A381-0B280769A78E}"/>
          </ac:spMkLst>
        </pc:spChg>
        <pc:spChg chg="mod">
          <ac:chgData name="PHUOC CONG NGUYEN" userId="a6519902-66df-4162-af9d-9db9f0b5ac8e" providerId="ADAL" clId="{0AB53EAA-F87A-45FB-B16B-5A18ACF73E39}" dt="2022-01-08T07:18:20.537" v="4131" actId="113"/>
          <ac:spMkLst>
            <pc:docMk/>
            <pc:sldMk cId="0" sldId="286"/>
            <ac:spMk id="144" creationId="{C02F0F8A-DEB0-4B90-9658-0AD631B692B8}"/>
          </ac:spMkLst>
        </pc:spChg>
        <pc:spChg chg="mod">
          <ac:chgData name="PHUOC CONG NGUYEN" userId="a6519902-66df-4162-af9d-9db9f0b5ac8e" providerId="ADAL" clId="{0AB53EAA-F87A-45FB-B16B-5A18ACF73E39}" dt="2022-01-08T07:18:20.537" v="4131" actId="113"/>
          <ac:spMkLst>
            <pc:docMk/>
            <pc:sldMk cId="0" sldId="286"/>
            <ac:spMk id="145" creationId="{804E4056-26F6-4A82-A635-43A53EDA76AE}"/>
          </ac:spMkLst>
        </pc:spChg>
        <pc:spChg chg="mod">
          <ac:chgData name="PHUOC CONG NGUYEN" userId="a6519902-66df-4162-af9d-9db9f0b5ac8e" providerId="ADAL" clId="{0AB53EAA-F87A-45FB-B16B-5A18ACF73E39}" dt="2022-01-08T07:18:20.537" v="4131" actId="113"/>
          <ac:spMkLst>
            <pc:docMk/>
            <pc:sldMk cId="0" sldId="286"/>
            <ac:spMk id="146" creationId="{B74FBEBB-3527-4FE8-AC3B-17B9D734AB52}"/>
          </ac:spMkLst>
        </pc:spChg>
        <pc:spChg chg="mod">
          <ac:chgData name="PHUOC CONG NGUYEN" userId="a6519902-66df-4162-af9d-9db9f0b5ac8e" providerId="ADAL" clId="{0AB53EAA-F87A-45FB-B16B-5A18ACF73E39}" dt="2022-01-08T07:18:20.537" v="4131" actId="113"/>
          <ac:spMkLst>
            <pc:docMk/>
            <pc:sldMk cId="0" sldId="286"/>
            <ac:spMk id="147" creationId="{55D6E277-AAF7-4B0E-A566-8CB8F6444F3D}"/>
          </ac:spMkLst>
        </pc:spChg>
        <pc:spChg chg="mod">
          <ac:chgData name="PHUOC CONG NGUYEN" userId="a6519902-66df-4162-af9d-9db9f0b5ac8e" providerId="ADAL" clId="{0AB53EAA-F87A-45FB-B16B-5A18ACF73E39}" dt="2022-01-08T07:18:20.537" v="4131" actId="113"/>
          <ac:spMkLst>
            <pc:docMk/>
            <pc:sldMk cId="0" sldId="286"/>
            <ac:spMk id="148" creationId="{E3325C9C-A259-4D8D-A340-637064C603B4}"/>
          </ac:spMkLst>
        </pc:spChg>
        <pc:spChg chg="mod">
          <ac:chgData name="PHUOC CONG NGUYEN" userId="a6519902-66df-4162-af9d-9db9f0b5ac8e" providerId="ADAL" clId="{0AB53EAA-F87A-45FB-B16B-5A18ACF73E39}" dt="2022-01-08T07:18:20.537" v="4131" actId="113"/>
          <ac:spMkLst>
            <pc:docMk/>
            <pc:sldMk cId="0" sldId="286"/>
            <ac:spMk id="149" creationId="{1368C982-E0AD-466B-B9C5-14CFC8A97D8F}"/>
          </ac:spMkLst>
        </pc:spChg>
        <pc:spChg chg="mod">
          <ac:chgData name="PHUOC CONG NGUYEN" userId="a6519902-66df-4162-af9d-9db9f0b5ac8e" providerId="ADAL" clId="{0AB53EAA-F87A-45FB-B16B-5A18ACF73E39}" dt="2022-01-08T07:18:20.537" v="4131" actId="113"/>
          <ac:spMkLst>
            <pc:docMk/>
            <pc:sldMk cId="0" sldId="286"/>
            <ac:spMk id="150" creationId="{3617CE87-894E-4219-B6C4-8EFA2D3B630B}"/>
          </ac:spMkLst>
        </pc:spChg>
        <pc:spChg chg="mod">
          <ac:chgData name="PHUOC CONG NGUYEN" userId="a6519902-66df-4162-af9d-9db9f0b5ac8e" providerId="ADAL" clId="{0AB53EAA-F87A-45FB-B16B-5A18ACF73E39}" dt="2022-01-08T07:18:20.537" v="4131" actId="113"/>
          <ac:spMkLst>
            <pc:docMk/>
            <pc:sldMk cId="0" sldId="286"/>
            <ac:spMk id="151" creationId="{3C37C4A7-FD42-40D5-BF9A-C0551F71C2F9}"/>
          </ac:spMkLst>
        </pc:spChg>
        <pc:spChg chg="mod">
          <ac:chgData name="PHUOC CONG NGUYEN" userId="a6519902-66df-4162-af9d-9db9f0b5ac8e" providerId="ADAL" clId="{0AB53EAA-F87A-45FB-B16B-5A18ACF73E39}" dt="2022-01-08T07:18:20.537" v="4131" actId="113"/>
          <ac:spMkLst>
            <pc:docMk/>
            <pc:sldMk cId="0" sldId="286"/>
            <ac:spMk id="152" creationId="{078B88DF-3EF7-4F39-BD1D-496AB7F1CD36}"/>
          </ac:spMkLst>
        </pc:spChg>
        <pc:spChg chg="mod">
          <ac:chgData name="PHUOC CONG NGUYEN" userId="a6519902-66df-4162-af9d-9db9f0b5ac8e" providerId="ADAL" clId="{0AB53EAA-F87A-45FB-B16B-5A18ACF73E39}" dt="2022-01-08T07:18:20.537" v="4131" actId="113"/>
          <ac:spMkLst>
            <pc:docMk/>
            <pc:sldMk cId="0" sldId="286"/>
            <ac:spMk id="153" creationId="{AACAEEA6-0C41-4E58-9DD5-3262D83864D5}"/>
          </ac:spMkLst>
        </pc:spChg>
        <pc:spChg chg="mod">
          <ac:chgData name="PHUOC CONG NGUYEN" userId="a6519902-66df-4162-af9d-9db9f0b5ac8e" providerId="ADAL" clId="{0AB53EAA-F87A-45FB-B16B-5A18ACF73E39}" dt="2022-01-08T07:18:20.537" v="4131" actId="113"/>
          <ac:spMkLst>
            <pc:docMk/>
            <pc:sldMk cId="0" sldId="286"/>
            <ac:spMk id="154" creationId="{5BDAA23E-9397-4D7D-BDCF-66681A6A9AD5}"/>
          </ac:spMkLst>
        </pc:spChg>
        <pc:spChg chg="mod">
          <ac:chgData name="PHUOC CONG NGUYEN" userId="a6519902-66df-4162-af9d-9db9f0b5ac8e" providerId="ADAL" clId="{0AB53EAA-F87A-45FB-B16B-5A18ACF73E39}" dt="2022-01-08T07:18:20.537" v="4131" actId="113"/>
          <ac:spMkLst>
            <pc:docMk/>
            <pc:sldMk cId="0" sldId="286"/>
            <ac:spMk id="155" creationId="{F2872875-3C61-48F0-BE0B-AAB254FBE5AB}"/>
          </ac:spMkLst>
        </pc:spChg>
        <pc:spChg chg="mod">
          <ac:chgData name="PHUOC CONG NGUYEN" userId="a6519902-66df-4162-af9d-9db9f0b5ac8e" providerId="ADAL" clId="{0AB53EAA-F87A-45FB-B16B-5A18ACF73E39}" dt="2022-01-08T07:18:20.537" v="4131" actId="113"/>
          <ac:spMkLst>
            <pc:docMk/>
            <pc:sldMk cId="0" sldId="286"/>
            <ac:spMk id="156" creationId="{72CD680E-9CEC-43BE-BD56-2DD993C690BF}"/>
          </ac:spMkLst>
        </pc:spChg>
        <pc:spChg chg="mod">
          <ac:chgData name="PHUOC CONG NGUYEN" userId="a6519902-66df-4162-af9d-9db9f0b5ac8e" providerId="ADAL" clId="{0AB53EAA-F87A-45FB-B16B-5A18ACF73E39}" dt="2022-01-08T07:18:20.537" v="4131" actId="113"/>
          <ac:spMkLst>
            <pc:docMk/>
            <pc:sldMk cId="0" sldId="286"/>
            <ac:spMk id="157" creationId="{1F1378A8-4B8A-43D9-B2A6-A58F10453026}"/>
          </ac:spMkLst>
        </pc:spChg>
        <pc:spChg chg="mod">
          <ac:chgData name="PHUOC CONG NGUYEN" userId="a6519902-66df-4162-af9d-9db9f0b5ac8e" providerId="ADAL" clId="{0AB53EAA-F87A-45FB-B16B-5A18ACF73E39}" dt="2022-01-08T07:18:20.537" v="4131" actId="113"/>
          <ac:spMkLst>
            <pc:docMk/>
            <pc:sldMk cId="0" sldId="286"/>
            <ac:spMk id="158" creationId="{307C2053-D9F9-46DF-9443-B537630A06F8}"/>
          </ac:spMkLst>
        </pc:spChg>
        <pc:spChg chg="mod">
          <ac:chgData name="PHUOC CONG NGUYEN" userId="a6519902-66df-4162-af9d-9db9f0b5ac8e" providerId="ADAL" clId="{0AB53EAA-F87A-45FB-B16B-5A18ACF73E39}" dt="2022-01-08T07:18:20.537" v="4131" actId="113"/>
          <ac:spMkLst>
            <pc:docMk/>
            <pc:sldMk cId="0" sldId="286"/>
            <ac:spMk id="159" creationId="{702A71AF-2E5E-4B65-8F8A-ED8420C48C21}"/>
          </ac:spMkLst>
        </pc:spChg>
        <pc:spChg chg="mod">
          <ac:chgData name="PHUOC CONG NGUYEN" userId="a6519902-66df-4162-af9d-9db9f0b5ac8e" providerId="ADAL" clId="{0AB53EAA-F87A-45FB-B16B-5A18ACF73E39}" dt="2022-01-08T07:18:20.537" v="4131" actId="113"/>
          <ac:spMkLst>
            <pc:docMk/>
            <pc:sldMk cId="0" sldId="286"/>
            <ac:spMk id="160" creationId="{531EF2A6-5632-46C7-834C-1DE55AFB240F}"/>
          </ac:spMkLst>
        </pc:spChg>
        <pc:spChg chg="mod">
          <ac:chgData name="PHUOC CONG NGUYEN" userId="a6519902-66df-4162-af9d-9db9f0b5ac8e" providerId="ADAL" clId="{0AB53EAA-F87A-45FB-B16B-5A18ACF73E39}" dt="2022-01-08T07:18:20.537" v="4131" actId="113"/>
          <ac:spMkLst>
            <pc:docMk/>
            <pc:sldMk cId="0" sldId="286"/>
            <ac:spMk id="161" creationId="{37EC154F-1AAC-47F4-8A49-14C28A7B125F}"/>
          </ac:spMkLst>
        </pc:spChg>
        <pc:spChg chg="mod">
          <ac:chgData name="PHUOC CONG NGUYEN" userId="a6519902-66df-4162-af9d-9db9f0b5ac8e" providerId="ADAL" clId="{0AB53EAA-F87A-45FB-B16B-5A18ACF73E39}" dt="2022-01-08T07:18:20.537" v="4131" actId="113"/>
          <ac:spMkLst>
            <pc:docMk/>
            <pc:sldMk cId="0" sldId="286"/>
            <ac:spMk id="162" creationId="{829B45E2-34B8-4509-969C-AD050FD9B926}"/>
          </ac:spMkLst>
        </pc:spChg>
        <pc:spChg chg="mod">
          <ac:chgData name="PHUOC CONG NGUYEN" userId="a6519902-66df-4162-af9d-9db9f0b5ac8e" providerId="ADAL" clId="{0AB53EAA-F87A-45FB-B16B-5A18ACF73E39}" dt="2022-01-08T07:18:20.537" v="4131" actId="113"/>
          <ac:spMkLst>
            <pc:docMk/>
            <pc:sldMk cId="0" sldId="286"/>
            <ac:spMk id="163" creationId="{21C36F82-567E-46FF-9040-533B149D1439}"/>
          </ac:spMkLst>
        </pc:spChg>
        <pc:spChg chg="mod">
          <ac:chgData name="PHUOC CONG NGUYEN" userId="a6519902-66df-4162-af9d-9db9f0b5ac8e" providerId="ADAL" clId="{0AB53EAA-F87A-45FB-B16B-5A18ACF73E39}" dt="2022-01-08T07:18:20.537" v="4131" actId="113"/>
          <ac:spMkLst>
            <pc:docMk/>
            <pc:sldMk cId="0" sldId="286"/>
            <ac:spMk id="164" creationId="{E324BA44-83B0-4803-A32A-F5CE7B4130C3}"/>
          </ac:spMkLst>
        </pc:spChg>
        <pc:spChg chg="mod">
          <ac:chgData name="PHUOC CONG NGUYEN" userId="a6519902-66df-4162-af9d-9db9f0b5ac8e" providerId="ADAL" clId="{0AB53EAA-F87A-45FB-B16B-5A18ACF73E39}" dt="2022-01-08T07:18:20.537" v="4131" actId="113"/>
          <ac:spMkLst>
            <pc:docMk/>
            <pc:sldMk cId="0" sldId="286"/>
            <ac:spMk id="165" creationId="{99DB08AF-F506-4A22-AE84-E513055996F4}"/>
          </ac:spMkLst>
        </pc:spChg>
        <pc:spChg chg="mod">
          <ac:chgData name="PHUOC CONG NGUYEN" userId="a6519902-66df-4162-af9d-9db9f0b5ac8e" providerId="ADAL" clId="{0AB53EAA-F87A-45FB-B16B-5A18ACF73E39}" dt="2022-01-08T07:18:20.537" v="4131" actId="113"/>
          <ac:spMkLst>
            <pc:docMk/>
            <pc:sldMk cId="0" sldId="286"/>
            <ac:spMk id="166" creationId="{DBA7F702-D677-4CF6-96F0-29D6A1F3BE78}"/>
          </ac:spMkLst>
        </pc:spChg>
        <pc:spChg chg="mod">
          <ac:chgData name="PHUOC CONG NGUYEN" userId="a6519902-66df-4162-af9d-9db9f0b5ac8e" providerId="ADAL" clId="{0AB53EAA-F87A-45FB-B16B-5A18ACF73E39}" dt="2022-01-08T07:18:20.537" v="4131" actId="113"/>
          <ac:spMkLst>
            <pc:docMk/>
            <pc:sldMk cId="0" sldId="286"/>
            <ac:spMk id="167" creationId="{3AA32796-1C5D-4FDB-A570-E11894AE4912}"/>
          </ac:spMkLst>
        </pc:spChg>
        <pc:spChg chg="mod">
          <ac:chgData name="PHUOC CONG NGUYEN" userId="a6519902-66df-4162-af9d-9db9f0b5ac8e" providerId="ADAL" clId="{0AB53EAA-F87A-45FB-B16B-5A18ACF73E39}" dt="2022-01-08T07:18:20.537" v="4131" actId="113"/>
          <ac:spMkLst>
            <pc:docMk/>
            <pc:sldMk cId="0" sldId="286"/>
            <ac:spMk id="168" creationId="{D692EF27-09AF-4F61-9FAE-AFAB18224CB5}"/>
          </ac:spMkLst>
        </pc:spChg>
        <pc:spChg chg="mod">
          <ac:chgData name="PHUOC CONG NGUYEN" userId="a6519902-66df-4162-af9d-9db9f0b5ac8e" providerId="ADAL" clId="{0AB53EAA-F87A-45FB-B16B-5A18ACF73E39}" dt="2022-01-08T07:18:20.537" v="4131" actId="113"/>
          <ac:spMkLst>
            <pc:docMk/>
            <pc:sldMk cId="0" sldId="286"/>
            <ac:spMk id="169" creationId="{AD158F03-6BF4-4281-B8CE-292267BF9B75}"/>
          </ac:spMkLst>
        </pc:spChg>
        <pc:spChg chg="mod">
          <ac:chgData name="PHUOC CONG NGUYEN" userId="a6519902-66df-4162-af9d-9db9f0b5ac8e" providerId="ADAL" clId="{0AB53EAA-F87A-45FB-B16B-5A18ACF73E39}" dt="2022-01-08T07:18:20.537" v="4131" actId="113"/>
          <ac:spMkLst>
            <pc:docMk/>
            <pc:sldMk cId="0" sldId="286"/>
            <ac:spMk id="170" creationId="{B0B671A5-29EC-48EF-AC52-C74E3E0AEFD4}"/>
          </ac:spMkLst>
        </pc:spChg>
        <pc:spChg chg="mod">
          <ac:chgData name="PHUOC CONG NGUYEN" userId="a6519902-66df-4162-af9d-9db9f0b5ac8e" providerId="ADAL" clId="{0AB53EAA-F87A-45FB-B16B-5A18ACF73E39}" dt="2022-01-08T07:18:20.537" v="4131" actId="113"/>
          <ac:spMkLst>
            <pc:docMk/>
            <pc:sldMk cId="0" sldId="286"/>
            <ac:spMk id="171" creationId="{63F45E00-34F0-4CE9-B261-545312492FAE}"/>
          </ac:spMkLst>
        </pc:spChg>
        <pc:spChg chg="mod">
          <ac:chgData name="PHUOC CONG NGUYEN" userId="a6519902-66df-4162-af9d-9db9f0b5ac8e" providerId="ADAL" clId="{0AB53EAA-F87A-45FB-B16B-5A18ACF73E39}" dt="2022-01-08T07:18:20.537" v="4131" actId="113"/>
          <ac:spMkLst>
            <pc:docMk/>
            <pc:sldMk cId="0" sldId="286"/>
            <ac:spMk id="172" creationId="{FF5D1BAB-1BA2-4072-946D-A0810E53D2EA}"/>
          </ac:spMkLst>
        </pc:spChg>
        <pc:spChg chg="mod">
          <ac:chgData name="PHUOC CONG NGUYEN" userId="a6519902-66df-4162-af9d-9db9f0b5ac8e" providerId="ADAL" clId="{0AB53EAA-F87A-45FB-B16B-5A18ACF73E39}" dt="2022-01-08T07:18:20.537" v="4131" actId="113"/>
          <ac:spMkLst>
            <pc:docMk/>
            <pc:sldMk cId="0" sldId="286"/>
            <ac:spMk id="173" creationId="{479D1B29-950C-4FC1-B928-BF50F91AA077}"/>
          </ac:spMkLst>
        </pc:spChg>
        <pc:spChg chg="mod">
          <ac:chgData name="PHUOC CONG NGUYEN" userId="a6519902-66df-4162-af9d-9db9f0b5ac8e" providerId="ADAL" clId="{0AB53EAA-F87A-45FB-B16B-5A18ACF73E39}" dt="2022-01-08T07:18:20.537" v="4131" actId="113"/>
          <ac:spMkLst>
            <pc:docMk/>
            <pc:sldMk cId="0" sldId="286"/>
            <ac:spMk id="174" creationId="{BBD4F53F-E695-452B-A456-838030B2AE2D}"/>
          </ac:spMkLst>
        </pc:spChg>
        <pc:spChg chg="mod">
          <ac:chgData name="PHUOC CONG NGUYEN" userId="a6519902-66df-4162-af9d-9db9f0b5ac8e" providerId="ADAL" clId="{0AB53EAA-F87A-45FB-B16B-5A18ACF73E39}" dt="2022-01-08T07:18:20.537" v="4131" actId="113"/>
          <ac:spMkLst>
            <pc:docMk/>
            <pc:sldMk cId="0" sldId="286"/>
            <ac:spMk id="175" creationId="{E5ECCF13-ACBA-4031-A352-95AA1681EC91}"/>
          </ac:spMkLst>
        </pc:spChg>
        <pc:spChg chg="mod">
          <ac:chgData name="PHUOC CONG NGUYEN" userId="a6519902-66df-4162-af9d-9db9f0b5ac8e" providerId="ADAL" clId="{0AB53EAA-F87A-45FB-B16B-5A18ACF73E39}" dt="2022-01-08T07:18:20.537" v="4131" actId="113"/>
          <ac:spMkLst>
            <pc:docMk/>
            <pc:sldMk cId="0" sldId="286"/>
            <ac:spMk id="176" creationId="{504ECCF6-6151-4CBC-A470-51AA4FD24129}"/>
          </ac:spMkLst>
        </pc:spChg>
        <pc:spChg chg="mod">
          <ac:chgData name="PHUOC CONG NGUYEN" userId="a6519902-66df-4162-af9d-9db9f0b5ac8e" providerId="ADAL" clId="{0AB53EAA-F87A-45FB-B16B-5A18ACF73E39}" dt="2022-01-08T07:18:20.537" v="4131" actId="113"/>
          <ac:spMkLst>
            <pc:docMk/>
            <pc:sldMk cId="0" sldId="286"/>
            <ac:spMk id="177" creationId="{E3C05FF5-CA3B-47A5-AE69-DB617198A28C}"/>
          </ac:spMkLst>
        </pc:spChg>
        <pc:spChg chg="mod">
          <ac:chgData name="PHUOC CONG NGUYEN" userId="a6519902-66df-4162-af9d-9db9f0b5ac8e" providerId="ADAL" clId="{0AB53EAA-F87A-45FB-B16B-5A18ACF73E39}" dt="2022-01-08T07:18:20.537" v="4131" actId="113"/>
          <ac:spMkLst>
            <pc:docMk/>
            <pc:sldMk cId="0" sldId="286"/>
            <ac:spMk id="178" creationId="{B1ECDA11-A445-4381-BA4E-66017AEDDF4B}"/>
          </ac:spMkLst>
        </pc:spChg>
        <pc:spChg chg="mod">
          <ac:chgData name="PHUOC CONG NGUYEN" userId="a6519902-66df-4162-af9d-9db9f0b5ac8e" providerId="ADAL" clId="{0AB53EAA-F87A-45FB-B16B-5A18ACF73E39}" dt="2022-01-08T07:18:20.537" v="4131" actId="113"/>
          <ac:spMkLst>
            <pc:docMk/>
            <pc:sldMk cId="0" sldId="286"/>
            <ac:spMk id="179" creationId="{6DD28411-6844-4EAA-9C7B-A80197806811}"/>
          </ac:spMkLst>
        </pc:spChg>
        <pc:spChg chg="mod">
          <ac:chgData name="PHUOC CONG NGUYEN" userId="a6519902-66df-4162-af9d-9db9f0b5ac8e" providerId="ADAL" clId="{0AB53EAA-F87A-45FB-B16B-5A18ACF73E39}" dt="2022-01-08T07:18:20.537" v="4131" actId="113"/>
          <ac:spMkLst>
            <pc:docMk/>
            <pc:sldMk cId="0" sldId="286"/>
            <ac:spMk id="180" creationId="{449EB558-7BB3-4ED6-BC0A-A69CC94DF47B}"/>
          </ac:spMkLst>
        </pc:spChg>
        <pc:spChg chg="mod">
          <ac:chgData name="PHUOC CONG NGUYEN" userId="a6519902-66df-4162-af9d-9db9f0b5ac8e" providerId="ADAL" clId="{0AB53EAA-F87A-45FB-B16B-5A18ACF73E39}" dt="2022-01-08T07:18:20.537" v="4131" actId="113"/>
          <ac:spMkLst>
            <pc:docMk/>
            <pc:sldMk cId="0" sldId="286"/>
            <ac:spMk id="181" creationId="{AD85C714-7BB9-408A-AD62-094F24F286E9}"/>
          </ac:spMkLst>
        </pc:spChg>
        <pc:spChg chg="mod">
          <ac:chgData name="PHUOC CONG NGUYEN" userId="a6519902-66df-4162-af9d-9db9f0b5ac8e" providerId="ADAL" clId="{0AB53EAA-F87A-45FB-B16B-5A18ACF73E39}" dt="2022-01-08T07:18:20.537" v="4131" actId="113"/>
          <ac:spMkLst>
            <pc:docMk/>
            <pc:sldMk cId="0" sldId="286"/>
            <ac:spMk id="182" creationId="{A1A784BB-DDCE-48BA-BE8D-21B33C18EC11}"/>
          </ac:spMkLst>
        </pc:spChg>
        <pc:spChg chg="mod">
          <ac:chgData name="PHUOC CONG NGUYEN" userId="a6519902-66df-4162-af9d-9db9f0b5ac8e" providerId="ADAL" clId="{0AB53EAA-F87A-45FB-B16B-5A18ACF73E39}" dt="2022-01-08T07:18:20.537" v="4131" actId="113"/>
          <ac:spMkLst>
            <pc:docMk/>
            <pc:sldMk cId="0" sldId="286"/>
            <ac:spMk id="183" creationId="{DE677A24-5C53-418B-AFBC-6797142122C4}"/>
          </ac:spMkLst>
        </pc:spChg>
        <pc:spChg chg="mod">
          <ac:chgData name="PHUOC CONG NGUYEN" userId="a6519902-66df-4162-af9d-9db9f0b5ac8e" providerId="ADAL" clId="{0AB53EAA-F87A-45FB-B16B-5A18ACF73E39}" dt="2022-01-08T07:18:20.537" v="4131" actId="113"/>
          <ac:spMkLst>
            <pc:docMk/>
            <pc:sldMk cId="0" sldId="286"/>
            <ac:spMk id="184" creationId="{40B6049F-3BDD-40AC-B0C6-CFBC4753C1CF}"/>
          </ac:spMkLst>
        </pc:spChg>
        <pc:spChg chg="mod">
          <ac:chgData name="PHUOC CONG NGUYEN" userId="a6519902-66df-4162-af9d-9db9f0b5ac8e" providerId="ADAL" clId="{0AB53EAA-F87A-45FB-B16B-5A18ACF73E39}" dt="2022-01-08T07:18:20.537" v="4131" actId="113"/>
          <ac:spMkLst>
            <pc:docMk/>
            <pc:sldMk cId="0" sldId="286"/>
            <ac:spMk id="185" creationId="{BE3CF54A-C860-4CBD-9281-FE3741614FC3}"/>
          </ac:spMkLst>
        </pc:spChg>
        <pc:spChg chg="mod">
          <ac:chgData name="PHUOC CONG NGUYEN" userId="a6519902-66df-4162-af9d-9db9f0b5ac8e" providerId="ADAL" clId="{0AB53EAA-F87A-45FB-B16B-5A18ACF73E39}" dt="2022-01-08T07:18:20.537" v="4131" actId="113"/>
          <ac:spMkLst>
            <pc:docMk/>
            <pc:sldMk cId="0" sldId="286"/>
            <ac:spMk id="186" creationId="{1DDF3FAA-1AE0-4626-89F8-AD63E714115A}"/>
          </ac:spMkLst>
        </pc:spChg>
        <pc:spChg chg="mod">
          <ac:chgData name="PHUOC CONG NGUYEN" userId="a6519902-66df-4162-af9d-9db9f0b5ac8e" providerId="ADAL" clId="{0AB53EAA-F87A-45FB-B16B-5A18ACF73E39}" dt="2022-01-08T07:18:20.537" v="4131" actId="113"/>
          <ac:spMkLst>
            <pc:docMk/>
            <pc:sldMk cId="0" sldId="286"/>
            <ac:spMk id="187" creationId="{86E19FFF-E0CA-4C43-8159-42507FB7BE28}"/>
          </ac:spMkLst>
        </pc:spChg>
        <pc:spChg chg="mod">
          <ac:chgData name="PHUOC CONG NGUYEN" userId="a6519902-66df-4162-af9d-9db9f0b5ac8e" providerId="ADAL" clId="{0AB53EAA-F87A-45FB-B16B-5A18ACF73E39}" dt="2022-01-08T07:18:20.537" v="4131" actId="113"/>
          <ac:spMkLst>
            <pc:docMk/>
            <pc:sldMk cId="0" sldId="286"/>
            <ac:spMk id="188" creationId="{BE3A3D2C-AC26-443F-B567-15237A3A63E0}"/>
          </ac:spMkLst>
        </pc:spChg>
        <pc:spChg chg="mod">
          <ac:chgData name="PHUOC CONG NGUYEN" userId="a6519902-66df-4162-af9d-9db9f0b5ac8e" providerId="ADAL" clId="{0AB53EAA-F87A-45FB-B16B-5A18ACF73E39}" dt="2022-01-08T07:18:20.537" v="4131" actId="113"/>
          <ac:spMkLst>
            <pc:docMk/>
            <pc:sldMk cId="0" sldId="286"/>
            <ac:spMk id="189" creationId="{9D6041C4-F6DB-49FC-8C2B-67136D5F6041}"/>
          </ac:spMkLst>
        </pc:spChg>
        <pc:spChg chg="mod">
          <ac:chgData name="PHUOC CONG NGUYEN" userId="a6519902-66df-4162-af9d-9db9f0b5ac8e" providerId="ADAL" clId="{0AB53EAA-F87A-45FB-B16B-5A18ACF73E39}" dt="2022-01-08T07:18:20.537" v="4131" actId="113"/>
          <ac:spMkLst>
            <pc:docMk/>
            <pc:sldMk cId="0" sldId="286"/>
            <ac:spMk id="190" creationId="{E5F4880D-DE6E-47AA-AD1E-EB4B6BB3D373}"/>
          </ac:spMkLst>
        </pc:spChg>
        <pc:spChg chg="mod">
          <ac:chgData name="PHUOC CONG NGUYEN" userId="a6519902-66df-4162-af9d-9db9f0b5ac8e" providerId="ADAL" clId="{0AB53EAA-F87A-45FB-B16B-5A18ACF73E39}" dt="2022-01-08T07:18:20.537" v="4131" actId="113"/>
          <ac:spMkLst>
            <pc:docMk/>
            <pc:sldMk cId="0" sldId="286"/>
            <ac:spMk id="191" creationId="{4091393F-0B3D-4A1E-B4C4-96BED0246AD6}"/>
          </ac:spMkLst>
        </pc:spChg>
        <pc:spChg chg="mod">
          <ac:chgData name="PHUOC CONG NGUYEN" userId="a6519902-66df-4162-af9d-9db9f0b5ac8e" providerId="ADAL" clId="{0AB53EAA-F87A-45FB-B16B-5A18ACF73E39}" dt="2022-01-08T07:18:20.537" v="4131" actId="113"/>
          <ac:spMkLst>
            <pc:docMk/>
            <pc:sldMk cId="0" sldId="286"/>
            <ac:spMk id="192" creationId="{E612DE57-B03A-41D1-BCF9-C7BD208B934E}"/>
          </ac:spMkLst>
        </pc:spChg>
        <pc:spChg chg="mod">
          <ac:chgData name="PHUOC CONG NGUYEN" userId="a6519902-66df-4162-af9d-9db9f0b5ac8e" providerId="ADAL" clId="{0AB53EAA-F87A-45FB-B16B-5A18ACF73E39}" dt="2022-01-08T07:18:20.537" v="4131" actId="113"/>
          <ac:spMkLst>
            <pc:docMk/>
            <pc:sldMk cId="0" sldId="286"/>
            <ac:spMk id="193" creationId="{2C919562-B282-47FF-AD02-0549101D6DCB}"/>
          </ac:spMkLst>
        </pc:spChg>
        <pc:spChg chg="mod">
          <ac:chgData name="PHUOC CONG NGUYEN" userId="a6519902-66df-4162-af9d-9db9f0b5ac8e" providerId="ADAL" clId="{0AB53EAA-F87A-45FB-B16B-5A18ACF73E39}" dt="2022-01-08T07:18:20.537" v="4131" actId="113"/>
          <ac:spMkLst>
            <pc:docMk/>
            <pc:sldMk cId="0" sldId="286"/>
            <ac:spMk id="194" creationId="{401BF222-E560-40C6-ABF2-777371FDADCD}"/>
          </ac:spMkLst>
        </pc:spChg>
        <pc:spChg chg="mod">
          <ac:chgData name="PHUOC CONG NGUYEN" userId="a6519902-66df-4162-af9d-9db9f0b5ac8e" providerId="ADAL" clId="{0AB53EAA-F87A-45FB-B16B-5A18ACF73E39}" dt="2022-01-08T07:18:20.537" v="4131" actId="113"/>
          <ac:spMkLst>
            <pc:docMk/>
            <pc:sldMk cId="0" sldId="286"/>
            <ac:spMk id="195" creationId="{C26C886F-A8B1-4E93-B24E-1760E646D732}"/>
          </ac:spMkLst>
        </pc:spChg>
        <pc:spChg chg="mod">
          <ac:chgData name="PHUOC CONG NGUYEN" userId="a6519902-66df-4162-af9d-9db9f0b5ac8e" providerId="ADAL" clId="{0AB53EAA-F87A-45FB-B16B-5A18ACF73E39}" dt="2022-01-08T07:18:20.537" v="4131" actId="113"/>
          <ac:spMkLst>
            <pc:docMk/>
            <pc:sldMk cId="0" sldId="286"/>
            <ac:spMk id="196" creationId="{3B0417FB-5987-4C65-86C4-CC62FABA6208}"/>
          </ac:spMkLst>
        </pc:spChg>
        <pc:spChg chg="mod">
          <ac:chgData name="PHUOC CONG NGUYEN" userId="a6519902-66df-4162-af9d-9db9f0b5ac8e" providerId="ADAL" clId="{0AB53EAA-F87A-45FB-B16B-5A18ACF73E39}" dt="2022-01-08T07:18:20.537" v="4131" actId="113"/>
          <ac:spMkLst>
            <pc:docMk/>
            <pc:sldMk cId="0" sldId="286"/>
            <ac:spMk id="197" creationId="{E17ED314-5245-46A3-AF15-98804CA276AE}"/>
          </ac:spMkLst>
        </pc:spChg>
        <pc:spChg chg="mod">
          <ac:chgData name="PHUOC CONG NGUYEN" userId="a6519902-66df-4162-af9d-9db9f0b5ac8e" providerId="ADAL" clId="{0AB53EAA-F87A-45FB-B16B-5A18ACF73E39}" dt="2022-01-08T07:18:20.537" v="4131" actId="113"/>
          <ac:spMkLst>
            <pc:docMk/>
            <pc:sldMk cId="0" sldId="286"/>
            <ac:spMk id="198" creationId="{907CC47B-96FD-46D9-9217-C12B045E50B2}"/>
          </ac:spMkLst>
        </pc:spChg>
        <pc:spChg chg="mod">
          <ac:chgData name="PHUOC CONG NGUYEN" userId="a6519902-66df-4162-af9d-9db9f0b5ac8e" providerId="ADAL" clId="{0AB53EAA-F87A-45FB-B16B-5A18ACF73E39}" dt="2022-01-08T07:18:20.537" v="4131" actId="113"/>
          <ac:spMkLst>
            <pc:docMk/>
            <pc:sldMk cId="0" sldId="286"/>
            <ac:spMk id="199" creationId="{0D7DEF18-F6D3-4CFA-9BD4-F1C8E68F5FDC}"/>
          </ac:spMkLst>
        </pc:spChg>
        <pc:spChg chg="mod">
          <ac:chgData name="PHUOC CONG NGUYEN" userId="a6519902-66df-4162-af9d-9db9f0b5ac8e" providerId="ADAL" clId="{0AB53EAA-F87A-45FB-B16B-5A18ACF73E39}" dt="2022-01-08T07:18:20.537" v="4131" actId="113"/>
          <ac:spMkLst>
            <pc:docMk/>
            <pc:sldMk cId="0" sldId="286"/>
            <ac:spMk id="200" creationId="{7D8E7E1B-9C2E-409E-BBA5-02F7130BABEA}"/>
          </ac:spMkLst>
        </pc:spChg>
        <pc:spChg chg="mod">
          <ac:chgData name="PHUOC CONG NGUYEN" userId="a6519902-66df-4162-af9d-9db9f0b5ac8e" providerId="ADAL" clId="{0AB53EAA-F87A-45FB-B16B-5A18ACF73E39}" dt="2022-01-08T07:18:20.537" v="4131" actId="113"/>
          <ac:spMkLst>
            <pc:docMk/>
            <pc:sldMk cId="0" sldId="286"/>
            <ac:spMk id="201" creationId="{C8870376-7434-4D03-8CC1-FC0064DA7E0C}"/>
          </ac:spMkLst>
        </pc:spChg>
        <pc:spChg chg="mod">
          <ac:chgData name="PHUOC CONG NGUYEN" userId="a6519902-66df-4162-af9d-9db9f0b5ac8e" providerId="ADAL" clId="{0AB53EAA-F87A-45FB-B16B-5A18ACF73E39}" dt="2022-01-08T07:18:20.537" v="4131" actId="113"/>
          <ac:spMkLst>
            <pc:docMk/>
            <pc:sldMk cId="0" sldId="286"/>
            <ac:spMk id="202" creationId="{3555CB24-EA31-48A9-8503-7DF4F64147AE}"/>
          </ac:spMkLst>
        </pc:spChg>
        <pc:spChg chg="mod">
          <ac:chgData name="PHUOC CONG NGUYEN" userId="a6519902-66df-4162-af9d-9db9f0b5ac8e" providerId="ADAL" clId="{0AB53EAA-F87A-45FB-B16B-5A18ACF73E39}" dt="2022-01-08T07:18:20.537" v="4131" actId="113"/>
          <ac:spMkLst>
            <pc:docMk/>
            <pc:sldMk cId="0" sldId="286"/>
            <ac:spMk id="203" creationId="{6D709532-2AF3-44A9-8ED1-A03D0367394F}"/>
          </ac:spMkLst>
        </pc:spChg>
        <pc:spChg chg="mod">
          <ac:chgData name="PHUOC CONG NGUYEN" userId="a6519902-66df-4162-af9d-9db9f0b5ac8e" providerId="ADAL" clId="{0AB53EAA-F87A-45FB-B16B-5A18ACF73E39}" dt="2022-01-08T07:18:20.537" v="4131" actId="113"/>
          <ac:spMkLst>
            <pc:docMk/>
            <pc:sldMk cId="0" sldId="286"/>
            <ac:spMk id="204" creationId="{7BF0DF1C-92E6-44BC-A60C-F5C01BCCD653}"/>
          </ac:spMkLst>
        </pc:spChg>
        <pc:spChg chg="mod">
          <ac:chgData name="PHUOC CONG NGUYEN" userId="a6519902-66df-4162-af9d-9db9f0b5ac8e" providerId="ADAL" clId="{0AB53EAA-F87A-45FB-B16B-5A18ACF73E39}" dt="2022-01-08T07:18:20.537" v="4131" actId="113"/>
          <ac:spMkLst>
            <pc:docMk/>
            <pc:sldMk cId="0" sldId="286"/>
            <ac:spMk id="205" creationId="{A419AB37-9377-4D27-9F28-AB60F8D0A4A6}"/>
          </ac:spMkLst>
        </pc:spChg>
        <pc:spChg chg="mod">
          <ac:chgData name="PHUOC CONG NGUYEN" userId="a6519902-66df-4162-af9d-9db9f0b5ac8e" providerId="ADAL" clId="{0AB53EAA-F87A-45FB-B16B-5A18ACF73E39}" dt="2022-01-08T07:18:20.537" v="4131" actId="113"/>
          <ac:spMkLst>
            <pc:docMk/>
            <pc:sldMk cId="0" sldId="286"/>
            <ac:spMk id="206" creationId="{1B146A81-A5EB-4F1A-877E-473BEC3B91CF}"/>
          </ac:spMkLst>
        </pc:spChg>
        <pc:spChg chg="mod">
          <ac:chgData name="PHUOC CONG NGUYEN" userId="a6519902-66df-4162-af9d-9db9f0b5ac8e" providerId="ADAL" clId="{0AB53EAA-F87A-45FB-B16B-5A18ACF73E39}" dt="2022-01-08T07:18:20.537" v="4131" actId="113"/>
          <ac:spMkLst>
            <pc:docMk/>
            <pc:sldMk cId="0" sldId="286"/>
            <ac:spMk id="207" creationId="{5625C55C-257C-400B-8FE1-B8C38CB0E246}"/>
          </ac:spMkLst>
        </pc:spChg>
        <pc:spChg chg="mod">
          <ac:chgData name="PHUOC CONG NGUYEN" userId="a6519902-66df-4162-af9d-9db9f0b5ac8e" providerId="ADAL" clId="{0AB53EAA-F87A-45FB-B16B-5A18ACF73E39}" dt="2022-01-08T07:18:20.537" v="4131" actId="113"/>
          <ac:spMkLst>
            <pc:docMk/>
            <pc:sldMk cId="0" sldId="286"/>
            <ac:spMk id="208" creationId="{62B9E58E-1161-49C8-AD61-610DB09C51C7}"/>
          </ac:spMkLst>
        </pc:spChg>
        <pc:spChg chg="mod">
          <ac:chgData name="PHUOC CONG NGUYEN" userId="a6519902-66df-4162-af9d-9db9f0b5ac8e" providerId="ADAL" clId="{0AB53EAA-F87A-45FB-B16B-5A18ACF73E39}" dt="2022-01-08T07:18:20.537" v="4131" actId="113"/>
          <ac:spMkLst>
            <pc:docMk/>
            <pc:sldMk cId="0" sldId="286"/>
            <ac:spMk id="209" creationId="{788EAECB-7D53-41C9-9F06-1390C7B114BE}"/>
          </ac:spMkLst>
        </pc:spChg>
        <pc:spChg chg="mod">
          <ac:chgData name="PHUOC CONG NGUYEN" userId="a6519902-66df-4162-af9d-9db9f0b5ac8e" providerId="ADAL" clId="{0AB53EAA-F87A-45FB-B16B-5A18ACF73E39}" dt="2022-01-08T07:18:20.537" v="4131" actId="113"/>
          <ac:spMkLst>
            <pc:docMk/>
            <pc:sldMk cId="0" sldId="286"/>
            <ac:spMk id="210" creationId="{5371B86B-A64E-4C80-B08A-1C17F02D4C68}"/>
          </ac:spMkLst>
        </pc:spChg>
        <pc:spChg chg="mod">
          <ac:chgData name="PHUOC CONG NGUYEN" userId="a6519902-66df-4162-af9d-9db9f0b5ac8e" providerId="ADAL" clId="{0AB53EAA-F87A-45FB-B16B-5A18ACF73E39}" dt="2022-01-08T07:18:20.537" v="4131" actId="113"/>
          <ac:spMkLst>
            <pc:docMk/>
            <pc:sldMk cId="0" sldId="286"/>
            <ac:spMk id="211" creationId="{55723C64-A265-4DBF-B13C-2EB2DB531E0E}"/>
          </ac:spMkLst>
        </pc:spChg>
        <pc:spChg chg="mod">
          <ac:chgData name="PHUOC CONG NGUYEN" userId="a6519902-66df-4162-af9d-9db9f0b5ac8e" providerId="ADAL" clId="{0AB53EAA-F87A-45FB-B16B-5A18ACF73E39}" dt="2022-01-08T07:18:20.537" v="4131" actId="113"/>
          <ac:spMkLst>
            <pc:docMk/>
            <pc:sldMk cId="0" sldId="286"/>
            <ac:spMk id="212" creationId="{E16E61B1-25E3-4476-870F-884A34E5B1A0}"/>
          </ac:spMkLst>
        </pc:spChg>
        <pc:spChg chg="mod">
          <ac:chgData name="PHUOC CONG NGUYEN" userId="a6519902-66df-4162-af9d-9db9f0b5ac8e" providerId="ADAL" clId="{0AB53EAA-F87A-45FB-B16B-5A18ACF73E39}" dt="2022-01-08T07:18:20.537" v="4131" actId="113"/>
          <ac:spMkLst>
            <pc:docMk/>
            <pc:sldMk cId="0" sldId="286"/>
            <ac:spMk id="213" creationId="{15089882-7405-421F-9E78-A5672C0EBA4F}"/>
          </ac:spMkLst>
        </pc:spChg>
        <pc:spChg chg="mod">
          <ac:chgData name="PHUOC CONG NGUYEN" userId="a6519902-66df-4162-af9d-9db9f0b5ac8e" providerId="ADAL" clId="{0AB53EAA-F87A-45FB-B16B-5A18ACF73E39}" dt="2022-01-08T07:18:20.537" v="4131" actId="113"/>
          <ac:spMkLst>
            <pc:docMk/>
            <pc:sldMk cId="0" sldId="286"/>
            <ac:spMk id="214" creationId="{FE8BC794-6139-4578-8FDF-D1E10B936254}"/>
          </ac:spMkLst>
        </pc:spChg>
        <pc:spChg chg="mod">
          <ac:chgData name="PHUOC CONG NGUYEN" userId="a6519902-66df-4162-af9d-9db9f0b5ac8e" providerId="ADAL" clId="{0AB53EAA-F87A-45FB-B16B-5A18ACF73E39}" dt="2022-01-08T07:18:20.537" v="4131" actId="113"/>
          <ac:spMkLst>
            <pc:docMk/>
            <pc:sldMk cId="0" sldId="286"/>
            <ac:spMk id="215" creationId="{A9498FB6-DD7C-4394-9EB2-208BAD700FA7}"/>
          </ac:spMkLst>
        </pc:spChg>
        <pc:spChg chg="mod">
          <ac:chgData name="PHUOC CONG NGUYEN" userId="a6519902-66df-4162-af9d-9db9f0b5ac8e" providerId="ADAL" clId="{0AB53EAA-F87A-45FB-B16B-5A18ACF73E39}" dt="2022-01-08T07:18:20.537" v="4131" actId="113"/>
          <ac:spMkLst>
            <pc:docMk/>
            <pc:sldMk cId="0" sldId="286"/>
            <ac:spMk id="216" creationId="{E7662BE3-87C6-485E-B7C4-60E753FE5292}"/>
          </ac:spMkLst>
        </pc:spChg>
        <pc:spChg chg="mod">
          <ac:chgData name="PHUOC CONG NGUYEN" userId="a6519902-66df-4162-af9d-9db9f0b5ac8e" providerId="ADAL" clId="{0AB53EAA-F87A-45FB-B16B-5A18ACF73E39}" dt="2022-01-08T07:18:20.537" v="4131" actId="113"/>
          <ac:spMkLst>
            <pc:docMk/>
            <pc:sldMk cId="0" sldId="286"/>
            <ac:spMk id="217" creationId="{DC81D9AE-30EA-4136-86AE-2E3D4845255F}"/>
          </ac:spMkLst>
        </pc:spChg>
        <pc:spChg chg="mod">
          <ac:chgData name="PHUOC CONG NGUYEN" userId="a6519902-66df-4162-af9d-9db9f0b5ac8e" providerId="ADAL" clId="{0AB53EAA-F87A-45FB-B16B-5A18ACF73E39}" dt="2022-01-08T07:18:20.537" v="4131" actId="113"/>
          <ac:spMkLst>
            <pc:docMk/>
            <pc:sldMk cId="0" sldId="286"/>
            <ac:spMk id="218" creationId="{F5FC94CC-4872-4820-8075-C5868E062F88}"/>
          </ac:spMkLst>
        </pc:spChg>
        <pc:spChg chg="mod">
          <ac:chgData name="PHUOC CONG NGUYEN" userId="a6519902-66df-4162-af9d-9db9f0b5ac8e" providerId="ADAL" clId="{0AB53EAA-F87A-45FB-B16B-5A18ACF73E39}" dt="2022-01-08T07:18:20.537" v="4131" actId="113"/>
          <ac:spMkLst>
            <pc:docMk/>
            <pc:sldMk cId="0" sldId="286"/>
            <ac:spMk id="219" creationId="{D4F8482D-505D-4EA2-B3B2-3180A7E875B1}"/>
          </ac:spMkLst>
        </pc:spChg>
        <pc:spChg chg="mod">
          <ac:chgData name="PHUOC CONG NGUYEN" userId="a6519902-66df-4162-af9d-9db9f0b5ac8e" providerId="ADAL" clId="{0AB53EAA-F87A-45FB-B16B-5A18ACF73E39}" dt="2022-01-08T07:18:20.537" v="4131" actId="113"/>
          <ac:spMkLst>
            <pc:docMk/>
            <pc:sldMk cId="0" sldId="286"/>
            <ac:spMk id="220" creationId="{7FD051B0-0DBA-4BD6-800E-0E2FB9FED520}"/>
          </ac:spMkLst>
        </pc:spChg>
        <pc:spChg chg="mod">
          <ac:chgData name="PHUOC CONG NGUYEN" userId="a6519902-66df-4162-af9d-9db9f0b5ac8e" providerId="ADAL" clId="{0AB53EAA-F87A-45FB-B16B-5A18ACF73E39}" dt="2022-01-08T07:18:20.537" v="4131" actId="113"/>
          <ac:spMkLst>
            <pc:docMk/>
            <pc:sldMk cId="0" sldId="286"/>
            <ac:spMk id="221" creationId="{5D32CF85-73B5-40BF-90A0-D0010C2E91C3}"/>
          </ac:spMkLst>
        </pc:spChg>
        <pc:spChg chg="mod">
          <ac:chgData name="PHUOC CONG NGUYEN" userId="a6519902-66df-4162-af9d-9db9f0b5ac8e" providerId="ADAL" clId="{0AB53EAA-F87A-45FB-B16B-5A18ACF73E39}" dt="2022-01-08T07:18:20.537" v="4131" actId="113"/>
          <ac:spMkLst>
            <pc:docMk/>
            <pc:sldMk cId="0" sldId="286"/>
            <ac:spMk id="222" creationId="{BA8ED95C-68F7-4695-B487-66DACB140FE1}"/>
          </ac:spMkLst>
        </pc:spChg>
        <pc:spChg chg="mod">
          <ac:chgData name="PHUOC CONG NGUYEN" userId="a6519902-66df-4162-af9d-9db9f0b5ac8e" providerId="ADAL" clId="{0AB53EAA-F87A-45FB-B16B-5A18ACF73E39}" dt="2022-01-08T07:18:20.537" v="4131" actId="113"/>
          <ac:spMkLst>
            <pc:docMk/>
            <pc:sldMk cId="0" sldId="286"/>
            <ac:spMk id="223" creationId="{A5296823-6469-4883-A043-B5A5CE9A359C}"/>
          </ac:spMkLst>
        </pc:spChg>
        <pc:spChg chg="mod">
          <ac:chgData name="PHUOC CONG NGUYEN" userId="a6519902-66df-4162-af9d-9db9f0b5ac8e" providerId="ADAL" clId="{0AB53EAA-F87A-45FB-B16B-5A18ACF73E39}" dt="2022-01-08T07:18:20.537" v="4131" actId="113"/>
          <ac:spMkLst>
            <pc:docMk/>
            <pc:sldMk cId="0" sldId="286"/>
            <ac:spMk id="224" creationId="{DC0E9DF4-F0BC-41AC-BA82-AFF8FDAC0658}"/>
          </ac:spMkLst>
        </pc:spChg>
        <pc:spChg chg="mod">
          <ac:chgData name="PHUOC CONG NGUYEN" userId="a6519902-66df-4162-af9d-9db9f0b5ac8e" providerId="ADAL" clId="{0AB53EAA-F87A-45FB-B16B-5A18ACF73E39}" dt="2022-01-08T07:18:20.537" v="4131" actId="113"/>
          <ac:spMkLst>
            <pc:docMk/>
            <pc:sldMk cId="0" sldId="286"/>
            <ac:spMk id="225" creationId="{3B9D9C14-CF94-4F10-B304-BBA24D7A62A9}"/>
          </ac:spMkLst>
        </pc:spChg>
        <pc:spChg chg="mod">
          <ac:chgData name="PHUOC CONG NGUYEN" userId="a6519902-66df-4162-af9d-9db9f0b5ac8e" providerId="ADAL" clId="{0AB53EAA-F87A-45FB-B16B-5A18ACF73E39}" dt="2022-01-08T07:18:20.537" v="4131" actId="113"/>
          <ac:spMkLst>
            <pc:docMk/>
            <pc:sldMk cId="0" sldId="286"/>
            <ac:spMk id="226" creationId="{ACDE426B-DB10-4FB8-B58D-CF5E63A9D54D}"/>
          </ac:spMkLst>
        </pc:spChg>
        <pc:spChg chg="mod">
          <ac:chgData name="PHUOC CONG NGUYEN" userId="a6519902-66df-4162-af9d-9db9f0b5ac8e" providerId="ADAL" clId="{0AB53EAA-F87A-45FB-B16B-5A18ACF73E39}" dt="2022-01-08T07:18:20.537" v="4131" actId="113"/>
          <ac:spMkLst>
            <pc:docMk/>
            <pc:sldMk cId="0" sldId="286"/>
            <ac:spMk id="227" creationId="{34FD6149-CF40-407A-9FB5-2F2C9D1811E6}"/>
          </ac:spMkLst>
        </pc:spChg>
        <pc:spChg chg="mod">
          <ac:chgData name="PHUOC CONG NGUYEN" userId="a6519902-66df-4162-af9d-9db9f0b5ac8e" providerId="ADAL" clId="{0AB53EAA-F87A-45FB-B16B-5A18ACF73E39}" dt="2022-01-08T07:18:20.537" v="4131" actId="113"/>
          <ac:spMkLst>
            <pc:docMk/>
            <pc:sldMk cId="0" sldId="286"/>
            <ac:spMk id="228" creationId="{1766B183-5C77-4AFC-9F36-1B321A2060ED}"/>
          </ac:spMkLst>
        </pc:spChg>
        <pc:spChg chg="mod">
          <ac:chgData name="PHUOC CONG NGUYEN" userId="a6519902-66df-4162-af9d-9db9f0b5ac8e" providerId="ADAL" clId="{0AB53EAA-F87A-45FB-B16B-5A18ACF73E39}" dt="2022-01-08T07:18:20.537" v="4131" actId="113"/>
          <ac:spMkLst>
            <pc:docMk/>
            <pc:sldMk cId="0" sldId="286"/>
            <ac:spMk id="229" creationId="{30A70137-CBEF-40F0-BFAA-4D36AF202887}"/>
          </ac:spMkLst>
        </pc:spChg>
        <pc:spChg chg="mod">
          <ac:chgData name="PHUOC CONG NGUYEN" userId="a6519902-66df-4162-af9d-9db9f0b5ac8e" providerId="ADAL" clId="{0AB53EAA-F87A-45FB-B16B-5A18ACF73E39}" dt="2022-01-08T07:18:20.537" v="4131" actId="113"/>
          <ac:spMkLst>
            <pc:docMk/>
            <pc:sldMk cId="0" sldId="286"/>
            <ac:spMk id="230" creationId="{481CF9CA-EE70-4132-8AE5-CFAD8EA772DA}"/>
          </ac:spMkLst>
        </pc:spChg>
        <pc:spChg chg="mod">
          <ac:chgData name="PHUOC CONG NGUYEN" userId="a6519902-66df-4162-af9d-9db9f0b5ac8e" providerId="ADAL" clId="{0AB53EAA-F87A-45FB-B16B-5A18ACF73E39}" dt="2022-01-08T07:18:20.537" v="4131" actId="113"/>
          <ac:spMkLst>
            <pc:docMk/>
            <pc:sldMk cId="0" sldId="286"/>
            <ac:spMk id="231" creationId="{45C91E60-BE24-412D-851B-11EF9FD58051}"/>
          </ac:spMkLst>
        </pc:spChg>
        <pc:spChg chg="mod">
          <ac:chgData name="PHUOC CONG NGUYEN" userId="a6519902-66df-4162-af9d-9db9f0b5ac8e" providerId="ADAL" clId="{0AB53EAA-F87A-45FB-B16B-5A18ACF73E39}" dt="2022-01-08T07:18:20.537" v="4131" actId="113"/>
          <ac:spMkLst>
            <pc:docMk/>
            <pc:sldMk cId="0" sldId="286"/>
            <ac:spMk id="232" creationId="{0ECAC4D0-420F-4F05-B960-81E47A8AF8FC}"/>
          </ac:spMkLst>
        </pc:spChg>
        <pc:spChg chg="mod">
          <ac:chgData name="PHUOC CONG NGUYEN" userId="a6519902-66df-4162-af9d-9db9f0b5ac8e" providerId="ADAL" clId="{0AB53EAA-F87A-45FB-B16B-5A18ACF73E39}" dt="2022-01-08T07:18:20.537" v="4131" actId="113"/>
          <ac:spMkLst>
            <pc:docMk/>
            <pc:sldMk cId="0" sldId="286"/>
            <ac:spMk id="233" creationId="{0A7A8621-7157-48ED-B78D-4D6D0723199F}"/>
          </ac:spMkLst>
        </pc:spChg>
        <pc:spChg chg="mod">
          <ac:chgData name="PHUOC CONG NGUYEN" userId="a6519902-66df-4162-af9d-9db9f0b5ac8e" providerId="ADAL" clId="{0AB53EAA-F87A-45FB-B16B-5A18ACF73E39}" dt="2022-01-08T07:18:20.537" v="4131" actId="113"/>
          <ac:spMkLst>
            <pc:docMk/>
            <pc:sldMk cId="0" sldId="286"/>
            <ac:spMk id="234" creationId="{26E38596-63A6-4109-856D-0E3132225A39}"/>
          </ac:spMkLst>
        </pc:spChg>
        <pc:spChg chg="mod">
          <ac:chgData name="PHUOC CONG NGUYEN" userId="a6519902-66df-4162-af9d-9db9f0b5ac8e" providerId="ADAL" clId="{0AB53EAA-F87A-45FB-B16B-5A18ACF73E39}" dt="2022-01-08T07:18:20.537" v="4131" actId="113"/>
          <ac:spMkLst>
            <pc:docMk/>
            <pc:sldMk cId="0" sldId="286"/>
            <ac:spMk id="235" creationId="{11001AE1-0678-4EA7-B202-D1C805CE8C1A}"/>
          </ac:spMkLst>
        </pc:spChg>
        <pc:spChg chg="mod">
          <ac:chgData name="PHUOC CONG NGUYEN" userId="a6519902-66df-4162-af9d-9db9f0b5ac8e" providerId="ADAL" clId="{0AB53EAA-F87A-45FB-B16B-5A18ACF73E39}" dt="2022-01-08T07:18:20.537" v="4131" actId="113"/>
          <ac:spMkLst>
            <pc:docMk/>
            <pc:sldMk cId="0" sldId="286"/>
            <ac:spMk id="236" creationId="{4DA13A7D-B223-4C2B-9737-86B1B7C92414}"/>
          </ac:spMkLst>
        </pc:spChg>
        <pc:spChg chg="mod">
          <ac:chgData name="PHUOC CONG NGUYEN" userId="a6519902-66df-4162-af9d-9db9f0b5ac8e" providerId="ADAL" clId="{0AB53EAA-F87A-45FB-B16B-5A18ACF73E39}" dt="2022-01-08T07:18:20.537" v="4131" actId="113"/>
          <ac:spMkLst>
            <pc:docMk/>
            <pc:sldMk cId="0" sldId="286"/>
            <ac:spMk id="237" creationId="{8AF1C62C-1DAB-4890-AEE5-03FB3B6BD0B0}"/>
          </ac:spMkLst>
        </pc:spChg>
        <pc:spChg chg="mod">
          <ac:chgData name="PHUOC CONG NGUYEN" userId="a6519902-66df-4162-af9d-9db9f0b5ac8e" providerId="ADAL" clId="{0AB53EAA-F87A-45FB-B16B-5A18ACF73E39}" dt="2022-01-08T07:18:20.537" v="4131" actId="113"/>
          <ac:spMkLst>
            <pc:docMk/>
            <pc:sldMk cId="0" sldId="286"/>
            <ac:spMk id="238" creationId="{59787997-1BBF-4DB4-85CC-91243AD61B1E}"/>
          </ac:spMkLst>
        </pc:spChg>
        <pc:spChg chg="mod">
          <ac:chgData name="PHUOC CONG NGUYEN" userId="a6519902-66df-4162-af9d-9db9f0b5ac8e" providerId="ADAL" clId="{0AB53EAA-F87A-45FB-B16B-5A18ACF73E39}" dt="2022-01-08T07:18:20.537" v="4131" actId="113"/>
          <ac:spMkLst>
            <pc:docMk/>
            <pc:sldMk cId="0" sldId="286"/>
            <ac:spMk id="239" creationId="{2F545BE9-0C07-47A5-9EF9-20A7703FAF81}"/>
          </ac:spMkLst>
        </pc:spChg>
        <pc:spChg chg="mod">
          <ac:chgData name="PHUOC CONG NGUYEN" userId="a6519902-66df-4162-af9d-9db9f0b5ac8e" providerId="ADAL" clId="{0AB53EAA-F87A-45FB-B16B-5A18ACF73E39}" dt="2022-01-08T07:18:20.537" v="4131" actId="113"/>
          <ac:spMkLst>
            <pc:docMk/>
            <pc:sldMk cId="0" sldId="286"/>
            <ac:spMk id="240" creationId="{50A4D941-146C-4B55-9D7D-36D93FC7E24E}"/>
          </ac:spMkLst>
        </pc:spChg>
        <pc:spChg chg="mod">
          <ac:chgData name="PHUOC CONG NGUYEN" userId="a6519902-66df-4162-af9d-9db9f0b5ac8e" providerId="ADAL" clId="{0AB53EAA-F87A-45FB-B16B-5A18ACF73E39}" dt="2022-01-08T07:18:20.537" v="4131" actId="113"/>
          <ac:spMkLst>
            <pc:docMk/>
            <pc:sldMk cId="0" sldId="286"/>
            <ac:spMk id="241" creationId="{8E16C77D-01BE-433E-8BF5-1AB3012ECF88}"/>
          </ac:spMkLst>
        </pc:spChg>
        <pc:spChg chg="mod">
          <ac:chgData name="PHUOC CONG NGUYEN" userId="a6519902-66df-4162-af9d-9db9f0b5ac8e" providerId="ADAL" clId="{0AB53EAA-F87A-45FB-B16B-5A18ACF73E39}" dt="2022-01-08T07:18:20.537" v="4131" actId="113"/>
          <ac:spMkLst>
            <pc:docMk/>
            <pc:sldMk cId="0" sldId="286"/>
            <ac:spMk id="242" creationId="{351EFEAC-781B-438A-AE6C-AAB40CE93559}"/>
          </ac:spMkLst>
        </pc:spChg>
        <pc:spChg chg="mod">
          <ac:chgData name="PHUOC CONG NGUYEN" userId="a6519902-66df-4162-af9d-9db9f0b5ac8e" providerId="ADAL" clId="{0AB53EAA-F87A-45FB-B16B-5A18ACF73E39}" dt="2022-01-08T07:18:20.537" v="4131" actId="113"/>
          <ac:spMkLst>
            <pc:docMk/>
            <pc:sldMk cId="0" sldId="286"/>
            <ac:spMk id="243" creationId="{74D7E258-8A6B-4B65-9080-6A805F1EFADD}"/>
          </ac:spMkLst>
        </pc:spChg>
        <pc:spChg chg="mod">
          <ac:chgData name="PHUOC CONG NGUYEN" userId="a6519902-66df-4162-af9d-9db9f0b5ac8e" providerId="ADAL" clId="{0AB53EAA-F87A-45FB-B16B-5A18ACF73E39}" dt="2022-01-08T07:18:20.537" v="4131" actId="113"/>
          <ac:spMkLst>
            <pc:docMk/>
            <pc:sldMk cId="0" sldId="286"/>
            <ac:spMk id="244" creationId="{EC290A5C-0A76-4368-AAF8-4A66910C0450}"/>
          </ac:spMkLst>
        </pc:spChg>
        <pc:spChg chg="mod">
          <ac:chgData name="PHUOC CONG NGUYEN" userId="a6519902-66df-4162-af9d-9db9f0b5ac8e" providerId="ADAL" clId="{0AB53EAA-F87A-45FB-B16B-5A18ACF73E39}" dt="2022-01-08T07:18:20.537" v="4131" actId="113"/>
          <ac:spMkLst>
            <pc:docMk/>
            <pc:sldMk cId="0" sldId="286"/>
            <ac:spMk id="245" creationId="{4221D14B-7D6C-4661-A669-1B5A04ED466A}"/>
          </ac:spMkLst>
        </pc:spChg>
        <pc:spChg chg="mod">
          <ac:chgData name="PHUOC CONG NGUYEN" userId="a6519902-66df-4162-af9d-9db9f0b5ac8e" providerId="ADAL" clId="{0AB53EAA-F87A-45FB-B16B-5A18ACF73E39}" dt="2022-01-08T07:18:20.537" v="4131" actId="113"/>
          <ac:spMkLst>
            <pc:docMk/>
            <pc:sldMk cId="0" sldId="286"/>
            <ac:spMk id="246" creationId="{637E206F-3203-419B-9081-4B9CAD5BE36E}"/>
          </ac:spMkLst>
        </pc:spChg>
        <pc:spChg chg="mod">
          <ac:chgData name="PHUOC CONG NGUYEN" userId="a6519902-66df-4162-af9d-9db9f0b5ac8e" providerId="ADAL" clId="{0AB53EAA-F87A-45FB-B16B-5A18ACF73E39}" dt="2022-01-08T07:18:20.537" v="4131" actId="113"/>
          <ac:spMkLst>
            <pc:docMk/>
            <pc:sldMk cId="0" sldId="286"/>
            <ac:spMk id="247" creationId="{396DC7DD-DEEA-4D7A-982D-8DD5F69272D4}"/>
          </ac:spMkLst>
        </pc:spChg>
        <pc:spChg chg="mod">
          <ac:chgData name="PHUOC CONG NGUYEN" userId="a6519902-66df-4162-af9d-9db9f0b5ac8e" providerId="ADAL" clId="{0AB53EAA-F87A-45FB-B16B-5A18ACF73E39}" dt="2022-01-08T07:18:20.537" v="4131" actId="113"/>
          <ac:spMkLst>
            <pc:docMk/>
            <pc:sldMk cId="0" sldId="286"/>
            <ac:spMk id="248" creationId="{4BFF95DE-41DA-4011-9168-10839362FBEA}"/>
          </ac:spMkLst>
        </pc:spChg>
        <pc:spChg chg="mod">
          <ac:chgData name="PHUOC CONG NGUYEN" userId="a6519902-66df-4162-af9d-9db9f0b5ac8e" providerId="ADAL" clId="{0AB53EAA-F87A-45FB-B16B-5A18ACF73E39}" dt="2022-01-08T07:18:20.537" v="4131" actId="113"/>
          <ac:spMkLst>
            <pc:docMk/>
            <pc:sldMk cId="0" sldId="286"/>
            <ac:spMk id="249" creationId="{1F4EB998-9C9F-411B-915D-B24CACF0D57B}"/>
          </ac:spMkLst>
        </pc:spChg>
        <pc:spChg chg="mod">
          <ac:chgData name="PHUOC CONG NGUYEN" userId="a6519902-66df-4162-af9d-9db9f0b5ac8e" providerId="ADAL" clId="{0AB53EAA-F87A-45FB-B16B-5A18ACF73E39}" dt="2022-01-08T07:18:20.537" v="4131" actId="113"/>
          <ac:spMkLst>
            <pc:docMk/>
            <pc:sldMk cId="0" sldId="286"/>
            <ac:spMk id="250" creationId="{8741F923-06DF-4BBF-B0A7-1A2E06275A4A}"/>
          </ac:spMkLst>
        </pc:spChg>
        <pc:spChg chg="mod">
          <ac:chgData name="PHUOC CONG NGUYEN" userId="a6519902-66df-4162-af9d-9db9f0b5ac8e" providerId="ADAL" clId="{0AB53EAA-F87A-45FB-B16B-5A18ACF73E39}" dt="2022-01-08T07:18:20.537" v="4131" actId="113"/>
          <ac:spMkLst>
            <pc:docMk/>
            <pc:sldMk cId="0" sldId="286"/>
            <ac:spMk id="251" creationId="{46ED5F01-BD58-4170-A2C1-60961C4BDBC3}"/>
          </ac:spMkLst>
        </pc:spChg>
        <pc:spChg chg="mod">
          <ac:chgData name="PHUOC CONG NGUYEN" userId="a6519902-66df-4162-af9d-9db9f0b5ac8e" providerId="ADAL" clId="{0AB53EAA-F87A-45FB-B16B-5A18ACF73E39}" dt="2022-01-08T07:18:20.537" v="4131" actId="113"/>
          <ac:spMkLst>
            <pc:docMk/>
            <pc:sldMk cId="0" sldId="286"/>
            <ac:spMk id="252" creationId="{D996FE35-B5EB-4BA5-975E-739F939EFA7C}"/>
          </ac:spMkLst>
        </pc:spChg>
        <pc:spChg chg="mod">
          <ac:chgData name="PHUOC CONG NGUYEN" userId="a6519902-66df-4162-af9d-9db9f0b5ac8e" providerId="ADAL" clId="{0AB53EAA-F87A-45FB-B16B-5A18ACF73E39}" dt="2022-01-08T07:18:20.537" v="4131" actId="113"/>
          <ac:spMkLst>
            <pc:docMk/>
            <pc:sldMk cId="0" sldId="286"/>
            <ac:spMk id="253" creationId="{4AB596B0-964B-4854-80AF-9BE072587D40}"/>
          </ac:spMkLst>
        </pc:spChg>
        <pc:spChg chg="mod">
          <ac:chgData name="PHUOC CONG NGUYEN" userId="a6519902-66df-4162-af9d-9db9f0b5ac8e" providerId="ADAL" clId="{0AB53EAA-F87A-45FB-B16B-5A18ACF73E39}" dt="2022-01-08T07:18:20.537" v="4131" actId="113"/>
          <ac:spMkLst>
            <pc:docMk/>
            <pc:sldMk cId="0" sldId="286"/>
            <ac:spMk id="254" creationId="{9E10A1B7-5410-4022-ADB7-AC53CF03DC9C}"/>
          </ac:spMkLst>
        </pc:spChg>
        <pc:spChg chg="mod">
          <ac:chgData name="PHUOC CONG NGUYEN" userId="a6519902-66df-4162-af9d-9db9f0b5ac8e" providerId="ADAL" clId="{0AB53EAA-F87A-45FB-B16B-5A18ACF73E39}" dt="2022-01-08T07:18:20.537" v="4131" actId="113"/>
          <ac:spMkLst>
            <pc:docMk/>
            <pc:sldMk cId="0" sldId="286"/>
            <ac:spMk id="255" creationId="{937EB451-5778-4EFC-A0B4-094CE68AC554}"/>
          </ac:spMkLst>
        </pc:spChg>
        <pc:spChg chg="mod">
          <ac:chgData name="PHUOC CONG NGUYEN" userId="a6519902-66df-4162-af9d-9db9f0b5ac8e" providerId="ADAL" clId="{0AB53EAA-F87A-45FB-B16B-5A18ACF73E39}" dt="2022-01-08T07:18:20.537" v="4131" actId="113"/>
          <ac:spMkLst>
            <pc:docMk/>
            <pc:sldMk cId="0" sldId="286"/>
            <ac:spMk id="256" creationId="{9A40B741-F63A-42AD-93B0-5D8FD57521C9}"/>
          </ac:spMkLst>
        </pc:spChg>
        <pc:spChg chg="mod">
          <ac:chgData name="PHUOC CONG NGUYEN" userId="a6519902-66df-4162-af9d-9db9f0b5ac8e" providerId="ADAL" clId="{0AB53EAA-F87A-45FB-B16B-5A18ACF73E39}" dt="2022-01-08T07:18:20.537" v="4131" actId="113"/>
          <ac:spMkLst>
            <pc:docMk/>
            <pc:sldMk cId="0" sldId="286"/>
            <ac:spMk id="257" creationId="{7EA5ECF3-987A-45C0-B0E9-414B056CC271}"/>
          </ac:spMkLst>
        </pc:spChg>
        <pc:spChg chg="mod">
          <ac:chgData name="PHUOC CONG NGUYEN" userId="a6519902-66df-4162-af9d-9db9f0b5ac8e" providerId="ADAL" clId="{0AB53EAA-F87A-45FB-B16B-5A18ACF73E39}" dt="2022-01-08T07:18:20.537" v="4131" actId="113"/>
          <ac:spMkLst>
            <pc:docMk/>
            <pc:sldMk cId="0" sldId="286"/>
            <ac:spMk id="258" creationId="{F7342E13-1D88-4A8B-B2E3-B7B83FCED6B5}"/>
          </ac:spMkLst>
        </pc:spChg>
        <pc:spChg chg="mod">
          <ac:chgData name="PHUOC CONG NGUYEN" userId="a6519902-66df-4162-af9d-9db9f0b5ac8e" providerId="ADAL" clId="{0AB53EAA-F87A-45FB-B16B-5A18ACF73E39}" dt="2022-01-08T07:18:20.537" v="4131" actId="113"/>
          <ac:spMkLst>
            <pc:docMk/>
            <pc:sldMk cId="0" sldId="286"/>
            <ac:spMk id="259" creationId="{4DDF1F6B-C44C-4136-BF87-1150DBE726C8}"/>
          </ac:spMkLst>
        </pc:spChg>
        <pc:spChg chg="mod">
          <ac:chgData name="PHUOC CONG NGUYEN" userId="a6519902-66df-4162-af9d-9db9f0b5ac8e" providerId="ADAL" clId="{0AB53EAA-F87A-45FB-B16B-5A18ACF73E39}" dt="2022-01-08T07:18:20.537" v="4131" actId="113"/>
          <ac:spMkLst>
            <pc:docMk/>
            <pc:sldMk cId="0" sldId="286"/>
            <ac:spMk id="260" creationId="{240FA8F6-F0F6-4107-A141-FF29A3ADC317}"/>
          </ac:spMkLst>
        </pc:spChg>
        <pc:spChg chg="mod">
          <ac:chgData name="PHUOC CONG NGUYEN" userId="a6519902-66df-4162-af9d-9db9f0b5ac8e" providerId="ADAL" clId="{0AB53EAA-F87A-45FB-B16B-5A18ACF73E39}" dt="2022-01-08T07:18:20.537" v="4131" actId="113"/>
          <ac:spMkLst>
            <pc:docMk/>
            <pc:sldMk cId="0" sldId="286"/>
            <ac:spMk id="261" creationId="{14CA9695-3CFA-4470-A50F-E73C2E7559E6}"/>
          </ac:spMkLst>
        </pc:spChg>
        <pc:spChg chg="mod">
          <ac:chgData name="PHUOC CONG NGUYEN" userId="a6519902-66df-4162-af9d-9db9f0b5ac8e" providerId="ADAL" clId="{0AB53EAA-F87A-45FB-B16B-5A18ACF73E39}" dt="2022-01-08T07:18:20.537" v="4131" actId="113"/>
          <ac:spMkLst>
            <pc:docMk/>
            <pc:sldMk cId="0" sldId="286"/>
            <ac:spMk id="262" creationId="{77384873-7FC2-4081-922A-3EA0070D7191}"/>
          </ac:spMkLst>
        </pc:spChg>
        <pc:spChg chg="mod">
          <ac:chgData name="PHUOC CONG NGUYEN" userId="a6519902-66df-4162-af9d-9db9f0b5ac8e" providerId="ADAL" clId="{0AB53EAA-F87A-45FB-B16B-5A18ACF73E39}" dt="2022-01-08T07:18:20.537" v="4131" actId="113"/>
          <ac:spMkLst>
            <pc:docMk/>
            <pc:sldMk cId="0" sldId="286"/>
            <ac:spMk id="263" creationId="{8C761D17-0EF4-44EB-B9C5-633D51BAFD08}"/>
          </ac:spMkLst>
        </pc:spChg>
        <pc:spChg chg="mod">
          <ac:chgData name="PHUOC CONG NGUYEN" userId="a6519902-66df-4162-af9d-9db9f0b5ac8e" providerId="ADAL" clId="{0AB53EAA-F87A-45FB-B16B-5A18ACF73E39}" dt="2022-01-08T07:18:20.537" v="4131" actId="113"/>
          <ac:spMkLst>
            <pc:docMk/>
            <pc:sldMk cId="0" sldId="286"/>
            <ac:spMk id="264" creationId="{E514BBB0-0744-4C09-AE0F-A9DE0B204F28}"/>
          </ac:spMkLst>
        </pc:spChg>
        <pc:spChg chg="mod">
          <ac:chgData name="PHUOC CONG NGUYEN" userId="a6519902-66df-4162-af9d-9db9f0b5ac8e" providerId="ADAL" clId="{0AB53EAA-F87A-45FB-B16B-5A18ACF73E39}" dt="2022-01-08T07:18:20.537" v="4131" actId="113"/>
          <ac:spMkLst>
            <pc:docMk/>
            <pc:sldMk cId="0" sldId="286"/>
            <ac:spMk id="265" creationId="{07E288E0-6AD8-4C64-811E-E2D5ED0C7459}"/>
          </ac:spMkLst>
        </pc:spChg>
        <pc:spChg chg="mod">
          <ac:chgData name="PHUOC CONG NGUYEN" userId="a6519902-66df-4162-af9d-9db9f0b5ac8e" providerId="ADAL" clId="{0AB53EAA-F87A-45FB-B16B-5A18ACF73E39}" dt="2022-01-08T07:18:20.537" v="4131" actId="113"/>
          <ac:spMkLst>
            <pc:docMk/>
            <pc:sldMk cId="0" sldId="286"/>
            <ac:spMk id="266" creationId="{75EB9702-FD58-41CC-9E76-56D85A7C910A}"/>
          </ac:spMkLst>
        </pc:spChg>
        <pc:spChg chg="mod">
          <ac:chgData name="PHUOC CONG NGUYEN" userId="a6519902-66df-4162-af9d-9db9f0b5ac8e" providerId="ADAL" clId="{0AB53EAA-F87A-45FB-B16B-5A18ACF73E39}" dt="2022-01-08T07:18:20.537" v="4131" actId="113"/>
          <ac:spMkLst>
            <pc:docMk/>
            <pc:sldMk cId="0" sldId="286"/>
            <ac:spMk id="267" creationId="{90349066-CBBD-46EE-AF12-C469E0B55DF3}"/>
          </ac:spMkLst>
        </pc:spChg>
        <pc:spChg chg="mod">
          <ac:chgData name="PHUOC CONG NGUYEN" userId="a6519902-66df-4162-af9d-9db9f0b5ac8e" providerId="ADAL" clId="{0AB53EAA-F87A-45FB-B16B-5A18ACF73E39}" dt="2022-01-08T07:18:20.537" v="4131" actId="113"/>
          <ac:spMkLst>
            <pc:docMk/>
            <pc:sldMk cId="0" sldId="286"/>
            <ac:spMk id="268" creationId="{40A60C5B-178B-4729-8673-71AB7B9B3859}"/>
          </ac:spMkLst>
        </pc:spChg>
        <pc:spChg chg="mod">
          <ac:chgData name="PHUOC CONG NGUYEN" userId="a6519902-66df-4162-af9d-9db9f0b5ac8e" providerId="ADAL" clId="{0AB53EAA-F87A-45FB-B16B-5A18ACF73E39}" dt="2022-01-08T07:18:20.537" v="4131" actId="113"/>
          <ac:spMkLst>
            <pc:docMk/>
            <pc:sldMk cId="0" sldId="286"/>
            <ac:spMk id="269" creationId="{B7BA395F-2427-4C8E-8DB3-D2C5BB08444A}"/>
          </ac:spMkLst>
        </pc:spChg>
        <pc:spChg chg="mod">
          <ac:chgData name="PHUOC CONG NGUYEN" userId="a6519902-66df-4162-af9d-9db9f0b5ac8e" providerId="ADAL" clId="{0AB53EAA-F87A-45FB-B16B-5A18ACF73E39}" dt="2022-01-08T07:18:20.537" v="4131" actId="113"/>
          <ac:spMkLst>
            <pc:docMk/>
            <pc:sldMk cId="0" sldId="286"/>
            <ac:spMk id="270" creationId="{8F8AEE0A-415A-4162-B300-F1E6CEDC1846}"/>
          </ac:spMkLst>
        </pc:spChg>
        <pc:spChg chg="mod">
          <ac:chgData name="PHUOC CONG NGUYEN" userId="a6519902-66df-4162-af9d-9db9f0b5ac8e" providerId="ADAL" clId="{0AB53EAA-F87A-45FB-B16B-5A18ACF73E39}" dt="2022-01-08T07:18:20.537" v="4131" actId="113"/>
          <ac:spMkLst>
            <pc:docMk/>
            <pc:sldMk cId="0" sldId="286"/>
            <ac:spMk id="271" creationId="{49F5453B-93D8-4348-81BF-E410DCD1EF20}"/>
          </ac:spMkLst>
        </pc:spChg>
        <pc:spChg chg="mod">
          <ac:chgData name="PHUOC CONG NGUYEN" userId="a6519902-66df-4162-af9d-9db9f0b5ac8e" providerId="ADAL" clId="{0AB53EAA-F87A-45FB-B16B-5A18ACF73E39}" dt="2022-01-08T07:18:20.537" v="4131" actId="113"/>
          <ac:spMkLst>
            <pc:docMk/>
            <pc:sldMk cId="0" sldId="286"/>
            <ac:spMk id="272" creationId="{AB83EEC1-078B-4BDC-8689-C47CB500C64F}"/>
          </ac:spMkLst>
        </pc:spChg>
        <pc:spChg chg="mod">
          <ac:chgData name="PHUOC CONG NGUYEN" userId="a6519902-66df-4162-af9d-9db9f0b5ac8e" providerId="ADAL" clId="{0AB53EAA-F87A-45FB-B16B-5A18ACF73E39}" dt="2022-01-08T07:18:20.537" v="4131" actId="113"/>
          <ac:spMkLst>
            <pc:docMk/>
            <pc:sldMk cId="0" sldId="286"/>
            <ac:spMk id="273" creationId="{63B9FC3D-A2A4-445A-8DDE-4825528B7347}"/>
          </ac:spMkLst>
        </pc:spChg>
        <pc:spChg chg="mod">
          <ac:chgData name="PHUOC CONG NGUYEN" userId="a6519902-66df-4162-af9d-9db9f0b5ac8e" providerId="ADAL" clId="{0AB53EAA-F87A-45FB-B16B-5A18ACF73E39}" dt="2022-01-08T07:18:20.537" v="4131" actId="113"/>
          <ac:spMkLst>
            <pc:docMk/>
            <pc:sldMk cId="0" sldId="286"/>
            <ac:spMk id="274" creationId="{E3DE3641-298C-4988-8903-E536AC8F16C2}"/>
          </ac:spMkLst>
        </pc:spChg>
        <pc:spChg chg="mod">
          <ac:chgData name="PHUOC CONG NGUYEN" userId="a6519902-66df-4162-af9d-9db9f0b5ac8e" providerId="ADAL" clId="{0AB53EAA-F87A-45FB-B16B-5A18ACF73E39}" dt="2022-01-08T07:18:20.537" v="4131" actId="113"/>
          <ac:spMkLst>
            <pc:docMk/>
            <pc:sldMk cId="0" sldId="286"/>
            <ac:spMk id="275" creationId="{9AD684A1-159F-4A27-A879-5686845DBDD3}"/>
          </ac:spMkLst>
        </pc:spChg>
        <pc:spChg chg="mod">
          <ac:chgData name="PHUOC CONG NGUYEN" userId="a6519902-66df-4162-af9d-9db9f0b5ac8e" providerId="ADAL" clId="{0AB53EAA-F87A-45FB-B16B-5A18ACF73E39}" dt="2022-01-08T07:18:20.537" v="4131" actId="113"/>
          <ac:spMkLst>
            <pc:docMk/>
            <pc:sldMk cId="0" sldId="286"/>
            <ac:spMk id="276" creationId="{F35C43B6-9EB1-4CCD-B138-DE23A2917FE5}"/>
          </ac:spMkLst>
        </pc:spChg>
        <pc:spChg chg="mod">
          <ac:chgData name="PHUOC CONG NGUYEN" userId="a6519902-66df-4162-af9d-9db9f0b5ac8e" providerId="ADAL" clId="{0AB53EAA-F87A-45FB-B16B-5A18ACF73E39}" dt="2022-01-08T07:18:20.537" v="4131" actId="113"/>
          <ac:spMkLst>
            <pc:docMk/>
            <pc:sldMk cId="0" sldId="286"/>
            <ac:spMk id="277" creationId="{A95BD88B-ADE3-449E-A46E-61D41A608F9F}"/>
          </ac:spMkLst>
        </pc:spChg>
        <pc:spChg chg="mod">
          <ac:chgData name="PHUOC CONG NGUYEN" userId="a6519902-66df-4162-af9d-9db9f0b5ac8e" providerId="ADAL" clId="{0AB53EAA-F87A-45FB-B16B-5A18ACF73E39}" dt="2022-01-08T07:18:20.537" v="4131" actId="113"/>
          <ac:spMkLst>
            <pc:docMk/>
            <pc:sldMk cId="0" sldId="286"/>
            <ac:spMk id="278" creationId="{ABCB8205-DF06-4BA7-9476-95FCF7D6C019}"/>
          </ac:spMkLst>
        </pc:spChg>
        <pc:spChg chg="mod">
          <ac:chgData name="PHUOC CONG NGUYEN" userId="a6519902-66df-4162-af9d-9db9f0b5ac8e" providerId="ADAL" clId="{0AB53EAA-F87A-45FB-B16B-5A18ACF73E39}" dt="2022-01-08T07:18:20.537" v="4131" actId="113"/>
          <ac:spMkLst>
            <pc:docMk/>
            <pc:sldMk cId="0" sldId="286"/>
            <ac:spMk id="279" creationId="{F48682AB-8545-4F85-9FC4-1DE6801446B3}"/>
          </ac:spMkLst>
        </pc:spChg>
        <pc:spChg chg="mod">
          <ac:chgData name="PHUOC CONG NGUYEN" userId="a6519902-66df-4162-af9d-9db9f0b5ac8e" providerId="ADAL" clId="{0AB53EAA-F87A-45FB-B16B-5A18ACF73E39}" dt="2022-01-08T07:18:20.537" v="4131" actId="113"/>
          <ac:spMkLst>
            <pc:docMk/>
            <pc:sldMk cId="0" sldId="286"/>
            <ac:spMk id="280" creationId="{C6415339-2CCC-4FDA-BF38-3C1B9EB51FF3}"/>
          </ac:spMkLst>
        </pc:spChg>
        <pc:spChg chg="mod">
          <ac:chgData name="PHUOC CONG NGUYEN" userId="a6519902-66df-4162-af9d-9db9f0b5ac8e" providerId="ADAL" clId="{0AB53EAA-F87A-45FB-B16B-5A18ACF73E39}" dt="2022-01-08T07:18:20.537" v="4131" actId="113"/>
          <ac:spMkLst>
            <pc:docMk/>
            <pc:sldMk cId="0" sldId="286"/>
            <ac:spMk id="281" creationId="{88B2C5B3-DB56-4939-9691-245160F4FF7F}"/>
          </ac:spMkLst>
        </pc:spChg>
        <pc:spChg chg="mod">
          <ac:chgData name="PHUOC CONG NGUYEN" userId="a6519902-66df-4162-af9d-9db9f0b5ac8e" providerId="ADAL" clId="{0AB53EAA-F87A-45FB-B16B-5A18ACF73E39}" dt="2022-01-08T07:18:20.537" v="4131" actId="113"/>
          <ac:spMkLst>
            <pc:docMk/>
            <pc:sldMk cId="0" sldId="286"/>
            <ac:spMk id="282" creationId="{46F06D03-CEA0-4F07-B92D-69634303DD62}"/>
          </ac:spMkLst>
        </pc:spChg>
        <pc:spChg chg="mod">
          <ac:chgData name="PHUOC CONG NGUYEN" userId="a6519902-66df-4162-af9d-9db9f0b5ac8e" providerId="ADAL" clId="{0AB53EAA-F87A-45FB-B16B-5A18ACF73E39}" dt="2022-01-08T07:18:20.537" v="4131" actId="113"/>
          <ac:spMkLst>
            <pc:docMk/>
            <pc:sldMk cId="0" sldId="286"/>
            <ac:spMk id="283" creationId="{268A4940-93B8-40FC-B6D0-F9A81AAF50D6}"/>
          </ac:spMkLst>
        </pc:spChg>
        <pc:spChg chg="mod">
          <ac:chgData name="PHUOC CONG NGUYEN" userId="a6519902-66df-4162-af9d-9db9f0b5ac8e" providerId="ADAL" clId="{0AB53EAA-F87A-45FB-B16B-5A18ACF73E39}" dt="2022-01-08T07:18:20.537" v="4131" actId="113"/>
          <ac:spMkLst>
            <pc:docMk/>
            <pc:sldMk cId="0" sldId="286"/>
            <ac:spMk id="284" creationId="{320647FE-0141-4448-8195-0E67D6D6DF17}"/>
          </ac:spMkLst>
        </pc:spChg>
        <pc:spChg chg="mod">
          <ac:chgData name="PHUOC CONG NGUYEN" userId="a6519902-66df-4162-af9d-9db9f0b5ac8e" providerId="ADAL" clId="{0AB53EAA-F87A-45FB-B16B-5A18ACF73E39}" dt="2022-01-08T07:18:20.537" v="4131" actId="113"/>
          <ac:spMkLst>
            <pc:docMk/>
            <pc:sldMk cId="0" sldId="286"/>
            <ac:spMk id="285" creationId="{43925CC6-C98E-4487-9E66-E2FAEADEE600}"/>
          </ac:spMkLst>
        </pc:spChg>
        <pc:spChg chg="mod">
          <ac:chgData name="PHUOC CONG NGUYEN" userId="a6519902-66df-4162-af9d-9db9f0b5ac8e" providerId="ADAL" clId="{0AB53EAA-F87A-45FB-B16B-5A18ACF73E39}" dt="2022-01-08T07:18:20.537" v="4131" actId="113"/>
          <ac:spMkLst>
            <pc:docMk/>
            <pc:sldMk cId="0" sldId="286"/>
            <ac:spMk id="286" creationId="{38B100EA-625B-4BA9-A4C9-BAE7DED39DE7}"/>
          </ac:spMkLst>
        </pc:spChg>
        <pc:spChg chg="mod">
          <ac:chgData name="PHUOC CONG NGUYEN" userId="a6519902-66df-4162-af9d-9db9f0b5ac8e" providerId="ADAL" clId="{0AB53EAA-F87A-45FB-B16B-5A18ACF73E39}" dt="2022-01-08T07:18:20.537" v="4131" actId="113"/>
          <ac:spMkLst>
            <pc:docMk/>
            <pc:sldMk cId="0" sldId="286"/>
            <ac:spMk id="287" creationId="{A946BA61-E3EB-4C47-808F-E2D2280D2796}"/>
          </ac:spMkLst>
        </pc:spChg>
        <pc:spChg chg="mod">
          <ac:chgData name="PHUOC CONG NGUYEN" userId="a6519902-66df-4162-af9d-9db9f0b5ac8e" providerId="ADAL" clId="{0AB53EAA-F87A-45FB-B16B-5A18ACF73E39}" dt="2022-01-08T07:18:20.537" v="4131" actId="113"/>
          <ac:spMkLst>
            <pc:docMk/>
            <pc:sldMk cId="0" sldId="286"/>
            <ac:spMk id="288" creationId="{1FD9700F-9A60-462B-8558-CDA7F489CA31}"/>
          </ac:spMkLst>
        </pc:spChg>
        <pc:spChg chg="mod">
          <ac:chgData name="PHUOC CONG NGUYEN" userId="a6519902-66df-4162-af9d-9db9f0b5ac8e" providerId="ADAL" clId="{0AB53EAA-F87A-45FB-B16B-5A18ACF73E39}" dt="2022-01-08T07:18:20.537" v="4131" actId="113"/>
          <ac:spMkLst>
            <pc:docMk/>
            <pc:sldMk cId="0" sldId="286"/>
            <ac:spMk id="289" creationId="{46710BCE-C775-4923-963F-A9D0D7B904CA}"/>
          </ac:spMkLst>
        </pc:spChg>
        <pc:spChg chg="mod">
          <ac:chgData name="PHUOC CONG NGUYEN" userId="a6519902-66df-4162-af9d-9db9f0b5ac8e" providerId="ADAL" clId="{0AB53EAA-F87A-45FB-B16B-5A18ACF73E39}" dt="2022-01-08T07:18:20.537" v="4131" actId="113"/>
          <ac:spMkLst>
            <pc:docMk/>
            <pc:sldMk cId="0" sldId="286"/>
            <ac:spMk id="290" creationId="{C5D3EDD6-566A-4FC8-8FD3-63D51A0B16C4}"/>
          </ac:spMkLst>
        </pc:spChg>
        <pc:spChg chg="mod">
          <ac:chgData name="PHUOC CONG NGUYEN" userId="a6519902-66df-4162-af9d-9db9f0b5ac8e" providerId="ADAL" clId="{0AB53EAA-F87A-45FB-B16B-5A18ACF73E39}" dt="2022-01-08T07:18:20.537" v="4131" actId="113"/>
          <ac:spMkLst>
            <pc:docMk/>
            <pc:sldMk cId="0" sldId="286"/>
            <ac:spMk id="291" creationId="{165DB4A4-DCC0-48DF-BE2C-EEFEC53C1B65}"/>
          </ac:spMkLst>
        </pc:spChg>
        <pc:spChg chg="mod">
          <ac:chgData name="PHUOC CONG NGUYEN" userId="a6519902-66df-4162-af9d-9db9f0b5ac8e" providerId="ADAL" clId="{0AB53EAA-F87A-45FB-B16B-5A18ACF73E39}" dt="2022-01-08T07:18:20.537" v="4131" actId="113"/>
          <ac:spMkLst>
            <pc:docMk/>
            <pc:sldMk cId="0" sldId="286"/>
            <ac:spMk id="292" creationId="{15A1B6C8-2659-4EC9-8BB7-7C623B82DE75}"/>
          </ac:spMkLst>
        </pc:spChg>
        <pc:spChg chg="mod">
          <ac:chgData name="PHUOC CONG NGUYEN" userId="a6519902-66df-4162-af9d-9db9f0b5ac8e" providerId="ADAL" clId="{0AB53EAA-F87A-45FB-B16B-5A18ACF73E39}" dt="2022-01-08T07:18:20.537" v="4131" actId="113"/>
          <ac:spMkLst>
            <pc:docMk/>
            <pc:sldMk cId="0" sldId="286"/>
            <ac:spMk id="293" creationId="{815C721A-F5E4-41DC-9CEB-54FA97319CF2}"/>
          </ac:spMkLst>
        </pc:spChg>
        <pc:spChg chg="mod">
          <ac:chgData name="PHUOC CONG NGUYEN" userId="a6519902-66df-4162-af9d-9db9f0b5ac8e" providerId="ADAL" clId="{0AB53EAA-F87A-45FB-B16B-5A18ACF73E39}" dt="2022-01-08T07:18:20.537" v="4131" actId="113"/>
          <ac:spMkLst>
            <pc:docMk/>
            <pc:sldMk cId="0" sldId="286"/>
            <ac:spMk id="294" creationId="{1E074550-C2E1-442C-B2A2-0ECAC7C3DFC3}"/>
          </ac:spMkLst>
        </pc:spChg>
        <pc:spChg chg="mod">
          <ac:chgData name="PHUOC CONG NGUYEN" userId="a6519902-66df-4162-af9d-9db9f0b5ac8e" providerId="ADAL" clId="{0AB53EAA-F87A-45FB-B16B-5A18ACF73E39}" dt="2022-01-08T07:18:20.537" v="4131" actId="113"/>
          <ac:spMkLst>
            <pc:docMk/>
            <pc:sldMk cId="0" sldId="286"/>
            <ac:spMk id="295" creationId="{FE9C3A0F-6093-47C8-827A-3BCD1A604F12}"/>
          </ac:spMkLst>
        </pc:spChg>
        <pc:spChg chg="mod">
          <ac:chgData name="PHUOC CONG NGUYEN" userId="a6519902-66df-4162-af9d-9db9f0b5ac8e" providerId="ADAL" clId="{0AB53EAA-F87A-45FB-B16B-5A18ACF73E39}" dt="2022-01-08T07:18:20.537" v="4131" actId="113"/>
          <ac:spMkLst>
            <pc:docMk/>
            <pc:sldMk cId="0" sldId="286"/>
            <ac:spMk id="296" creationId="{6B770EF8-BEE4-4530-83A2-A3AFE21FFEC4}"/>
          </ac:spMkLst>
        </pc:spChg>
        <pc:spChg chg="mod">
          <ac:chgData name="PHUOC CONG NGUYEN" userId="a6519902-66df-4162-af9d-9db9f0b5ac8e" providerId="ADAL" clId="{0AB53EAA-F87A-45FB-B16B-5A18ACF73E39}" dt="2022-01-08T07:18:20.537" v="4131" actId="113"/>
          <ac:spMkLst>
            <pc:docMk/>
            <pc:sldMk cId="0" sldId="286"/>
            <ac:spMk id="297" creationId="{F099A99A-9E04-4ED3-8DDA-7C249B491C7D}"/>
          </ac:spMkLst>
        </pc:spChg>
        <pc:spChg chg="mod">
          <ac:chgData name="PHUOC CONG NGUYEN" userId="a6519902-66df-4162-af9d-9db9f0b5ac8e" providerId="ADAL" clId="{0AB53EAA-F87A-45FB-B16B-5A18ACF73E39}" dt="2022-01-08T07:18:20.537" v="4131" actId="113"/>
          <ac:spMkLst>
            <pc:docMk/>
            <pc:sldMk cId="0" sldId="286"/>
            <ac:spMk id="298" creationId="{6F81FFD3-B8EB-436F-A514-FACCBA70EEEC}"/>
          </ac:spMkLst>
        </pc:spChg>
        <pc:spChg chg="mod">
          <ac:chgData name="PHUOC CONG NGUYEN" userId="a6519902-66df-4162-af9d-9db9f0b5ac8e" providerId="ADAL" clId="{0AB53EAA-F87A-45FB-B16B-5A18ACF73E39}" dt="2022-01-08T07:18:20.537" v="4131" actId="113"/>
          <ac:spMkLst>
            <pc:docMk/>
            <pc:sldMk cId="0" sldId="286"/>
            <ac:spMk id="299" creationId="{A5DB32BF-50D0-47BE-A223-EEAE9D0C9D27}"/>
          </ac:spMkLst>
        </pc:spChg>
        <pc:spChg chg="mod">
          <ac:chgData name="PHUOC CONG NGUYEN" userId="a6519902-66df-4162-af9d-9db9f0b5ac8e" providerId="ADAL" clId="{0AB53EAA-F87A-45FB-B16B-5A18ACF73E39}" dt="2022-01-08T07:18:20.537" v="4131" actId="113"/>
          <ac:spMkLst>
            <pc:docMk/>
            <pc:sldMk cId="0" sldId="286"/>
            <ac:spMk id="300" creationId="{6A13CB56-0675-4339-9B1B-E2EF1A63A2CD}"/>
          </ac:spMkLst>
        </pc:spChg>
        <pc:spChg chg="mod">
          <ac:chgData name="PHUOC CONG NGUYEN" userId="a6519902-66df-4162-af9d-9db9f0b5ac8e" providerId="ADAL" clId="{0AB53EAA-F87A-45FB-B16B-5A18ACF73E39}" dt="2022-01-08T07:18:20.537" v="4131" actId="113"/>
          <ac:spMkLst>
            <pc:docMk/>
            <pc:sldMk cId="0" sldId="286"/>
            <ac:spMk id="301" creationId="{8CBA4061-E23F-45E8-8F70-AD04B6AD4D09}"/>
          </ac:spMkLst>
        </pc:spChg>
        <pc:spChg chg="mod">
          <ac:chgData name="PHUOC CONG NGUYEN" userId="a6519902-66df-4162-af9d-9db9f0b5ac8e" providerId="ADAL" clId="{0AB53EAA-F87A-45FB-B16B-5A18ACF73E39}" dt="2022-01-08T07:18:20.537" v="4131" actId="113"/>
          <ac:spMkLst>
            <pc:docMk/>
            <pc:sldMk cId="0" sldId="286"/>
            <ac:spMk id="302" creationId="{42A94B87-A7AD-4D4B-8C04-98805D77EA11}"/>
          </ac:spMkLst>
        </pc:spChg>
        <pc:spChg chg="mod">
          <ac:chgData name="PHUOC CONG NGUYEN" userId="a6519902-66df-4162-af9d-9db9f0b5ac8e" providerId="ADAL" clId="{0AB53EAA-F87A-45FB-B16B-5A18ACF73E39}" dt="2022-01-08T07:18:20.537" v="4131" actId="113"/>
          <ac:spMkLst>
            <pc:docMk/>
            <pc:sldMk cId="0" sldId="286"/>
            <ac:spMk id="303" creationId="{27F5BF6D-82A4-4B5A-8FD3-A2901A17D6BB}"/>
          </ac:spMkLst>
        </pc:spChg>
        <pc:spChg chg="mod">
          <ac:chgData name="PHUOC CONG NGUYEN" userId="a6519902-66df-4162-af9d-9db9f0b5ac8e" providerId="ADAL" clId="{0AB53EAA-F87A-45FB-B16B-5A18ACF73E39}" dt="2022-01-08T07:18:20.537" v="4131" actId="113"/>
          <ac:spMkLst>
            <pc:docMk/>
            <pc:sldMk cId="0" sldId="286"/>
            <ac:spMk id="304" creationId="{03F3BDA5-7C41-4B54-A7AA-22B46BE4EAED}"/>
          </ac:spMkLst>
        </pc:spChg>
        <pc:spChg chg="mod">
          <ac:chgData name="PHUOC CONG NGUYEN" userId="a6519902-66df-4162-af9d-9db9f0b5ac8e" providerId="ADAL" clId="{0AB53EAA-F87A-45FB-B16B-5A18ACF73E39}" dt="2022-01-08T07:18:20.537" v="4131" actId="113"/>
          <ac:spMkLst>
            <pc:docMk/>
            <pc:sldMk cId="0" sldId="286"/>
            <ac:spMk id="305" creationId="{F93FB951-995E-458F-8CFE-E782FBEF0697}"/>
          </ac:spMkLst>
        </pc:spChg>
        <pc:spChg chg="mod">
          <ac:chgData name="PHUOC CONG NGUYEN" userId="a6519902-66df-4162-af9d-9db9f0b5ac8e" providerId="ADAL" clId="{0AB53EAA-F87A-45FB-B16B-5A18ACF73E39}" dt="2022-01-08T07:18:20.537" v="4131" actId="113"/>
          <ac:spMkLst>
            <pc:docMk/>
            <pc:sldMk cId="0" sldId="286"/>
            <ac:spMk id="306" creationId="{9D982814-66FB-4C21-AB43-F5B0BD31E46F}"/>
          </ac:spMkLst>
        </pc:spChg>
        <pc:spChg chg="mod">
          <ac:chgData name="PHUOC CONG NGUYEN" userId="a6519902-66df-4162-af9d-9db9f0b5ac8e" providerId="ADAL" clId="{0AB53EAA-F87A-45FB-B16B-5A18ACF73E39}" dt="2022-01-08T07:18:20.537" v="4131" actId="113"/>
          <ac:spMkLst>
            <pc:docMk/>
            <pc:sldMk cId="0" sldId="286"/>
            <ac:spMk id="307" creationId="{CFECD919-CE02-43CC-B5C7-A91010B2E266}"/>
          </ac:spMkLst>
        </pc:spChg>
        <pc:spChg chg="mod">
          <ac:chgData name="PHUOC CONG NGUYEN" userId="a6519902-66df-4162-af9d-9db9f0b5ac8e" providerId="ADAL" clId="{0AB53EAA-F87A-45FB-B16B-5A18ACF73E39}" dt="2022-01-08T07:18:20.537" v="4131" actId="113"/>
          <ac:spMkLst>
            <pc:docMk/>
            <pc:sldMk cId="0" sldId="286"/>
            <ac:spMk id="308" creationId="{DF260A1B-EFFE-4CD8-AF9C-36846277417A}"/>
          </ac:spMkLst>
        </pc:spChg>
        <pc:spChg chg="mod">
          <ac:chgData name="PHUOC CONG NGUYEN" userId="a6519902-66df-4162-af9d-9db9f0b5ac8e" providerId="ADAL" clId="{0AB53EAA-F87A-45FB-B16B-5A18ACF73E39}" dt="2022-01-08T07:18:20.537" v="4131" actId="113"/>
          <ac:spMkLst>
            <pc:docMk/>
            <pc:sldMk cId="0" sldId="286"/>
            <ac:spMk id="309" creationId="{415BC41B-108D-49F6-B8E0-CDC614647548}"/>
          </ac:spMkLst>
        </pc:spChg>
        <pc:spChg chg="mod">
          <ac:chgData name="PHUOC CONG NGUYEN" userId="a6519902-66df-4162-af9d-9db9f0b5ac8e" providerId="ADAL" clId="{0AB53EAA-F87A-45FB-B16B-5A18ACF73E39}" dt="2022-01-08T07:18:20.537" v="4131" actId="113"/>
          <ac:spMkLst>
            <pc:docMk/>
            <pc:sldMk cId="0" sldId="286"/>
            <ac:spMk id="310" creationId="{3BA7683C-5C65-4006-9389-D8A8202AABFD}"/>
          </ac:spMkLst>
        </pc:spChg>
        <pc:spChg chg="mod">
          <ac:chgData name="PHUOC CONG NGUYEN" userId="a6519902-66df-4162-af9d-9db9f0b5ac8e" providerId="ADAL" clId="{0AB53EAA-F87A-45FB-B16B-5A18ACF73E39}" dt="2022-01-08T07:18:20.537" v="4131" actId="113"/>
          <ac:spMkLst>
            <pc:docMk/>
            <pc:sldMk cId="0" sldId="286"/>
            <ac:spMk id="311" creationId="{FCDD5C8B-E7A9-4722-818A-F9E8F1DD340D}"/>
          </ac:spMkLst>
        </pc:spChg>
        <pc:spChg chg="mod">
          <ac:chgData name="PHUOC CONG NGUYEN" userId="a6519902-66df-4162-af9d-9db9f0b5ac8e" providerId="ADAL" clId="{0AB53EAA-F87A-45FB-B16B-5A18ACF73E39}" dt="2022-01-08T07:18:20.537" v="4131" actId="113"/>
          <ac:spMkLst>
            <pc:docMk/>
            <pc:sldMk cId="0" sldId="286"/>
            <ac:spMk id="312" creationId="{A137EB41-AECD-4A11-B231-B269E1C24355}"/>
          </ac:spMkLst>
        </pc:spChg>
        <pc:spChg chg="mod">
          <ac:chgData name="PHUOC CONG NGUYEN" userId="a6519902-66df-4162-af9d-9db9f0b5ac8e" providerId="ADAL" clId="{0AB53EAA-F87A-45FB-B16B-5A18ACF73E39}" dt="2022-01-08T07:18:20.537" v="4131" actId="113"/>
          <ac:spMkLst>
            <pc:docMk/>
            <pc:sldMk cId="0" sldId="286"/>
            <ac:spMk id="313" creationId="{A5549F68-861A-419D-978E-F26FA52C9574}"/>
          </ac:spMkLst>
        </pc:spChg>
        <pc:spChg chg="mod">
          <ac:chgData name="PHUOC CONG NGUYEN" userId="a6519902-66df-4162-af9d-9db9f0b5ac8e" providerId="ADAL" clId="{0AB53EAA-F87A-45FB-B16B-5A18ACF73E39}" dt="2022-01-08T07:18:20.537" v="4131" actId="113"/>
          <ac:spMkLst>
            <pc:docMk/>
            <pc:sldMk cId="0" sldId="286"/>
            <ac:spMk id="314" creationId="{AEB3C96E-BF6C-4D7F-AE11-74934E6879BC}"/>
          </ac:spMkLst>
        </pc:spChg>
        <pc:spChg chg="mod">
          <ac:chgData name="PHUOC CONG NGUYEN" userId="a6519902-66df-4162-af9d-9db9f0b5ac8e" providerId="ADAL" clId="{0AB53EAA-F87A-45FB-B16B-5A18ACF73E39}" dt="2022-01-08T07:18:20.537" v="4131" actId="113"/>
          <ac:spMkLst>
            <pc:docMk/>
            <pc:sldMk cId="0" sldId="286"/>
            <ac:spMk id="315" creationId="{38568C8A-5A1B-460A-9E0C-064E9536816E}"/>
          </ac:spMkLst>
        </pc:spChg>
        <pc:spChg chg="mod">
          <ac:chgData name="PHUOC CONG NGUYEN" userId="a6519902-66df-4162-af9d-9db9f0b5ac8e" providerId="ADAL" clId="{0AB53EAA-F87A-45FB-B16B-5A18ACF73E39}" dt="2022-01-08T07:18:20.537" v="4131" actId="113"/>
          <ac:spMkLst>
            <pc:docMk/>
            <pc:sldMk cId="0" sldId="286"/>
            <ac:spMk id="316" creationId="{167945EC-DC5B-4591-A437-3C6C7502065B}"/>
          </ac:spMkLst>
        </pc:spChg>
        <pc:spChg chg="mod">
          <ac:chgData name="PHUOC CONG NGUYEN" userId="a6519902-66df-4162-af9d-9db9f0b5ac8e" providerId="ADAL" clId="{0AB53EAA-F87A-45FB-B16B-5A18ACF73E39}" dt="2022-01-08T07:18:20.537" v="4131" actId="113"/>
          <ac:spMkLst>
            <pc:docMk/>
            <pc:sldMk cId="0" sldId="286"/>
            <ac:spMk id="317" creationId="{926EE8E4-5A1D-4932-9D24-085B9AA3C6D5}"/>
          </ac:spMkLst>
        </pc:spChg>
        <pc:spChg chg="mod">
          <ac:chgData name="PHUOC CONG NGUYEN" userId="a6519902-66df-4162-af9d-9db9f0b5ac8e" providerId="ADAL" clId="{0AB53EAA-F87A-45FB-B16B-5A18ACF73E39}" dt="2022-01-08T07:18:20.537" v="4131" actId="113"/>
          <ac:spMkLst>
            <pc:docMk/>
            <pc:sldMk cId="0" sldId="286"/>
            <ac:spMk id="318" creationId="{0C557B52-6E6B-4D78-9531-C51030A19BB1}"/>
          </ac:spMkLst>
        </pc:spChg>
        <pc:spChg chg="mod">
          <ac:chgData name="PHUOC CONG NGUYEN" userId="a6519902-66df-4162-af9d-9db9f0b5ac8e" providerId="ADAL" clId="{0AB53EAA-F87A-45FB-B16B-5A18ACF73E39}" dt="2022-01-08T07:18:20.537" v="4131" actId="113"/>
          <ac:spMkLst>
            <pc:docMk/>
            <pc:sldMk cId="0" sldId="286"/>
            <ac:spMk id="319" creationId="{C9E855BC-B7EB-4DA3-9D88-22392A3CE110}"/>
          </ac:spMkLst>
        </pc:spChg>
        <pc:spChg chg="mod">
          <ac:chgData name="PHUOC CONG NGUYEN" userId="a6519902-66df-4162-af9d-9db9f0b5ac8e" providerId="ADAL" clId="{0AB53EAA-F87A-45FB-B16B-5A18ACF73E39}" dt="2022-01-08T07:18:20.537" v="4131" actId="113"/>
          <ac:spMkLst>
            <pc:docMk/>
            <pc:sldMk cId="0" sldId="286"/>
            <ac:spMk id="320" creationId="{9663C5DC-BF7C-4FA5-95BF-3E4DAC8674CD}"/>
          </ac:spMkLst>
        </pc:spChg>
        <pc:spChg chg="mod">
          <ac:chgData name="PHUOC CONG NGUYEN" userId="a6519902-66df-4162-af9d-9db9f0b5ac8e" providerId="ADAL" clId="{0AB53EAA-F87A-45FB-B16B-5A18ACF73E39}" dt="2022-01-08T07:18:20.537" v="4131" actId="113"/>
          <ac:spMkLst>
            <pc:docMk/>
            <pc:sldMk cId="0" sldId="286"/>
            <ac:spMk id="321" creationId="{0A6536D7-320C-4CB7-8379-DB7154199B4B}"/>
          </ac:spMkLst>
        </pc:spChg>
        <pc:spChg chg="mod">
          <ac:chgData name="PHUOC CONG NGUYEN" userId="a6519902-66df-4162-af9d-9db9f0b5ac8e" providerId="ADAL" clId="{0AB53EAA-F87A-45FB-B16B-5A18ACF73E39}" dt="2022-01-08T07:18:20.537" v="4131" actId="113"/>
          <ac:spMkLst>
            <pc:docMk/>
            <pc:sldMk cId="0" sldId="286"/>
            <ac:spMk id="322" creationId="{09337DDF-AFFE-4E6F-825D-DF4ACA7BD8BD}"/>
          </ac:spMkLst>
        </pc:spChg>
        <pc:spChg chg="mod">
          <ac:chgData name="PHUOC CONG NGUYEN" userId="a6519902-66df-4162-af9d-9db9f0b5ac8e" providerId="ADAL" clId="{0AB53EAA-F87A-45FB-B16B-5A18ACF73E39}" dt="2022-01-08T07:18:20.537" v="4131" actId="113"/>
          <ac:spMkLst>
            <pc:docMk/>
            <pc:sldMk cId="0" sldId="286"/>
            <ac:spMk id="323" creationId="{0D043B1F-CD8A-4589-8B5D-64CDA3EA6547}"/>
          </ac:spMkLst>
        </pc:spChg>
        <pc:spChg chg="mod">
          <ac:chgData name="PHUOC CONG NGUYEN" userId="a6519902-66df-4162-af9d-9db9f0b5ac8e" providerId="ADAL" clId="{0AB53EAA-F87A-45FB-B16B-5A18ACF73E39}" dt="2022-01-08T07:18:20.537" v="4131" actId="113"/>
          <ac:spMkLst>
            <pc:docMk/>
            <pc:sldMk cId="0" sldId="286"/>
            <ac:spMk id="324" creationId="{192BBF7F-D384-44A6-A05E-ACC3AE4B84B6}"/>
          </ac:spMkLst>
        </pc:spChg>
        <pc:spChg chg="mod">
          <ac:chgData name="PHUOC CONG NGUYEN" userId="a6519902-66df-4162-af9d-9db9f0b5ac8e" providerId="ADAL" clId="{0AB53EAA-F87A-45FB-B16B-5A18ACF73E39}" dt="2022-01-08T07:18:20.537" v="4131" actId="113"/>
          <ac:spMkLst>
            <pc:docMk/>
            <pc:sldMk cId="0" sldId="286"/>
            <ac:spMk id="325" creationId="{C7CAAE57-0BC3-48BF-BE33-AEC6BD8C852F}"/>
          </ac:spMkLst>
        </pc:spChg>
        <pc:spChg chg="mod">
          <ac:chgData name="PHUOC CONG NGUYEN" userId="a6519902-66df-4162-af9d-9db9f0b5ac8e" providerId="ADAL" clId="{0AB53EAA-F87A-45FB-B16B-5A18ACF73E39}" dt="2022-01-08T07:18:20.537" v="4131" actId="113"/>
          <ac:spMkLst>
            <pc:docMk/>
            <pc:sldMk cId="0" sldId="286"/>
            <ac:spMk id="326" creationId="{71B154F1-0D9D-433A-8F54-55D775B5715E}"/>
          </ac:spMkLst>
        </pc:spChg>
        <pc:spChg chg="mod">
          <ac:chgData name="PHUOC CONG NGUYEN" userId="a6519902-66df-4162-af9d-9db9f0b5ac8e" providerId="ADAL" clId="{0AB53EAA-F87A-45FB-B16B-5A18ACF73E39}" dt="2022-01-08T09:14:15.601" v="5904" actId="1036"/>
          <ac:spMkLst>
            <pc:docMk/>
            <pc:sldMk cId="0" sldId="286"/>
            <ac:spMk id="2821" creationId="{00000000-0000-0000-0000-000000000000}"/>
          </ac:spMkLst>
        </pc:spChg>
        <pc:spChg chg="del">
          <ac:chgData name="PHUOC CONG NGUYEN" userId="a6519902-66df-4162-af9d-9db9f0b5ac8e" providerId="ADAL" clId="{0AB53EAA-F87A-45FB-B16B-5A18ACF73E39}" dt="2022-01-08T07:18:13.220" v="4129" actId="478"/>
          <ac:spMkLst>
            <pc:docMk/>
            <pc:sldMk cId="0" sldId="286"/>
            <ac:spMk id="2822" creationId="{00000000-0000-0000-0000-000000000000}"/>
          </ac:spMkLst>
        </pc:spChg>
        <pc:spChg chg="mod">
          <ac:chgData name="PHUOC CONG NGUYEN" userId="a6519902-66df-4162-af9d-9db9f0b5ac8e" providerId="ADAL" clId="{0AB53EAA-F87A-45FB-B16B-5A18ACF73E39}" dt="2022-01-08T09:14:15.601" v="5904" actId="1036"/>
          <ac:spMkLst>
            <pc:docMk/>
            <pc:sldMk cId="0" sldId="286"/>
            <ac:spMk id="2823" creationId="{00000000-0000-0000-0000-000000000000}"/>
          </ac:spMkLst>
        </pc:spChg>
        <pc:grpChg chg="add mod">
          <ac:chgData name="PHUOC CONG NGUYEN" userId="a6519902-66df-4162-af9d-9db9f0b5ac8e" providerId="ADAL" clId="{0AB53EAA-F87A-45FB-B16B-5A18ACF73E39}" dt="2022-01-08T07:17:46.501" v="4105" actId="1076"/>
          <ac:grpSpMkLst>
            <pc:docMk/>
            <pc:sldMk cId="0" sldId="286"/>
            <ac:grpSpMk id="140" creationId="{B9187EF5-5EC9-427F-ACD2-D7361E5D6D48}"/>
          </ac:grpSpMkLst>
        </pc:grpChg>
        <pc:grpChg chg="del mod">
          <ac:chgData name="PHUOC CONG NGUYEN" userId="a6519902-66df-4162-af9d-9db9f0b5ac8e" providerId="ADAL" clId="{0AB53EAA-F87A-45FB-B16B-5A18ACF73E39}" dt="2022-01-08T07:17:40.532" v="4102" actId="478"/>
          <ac:grpSpMkLst>
            <pc:docMk/>
            <pc:sldMk cId="0" sldId="286"/>
            <ac:grpSpMk id="2824" creationId="{00000000-0000-0000-0000-000000000000}"/>
          </ac:grpSpMkLst>
        </pc:grpChg>
      </pc:sldChg>
      <pc:sldChg chg="del">
        <pc:chgData name="PHUOC CONG NGUYEN" userId="a6519902-66df-4162-af9d-9db9f0b5ac8e" providerId="ADAL" clId="{0AB53EAA-F87A-45FB-B16B-5A18ACF73E39}" dt="2022-01-08T07:28:02.243" v="4402" actId="47"/>
        <pc:sldMkLst>
          <pc:docMk/>
          <pc:sldMk cId="0" sldId="287"/>
        </pc:sldMkLst>
      </pc:sldChg>
      <pc:sldChg chg="del">
        <pc:chgData name="PHUOC CONG NGUYEN" userId="a6519902-66df-4162-af9d-9db9f0b5ac8e" providerId="ADAL" clId="{0AB53EAA-F87A-45FB-B16B-5A18ACF73E39}" dt="2022-01-08T07:28:02.277" v="4403" actId="47"/>
        <pc:sldMkLst>
          <pc:docMk/>
          <pc:sldMk cId="0" sldId="288"/>
        </pc:sldMkLst>
      </pc:sldChg>
      <pc:sldChg chg="del">
        <pc:chgData name="PHUOC CONG NGUYEN" userId="a6519902-66df-4162-af9d-9db9f0b5ac8e" providerId="ADAL" clId="{0AB53EAA-F87A-45FB-B16B-5A18ACF73E39}" dt="2022-01-08T07:28:02.378" v="4404" actId="47"/>
        <pc:sldMkLst>
          <pc:docMk/>
          <pc:sldMk cId="0" sldId="289"/>
        </pc:sldMkLst>
      </pc:sldChg>
      <pc:sldChg chg="addSp delSp modSp add del mod ord">
        <pc:chgData name="PHUOC CONG NGUYEN" userId="a6519902-66df-4162-af9d-9db9f0b5ac8e" providerId="ADAL" clId="{0AB53EAA-F87A-45FB-B16B-5A18ACF73E39}" dt="2022-01-08T07:29:24.676" v="4446" actId="47"/>
        <pc:sldMkLst>
          <pc:docMk/>
          <pc:sldMk cId="0" sldId="290"/>
        </pc:sldMkLst>
        <pc:spChg chg="add mod">
          <ac:chgData name="PHUOC CONG NGUYEN" userId="a6519902-66df-4162-af9d-9db9f0b5ac8e" providerId="ADAL" clId="{0AB53EAA-F87A-45FB-B16B-5A18ACF73E39}" dt="2022-01-08T07:28:30.374" v="4429" actId="21"/>
          <ac:spMkLst>
            <pc:docMk/>
            <pc:sldMk cId="0" sldId="290"/>
            <ac:spMk id="3" creationId="{27D25053-0530-40C9-AD71-502A05AA93A2}"/>
          </ac:spMkLst>
        </pc:spChg>
        <pc:spChg chg="add mod">
          <ac:chgData name="PHUOC CONG NGUYEN" userId="a6519902-66df-4162-af9d-9db9f0b5ac8e" providerId="ADAL" clId="{0AB53EAA-F87A-45FB-B16B-5A18ACF73E39}" dt="2022-01-08T07:28:30.374" v="4429" actId="21"/>
          <ac:spMkLst>
            <pc:docMk/>
            <pc:sldMk cId="0" sldId="290"/>
            <ac:spMk id="5" creationId="{C4E15EB3-F8C0-433A-A1BC-4D926F001630}"/>
          </ac:spMkLst>
        </pc:spChg>
        <pc:spChg chg="del mod">
          <ac:chgData name="PHUOC CONG NGUYEN" userId="a6519902-66df-4162-af9d-9db9f0b5ac8e" providerId="ADAL" clId="{0AB53EAA-F87A-45FB-B16B-5A18ACF73E39}" dt="2022-01-08T07:28:30.374" v="4429" actId="21"/>
          <ac:spMkLst>
            <pc:docMk/>
            <pc:sldMk cId="0" sldId="290"/>
            <ac:spMk id="3012" creationId="{00000000-0000-0000-0000-000000000000}"/>
          </ac:spMkLst>
        </pc:spChg>
        <pc:spChg chg="del mod">
          <ac:chgData name="PHUOC CONG NGUYEN" userId="a6519902-66df-4162-af9d-9db9f0b5ac8e" providerId="ADAL" clId="{0AB53EAA-F87A-45FB-B16B-5A18ACF73E39}" dt="2022-01-08T07:28:30.374" v="4429" actId="21"/>
          <ac:spMkLst>
            <pc:docMk/>
            <pc:sldMk cId="0" sldId="290"/>
            <ac:spMk id="3013" creationId="{00000000-0000-0000-0000-000000000000}"/>
          </ac:spMkLst>
        </pc:spChg>
        <pc:spChg chg="del">
          <ac:chgData name="PHUOC CONG NGUYEN" userId="a6519902-66df-4162-af9d-9db9f0b5ac8e" providerId="ADAL" clId="{0AB53EAA-F87A-45FB-B16B-5A18ACF73E39}" dt="2022-01-08T07:28:19.086" v="4426" actId="478"/>
          <ac:spMkLst>
            <pc:docMk/>
            <pc:sldMk cId="0" sldId="290"/>
            <ac:spMk id="3075" creationId="{00000000-0000-0000-0000-000000000000}"/>
          </ac:spMkLst>
        </pc:spChg>
        <pc:grpChg chg="del">
          <ac:chgData name="PHUOC CONG NGUYEN" userId="a6519902-66df-4162-af9d-9db9f0b5ac8e" providerId="ADAL" clId="{0AB53EAA-F87A-45FB-B16B-5A18ACF73E39}" dt="2022-01-08T07:28:30.374" v="4429" actId="21"/>
          <ac:grpSpMkLst>
            <pc:docMk/>
            <pc:sldMk cId="0" sldId="290"/>
            <ac:grpSpMk id="3014" creationId="{00000000-0000-0000-0000-000000000000}"/>
          </ac:grpSpMkLst>
        </pc:grpChg>
      </pc:sldChg>
      <pc:sldChg chg="delSp del mod">
        <pc:chgData name="PHUOC CONG NGUYEN" userId="a6519902-66df-4162-af9d-9db9f0b5ac8e" providerId="ADAL" clId="{0AB53EAA-F87A-45FB-B16B-5A18ACF73E39}" dt="2022-01-08T07:28:02.493" v="4405" actId="47"/>
        <pc:sldMkLst>
          <pc:docMk/>
          <pc:sldMk cId="0" sldId="291"/>
        </pc:sldMkLst>
        <pc:grpChg chg="del">
          <ac:chgData name="PHUOC CONG NGUYEN" userId="a6519902-66df-4162-af9d-9db9f0b5ac8e" providerId="ADAL" clId="{0AB53EAA-F87A-45FB-B16B-5A18ACF73E39}" dt="2022-01-08T07:17:31.704" v="4100" actId="21"/>
          <ac:grpSpMkLst>
            <pc:docMk/>
            <pc:sldMk cId="0" sldId="291"/>
            <ac:grpSpMk id="3133" creationId="{00000000-0000-0000-0000-000000000000}"/>
          </ac:grpSpMkLst>
        </pc:grpChg>
      </pc:sldChg>
      <pc:sldChg chg="del">
        <pc:chgData name="PHUOC CONG NGUYEN" userId="a6519902-66df-4162-af9d-9db9f0b5ac8e" providerId="ADAL" clId="{0AB53EAA-F87A-45FB-B16B-5A18ACF73E39}" dt="2022-01-08T07:28:03.154" v="4406" actId="47"/>
        <pc:sldMkLst>
          <pc:docMk/>
          <pc:sldMk cId="0" sldId="292"/>
        </pc:sldMkLst>
      </pc:sldChg>
      <pc:sldChg chg="del">
        <pc:chgData name="PHUOC CONG NGUYEN" userId="a6519902-66df-4162-af9d-9db9f0b5ac8e" providerId="ADAL" clId="{0AB53EAA-F87A-45FB-B16B-5A18ACF73E39}" dt="2022-01-08T07:28:03.696" v="4407" actId="47"/>
        <pc:sldMkLst>
          <pc:docMk/>
          <pc:sldMk cId="0" sldId="293"/>
        </pc:sldMkLst>
      </pc:sldChg>
      <pc:sldChg chg="del">
        <pc:chgData name="PHUOC CONG NGUYEN" userId="a6519902-66df-4162-af9d-9db9f0b5ac8e" providerId="ADAL" clId="{0AB53EAA-F87A-45FB-B16B-5A18ACF73E39}" dt="2022-01-08T07:28:03.748" v="4408" actId="47"/>
        <pc:sldMkLst>
          <pc:docMk/>
          <pc:sldMk cId="0" sldId="295"/>
        </pc:sldMkLst>
      </pc:sldChg>
      <pc:sldChg chg="del">
        <pc:chgData name="PHUOC CONG NGUYEN" userId="a6519902-66df-4162-af9d-9db9f0b5ac8e" providerId="ADAL" clId="{0AB53EAA-F87A-45FB-B16B-5A18ACF73E39}" dt="2022-01-08T07:28:03.815" v="4409" actId="47"/>
        <pc:sldMkLst>
          <pc:docMk/>
          <pc:sldMk cId="0" sldId="296"/>
        </pc:sldMkLst>
      </pc:sldChg>
      <pc:sldChg chg="del">
        <pc:chgData name="PHUOC CONG NGUYEN" userId="a6519902-66df-4162-af9d-9db9f0b5ac8e" providerId="ADAL" clId="{0AB53EAA-F87A-45FB-B16B-5A18ACF73E39}" dt="2022-01-08T07:28:04.365" v="4410" actId="47"/>
        <pc:sldMkLst>
          <pc:docMk/>
          <pc:sldMk cId="0" sldId="297"/>
        </pc:sldMkLst>
      </pc:sldChg>
      <pc:sldChg chg="del">
        <pc:chgData name="PHUOC CONG NGUYEN" userId="a6519902-66df-4162-af9d-9db9f0b5ac8e" providerId="ADAL" clId="{0AB53EAA-F87A-45FB-B16B-5A18ACF73E39}" dt="2022-01-08T07:28:04.972" v="4411" actId="47"/>
        <pc:sldMkLst>
          <pc:docMk/>
          <pc:sldMk cId="0" sldId="298"/>
        </pc:sldMkLst>
      </pc:sldChg>
      <pc:sldChg chg="del">
        <pc:chgData name="PHUOC CONG NGUYEN" userId="a6519902-66df-4162-af9d-9db9f0b5ac8e" providerId="ADAL" clId="{0AB53EAA-F87A-45FB-B16B-5A18ACF73E39}" dt="2022-01-08T07:28:05.065" v="4412" actId="47"/>
        <pc:sldMkLst>
          <pc:docMk/>
          <pc:sldMk cId="0" sldId="299"/>
        </pc:sldMkLst>
      </pc:sldChg>
      <pc:sldChg chg="del">
        <pc:chgData name="PHUOC CONG NGUYEN" userId="a6519902-66df-4162-af9d-9db9f0b5ac8e" providerId="ADAL" clId="{0AB53EAA-F87A-45FB-B16B-5A18ACF73E39}" dt="2022-01-08T07:28:05.150" v="4413" actId="47"/>
        <pc:sldMkLst>
          <pc:docMk/>
          <pc:sldMk cId="0" sldId="300"/>
        </pc:sldMkLst>
      </pc:sldChg>
      <pc:sldChg chg="del">
        <pc:chgData name="PHUOC CONG NGUYEN" userId="a6519902-66df-4162-af9d-9db9f0b5ac8e" providerId="ADAL" clId="{0AB53EAA-F87A-45FB-B16B-5A18ACF73E39}" dt="2022-01-08T07:28:05.229" v="4414" actId="47"/>
        <pc:sldMkLst>
          <pc:docMk/>
          <pc:sldMk cId="0" sldId="301"/>
        </pc:sldMkLst>
      </pc:sldChg>
      <pc:sldChg chg="del">
        <pc:chgData name="PHUOC CONG NGUYEN" userId="a6519902-66df-4162-af9d-9db9f0b5ac8e" providerId="ADAL" clId="{0AB53EAA-F87A-45FB-B16B-5A18ACF73E39}" dt="2022-01-08T07:28:05.308" v="4415" actId="47"/>
        <pc:sldMkLst>
          <pc:docMk/>
          <pc:sldMk cId="0" sldId="302"/>
        </pc:sldMkLst>
      </pc:sldChg>
      <pc:sldChg chg="delSp del mod">
        <pc:chgData name="PHUOC CONG NGUYEN" userId="a6519902-66df-4162-af9d-9db9f0b5ac8e" providerId="ADAL" clId="{0AB53EAA-F87A-45FB-B16B-5A18ACF73E39}" dt="2022-01-08T07:28:05.435" v="4416" actId="47"/>
        <pc:sldMkLst>
          <pc:docMk/>
          <pc:sldMk cId="0" sldId="303"/>
        </pc:sldMkLst>
        <pc:grpChg chg="del">
          <ac:chgData name="PHUOC CONG NGUYEN" userId="a6519902-66df-4162-af9d-9db9f0b5ac8e" providerId="ADAL" clId="{0AB53EAA-F87A-45FB-B16B-5A18ACF73E39}" dt="2022-01-08T04:11:41.873" v="1518" actId="21"/>
          <ac:grpSpMkLst>
            <pc:docMk/>
            <pc:sldMk cId="0" sldId="303"/>
            <ac:grpSpMk id="12233" creationId="{00000000-0000-0000-0000-000000000000}"/>
          </ac:grpSpMkLst>
        </pc:grpChg>
        <pc:grpChg chg="del">
          <ac:chgData name="PHUOC CONG NGUYEN" userId="a6519902-66df-4162-af9d-9db9f0b5ac8e" providerId="ADAL" clId="{0AB53EAA-F87A-45FB-B16B-5A18ACF73E39}" dt="2022-01-08T04:11:41.873" v="1518" actId="21"/>
          <ac:grpSpMkLst>
            <pc:docMk/>
            <pc:sldMk cId="0" sldId="303"/>
            <ac:grpSpMk id="12462" creationId="{00000000-0000-0000-0000-000000000000}"/>
          </ac:grpSpMkLst>
        </pc:grpChg>
      </pc:sldChg>
      <pc:sldChg chg="del">
        <pc:chgData name="PHUOC CONG NGUYEN" userId="a6519902-66df-4162-af9d-9db9f0b5ac8e" providerId="ADAL" clId="{0AB53EAA-F87A-45FB-B16B-5A18ACF73E39}" dt="2022-01-08T07:28:05.678" v="4417" actId="47"/>
        <pc:sldMkLst>
          <pc:docMk/>
          <pc:sldMk cId="0" sldId="304"/>
        </pc:sldMkLst>
      </pc:sldChg>
      <pc:sldChg chg="del">
        <pc:chgData name="PHUOC CONG NGUYEN" userId="a6519902-66df-4162-af9d-9db9f0b5ac8e" providerId="ADAL" clId="{0AB53EAA-F87A-45FB-B16B-5A18ACF73E39}" dt="2022-01-08T07:28:06.386" v="4418" actId="47"/>
        <pc:sldMkLst>
          <pc:docMk/>
          <pc:sldMk cId="0" sldId="305"/>
        </pc:sldMkLst>
      </pc:sldChg>
      <pc:sldChg chg="del">
        <pc:chgData name="PHUOC CONG NGUYEN" userId="a6519902-66df-4162-af9d-9db9f0b5ac8e" providerId="ADAL" clId="{0AB53EAA-F87A-45FB-B16B-5A18ACF73E39}" dt="2022-01-08T07:28:06.964" v="4419" actId="47"/>
        <pc:sldMkLst>
          <pc:docMk/>
          <pc:sldMk cId="0" sldId="306"/>
        </pc:sldMkLst>
      </pc:sldChg>
      <pc:sldChg chg="del">
        <pc:chgData name="PHUOC CONG NGUYEN" userId="a6519902-66df-4162-af9d-9db9f0b5ac8e" providerId="ADAL" clId="{0AB53EAA-F87A-45FB-B16B-5A18ACF73E39}" dt="2022-01-08T07:28:07.112" v="4420" actId="47"/>
        <pc:sldMkLst>
          <pc:docMk/>
          <pc:sldMk cId="0" sldId="307"/>
        </pc:sldMkLst>
      </pc:sldChg>
      <pc:sldChg chg="del">
        <pc:chgData name="PHUOC CONG NGUYEN" userId="a6519902-66df-4162-af9d-9db9f0b5ac8e" providerId="ADAL" clId="{0AB53EAA-F87A-45FB-B16B-5A18ACF73E39}" dt="2022-01-08T07:28:07.232" v="4421" actId="47"/>
        <pc:sldMkLst>
          <pc:docMk/>
          <pc:sldMk cId="0" sldId="308"/>
        </pc:sldMkLst>
      </pc:sldChg>
      <pc:sldChg chg="del">
        <pc:chgData name="PHUOC CONG NGUYEN" userId="a6519902-66df-4162-af9d-9db9f0b5ac8e" providerId="ADAL" clId="{0AB53EAA-F87A-45FB-B16B-5A18ACF73E39}" dt="2022-01-08T07:28:07.355" v="4422" actId="47"/>
        <pc:sldMkLst>
          <pc:docMk/>
          <pc:sldMk cId="0" sldId="309"/>
        </pc:sldMkLst>
      </pc:sldChg>
      <pc:sldChg chg="addSp delSp modSp del mod modTransition chgLayout">
        <pc:chgData name="PHUOC CONG NGUYEN" userId="a6519902-66df-4162-af9d-9db9f0b5ac8e" providerId="ADAL" clId="{0AB53EAA-F87A-45FB-B16B-5A18ACF73E39}" dt="2022-01-09T06:10:34.003" v="6420" actId="47"/>
        <pc:sldMkLst>
          <pc:docMk/>
          <pc:sldMk cId="1801879187" sldId="310"/>
        </pc:sldMkLst>
        <pc:spChg chg="add mod ord">
          <ac:chgData name="PHUOC CONG NGUYEN" userId="a6519902-66df-4162-af9d-9db9f0b5ac8e" providerId="ADAL" clId="{0AB53EAA-F87A-45FB-B16B-5A18ACF73E39}" dt="2022-01-08T03:57:42.253" v="1200" actId="113"/>
          <ac:spMkLst>
            <pc:docMk/>
            <pc:sldMk cId="1801879187" sldId="310"/>
            <ac:spMk id="2" creationId="{A767EF95-35C9-48AC-B220-19C0C443C7F2}"/>
          </ac:spMkLst>
        </pc:spChg>
        <pc:spChg chg="del mod ord">
          <ac:chgData name="PHUOC CONG NGUYEN" userId="a6519902-66df-4162-af9d-9db9f0b5ac8e" providerId="ADAL" clId="{0AB53EAA-F87A-45FB-B16B-5A18ACF73E39}" dt="2022-01-08T03:57:05.137" v="1195" actId="478"/>
          <ac:spMkLst>
            <pc:docMk/>
            <pc:sldMk cId="1801879187" sldId="310"/>
            <ac:spMk id="6" creationId="{F6339049-D7AE-49BD-A05F-8B7BF4F85A21}"/>
          </ac:spMkLst>
        </pc:spChg>
        <pc:spChg chg="add mod">
          <ac:chgData name="PHUOC CONG NGUYEN" userId="a6519902-66df-4162-af9d-9db9f0b5ac8e" providerId="ADAL" clId="{0AB53EAA-F87A-45FB-B16B-5A18ACF73E39}" dt="2022-01-09T06:02:46.897" v="6202" actId="20577"/>
          <ac:spMkLst>
            <pc:docMk/>
            <pc:sldMk cId="1801879187" sldId="310"/>
            <ac:spMk id="7" creationId="{16E734AD-3449-435F-BF14-56303FFAB69D}"/>
          </ac:spMkLst>
        </pc:spChg>
        <pc:spChg chg="del">
          <ac:chgData name="PHUOC CONG NGUYEN" userId="a6519902-66df-4162-af9d-9db9f0b5ac8e" providerId="ADAL" clId="{0AB53EAA-F87A-45FB-B16B-5A18ACF73E39}" dt="2022-01-08T03:56:04.398" v="1154" actId="700"/>
          <ac:spMkLst>
            <pc:docMk/>
            <pc:sldMk cId="1801879187" sldId="310"/>
            <ac:spMk id="8" creationId="{F6CDBBC0-AC5A-4C5A-BD96-D154FCFA29AB}"/>
          </ac:spMkLst>
        </pc:spChg>
      </pc:sldChg>
      <pc:sldChg chg="addSp delSp modSp new mod modTransition setBg modClrScheme modAnim chgLayout">
        <pc:chgData name="PHUOC CONG NGUYEN" userId="a6519902-66df-4162-af9d-9db9f0b5ac8e" providerId="ADAL" clId="{0AB53EAA-F87A-45FB-B16B-5A18ACF73E39}" dt="2022-01-10T02:12:08.942" v="6533"/>
        <pc:sldMkLst>
          <pc:docMk/>
          <pc:sldMk cId="814345445" sldId="311"/>
        </pc:sldMkLst>
        <pc:spChg chg="del">
          <ac:chgData name="PHUOC CONG NGUYEN" userId="a6519902-66df-4162-af9d-9db9f0b5ac8e" providerId="ADAL" clId="{0AB53EAA-F87A-45FB-B16B-5A18ACF73E39}" dt="2022-01-08T03:28:43.358" v="235" actId="700"/>
          <ac:spMkLst>
            <pc:docMk/>
            <pc:sldMk cId="814345445" sldId="311"/>
            <ac:spMk id="2" creationId="{6E9A1D1C-067D-4E0C-ACF5-39AA580AAFEA}"/>
          </ac:spMkLst>
        </pc:spChg>
        <pc:spChg chg="del">
          <ac:chgData name="PHUOC CONG NGUYEN" userId="a6519902-66df-4162-af9d-9db9f0b5ac8e" providerId="ADAL" clId="{0AB53EAA-F87A-45FB-B16B-5A18ACF73E39}" dt="2022-01-08T03:28:43.358" v="235" actId="700"/>
          <ac:spMkLst>
            <pc:docMk/>
            <pc:sldMk cId="814345445" sldId="311"/>
            <ac:spMk id="3" creationId="{7497FF77-E586-4093-AF27-FDFF44489596}"/>
          </ac:spMkLst>
        </pc:spChg>
        <pc:spChg chg="del">
          <ac:chgData name="PHUOC CONG NGUYEN" userId="a6519902-66df-4162-af9d-9db9f0b5ac8e" providerId="ADAL" clId="{0AB53EAA-F87A-45FB-B16B-5A18ACF73E39}" dt="2022-01-08T03:28:43.358" v="235" actId="700"/>
          <ac:spMkLst>
            <pc:docMk/>
            <pc:sldMk cId="814345445" sldId="311"/>
            <ac:spMk id="4" creationId="{343BF342-E4C6-4EF8-8A21-078C7EF4DEFE}"/>
          </ac:spMkLst>
        </pc:spChg>
        <pc:spChg chg="add mod">
          <ac:chgData name="PHUOC CONG NGUYEN" userId="a6519902-66df-4162-af9d-9db9f0b5ac8e" providerId="ADAL" clId="{0AB53EAA-F87A-45FB-B16B-5A18ACF73E39}" dt="2022-01-08T07:40:07.679" v="4706" actId="164"/>
          <ac:spMkLst>
            <pc:docMk/>
            <pc:sldMk cId="814345445" sldId="311"/>
            <ac:spMk id="7" creationId="{82FB0904-F479-4793-832B-D0F40A8B17A3}"/>
          </ac:spMkLst>
        </pc:spChg>
        <pc:spChg chg="add mod">
          <ac:chgData name="PHUOC CONG NGUYEN" userId="a6519902-66df-4162-af9d-9db9f0b5ac8e" providerId="ADAL" clId="{0AB53EAA-F87A-45FB-B16B-5A18ACF73E39}" dt="2022-01-08T07:40:11.823" v="4707" actId="164"/>
          <ac:spMkLst>
            <pc:docMk/>
            <pc:sldMk cId="814345445" sldId="311"/>
            <ac:spMk id="8" creationId="{5E530BD1-6D42-4B66-A545-3F7AFDDE57B6}"/>
          </ac:spMkLst>
        </pc:spChg>
        <pc:spChg chg="add mod">
          <ac:chgData name="PHUOC CONG NGUYEN" userId="a6519902-66df-4162-af9d-9db9f0b5ac8e" providerId="ADAL" clId="{0AB53EAA-F87A-45FB-B16B-5A18ACF73E39}" dt="2022-01-08T07:40:15.373" v="4708" actId="164"/>
          <ac:spMkLst>
            <pc:docMk/>
            <pc:sldMk cId="814345445" sldId="311"/>
            <ac:spMk id="9" creationId="{496F5776-B716-4D3D-B6E7-8C91B01AE4A8}"/>
          </ac:spMkLst>
        </pc:spChg>
        <pc:spChg chg="add mod">
          <ac:chgData name="PHUOC CONG NGUYEN" userId="a6519902-66df-4162-af9d-9db9f0b5ac8e" providerId="ADAL" clId="{0AB53EAA-F87A-45FB-B16B-5A18ACF73E39}" dt="2022-01-08T07:40:17.913" v="4709" actId="164"/>
          <ac:spMkLst>
            <pc:docMk/>
            <pc:sldMk cId="814345445" sldId="311"/>
            <ac:spMk id="10" creationId="{22E98C54-41A1-4F9D-8512-F0E1892F1A6D}"/>
          </ac:spMkLst>
        </pc:spChg>
        <pc:spChg chg="mod">
          <ac:chgData name="PHUOC CONG NGUYEN" userId="a6519902-66df-4162-af9d-9db9f0b5ac8e" providerId="ADAL" clId="{0AB53EAA-F87A-45FB-B16B-5A18ACF73E39}" dt="2022-01-08T03:32:06.830" v="245"/>
          <ac:spMkLst>
            <pc:docMk/>
            <pc:sldMk cId="814345445" sldId="311"/>
            <ac:spMk id="12" creationId="{37E73736-48DD-4A09-85CE-6D893A681F06}"/>
          </ac:spMkLst>
        </pc:spChg>
        <pc:spChg chg="mod">
          <ac:chgData name="PHUOC CONG NGUYEN" userId="a6519902-66df-4162-af9d-9db9f0b5ac8e" providerId="ADAL" clId="{0AB53EAA-F87A-45FB-B16B-5A18ACF73E39}" dt="2022-01-08T03:32:06.830" v="245"/>
          <ac:spMkLst>
            <pc:docMk/>
            <pc:sldMk cId="814345445" sldId="311"/>
            <ac:spMk id="13" creationId="{FC18E83D-FD84-4363-ADF4-705E4075B45F}"/>
          </ac:spMkLst>
        </pc:spChg>
        <pc:spChg chg="mod">
          <ac:chgData name="PHUOC CONG NGUYEN" userId="a6519902-66df-4162-af9d-9db9f0b5ac8e" providerId="ADAL" clId="{0AB53EAA-F87A-45FB-B16B-5A18ACF73E39}" dt="2022-01-08T03:32:06.830" v="245"/>
          <ac:spMkLst>
            <pc:docMk/>
            <pc:sldMk cId="814345445" sldId="311"/>
            <ac:spMk id="14" creationId="{40DDF1C5-EB37-457E-8228-D47FFEC48CE4}"/>
          </ac:spMkLst>
        </pc:spChg>
        <pc:spChg chg="mod">
          <ac:chgData name="PHUOC CONG NGUYEN" userId="a6519902-66df-4162-af9d-9db9f0b5ac8e" providerId="ADAL" clId="{0AB53EAA-F87A-45FB-B16B-5A18ACF73E39}" dt="2022-01-08T03:32:06.830" v="245"/>
          <ac:spMkLst>
            <pc:docMk/>
            <pc:sldMk cId="814345445" sldId="311"/>
            <ac:spMk id="15" creationId="{326CAD70-D854-409E-861F-19C6C0514F81}"/>
          </ac:spMkLst>
        </pc:spChg>
        <pc:spChg chg="mod">
          <ac:chgData name="PHUOC CONG NGUYEN" userId="a6519902-66df-4162-af9d-9db9f0b5ac8e" providerId="ADAL" clId="{0AB53EAA-F87A-45FB-B16B-5A18ACF73E39}" dt="2022-01-08T03:32:06.830" v="245"/>
          <ac:spMkLst>
            <pc:docMk/>
            <pc:sldMk cId="814345445" sldId="311"/>
            <ac:spMk id="16" creationId="{BF16F624-8176-4100-96F8-66244F60A934}"/>
          </ac:spMkLst>
        </pc:spChg>
        <pc:spChg chg="mod">
          <ac:chgData name="PHUOC CONG NGUYEN" userId="a6519902-66df-4162-af9d-9db9f0b5ac8e" providerId="ADAL" clId="{0AB53EAA-F87A-45FB-B16B-5A18ACF73E39}" dt="2022-01-08T03:32:06.830" v="245"/>
          <ac:spMkLst>
            <pc:docMk/>
            <pc:sldMk cId="814345445" sldId="311"/>
            <ac:spMk id="17" creationId="{8C6BC205-4558-4DA7-BA84-8E4809A3E8A8}"/>
          </ac:spMkLst>
        </pc:spChg>
        <pc:spChg chg="add mod">
          <ac:chgData name="PHUOC CONG NGUYEN" userId="a6519902-66df-4162-af9d-9db9f0b5ac8e" providerId="ADAL" clId="{0AB53EAA-F87A-45FB-B16B-5A18ACF73E39}" dt="2022-01-08T03:38:23.465" v="542" actId="164"/>
          <ac:spMkLst>
            <pc:docMk/>
            <pc:sldMk cId="814345445" sldId="311"/>
            <ac:spMk id="18" creationId="{2411E0AE-3F44-4B15-B0A0-249E73A4303A}"/>
          </ac:spMkLst>
        </pc:spChg>
        <pc:spChg chg="add mod">
          <ac:chgData name="PHUOC CONG NGUYEN" userId="a6519902-66df-4162-af9d-9db9f0b5ac8e" providerId="ADAL" clId="{0AB53EAA-F87A-45FB-B16B-5A18ACF73E39}" dt="2022-01-08T03:38:23.465" v="542" actId="164"/>
          <ac:spMkLst>
            <pc:docMk/>
            <pc:sldMk cId="814345445" sldId="311"/>
            <ac:spMk id="19" creationId="{E8A03B5E-F9D7-453E-A082-2F24D311D0CF}"/>
          </ac:spMkLst>
        </pc:spChg>
        <pc:spChg chg="add mod">
          <ac:chgData name="PHUOC CONG NGUYEN" userId="a6519902-66df-4162-af9d-9db9f0b5ac8e" providerId="ADAL" clId="{0AB53EAA-F87A-45FB-B16B-5A18ACF73E39}" dt="2022-01-08T03:38:30.017" v="545" actId="164"/>
          <ac:spMkLst>
            <pc:docMk/>
            <pc:sldMk cId="814345445" sldId="311"/>
            <ac:spMk id="20" creationId="{C1649302-0A85-443C-BAE0-722A40C22A2D}"/>
          </ac:spMkLst>
        </pc:spChg>
        <pc:spChg chg="add mod">
          <ac:chgData name="PHUOC CONG NGUYEN" userId="a6519902-66df-4162-af9d-9db9f0b5ac8e" providerId="ADAL" clId="{0AB53EAA-F87A-45FB-B16B-5A18ACF73E39}" dt="2022-01-08T03:38:30.017" v="545" actId="164"/>
          <ac:spMkLst>
            <pc:docMk/>
            <pc:sldMk cId="814345445" sldId="311"/>
            <ac:spMk id="21" creationId="{A15B0613-51E0-415B-9840-717A7D69F898}"/>
          </ac:spMkLst>
        </pc:spChg>
        <pc:spChg chg="add mod">
          <ac:chgData name="PHUOC CONG NGUYEN" userId="a6519902-66df-4162-af9d-9db9f0b5ac8e" providerId="ADAL" clId="{0AB53EAA-F87A-45FB-B16B-5A18ACF73E39}" dt="2022-01-08T03:39:00.354" v="587" actId="164"/>
          <ac:spMkLst>
            <pc:docMk/>
            <pc:sldMk cId="814345445" sldId="311"/>
            <ac:spMk id="22" creationId="{C20E2605-250F-4973-9445-B297DF6508CB}"/>
          </ac:spMkLst>
        </pc:spChg>
        <pc:spChg chg="add mod">
          <ac:chgData name="PHUOC CONG NGUYEN" userId="a6519902-66df-4162-af9d-9db9f0b5ac8e" providerId="ADAL" clId="{0AB53EAA-F87A-45FB-B16B-5A18ACF73E39}" dt="2022-01-08T03:39:00.354" v="587" actId="164"/>
          <ac:spMkLst>
            <pc:docMk/>
            <pc:sldMk cId="814345445" sldId="311"/>
            <ac:spMk id="23" creationId="{D6352F0C-6315-4DAD-B093-B99455CAD16D}"/>
          </ac:spMkLst>
        </pc:spChg>
        <pc:spChg chg="add mod">
          <ac:chgData name="PHUOC CONG NGUYEN" userId="a6519902-66df-4162-af9d-9db9f0b5ac8e" providerId="ADAL" clId="{0AB53EAA-F87A-45FB-B16B-5A18ACF73E39}" dt="2022-01-08T03:38:50.065" v="563" actId="164"/>
          <ac:spMkLst>
            <pc:docMk/>
            <pc:sldMk cId="814345445" sldId="311"/>
            <ac:spMk id="24" creationId="{26755608-D284-427E-8D67-14279DD8CA3A}"/>
          </ac:spMkLst>
        </pc:spChg>
        <pc:spChg chg="add mod">
          <ac:chgData name="PHUOC CONG NGUYEN" userId="a6519902-66df-4162-af9d-9db9f0b5ac8e" providerId="ADAL" clId="{0AB53EAA-F87A-45FB-B16B-5A18ACF73E39}" dt="2022-01-08T03:38:50.065" v="563" actId="164"/>
          <ac:spMkLst>
            <pc:docMk/>
            <pc:sldMk cId="814345445" sldId="311"/>
            <ac:spMk id="25" creationId="{A9944DB1-697F-4767-BA5D-F58906056E5D}"/>
          </ac:spMkLst>
        </pc:spChg>
        <pc:spChg chg="add del mod ord">
          <ac:chgData name="PHUOC CONG NGUYEN" userId="a6519902-66df-4162-af9d-9db9f0b5ac8e" providerId="ADAL" clId="{0AB53EAA-F87A-45FB-B16B-5A18ACF73E39}" dt="2022-01-10T02:12:03.286" v="6531" actId="478"/>
          <ac:spMkLst>
            <pc:docMk/>
            <pc:sldMk cId="814345445" sldId="311"/>
            <ac:spMk id="26" creationId="{69C78FB1-A33F-495B-94CC-BB7329750F1E}"/>
          </ac:spMkLst>
        </pc:spChg>
        <pc:spChg chg="add mod">
          <ac:chgData name="PHUOC CONG NGUYEN" userId="a6519902-66df-4162-af9d-9db9f0b5ac8e" providerId="ADAL" clId="{0AB53EAA-F87A-45FB-B16B-5A18ACF73E39}" dt="2022-01-08T03:35:59.379" v="367" actId="571"/>
          <ac:spMkLst>
            <pc:docMk/>
            <pc:sldMk cId="814345445" sldId="311"/>
            <ac:spMk id="26" creationId="{7E865AB0-3976-4013-B1B2-5A69ACD1CA93}"/>
          </ac:spMkLst>
        </pc:spChg>
        <pc:spChg chg="add mod">
          <ac:chgData name="PHUOC CONG NGUYEN" userId="a6519902-66df-4162-af9d-9db9f0b5ac8e" providerId="ADAL" clId="{0AB53EAA-F87A-45FB-B16B-5A18ACF73E39}" dt="2022-01-08T03:35:59.379" v="367" actId="571"/>
          <ac:spMkLst>
            <pc:docMk/>
            <pc:sldMk cId="814345445" sldId="311"/>
            <ac:spMk id="27" creationId="{70780B56-11BD-4243-B4D5-B3F54962CACE}"/>
          </ac:spMkLst>
        </pc:spChg>
        <pc:spChg chg="add mod ord">
          <ac:chgData name="PHUOC CONG NGUYEN" userId="a6519902-66df-4162-af9d-9db9f0b5ac8e" providerId="ADAL" clId="{0AB53EAA-F87A-45FB-B16B-5A18ACF73E39}" dt="2022-01-08T03:42:15.368" v="717" actId="113"/>
          <ac:spMkLst>
            <pc:docMk/>
            <pc:sldMk cId="814345445" sldId="311"/>
            <ac:spMk id="34" creationId="{705F8C3A-F557-429B-83D9-25C8472F87AC}"/>
          </ac:spMkLst>
        </pc:spChg>
        <pc:spChg chg="mod">
          <ac:chgData name="PHUOC CONG NGUYEN" userId="a6519902-66df-4162-af9d-9db9f0b5ac8e" providerId="ADAL" clId="{0AB53EAA-F87A-45FB-B16B-5A18ACF73E39}" dt="2022-01-08T04:51:31.893" v="2208"/>
          <ac:spMkLst>
            <pc:docMk/>
            <pc:sldMk cId="814345445" sldId="311"/>
            <ac:spMk id="37" creationId="{2BB39FA2-FE3C-469D-A50F-3BED904749FB}"/>
          </ac:spMkLst>
        </pc:spChg>
        <pc:spChg chg="mod">
          <ac:chgData name="PHUOC CONG NGUYEN" userId="a6519902-66df-4162-af9d-9db9f0b5ac8e" providerId="ADAL" clId="{0AB53EAA-F87A-45FB-B16B-5A18ACF73E39}" dt="2022-01-08T04:51:31.893" v="2208"/>
          <ac:spMkLst>
            <pc:docMk/>
            <pc:sldMk cId="814345445" sldId="311"/>
            <ac:spMk id="38" creationId="{914DBB92-C9F3-4C50-8E2A-D2E06D09FE40}"/>
          </ac:spMkLst>
        </pc:spChg>
        <pc:spChg chg="mod">
          <ac:chgData name="PHUOC CONG NGUYEN" userId="a6519902-66df-4162-af9d-9db9f0b5ac8e" providerId="ADAL" clId="{0AB53EAA-F87A-45FB-B16B-5A18ACF73E39}" dt="2022-01-08T04:51:31.893" v="2208"/>
          <ac:spMkLst>
            <pc:docMk/>
            <pc:sldMk cId="814345445" sldId="311"/>
            <ac:spMk id="39" creationId="{64C25FA6-1AD0-4D10-8A8A-031AA614A2E2}"/>
          </ac:spMkLst>
        </pc:spChg>
        <pc:spChg chg="mod">
          <ac:chgData name="PHUOC CONG NGUYEN" userId="a6519902-66df-4162-af9d-9db9f0b5ac8e" providerId="ADAL" clId="{0AB53EAA-F87A-45FB-B16B-5A18ACF73E39}" dt="2022-01-08T04:51:31.893" v="2208"/>
          <ac:spMkLst>
            <pc:docMk/>
            <pc:sldMk cId="814345445" sldId="311"/>
            <ac:spMk id="40" creationId="{353C04C8-0819-4836-AE01-821AF1C98939}"/>
          </ac:spMkLst>
        </pc:spChg>
        <pc:spChg chg="mod">
          <ac:chgData name="PHUOC CONG NGUYEN" userId="a6519902-66df-4162-af9d-9db9f0b5ac8e" providerId="ADAL" clId="{0AB53EAA-F87A-45FB-B16B-5A18ACF73E39}" dt="2022-01-08T04:51:31.893" v="2208"/>
          <ac:spMkLst>
            <pc:docMk/>
            <pc:sldMk cId="814345445" sldId="311"/>
            <ac:spMk id="41" creationId="{8483A1B7-120C-498E-8B96-4BE857BE6C40}"/>
          </ac:spMkLst>
        </pc:spChg>
        <pc:spChg chg="mod">
          <ac:chgData name="PHUOC CONG NGUYEN" userId="a6519902-66df-4162-af9d-9db9f0b5ac8e" providerId="ADAL" clId="{0AB53EAA-F87A-45FB-B16B-5A18ACF73E39}" dt="2022-01-08T04:51:31.893" v="2208"/>
          <ac:spMkLst>
            <pc:docMk/>
            <pc:sldMk cId="814345445" sldId="311"/>
            <ac:spMk id="42" creationId="{808172AD-A328-439F-952A-DB4DAC602E6D}"/>
          </ac:spMkLst>
        </pc:spChg>
        <pc:spChg chg="mod">
          <ac:chgData name="PHUOC CONG NGUYEN" userId="a6519902-66df-4162-af9d-9db9f0b5ac8e" providerId="ADAL" clId="{0AB53EAA-F87A-45FB-B16B-5A18ACF73E39}" dt="2022-01-08T04:51:31.893" v="2208"/>
          <ac:spMkLst>
            <pc:docMk/>
            <pc:sldMk cId="814345445" sldId="311"/>
            <ac:spMk id="43" creationId="{B392B8D4-A486-4CEE-B003-236CEF0B5E17}"/>
          </ac:spMkLst>
        </pc:spChg>
        <pc:spChg chg="mod">
          <ac:chgData name="PHUOC CONG NGUYEN" userId="a6519902-66df-4162-af9d-9db9f0b5ac8e" providerId="ADAL" clId="{0AB53EAA-F87A-45FB-B16B-5A18ACF73E39}" dt="2022-01-08T04:51:31.893" v="2208"/>
          <ac:spMkLst>
            <pc:docMk/>
            <pc:sldMk cId="814345445" sldId="311"/>
            <ac:spMk id="44" creationId="{F86B6853-B432-43FB-BFC5-315D0D876464}"/>
          </ac:spMkLst>
        </pc:spChg>
        <pc:spChg chg="mod">
          <ac:chgData name="PHUOC CONG NGUYEN" userId="a6519902-66df-4162-af9d-9db9f0b5ac8e" providerId="ADAL" clId="{0AB53EAA-F87A-45FB-B16B-5A18ACF73E39}" dt="2022-01-08T04:51:31.893" v="2208"/>
          <ac:spMkLst>
            <pc:docMk/>
            <pc:sldMk cId="814345445" sldId="311"/>
            <ac:spMk id="45" creationId="{FE97C30A-B637-49E2-9DD4-7B2800B53733}"/>
          </ac:spMkLst>
        </pc:spChg>
        <pc:spChg chg="mod">
          <ac:chgData name="PHUOC CONG NGUYEN" userId="a6519902-66df-4162-af9d-9db9f0b5ac8e" providerId="ADAL" clId="{0AB53EAA-F87A-45FB-B16B-5A18ACF73E39}" dt="2022-01-08T04:51:31.893" v="2208"/>
          <ac:spMkLst>
            <pc:docMk/>
            <pc:sldMk cId="814345445" sldId="311"/>
            <ac:spMk id="46" creationId="{C9FCA2BA-1852-4C0D-A4D4-04D32BA75E17}"/>
          </ac:spMkLst>
        </pc:spChg>
        <pc:spChg chg="mod">
          <ac:chgData name="PHUOC CONG NGUYEN" userId="a6519902-66df-4162-af9d-9db9f0b5ac8e" providerId="ADAL" clId="{0AB53EAA-F87A-45FB-B16B-5A18ACF73E39}" dt="2022-01-08T04:51:31.893" v="2208"/>
          <ac:spMkLst>
            <pc:docMk/>
            <pc:sldMk cId="814345445" sldId="311"/>
            <ac:spMk id="47" creationId="{44F08633-16BF-4F09-AE58-665F4583A119}"/>
          </ac:spMkLst>
        </pc:spChg>
        <pc:spChg chg="mod">
          <ac:chgData name="PHUOC CONG NGUYEN" userId="a6519902-66df-4162-af9d-9db9f0b5ac8e" providerId="ADAL" clId="{0AB53EAA-F87A-45FB-B16B-5A18ACF73E39}" dt="2022-01-08T04:51:31.893" v="2208"/>
          <ac:spMkLst>
            <pc:docMk/>
            <pc:sldMk cId="814345445" sldId="311"/>
            <ac:spMk id="48" creationId="{F3AD6791-6448-4805-A7E1-5AF77A6B7654}"/>
          </ac:spMkLst>
        </pc:spChg>
        <pc:spChg chg="mod">
          <ac:chgData name="PHUOC CONG NGUYEN" userId="a6519902-66df-4162-af9d-9db9f0b5ac8e" providerId="ADAL" clId="{0AB53EAA-F87A-45FB-B16B-5A18ACF73E39}" dt="2022-01-08T04:51:31.893" v="2208"/>
          <ac:spMkLst>
            <pc:docMk/>
            <pc:sldMk cId="814345445" sldId="311"/>
            <ac:spMk id="49" creationId="{822879BF-88B9-479A-BB8F-7F522C7FC1A0}"/>
          </ac:spMkLst>
        </pc:spChg>
        <pc:spChg chg="mod">
          <ac:chgData name="PHUOC CONG NGUYEN" userId="a6519902-66df-4162-af9d-9db9f0b5ac8e" providerId="ADAL" clId="{0AB53EAA-F87A-45FB-B16B-5A18ACF73E39}" dt="2022-01-08T04:51:31.893" v="2208"/>
          <ac:spMkLst>
            <pc:docMk/>
            <pc:sldMk cId="814345445" sldId="311"/>
            <ac:spMk id="50" creationId="{DE03A33C-7EC6-4384-A068-2AE3BEDE9402}"/>
          </ac:spMkLst>
        </pc:spChg>
        <pc:spChg chg="mod">
          <ac:chgData name="PHUOC CONG NGUYEN" userId="a6519902-66df-4162-af9d-9db9f0b5ac8e" providerId="ADAL" clId="{0AB53EAA-F87A-45FB-B16B-5A18ACF73E39}" dt="2022-01-08T04:51:31.893" v="2208"/>
          <ac:spMkLst>
            <pc:docMk/>
            <pc:sldMk cId="814345445" sldId="311"/>
            <ac:spMk id="51" creationId="{540EE9CA-09C1-48EE-B9F4-5CAAB54E26C5}"/>
          </ac:spMkLst>
        </pc:spChg>
        <pc:spChg chg="mod">
          <ac:chgData name="PHUOC CONG NGUYEN" userId="a6519902-66df-4162-af9d-9db9f0b5ac8e" providerId="ADAL" clId="{0AB53EAA-F87A-45FB-B16B-5A18ACF73E39}" dt="2022-01-08T04:51:31.893" v="2208"/>
          <ac:spMkLst>
            <pc:docMk/>
            <pc:sldMk cId="814345445" sldId="311"/>
            <ac:spMk id="52" creationId="{2CBD705D-311E-4A3D-B416-728F77336AC8}"/>
          </ac:spMkLst>
        </pc:spChg>
        <pc:spChg chg="mod">
          <ac:chgData name="PHUOC CONG NGUYEN" userId="a6519902-66df-4162-af9d-9db9f0b5ac8e" providerId="ADAL" clId="{0AB53EAA-F87A-45FB-B16B-5A18ACF73E39}" dt="2022-01-08T04:51:31.893" v="2208"/>
          <ac:spMkLst>
            <pc:docMk/>
            <pc:sldMk cId="814345445" sldId="311"/>
            <ac:spMk id="53" creationId="{60A5C1F0-4CD4-41F3-B836-B63AB61F76E3}"/>
          </ac:spMkLst>
        </pc:spChg>
        <pc:spChg chg="mod">
          <ac:chgData name="PHUOC CONG NGUYEN" userId="a6519902-66df-4162-af9d-9db9f0b5ac8e" providerId="ADAL" clId="{0AB53EAA-F87A-45FB-B16B-5A18ACF73E39}" dt="2022-01-08T04:51:31.893" v="2208"/>
          <ac:spMkLst>
            <pc:docMk/>
            <pc:sldMk cId="814345445" sldId="311"/>
            <ac:spMk id="54" creationId="{723523F2-627A-4EC1-B5A9-6D924B6B46C5}"/>
          </ac:spMkLst>
        </pc:spChg>
        <pc:spChg chg="mod">
          <ac:chgData name="PHUOC CONG NGUYEN" userId="a6519902-66df-4162-af9d-9db9f0b5ac8e" providerId="ADAL" clId="{0AB53EAA-F87A-45FB-B16B-5A18ACF73E39}" dt="2022-01-08T04:51:31.893" v="2208"/>
          <ac:spMkLst>
            <pc:docMk/>
            <pc:sldMk cId="814345445" sldId="311"/>
            <ac:spMk id="55" creationId="{344DE0C5-3C6E-46EE-8D19-87CAF573DEDB}"/>
          </ac:spMkLst>
        </pc:spChg>
        <pc:spChg chg="mod">
          <ac:chgData name="PHUOC CONG NGUYEN" userId="a6519902-66df-4162-af9d-9db9f0b5ac8e" providerId="ADAL" clId="{0AB53EAA-F87A-45FB-B16B-5A18ACF73E39}" dt="2022-01-08T04:51:31.893" v="2208"/>
          <ac:spMkLst>
            <pc:docMk/>
            <pc:sldMk cId="814345445" sldId="311"/>
            <ac:spMk id="56" creationId="{1BBE584F-E6E0-4A04-9C5A-319B71F700EC}"/>
          </ac:spMkLst>
        </pc:spChg>
        <pc:spChg chg="mod">
          <ac:chgData name="PHUOC CONG NGUYEN" userId="a6519902-66df-4162-af9d-9db9f0b5ac8e" providerId="ADAL" clId="{0AB53EAA-F87A-45FB-B16B-5A18ACF73E39}" dt="2022-01-08T04:51:31.893" v="2208"/>
          <ac:spMkLst>
            <pc:docMk/>
            <pc:sldMk cId="814345445" sldId="311"/>
            <ac:spMk id="57" creationId="{B75DCEEF-CC44-462A-A373-CCD28CE60A86}"/>
          </ac:spMkLst>
        </pc:spChg>
        <pc:spChg chg="mod">
          <ac:chgData name="PHUOC CONG NGUYEN" userId="a6519902-66df-4162-af9d-9db9f0b5ac8e" providerId="ADAL" clId="{0AB53EAA-F87A-45FB-B16B-5A18ACF73E39}" dt="2022-01-08T04:51:31.893" v="2208"/>
          <ac:spMkLst>
            <pc:docMk/>
            <pc:sldMk cId="814345445" sldId="311"/>
            <ac:spMk id="58" creationId="{6E5CBDB1-A09C-4DC0-BE63-5B56D90BB208}"/>
          </ac:spMkLst>
        </pc:spChg>
        <pc:spChg chg="mod">
          <ac:chgData name="PHUOC CONG NGUYEN" userId="a6519902-66df-4162-af9d-9db9f0b5ac8e" providerId="ADAL" clId="{0AB53EAA-F87A-45FB-B16B-5A18ACF73E39}" dt="2022-01-08T04:51:31.893" v="2208"/>
          <ac:spMkLst>
            <pc:docMk/>
            <pc:sldMk cId="814345445" sldId="311"/>
            <ac:spMk id="59" creationId="{B067DB78-EE46-4A8C-903D-BC66FDE6EEA6}"/>
          </ac:spMkLst>
        </pc:spChg>
        <pc:spChg chg="mod">
          <ac:chgData name="PHUOC CONG NGUYEN" userId="a6519902-66df-4162-af9d-9db9f0b5ac8e" providerId="ADAL" clId="{0AB53EAA-F87A-45FB-B16B-5A18ACF73E39}" dt="2022-01-08T04:51:31.893" v="2208"/>
          <ac:spMkLst>
            <pc:docMk/>
            <pc:sldMk cId="814345445" sldId="311"/>
            <ac:spMk id="60" creationId="{C1CFF74E-711D-4B1A-AE74-7ED2476D5CEC}"/>
          </ac:spMkLst>
        </pc:spChg>
        <pc:spChg chg="mod">
          <ac:chgData name="PHUOC CONG NGUYEN" userId="a6519902-66df-4162-af9d-9db9f0b5ac8e" providerId="ADAL" clId="{0AB53EAA-F87A-45FB-B16B-5A18ACF73E39}" dt="2022-01-08T04:51:31.893" v="2208"/>
          <ac:spMkLst>
            <pc:docMk/>
            <pc:sldMk cId="814345445" sldId="311"/>
            <ac:spMk id="61" creationId="{E8601A16-1E00-4BA5-BB73-902B3860D904}"/>
          </ac:spMkLst>
        </pc:spChg>
        <pc:spChg chg="mod">
          <ac:chgData name="PHUOC CONG NGUYEN" userId="a6519902-66df-4162-af9d-9db9f0b5ac8e" providerId="ADAL" clId="{0AB53EAA-F87A-45FB-B16B-5A18ACF73E39}" dt="2022-01-08T04:51:31.893" v="2208"/>
          <ac:spMkLst>
            <pc:docMk/>
            <pc:sldMk cId="814345445" sldId="311"/>
            <ac:spMk id="62" creationId="{0EB055A0-F116-4057-B4AD-3ABCD6AF4146}"/>
          </ac:spMkLst>
        </pc:spChg>
        <pc:spChg chg="mod">
          <ac:chgData name="PHUOC CONG NGUYEN" userId="a6519902-66df-4162-af9d-9db9f0b5ac8e" providerId="ADAL" clId="{0AB53EAA-F87A-45FB-B16B-5A18ACF73E39}" dt="2022-01-08T04:51:31.893" v="2208"/>
          <ac:spMkLst>
            <pc:docMk/>
            <pc:sldMk cId="814345445" sldId="311"/>
            <ac:spMk id="63" creationId="{7A220B20-3D88-4B74-8B39-035AA7D2CAD3}"/>
          </ac:spMkLst>
        </pc:spChg>
        <pc:spChg chg="mod">
          <ac:chgData name="PHUOC CONG NGUYEN" userId="a6519902-66df-4162-af9d-9db9f0b5ac8e" providerId="ADAL" clId="{0AB53EAA-F87A-45FB-B16B-5A18ACF73E39}" dt="2022-01-08T04:51:31.893" v="2208"/>
          <ac:spMkLst>
            <pc:docMk/>
            <pc:sldMk cId="814345445" sldId="311"/>
            <ac:spMk id="64" creationId="{46A346CD-05AE-4871-BA7D-D16D209B1565}"/>
          </ac:spMkLst>
        </pc:spChg>
        <pc:spChg chg="mod">
          <ac:chgData name="PHUOC CONG NGUYEN" userId="a6519902-66df-4162-af9d-9db9f0b5ac8e" providerId="ADAL" clId="{0AB53EAA-F87A-45FB-B16B-5A18ACF73E39}" dt="2022-01-08T04:51:31.893" v="2208"/>
          <ac:spMkLst>
            <pc:docMk/>
            <pc:sldMk cId="814345445" sldId="311"/>
            <ac:spMk id="65" creationId="{02A14FB6-2A47-4385-950A-D181FFFF36BE}"/>
          </ac:spMkLst>
        </pc:spChg>
        <pc:spChg chg="mod">
          <ac:chgData name="PHUOC CONG NGUYEN" userId="a6519902-66df-4162-af9d-9db9f0b5ac8e" providerId="ADAL" clId="{0AB53EAA-F87A-45FB-B16B-5A18ACF73E39}" dt="2022-01-08T04:51:31.893" v="2208"/>
          <ac:spMkLst>
            <pc:docMk/>
            <pc:sldMk cId="814345445" sldId="311"/>
            <ac:spMk id="66" creationId="{C0DF8576-3903-49F4-A150-E652F26B967F}"/>
          </ac:spMkLst>
        </pc:spChg>
        <pc:spChg chg="mod">
          <ac:chgData name="PHUOC CONG NGUYEN" userId="a6519902-66df-4162-af9d-9db9f0b5ac8e" providerId="ADAL" clId="{0AB53EAA-F87A-45FB-B16B-5A18ACF73E39}" dt="2022-01-08T04:51:31.893" v="2208"/>
          <ac:spMkLst>
            <pc:docMk/>
            <pc:sldMk cId="814345445" sldId="311"/>
            <ac:spMk id="67" creationId="{47ADEFF6-BE86-4DD9-A4B5-783A23143F71}"/>
          </ac:spMkLst>
        </pc:spChg>
        <pc:spChg chg="mod">
          <ac:chgData name="PHUOC CONG NGUYEN" userId="a6519902-66df-4162-af9d-9db9f0b5ac8e" providerId="ADAL" clId="{0AB53EAA-F87A-45FB-B16B-5A18ACF73E39}" dt="2022-01-08T04:51:31.893" v="2208"/>
          <ac:spMkLst>
            <pc:docMk/>
            <pc:sldMk cId="814345445" sldId="311"/>
            <ac:spMk id="68" creationId="{21A13C9C-531E-430E-8134-A2A9A00324A4}"/>
          </ac:spMkLst>
        </pc:spChg>
        <pc:spChg chg="mod">
          <ac:chgData name="PHUOC CONG NGUYEN" userId="a6519902-66df-4162-af9d-9db9f0b5ac8e" providerId="ADAL" clId="{0AB53EAA-F87A-45FB-B16B-5A18ACF73E39}" dt="2022-01-08T04:51:31.893" v="2208"/>
          <ac:spMkLst>
            <pc:docMk/>
            <pc:sldMk cId="814345445" sldId="311"/>
            <ac:spMk id="69" creationId="{0387D500-89E3-4B60-8815-810929916132}"/>
          </ac:spMkLst>
        </pc:spChg>
        <pc:spChg chg="mod">
          <ac:chgData name="PHUOC CONG NGUYEN" userId="a6519902-66df-4162-af9d-9db9f0b5ac8e" providerId="ADAL" clId="{0AB53EAA-F87A-45FB-B16B-5A18ACF73E39}" dt="2022-01-08T04:51:31.893" v="2208"/>
          <ac:spMkLst>
            <pc:docMk/>
            <pc:sldMk cId="814345445" sldId="311"/>
            <ac:spMk id="70" creationId="{2A6034CD-31DB-4905-8229-EBE4CD0D002D}"/>
          </ac:spMkLst>
        </pc:spChg>
        <pc:spChg chg="mod">
          <ac:chgData name="PHUOC CONG NGUYEN" userId="a6519902-66df-4162-af9d-9db9f0b5ac8e" providerId="ADAL" clId="{0AB53EAA-F87A-45FB-B16B-5A18ACF73E39}" dt="2022-01-08T04:51:31.893" v="2208"/>
          <ac:spMkLst>
            <pc:docMk/>
            <pc:sldMk cId="814345445" sldId="311"/>
            <ac:spMk id="71" creationId="{F26EFAE3-32C4-497C-BC94-429448E04DD0}"/>
          </ac:spMkLst>
        </pc:spChg>
        <pc:spChg chg="mod">
          <ac:chgData name="PHUOC CONG NGUYEN" userId="a6519902-66df-4162-af9d-9db9f0b5ac8e" providerId="ADAL" clId="{0AB53EAA-F87A-45FB-B16B-5A18ACF73E39}" dt="2022-01-08T04:51:31.893" v="2208"/>
          <ac:spMkLst>
            <pc:docMk/>
            <pc:sldMk cId="814345445" sldId="311"/>
            <ac:spMk id="72" creationId="{AE5FBF8E-AFD9-4CF1-A529-5EAF47370BFF}"/>
          </ac:spMkLst>
        </pc:spChg>
        <pc:spChg chg="mod">
          <ac:chgData name="PHUOC CONG NGUYEN" userId="a6519902-66df-4162-af9d-9db9f0b5ac8e" providerId="ADAL" clId="{0AB53EAA-F87A-45FB-B16B-5A18ACF73E39}" dt="2022-01-08T04:51:31.893" v="2208"/>
          <ac:spMkLst>
            <pc:docMk/>
            <pc:sldMk cId="814345445" sldId="311"/>
            <ac:spMk id="73" creationId="{0E7C9E3C-245B-40A0-BAAE-E28B6A456008}"/>
          </ac:spMkLst>
        </pc:spChg>
        <pc:spChg chg="mod">
          <ac:chgData name="PHUOC CONG NGUYEN" userId="a6519902-66df-4162-af9d-9db9f0b5ac8e" providerId="ADAL" clId="{0AB53EAA-F87A-45FB-B16B-5A18ACF73E39}" dt="2022-01-08T04:51:31.893" v="2208"/>
          <ac:spMkLst>
            <pc:docMk/>
            <pc:sldMk cId="814345445" sldId="311"/>
            <ac:spMk id="74" creationId="{0BB0DBC7-FF46-4699-820A-971071746161}"/>
          </ac:spMkLst>
        </pc:spChg>
        <pc:spChg chg="mod">
          <ac:chgData name="PHUOC CONG NGUYEN" userId="a6519902-66df-4162-af9d-9db9f0b5ac8e" providerId="ADAL" clId="{0AB53EAA-F87A-45FB-B16B-5A18ACF73E39}" dt="2022-01-08T04:51:31.893" v="2208"/>
          <ac:spMkLst>
            <pc:docMk/>
            <pc:sldMk cId="814345445" sldId="311"/>
            <ac:spMk id="75" creationId="{FC0EE9E6-D343-45AC-B95E-04B3C3DA48E2}"/>
          </ac:spMkLst>
        </pc:spChg>
        <pc:spChg chg="mod">
          <ac:chgData name="PHUOC CONG NGUYEN" userId="a6519902-66df-4162-af9d-9db9f0b5ac8e" providerId="ADAL" clId="{0AB53EAA-F87A-45FB-B16B-5A18ACF73E39}" dt="2022-01-08T04:51:31.893" v="2208"/>
          <ac:spMkLst>
            <pc:docMk/>
            <pc:sldMk cId="814345445" sldId="311"/>
            <ac:spMk id="76" creationId="{423F913F-C9EC-4831-ABDC-418D9B4146EA}"/>
          </ac:spMkLst>
        </pc:spChg>
        <pc:spChg chg="mod">
          <ac:chgData name="PHUOC CONG NGUYEN" userId="a6519902-66df-4162-af9d-9db9f0b5ac8e" providerId="ADAL" clId="{0AB53EAA-F87A-45FB-B16B-5A18ACF73E39}" dt="2022-01-08T04:51:31.893" v="2208"/>
          <ac:spMkLst>
            <pc:docMk/>
            <pc:sldMk cId="814345445" sldId="311"/>
            <ac:spMk id="77" creationId="{91A3CDFF-2E5C-4C55-8B3D-CDE1ADE4D5C0}"/>
          </ac:spMkLst>
        </pc:spChg>
        <pc:spChg chg="mod">
          <ac:chgData name="PHUOC CONG NGUYEN" userId="a6519902-66df-4162-af9d-9db9f0b5ac8e" providerId="ADAL" clId="{0AB53EAA-F87A-45FB-B16B-5A18ACF73E39}" dt="2022-01-08T04:51:31.893" v="2208"/>
          <ac:spMkLst>
            <pc:docMk/>
            <pc:sldMk cId="814345445" sldId="311"/>
            <ac:spMk id="78" creationId="{77B44723-ED36-4D4B-9075-6AB50F3BDE7D}"/>
          </ac:spMkLst>
        </pc:spChg>
        <pc:spChg chg="mod">
          <ac:chgData name="PHUOC CONG NGUYEN" userId="a6519902-66df-4162-af9d-9db9f0b5ac8e" providerId="ADAL" clId="{0AB53EAA-F87A-45FB-B16B-5A18ACF73E39}" dt="2022-01-08T04:51:31.893" v="2208"/>
          <ac:spMkLst>
            <pc:docMk/>
            <pc:sldMk cId="814345445" sldId="311"/>
            <ac:spMk id="79" creationId="{68EA9F68-8F43-469E-9EB6-920FFA390743}"/>
          </ac:spMkLst>
        </pc:spChg>
        <pc:spChg chg="mod">
          <ac:chgData name="PHUOC CONG NGUYEN" userId="a6519902-66df-4162-af9d-9db9f0b5ac8e" providerId="ADAL" clId="{0AB53EAA-F87A-45FB-B16B-5A18ACF73E39}" dt="2022-01-08T04:51:31.893" v="2208"/>
          <ac:spMkLst>
            <pc:docMk/>
            <pc:sldMk cId="814345445" sldId="311"/>
            <ac:spMk id="80" creationId="{DC0D300D-DADD-4CF0-A22D-1A9B474598D5}"/>
          </ac:spMkLst>
        </pc:spChg>
        <pc:spChg chg="mod">
          <ac:chgData name="PHUOC CONG NGUYEN" userId="a6519902-66df-4162-af9d-9db9f0b5ac8e" providerId="ADAL" clId="{0AB53EAA-F87A-45FB-B16B-5A18ACF73E39}" dt="2022-01-08T04:51:31.893" v="2208"/>
          <ac:spMkLst>
            <pc:docMk/>
            <pc:sldMk cId="814345445" sldId="311"/>
            <ac:spMk id="81" creationId="{FBD9E53B-7613-46E3-B82B-164964E28AC0}"/>
          </ac:spMkLst>
        </pc:spChg>
        <pc:spChg chg="mod">
          <ac:chgData name="PHUOC CONG NGUYEN" userId="a6519902-66df-4162-af9d-9db9f0b5ac8e" providerId="ADAL" clId="{0AB53EAA-F87A-45FB-B16B-5A18ACF73E39}" dt="2022-01-08T04:51:31.893" v="2208"/>
          <ac:spMkLst>
            <pc:docMk/>
            <pc:sldMk cId="814345445" sldId="311"/>
            <ac:spMk id="82" creationId="{1DADA8A5-67B8-4649-8299-0BDB239C59CD}"/>
          </ac:spMkLst>
        </pc:spChg>
        <pc:spChg chg="mod">
          <ac:chgData name="PHUOC CONG NGUYEN" userId="a6519902-66df-4162-af9d-9db9f0b5ac8e" providerId="ADAL" clId="{0AB53EAA-F87A-45FB-B16B-5A18ACF73E39}" dt="2022-01-08T04:51:31.893" v="2208"/>
          <ac:spMkLst>
            <pc:docMk/>
            <pc:sldMk cId="814345445" sldId="311"/>
            <ac:spMk id="83" creationId="{261B3A94-87EF-4C75-A071-784813CB15BB}"/>
          </ac:spMkLst>
        </pc:spChg>
        <pc:spChg chg="mod">
          <ac:chgData name="PHUOC CONG NGUYEN" userId="a6519902-66df-4162-af9d-9db9f0b5ac8e" providerId="ADAL" clId="{0AB53EAA-F87A-45FB-B16B-5A18ACF73E39}" dt="2022-01-08T04:51:31.893" v="2208"/>
          <ac:spMkLst>
            <pc:docMk/>
            <pc:sldMk cId="814345445" sldId="311"/>
            <ac:spMk id="84" creationId="{471E9B63-EB51-40E3-8178-97C99BF25E31}"/>
          </ac:spMkLst>
        </pc:spChg>
        <pc:spChg chg="mod">
          <ac:chgData name="PHUOC CONG NGUYEN" userId="a6519902-66df-4162-af9d-9db9f0b5ac8e" providerId="ADAL" clId="{0AB53EAA-F87A-45FB-B16B-5A18ACF73E39}" dt="2022-01-08T04:51:31.893" v="2208"/>
          <ac:spMkLst>
            <pc:docMk/>
            <pc:sldMk cId="814345445" sldId="311"/>
            <ac:spMk id="85" creationId="{53627768-54EF-45F0-9BD2-5A0ECF0D37F9}"/>
          </ac:spMkLst>
        </pc:spChg>
        <pc:spChg chg="mod">
          <ac:chgData name="PHUOC CONG NGUYEN" userId="a6519902-66df-4162-af9d-9db9f0b5ac8e" providerId="ADAL" clId="{0AB53EAA-F87A-45FB-B16B-5A18ACF73E39}" dt="2022-01-08T04:51:31.893" v="2208"/>
          <ac:spMkLst>
            <pc:docMk/>
            <pc:sldMk cId="814345445" sldId="311"/>
            <ac:spMk id="86" creationId="{49F6AC48-458A-4BB8-AA72-8437DA27B72C}"/>
          </ac:spMkLst>
        </pc:spChg>
        <pc:spChg chg="mod">
          <ac:chgData name="PHUOC CONG NGUYEN" userId="a6519902-66df-4162-af9d-9db9f0b5ac8e" providerId="ADAL" clId="{0AB53EAA-F87A-45FB-B16B-5A18ACF73E39}" dt="2022-01-08T04:51:31.893" v="2208"/>
          <ac:spMkLst>
            <pc:docMk/>
            <pc:sldMk cId="814345445" sldId="311"/>
            <ac:spMk id="87" creationId="{A2439C82-3D83-48C8-B130-9F1E7F879218}"/>
          </ac:spMkLst>
        </pc:spChg>
        <pc:spChg chg="mod">
          <ac:chgData name="PHUOC CONG NGUYEN" userId="a6519902-66df-4162-af9d-9db9f0b5ac8e" providerId="ADAL" clId="{0AB53EAA-F87A-45FB-B16B-5A18ACF73E39}" dt="2022-01-08T04:51:31.893" v="2208"/>
          <ac:spMkLst>
            <pc:docMk/>
            <pc:sldMk cId="814345445" sldId="311"/>
            <ac:spMk id="88" creationId="{0346111B-492E-453F-9B21-547ADF45861F}"/>
          </ac:spMkLst>
        </pc:spChg>
        <pc:spChg chg="mod">
          <ac:chgData name="PHUOC CONG NGUYEN" userId="a6519902-66df-4162-af9d-9db9f0b5ac8e" providerId="ADAL" clId="{0AB53EAA-F87A-45FB-B16B-5A18ACF73E39}" dt="2022-01-08T04:51:31.893" v="2208"/>
          <ac:spMkLst>
            <pc:docMk/>
            <pc:sldMk cId="814345445" sldId="311"/>
            <ac:spMk id="89" creationId="{CE5BE180-9A39-4DC0-AF6D-B8929D3B611A}"/>
          </ac:spMkLst>
        </pc:spChg>
        <pc:spChg chg="mod">
          <ac:chgData name="PHUOC CONG NGUYEN" userId="a6519902-66df-4162-af9d-9db9f0b5ac8e" providerId="ADAL" clId="{0AB53EAA-F87A-45FB-B16B-5A18ACF73E39}" dt="2022-01-08T04:51:31.893" v="2208"/>
          <ac:spMkLst>
            <pc:docMk/>
            <pc:sldMk cId="814345445" sldId="311"/>
            <ac:spMk id="90" creationId="{04A67A0C-A228-4FE9-9F0E-EFDC17E361C1}"/>
          </ac:spMkLst>
        </pc:spChg>
        <pc:spChg chg="mod">
          <ac:chgData name="PHUOC CONG NGUYEN" userId="a6519902-66df-4162-af9d-9db9f0b5ac8e" providerId="ADAL" clId="{0AB53EAA-F87A-45FB-B16B-5A18ACF73E39}" dt="2022-01-08T04:51:31.893" v="2208"/>
          <ac:spMkLst>
            <pc:docMk/>
            <pc:sldMk cId="814345445" sldId="311"/>
            <ac:spMk id="91" creationId="{C86B9DD1-1A0F-4524-B9A4-C8FEEE564F2C}"/>
          </ac:spMkLst>
        </pc:spChg>
        <pc:spChg chg="mod">
          <ac:chgData name="PHUOC CONG NGUYEN" userId="a6519902-66df-4162-af9d-9db9f0b5ac8e" providerId="ADAL" clId="{0AB53EAA-F87A-45FB-B16B-5A18ACF73E39}" dt="2022-01-08T04:51:31.893" v="2208"/>
          <ac:spMkLst>
            <pc:docMk/>
            <pc:sldMk cId="814345445" sldId="311"/>
            <ac:spMk id="92" creationId="{7122619E-06F0-4402-86B7-391ECBD89443}"/>
          </ac:spMkLst>
        </pc:spChg>
        <pc:spChg chg="mod">
          <ac:chgData name="PHUOC CONG NGUYEN" userId="a6519902-66df-4162-af9d-9db9f0b5ac8e" providerId="ADAL" clId="{0AB53EAA-F87A-45FB-B16B-5A18ACF73E39}" dt="2022-01-08T04:51:31.893" v="2208"/>
          <ac:spMkLst>
            <pc:docMk/>
            <pc:sldMk cId="814345445" sldId="311"/>
            <ac:spMk id="93" creationId="{B3FF0028-2D4C-470A-B4BD-D89BBEF1553C}"/>
          </ac:spMkLst>
        </pc:spChg>
        <pc:spChg chg="mod">
          <ac:chgData name="PHUOC CONG NGUYEN" userId="a6519902-66df-4162-af9d-9db9f0b5ac8e" providerId="ADAL" clId="{0AB53EAA-F87A-45FB-B16B-5A18ACF73E39}" dt="2022-01-08T04:51:31.893" v="2208"/>
          <ac:spMkLst>
            <pc:docMk/>
            <pc:sldMk cId="814345445" sldId="311"/>
            <ac:spMk id="94" creationId="{A1EEBEB1-8C28-40BB-91CA-0483AAD36EB8}"/>
          </ac:spMkLst>
        </pc:spChg>
        <pc:spChg chg="mod">
          <ac:chgData name="PHUOC CONG NGUYEN" userId="a6519902-66df-4162-af9d-9db9f0b5ac8e" providerId="ADAL" clId="{0AB53EAA-F87A-45FB-B16B-5A18ACF73E39}" dt="2022-01-08T04:51:31.893" v="2208"/>
          <ac:spMkLst>
            <pc:docMk/>
            <pc:sldMk cId="814345445" sldId="311"/>
            <ac:spMk id="95" creationId="{F8E29CBB-5A50-431A-B57A-C3260E6E3929}"/>
          </ac:spMkLst>
        </pc:spChg>
        <pc:spChg chg="mod">
          <ac:chgData name="PHUOC CONG NGUYEN" userId="a6519902-66df-4162-af9d-9db9f0b5ac8e" providerId="ADAL" clId="{0AB53EAA-F87A-45FB-B16B-5A18ACF73E39}" dt="2022-01-08T04:51:31.893" v="2208"/>
          <ac:spMkLst>
            <pc:docMk/>
            <pc:sldMk cId="814345445" sldId="311"/>
            <ac:spMk id="96" creationId="{54AF3E61-772E-4EF0-A3DA-880AC6F5D9DF}"/>
          </ac:spMkLst>
        </pc:spChg>
        <pc:spChg chg="mod">
          <ac:chgData name="PHUOC CONG NGUYEN" userId="a6519902-66df-4162-af9d-9db9f0b5ac8e" providerId="ADAL" clId="{0AB53EAA-F87A-45FB-B16B-5A18ACF73E39}" dt="2022-01-08T04:51:31.893" v="2208"/>
          <ac:spMkLst>
            <pc:docMk/>
            <pc:sldMk cId="814345445" sldId="311"/>
            <ac:spMk id="97" creationId="{CDEF4DBB-A48A-4878-9AB8-CD3EEAA60F12}"/>
          </ac:spMkLst>
        </pc:spChg>
        <pc:spChg chg="mod">
          <ac:chgData name="PHUOC CONG NGUYEN" userId="a6519902-66df-4162-af9d-9db9f0b5ac8e" providerId="ADAL" clId="{0AB53EAA-F87A-45FB-B16B-5A18ACF73E39}" dt="2022-01-08T04:51:31.893" v="2208"/>
          <ac:spMkLst>
            <pc:docMk/>
            <pc:sldMk cId="814345445" sldId="311"/>
            <ac:spMk id="98" creationId="{F9FC23BD-A6FC-4E35-8AF3-3856C95C853B}"/>
          </ac:spMkLst>
        </pc:spChg>
        <pc:spChg chg="mod">
          <ac:chgData name="PHUOC CONG NGUYEN" userId="a6519902-66df-4162-af9d-9db9f0b5ac8e" providerId="ADAL" clId="{0AB53EAA-F87A-45FB-B16B-5A18ACF73E39}" dt="2022-01-08T04:51:31.893" v="2208"/>
          <ac:spMkLst>
            <pc:docMk/>
            <pc:sldMk cId="814345445" sldId="311"/>
            <ac:spMk id="99" creationId="{2B26AF39-CD65-49DF-BF1B-EEFDBA3B147A}"/>
          </ac:spMkLst>
        </pc:spChg>
        <pc:spChg chg="mod">
          <ac:chgData name="PHUOC CONG NGUYEN" userId="a6519902-66df-4162-af9d-9db9f0b5ac8e" providerId="ADAL" clId="{0AB53EAA-F87A-45FB-B16B-5A18ACF73E39}" dt="2022-01-08T04:51:31.893" v="2208"/>
          <ac:spMkLst>
            <pc:docMk/>
            <pc:sldMk cId="814345445" sldId="311"/>
            <ac:spMk id="100" creationId="{02FC8966-AA3E-4812-BE1D-6D78F1471ADE}"/>
          </ac:spMkLst>
        </pc:spChg>
        <pc:spChg chg="mod">
          <ac:chgData name="PHUOC CONG NGUYEN" userId="a6519902-66df-4162-af9d-9db9f0b5ac8e" providerId="ADAL" clId="{0AB53EAA-F87A-45FB-B16B-5A18ACF73E39}" dt="2022-01-08T04:51:31.893" v="2208"/>
          <ac:spMkLst>
            <pc:docMk/>
            <pc:sldMk cId="814345445" sldId="311"/>
            <ac:spMk id="101" creationId="{D0CA10A5-4AFE-40B1-8EAA-A6B25B7EDBA7}"/>
          </ac:spMkLst>
        </pc:spChg>
        <pc:spChg chg="mod">
          <ac:chgData name="PHUOC CONG NGUYEN" userId="a6519902-66df-4162-af9d-9db9f0b5ac8e" providerId="ADAL" clId="{0AB53EAA-F87A-45FB-B16B-5A18ACF73E39}" dt="2022-01-08T04:51:31.893" v="2208"/>
          <ac:spMkLst>
            <pc:docMk/>
            <pc:sldMk cId="814345445" sldId="311"/>
            <ac:spMk id="102" creationId="{C355E869-DACB-442F-824C-C32F5EAA85FD}"/>
          </ac:spMkLst>
        </pc:spChg>
        <pc:spChg chg="mod">
          <ac:chgData name="PHUOC CONG NGUYEN" userId="a6519902-66df-4162-af9d-9db9f0b5ac8e" providerId="ADAL" clId="{0AB53EAA-F87A-45FB-B16B-5A18ACF73E39}" dt="2022-01-08T04:51:31.893" v="2208"/>
          <ac:spMkLst>
            <pc:docMk/>
            <pc:sldMk cId="814345445" sldId="311"/>
            <ac:spMk id="103" creationId="{69B0F6B9-52B3-4078-81BD-DFC7154676AD}"/>
          </ac:spMkLst>
        </pc:spChg>
        <pc:spChg chg="mod">
          <ac:chgData name="PHUOC CONG NGUYEN" userId="a6519902-66df-4162-af9d-9db9f0b5ac8e" providerId="ADAL" clId="{0AB53EAA-F87A-45FB-B16B-5A18ACF73E39}" dt="2022-01-08T04:51:31.893" v="2208"/>
          <ac:spMkLst>
            <pc:docMk/>
            <pc:sldMk cId="814345445" sldId="311"/>
            <ac:spMk id="104" creationId="{3F7CDF8E-B9A6-4E2B-A6EF-68CFF3AE29C5}"/>
          </ac:spMkLst>
        </pc:spChg>
        <pc:spChg chg="mod">
          <ac:chgData name="PHUOC CONG NGUYEN" userId="a6519902-66df-4162-af9d-9db9f0b5ac8e" providerId="ADAL" clId="{0AB53EAA-F87A-45FB-B16B-5A18ACF73E39}" dt="2022-01-08T04:51:31.893" v="2208"/>
          <ac:spMkLst>
            <pc:docMk/>
            <pc:sldMk cId="814345445" sldId="311"/>
            <ac:spMk id="105" creationId="{6526CE87-FE37-4635-899C-39CB63080DB1}"/>
          </ac:spMkLst>
        </pc:spChg>
        <pc:spChg chg="mod">
          <ac:chgData name="PHUOC CONG NGUYEN" userId="a6519902-66df-4162-af9d-9db9f0b5ac8e" providerId="ADAL" clId="{0AB53EAA-F87A-45FB-B16B-5A18ACF73E39}" dt="2022-01-08T04:51:31.893" v="2208"/>
          <ac:spMkLst>
            <pc:docMk/>
            <pc:sldMk cId="814345445" sldId="311"/>
            <ac:spMk id="106" creationId="{F0E13351-4A01-4733-BC71-5B422CE54602}"/>
          </ac:spMkLst>
        </pc:spChg>
        <pc:spChg chg="mod">
          <ac:chgData name="PHUOC CONG NGUYEN" userId="a6519902-66df-4162-af9d-9db9f0b5ac8e" providerId="ADAL" clId="{0AB53EAA-F87A-45FB-B16B-5A18ACF73E39}" dt="2022-01-08T04:51:31.893" v="2208"/>
          <ac:spMkLst>
            <pc:docMk/>
            <pc:sldMk cId="814345445" sldId="311"/>
            <ac:spMk id="107" creationId="{B83CBD55-FB89-4097-8D1A-DFCBD0490C07}"/>
          </ac:spMkLst>
        </pc:spChg>
        <pc:spChg chg="mod">
          <ac:chgData name="PHUOC CONG NGUYEN" userId="a6519902-66df-4162-af9d-9db9f0b5ac8e" providerId="ADAL" clId="{0AB53EAA-F87A-45FB-B16B-5A18ACF73E39}" dt="2022-01-08T04:51:31.893" v="2208"/>
          <ac:spMkLst>
            <pc:docMk/>
            <pc:sldMk cId="814345445" sldId="311"/>
            <ac:spMk id="108" creationId="{05D8BE15-A71F-4134-97B0-55EAADB82EC2}"/>
          </ac:spMkLst>
        </pc:spChg>
        <pc:spChg chg="mod">
          <ac:chgData name="PHUOC CONG NGUYEN" userId="a6519902-66df-4162-af9d-9db9f0b5ac8e" providerId="ADAL" clId="{0AB53EAA-F87A-45FB-B16B-5A18ACF73E39}" dt="2022-01-08T04:51:31.893" v="2208"/>
          <ac:spMkLst>
            <pc:docMk/>
            <pc:sldMk cId="814345445" sldId="311"/>
            <ac:spMk id="109" creationId="{B436DBC3-CA8D-4FA7-857F-F82947812A89}"/>
          </ac:spMkLst>
        </pc:spChg>
        <pc:spChg chg="mod">
          <ac:chgData name="PHUOC CONG NGUYEN" userId="a6519902-66df-4162-af9d-9db9f0b5ac8e" providerId="ADAL" clId="{0AB53EAA-F87A-45FB-B16B-5A18ACF73E39}" dt="2022-01-08T04:51:31.893" v="2208"/>
          <ac:spMkLst>
            <pc:docMk/>
            <pc:sldMk cId="814345445" sldId="311"/>
            <ac:spMk id="110" creationId="{F794F08C-F549-409F-8458-25787167D378}"/>
          </ac:spMkLst>
        </pc:spChg>
        <pc:spChg chg="mod">
          <ac:chgData name="PHUOC CONG NGUYEN" userId="a6519902-66df-4162-af9d-9db9f0b5ac8e" providerId="ADAL" clId="{0AB53EAA-F87A-45FB-B16B-5A18ACF73E39}" dt="2022-01-08T04:51:31.893" v="2208"/>
          <ac:spMkLst>
            <pc:docMk/>
            <pc:sldMk cId="814345445" sldId="311"/>
            <ac:spMk id="111" creationId="{A2040478-1BAE-414C-8F82-71D52C33B774}"/>
          </ac:spMkLst>
        </pc:spChg>
        <pc:spChg chg="mod">
          <ac:chgData name="PHUOC CONG NGUYEN" userId="a6519902-66df-4162-af9d-9db9f0b5ac8e" providerId="ADAL" clId="{0AB53EAA-F87A-45FB-B16B-5A18ACF73E39}" dt="2022-01-08T04:51:31.893" v="2208"/>
          <ac:spMkLst>
            <pc:docMk/>
            <pc:sldMk cId="814345445" sldId="311"/>
            <ac:spMk id="112" creationId="{B19FCBA1-807C-4992-A6EF-FFE0ED4EED5B}"/>
          </ac:spMkLst>
        </pc:spChg>
        <pc:spChg chg="mod">
          <ac:chgData name="PHUOC CONG NGUYEN" userId="a6519902-66df-4162-af9d-9db9f0b5ac8e" providerId="ADAL" clId="{0AB53EAA-F87A-45FB-B16B-5A18ACF73E39}" dt="2022-01-08T04:51:31.893" v="2208"/>
          <ac:spMkLst>
            <pc:docMk/>
            <pc:sldMk cId="814345445" sldId="311"/>
            <ac:spMk id="113" creationId="{71ED90A3-0A6B-46BC-A37E-31A160B36E40}"/>
          </ac:spMkLst>
        </pc:spChg>
        <pc:spChg chg="mod">
          <ac:chgData name="PHUOC CONG NGUYEN" userId="a6519902-66df-4162-af9d-9db9f0b5ac8e" providerId="ADAL" clId="{0AB53EAA-F87A-45FB-B16B-5A18ACF73E39}" dt="2022-01-08T04:51:31.893" v="2208"/>
          <ac:spMkLst>
            <pc:docMk/>
            <pc:sldMk cId="814345445" sldId="311"/>
            <ac:spMk id="114" creationId="{A88790C7-D763-487D-87E0-9A5F5E07E313}"/>
          </ac:spMkLst>
        </pc:spChg>
        <pc:spChg chg="mod">
          <ac:chgData name="PHUOC CONG NGUYEN" userId="a6519902-66df-4162-af9d-9db9f0b5ac8e" providerId="ADAL" clId="{0AB53EAA-F87A-45FB-B16B-5A18ACF73E39}" dt="2022-01-08T04:51:31.893" v="2208"/>
          <ac:spMkLst>
            <pc:docMk/>
            <pc:sldMk cId="814345445" sldId="311"/>
            <ac:spMk id="115" creationId="{63FE18B8-BDD1-4CD2-830D-3BFC0CAE969D}"/>
          </ac:spMkLst>
        </pc:spChg>
        <pc:spChg chg="mod">
          <ac:chgData name="PHUOC CONG NGUYEN" userId="a6519902-66df-4162-af9d-9db9f0b5ac8e" providerId="ADAL" clId="{0AB53EAA-F87A-45FB-B16B-5A18ACF73E39}" dt="2022-01-08T04:51:31.893" v="2208"/>
          <ac:spMkLst>
            <pc:docMk/>
            <pc:sldMk cId="814345445" sldId="311"/>
            <ac:spMk id="116" creationId="{0164AE88-BEDB-442C-B6CB-CE60F3F0CBC9}"/>
          </ac:spMkLst>
        </pc:spChg>
        <pc:spChg chg="mod">
          <ac:chgData name="PHUOC CONG NGUYEN" userId="a6519902-66df-4162-af9d-9db9f0b5ac8e" providerId="ADAL" clId="{0AB53EAA-F87A-45FB-B16B-5A18ACF73E39}" dt="2022-01-08T04:51:31.893" v="2208"/>
          <ac:spMkLst>
            <pc:docMk/>
            <pc:sldMk cId="814345445" sldId="311"/>
            <ac:spMk id="117" creationId="{ECE37EC6-6AFE-439C-BCF5-170CDE45EC63}"/>
          </ac:spMkLst>
        </pc:spChg>
        <pc:spChg chg="mod">
          <ac:chgData name="PHUOC CONG NGUYEN" userId="a6519902-66df-4162-af9d-9db9f0b5ac8e" providerId="ADAL" clId="{0AB53EAA-F87A-45FB-B16B-5A18ACF73E39}" dt="2022-01-08T04:51:31.893" v="2208"/>
          <ac:spMkLst>
            <pc:docMk/>
            <pc:sldMk cId="814345445" sldId="311"/>
            <ac:spMk id="118" creationId="{7930F3FE-2DCE-4FD8-8CB0-28BE4135AF54}"/>
          </ac:spMkLst>
        </pc:spChg>
        <pc:spChg chg="mod">
          <ac:chgData name="PHUOC CONG NGUYEN" userId="a6519902-66df-4162-af9d-9db9f0b5ac8e" providerId="ADAL" clId="{0AB53EAA-F87A-45FB-B16B-5A18ACF73E39}" dt="2022-01-08T04:51:31.893" v="2208"/>
          <ac:spMkLst>
            <pc:docMk/>
            <pc:sldMk cId="814345445" sldId="311"/>
            <ac:spMk id="119" creationId="{6EECD6D9-947D-4EF6-8F80-A2AD79287514}"/>
          </ac:spMkLst>
        </pc:spChg>
        <pc:spChg chg="mod">
          <ac:chgData name="PHUOC CONG NGUYEN" userId="a6519902-66df-4162-af9d-9db9f0b5ac8e" providerId="ADAL" clId="{0AB53EAA-F87A-45FB-B16B-5A18ACF73E39}" dt="2022-01-08T04:51:31.893" v="2208"/>
          <ac:spMkLst>
            <pc:docMk/>
            <pc:sldMk cId="814345445" sldId="311"/>
            <ac:spMk id="120" creationId="{C5A267C2-E915-4482-B324-B742DDD3DAEF}"/>
          </ac:spMkLst>
        </pc:spChg>
        <pc:spChg chg="mod">
          <ac:chgData name="PHUOC CONG NGUYEN" userId="a6519902-66df-4162-af9d-9db9f0b5ac8e" providerId="ADAL" clId="{0AB53EAA-F87A-45FB-B16B-5A18ACF73E39}" dt="2022-01-08T04:51:31.893" v="2208"/>
          <ac:spMkLst>
            <pc:docMk/>
            <pc:sldMk cId="814345445" sldId="311"/>
            <ac:spMk id="121" creationId="{058595B4-228B-4505-AA89-EBC29B4CD7F5}"/>
          </ac:spMkLst>
        </pc:spChg>
        <pc:spChg chg="mod">
          <ac:chgData name="PHUOC CONG NGUYEN" userId="a6519902-66df-4162-af9d-9db9f0b5ac8e" providerId="ADAL" clId="{0AB53EAA-F87A-45FB-B16B-5A18ACF73E39}" dt="2022-01-08T04:51:31.893" v="2208"/>
          <ac:spMkLst>
            <pc:docMk/>
            <pc:sldMk cId="814345445" sldId="311"/>
            <ac:spMk id="122" creationId="{499CE947-3786-4481-9217-D7B7814FD2BB}"/>
          </ac:spMkLst>
        </pc:spChg>
        <pc:spChg chg="mod">
          <ac:chgData name="PHUOC CONG NGUYEN" userId="a6519902-66df-4162-af9d-9db9f0b5ac8e" providerId="ADAL" clId="{0AB53EAA-F87A-45FB-B16B-5A18ACF73E39}" dt="2022-01-08T04:51:31.893" v="2208"/>
          <ac:spMkLst>
            <pc:docMk/>
            <pc:sldMk cId="814345445" sldId="311"/>
            <ac:spMk id="123" creationId="{9F0A53B2-BE8A-4DF9-AD0F-FEC36EA5B1A7}"/>
          </ac:spMkLst>
        </pc:spChg>
        <pc:spChg chg="mod">
          <ac:chgData name="PHUOC CONG NGUYEN" userId="a6519902-66df-4162-af9d-9db9f0b5ac8e" providerId="ADAL" clId="{0AB53EAA-F87A-45FB-B16B-5A18ACF73E39}" dt="2022-01-08T04:51:31.893" v="2208"/>
          <ac:spMkLst>
            <pc:docMk/>
            <pc:sldMk cId="814345445" sldId="311"/>
            <ac:spMk id="124" creationId="{198BE3F6-8C6D-477F-953E-E9870B6063A2}"/>
          </ac:spMkLst>
        </pc:spChg>
        <pc:spChg chg="mod">
          <ac:chgData name="PHUOC CONG NGUYEN" userId="a6519902-66df-4162-af9d-9db9f0b5ac8e" providerId="ADAL" clId="{0AB53EAA-F87A-45FB-B16B-5A18ACF73E39}" dt="2022-01-08T04:51:31.893" v="2208"/>
          <ac:spMkLst>
            <pc:docMk/>
            <pc:sldMk cId="814345445" sldId="311"/>
            <ac:spMk id="125" creationId="{A3A24EC1-06A0-44CA-8AFE-740D312C96BA}"/>
          </ac:spMkLst>
        </pc:spChg>
        <pc:spChg chg="mod">
          <ac:chgData name="PHUOC CONG NGUYEN" userId="a6519902-66df-4162-af9d-9db9f0b5ac8e" providerId="ADAL" clId="{0AB53EAA-F87A-45FB-B16B-5A18ACF73E39}" dt="2022-01-08T04:51:31.893" v="2208"/>
          <ac:spMkLst>
            <pc:docMk/>
            <pc:sldMk cId="814345445" sldId="311"/>
            <ac:spMk id="126" creationId="{0CD48272-AC5F-458A-8624-0EACDF342C29}"/>
          </ac:spMkLst>
        </pc:spChg>
        <pc:spChg chg="mod">
          <ac:chgData name="PHUOC CONG NGUYEN" userId="a6519902-66df-4162-af9d-9db9f0b5ac8e" providerId="ADAL" clId="{0AB53EAA-F87A-45FB-B16B-5A18ACF73E39}" dt="2022-01-08T04:51:31.893" v="2208"/>
          <ac:spMkLst>
            <pc:docMk/>
            <pc:sldMk cId="814345445" sldId="311"/>
            <ac:spMk id="127" creationId="{E05B11F0-5E05-4939-BC48-EA1033D61543}"/>
          </ac:spMkLst>
        </pc:spChg>
        <pc:spChg chg="mod">
          <ac:chgData name="PHUOC CONG NGUYEN" userId="a6519902-66df-4162-af9d-9db9f0b5ac8e" providerId="ADAL" clId="{0AB53EAA-F87A-45FB-B16B-5A18ACF73E39}" dt="2022-01-08T04:51:31.893" v="2208"/>
          <ac:spMkLst>
            <pc:docMk/>
            <pc:sldMk cId="814345445" sldId="311"/>
            <ac:spMk id="128" creationId="{0300D831-204B-49DF-B825-61404045C81B}"/>
          </ac:spMkLst>
        </pc:spChg>
        <pc:spChg chg="mod">
          <ac:chgData name="PHUOC CONG NGUYEN" userId="a6519902-66df-4162-af9d-9db9f0b5ac8e" providerId="ADAL" clId="{0AB53EAA-F87A-45FB-B16B-5A18ACF73E39}" dt="2022-01-08T04:51:31.893" v="2208"/>
          <ac:spMkLst>
            <pc:docMk/>
            <pc:sldMk cId="814345445" sldId="311"/>
            <ac:spMk id="129" creationId="{008B019F-E4B3-478B-ACC2-E37E8C6771FB}"/>
          </ac:spMkLst>
        </pc:spChg>
        <pc:spChg chg="mod">
          <ac:chgData name="PHUOC CONG NGUYEN" userId="a6519902-66df-4162-af9d-9db9f0b5ac8e" providerId="ADAL" clId="{0AB53EAA-F87A-45FB-B16B-5A18ACF73E39}" dt="2022-01-08T04:51:31.893" v="2208"/>
          <ac:spMkLst>
            <pc:docMk/>
            <pc:sldMk cId="814345445" sldId="311"/>
            <ac:spMk id="130" creationId="{70023F16-242E-40AC-8B89-36E7D7E35730}"/>
          </ac:spMkLst>
        </pc:spChg>
        <pc:spChg chg="mod">
          <ac:chgData name="PHUOC CONG NGUYEN" userId="a6519902-66df-4162-af9d-9db9f0b5ac8e" providerId="ADAL" clId="{0AB53EAA-F87A-45FB-B16B-5A18ACF73E39}" dt="2022-01-08T04:51:31.893" v="2208"/>
          <ac:spMkLst>
            <pc:docMk/>
            <pc:sldMk cId="814345445" sldId="311"/>
            <ac:spMk id="131" creationId="{D8CB3D15-6E7F-4309-A7DF-939C2986517C}"/>
          </ac:spMkLst>
        </pc:spChg>
        <pc:spChg chg="mod">
          <ac:chgData name="PHUOC CONG NGUYEN" userId="a6519902-66df-4162-af9d-9db9f0b5ac8e" providerId="ADAL" clId="{0AB53EAA-F87A-45FB-B16B-5A18ACF73E39}" dt="2022-01-08T04:51:31.893" v="2208"/>
          <ac:spMkLst>
            <pc:docMk/>
            <pc:sldMk cId="814345445" sldId="311"/>
            <ac:spMk id="132" creationId="{1DAAE156-9FCB-4E1D-A65F-2BDB2DB8B361}"/>
          </ac:spMkLst>
        </pc:spChg>
        <pc:spChg chg="mod">
          <ac:chgData name="PHUOC CONG NGUYEN" userId="a6519902-66df-4162-af9d-9db9f0b5ac8e" providerId="ADAL" clId="{0AB53EAA-F87A-45FB-B16B-5A18ACF73E39}" dt="2022-01-08T04:51:31.893" v="2208"/>
          <ac:spMkLst>
            <pc:docMk/>
            <pc:sldMk cId="814345445" sldId="311"/>
            <ac:spMk id="133" creationId="{2D23E119-3497-423D-9803-1AEED6F7C483}"/>
          </ac:spMkLst>
        </pc:spChg>
        <pc:spChg chg="mod">
          <ac:chgData name="PHUOC CONG NGUYEN" userId="a6519902-66df-4162-af9d-9db9f0b5ac8e" providerId="ADAL" clId="{0AB53EAA-F87A-45FB-B16B-5A18ACF73E39}" dt="2022-01-08T04:51:31.893" v="2208"/>
          <ac:spMkLst>
            <pc:docMk/>
            <pc:sldMk cId="814345445" sldId="311"/>
            <ac:spMk id="134" creationId="{6253EA5B-719E-4AC2-9EEE-4C940A066210}"/>
          </ac:spMkLst>
        </pc:spChg>
        <pc:spChg chg="mod">
          <ac:chgData name="PHUOC CONG NGUYEN" userId="a6519902-66df-4162-af9d-9db9f0b5ac8e" providerId="ADAL" clId="{0AB53EAA-F87A-45FB-B16B-5A18ACF73E39}" dt="2022-01-08T04:51:31.893" v="2208"/>
          <ac:spMkLst>
            <pc:docMk/>
            <pc:sldMk cId="814345445" sldId="311"/>
            <ac:spMk id="135" creationId="{1BA5DC6C-4F62-45DC-9AD9-42B29186EC2E}"/>
          </ac:spMkLst>
        </pc:spChg>
        <pc:spChg chg="mod">
          <ac:chgData name="PHUOC CONG NGUYEN" userId="a6519902-66df-4162-af9d-9db9f0b5ac8e" providerId="ADAL" clId="{0AB53EAA-F87A-45FB-B16B-5A18ACF73E39}" dt="2022-01-08T04:51:31.893" v="2208"/>
          <ac:spMkLst>
            <pc:docMk/>
            <pc:sldMk cId="814345445" sldId="311"/>
            <ac:spMk id="136" creationId="{9FD63DAB-FE9D-454F-945B-57A9C7052658}"/>
          </ac:spMkLst>
        </pc:spChg>
        <pc:spChg chg="mod">
          <ac:chgData name="PHUOC CONG NGUYEN" userId="a6519902-66df-4162-af9d-9db9f0b5ac8e" providerId="ADAL" clId="{0AB53EAA-F87A-45FB-B16B-5A18ACF73E39}" dt="2022-01-08T04:51:31.893" v="2208"/>
          <ac:spMkLst>
            <pc:docMk/>
            <pc:sldMk cId="814345445" sldId="311"/>
            <ac:spMk id="137" creationId="{3D2AED55-DF69-4FD5-B5B8-FBE1F1730739}"/>
          </ac:spMkLst>
        </pc:spChg>
        <pc:spChg chg="mod">
          <ac:chgData name="PHUOC CONG NGUYEN" userId="a6519902-66df-4162-af9d-9db9f0b5ac8e" providerId="ADAL" clId="{0AB53EAA-F87A-45FB-B16B-5A18ACF73E39}" dt="2022-01-08T04:51:31.893" v="2208"/>
          <ac:spMkLst>
            <pc:docMk/>
            <pc:sldMk cId="814345445" sldId="311"/>
            <ac:spMk id="138" creationId="{E775BBE2-EFB4-4883-A88D-DBDF6E206675}"/>
          </ac:spMkLst>
        </pc:spChg>
        <pc:spChg chg="mod">
          <ac:chgData name="PHUOC CONG NGUYEN" userId="a6519902-66df-4162-af9d-9db9f0b5ac8e" providerId="ADAL" clId="{0AB53EAA-F87A-45FB-B16B-5A18ACF73E39}" dt="2022-01-08T04:51:31.893" v="2208"/>
          <ac:spMkLst>
            <pc:docMk/>
            <pc:sldMk cId="814345445" sldId="311"/>
            <ac:spMk id="139" creationId="{FC9FF6E2-B84C-417B-B98C-637F13BB555B}"/>
          </ac:spMkLst>
        </pc:spChg>
        <pc:spChg chg="mod">
          <ac:chgData name="PHUOC CONG NGUYEN" userId="a6519902-66df-4162-af9d-9db9f0b5ac8e" providerId="ADAL" clId="{0AB53EAA-F87A-45FB-B16B-5A18ACF73E39}" dt="2022-01-08T04:51:31.893" v="2208"/>
          <ac:spMkLst>
            <pc:docMk/>
            <pc:sldMk cId="814345445" sldId="311"/>
            <ac:spMk id="140" creationId="{6039CEB2-15AB-4D70-BD70-FBEC8D829978}"/>
          </ac:spMkLst>
        </pc:spChg>
        <pc:spChg chg="mod">
          <ac:chgData name="PHUOC CONG NGUYEN" userId="a6519902-66df-4162-af9d-9db9f0b5ac8e" providerId="ADAL" clId="{0AB53EAA-F87A-45FB-B16B-5A18ACF73E39}" dt="2022-01-08T04:51:31.893" v="2208"/>
          <ac:spMkLst>
            <pc:docMk/>
            <pc:sldMk cId="814345445" sldId="311"/>
            <ac:spMk id="141" creationId="{EC5D0E32-36B3-4E8E-9B26-3474457460BB}"/>
          </ac:spMkLst>
        </pc:spChg>
        <pc:spChg chg="mod">
          <ac:chgData name="PHUOC CONG NGUYEN" userId="a6519902-66df-4162-af9d-9db9f0b5ac8e" providerId="ADAL" clId="{0AB53EAA-F87A-45FB-B16B-5A18ACF73E39}" dt="2022-01-08T04:51:31.893" v="2208"/>
          <ac:spMkLst>
            <pc:docMk/>
            <pc:sldMk cId="814345445" sldId="311"/>
            <ac:spMk id="142" creationId="{391720A0-EE5A-4093-8C8E-3F5F1C36A6DB}"/>
          </ac:spMkLst>
        </pc:spChg>
        <pc:spChg chg="mod">
          <ac:chgData name="PHUOC CONG NGUYEN" userId="a6519902-66df-4162-af9d-9db9f0b5ac8e" providerId="ADAL" clId="{0AB53EAA-F87A-45FB-B16B-5A18ACF73E39}" dt="2022-01-08T04:51:31.893" v="2208"/>
          <ac:spMkLst>
            <pc:docMk/>
            <pc:sldMk cId="814345445" sldId="311"/>
            <ac:spMk id="143" creationId="{C8A455A4-1718-4015-A8EA-160C199B80B2}"/>
          </ac:spMkLst>
        </pc:spChg>
        <pc:spChg chg="mod">
          <ac:chgData name="PHUOC CONG NGUYEN" userId="a6519902-66df-4162-af9d-9db9f0b5ac8e" providerId="ADAL" clId="{0AB53EAA-F87A-45FB-B16B-5A18ACF73E39}" dt="2022-01-08T04:51:31.893" v="2208"/>
          <ac:spMkLst>
            <pc:docMk/>
            <pc:sldMk cId="814345445" sldId="311"/>
            <ac:spMk id="144" creationId="{1A5E9B3A-932D-4D98-9DF9-F3E55D987BA4}"/>
          </ac:spMkLst>
        </pc:spChg>
        <pc:spChg chg="mod">
          <ac:chgData name="PHUOC CONG NGUYEN" userId="a6519902-66df-4162-af9d-9db9f0b5ac8e" providerId="ADAL" clId="{0AB53EAA-F87A-45FB-B16B-5A18ACF73E39}" dt="2022-01-08T04:51:31.893" v="2208"/>
          <ac:spMkLst>
            <pc:docMk/>
            <pc:sldMk cId="814345445" sldId="311"/>
            <ac:spMk id="145" creationId="{712A9B7B-FA7F-4332-84F6-FB1124A27097}"/>
          </ac:spMkLst>
        </pc:spChg>
        <pc:spChg chg="mod">
          <ac:chgData name="PHUOC CONG NGUYEN" userId="a6519902-66df-4162-af9d-9db9f0b5ac8e" providerId="ADAL" clId="{0AB53EAA-F87A-45FB-B16B-5A18ACF73E39}" dt="2022-01-08T04:51:31.893" v="2208"/>
          <ac:spMkLst>
            <pc:docMk/>
            <pc:sldMk cId="814345445" sldId="311"/>
            <ac:spMk id="146" creationId="{D57EE058-EE05-46BB-AAB2-22C7374A2715}"/>
          </ac:spMkLst>
        </pc:spChg>
        <pc:spChg chg="mod">
          <ac:chgData name="PHUOC CONG NGUYEN" userId="a6519902-66df-4162-af9d-9db9f0b5ac8e" providerId="ADAL" clId="{0AB53EAA-F87A-45FB-B16B-5A18ACF73E39}" dt="2022-01-08T04:51:31.893" v="2208"/>
          <ac:spMkLst>
            <pc:docMk/>
            <pc:sldMk cId="814345445" sldId="311"/>
            <ac:spMk id="147" creationId="{B7AA901B-C3AF-4DB4-B206-E441BE475DA2}"/>
          </ac:spMkLst>
        </pc:spChg>
        <pc:spChg chg="mod">
          <ac:chgData name="PHUOC CONG NGUYEN" userId="a6519902-66df-4162-af9d-9db9f0b5ac8e" providerId="ADAL" clId="{0AB53EAA-F87A-45FB-B16B-5A18ACF73E39}" dt="2022-01-08T04:51:31.893" v="2208"/>
          <ac:spMkLst>
            <pc:docMk/>
            <pc:sldMk cId="814345445" sldId="311"/>
            <ac:spMk id="148" creationId="{D97B1C78-99D7-46D1-A9E3-19AD593298B9}"/>
          </ac:spMkLst>
        </pc:spChg>
        <pc:spChg chg="mod">
          <ac:chgData name="PHUOC CONG NGUYEN" userId="a6519902-66df-4162-af9d-9db9f0b5ac8e" providerId="ADAL" clId="{0AB53EAA-F87A-45FB-B16B-5A18ACF73E39}" dt="2022-01-08T04:51:31.893" v="2208"/>
          <ac:spMkLst>
            <pc:docMk/>
            <pc:sldMk cId="814345445" sldId="311"/>
            <ac:spMk id="149" creationId="{F53882B5-CA91-4221-A2FA-E1AE7160CA1C}"/>
          </ac:spMkLst>
        </pc:spChg>
        <pc:spChg chg="mod">
          <ac:chgData name="PHUOC CONG NGUYEN" userId="a6519902-66df-4162-af9d-9db9f0b5ac8e" providerId="ADAL" clId="{0AB53EAA-F87A-45FB-B16B-5A18ACF73E39}" dt="2022-01-08T04:51:31.893" v="2208"/>
          <ac:spMkLst>
            <pc:docMk/>
            <pc:sldMk cId="814345445" sldId="311"/>
            <ac:spMk id="150" creationId="{41CAA7D2-A87D-4557-A615-C5D058ADD3FD}"/>
          </ac:spMkLst>
        </pc:spChg>
        <pc:spChg chg="mod">
          <ac:chgData name="PHUOC CONG NGUYEN" userId="a6519902-66df-4162-af9d-9db9f0b5ac8e" providerId="ADAL" clId="{0AB53EAA-F87A-45FB-B16B-5A18ACF73E39}" dt="2022-01-08T04:51:31.893" v="2208"/>
          <ac:spMkLst>
            <pc:docMk/>
            <pc:sldMk cId="814345445" sldId="311"/>
            <ac:spMk id="151" creationId="{B39A0A41-0A3E-4EA3-A269-349D5E4BFCB2}"/>
          </ac:spMkLst>
        </pc:spChg>
        <pc:spChg chg="mod">
          <ac:chgData name="PHUOC CONG NGUYEN" userId="a6519902-66df-4162-af9d-9db9f0b5ac8e" providerId="ADAL" clId="{0AB53EAA-F87A-45FB-B16B-5A18ACF73E39}" dt="2022-01-08T04:51:31.893" v="2208"/>
          <ac:spMkLst>
            <pc:docMk/>
            <pc:sldMk cId="814345445" sldId="311"/>
            <ac:spMk id="152" creationId="{94E00EC7-57CD-45FC-87F4-E5DD232D77D1}"/>
          </ac:spMkLst>
        </pc:spChg>
        <pc:spChg chg="mod">
          <ac:chgData name="PHUOC CONG NGUYEN" userId="a6519902-66df-4162-af9d-9db9f0b5ac8e" providerId="ADAL" clId="{0AB53EAA-F87A-45FB-B16B-5A18ACF73E39}" dt="2022-01-08T04:51:31.893" v="2208"/>
          <ac:spMkLst>
            <pc:docMk/>
            <pc:sldMk cId="814345445" sldId="311"/>
            <ac:spMk id="153" creationId="{C79B1F8B-FB95-4CD6-950A-571B21630FE7}"/>
          </ac:spMkLst>
        </pc:spChg>
        <pc:spChg chg="mod">
          <ac:chgData name="PHUOC CONG NGUYEN" userId="a6519902-66df-4162-af9d-9db9f0b5ac8e" providerId="ADAL" clId="{0AB53EAA-F87A-45FB-B16B-5A18ACF73E39}" dt="2022-01-08T04:51:31.893" v="2208"/>
          <ac:spMkLst>
            <pc:docMk/>
            <pc:sldMk cId="814345445" sldId="311"/>
            <ac:spMk id="154" creationId="{E93715B8-94BF-459C-AC04-CB5E67510E0A}"/>
          </ac:spMkLst>
        </pc:spChg>
        <pc:spChg chg="mod">
          <ac:chgData name="PHUOC CONG NGUYEN" userId="a6519902-66df-4162-af9d-9db9f0b5ac8e" providerId="ADAL" clId="{0AB53EAA-F87A-45FB-B16B-5A18ACF73E39}" dt="2022-01-08T04:51:31.893" v="2208"/>
          <ac:spMkLst>
            <pc:docMk/>
            <pc:sldMk cId="814345445" sldId="311"/>
            <ac:spMk id="155" creationId="{F108CC43-A102-4ECD-9371-2009A4862AE8}"/>
          </ac:spMkLst>
        </pc:spChg>
        <pc:spChg chg="mod">
          <ac:chgData name="PHUOC CONG NGUYEN" userId="a6519902-66df-4162-af9d-9db9f0b5ac8e" providerId="ADAL" clId="{0AB53EAA-F87A-45FB-B16B-5A18ACF73E39}" dt="2022-01-08T04:51:31.893" v="2208"/>
          <ac:spMkLst>
            <pc:docMk/>
            <pc:sldMk cId="814345445" sldId="311"/>
            <ac:spMk id="156" creationId="{3A5F3148-6EE1-4AAD-9339-AD62E8C23EFF}"/>
          </ac:spMkLst>
        </pc:spChg>
        <pc:spChg chg="mod">
          <ac:chgData name="PHUOC CONG NGUYEN" userId="a6519902-66df-4162-af9d-9db9f0b5ac8e" providerId="ADAL" clId="{0AB53EAA-F87A-45FB-B16B-5A18ACF73E39}" dt="2022-01-08T04:51:31.893" v="2208"/>
          <ac:spMkLst>
            <pc:docMk/>
            <pc:sldMk cId="814345445" sldId="311"/>
            <ac:spMk id="157" creationId="{FAEB22A9-0CD1-4537-B66A-7AD89DCD2860}"/>
          </ac:spMkLst>
        </pc:spChg>
        <pc:spChg chg="mod">
          <ac:chgData name="PHUOC CONG NGUYEN" userId="a6519902-66df-4162-af9d-9db9f0b5ac8e" providerId="ADAL" clId="{0AB53EAA-F87A-45FB-B16B-5A18ACF73E39}" dt="2022-01-08T04:51:31.893" v="2208"/>
          <ac:spMkLst>
            <pc:docMk/>
            <pc:sldMk cId="814345445" sldId="311"/>
            <ac:spMk id="158" creationId="{B4A0CB4D-6404-4BB7-B978-6BC29CFBEEDA}"/>
          </ac:spMkLst>
        </pc:spChg>
        <pc:spChg chg="mod">
          <ac:chgData name="PHUOC CONG NGUYEN" userId="a6519902-66df-4162-af9d-9db9f0b5ac8e" providerId="ADAL" clId="{0AB53EAA-F87A-45FB-B16B-5A18ACF73E39}" dt="2022-01-08T04:51:31.893" v="2208"/>
          <ac:spMkLst>
            <pc:docMk/>
            <pc:sldMk cId="814345445" sldId="311"/>
            <ac:spMk id="159" creationId="{CF6B77D8-AB05-4089-895A-86A5C82694BE}"/>
          </ac:spMkLst>
        </pc:spChg>
        <pc:spChg chg="mod">
          <ac:chgData name="PHUOC CONG NGUYEN" userId="a6519902-66df-4162-af9d-9db9f0b5ac8e" providerId="ADAL" clId="{0AB53EAA-F87A-45FB-B16B-5A18ACF73E39}" dt="2022-01-08T04:51:31.893" v="2208"/>
          <ac:spMkLst>
            <pc:docMk/>
            <pc:sldMk cId="814345445" sldId="311"/>
            <ac:spMk id="160" creationId="{93345B21-78AF-4DD1-B1A2-60672AEE4FC0}"/>
          </ac:spMkLst>
        </pc:spChg>
        <pc:spChg chg="mod">
          <ac:chgData name="PHUOC CONG NGUYEN" userId="a6519902-66df-4162-af9d-9db9f0b5ac8e" providerId="ADAL" clId="{0AB53EAA-F87A-45FB-B16B-5A18ACF73E39}" dt="2022-01-08T04:51:31.893" v="2208"/>
          <ac:spMkLst>
            <pc:docMk/>
            <pc:sldMk cId="814345445" sldId="311"/>
            <ac:spMk id="161" creationId="{6EC39CF7-5617-44A7-A867-7EB1EC1E08C8}"/>
          </ac:spMkLst>
        </pc:spChg>
        <pc:spChg chg="mod">
          <ac:chgData name="PHUOC CONG NGUYEN" userId="a6519902-66df-4162-af9d-9db9f0b5ac8e" providerId="ADAL" clId="{0AB53EAA-F87A-45FB-B16B-5A18ACF73E39}" dt="2022-01-08T04:51:31.893" v="2208"/>
          <ac:spMkLst>
            <pc:docMk/>
            <pc:sldMk cId="814345445" sldId="311"/>
            <ac:spMk id="162" creationId="{A4B296CE-D46C-4631-8305-E255363206FE}"/>
          </ac:spMkLst>
        </pc:spChg>
        <pc:spChg chg="mod">
          <ac:chgData name="PHUOC CONG NGUYEN" userId="a6519902-66df-4162-af9d-9db9f0b5ac8e" providerId="ADAL" clId="{0AB53EAA-F87A-45FB-B16B-5A18ACF73E39}" dt="2022-01-08T04:51:31.893" v="2208"/>
          <ac:spMkLst>
            <pc:docMk/>
            <pc:sldMk cId="814345445" sldId="311"/>
            <ac:spMk id="163" creationId="{C2FDE165-CA98-4960-BF0F-998B941219E8}"/>
          </ac:spMkLst>
        </pc:spChg>
        <pc:spChg chg="mod">
          <ac:chgData name="PHUOC CONG NGUYEN" userId="a6519902-66df-4162-af9d-9db9f0b5ac8e" providerId="ADAL" clId="{0AB53EAA-F87A-45FB-B16B-5A18ACF73E39}" dt="2022-01-08T04:51:31.893" v="2208"/>
          <ac:spMkLst>
            <pc:docMk/>
            <pc:sldMk cId="814345445" sldId="311"/>
            <ac:spMk id="164" creationId="{E2D7B94C-B1B8-4C82-B475-5FB911F6AC44}"/>
          </ac:spMkLst>
        </pc:spChg>
        <pc:spChg chg="mod">
          <ac:chgData name="PHUOC CONG NGUYEN" userId="a6519902-66df-4162-af9d-9db9f0b5ac8e" providerId="ADAL" clId="{0AB53EAA-F87A-45FB-B16B-5A18ACF73E39}" dt="2022-01-08T04:51:31.893" v="2208"/>
          <ac:spMkLst>
            <pc:docMk/>
            <pc:sldMk cId="814345445" sldId="311"/>
            <ac:spMk id="165" creationId="{0246BE2A-CF3A-4EDC-9F70-A7008437CF98}"/>
          </ac:spMkLst>
        </pc:spChg>
        <pc:spChg chg="mod">
          <ac:chgData name="PHUOC CONG NGUYEN" userId="a6519902-66df-4162-af9d-9db9f0b5ac8e" providerId="ADAL" clId="{0AB53EAA-F87A-45FB-B16B-5A18ACF73E39}" dt="2022-01-08T04:51:31.893" v="2208"/>
          <ac:spMkLst>
            <pc:docMk/>
            <pc:sldMk cId="814345445" sldId="311"/>
            <ac:spMk id="166" creationId="{C52682F6-5DE1-4B9B-9863-6658A10EEC1B}"/>
          </ac:spMkLst>
        </pc:spChg>
        <pc:spChg chg="mod">
          <ac:chgData name="PHUOC CONG NGUYEN" userId="a6519902-66df-4162-af9d-9db9f0b5ac8e" providerId="ADAL" clId="{0AB53EAA-F87A-45FB-B16B-5A18ACF73E39}" dt="2022-01-08T04:51:31.893" v="2208"/>
          <ac:spMkLst>
            <pc:docMk/>
            <pc:sldMk cId="814345445" sldId="311"/>
            <ac:spMk id="167" creationId="{5C8D59C9-876C-4FEC-888D-14FEE7E2ACEB}"/>
          </ac:spMkLst>
        </pc:spChg>
        <pc:spChg chg="mod">
          <ac:chgData name="PHUOC CONG NGUYEN" userId="a6519902-66df-4162-af9d-9db9f0b5ac8e" providerId="ADAL" clId="{0AB53EAA-F87A-45FB-B16B-5A18ACF73E39}" dt="2022-01-08T04:51:31.893" v="2208"/>
          <ac:spMkLst>
            <pc:docMk/>
            <pc:sldMk cId="814345445" sldId="311"/>
            <ac:spMk id="168" creationId="{0961C80C-AA55-4979-8696-7CACB31EDFA1}"/>
          </ac:spMkLst>
        </pc:spChg>
        <pc:spChg chg="mod">
          <ac:chgData name="PHUOC CONG NGUYEN" userId="a6519902-66df-4162-af9d-9db9f0b5ac8e" providerId="ADAL" clId="{0AB53EAA-F87A-45FB-B16B-5A18ACF73E39}" dt="2022-01-08T04:51:31.893" v="2208"/>
          <ac:spMkLst>
            <pc:docMk/>
            <pc:sldMk cId="814345445" sldId="311"/>
            <ac:spMk id="169" creationId="{CE910060-F2D8-44B2-8916-495D33AFBAA2}"/>
          </ac:spMkLst>
        </pc:spChg>
        <pc:spChg chg="mod">
          <ac:chgData name="PHUOC CONG NGUYEN" userId="a6519902-66df-4162-af9d-9db9f0b5ac8e" providerId="ADAL" clId="{0AB53EAA-F87A-45FB-B16B-5A18ACF73E39}" dt="2022-01-08T04:51:31.893" v="2208"/>
          <ac:spMkLst>
            <pc:docMk/>
            <pc:sldMk cId="814345445" sldId="311"/>
            <ac:spMk id="170" creationId="{04734E59-666C-430A-9B52-FDF51FDB9D56}"/>
          </ac:spMkLst>
        </pc:spChg>
        <pc:spChg chg="mod">
          <ac:chgData name="PHUOC CONG NGUYEN" userId="a6519902-66df-4162-af9d-9db9f0b5ac8e" providerId="ADAL" clId="{0AB53EAA-F87A-45FB-B16B-5A18ACF73E39}" dt="2022-01-08T04:51:31.893" v="2208"/>
          <ac:spMkLst>
            <pc:docMk/>
            <pc:sldMk cId="814345445" sldId="311"/>
            <ac:spMk id="171" creationId="{257D5A4C-9A02-4859-AA70-00EDC47E2908}"/>
          </ac:spMkLst>
        </pc:spChg>
        <pc:spChg chg="mod">
          <ac:chgData name="PHUOC CONG NGUYEN" userId="a6519902-66df-4162-af9d-9db9f0b5ac8e" providerId="ADAL" clId="{0AB53EAA-F87A-45FB-B16B-5A18ACF73E39}" dt="2022-01-08T04:51:31.893" v="2208"/>
          <ac:spMkLst>
            <pc:docMk/>
            <pc:sldMk cId="814345445" sldId="311"/>
            <ac:spMk id="172" creationId="{F719E1AB-515B-4A31-AF3F-1F83D037F44F}"/>
          </ac:spMkLst>
        </pc:spChg>
        <pc:spChg chg="mod">
          <ac:chgData name="PHUOC CONG NGUYEN" userId="a6519902-66df-4162-af9d-9db9f0b5ac8e" providerId="ADAL" clId="{0AB53EAA-F87A-45FB-B16B-5A18ACF73E39}" dt="2022-01-08T04:51:31.893" v="2208"/>
          <ac:spMkLst>
            <pc:docMk/>
            <pc:sldMk cId="814345445" sldId="311"/>
            <ac:spMk id="173" creationId="{D1E0EF5E-DDD6-41B8-AC5E-33D700A8C991}"/>
          </ac:spMkLst>
        </pc:spChg>
        <pc:spChg chg="mod">
          <ac:chgData name="PHUOC CONG NGUYEN" userId="a6519902-66df-4162-af9d-9db9f0b5ac8e" providerId="ADAL" clId="{0AB53EAA-F87A-45FB-B16B-5A18ACF73E39}" dt="2022-01-08T04:51:31.893" v="2208"/>
          <ac:spMkLst>
            <pc:docMk/>
            <pc:sldMk cId="814345445" sldId="311"/>
            <ac:spMk id="174" creationId="{A488A116-3610-4C99-8950-2DDDDA8DEE58}"/>
          </ac:spMkLst>
        </pc:spChg>
        <pc:spChg chg="mod">
          <ac:chgData name="PHUOC CONG NGUYEN" userId="a6519902-66df-4162-af9d-9db9f0b5ac8e" providerId="ADAL" clId="{0AB53EAA-F87A-45FB-B16B-5A18ACF73E39}" dt="2022-01-08T04:51:31.893" v="2208"/>
          <ac:spMkLst>
            <pc:docMk/>
            <pc:sldMk cId="814345445" sldId="311"/>
            <ac:spMk id="175" creationId="{F3542C8E-395E-4BA2-A17B-A67E6E4E9372}"/>
          </ac:spMkLst>
        </pc:spChg>
        <pc:spChg chg="mod">
          <ac:chgData name="PHUOC CONG NGUYEN" userId="a6519902-66df-4162-af9d-9db9f0b5ac8e" providerId="ADAL" clId="{0AB53EAA-F87A-45FB-B16B-5A18ACF73E39}" dt="2022-01-08T04:51:31.893" v="2208"/>
          <ac:spMkLst>
            <pc:docMk/>
            <pc:sldMk cId="814345445" sldId="311"/>
            <ac:spMk id="176" creationId="{70DAD0EC-0CF3-4BFA-8385-58B441A13000}"/>
          </ac:spMkLst>
        </pc:spChg>
        <pc:spChg chg="mod">
          <ac:chgData name="PHUOC CONG NGUYEN" userId="a6519902-66df-4162-af9d-9db9f0b5ac8e" providerId="ADAL" clId="{0AB53EAA-F87A-45FB-B16B-5A18ACF73E39}" dt="2022-01-08T04:51:31.893" v="2208"/>
          <ac:spMkLst>
            <pc:docMk/>
            <pc:sldMk cId="814345445" sldId="311"/>
            <ac:spMk id="177" creationId="{2774FB7C-901E-424C-9F5A-4FB4A320401C}"/>
          </ac:spMkLst>
        </pc:spChg>
        <pc:spChg chg="mod">
          <ac:chgData name="PHUOC CONG NGUYEN" userId="a6519902-66df-4162-af9d-9db9f0b5ac8e" providerId="ADAL" clId="{0AB53EAA-F87A-45FB-B16B-5A18ACF73E39}" dt="2022-01-08T04:51:31.893" v="2208"/>
          <ac:spMkLst>
            <pc:docMk/>
            <pc:sldMk cId="814345445" sldId="311"/>
            <ac:spMk id="178" creationId="{7347762D-887B-4DCA-B103-96BD87735844}"/>
          </ac:spMkLst>
        </pc:spChg>
        <pc:spChg chg="mod">
          <ac:chgData name="PHUOC CONG NGUYEN" userId="a6519902-66df-4162-af9d-9db9f0b5ac8e" providerId="ADAL" clId="{0AB53EAA-F87A-45FB-B16B-5A18ACF73E39}" dt="2022-01-08T04:51:31.893" v="2208"/>
          <ac:spMkLst>
            <pc:docMk/>
            <pc:sldMk cId="814345445" sldId="311"/>
            <ac:spMk id="179" creationId="{62806BF1-CDE2-43D3-863E-9D863F7C100A}"/>
          </ac:spMkLst>
        </pc:spChg>
        <pc:spChg chg="mod">
          <ac:chgData name="PHUOC CONG NGUYEN" userId="a6519902-66df-4162-af9d-9db9f0b5ac8e" providerId="ADAL" clId="{0AB53EAA-F87A-45FB-B16B-5A18ACF73E39}" dt="2022-01-08T04:51:31.893" v="2208"/>
          <ac:spMkLst>
            <pc:docMk/>
            <pc:sldMk cId="814345445" sldId="311"/>
            <ac:spMk id="180" creationId="{E8068760-398E-4742-97A1-5BD8AA069B20}"/>
          </ac:spMkLst>
        </pc:spChg>
        <pc:spChg chg="mod">
          <ac:chgData name="PHUOC CONG NGUYEN" userId="a6519902-66df-4162-af9d-9db9f0b5ac8e" providerId="ADAL" clId="{0AB53EAA-F87A-45FB-B16B-5A18ACF73E39}" dt="2022-01-08T04:51:31.893" v="2208"/>
          <ac:spMkLst>
            <pc:docMk/>
            <pc:sldMk cId="814345445" sldId="311"/>
            <ac:spMk id="181" creationId="{70CA6C02-6C18-4C73-BF85-921C12F3F7F9}"/>
          </ac:spMkLst>
        </pc:spChg>
        <pc:spChg chg="mod">
          <ac:chgData name="PHUOC CONG NGUYEN" userId="a6519902-66df-4162-af9d-9db9f0b5ac8e" providerId="ADAL" clId="{0AB53EAA-F87A-45FB-B16B-5A18ACF73E39}" dt="2022-01-08T04:51:31.893" v="2208"/>
          <ac:spMkLst>
            <pc:docMk/>
            <pc:sldMk cId="814345445" sldId="311"/>
            <ac:spMk id="182" creationId="{69F76EDD-F5DB-4B80-B3F0-0F2E28D85784}"/>
          </ac:spMkLst>
        </pc:spChg>
        <pc:spChg chg="mod">
          <ac:chgData name="PHUOC CONG NGUYEN" userId="a6519902-66df-4162-af9d-9db9f0b5ac8e" providerId="ADAL" clId="{0AB53EAA-F87A-45FB-B16B-5A18ACF73E39}" dt="2022-01-08T04:51:31.893" v="2208"/>
          <ac:spMkLst>
            <pc:docMk/>
            <pc:sldMk cId="814345445" sldId="311"/>
            <ac:spMk id="183" creationId="{0FA15769-2258-4F20-936E-E1375E606BBD}"/>
          </ac:spMkLst>
        </pc:spChg>
        <pc:spChg chg="mod">
          <ac:chgData name="PHUOC CONG NGUYEN" userId="a6519902-66df-4162-af9d-9db9f0b5ac8e" providerId="ADAL" clId="{0AB53EAA-F87A-45FB-B16B-5A18ACF73E39}" dt="2022-01-08T04:51:31.893" v="2208"/>
          <ac:spMkLst>
            <pc:docMk/>
            <pc:sldMk cId="814345445" sldId="311"/>
            <ac:spMk id="184" creationId="{99B2E8D1-51AD-4F73-8822-7BFB034AF8BC}"/>
          </ac:spMkLst>
        </pc:spChg>
        <pc:spChg chg="mod">
          <ac:chgData name="PHUOC CONG NGUYEN" userId="a6519902-66df-4162-af9d-9db9f0b5ac8e" providerId="ADAL" clId="{0AB53EAA-F87A-45FB-B16B-5A18ACF73E39}" dt="2022-01-08T04:51:31.893" v="2208"/>
          <ac:spMkLst>
            <pc:docMk/>
            <pc:sldMk cId="814345445" sldId="311"/>
            <ac:spMk id="185" creationId="{B32DE0DD-91B0-487E-A87F-98978F752997}"/>
          </ac:spMkLst>
        </pc:spChg>
        <pc:spChg chg="mod">
          <ac:chgData name="PHUOC CONG NGUYEN" userId="a6519902-66df-4162-af9d-9db9f0b5ac8e" providerId="ADAL" clId="{0AB53EAA-F87A-45FB-B16B-5A18ACF73E39}" dt="2022-01-08T04:51:31.893" v="2208"/>
          <ac:spMkLst>
            <pc:docMk/>
            <pc:sldMk cId="814345445" sldId="311"/>
            <ac:spMk id="186" creationId="{0432C319-D2C9-4F1F-AF1B-C51920A61833}"/>
          </ac:spMkLst>
        </pc:spChg>
        <pc:spChg chg="mod">
          <ac:chgData name="PHUOC CONG NGUYEN" userId="a6519902-66df-4162-af9d-9db9f0b5ac8e" providerId="ADAL" clId="{0AB53EAA-F87A-45FB-B16B-5A18ACF73E39}" dt="2022-01-08T04:51:31.893" v="2208"/>
          <ac:spMkLst>
            <pc:docMk/>
            <pc:sldMk cId="814345445" sldId="311"/>
            <ac:spMk id="187" creationId="{BDAC5962-7EAA-466A-90EC-DB438D26A549}"/>
          </ac:spMkLst>
        </pc:spChg>
        <pc:spChg chg="mod">
          <ac:chgData name="PHUOC CONG NGUYEN" userId="a6519902-66df-4162-af9d-9db9f0b5ac8e" providerId="ADAL" clId="{0AB53EAA-F87A-45FB-B16B-5A18ACF73E39}" dt="2022-01-08T04:51:31.893" v="2208"/>
          <ac:spMkLst>
            <pc:docMk/>
            <pc:sldMk cId="814345445" sldId="311"/>
            <ac:spMk id="188" creationId="{845198E8-826E-4A5B-9982-0CD3D24650D5}"/>
          </ac:spMkLst>
        </pc:spChg>
        <pc:spChg chg="mod">
          <ac:chgData name="PHUOC CONG NGUYEN" userId="a6519902-66df-4162-af9d-9db9f0b5ac8e" providerId="ADAL" clId="{0AB53EAA-F87A-45FB-B16B-5A18ACF73E39}" dt="2022-01-08T04:51:31.893" v="2208"/>
          <ac:spMkLst>
            <pc:docMk/>
            <pc:sldMk cId="814345445" sldId="311"/>
            <ac:spMk id="189" creationId="{453CC40B-5811-4F01-ABA3-43300B66D0FA}"/>
          </ac:spMkLst>
        </pc:spChg>
        <pc:spChg chg="mod">
          <ac:chgData name="PHUOC CONG NGUYEN" userId="a6519902-66df-4162-af9d-9db9f0b5ac8e" providerId="ADAL" clId="{0AB53EAA-F87A-45FB-B16B-5A18ACF73E39}" dt="2022-01-08T04:51:31.893" v="2208"/>
          <ac:spMkLst>
            <pc:docMk/>
            <pc:sldMk cId="814345445" sldId="311"/>
            <ac:spMk id="190" creationId="{B7693E22-13F3-49AB-BD79-30E634E795ED}"/>
          </ac:spMkLst>
        </pc:spChg>
        <pc:spChg chg="mod">
          <ac:chgData name="PHUOC CONG NGUYEN" userId="a6519902-66df-4162-af9d-9db9f0b5ac8e" providerId="ADAL" clId="{0AB53EAA-F87A-45FB-B16B-5A18ACF73E39}" dt="2022-01-08T04:51:31.893" v="2208"/>
          <ac:spMkLst>
            <pc:docMk/>
            <pc:sldMk cId="814345445" sldId="311"/>
            <ac:spMk id="191" creationId="{FF2BEE41-954D-407A-9B03-3DC0F6ED3DEC}"/>
          </ac:spMkLst>
        </pc:spChg>
        <pc:spChg chg="mod">
          <ac:chgData name="PHUOC CONG NGUYEN" userId="a6519902-66df-4162-af9d-9db9f0b5ac8e" providerId="ADAL" clId="{0AB53EAA-F87A-45FB-B16B-5A18ACF73E39}" dt="2022-01-08T04:51:31.893" v="2208"/>
          <ac:spMkLst>
            <pc:docMk/>
            <pc:sldMk cId="814345445" sldId="311"/>
            <ac:spMk id="192" creationId="{81052BEA-6853-42A7-A3A2-163763781671}"/>
          </ac:spMkLst>
        </pc:spChg>
        <pc:spChg chg="mod">
          <ac:chgData name="PHUOC CONG NGUYEN" userId="a6519902-66df-4162-af9d-9db9f0b5ac8e" providerId="ADAL" clId="{0AB53EAA-F87A-45FB-B16B-5A18ACF73E39}" dt="2022-01-08T04:51:31.893" v="2208"/>
          <ac:spMkLst>
            <pc:docMk/>
            <pc:sldMk cId="814345445" sldId="311"/>
            <ac:spMk id="193" creationId="{9E7E7573-BD37-4614-B052-5542A4A89ABC}"/>
          </ac:spMkLst>
        </pc:spChg>
        <pc:spChg chg="mod">
          <ac:chgData name="PHUOC CONG NGUYEN" userId="a6519902-66df-4162-af9d-9db9f0b5ac8e" providerId="ADAL" clId="{0AB53EAA-F87A-45FB-B16B-5A18ACF73E39}" dt="2022-01-08T04:51:31.893" v="2208"/>
          <ac:spMkLst>
            <pc:docMk/>
            <pc:sldMk cId="814345445" sldId="311"/>
            <ac:spMk id="194" creationId="{68DEFCD3-A109-401A-BB82-FF0CB707487F}"/>
          </ac:spMkLst>
        </pc:spChg>
        <pc:spChg chg="mod">
          <ac:chgData name="PHUOC CONG NGUYEN" userId="a6519902-66df-4162-af9d-9db9f0b5ac8e" providerId="ADAL" clId="{0AB53EAA-F87A-45FB-B16B-5A18ACF73E39}" dt="2022-01-08T04:51:31.893" v="2208"/>
          <ac:spMkLst>
            <pc:docMk/>
            <pc:sldMk cId="814345445" sldId="311"/>
            <ac:spMk id="195" creationId="{B2701C4E-62C2-4A89-9E88-749BFC143295}"/>
          </ac:spMkLst>
        </pc:spChg>
        <pc:spChg chg="mod">
          <ac:chgData name="PHUOC CONG NGUYEN" userId="a6519902-66df-4162-af9d-9db9f0b5ac8e" providerId="ADAL" clId="{0AB53EAA-F87A-45FB-B16B-5A18ACF73E39}" dt="2022-01-08T04:51:31.893" v="2208"/>
          <ac:spMkLst>
            <pc:docMk/>
            <pc:sldMk cId="814345445" sldId="311"/>
            <ac:spMk id="196" creationId="{27573B75-CD28-4633-B64A-461E534A98FC}"/>
          </ac:spMkLst>
        </pc:spChg>
        <pc:spChg chg="mod">
          <ac:chgData name="PHUOC CONG NGUYEN" userId="a6519902-66df-4162-af9d-9db9f0b5ac8e" providerId="ADAL" clId="{0AB53EAA-F87A-45FB-B16B-5A18ACF73E39}" dt="2022-01-08T04:51:31.893" v="2208"/>
          <ac:spMkLst>
            <pc:docMk/>
            <pc:sldMk cId="814345445" sldId="311"/>
            <ac:spMk id="197" creationId="{53B8CA1E-20A8-444A-B1F0-DDDB91950492}"/>
          </ac:spMkLst>
        </pc:spChg>
        <pc:spChg chg="mod">
          <ac:chgData name="PHUOC CONG NGUYEN" userId="a6519902-66df-4162-af9d-9db9f0b5ac8e" providerId="ADAL" clId="{0AB53EAA-F87A-45FB-B16B-5A18ACF73E39}" dt="2022-01-08T04:51:31.893" v="2208"/>
          <ac:spMkLst>
            <pc:docMk/>
            <pc:sldMk cId="814345445" sldId="311"/>
            <ac:spMk id="198" creationId="{8FD179F4-8BFE-403F-AFD7-030928DA1F43}"/>
          </ac:spMkLst>
        </pc:spChg>
        <pc:spChg chg="mod">
          <ac:chgData name="PHUOC CONG NGUYEN" userId="a6519902-66df-4162-af9d-9db9f0b5ac8e" providerId="ADAL" clId="{0AB53EAA-F87A-45FB-B16B-5A18ACF73E39}" dt="2022-01-08T04:51:31.893" v="2208"/>
          <ac:spMkLst>
            <pc:docMk/>
            <pc:sldMk cId="814345445" sldId="311"/>
            <ac:spMk id="199" creationId="{63E57661-96BB-468E-8433-5181C6EEB434}"/>
          </ac:spMkLst>
        </pc:spChg>
        <pc:spChg chg="mod">
          <ac:chgData name="PHUOC CONG NGUYEN" userId="a6519902-66df-4162-af9d-9db9f0b5ac8e" providerId="ADAL" clId="{0AB53EAA-F87A-45FB-B16B-5A18ACF73E39}" dt="2022-01-08T04:51:31.893" v="2208"/>
          <ac:spMkLst>
            <pc:docMk/>
            <pc:sldMk cId="814345445" sldId="311"/>
            <ac:spMk id="200" creationId="{83D8EFA3-F8AB-4C20-BA99-40C0989A7EF1}"/>
          </ac:spMkLst>
        </pc:spChg>
        <pc:spChg chg="mod">
          <ac:chgData name="PHUOC CONG NGUYEN" userId="a6519902-66df-4162-af9d-9db9f0b5ac8e" providerId="ADAL" clId="{0AB53EAA-F87A-45FB-B16B-5A18ACF73E39}" dt="2022-01-08T04:51:31.893" v="2208"/>
          <ac:spMkLst>
            <pc:docMk/>
            <pc:sldMk cId="814345445" sldId="311"/>
            <ac:spMk id="201" creationId="{857BC3F2-9349-4E8B-B374-FC4C3F0C0939}"/>
          </ac:spMkLst>
        </pc:spChg>
        <pc:spChg chg="mod">
          <ac:chgData name="PHUOC CONG NGUYEN" userId="a6519902-66df-4162-af9d-9db9f0b5ac8e" providerId="ADAL" clId="{0AB53EAA-F87A-45FB-B16B-5A18ACF73E39}" dt="2022-01-08T04:51:31.893" v="2208"/>
          <ac:spMkLst>
            <pc:docMk/>
            <pc:sldMk cId="814345445" sldId="311"/>
            <ac:spMk id="202" creationId="{765E10FE-01F6-43EE-9349-C5D790BB5E75}"/>
          </ac:spMkLst>
        </pc:spChg>
        <pc:spChg chg="mod">
          <ac:chgData name="PHUOC CONG NGUYEN" userId="a6519902-66df-4162-af9d-9db9f0b5ac8e" providerId="ADAL" clId="{0AB53EAA-F87A-45FB-B16B-5A18ACF73E39}" dt="2022-01-08T04:51:31.893" v="2208"/>
          <ac:spMkLst>
            <pc:docMk/>
            <pc:sldMk cId="814345445" sldId="311"/>
            <ac:spMk id="203" creationId="{314973E7-C654-427A-92D5-0B8F477BFCFA}"/>
          </ac:spMkLst>
        </pc:spChg>
        <pc:spChg chg="mod">
          <ac:chgData name="PHUOC CONG NGUYEN" userId="a6519902-66df-4162-af9d-9db9f0b5ac8e" providerId="ADAL" clId="{0AB53EAA-F87A-45FB-B16B-5A18ACF73E39}" dt="2022-01-08T04:51:31.893" v="2208"/>
          <ac:spMkLst>
            <pc:docMk/>
            <pc:sldMk cId="814345445" sldId="311"/>
            <ac:spMk id="204" creationId="{FB0B19D2-848E-42E2-9DA4-6C5D8D5811F5}"/>
          </ac:spMkLst>
        </pc:spChg>
        <pc:spChg chg="mod">
          <ac:chgData name="PHUOC CONG NGUYEN" userId="a6519902-66df-4162-af9d-9db9f0b5ac8e" providerId="ADAL" clId="{0AB53EAA-F87A-45FB-B16B-5A18ACF73E39}" dt="2022-01-08T04:51:31.893" v="2208"/>
          <ac:spMkLst>
            <pc:docMk/>
            <pc:sldMk cId="814345445" sldId="311"/>
            <ac:spMk id="205" creationId="{C5FF30BB-3806-4B73-AC45-C77C98AD9138}"/>
          </ac:spMkLst>
        </pc:spChg>
        <pc:spChg chg="mod">
          <ac:chgData name="PHUOC CONG NGUYEN" userId="a6519902-66df-4162-af9d-9db9f0b5ac8e" providerId="ADAL" clId="{0AB53EAA-F87A-45FB-B16B-5A18ACF73E39}" dt="2022-01-08T04:51:31.893" v="2208"/>
          <ac:spMkLst>
            <pc:docMk/>
            <pc:sldMk cId="814345445" sldId="311"/>
            <ac:spMk id="206" creationId="{DF88C858-A1AE-4311-ADCC-1A905A01D64D}"/>
          </ac:spMkLst>
        </pc:spChg>
        <pc:spChg chg="mod">
          <ac:chgData name="PHUOC CONG NGUYEN" userId="a6519902-66df-4162-af9d-9db9f0b5ac8e" providerId="ADAL" clId="{0AB53EAA-F87A-45FB-B16B-5A18ACF73E39}" dt="2022-01-08T04:51:31.893" v="2208"/>
          <ac:spMkLst>
            <pc:docMk/>
            <pc:sldMk cId="814345445" sldId="311"/>
            <ac:spMk id="207" creationId="{5600E832-3449-4C97-9B02-75E346D689BB}"/>
          </ac:spMkLst>
        </pc:spChg>
        <pc:spChg chg="mod">
          <ac:chgData name="PHUOC CONG NGUYEN" userId="a6519902-66df-4162-af9d-9db9f0b5ac8e" providerId="ADAL" clId="{0AB53EAA-F87A-45FB-B16B-5A18ACF73E39}" dt="2022-01-08T04:51:31.893" v="2208"/>
          <ac:spMkLst>
            <pc:docMk/>
            <pc:sldMk cId="814345445" sldId="311"/>
            <ac:spMk id="208" creationId="{C70A844E-6E7E-4FA9-B22C-2C8EBC91E22E}"/>
          </ac:spMkLst>
        </pc:spChg>
        <pc:spChg chg="mod">
          <ac:chgData name="PHUOC CONG NGUYEN" userId="a6519902-66df-4162-af9d-9db9f0b5ac8e" providerId="ADAL" clId="{0AB53EAA-F87A-45FB-B16B-5A18ACF73E39}" dt="2022-01-08T04:51:31.893" v="2208"/>
          <ac:spMkLst>
            <pc:docMk/>
            <pc:sldMk cId="814345445" sldId="311"/>
            <ac:spMk id="209" creationId="{CB347AFB-F0E2-4DA8-90EC-3411CD38F48C}"/>
          </ac:spMkLst>
        </pc:spChg>
        <pc:spChg chg="mod">
          <ac:chgData name="PHUOC CONG NGUYEN" userId="a6519902-66df-4162-af9d-9db9f0b5ac8e" providerId="ADAL" clId="{0AB53EAA-F87A-45FB-B16B-5A18ACF73E39}" dt="2022-01-08T04:51:31.893" v="2208"/>
          <ac:spMkLst>
            <pc:docMk/>
            <pc:sldMk cId="814345445" sldId="311"/>
            <ac:spMk id="210" creationId="{E1B051E1-CFFF-45AD-BCCE-882E7165126D}"/>
          </ac:spMkLst>
        </pc:spChg>
        <pc:spChg chg="mod">
          <ac:chgData name="PHUOC CONG NGUYEN" userId="a6519902-66df-4162-af9d-9db9f0b5ac8e" providerId="ADAL" clId="{0AB53EAA-F87A-45FB-B16B-5A18ACF73E39}" dt="2022-01-08T04:51:31.893" v="2208"/>
          <ac:spMkLst>
            <pc:docMk/>
            <pc:sldMk cId="814345445" sldId="311"/>
            <ac:spMk id="211" creationId="{DCE282C9-B335-46F8-87F0-4D5B9C2093D4}"/>
          </ac:spMkLst>
        </pc:spChg>
        <pc:spChg chg="mod">
          <ac:chgData name="PHUOC CONG NGUYEN" userId="a6519902-66df-4162-af9d-9db9f0b5ac8e" providerId="ADAL" clId="{0AB53EAA-F87A-45FB-B16B-5A18ACF73E39}" dt="2022-01-08T04:51:31.893" v="2208"/>
          <ac:spMkLst>
            <pc:docMk/>
            <pc:sldMk cId="814345445" sldId="311"/>
            <ac:spMk id="212" creationId="{E1BF036D-34A0-4DF9-9271-0E5B1DF3F766}"/>
          </ac:spMkLst>
        </pc:spChg>
        <pc:spChg chg="mod">
          <ac:chgData name="PHUOC CONG NGUYEN" userId="a6519902-66df-4162-af9d-9db9f0b5ac8e" providerId="ADAL" clId="{0AB53EAA-F87A-45FB-B16B-5A18ACF73E39}" dt="2022-01-08T04:51:31.893" v="2208"/>
          <ac:spMkLst>
            <pc:docMk/>
            <pc:sldMk cId="814345445" sldId="311"/>
            <ac:spMk id="213" creationId="{5D30F799-2EB1-41C9-9DD1-4D8DC44AD7E8}"/>
          </ac:spMkLst>
        </pc:spChg>
        <pc:spChg chg="mod">
          <ac:chgData name="PHUOC CONG NGUYEN" userId="a6519902-66df-4162-af9d-9db9f0b5ac8e" providerId="ADAL" clId="{0AB53EAA-F87A-45FB-B16B-5A18ACF73E39}" dt="2022-01-08T04:51:31.893" v="2208"/>
          <ac:spMkLst>
            <pc:docMk/>
            <pc:sldMk cId="814345445" sldId="311"/>
            <ac:spMk id="214" creationId="{396169C5-906C-4F44-8544-946522497F15}"/>
          </ac:spMkLst>
        </pc:spChg>
        <pc:spChg chg="mod">
          <ac:chgData name="PHUOC CONG NGUYEN" userId="a6519902-66df-4162-af9d-9db9f0b5ac8e" providerId="ADAL" clId="{0AB53EAA-F87A-45FB-B16B-5A18ACF73E39}" dt="2022-01-08T04:51:31.893" v="2208"/>
          <ac:spMkLst>
            <pc:docMk/>
            <pc:sldMk cId="814345445" sldId="311"/>
            <ac:spMk id="215" creationId="{4610104B-0715-4AC5-9BD7-BE7CFA3DB1CD}"/>
          </ac:spMkLst>
        </pc:spChg>
        <pc:spChg chg="mod">
          <ac:chgData name="PHUOC CONG NGUYEN" userId="a6519902-66df-4162-af9d-9db9f0b5ac8e" providerId="ADAL" clId="{0AB53EAA-F87A-45FB-B16B-5A18ACF73E39}" dt="2022-01-08T04:51:31.893" v="2208"/>
          <ac:spMkLst>
            <pc:docMk/>
            <pc:sldMk cId="814345445" sldId="311"/>
            <ac:spMk id="216" creationId="{9D3EEC8B-6ED8-4342-A4DE-88EEE1AE76C5}"/>
          </ac:spMkLst>
        </pc:spChg>
        <pc:spChg chg="mod">
          <ac:chgData name="PHUOC CONG NGUYEN" userId="a6519902-66df-4162-af9d-9db9f0b5ac8e" providerId="ADAL" clId="{0AB53EAA-F87A-45FB-B16B-5A18ACF73E39}" dt="2022-01-08T04:51:31.893" v="2208"/>
          <ac:spMkLst>
            <pc:docMk/>
            <pc:sldMk cId="814345445" sldId="311"/>
            <ac:spMk id="217" creationId="{D6A8B2D5-7521-4FF7-830C-3E9DCD30E9A0}"/>
          </ac:spMkLst>
        </pc:spChg>
        <pc:spChg chg="mod">
          <ac:chgData name="PHUOC CONG NGUYEN" userId="a6519902-66df-4162-af9d-9db9f0b5ac8e" providerId="ADAL" clId="{0AB53EAA-F87A-45FB-B16B-5A18ACF73E39}" dt="2022-01-08T04:51:31.893" v="2208"/>
          <ac:spMkLst>
            <pc:docMk/>
            <pc:sldMk cId="814345445" sldId="311"/>
            <ac:spMk id="218" creationId="{BE233518-EEBF-4D72-AAC6-B02ABD5E5441}"/>
          </ac:spMkLst>
        </pc:spChg>
        <pc:spChg chg="mod">
          <ac:chgData name="PHUOC CONG NGUYEN" userId="a6519902-66df-4162-af9d-9db9f0b5ac8e" providerId="ADAL" clId="{0AB53EAA-F87A-45FB-B16B-5A18ACF73E39}" dt="2022-01-08T04:51:31.893" v="2208"/>
          <ac:spMkLst>
            <pc:docMk/>
            <pc:sldMk cId="814345445" sldId="311"/>
            <ac:spMk id="219" creationId="{427C5E83-E330-4565-A751-12AFB169FD7D}"/>
          </ac:spMkLst>
        </pc:spChg>
        <pc:spChg chg="mod">
          <ac:chgData name="PHUOC CONG NGUYEN" userId="a6519902-66df-4162-af9d-9db9f0b5ac8e" providerId="ADAL" clId="{0AB53EAA-F87A-45FB-B16B-5A18ACF73E39}" dt="2022-01-08T04:51:31.893" v="2208"/>
          <ac:spMkLst>
            <pc:docMk/>
            <pc:sldMk cId="814345445" sldId="311"/>
            <ac:spMk id="220" creationId="{7D1EE359-93B2-4726-9A5F-12A665F6EA41}"/>
          </ac:spMkLst>
        </pc:spChg>
        <pc:spChg chg="mod">
          <ac:chgData name="PHUOC CONG NGUYEN" userId="a6519902-66df-4162-af9d-9db9f0b5ac8e" providerId="ADAL" clId="{0AB53EAA-F87A-45FB-B16B-5A18ACF73E39}" dt="2022-01-08T04:51:31.893" v="2208"/>
          <ac:spMkLst>
            <pc:docMk/>
            <pc:sldMk cId="814345445" sldId="311"/>
            <ac:spMk id="221" creationId="{D8887622-E422-4788-9CA3-5E72F2B03003}"/>
          </ac:spMkLst>
        </pc:spChg>
        <pc:spChg chg="mod">
          <ac:chgData name="PHUOC CONG NGUYEN" userId="a6519902-66df-4162-af9d-9db9f0b5ac8e" providerId="ADAL" clId="{0AB53EAA-F87A-45FB-B16B-5A18ACF73E39}" dt="2022-01-08T04:51:31.893" v="2208"/>
          <ac:spMkLst>
            <pc:docMk/>
            <pc:sldMk cId="814345445" sldId="311"/>
            <ac:spMk id="222" creationId="{B555FADE-BD24-4881-87F8-75B8FAF916A8}"/>
          </ac:spMkLst>
        </pc:spChg>
        <pc:spChg chg="mod">
          <ac:chgData name="PHUOC CONG NGUYEN" userId="a6519902-66df-4162-af9d-9db9f0b5ac8e" providerId="ADAL" clId="{0AB53EAA-F87A-45FB-B16B-5A18ACF73E39}" dt="2022-01-08T04:51:31.893" v="2208"/>
          <ac:spMkLst>
            <pc:docMk/>
            <pc:sldMk cId="814345445" sldId="311"/>
            <ac:spMk id="223" creationId="{C791B8C3-EE27-4CA9-8759-08A00D294896}"/>
          </ac:spMkLst>
        </pc:spChg>
        <pc:spChg chg="mod">
          <ac:chgData name="PHUOC CONG NGUYEN" userId="a6519902-66df-4162-af9d-9db9f0b5ac8e" providerId="ADAL" clId="{0AB53EAA-F87A-45FB-B16B-5A18ACF73E39}" dt="2022-01-08T04:51:31.893" v="2208"/>
          <ac:spMkLst>
            <pc:docMk/>
            <pc:sldMk cId="814345445" sldId="311"/>
            <ac:spMk id="224" creationId="{66060426-B211-4B43-80F7-94A97E4AA934}"/>
          </ac:spMkLst>
        </pc:spChg>
        <pc:spChg chg="mod">
          <ac:chgData name="PHUOC CONG NGUYEN" userId="a6519902-66df-4162-af9d-9db9f0b5ac8e" providerId="ADAL" clId="{0AB53EAA-F87A-45FB-B16B-5A18ACF73E39}" dt="2022-01-08T04:51:31.893" v="2208"/>
          <ac:spMkLst>
            <pc:docMk/>
            <pc:sldMk cId="814345445" sldId="311"/>
            <ac:spMk id="225" creationId="{03212339-23C2-4FC5-B4DC-04BEC78A2C7E}"/>
          </ac:spMkLst>
        </pc:spChg>
        <pc:spChg chg="mod">
          <ac:chgData name="PHUOC CONG NGUYEN" userId="a6519902-66df-4162-af9d-9db9f0b5ac8e" providerId="ADAL" clId="{0AB53EAA-F87A-45FB-B16B-5A18ACF73E39}" dt="2022-01-08T04:51:31.893" v="2208"/>
          <ac:spMkLst>
            <pc:docMk/>
            <pc:sldMk cId="814345445" sldId="311"/>
            <ac:spMk id="226" creationId="{9142D8B6-17AE-4A96-8A86-E2BBCAF38DE1}"/>
          </ac:spMkLst>
        </pc:spChg>
        <pc:spChg chg="mod">
          <ac:chgData name="PHUOC CONG NGUYEN" userId="a6519902-66df-4162-af9d-9db9f0b5ac8e" providerId="ADAL" clId="{0AB53EAA-F87A-45FB-B16B-5A18ACF73E39}" dt="2022-01-08T04:51:31.893" v="2208"/>
          <ac:spMkLst>
            <pc:docMk/>
            <pc:sldMk cId="814345445" sldId="311"/>
            <ac:spMk id="227" creationId="{78AC2003-90F0-476C-81EB-3C834E1F73D1}"/>
          </ac:spMkLst>
        </pc:spChg>
        <pc:spChg chg="mod">
          <ac:chgData name="PHUOC CONG NGUYEN" userId="a6519902-66df-4162-af9d-9db9f0b5ac8e" providerId="ADAL" clId="{0AB53EAA-F87A-45FB-B16B-5A18ACF73E39}" dt="2022-01-08T04:51:31.893" v="2208"/>
          <ac:spMkLst>
            <pc:docMk/>
            <pc:sldMk cId="814345445" sldId="311"/>
            <ac:spMk id="228" creationId="{5F07A641-D7D3-49B9-B5F8-60EAC6A60A4D}"/>
          </ac:spMkLst>
        </pc:spChg>
        <pc:spChg chg="mod">
          <ac:chgData name="PHUOC CONG NGUYEN" userId="a6519902-66df-4162-af9d-9db9f0b5ac8e" providerId="ADAL" clId="{0AB53EAA-F87A-45FB-B16B-5A18ACF73E39}" dt="2022-01-08T04:51:31.893" v="2208"/>
          <ac:spMkLst>
            <pc:docMk/>
            <pc:sldMk cId="814345445" sldId="311"/>
            <ac:spMk id="229" creationId="{D5FFE1CC-9A7F-45C1-921E-F09109C3C0E8}"/>
          </ac:spMkLst>
        </pc:spChg>
        <pc:spChg chg="mod">
          <ac:chgData name="PHUOC CONG NGUYEN" userId="a6519902-66df-4162-af9d-9db9f0b5ac8e" providerId="ADAL" clId="{0AB53EAA-F87A-45FB-B16B-5A18ACF73E39}" dt="2022-01-08T04:51:31.893" v="2208"/>
          <ac:spMkLst>
            <pc:docMk/>
            <pc:sldMk cId="814345445" sldId="311"/>
            <ac:spMk id="230" creationId="{3064D30E-F3AB-4D2C-AC0F-3F6F29FF55B3}"/>
          </ac:spMkLst>
        </pc:spChg>
        <pc:spChg chg="mod">
          <ac:chgData name="PHUOC CONG NGUYEN" userId="a6519902-66df-4162-af9d-9db9f0b5ac8e" providerId="ADAL" clId="{0AB53EAA-F87A-45FB-B16B-5A18ACF73E39}" dt="2022-01-08T04:51:31.893" v="2208"/>
          <ac:spMkLst>
            <pc:docMk/>
            <pc:sldMk cId="814345445" sldId="311"/>
            <ac:spMk id="231" creationId="{67A13C06-27DA-48C5-BA5B-04C321FDD8EC}"/>
          </ac:spMkLst>
        </pc:spChg>
        <pc:spChg chg="mod">
          <ac:chgData name="PHUOC CONG NGUYEN" userId="a6519902-66df-4162-af9d-9db9f0b5ac8e" providerId="ADAL" clId="{0AB53EAA-F87A-45FB-B16B-5A18ACF73E39}" dt="2022-01-08T04:51:31.893" v="2208"/>
          <ac:spMkLst>
            <pc:docMk/>
            <pc:sldMk cId="814345445" sldId="311"/>
            <ac:spMk id="232" creationId="{4BBBE9F2-229E-49C0-9A2E-A6BD37F36855}"/>
          </ac:spMkLst>
        </pc:spChg>
        <pc:spChg chg="mod">
          <ac:chgData name="PHUOC CONG NGUYEN" userId="a6519902-66df-4162-af9d-9db9f0b5ac8e" providerId="ADAL" clId="{0AB53EAA-F87A-45FB-B16B-5A18ACF73E39}" dt="2022-01-08T04:51:31.893" v="2208"/>
          <ac:spMkLst>
            <pc:docMk/>
            <pc:sldMk cId="814345445" sldId="311"/>
            <ac:spMk id="233" creationId="{7E439100-90AB-4B9E-AF42-6C612682E45B}"/>
          </ac:spMkLst>
        </pc:spChg>
        <pc:spChg chg="mod">
          <ac:chgData name="PHUOC CONG NGUYEN" userId="a6519902-66df-4162-af9d-9db9f0b5ac8e" providerId="ADAL" clId="{0AB53EAA-F87A-45FB-B16B-5A18ACF73E39}" dt="2022-01-08T04:51:31.893" v="2208"/>
          <ac:spMkLst>
            <pc:docMk/>
            <pc:sldMk cId="814345445" sldId="311"/>
            <ac:spMk id="234" creationId="{E13E8CEA-BE9F-422D-9B77-14DA19A0DEE1}"/>
          </ac:spMkLst>
        </pc:spChg>
        <pc:spChg chg="mod">
          <ac:chgData name="PHUOC CONG NGUYEN" userId="a6519902-66df-4162-af9d-9db9f0b5ac8e" providerId="ADAL" clId="{0AB53EAA-F87A-45FB-B16B-5A18ACF73E39}" dt="2022-01-08T04:51:31.893" v="2208"/>
          <ac:spMkLst>
            <pc:docMk/>
            <pc:sldMk cId="814345445" sldId="311"/>
            <ac:spMk id="235" creationId="{A197EDB8-3975-4C61-AE81-6B09EC2E67C3}"/>
          </ac:spMkLst>
        </pc:spChg>
        <pc:spChg chg="mod">
          <ac:chgData name="PHUOC CONG NGUYEN" userId="a6519902-66df-4162-af9d-9db9f0b5ac8e" providerId="ADAL" clId="{0AB53EAA-F87A-45FB-B16B-5A18ACF73E39}" dt="2022-01-08T04:51:31.893" v="2208"/>
          <ac:spMkLst>
            <pc:docMk/>
            <pc:sldMk cId="814345445" sldId="311"/>
            <ac:spMk id="236" creationId="{9A9EEF4C-A173-4D32-8B8C-44AED8257629}"/>
          </ac:spMkLst>
        </pc:spChg>
        <pc:spChg chg="mod">
          <ac:chgData name="PHUOC CONG NGUYEN" userId="a6519902-66df-4162-af9d-9db9f0b5ac8e" providerId="ADAL" clId="{0AB53EAA-F87A-45FB-B16B-5A18ACF73E39}" dt="2022-01-08T04:51:31.893" v="2208"/>
          <ac:spMkLst>
            <pc:docMk/>
            <pc:sldMk cId="814345445" sldId="311"/>
            <ac:spMk id="237" creationId="{CD9C7D2B-54C3-41D7-ABA3-595558661820}"/>
          </ac:spMkLst>
        </pc:spChg>
        <pc:spChg chg="mod">
          <ac:chgData name="PHUOC CONG NGUYEN" userId="a6519902-66df-4162-af9d-9db9f0b5ac8e" providerId="ADAL" clId="{0AB53EAA-F87A-45FB-B16B-5A18ACF73E39}" dt="2022-01-08T04:51:31.893" v="2208"/>
          <ac:spMkLst>
            <pc:docMk/>
            <pc:sldMk cId="814345445" sldId="311"/>
            <ac:spMk id="238" creationId="{07623CD1-33A6-4B12-A363-2D9D04408625}"/>
          </ac:spMkLst>
        </pc:spChg>
        <pc:spChg chg="mod">
          <ac:chgData name="PHUOC CONG NGUYEN" userId="a6519902-66df-4162-af9d-9db9f0b5ac8e" providerId="ADAL" clId="{0AB53EAA-F87A-45FB-B16B-5A18ACF73E39}" dt="2022-01-08T04:51:31.893" v="2208"/>
          <ac:spMkLst>
            <pc:docMk/>
            <pc:sldMk cId="814345445" sldId="311"/>
            <ac:spMk id="239" creationId="{A4E1EEA5-7452-4870-8A74-C36106812929}"/>
          </ac:spMkLst>
        </pc:spChg>
        <pc:spChg chg="mod">
          <ac:chgData name="PHUOC CONG NGUYEN" userId="a6519902-66df-4162-af9d-9db9f0b5ac8e" providerId="ADAL" clId="{0AB53EAA-F87A-45FB-B16B-5A18ACF73E39}" dt="2022-01-08T04:51:31.893" v="2208"/>
          <ac:spMkLst>
            <pc:docMk/>
            <pc:sldMk cId="814345445" sldId="311"/>
            <ac:spMk id="240" creationId="{105F3147-3F4E-44CA-B184-EA9034827C15}"/>
          </ac:spMkLst>
        </pc:spChg>
        <pc:spChg chg="mod">
          <ac:chgData name="PHUOC CONG NGUYEN" userId="a6519902-66df-4162-af9d-9db9f0b5ac8e" providerId="ADAL" clId="{0AB53EAA-F87A-45FB-B16B-5A18ACF73E39}" dt="2022-01-08T04:51:31.893" v="2208"/>
          <ac:spMkLst>
            <pc:docMk/>
            <pc:sldMk cId="814345445" sldId="311"/>
            <ac:spMk id="241" creationId="{8E296CEC-FF98-4332-8521-CD90448BC256}"/>
          </ac:spMkLst>
        </pc:spChg>
        <pc:spChg chg="mod">
          <ac:chgData name="PHUOC CONG NGUYEN" userId="a6519902-66df-4162-af9d-9db9f0b5ac8e" providerId="ADAL" clId="{0AB53EAA-F87A-45FB-B16B-5A18ACF73E39}" dt="2022-01-08T04:51:31.893" v="2208"/>
          <ac:spMkLst>
            <pc:docMk/>
            <pc:sldMk cId="814345445" sldId="311"/>
            <ac:spMk id="242" creationId="{4AB0C850-C1BE-4E07-9633-77DEFB6D5064}"/>
          </ac:spMkLst>
        </pc:spChg>
        <pc:spChg chg="mod">
          <ac:chgData name="PHUOC CONG NGUYEN" userId="a6519902-66df-4162-af9d-9db9f0b5ac8e" providerId="ADAL" clId="{0AB53EAA-F87A-45FB-B16B-5A18ACF73E39}" dt="2022-01-08T04:51:31.893" v="2208"/>
          <ac:spMkLst>
            <pc:docMk/>
            <pc:sldMk cId="814345445" sldId="311"/>
            <ac:spMk id="243" creationId="{ED3B7A01-1A4F-4CB2-B96D-A9E03B7200E5}"/>
          </ac:spMkLst>
        </pc:spChg>
        <pc:spChg chg="mod">
          <ac:chgData name="PHUOC CONG NGUYEN" userId="a6519902-66df-4162-af9d-9db9f0b5ac8e" providerId="ADAL" clId="{0AB53EAA-F87A-45FB-B16B-5A18ACF73E39}" dt="2022-01-08T04:51:31.893" v="2208"/>
          <ac:spMkLst>
            <pc:docMk/>
            <pc:sldMk cId="814345445" sldId="311"/>
            <ac:spMk id="244" creationId="{4B4A76C7-A436-4A6D-8FBA-357FD1BB175C}"/>
          </ac:spMkLst>
        </pc:spChg>
        <pc:spChg chg="mod">
          <ac:chgData name="PHUOC CONG NGUYEN" userId="a6519902-66df-4162-af9d-9db9f0b5ac8e" providerId="ADAL" clId="{0AB53EAA-F87A-45FB-B16B-5A18ACF73E39}" dt="2022-01-08T04:51:31.893" v="2208"/>
          <ac:spMkLst>
            <pc:docMk/>
            <pc:sldMk cId="814345445" sldId="311"/>
            <ac:spMk id="245" creationId="{828F399B-EFD0-467A-8C4E-41425AA814E8}"/>
          </ac:spMkLst>
        </pc:spChg>
        <pc:spChg chg="mod">
          <ac:chgData name="PHUOC CONG NGUYEN" userId="a6519902-66df-4162-af9d-9db9f0b5ac8e" providerId="ADAL" clId="{0AB53EAA-F87A-45FB-B16B-5A18ACF73E39}" dt="2022-01-08T04:51:31.893" v="2208"/>
          <ac:spMkLst>
            <pc:docMk/>
            <pc:sldMk cId="814345445" sldId="311"/>
            <ac:spMk id="246" creationId="{F2A6FB23-26BA-49FA-BC80-493DF3F18F6B}"/>
          </ac:spMkLst>
        </pc:spChg>
        <pc:spChg chg="mod">
          <ac:chgData name="PHUOC CONG NGUYEN" userId="a6519902-66df-4162-af9d-9db9f0b5ac8e" providerId="ADAL" clId="{0AB53EAA-F87A-45FB-B16B-5A18ACF73E39}" dt="2022-01-08T04:51:31.893" v="2208"/>
          <ac:spMkLst>
            <pc:docMk/>
            <pc:sldMk cId="814345445" sldId="311"/>
            <ac:spMk id="247" creationId="{9AE7F067-79E2-4401-8F31-B097729EEFAD}"/>
          </ac:spMkLst>
        </pc:spChg>
        <pc:spChg chg="mod">
          <ac:chgData name="PHUOC CONG NGUYEN" userId="a6519902-66df-4162-af9d-9db9f0b5ac8e" providerId="ADAL" clId="{0AB53EAA-F87A-45FB-B16B-5A18ACF73E39}" dt="2022-01-08T04:51:31.893" v="2208"/>
          <ac:spMkLst>
            <pc:docMk/>
            <pc:sldMk cId="814345445" sldId="311"/>
            <ac:spMk id="248" creationId="{EC986DDB-E8F3-4252-8D07-62DC178A976A}"/>
          </ac:spMkLst>
        </pc:spChg>
        <pc:spChg chg="mod">
          <ac:chgData name="PHUOC CONG NGUYEN" userId="a6519902-66df-4162-af9d-9db9f0b5ac8e" providerId="ADAL" clId="{0AB53EAA-F87A-45FB-B16B-5A18ACF73E39}" dt="2022-01-08T04:51:31.893" v="2208"/>
          <ac:spMkLst>
            <pc:docMk/>
            <pc:sldMk cId="814345445" sldId="311"/>
            <ac:spMk id="249" creationId="{1ECD6729-B221-460E-86FB-581B822A4519}"/>
          </ac:spMkLst>
        </pc:spChg>
        <pc:spChg chg="mod">
          <ac:chgData name="PHUOC CONG NGUYEN" userId="a6519902-66df-4162-af9d-9db9f0b5ac8e" providerId="ADAL" clId="{0AB53EAA-F87A-45FB-B16B-5A18ACF73E39}" dt="2022-01-08T04:51:31.893" v="2208"/>
          <ac:spMkLst>
            <pc:docMk/>
            <pc:sldMk cId="814345445" sldId="311"/>
            <ac:spMk id="250" creationId="{08CFF4B1-0B53-46A9-8B51-312BD60A4C71}"/>
          </ac:spMkLst>
        </pc:spChg>
        <pc:spChg chg="mod">
          <ac:chgData name="PHUOC CONG NGUYEN" userId="a6519902-66df-4162-af9d-9db9f0b5ac8e" providerId="ADAL" clId="{0AB53EAA-F87A-45FB-B16B-5A18ACF73E39}" dt="2022-01-08T04:51:31.893" v="2208"/>
          <ac:spMkLst>
            <pc:docMk/>
            <pc:sldMk cId="814345445" sldId="311"/>
            <ac:spMk id="251" creationId="{FEE4E6B8-1F95-4D3E-973B-0B05A1D508D8}"/>
          </ac:spMkLst>
        </pc:spChg>
        <pc:spChg chg="mod">
          <ac:chgData name="PHUOC CONG NGUYEN" userId="a6519902-66df-4162-af9d-9db9f0b5ac8e" providerId="ADAL" clId="{0AB53EAA-F87A-45FB-B16B-5A18ACF73E39}" dt="2022-01-08T04:51:31.893" v="2208"/>
          <ac:spMkLst>
            <pc:docMk/>
            <pc:sldMk cId="814345445" sldId="311"/>
            <ac:spMk id="252" creationId="{F987B6A4-FD87-4DC7-8293-4674C569FBEE}"/>
          </ac:spMkLst>
        </pc:spChg>
        <pc:spChg chg="mod">
          <ac:chgData name="PHUOC CONG NGUYEN" userId="a6519902-66df-4162-af9d-9db9f0b5ac8e" providerId="ADAL" clId="{0AB53EAA-F87A-45FB-B16B-5A18ACF73E39}" dt="2022-01-08T04:51:31.893" v="2208"/>
          <ac:spMkLst>
            <pc:docMk/>
            <pc:sldMk cId="814345445" sldId="311"/>
            <ac:spMk id="253" creationId="{3DB90752-3D6C-4B4D-8C56-FF454E5F6F34}"/>
          </ac:spMkLst>
        </pc:spChg>
        <pc:spChg chg="mod">
          <ac:chgData name="PHUOC CONG NGUYEN" userId="a6519902-66df-4162-af9d-9db9f0b5ac8e" providerId="ADAL" clId="{0AB53EAA-F87A-45FB-B16B-5A18ACF73E39}" dt="2022-01-08T04:51:31.893" v="2208"/>
          <ac:spMkLst>
            <pc:docMk/>
            <pc:sldMk cId="814345445" sldId="311"/>
            <ac:spMk id="254" creationId="{76C7EB48-F280-46A3-9203-971E1F64D7D1}"/>
          </ac:spMkLst>
        </pc:spChg>
        <pc:spChg chg="mod">
          <ac:chgData name="PHUOC CONG NGUYEN" userId="a6519902-66df-4162-af9d-9db9f0b5ac8e" providerId="ADAL" clId="{0AB53EAA-F87A-45FB-B16B-5A18ACF73E39}" dt="2022-01-08T04:51:31.893" v="2208"/>
          <ac:spMkLst>
            <pc:docMk/>
            <pc:sldMk cId="814345445" sldId="311"/>
            <ac:spMk id="255" creationId="{9E10F163-B6AA-4507-8862-489BDE12D047}"/>
          </ac:spMkLst>
        </pc:spChg>
        <pc:spChg chg="mod">
          <ac:chgData name="PHUOC CONG NGUYEN" userId="a6519902-66df-4162-af9d-9db9f0b5ac8e" providerId="ADAL" clId="{0AB53EAA-F87A-45FB-B16B-5A18ACF73E39}" dt="2022-01-08T04:51:31.893" v="2208"/>
          <ac:spMkLst>
            <pc:docMk/>
            <pc:sldMk cId="814345445" sldId="311"/>
            <ac:spMk id="256" creationId="{5948F801-C787-49E6-8B4E-526501B6DDC7}"/>
          </ac:spMkLst>
        </pc:spChg>
        <pc:spChg chg="mod">
          <ac:chgData name="PHUOC CONG NGUYEN" userId="a6519902-66df-4162-af9d-9db9f0b5ac8e" providerId="ADAL" clId="{0AB53EAA-F87A-45FB-B16B-5A18ACF73E39}" dt="2022-01-08T04:51:31.893" v="2208"/>
          <ac:spMkLst>
            <pc:docMk/>
            <pc:sldMk cId="814345445" sldId="311"/>
            <ac:spMk id="257" creationId="{7AD49436-5B47-4842-8304-C3B75C05D067}"/>
          </ac:spMkLst>
        </pc:spChg>
        <pc:spChg chg="mod">
          <ac:chgData name="PHUOC CONG NGUYEN" userId="a6519902-66df-4162-af9d-9db9f0b5ac8e" providerId="ADAL" clId="{0AB53EAA-F87A-45FB-B16B-5A18ACF73E39}" dt="2022-01-08T04:51:31.893" v="2208"/>
          <ac:spMkLst>
            <pc:docMk/>
            <pc:sldMk cId="814345445" sldId="311"/>
            <ac:spMk id="258" creationId="{BE623728-0354-47E8-8162-750D0C23CEAB}"/>
          </ac:spMkLst>
        </pc:spChg>
        <pc:spChg chg="mod">
          <ac:chgData name="PHUOC CONG NGUYEN" userId="a6519902-66df-4162-af9d-9db9f0b5ac8e" providerId="ADAL" clId="{0AB53EAA-F87A-45FB-B16B-5A18ACF73E39}" dt="2022-01-08T04:51:31.893" v="2208"/>
          <ac:spMkLst>
            <pc:docMk/>
            <pc:sldMk cId="814345445" sldId="311"/>
            <ac:spMk id="259" creationId="{9518E8C7-F43E-42C2-AC7D-E6106B33666D}"/>
          </ac:spMkLst>
        </pc:spChg>
        <pc:spChg chg="mod">
          <ac:chgData name="PHUOC CONG NGUYEN" userId="a6519902-66df-4162-af9d-9db9f0b5ac8e" providerId="ADAL" clId="{0AB53EAA-F87A-45FB-B16B-5A18ACF73E39}" dt="2022-01-08T04:51:31.893" v="2208"/>
          <ac:spMkLst>
            <pc:docMk/>
            <pc:sldMk cId="814345445" sldId="311"/>
            <ac:spMk id="260" creationId="{F026E531-44AA-4E5A-87D2-4A074B19185E}"/>
          </ac:spMkLst>
        </pc:spChg>
        <pc:spChg chg="mod">
          <ac:chgData name="PHUOC CONG NGUYEN" userId="a6519902-66df-4162-af9d-9db9f0b5ac8e" providerId="ADAL" clId="{0AB53EAA-F87A-45FB-B16B-5A18ACF73E39}" dt="2022-01-08T04:51:31.893" v="2208"/>
          <ac:spMkLst>
            <pc:docMk/>
            <pc:sldMk cId="814345445" sldId="311"/>
            <ac:spMk id="261" creationId="{C675F8C6-367B-4C3C-958D-7D6A6C95F633}"/>
          </ac:spMkLst>
        </pc:spChg>
        <pc:spChg chg="mod">
          <ac:chgData name="PHUOC CONG NGUYEN" userId="a6519902-66df-4162-af9d-9db9f0b5ac8e" providerId="ADAL" clId="{0AB53EAA-F87A-45FB-B16B-5A18ACF73E39}" dt="2022-01-08T04:51:31.893" v="2208"/>
          <ac:spMkLst>
            <pc:docMk/>
            <pc:sldMk cId="814345445" sldId="311"/>
            <ac:spMk id="262" creationId="{6D23A781-E1B2-49B3-850A-8DE28C997B1E}"/>
          </ac:spMkLst>
        </pc:spChg>
        <pc:spChg chg="mod">
          <ac:chgData name="PHUOC CONG NGUYEN" userId="a6519902-66df-4162-af9d-9db9f0b5ac8e" providerId="ADAL" clId="{0AB53EAA-F87A-45FB-B16B-5A18ACF73E39}" dt="2022-01-08T04:51:31.893" v="2208"/>
          <ac:spMkLst>
            <pc:docMk/>
            <pc:sldMk cId="814345445" sldId="311"/>
            <ac:spMk id="263" creationId="{6F47332F-8AC6-4DFA-97CF-99EE780C25C5}"/>
          </ac:spMkLst>
        </pc:spChg>
        <pc:spChg chg="mod">
          <ac:chgData name="PHUOC CONG NGUYEN" userId="a6519902-66df-4162-af9d-9db9f0b5ac8e" providerId="ADAL" clId="{0AB53EAA-F87A-45FB-B16B-5A18ACF73E39}" dt="2022-01-08T04:51:31.893" v="2208"/>
          <ac:spMkLst>
            <pc:docMk/>
            <pc:sldMk cId="814345445" sldId="311"/>
            <ac:spMk id="264" creationId="{81D06B27-2D65-465E-82A7-3B6E9D4B02A6}"/>
          </ac:spMkLst>
        </pc:spChg>
        <pc:spChg chg="mod">
          <ac:chgData name="PHUOC CONG NGUYEN" userId="a6519902-66df-4162-af9d-9db9f0b5ac8e" providerId="ADAL" clId="{0AB53EAA-F87A-45FB-B16B-5A18ACF73E39}" dt="2022-01-08T04:51:31.893" v="2208"/>
          <ac:spMkLst>
            <pc:docMk/>
            <pc:sldMk cId="814345445" sldId="311"/>
            <ac:spMk id="265" creationId="{4BE1F62A-8AB3-4F36-BC4C-8DE14F782665}"/>
          </ac:spMkLst>
        </pc:spChg>
        <pc:spChg chg="mod">
          <ac:chgData name="PHUOC CONG NGUYEN" userId="a6519902-66df-4162-af9d-9db9f0b5ac8e" providerId="ADAL" clId="{0AB53EAA-F87A-45FB-B16B-5A18ACF73E39}" dt="2022-01-08T04:51:31.893" v="2208"/>
          <ac:spMkLst>
            <pc:docMk/>
            <pc:sldMk cId="814345445" sldId="311"/>
            <ac:spMk id="266" creationId="{CBF18A2D-A3FA-444E-AE17-32CEE4B63A4B}"/>
          </ac:spMkLst>
        </pc:spChg>
        <pc:spChg chg="mod">
          <ac:chgData name="PHUOC CONG NGUYEN" userId="a6519902-66df-4162-af9d-9db9f0b5ac8e" providerId="ADAL" clId="{0AB53EAA-F87A-45FB-B16B-5A18ACF73E39}" dt="2022-01-08T04:51:31.893" v="2208"/>
          <ac:spMkLst>
            <pc:docMk/>
            <pc:sldMk cId="814345445" sldId="311"/>
            <ac:spMk id="267" creationId="{E095FBC5-5C9C-4A92-B872-625AA9407CBA}"/>
          </ac:spMkLst>
        </pc:spChg>
        <pc:spChg chg="mod">
          <ac:chgData name="PHUOC CONG NGUYEN" userId="a6519902-66df-4162-af9d-9db9f0b5ac8e" providerId="ADAL" clId="{0AB53EAA-F87A-45FB-B16B-5A18ACF73E39}" dt="2022-01-08T04:51:31.893" v="2208"/>
          <ac:spMkLst>
            <pc:docMk/>
            <pc:sldMk cId="814345445" sldId="311"/>
            <ac:spMk id="268" creationId="{917A3C5E-7C6C-48D0-90C1-D4E784EC31D8}"/>
          </ac:spMkLst>
        </pc:spChg>
        <pc:spChg chg="mod">
          <ac:chgData name="PHUOC CONG NGUYEN" userId="a6519902-66df-4162-af9d-9db9f0b5ac8e" providerId="ADAL" clId="{0AB53EAA-F87A-45FB-B16B-5A18ACF73E39}" dt="2022-01-08T04:51:31.893" v="2208"/>
          <ac:spMkLst>
            <pc:docMk/>
            <pc:sldMk cId="814345445" sldId="311"/>
            <ac:spMk id="269" creationId="{FBDA17DF-6319-49DD-8711-8EA9AA962ED1}"/>
          </ac:spMkLst>
        </pc:spChg>
        <pc:spChg chg="mod">
          <ac:chgData name="PHUOC CONG NGUYEN" userId="a6519902-66df-4162-af9d-9db9f0b5ac8e" providerId="ADAL" clId="{0AB53EAA-F87A-45FB-B16B-5A18ACF73E39}" dt="2022-01-08T04:51:31.893" v="2208"/>
          <ac:spMkLst>
            <pc:docMk/>
            <pc:sldMk cId="814345445" sldId="311"/>
            <ac:spMk id="270" creationId="{05A428D5-6C69-4D0E-A907-8A93E0386000}"/>
          </ac:spMkLst>
        </pc:spChg>
        <pc:spChg chg="mod">
          <ac:chgData name="PHUOC CONG NGUYEN" userId="a6519902-66df-4162-af9d-9db9f0b5ac8e" providerId="ADAL" clId="{0AB53EAA-F87A-45FB-B16B-5A18ACF73E39}" dt="2022-01-08T04:51:31.893" v="2208"/>
          <ac:spMkLst>
            <pc:docMk/>
            <pc:sldMk cId="814345445" sldId="311"/>
            <ac:spMk id="271" creationId="{A0A6AE21-3D09-4E99-BFA8-CEA41E4CA664}"/>
          </ac:spMkLst>
        </pc:spChg>
        <pc:spChg chg="mod">
          <ac:chgData name="PHUOC CONG NGUYEN" userId="a6519902-66df-4162-af9d-9db9f0b5ac8e" providerId="ADAL" clId="{0AB53EAA-F87A-45FB-B16B-5A18ACF73E39}" dt="2022-01-08T04:51:31.893" v="2208"/>
          <ac:spMkLst>
            <pc:docMk/>
            <pc:sldMk cId="814345445" sldId="311"/>
            <ac:spMk id="272" creationId="{E85BA56D-FC4E-46E5-8044-92C03039E71C}"/>
          </ac:spMkLst>
        </pc:spChg>
        <pc:spChg chg="mod">
          <ac:chgData name="PHUOC CONG NGUYEN" userId="a6519902-66df-4162-af9d-9db9f0b5ac8e" providerId="ADAL" clId="{0AB53EAA-F87A-45FB-B16B-5A18ACF73E39}" dt="2022-01-08T04:51:31.893" v="2208"/>
          <ac:spMkLst>
            <pc:docMk/>
            <pc:sldMk cId="814345445" sldId="311"/>
            <ac:spMk id="273" creationId="{D9F802FC-3A1E-4487-AF6F-D6E6DBBE7505}"/>
          </ac:spMkLst>
        </pc:spChg>
        <pc:spChg chg="mod">
          <ac:chgData name="PHUOC CONG NGUYEN" userId="a6519902-66df-4162-af9d-9db9f0b5ac8e" providerId="ADAL" clId="{0AB53EAA-F87A-45FB-B16B-5A18ACF73E39}" dt="2022-01-08T04:51:31.893" v="2208"/>
          <ac:spMkLst>
            <pc:docMk/>
            <pc:sldMk cId="814345445" sldId="311"/>
            <ac:spMk id="274" creationId="{94D37D47-918D-4433-8E76-BD85E4A925D0}"/>
          </ac:spMkLst>
        </pc:spChg>
        <pc:spChg chg="mod">
          <ac:chgData name="PHUOC CONG NGUYEN" userId="a6519902-66df-4162-af9d-9db9f0b5ac8e" providerId="ADAL" clId="{0AB53EAA-F87A-45FB-B16B-5A18ACF73E39}" dt="2022-01-08T04:51:31.893" v="2208"/>
          <ac:spMkLst>
            <pc:docMk/>
            <pc:sldMk cId="814345445" sldId="311"/>
            <ac:spMk id="275" creationId="{97346336-DF37-4BE1-8292-8CC8EB2BAF3B}"/>
          </ac:spMkLst>
        </pc:spChg>
        <pc:spChg chg="mod">
          <ac:chgData name="PHUOC CONG NGUYEN" userId="a6519902-66df-4162-af9d-9db9f0b5ac8e" providerId="ADAL" clId="{0AB53EAA-F87A-45FB-B16B-5A18ACF73E39}" dt="2022-01-08T04:51:31.893" v="2208"/>
          <ac:spMkLst>
            <pc:docMk/>
            <pc:sldMk cId="814345445" sldId="311"/>
            <ac:spMk id="276" creationId="{862DA8F2-865A-467B-87E7-444E3C3675BB}"/>
          </ac:spMkLst>
        </pc:spChg>
        <pc:spChg chg="mod">
          <ac:chgData name="PHUOC CONG NGUYEN" userId="a6519902-66df-4162-af9d-9db9f0b5ac8e" providerId="ADAL" clId="{0AB53EAA-F87A-45FB-B16B-5A18ACF73E39}" dt="2022-01-08T04:51:31.893" v="2208"/>
          <ac:spMkLst>
            <pc:docMk/>
            <pc:sldMk cId="814345445" sldId="311"/>
            <ac:spMk id="277" creationId="{19E91713-1513-4DF3-8237-03615C7E24DA}"/>
          </ac:spMkLst>
        </pc:spChg>
        <pc:spChg chg="mod">
          <ac:chgData name="PHUOC CONG NGUYEN" userId="a6519902-66df-4162-af9d-9db9f0b5ac8e" providerId="ADAL" clId="{0AB53EAA-F87A-45FB-B16B-5A18ACF73E39}" dt="2022-01-08T04:51:31.893" v="2208"/>
          <ac:spMkLst>
            <pc:docMk/>
            <pc:sldMk cId="814345445" sldId="311"/>
            <ac:spMk id="278" creationId="{912F3080-078D-4C0C-86A5-3A40547D7802}"/>
          </ac:spMkLst>
        </pc:spChg>
        <pc:spChg chg="mod">
          <ac:chgData name="PHUOC CONG NGUYEN" userId="a6519902-66df-4162-af9d-9db9f0b5ac8e" providerId="ADAL" clId="{0AB53EAA-F87A-45FB-B16B-5A18ACF73E39}" dt="2022-01-08T04:51:31.893" v="2208"/>
          <ac:spMkLst>
            <pc:docMk/>
            <pc:sldMk cId="814345445" sldId="311"/>
            <ac:spMk id="279" creationId="{2A017E1F-3844-4C16-B9CD-99C88D8B4E17}"/>
          </ac:spMkLst>
        </pc:spChg>
        <pc:spChg chg="mod">
          <ac:chgData name="PHUOC CONG NGUYEN" userId="a6519902-66df-4162-af9d-9db9f0b5ac8e" providerId="ADAL" clId="{0AB53EAA-F87A-45FB-B16B-5A18ACF73E39}" dt="2022-01-08T04:51:31.893" v="2208"/>
          <ac:spMkLst>
            <pc:docMk/>
            <pc:sldMk cId="814345445" sldId="311"/>
            <ac:spMk id="280" creationId="{DE75426A-1703-455E-9E89-0F2F66B0578C}"/>
          </ac:spMkLst>
        </pc:spChg>
        <pc:spChg chg="mod">
          <ac:chgData name="PHUOC CONG NGUYEN" userId="a6519902-66df-4162-af9d-9db9f0b5ac8e" providerId="ADAL" clId="{0AB53EAA-F87A-45FB-B16B-5A18ACF73E39}" dt="2022-01-08T04:51:31.893" v="2208"/>
          <ac:spMkLst>
            <pc:docMk/>
            <pc:sldMk cId="814345445" sldId="311"/>
            <ac:spMk id="281" creationId="{D723FCF9-DAD0-4004-9B7C-B92B03215D07}"/>
          </ac:spMkLst>
        </pc:spChg>
        <pc:spChg chg="mod">
          <ac:chgData name="PHUOC CONG NGUYEN" userId="a6519902-66df-4162-af9d-9db9f0b5ac8e" providerId="ADAL" clId="{0AB53EAA-F87A-45FB-B16B-5A18ACF73E39}" dt="2022-01-08T04:51:31.893" v="2208"/>
          <ac:spMkLst>
            <pc:docMk/>
            <pc:sldMk cId="814345445" sldId="311"/>
            <ac:spMk id="282" creationId="{423F2647-79F2-4356-8D11-9CD567E02371}"/>
          </ac:spMkLst>
        </pc:spChg>
        <pc:spChg chg="mod">
          <ac:chgData name="PHUOC CONG NGUYEN" userId="a6519902-66df-4162-af9d-9db9f0b5ac8e" providerId="ADAL" clId="{0AB53EAA-F87A-45FB-B16B-5A18ACF73E39}" dt="2022-01-08T04:51:31.893" v="2208"/>
          <ac:spMkLst>
            <pc:docMk/>
            <pc:sldMk cId="814345445" sldId="311"/>
            <ac:spMk id="283" creationId="{E53D277B-B74C-49F2-A66F-AB8394C3C5F1}"/>
          </ac:spMkLst>
        </pc:spChg>
        <pc:spChg chg="mod">
          <ac:chgData name="PHUOC CONG NGUYEN" userId="a6519902-66df-4162-af9d-9db9f0b5ac8e" providerId="ADAL" clId="{0AB53EAA-F87A-45FB-B16B-5A18ACF73E39}" dt="2022-01-08T04:51:31.893" v="2208"/>
          <ac:spMkLst>
            <pc:docMk/>
            <pc:sldMk cId="814345445" sldId="311"/>
            <ac:spMk id="284" creationId="{3695DE17-8BCC-4DCA-9DA7-73C27A8A0D77}"/>
          </ac:spMkLst>
        </pc:spChg>
        <pc:spChg chg="mod">
          <ac:chgData name="PHUOC CONG NGUYEN" userId="a6519902-66df-4162-af9d-9db9f0b5ac8e" providerId="ADAL" clId="{0AB53EAA-F87A-45FB-B16B-5A18ACF73E39}" dt="2022-01-08T04:51:31.893" v="2208"/>
          <ac:spMkLst>
            <pc:docMk/>
            <pc:sldMk cId="814345445" sldId="311"/>
            <ac:spMk id="285" creationId="{2115DF83-9D03-4F3F-91B6-DE0ADC308E86}"/>
          </ac:spMkLst>
        </pc:spChg>
        <pc:spChg chg="mod">
          <ac:chgData name="PHUOC CONG NGUYEN" userId="a6519902-66df-4162-af9d-9db9f0b5ac8e" providerId="ADAL" clId="{0AB53EAA-F87A-45FB-B16B-5A18ACF73E39}" dt="2022-01-08T04:51:31.893" v="2208"/>
          <ac:spMkLst>
            <pc:docMk/>
            <pc:sldMk cId="814345445" sldId="311"/>
            <ac:spMk id="286" creationId="{BD653F40-43C5-463B-AFB3-CDC59940602E}"/>
          </ac:spMkLst>
        </pc:spChg>
        <pc:spChg chg="mod">
          <ac:chgData name="PHUOC CONG NGUYEN" userId="a6519902-66df-4162-af9d-9db9f0b5ac8e" providerId="ADAL" clId="{0AB53EAA-F87A-45FB-B16B-5A18ACF73E39}" dt="2022-01-08T04:51:31.893" v="2208"/>
          <ac:spMkLst>
            <pc:docMk/>
            <pc:sldMk cId="814345445" sldId="311"/>
            <ac:spMk id="287" creationId="{1E592B46-2F99-41F4-B989-E089B39D9FCF}"/>
          </ac:spMkLst>
        </pc:spChg>
        <pc:spChg chg="mod">
          <ac:chgData name="PHUOC CONG NGUYEN" userId="a6519902-66df-4162-af9d-9db9f0b5ac8e" providerId="ADAL" clId="{0AB53EAA-F87A-45FB-B16B-5A18ACF73E39}" dt="2022-01-08T04:51:31.893" v="2208"/>
          <ac:spMkLst>
            <pc:docMk/>
            <pc:sldMk cId="814345445" sldId="311"/>
            <ac:spMk id="288" creationId="{DD4CA408-51E8-42C2-9625-D5D33C8B84A0}"/>
          </ac:spMkLst>
        </pc:spChg>
        <pc:spChg chg="mod">
          <ac:chgData name="PHUOC CONG NGUYEN" userId="a6519902-66df-4162-af9d-9db9f0b5ac8e" providerId="ADAL" clId="{0AB53EAA-F87A-45FB-B16B-5A18ACF73E39}" dt="2022-01-08T04:51:31.893" v="2208"/>
          <ac:spMkLst>
            <pc:docMk/>
            <pc:sldMk cId="814345445" sldId="311"/>
            <ac:spMk id="289" creationId="{E4CD791D-366A-4983-AE04-438E063D4639}"/>
          </ac:spMkLst>
        </pc:spChg>
        <pc:spChg chg="mod">
          <ac:chgData name="PHUOC CONG NGUYEN" userId="a6519902-66df-4162-af9d-9db9f0b5ac8e" providerId="ADAL" clId="{0AB53EAA-F87A-45FB-B16B-5A18ACF73E39}" dt="2022-01-08T04:51:31.893" v="2208"/>
          <ac:spMkLst>
            <pc:docMk/>
            <pc:sldMk cId="814345445" sldId="311"/>
            <ac:spMk id="290" creationId="{1B157730-045E-4B44-BD30-5935CDC58E42}"/>
          </ac:spMkLst>
        </pc:spChg>
        <pc:grpChg chg="add del mod">
          <ac:chgData name="PHUOC CONG NGUYEN" userId="a6519902-66df-4162-af9d-9db9f0b5ac8e" providerId="ADAL" clId="{0AB53EAA-F87A-45FB-B16B-5A18ACF73E39}" dt="2022-01-08T03:37:05.803" v="497" actId="21"/>
          <ac:grpSpMkLst>
            <pc:docMk/>
            <pc:sldMk cId="814345445" sldId="311"/>
            <ac:grpSpMk id="11" creationId="{20CD2F23-E8F8-4DD6-BFF7-4BAE73B36DA9}"/>
          </ac:grpSpMkLst>
        </pc:grpChg>
        <pc:grpChg chg="add mod">
          <ac:chgData name="PHUOC CONG NGUYEN" userId="a6519902-66df-4162-af9d-9db9f0b5ac8e" providerId="ADAL" clId="{0AB53EAA-F87A-45FB-B16B-5A18ACF73E39}" dt="2022-01-08T07:40:07.679" v="4706" actId="164"/>
          <ac:grpSpMkLst>
            <pc:docMk/>
            <pc:sldMk cId="814345445" sldId="311"/>
            <ac:grpSpMk id="28" creationId="{F4A48A52-879B-4A73-992C-3BA2AF70AE9E}"/>
          </ac:grpSpMkLst>
        </pc:grpChg>
        <pc:grpChg chg="add mod">
          <ac:chgData name="PHUOC CONG NGUYEN" userId="a6519902-66df-4162-af9d-9db9f0b5ac8e" providerId="ADAL" clId="{0AB53EAA-F87A-45FB-B16B-5A18ACF73E39}" dt="2022-01-08T07:40:11.823" v="4707" actId="164"/>
          <ac:grpSpMkLst>
            <pc:docMk/>
            <pc:sldMk cId="814345445" sldId="311"/>
            <ac:grpSpMk id="29" creationId="{7700430C-851B-48C9-8204-88D8FC5CDEFC}"/>
          </ac:grpSpMkLst>
        </pc:grpChg>
        <pc:grpChg chg="add mod">
          <ac:chgData name="PHUOC CONG NGUYEN" userId="a6519902-66df-4162-af9d-9db9f0b5ac8e" providerId="ADAL" clId="{0AB53EAA-F87A-45FB-B16B-5A18ACF73E39}" dt="2022-01-08T07:40:15.373" v="4708" actId="164"/>
          <ac:grpSpMkLst>
            <pc:docMk/>
            <pc:sldMk cId="814345445" sldId="311"/>
            <ac:grpSpMk id="30" creationId="{CC04F1A2-8284-4914-B749-0EF440DA8D2E}"/>
          </ac:grpSpMkLst>
        </pc:grpChg>
        <pc:grpChg chg="add mod">
          <ac:chgData name="PHUOC CONG NGUYEN" userId="a6519902-66df-4162-af9d-9db9f0b5ac8e" providerId="ADAL" clId="{0AB53EAA-F87A-45FB-B16B-5A18ACF73E39}" dt="2022-01-08T07:40:17.913" v="4709" actId="164"/>
          <ac:grpSpMkLst>
            <pc:docMk/>
            <pc:sldMk cId="814345445" sldId="311"/>
            <ac:grpSpMk id="31" creationId="{51972955-61B8-4989-B5D1-F4CC837F69BB}"/>
          </ac:grpSpMkLst>
        </pc:grpChg>
        <pc:grpChg chg="add del mod">
          <ac:chgData name="PHUOC CONG NGUYEN" userId="a6519902-66df-4162-af9d-9db9f0b5ac8e" providerId="ADAL" clId="{0AB53EAA-F87A-45FB-B16B-5A18ACF73E39}" dt="2022-01-08T07:39:58.174" v="4705" actId="478"/>
          <ac:grpSpMkLst>
            <pc:docMk/>
            <pc:sldMk cId="814345445" sldId="311"/>
            <ac:grpSpMk id="36" creationId="{FD50C6CB-03BC-42BC-A5B0-531BEB6C017E}"/>
          </ac:grpSpMkLst>
        </pc:grpChg>
        <pc:grpChg chg="add mod">
          <ac:chgData name="PHUOC CONG NGUYEN" userId="a6519902-66df-4162-af9d-9db9f0b5ac8e" providerId="ADAL" clId="{0AB53EAA-F87A-45FB-B16B-5A18ACF73E39}" dt="2022-01-08T07:40:07.679" v="4706" actId="164"/>
          <ac:grpSpMkLst>
            <pc:docMk/>
            <pc:sldMk cId="814345445" sldId="311"/>
            <ac:grpSpMk id="293" creationId="{C0E43B44-2581-4E78-BFD8-30E61DE02718}"/>
          </ac:grpSpMkLst>
        </pc:grpChg>
        <pc:grpChg chg="add mod">
          <ac:chgData name="PHUOC CONG NGUYEN" userId="a6519902-66df-4162-af9d-9db9f0b5ac8e" providerId="ADAL" clId="{0AB53EAA-F87A-45FB-B16B-5A18ACF73E39}" dt="2022-01-08T07:40:11.823" v="4707" actId="164"/>
          <ac:grpSpMkLst>
            <pc:docMk/>
            <pc:sldMk cId="814345445" sldId="311"/>
            <ac:grpSpMk id="294" creationId="{F5D7149B-2D6B-4DCB-8C43-92A4BF888379}"/>
          </ac:grpSpMkLst>
        </pc:grpChg>
        <pc:grpChg chg="add mod">
          <ac:chgData name="PHUOC CONG NGUYEN" userId="a6519902-66df-4162-af9d-9db9f0b5ac8e" providerId="ADAL" clId="{0AB53EAA-F87A-45FB-B16B-5A18ACF73E39}" dt="2022-01-08T07:40:15.373" v="4708" actId="164"/>
          <ac:grpSpMkLst>
            <pc:docMk/>
            <pc:sldMk cId="814345445" sldId="311"/>
            <ac:grpSpMk id="295" creationId="{71BEAA37-13F1-47B6-8570-7305E08C4D63}"/>
          </ac:grpSpMkLst>
        </pc:grpChg>
        <pc:grpChg chg="add mod">
          <ac:chgData name="PHUOC CONG NGUYEN" userId="a6519902-66df-4162-af9d-9db9f0b5ac8e" providerId="ADAL" clId="{0AB53EAA-F87A-45FB-B16B-5A18ACF73E39}" dt="2022-01-08T07:40:17.913" v="4709" actId="164"/>
          <ac:grpSpMkLst>
            <pc:docMk/>
            <pc:sldMk cId="814345445" sldId="311"/>
            <ac:grpSpMk id="296" creationId="{0DDD5D4C-24F7-4593-999B-BFD287F0D992}"/>
          </ac:grpSpMkLst>
        </pc:grpChg>
        <pc:cxnChg chg="add mod">
          <ac:chgData name="PHUOC CONG NGUYEN" userId="a6519902-66df-4162-af9d-9db9f0b5ac8e" providerId="ADAL" clId="{0AB53EAA-F87A-45FB-B16B-5A18ACF73E39}" dt="2022-01-08T04:51:58.167" v="2222" actId="1037"/>
          <ac:cxnSpMkLst>
            <pc:docMk/>
            <pc:sldMk cId="814345445" sldId="311"/>
            <ac:cxnSpMk id="5" creationId="{53103B71-D4BF-40AE-80D4-95EE1F84C33C}"/>
          </ac:cxnSpMkLst>
        </pc:cxnChg>
        <pc:cxnChg chg="add mod">
          <ac:chgData name="PHUOC CONG NGUYEN" userId="a6519902-66df-4162-af9d-9db9f0b5ac8e" providerId="ADAL" clId="{0AB53EAA-F87A-45FB-B16B-5A18ACF73E39}" dt="2022-01-08T04:51:58.167" v="2222" actId="1037"/>
          <ac:cxnSpMkLst>
            <pc:docMk/>
            <pc:sldMk cId="814345445" sldId="311"/>
            <ac:cxnSpMk id="6" creationId="{607BB606-C62C-40DF-9891-85045A4638A3}"/>
          </ac:cxnSpMkLst>
        </pc:cxnChg>
      </pc:sldChg>
      <pc:sldChg chg="addSp delSp modSp new mod modTransition setBg modClrScheme modAnim chgLayout">
        <pc:chgData name="PHUOC CONG NGUYEN" userId="a6519902-66df-4162-af9d-9db9f0b5ac8e" providerId="ADAL" clId="{0AB53EAA-F87A-45FB-B16B-5A18ACF73E39}" dt="2022-01-10T02:12:11.692" v="6534"/>
        <pc:sldMkLst>
          <pc:docMk/>
          <pc:sldMk cId="2090519469" sldId="312"/>
        </pc:sldMkLst>
        <pc:spChg chg="del mod ord">
          <ac:chgData name="PHUOC CONG NGUYEN" userId="a6519902-66df-4162-af9d-9db9f0b5ac8e" providerId="ADAL" clId="{0AB53EAA-F87A-45FB-B16B-5A18ACF73E39}" dt="2022-01-08T03:47:10.755" v="806" actId="700"/>
          <ac:spMkLst>
            <pc:docMk/>
            <pc:sldMk cId="2090519469" sldId="312"/>
            <ac:spMk id="2" creationId="{26C548AC-C707-4D92-866E-DB4EFB48DA75}"/>
          </ac:spMkLst>
        </pc:spChg>
        <pc:spChg chg="add del mod ord">
          <ac:chgData name="PHUOC CONG NGUYEN" userId="a6519902-66df-4162-af9d-9db9f0b5ac8e" providerId="ADAL" clId="{0AB53EAA-F87A-45FB-B16B-5A18ACF73E39}" dt="2022-01-08T03:47:44.125" v="809" actId="478"/>
          <ac:spMkLst>
            <pc:docMk/>
            <pc:sldMk cId="2090519469" sldId="312"/>
            <ac:spMk id="3" creationId="{96F885E6-19B7-4CA3-AE91-1AE3BA93D5C5}"/>
          </ac:spMkLst>
        </pc:spChg>
        <pc:spChg chg="add del mod ord">
          <ac:chgData name="PHUOC CONG NGUYEN" userId="a6519902-66df-4162-af9d-9db9f0b5ac8e" providerId="ADAL" clId="{0AB53EAA-F87A-45FB-B16B-5A18ACF73E39}" dt="2022-01-08T03:47:44.125" v="809" actId="478"/>
          <ac:spMkLst>
            <pc:docMk/>
            <pc:sldMk cId="2090519469" sldId="312"/>
            <ac:spMk id="4" creationId="{0634DB4C-BD3E-4057-A17E-1681373234FA}"/>
          </ac:spMkLst>
        </pc:spChg>
        <pc:spChg chg="add del mod ord">
          <ac:chgData name="PHUOC CONG NGUYEN" userId="a6519902-66df-4162-af9d-9db9f0b5ac8e" providerId="ADAL" clId="{0AB53EAA-F87A-45FB-B16B-5A18ACF73E39}" dt="2022-01-08T03:47:44.125" v="809" actId="478"/>
          <ac:spMkLst>
            <pc:docMk/>
            <pc:sldMk cId="2090519469" sldId="312"/>
            <ac:spMk id="5" creationId="{3A9B044A-65D2-47F8-A7A8-120B3D0923D5}"/>
          </ac:spMkLst>
        </pc:spChg>
        <pc:spChg chg="add del mod ord">
          <ac:chgData name="PHUOC CONG NGUYEN" userId="a6519902-66df-4162-af9d-9db9f0b5ac8e" providerId="ADAL" clId="{0AB53EAA-F87A-45FB-B16B-5A18ACF73E39}" dt="2022-01-08T03:47:44.125" v="809" actId="478"/>
          <ac:spMkLst>
            <pc:docMk/>
            <pc:sldMk cId="2090519469" sldId="312"/>
            <ac:spMk id="6" creationId="{1B99C024-2D9D-4A5E-9F11-4DBA4B2FE699}"/>
          </ac:spMkLst>
        </pc:spChg>
        <pc:spChg chg="add del mod ord">
          <ac:chgData name="PHUOC CONG NGUYEN" userId="a6519902-66df-4162-af9d-9db9f0b5ac8e" providerId="ADAL" clId="{0AB53EAA-F87A-45FB-B16B-5A18ACF73E39}" dt="2022-01-08T03:47:44.125" v="809" actId="478"/>
          <ac:spMkLst>
            <pc:docMk/>
            <pc:sldMk cId="2090519469" sldId="312"/>
            <ac:spMk id="7" creationId="{429134AA-37C0-45E7-810A-AB3B792AB6BD}"/>
          </ac:spMkLst>
        </pc:spChg>
        <pc:spChg chg="add del mod ord">
          <ac:chgData name="PHUOC CONG NGUYEN" userId="a6519902-66df-4162-af9d-9db9f0b5ac8e" providerId="ADAL" clId="{0AB53EAA-F87A-45FB-B16B-5A18ACF73E39}" dt="2022-01-08T03:47:44.125" v="809" actId="478"/>
          <ac:spMkLst>
            <pc:docMk/>
            <pc:sldMk cId="2090519469" sldId="312"/>
            <ac:spMk id="8" creationId="{C988BD0D-A3AE-44B9-8E90-D3CE1B25B950}"/>
          </ac:spMkLst>
        </pc:spChg>
        <pc:spChg chg="add del mod ord">
          <ac:chgData name="PHUOC CONG NGUYEN" userId="a6519902-66df-4162-af9d-9db9f0b5ac8e" providerId="ADAL" clId="{0AB53EAA-F87A-45FB-B16B-5A18ACF73E39}" dt="2022-01-08T03:47:44.125" v="809" actId="478"/>
          <ac:spMkLst>
            <pc:docMk/>
            <pc:sldMk cId="2090519469" sldId="312"/>
            <ac:spMk id="9" creationId="{8FCBD0C5-1355-4220-974E-D8AD909B6E16}"/>
          </ac:spMkLst>
        </pc:spChg>
        <pc:spChg chg="add del mod ord">
          <ac:chgData name="PHUOC CONG NGUYEN" userId="a6519902-66df-4162-af9d-9db9f0b5ac8e" providerId="ADAL" clId="{0AB53EAA-F87A-45FB-B16B-5A18ACF73E39}" dt="2022-01-08T03:47:44.125" v="809" actId="478"/>
          <ac:spMkLst>
            <pc:docMk/>
            <pc:sldMk cId="2090519469" sldId="312"/>
            <ac:spMk id="10" creationId="{AC016262-21E7-4362-A134-2CA15F12D49C}"/>
          </ac:spMkLst>
        </pc:spChg>
        <pc:spChg chg="add del mod ord">
          <ac:chgData name="PHUOC CONG NGUYEN" userId="a6519902-66df-4162-af9d-9db9f0b5ac8e" providerId="ADAL" clId="{0AB53EAA-F87A-45FB-B16B-5A18ACF73E39}" dt="2022-01-08T03:47:44.125" v="809" actId="478"/>
          <ac:spMkLst>
            <pc:docMk/>
            <pc:sldMk cId="2090519469" sldId="312"/>
            <ac:spMk id="11" creationId="{C86B2905-E70B-42BE-BF83-76134A149FA7}"/>
          </ac:spMkLst>
        </pc:spChg>
        <pc:spChg chg="add del mod ord">
          <ac:chgData name="PHUOC CONG NGUYEN" userId="a6519902-66df-4162-af9d-9db9f0b5ac8e" providerId="ADAL" clId="{0AB53EAA-F87A-45FB-B16B-5A18ACF73E39}" dt="2022-01-08T07:30:34.211" v="4451" actId="478"/>
          <ac:spMkLst>
            <pc:docMk/>
            <pc:sldMk cId="2090519469" sldId="312"/>
            <ac:spMk id="12" creationId="{C570AA78-EC4E-4314-B1A9-0DEB7F46B64E}"/>
          </ac:spMkLst>
        </pc:spChg>
        <pc:spChg chg="add del mod ord">
          <ac:chgData name="PHUOC CONG NGUYEN" userId="a6519902-66df-4162-af9d-9db9f0b5ac8e" providerId="ADAL" clId="{0AB53EAA-F87A-45FB-B16B-5A18ACF73E39}" dt="2022-01-08T07:31:31.248" v="4471" actId="478"/>
          <ac:spMkLst>
            <pc:docMk/>
            <pc:sldMk cId="2090519469" sldId="312"/>
            <ac:spMk id="13" creationId="{E6774687-5DF7-420C-A9E4-68594B5D454E}"/>
          </ac:spMkLst>
        </pc:spChg>
        <pc:spChg chg="add del mod ord">
          <ac:chgData name="PHUOC CONG NGUYEN" userId="a6519902-66df-4162-af9d-9db9f0b5ac8e" providerId="ADAL" clId="{0AB53EAA-F87A-45FB-B16B-5A18ACF73E39}" dt="2022-01-08T07:32:21.638" v="4582" actId="478"/>
          <ac:spMkLst>
            <pc:docMk/>
            <pc:sldMk cId="2090519469" sldId="312"/>
            <ac:spMk id="14" creationId="{8798A850-6D2C-4300-BF0E-7D768F0E08D2}"/>
          </ac:spMkLst>
        </pc:spChg>
        <pc:spChg chg="add del mod ord">
          <ac:chgData name="PHUOC CONG NGUYEN" userId="a6519902-66df-4162-af9d-9db9f0b5ac8e" providerId="ADAL" clId="{0AB53EAA-F87A-45FB-B16B-5A18ACF73E39}" dt="2022-01-08T03:51:13.663" v="978" actId="478"/>
          <ac:spMkLst>
            <pc:docMk/>
            <pc:sldMk cId="2090519469" sldId="312"/>
            <ac:spMk id="15" creationId="{9EA526F0-6840-453D-A0F9-A245100DDC65}"/>
          </ac:spMkLst>
        </pc:spChg>
        <pc:spChg chg="add del mod ord">
          <ac:chgData name="PHUOC CONG NGUYEN" userId="a6519902-66df-4162-af9d-9db9f0b5ac8e" providerId="ADAL" clId="{0AB53EAA-F87A-45FB-B16B-5A18ACF73E39}" dt="2022-01-08T07:30:34.211" v="4451" actId="478"/>
          <ac:spMkLst>
            <pc:docMk/>
            <pc:sldMk cId="2090519469" sldId="312"/>
            <ac:spMk id="16" creationId="{6E98D364-23DF-407B-A251-3582733F9C35}"/>
          </ac:spMkLst>
        </pc:spChg>
        <pc:spChg chg="add del mod ord">
          <ac:chgData name="PHUOC CONG NGUYEN" userId="a6519902-66df-4162-af9d-9db9f0b5ac8e" providerId="ADAL" clId="{0AB53EAA-F87A-45FB-B16B-5A18ACF73E39}" dt="2022-01-08T03:51:45.742" v="1022" actId="478"/>
          <ac:spMkLst>
            <pc:docMk/>
            <pc:sldMk cId="2090519469" sldId="312"/>
            <ac:spMk id="17" creationId="{74549943-F238-4573-82FC-E541163EB9FA}"/>
          </ac:spMkLst>
        </pc:spChg>
        <pc:spChg chg="add del mod ord">
          <ac:chgData name="PHUOC CONG NGUYEN" userId="a6519902-66df-4162-af9d-9db9f0b5ac8e" providerId="ADAL" clId="{0AB53EAA-F87A-45FB-B16B-5A18ACF73E39}" dt="2022-01-08T07:31:31.248" v="4471" actId="478"/>
          <ac:spMkLst>
            <pc:docMk/>
            <pc:sldMk cId="2090519469" sldId="312"/>
            <ac:spMk id="18" creationId="{9954A8DF-0B98-4B94-8F89-465E7A0FDF9B}"/>
          </ac:spMkLst>
        </pc:spChg>
        <pc:spChg chg="add del mod ord">
          <ac:chgData name="PHUOC CONG NGUYEN" userId="a6519902-66df-4162-af9d-9db9f0b5ac8e" providerId="ADAL" clId="{0AB53EAA-F87A-45FB-B16B-5A18ACF73E39}" dt="2022-01-08T03:52:05.761" v="1069" actId="478"/>
          <ac:spMkLst>
            <pc:docMk/>
            <pc:sldMk cId="2090519469" sldId="312"/>
            <ac:spMk id="19" creationId="{9BAA67F0-61C7-4A72-A3BD-8D63A9E3A040}"/>
          </ac:spMkLst>
        </pc:spChg>
        <pc:spChg chg="add del mod ord">
          <ac:chgData name="PHUOC CONG NGUYEN" userId="a6519902-66df-4162-af9d-9db9f0b5ac8e" providerId="ADAL" clId="{0AB53EAA-F87A-45FB-B16B-5A18ACF73E39}" dt="2022-01-08T07:32:21.638" v="4582" actId="478"/>
          <ac:spMkLst>
            <pc:docMk/>
            <pc:sldMk cId="2090519469" sldId="312"/>
            <ac:spMk id="20" creationId="{1EB851DC-0571-4E63-9ED8-5F2E49353915}"/>
          </ac:spMkLst>
        </pc:spChg>
        <pc:spChg chg="add mod">
          <ac:chgData name="PHUOC CONG NGUYEN" userId="a6519902-66df-4162-af9d-9db9f0b5ac8e" providerId="ADAL" clId="{0AB53EAA-F87A-45FB-B16B-5A18ACF73E39}" dt="2022-01-08T04:52:21.077" v="2226" actId="113"/>
          <ac:spMkLst>
            <pc:docMk/>
            <pc:sldMk cId="2090519469" sldId="312"/>
            <ac:spMk id="21" creationId="{77C410C6-D7F1-4D5F-99B9-EEF70AC72C98}"/>
          </ac:spMkLst>
        </pc:spChg>
        <pc:spChg chg="add mod">
          <ac:chgData name="PHUOC CONG NGUYEN" userId="a6519902-66df-4162-af9d-9db9f0b5ac8e" providerId="ADAL" clId="{0AB53EAA-F87A-45FB-B16B-5A18ACF73E39}" dt="2022-01-08T04:52:21.077" v="2226" actId="113"/>
          <ac:spMkLst>
            <pc:docMk/>
            <pc:sldMk cId="2090519469" sldId="312"/>
            <ac:spMk id="22" creationId="{B0D53BE4-796A-49C4-926C-986ABC3439A7}"/>
          </ac:spMkLst>
        </pc:spChg>
        <pc:spChg chg="add mod">
          <ac:chgData name="PHUOC CONG NGUYEN" userId="a6519902-66df-4162-af9d-9db9f0b5ac8e" providerId="ADAL" clId="{0AB53EAA-F87A-45FB-B16B-5A18ACF73E39}" dt="2022-01-08T04:52:21.077" v="2226" actId="113"/>
          <ac:spMkLst>
            <pc:docMk/>
            <pc:sldMk cId="2090519469" sldId="312"/>
            <ac:spMk id="23" creationId="{B1E1DB96-C320-4E97-B1DA-50F04684251D}"/>
          </ac:spMkLst>
        </pc:spChg>
        <pc:spChg chg="add del mod">
          <ac:chgData name="PHUOC CONG NGUYEN" userId="a6519902-66df-4162-af9d-9db9f0b5ac8e" providerId="ADAL" clId="{0AB53EAA-F87A-45FB-B16B-5A18ACF73E39}" dt="2022-01-08T03:48:41.395" v="813" actId="478"/>
          <ac:spMkLst>
            <pc:docMk/>
            <pc:sldMk cId="2090519469" sldId="312"/>
            <ac:spMk id="24" creationId="{9C21FC5C-E167-4C1D-A788-0C4464709286}"/>
          </ac:spMkLst>
        </pc:spChg>
        <pc:spChg chg="add del mod ord">
          <ac:chgData name="PHUOC CONG NGUYEN" userId="a6519902-66df-4162-af9d-9db9f0b5ac8e" providerId="ADAL" clId="{0AB53EAA-F87A-45FB-B16B-5A18ACF73E39}" dt="2022-01-10T02:11:58.473" v="6529"/>
          <ac:spMkLst>
            <pc:docMk/>
            <pc:sldMk cId="2090519469" sldId="312"/>
            <ac:spMk id="24" creationId="{E0C1470B-C4BF-4B44-ABBE-7620FDA40496}"/>
          </ac:spMkLst>
        </pc:spChg>
        <pc:spChg chg="add mod">
          <ac:chgData name="PHUOC CONG NGUYEN" userId="a6519902-66df-4162-af9d-9db9f0b5ac8e" providerId="ADAL" clId="{0AB53EAA-F87A-45FB-B16B-5A18ACF73E39}" dt="2022-01-08T04:52:21.077" v="2226" actId="113"/>
          <ac:spMkLst>
            <pc:docMk/>
            <pc:sldMk cId="2090519469" sldId="312"/>
            <ac:spMk id="25" creationId="{CD2B4E0B-ABB8-46CE-89FF-5FE9ADDB5549}"/>
          </ac:spMkLst>
        </pc:spChg>
        <pc:spChg chg="add del mod">
          <ac:chgData name="PHUOC CONG NGUYEN" userId="a6519902-66df-4162-af9d-9db9f0b5ac8e" providerId="ADAL" clId="{0AB53EAA-F87A-45FB-B16B-5A18ACF73E39}" dt="2022-01-08T03:50:03.744" v="880" actId="478"/>
          <ac:spMkLst>
            <pc:docMk/>
            <pc:sldMk cId="2090519469" sldId="312"/>
            <ac:spMk id="26" creationId="{5D2E6D67-8839-4093-BF37-67A41C97A4FA}"/>
          </ac:spMkLst>
        </pc:spChg>
        <pc:spChg chg="add mod">
          <ac:chgData name="PHUOC CONG NGUYEN" userId="a6519902-66df-4162-af9d-9db9f0b5ac8e" providerId="ADAL" clId="{0AB53EAA-F87A-45FB-B16B-5A18ACF73E39}" dt="2022-01-08T07:31:16.553" v="4465" actId="1036"/>
          <ac:spMkLst>
            <pc:docMk/>
            <pc:sldMk cId="2090519469" sldId="312"/>
            <ac:spMk id="27" creationId="{E852BE02-DD81-428D-81F7-F535223359AD}"/>
          </ac:spMkLst>
        </pc:spChg>
        <pc:spChg chg="add del mod">
          <ac:chgData name="PHUOC CONG NGUYEN" userId="a6519902-66df-4162-af9d-9db9f0b5ac8e" providerId="ADAL" clId="{0AB53EAA-F87A-45FB-B16B-5A18ACF73E39}" dt="2022-01-08T03:50:37.524" v="910" actId="478"/>
          <ac:spMkLst>
            <pc:docMk/>
            <pc:sldMk cId="2090519469" sldId="312"/>
            <ac:spMk id="28" creationId="{F1EF20E5-CA13-4F17-A09B-F60FB03F3CFE}"/>
          </ac:spMkLst>
        </pc:spChg>
        <pc:spChg chg="add mod">
          <ac:chgData name="PHUOC CONG NGUYEN" userId="a6519902-66df-4162-af9d-9db9f0b5ac8e" providerId="ADAL" clId="{0AB53EAA-F87A-45FB-B16B-5A18ACF73E39}" dt="2022-01-08T07:31:12.253" v="4462" actId="1036"/>
          <ac:spMkLst>
            <pc:docMk/>
            <pc:sldMk cId="2090519469" sldId="312"/>
            <ac:spMk id="29" creationId="{B8E00ED9-F492-476A-AEBB-5734FF6C9D3A}"/>
          </ac:spMkLst>
        </pc:spChg>
        <pc:spChg chg="add del">
          <ac:chgData name="PHUOC CONG NGUYEN" userId="a6519902-66df-4162-af9d-9db9f0b5ac8e" providerId="ADAL" clId="{0AB53EAA-F87A-45FB-B16B-5A18ACF73E39}" dt="2022-01-08T03:58:53.517" v="1209" actId="22"/>
          <ac:spMkLst>
            <pc:docMk/>
            <pc:sldMk cId="2090519469" sldId="312"/>
            <ac:spMk id="37" creationId="{DE76F59D-9297-42B1-83D2-C9B5BAEAABBD}"/>
          </ac:spMkLst>
        </pc:spChg>
        <pc:spChg chg="add del mod">
          <ac:chgData name="PHUOC CONG NGUYEN" userId="a6519902-66df-4162-af9d-9db9f0b5ac8e" providerId="ADAL" clId="{0AB53EAA-F87A-45FB-B16B-5A18ACF73E39}" dt="2022-01-08T07:30:41.034" v="4452" actId="478"/>
          <ac:spMkLst>
            <pc:docMk/>
            <pc:sldMk cId="2090519469" sldId="312"/>
            <ac:spMk id="39" creationId="{7543C10D-1F01-41B0-87B5-C6D11D04942A}"/>
          </ac:spMkLst>
        </pc:spChg>
        <pc:spChg chg="add del mod">
          <ac:chgData name="PHUOC CONG NGUYEN" userId="a6519902-66df-4162-af9d-9db9f0b5ac8e" providerId="ADAL" clId="{0AB53EAA-F87A-45FB-B16B-5A18ACF73E39}" dt="2022-01-08T07:30:41.034" v="4452" actId="478"/>
          <ac:spMkLst>
            <pc:docMk/>
            <pc:sldMk cId="2090519469" sldId="312"/>
            <ac:spMk id="41" creationId="{8ADE0B2C-CB1B-46C8-BC1C-810C45A71AC9}"/>
          </ac:spMkLst>
        </pc:spChg>
        <pc:spChg chg="mod">
          <ac:chgData name="PHUOC CONG NGUYEN" userId="a6519902-66df-4162-af9d-9db9f0b5ac8e" providerId="ADAL" clId="{0AB53EAA-F87A-45FB-B16B-5A18ACF73E39}" dt="2022-01-08T07:30:53.435" v="4456" actId="20577"/>
          <ac:spMkLst>
            <pc:docMk/>
            <pc:sldMk cId="2090519469" sldId="312"/>
            <ac:spMk id="43" creationId="{E9816994-9359-4504-B1C6-E269D56F0C27}"/>
          </ac:spMkLst>
        </pc:spChg>
        <pc:spChg chg="mod">
          <ac:chgData name="PHUOC CONG NGUYEN" userId="a6519902-66df-4162-af9d-9db9f0b5ac8e" providerId="ADAL" clId="{0AB53EAA-F87A-45FB-B16B-5A18ACF73E39}" dt="2022-01-08T07:31:20.304" v="4469" actId="1036"/>
          <ac:spMkLst>
            <pc:docMk/>
            <pc:sldMk cId="2090519469" sldId="312"/>
            <ac:spMk id="44" creationId="{889D9162-31BD-4822-A86D-FC21EC4431F9}"/>
          </ac:spMkLst>
        </pc:spChg>
        <pc:spChg chg="add del mod">
          <ac:chgData name="PHUOC CONG NGUYEN" userId="a6519902-66df-4162-af9d-9db9f0b5ac8e" providerId="ADAL" clId="{0AB53EAA-F87A-45FB-B16B-5A18ACF73E39}" dt="2022-01-08T07:31:32.815" v="4472" actId="478"/>
          <ac:spMkLst>
            <pc:docMk/>
            <pc:sldMk cId="2090519469" sldId="312"/>
            <ac:spMk id="46" creationId="{313713F1-AE2D-4D62-A7F2-3AC7F5873FA6}"/>
          </ac:spMkLst>
        </pc:spChg>
        <pc:spChg chg="add del">
          <ac:chgData name="PHUOC CONG NGUYEN" userId="a6519902-66df-4162-af9d-9db9f0b5ac8e" providerId="ADAL" clId="{0AB53EAA-F87A-45FB-B16B-5A18ACF73E39}" dt="2022-01-08T07:31:36.113" v="4474" actId="22"/>
          <ac:spMkLst>
            <pc:docMk/>
            <pc:sldMk cId="2090519469" sldId="312"/>
            <ac:spMk id="48" creationId="{C7EC7734-608C-4E22-82C3-E8D67C720C2D}"/>
          </ac:spMkLst>
        </pc:spChg>
        <pc:spChg chg="add del mod">
          <ac:chgData name="PHUOC CONG NGUYEN" userId="a6519902-66df-4162-af9d-9db9f0b5ac8e" providerId="ADAL" clId="{0AB53EAA-F87A-45FB-B16B-5A18ACF73E39}" dt="2022-01-08T07:31:52.635" v="4503"/>
          <ac:spMkLst>
            <pc:docMk/>
            <pc:sldMk cId="2090519469" sldId="312"/>
            <ac:spMk id="51" creationId="{8418AC27-5EFE-44D3-B429-0841C32419D2}"/>
          </ac:spMkLst>
        </pc:spChg>
        <pc:spChg chg="add del mod">
          <ac:chgData name="PHUOC CONG NGUYEN" userId="a6519902-66df-4162-af9d-9db9f0b5ac8e" providerId="ADAL" clId="{0AB53EAA-F87A-45FB-B16B-5A18ACF73E39}" dt="2022-01-08T07:31:52.635" v="4503"/>
          <ac:spMkLst>
            <pc:docMk/>
            <pc:sldMk cId="2090519469" sldId="312"/>
            <ac:spMk id="52" creationId="{04FDD0DA-2C0A-489A-84CD-6E6CA1A1D2F5}"/>
          </ac:spMkLst>
        </pc:spChg>
        <pc:spChg chg="mod">
          <ac:chgData name="PHUOC CONG NGUYEN" userId="a6519902-66df-4162-af9d-9db9f0b5ac8e" providerId="ADAL" clId="{0AB53EAA-F87A-45FB-B16B-5A18ACF73E39}" dt="2022-01-08T07:32:07.075" v="4557" actId="20577"/>
          <ac:spMkLst>
            <pc:docMk/>
            <pc:sldMk cId="2090519469" sldId="312"/>
            <ac:spMk id="54" creationId="{6657F7ED-9C9A-462B-A2FA-6FAE9A36956E}"/>
          </ac:spMkLst>
        </pc:spChg>
        <pc:spChg chg="mod">
          <ac:chgData name="PHUOC CONG NGUYEN" userId="a6519902-66df-4162-af9d-9db9f0b5ac8e" providerId="ADAL" clId="{0AB53EAA-F87A-45FB-B16B-5A18ACF73E39}" dt="2022-01-08T07:32:11.790" v="4581" actId="20577"/>
          <ac:spMkLst>
            <pc:docMk/>
            <pc:sldMk cId="2090519469" sldId="312"/>
            <ac:spMk id="55" creationId="{33E42411-B954-466D-999C-31A9FC542CC5}"/>
          </ac:spMkLst>
        </pc:spChg>
        <pc:spChg chg="add del mod">
          <ac:chgData name="PHUOC CONG NGUYEN" userId="a6519902-66df-4162-af9d-9db9f0b5ac8e" providerId="ADAL" clId="{0AB53EAA-F87A-45FB-B16B-5A18ACF73E39}" dt="2022-01-08T07:32:24.359" v="4583" actId="478"/>
          <ac:spMkLst>
            <pc:docMk/>
            <pc:sldMk cId="2090519469" sldId="312"/>
            <ac:spMk id="57" creationId="{9594A9EE-48FA-4545-97DC-7BCCB778EAC1}"/>
          </ac:spMkLst>
        </pc:spChg>
        <pc:spChg chg="add del mod">
          <ac:chgData name="PHUOC CONG NGUYEN" userId="a6519902-66df-4162-af9d-9db9f0b5ac8e" providerId="ADAL" clId="{0AB53EAA-F87A-45FB-B16B-5A18ACF73E39}" dt="2022-01-08T07:32:24.359" v="4583" actId="478"/>
          <ac:spMkLst>
            <pc:docMk/>
            <pc:sldMk cId="2090519469" sldId="312"/>
            <ac:spMk id="59" creationId="{E8E782D1-5A98-4618-8956-6A9F60FF9828}"/>
          </ac:spMkLst>
        </pc:spChg>
        <pc:spChg chg="mod">
          <ac:chgData name="PHUOC CONG NGUYEN" userId="a6519902-66df-4162-af9d-9db9f0b5ac8e" providerId="ADAL" clId="{0AB53EAA-F87A-45FB-B16B-5A18ACF73E39}" dt="2022-01-08T07:32:32.111" v="4619" actId="20577"/>
          <ac:spMkLst>
            <pc:docMk/>
            <pc:sldMk cId="2090519469" sldId="312"/>
            <ac:spMk id="61" creationId="{4C2F40E2-18EE-4EFB-B27B-2215A6100B4D}"/>
          </ac:spMkLst>
        </pc:spChg>
        <pc:spChg chg="mod">
          <ac:chgData name="PHUOC CONG NGUYEN" userId="a6519902-66df-4162-af9d-9db9f0b5ac8e" providerId="ADAL" clId="{0AB53EAA-F87A-45FB-B16B-5A18ACF73E39}" dt="2022-01-08T07:32:37.604" v="4641" actId="20577"/>
          <ac:spMkLst>
            <pc:docMk/>
            <pc:sldMk cId="2090519469" sldId="312"/>
            <ac:spMk id="62" creationId="{EE1457D5-9323-4947-A584-D07A03FD57EC}"/>
          </ac:spMkLst>
        </pc:spChg>
        <pc:grpChg chg="add mod">
          <ac:chgData name="PHUOC CONG NGUYEN" userId="a6519902-66df-4162-af9d-9db9f0b5ac8e" providerId="ADAL" clId="{0AB53EAA-F87A-45FB-B16B-5A18ACF73E39}" dt="2022-01-08T03:53:59.310" v="1150" actId="164"/>
          <ac:grpSpMkLst>
            <pc:docMk/>
            <pc:sldMk cId="2090519469" sldId="312"/>
            <ac:grpSpMk id="33" creationId="{7FABE0B1-C750-421D-A826-A9AF2040DE73}"/>
          </ac:grpSpMkLst>
        </pc:grpChg>
        <pc:grpChg chg="add mod">
          <ac:chgData name="PHUOC CONG NGUYEN" userId="a6519902-66df-4162-af9d-9db9f0b5ac8e" providerId="ADAL" clId="{0AB53EAA-F87A-45FB-B16B-5A18ACF73E39}" dt="2022-01-08T03:54:01.920" v="1151" actId="164"/>
          <ac:grpSpMkLst>
            <pc:docMk/>
            <pc:sldMk cId="2090519469" sldId="312"/>
            <ac:grpSpMk id="34" creationId="{C5E27F80-851E-4709-91F4-4E22EFA97540}"/>
          </ac:grpSpMkLst>
        </pc:grpChg>
        <pc:grpChg chg="add mod">
          <ac:chgData name="PHUOC CONG NGUYEN" userId="a6519902-66df-4162-af9d-9db9f0b5ac8e" providerId="ADAL" clId="{0AB53EAA-F87A-45FB-B16B-5A18ACF73E39}" dt="2022-01-08T03:54:06.222" v="1152" actId="164"/>
          <ac:grpSpMkLst>
            <pc:docMk/>
            <pc:sldMk cId="2090519469" sldId="312"/>
            <ac:grpSpMk id="35" creationId="{0F119DFC-3344-46EF-B77B-DE8E122B2475}"/>
          </ac:grpSpMkLst>
        </pc:grpChg>
        <pc:grpChg chg="add mod">
          <ac:chgData name="PHUOC CONG NGUYEN" userId="a6519902-66df-4162-af9d-9db9f0b5ac8e" providerId="ADAL" clId="{0AB53EAA-F87A-45FB-B16B-5A18ACF73E39}" dt="2022-01-08T07:30:51.691" v="4454" actId="1076"/>
          <ac:grpSpMkLst>
            <pc:docMk/>
            <pc:sldMk cId="2090519469" sldId="312"/>
            <ac:grpSpMk id="42" creationId="{8363157C-8D9F-42C0-B5E6-4BA374322315}"/>
          </ac:grpSpMkLst>
        </pc:grpChg>
        <pc:grpChg chg="add mod">
          <ac:chgData name="PHUOC CONG NGUYEN" userId="a6519902-66df-4162-af9d-9db9f0b5ac8e" providerId="ADAL" clId="{0AB53EAA-F87A-45FB-B16B-5A18ACF73E39}" dt="2022-01-08T07:32:05.082" v="4555" actId="1038"/>
          <ac:grpSpMkLst>
            <pc:docMk/>
            <pc:sldMk cId="2090519469" sldId="312"/>
            <ac:grpSpMk id="53" creationId="{E0374484-D7CE-4D52-82FF-3B83109F8858}"/>
          </ac:grpSpMkLst>
        </pc:grpChg>
        <pc:grpChg chg="add mod">
          <ac:chgData name="PHUOC CONG NGUYEN" userId="a6519902-66df-4162-af9d-9db9f0b5ac8e" providerId="ADAL" clId="{0AB53EAA-F87A-45FB-B16B-5A18ACF73E39}" dt="2022-01-08T07:32:30.051" v="4617" actId="1037"/>
          <ac:grpSpMkLst>
            <pc:docMk/>
            <pc:sldMk cId="2090519469" sldId="312"/>
            <ac:grpSpMk id="60" creationId="{6EDA9942-98AB-46D2-86DC-B410B44BB56C}"/>
          </ac:grpSpMkLst>
        </pc:grpChg>
        <pc:picChg chg="add del">
          <ac:chgData name="PHUOC CONG NGUYEN" userId="a6519902-66df-4162-af9d-9db9f0b5ac8e" providerId="ADAL" clId="{0AB53EAA-F87A-45FB-B16B-5A18ACF73E39}" dt="2022-01-08T07:31:41.111" v="4476" actId="478"/>
          <ac:picMkLst>
            <pc:docMk/>
            <pc:sldMk cId="2090519469" sldId="312"/>
            <ac:picMk id="50" creationId="{9DF695F7-918E-4017-8B89-9454EA9032AB}"/>
          </ac:picMkLst>
        </pc:picChg>
        <pc:cxnChg chg="add mod">
          <ac:chgData name="PHUOC CONG NGUYEN" userId="a6519902-66df-4162-af9d-9db9f0b5ac8e" providerId="ADAL" clId="{0AB53EAA-F87A-45FB-B16B-5A18ACF73E39}" dt="2022-01-08T03:58:44.267" v="1207" actId="1582"/>
          <ac:cxnSpMkLst>
            <pc:docMk/>
            <pc:sldMk cId="2090519469" sldId="312"/>
            <ac:cxnSpMk id="30" creationId="{16FCEF0F-A5C0-4969-9B30-B1C2F8B4C959}"/>
          </ac:cxnSpMkLst>
        </pc:cxnChg>
        <pc:cxnChg chg="add mod">
          <ac:chgData name="PHUOC CONG NGUYEN" userId="a6519902-66df-4162-af9d-9db9f0b5ac8e" providerId="ADAL" clId="{0AB53EAA-F87A-45FB-B16B-5A18ACF73E39}" dt="2022-01-08T03:58:44.267" v="1207" actId="1582"/>
          <ac:cxnSpMkLst>
            <pc:docMk/>
            <pc:sldMk cId="2090519469" sldId="312"/>
            <ac:cxnSpMk id="31" creationId="{CA7E930F-0728-496E-B61F-B299AD62CF7A}"/>
          </ac:cxnSpMkLst>
        </pc:cxnChg>
        <pc:cxnChg chg="add mod">
          <ac:chgData name="PHUOC CONG NGUYEN" userId="a6519902-66df-4162-af9d-9db9f0b5ac8e" providerId="ADAL" clId="{0AB53EAA-F87A-45FB-B16B-5A18ACF73E39}" dt="2022-01-08T03:58:44.267" v="1207" actId="1582"/>
          <ac:cxnSpMkLst>
            <pc:docMk/>
            <pc:sldMk cId="2090519469" sldId="312"/>
            <ac:cxnSpMk id="32" creationId="{2E2DD4ED-FF47-4B8E-85E1-6DDD809254EF}"/>
          </ac:cxnSpMkLst>
        </pc:cxnChg>
      </pc:sldChg>
      <pc:sldChg chg="addSp delSp modSp new mod ord modTransition addAnim delAnim modAnim">
        <pc:chgData name="PHUOC CONG NGUYEN" userId="a6519902-66df-4162-af9d-9db9f0b5ac8e" providerId="ADAL" clId="{0AB53EAA-F87A-45FB-B16B-5A18ACF73E39}" dt="2022-01-09T06:11:59.346" v="6451"/>
        <pc:sldMkLst>
          <pc:docMk/>
          <pc:sldMk cId="946345384" sldId="313"/>
        </pc:sldMkLst>
        <pc:spChg chg="mod">
          <ac:chgData name="PHUOC CONG NGUYEN" userId="a6519902-66df-4162-af9d-9db9f0b5ac8e" providerId="ADAL" clId="{0AB53EAA-F87A-45FB-B16B-5A18ACF73E39}" dt="2022-01-08T09:01:03.258" v="5574" actId="207"/>
          <ac:spMkLst>
            <pc:docMk/>
            <pc:sldMk cId="946345384" sldId="313"/>
            <ac:spMk id="2" creationId="{E3E111E2-7D8D-41B1-8583-9D6FFA3A4945}"/>
          </ac:spMkLst>
        </pc:spChg>
        <pc:spChg chg="add mod">
          <ac:chgData name="PHUOC CONG NGUYEN" userId="a6519902-66df-4162-af9d-9db9f0b5ac8e" providerId="ADAL" clId="{0AB53EAA-F87A-45FB-B16B-5A18ACF73E39}" dt="2022-01-08T09:01:03.258" v="5574" actId="207"/>
          <ac:spMkLst>
            <pc:docMk/>
            <pc:sldMk cId="946345384" sldId="313"/>
            <ac:spMk id="3" creationId="{FEA56155-04F9-4C9A-A10C-A3E734CEBC55}"/>
          </ac:spMkLst>
        </pc:spChg>
        <pc:spChg chg="add del mod">
          <ac:chgData name="PHUOC CONG NGUYEN" userId="a6519902-66df-4162-af9d-9db9f0b5ac8e" providerId="ADAL" clId="{0AB53EAA-F87A-45FB-B16B-5A18ACF73E39}" dt="2022-01-08T08:37:55.465" v="5220" actId="478"/>
          <ac:spMkLst>
            <pc:docMk/>
            <pc:sldMk cId="946345384" sldId="313"/>
            <ac:spMk id="4" creationId="{F5EE1937-7603-41B1-A6C7-817971732D21}"/>
          </ac:spMkLst>
        </pc:spChg>
        <pc:spChg chg="add del mod">
          <ac:chgData name="PHUOC CONG NGUYEN" userId="a6519902-66df-4162-af9d-9db9f0b5ac8e" providerId="ADAL" clId="{0AB53EAA-F87A-45FB-B16B-5A18ACF73E39}" dt="2022-01-08T08:37:55.465" v="5220" actId="478"/>
          <ac:spMkLst>
            <pc:docMk/>
            <pc:sldMk cId="946345384" sldId="313"/>
            <ac:spMk id="5" creationId="{05D463DC-6A41-4A84-8641-C597A03370C5}"/>
          </ac:spMkLst>
        </pc:spChg>
        <pc:spChg chg="add del mod">
          <ac:chgData name="PHUOC CONG NGUYEN" userId="a6519902-66df-4162-af9d-9db9f0b5ac8e" providerId="ADAL" clId="{0AB53EAA-F87A-45FB-B16B-5A18ACF73E39}" dt="2022-01-08T08:37:55.465" v="5220" actId="478"/>
          <ac:spMkLst>
            <pc:docMk/>
            <pc:sldMk cId="946345384" sldId="313"/>
            <ac:spMk id="6" creationId="{2E6A5C9C-9232-4F37-BF64-71366278BC37}"/>
          </ac:spMkLst>
        </pc:spChg>
        <pc:spChg chg="add del mod">
          <ac:chgData name="PHUOC CONG NGUYEN" userId="a6519902-66df-4162-af9d-9db9f0b5ac8e" providerId="ADAL" clId="{0AB53EAA-F87A-45FB-B16B-5A18ACF73E39}" dt="2022-01-08T08:37:55.465" v="5220" actId="478"/>
          <ac:spMkLst>
            <pc:docMk/>
            <pc:sldMk cId="946345384" sldId="313"/>
            <ac:spMk id="7" creationId="{4B762EC9-AF87-4C0B-8770-618C4920280A}"/>
          </ac:spMkLst>
        </pc:spChg>
        <pc:spChg chg="add del mod">
          <ac:chgData name="PHUOC CONG NGUYEN" userId="a6519902-66df-4162-af9d-9db9f0b5ac8e" providerId="ADAL" clId="{0AB53EAA-F87A-45FB-B16B-5A18ACF73E39}" dt="2022-01-08T08:37:55.465" v="5220" actId="478"/>
          <ac:spMkLst>
            <pc:docMk/>
            <pc:sldMk cId="946345384" sldId="313"/>
            <ac:spMk id="8" creationId="{9E405C11-62D0-44BC-A5AF-567B70CF29A4}"/>
          </ac:spMkLst>
        </pc:spChg>
        <pc:spChg chg="add del mod">
          <ac:chgData name="PHUOC CONG NGUYEN" userId="a6519902-66df-4162-af9d-9db9f0b5ac8e" providerId="ADAL" clId="{0AB53EAA-F87A-45FB-B16B-5A18ACF73E39}" dt="2022-01-08T08:37:55.465" v="5220" actId="478"/>
          <ac:spMkLst>
            <pc:docMk/>
            <pc:sldMk cId="946345384" sldId="313"/>
            <ac:spMk id="9" creationId="{71A643D4-8B70-4EED-BD7C-696BE8F0FAAF}"/>
          </ac:spMkLst>
        </pc:spChg>
        <pc:spChg chg="add del mod">
          <ac:chgData name="PHUOC CONG NGUYEN" userId="a6519902-66df-4162-af9d-9db9f0b5ac8e" providerId="ADAL" clId="{0AB53EAA-F87A-45FB-B16B-5A18ACF73E39}" dt="2022-01-08T08:37:55.465" v="5220" actId="478"/>
          <ac:spMkLst>
            <pc:docMk/>
            <pc:sldMk cId="946345384" sldId="313"/>
            <ac:spMk id="10" creationId="{C27DEAC0-31B8-4981-A715-357B665581D3}"/>
          </ac:spMkLst>
        </pc:spChg>
        <pc:spChg chg="add del mod">
          <ac:chgData name="PHUOC CONG NGUYEN" userId="a6519902-66df-4162-af9d-9db9f0b5ac8e" providerId="ADAL" clId="{0AB53EAA-F87A-45FB-B16B-5A18ACF73E39}" dt="2022-01-08T08:37:55.465" v="5220" actId="478"/>
          <ac:spMkLst>
            <pc:docMk/>
            <pc:sldMk cId="946345384" sldId="313"/>
            <ac:spMk id="11" creationId="{768692EE-3ECB-4FF7-AFBC-F446E327299B}"/>
          </ac:spMkLst>
        </pc:spChg>
        <pc:spChg chg="add del mod">
          <ac:chgData name="PHUOC CONG NGUYEN" userId="a6519902-66df-4162-af9d-9db9f0b5ac8e" providerId="ADAL" clId="{0AB53EAA-F87A-45FB-B16B-5A18ACF73E39}" dt="2022-01-08T08:37:55.465" v="5220" actId="478"/>
          <ac:spMkLst>
            <pc:docMk/>
            <pc:sldMk cId="946345384" sldId="313"/>
            <ac:spMk id="12" creationId="{658CEA11-FB43-4590-8C2C-443D25FB6C72}"/>
          </ac:spMkLst>
        </pc:spChg>
        <pc:spChg chg="add mod">
          <ac:chgData name="PHUOC CONG NGUYEN" userId="a6519902-66df-4162-af9d-9db9f0b5ac8e" providerId="ADAL" clId="{0AB53EAA-F87A-45FB-B16B-5A18ACF73E39}" dt="2022-01-08T09:01:03.258" v="5574" actId="207"/>
          <ac:spMkLst>
            <pc:docMk/>
            <pc:sldMk cId="946345384" sldId="313"/>
            <ac:spMk id="13" creationId="{9A85F93E-3577-499B-8C66-A207AEDD77C3}"/>
          </ac:spMkLst>
        </pc:spChg>
        <pc:spChg chg="mod">
          <ac:chgData name="PHUOC CONG NGUYEN" userId="a6519902-66df-4162-af9d-9db9f0b5ac8e" providerId="ADAL" clId="{0AB53EAA-F87A-45FB-B16B-5A18ACF73E39}" dt="2022-01-08T09:01:03.258" v="5574" actId="207"/>
          <ac:spMkLst>
            <pc:docMk/>
            <pc:sldMk cId="946345384" sldId="313"/>
            <ac:spMk id="16" creationId="{709BF790-998A-4B30-84E2-F7632206D70D}"/>
          </ac:spMkLst>
        </pc:spChg>
        <pc:spChg chg="mod">
          <ac:chgData name="PHUOC CONG NGUYEN" userId="a6519902-66df-4162-af9d-9db9f0b5ac8e" providerId="ADAL" clId="{0AB53EAA-F87A-45FB-B16B-5A18ACF73E39}" dt="2022-01-08T09:01:03.258" v="5574" actId="207"/>
          <ac:spMkLst>
            <pc:docMk/>
            <pc:sldMk cId="946345384" sldId="313"/>
            <ac:spMk id="17" creationId="{46DBB565-8BF9-4E9A-A38E-744D0CD8E0C8}"/>
          </ac:spMkLst>
        </pc:spChg>
        <pc:spChg chg="mod">
          <ac:chgData name="PHUOC CONG NGUYEN" userId="a6519902-66df-4162-af9d-9db9f0b5ac8e" providerId="ADAL" clId="{0AB53EAA-F87A-45FB-B16B-5A18ACF73E39}" dt="2022-01-08T09:01:03.258" v="5574" actId="207"/>
          <ac:spMkLst>
            <pc:docMk/>
            <pc:sldMk cId="946345384" sldId="313"/>
            <ac:spMk id="19" creationId="{56421EC6-7D5E-47F2-BBC0-AE93E33D44F5}"/>
          </ac:spMkLst>
        </pc:spChg>
        <pc:spChg chg="mod">
          <ac:chgData name="PHUOC CONG NGUYEN" userId="a6519902-66df-4162-af9d-9db9f0b5ac8e" providerId="ADAL" clId="{0AB53EAA-F87A-45FB-B16B-5A18ACF73E39}" dt="2022-01-08T09:01:03.258" v="5574" actId="207"/>
          <ac:spMkLst>
            <pc:docMk/>
            <pc:sldMk cId="946345384" sldId="313"/>
            <ac:spMk id="20" creationId="{7262F13C-B814-4775-95E6-35773DB5C85E}"/>
          </ac:spMkLst>
        </pc:spChg>
        <pc:spChg chg="add del mod topLvl">
          <ac:chgData name="PHUOC CONG NGUYEN" userId="a6519902-66df-4162-af9d-9db9f0b5ac8e" providerId="ADAL" clId="{0AB53EAA-F87A-45FB-B16B-5A18ACF73E39}" dt="2022-01-08T08:46:15.491" v="5358" actId="478"/>
          <ac:spMkLst>
            <pc:docMk/>
            <pc:sldMk cId="946345384" sldId="313"/>
            <ac:spMk id="22" creationId="{AA7D06FF-7586-42E5-97C9-74D4EFE5C3B2}"/>
          </ac:spMkLst>
        </pc:spChg>
        <pc:spChg chg="add del mod topLvl">
          <ac:chgData name="PHUOC CONG NGUYEN" userId="a6519902-66df-4162-af9d-9db9f0b5ac8e" providerId="ADAL" clId="{0AB53EAA-F87A-45FB-B16B-5A18ACF73E39}" dt="2022-01-08T08:46:15.491" v="5358" actId="478"/>
          <ac:spMkLst>
            <pc:docMk/>
            <pc:sldMk cId="946345384" sldId="313"/>
            <ac:spMk id="23" creationId="{FFAD614E-E1AC-4972-B987-ED15D5EA940D}"/>
          </ac:spMkLst>
        </pc:spChg>
        <pc:spChg chg="mod">
          <ac:chgData name="PHUOC CONG NGUYEN" userId="a6519902-66df-4162-af9d-9db9f0b5ac8e" providerId="ADAL" clId="{0AB53EAA-F87A-45FB-B16B-5A18ACF73E39}" dt="2022-01-08T09:01:03.258" v="5574" actId="207"/>
          <ac:spMkLst>
            <pc:docMk/>
            <pc:sldMk cId="946345384" sldId="313"/>
            <ac:spMk id="25" creationId="{DCBCC01E-99A8-452F-9116-CB54A72F0D94}"/>
          </ac:spMkLst>
        </pc:spChg>
        <pc:spChg chg="mod">
          <ac:chgData name="PHUOC CONG NGUYEN" userId="a6519902-66df-4162-af9d-9db9f0b5ac8e" providerId="ADAL" clId="{0AB53EAA-F87A-45FB-B16B-5A18ACF73E39}" dt="2022-01-08T09:01:03.258" v="5574" actId="207"/>
          <ac:spMkLst>
            <pc:docMk/>
            <pc:sldMk cId="946345384" sldId="313"/>
            <ac:spMk id="26" creationId="{F1B48AFE-4793-47EE-8257-9CC7BCAB6837}"/>
          </ac:spMkLst>
        </pc:spChg>
        <pc:spChg chg="mod">
          <ac:chgData name="PHUOC CONG NGUYEN" userId="a6519902-66df-4162-af9d-9db9f0b5ac8e" providerId="ADAL" clId="{0AB53EAA-F87A-45FB-B16B-5A18ACF73E39}" dt="2022-01-08T08:42:58.317" v="5323" actId="255"/>
          <ac:spMkLst>
            <pc:docMk/>
            <pc:sldMk cId="946345384" sldId="313"/>
            <ac:spMk id="28" creationId="{D331A747-7263-4026-96EA-15B19E7AC915}"/>
          </ac:spMkLst>
        </pc:spChg>
        <pc:spChg chg="mod">
          <ac:chgData name="PHUOC CONG NGUYEN" userId="a6519902-66df-4162-af9d-9db9f0b5ac8e" providerId="ADAL" clId="{0AB53EAA-F87A-45FB-B16B-5A18ACF73E39}" dt="2022-01-08T08:43:38.201" v="5336" actId="1037"/>
          <ac:spMkLst>
            <pc:docMk/>
            <pc:sldMk cId="946345384" sldId="313"/>
            <ac:spMk id="29" creationId="{244ADFCC-8143-4D0C-9101-9FABB085B3BF}"/>
          </ac:spMkLst>
        </pc:spChg>
        <pc:spChg chg="mod">
          <ac:chgData name="PHUOC CONG NGUYEN" userId="a6519902-66df-4162-af9d-9db9f0b5ac8e" providerId="ADAL" clId="{0AB53EAA-F87A-45FB-B16B-5A18ACF73E39}" dt="2022-01-08T09:01:03.258" v="5574" actId="207"/>
          <ac:spMkLst>
            <pc:docMk/>
            <pc:sldMk cId="946345384" sldId="313"/>
            <ac:spMk id="31" creationId="{34C8F246-480B-4B58-871E-B5AF1E22ED74}"/>
          </ac:spMkLst>
        </pc:spChg>
        <pc:spChg chg="mod">
          <ac:chgData name="PHUOC CONG NGUYEN" userId="a6519902-66df-4162-af9d-9db9f0b5ac8e" providerId="ADAL" clId="{0AB53EAA-F87A-45FB-B16B-5A18ACF73E39}" dt="2022-01-08T09:01:03.258" v="5574" actId="207"/>
          <ac:spMkLst>
            <pc:docMk/>
            <pc:sldMk cId="946345384" sldId="313"/>
            <ac:spMk id="32" creationId="{560AACFF-EEDA-4C48-BB4F-F3363E366BA5}"/>
          </ac:spMkLst>
        </pc:spChg>
        <pc:spChg chg="add mod">
          <ac:chgData name="PHUOC CONG NGUYEN" userId="a6519902-66df-4162-af9d-9db9f0b5ac8e" providerId="ADAL" clId="{0AB53EAA-F87A-45FB-B16B-5A18ACF73E39}" dt="2022-01-08T09:01:03.258" v="5574" actId="207"/>
          <ac:spMkLst>
            <pc:docMk/>
            <pc:sldMk cId="946345384" sldId="313"/>
            <ac:spMk id="33" creationId="{490B94ED-EBC7-4976-8EB4-8DF1C34B10D1}"/>
          </ac:spMkLst>
        </pc:spChg>
        <pc:spChg chg="add mod">
          <ac:chgData name="PHUOC CONG NGUYEN" userId="a6519902-66df-4162-af9d-9db9f0b5ac8e" providerId="ADAL" clId="{0AB53EAA-F87A-45FB-B16B-5A18ACF73E39}" dt="2022-01-08T09:01:35.918" v="5582" actId="122"/>
          <ac:spMkLst>
            <pc:docMk/>
            <pc:sldMk cId="946345384" sldId="313"/>
            <ac:spMk id="34" creationId="{5F96AC22-3DF4-4042-9953-E0F89DF496A4}"/>
          </ac:spMkLst>
        </pc:spChg>
        <pc:spChg chg="add del mod">
          <ac:chgData name="PHUOC CONG NGUYEN" userId="a6519902-66df-4162-af9d-9db9f0b5ac8e" providerId="ADAL" clId="{0AB53EAA-F87A-45FB-B16B-5A18ACF73E39}" dt="2022-01-08T09:03:23.818" v="5605" actId="478"/>
          <ac:spMkLst>
            <pc:docMk/>
            <pc:sldMk cId="946345384" sldId="313"/>
            <ac:spMk id="36" creationId="{06F254CC-95A4-4220-BFBB-D359B68D2EC9}"/>
          </ac:spMkLst>
        </pc:spChg>
        <pc:spChg chg="mod">
          <ac:chgData name="PHUOC CONG NGUYEN" userId="a6519902-66df-4162-af9d-9db9f0b5ac8e" providerId="ADAL" clId="{0AB53EAA-F87A-45FB-B16B-5A18ACF73E39}" dt="2022-01-09T06:08:12.077" v="6408"/>
          <ac:spMkLst>
            <pc:docMk/>
            <pc:sldMk cId="946345384" sldId="313"/>
            <ac:spMk id="37" creationId="{81BBD5F7-44BB-49AA-9864-4832D9270761}"/>
          </ac:spMkLst>
        </pc:spChg>
        <pc:spChg chg="add del mod">
          <ac:chgData name="PHUOC CONG NGUYEN" userId="a6519902-66df-4162-af9d-9db9f0b5ac8e" providerId="ADAL" clId="{0AB53EAA-F87A-45FB-B16B-5A18ACF73E39}" dt="2022-01-08T09:03:23.818" v="5605" actId="478"/>
          <ac:spMkLst>
            <pc:docMk/>
            <pc:sldMk cId="946345384" sldId="313"/>
            <ac:spMk id="37" creationId="{D7258FB2-16E5-4D93-81AC-95402B826F7F}"/>
          </ac:spMkLst>
        </pc:spChg>
        <pc:spChg chg="add del mod">
          <ac:chgData name="PHUOC CONG NGUYEN" userId="a6519902-66df-4162-af9d-9db9f0b5ac8e" providerId="ADAL" clId="{0AB53EAA-F87A-45FB-B16B-5A18ACF73E39}" dt="2022-01-08T09:03:23.818" v="5605" actId="478"/>
          <ac:spMkLst>
            <pc:docMk/>
            <pc:sldMk cId="946345384" sldId="313"/>
            <ac:spMk id="38" creationId="{3498D7DD-542F-41CE-92CA-725EF3BF1D31}"/>
          </ac:spMkLst>
        </pc:spChg>
        <pc:spChg chg="mod">
          <ac:chgData name="PHUOC CONG NGUYEN" userId="a6519902-66df-4162-af9d-9db9f0b5ac8e" providerId="ADAL" clId="{0AB53EAA-F87A-45FB-B16B-5A18ACF73E39}" dt="2022-01-09T06:08:12.077" v="6408"/>
          <ac:spMkLst>
            <pc:docMk/>
            <pc:sldMk cId="946345384" sldId="313"/>
            <ac:spMk id="38" creationId="{DC21EE86-1CCE-4DC3-AA67-CE7F29C34A73}"/>
          </ac:spMkLst>
        </pc:spChg>
        <pc:spChg chg="add mod">
          <ac:chgData name="PHUOC CONG NGUYEN" userId="a6519902-66df-4162-af9d-9db9f0b5ac8e" providerId="ADAL" clId="{0AB53EAA-F87A-45FB-B16B-5A18ACF73E39}" dt="2022-01-09T05:57:09.101" v="5913" actId="164"/>
          <ac:spMkLst>
            <pc:docMk/>
            <pc:sldMk cId="946345384" sldId="313"/>
            <ac:spMk id="39" creationId="{90196C15-BC35-420D-8D73-62ED40F0432D}"/>
          </ac:spMkLst>
        </pc:spChg>
        <pc:spChg chg="add mod">
          <ac:chgData name="PHUOC CONG NGUYEN" userId="a6519902-66df-4162-af9d-9db9f0b5ac8e" providerId="ADAL" clId="{0AB53EAA-F87A-45FB-B16B-5A18ACF73E39}" dt="2022-01-09T05:57:04.911" v="5912" actId="164"/>
          <ac:spMkLst>
            <pc:docMk/>
            <pc:sldMk cId="946345384" sldId="313"/>
            <ac:spMk id="40" creationId="{4BFC40FA-AE52-42FF-87C9-F405FDF659DE}"/>
          </ac:spMkLst>
        </pc:spChg>
        <pc:spChg chg="add mod">
          <ac:chgData name="PHUOC CONG NGUYEN" userId="a6519902-66df-4162-af9d-9db9f0b5ac8e" providerId="ADAL" clId="{0AB53EAA-F87A-45FB-B16B-5A18ACF73E39}" dt="2022-01-09T05:57:01.431" v="5911" actId="164"/>
          <ac:spMkLst>
            <pc:docMk/>
            <pc:sldMk cId="946345384" sldId="313"/>
            <ac:spMk id="41" creationId="{F5090B40-7401-4052-82F3-A55DA23252A9}"/>
          </ac:spMkLst>
        </pc:spChg>
        <pc:spChg chg="add mod">
          <ac:chgData name="PHUOC CONG NGUYEN" userId="a6519902-66df-4162-af9d-9db9f0b5ac8e" providerId="ADAL" clId="{0AB53EAA-F87A-45FB-B16B-5A18ACF73E39}" dt="2022-01-09T05:57:15.331" v="5914" actId="164"/>
          <ac:spMkLst>
            <pc:docMk/>
            <pc:sldMk cId="946345384" sldId="313"/>
            <ac:spMk id="42" creationId="{8EEDF31C-AF07-460D-940E-272F87B5D77B}"/>
          </ac:spMkLst>
        </pc:spChg>
        <pc:spChg chg="add mod">
          <ac:chgData name="PHUOC CONG NGUYEN" userId="a6519902-66df-4162-af9d-9db9f0b5ac8e" providerId="ADAL" clId="{0AB53EAA-F87A-45FB-B16B-5A18ACF73E39}" dt="2022-01-09T05:57:01.431" v="5911" actId="164"/>
          <ac:spMkLst>
            <pc:docMk/>
            <pc:sldMk cId="946345384" sldId="313"/>
            <ac:spMk id="43" creationId="{EA1BF5C2-ED31-4038-9443-2859B7E6AAA1}"/>
          </ac:spMkLst>
        </pc:spChg>
        <pc:spChg chg="add mod">
          <ac:chgData name="PHUOC CONG NGUYEN" userId="a6519902-66df-4162-af9d-9db9f0b5ac8e" providerId="ADAL" clId="{0AB53EAA-F87A-45FB-B16B-5A18ACF73E39}" dt="2022-01-09T05:57:04.911" v="5912" actId="164"/>
          <ac:spMkLst>
            <pc:docMk/>
            <pc:sldMk cId="946345384" sldId="313"/>
            <ac:spMk id="44" creationId="{F9DEBB25-83BD-4556-96F1-D0EF1238BBFA}"/>
          </ac:spMkLst>
        </pc:spChg>
        <pc:spChg chg="add mod">
          <ac:chgData name="PHUOC CONG NGUYEN" userId="a6519902-66df-4162-af9d-9db9f0b5ac8e" providerId="ADAL" clId="{0AB53EAA-F87A-45FB-B16B-5A18ACF73E39}" dt="2022-01-09T05:57:09.101" v="5913" actId="164"/>
          <ac:spMkLst>
            <pc:docMk/>
            <pc:sldMk cId="946345384" sldId="313"/>
            <ac:spMk id="45" creationId="{F6A0F569-B6EE-46AE-B090-F959C7E4B9D9}"/>
          </ac:spMkLst>
        </pc:spChg>
        <pc:spChg chg="add mod">
          <ac:chgData name="PHUOC CONG NGUYEN" userId="a6519902-66df-4162-af9d-9db9f0b5ac8e" providerId="ADAL" clId="{0AB53EAA-F87A-45FB-B16B-5A18ACF73E39}" dt="2022-01-09T05:57:15.331" v="5914" actId="164"/>
          <ac:spMkLst>
            <pc:docMk/>
            <pc:sldMk cId="946345384" sldId="313"/>
            <ac:spMk id="46" creationId="{94559E2A-D717-49C7-884F-348A08FB773E}"/>
          </ac:spMkLst>
        </pc:spChg>
        <pc:spChg chg="mod">
          <ac:chgData name="PHUOC CONG NGUYEN" userId="a6519902-66df-4162-af9d-9db9f0b5ac8e" providerId="ADAL" clId="{0AB53EAA-F87A-45FB-B16B-5A18ACF73E39}" dt="2022-01-09T06:08:12.077" v="6408"/>
          <ac:spMkLst>
            <pc:docMk/>
            <pc:sldMk cId="946345384" sldId="313"/>
            <ac:spMk id="50" creationId="{8A5B2AC0-8F8D-43A3-84F1-D6FFA4D521A7}"/>
          </ac:spMkLst>
        </pc:spChg>
        <pc:spChg chg="mod">
          <ac:chgData name="PHUOC CONG NGUYEN" userId="a6519902-66df-4162-af9d-9db9f0b5ac8e" providerId="ADAL" clId="{0AB53EAA-F87A-45FB-B16B-5A18ACF73E39}" dt="2022-01-09T06:08:12.077" v="6408"/>
          <ac:spMkLst>
            <pc:docMk/>
            <pc:sldMk cId="946345384" sldId="313"/>
            <ac:spMk id="51" creationId="{740118DA-6E7D-4D2A-98F5-D1A995EEB329}"/>
          </ac:spMkLst>
        </pc:spChg>
        <pc:spChg chg="mod">
          <ac:chgData name="PHUOC CONG NGUYEN" userId="a6519902-66df-4162-af9d-9db9f0b5ac8e" providerId="ADAL" clId="{0AB53EAA-F87A-45FB-B16B-5A18ACF73E39}" dt="2022-01-09T06:08:12.077" v="6408"/>
          <ac:spMkLst>
            <pc:docMk/>
            <pc:sldMk cId="946345384" sldId="313"/>
            <ac:spMk id="55" creationId="{5173B406-2D01-4C95-A1E1-8F70F03D51AA}"/>
          </ac:spMkLst>
        </pc:spChg>
        <pc:spChg chg="mod">
          <ac:chgData name="PHUOC CONG NGUYEN" userId="a6519902-66df-4162-af9d-9db9f0b5ac8e" providerId="ADAL" clId="{0AB53EAA-F87A-45FB-B16B-5A18ACF73E39}" dt="2022-01-09T06:08:12.077" v="6408"/>
          <ac:spMkLst>
            <pc:docMk/>
            <pc:sldMk cId="946345384" sldId="313"/>
            <ac:spMk id="56" creationId="{90F1E029-2208-486A-9849-999E1B18B2EC}"/>
          </ac:spMkLst>
        </pc:spChg>
        <pc:spChg chg="mod">
          <ac:chgData name="PHUOC CONG NGUYEN" userId="a6519902-66df-4162-af9d-9db9f0b5ac8e" providerId="ADAL" clId="{0AB53EAA-F87A-45FB-B16B-5A18ACF73E39}" dt="2022-01-09T06:08:12.077" v="6408"/>
          <ac:spMkLst>
            <pc:docMk/>
            <pc:sldMk cId="946345384" sldId="313"/>
            <ac:spMk id="60" creationId="{EAEBDA06-C61A-47F5-8B0C-69BA58AC722E}"/>
          </ac:spMkLst>
        </pc:spChg>
        <pc:spChg chg="mod">
          <ac:chgData name="PHUOC CONG NGUYEN" userId="a6519902-66df-4162-af9d-9db9f0b5ac8e" providerId="ADAL" clId="{0AB53EAA-F87A-45FB-B16B-5A18ACF73E39}" dt="2022-01-09T06:08:12.077" v="6408"/>
          <ac:spMkLst>
            <pc:docMk/>
            <pc:sldMk cId="946345384" sldId="313"/>
            <ac:spMk id="61" creationId="{FC61DAFB-1B35-4684-910C-BCCBB50E6824}"/>
          </ac:spMkLst>
        </pc:spChg>
        <pc:grpChg chg="add mod">
          <ac:chgData name="PHUOC CONG NGUYEN" userId="a6519902-66df-4162-af9d-9db9f0b5ac8e" providerId="ADAL" clId="{0AB53EAA-F87A-45FB-B16B-5A18ACF73E39}" dt="2022-01-09T05:57:01.431" v="5911" actId="164"/>
          <ac:grpSpMkLst>
            <pc:docMk/>
            <pc:sldMk cId="946345384" sldId="313"/>
            <ac:grpSpMk id="4" creationId="{45832291-D627-46E2-A02C-65F43DC8A1FA}"/>
          </ac:grpSpMkLst>
        </pc:grpChg>
        <pc:grpChg chg="add mod">
          <ac:chgData name="PHUOC CONG NGUYEN" userId="a6519902-66df-4162-af9d-9db9f0b5ac8e" providerId="ADAL" clId="{0AB53EAA-F87A-45FB-B16B-5A18ACF73E39}" dt="2022-01-09T05:57:04.911" v="5912" actId="164"/>
          <ac:grpSpMkLst>
            <pc:docMk/>
            <pc:sldMk cId="946345384" sldId="313"/>
            <ac:grpSpMk id="5" creationId="{9FACAF00-E898-4E85-9AA1-9F8D83898F4E}"/>
          </ac:grpSpMkLst>
        </pc:grpChg>
        <pc:grpChg chg="add mod">
          <ac:chgData name="PHUOC CONG NGUYEN" userId="a6519902-66df-4162-af9d-9db9f0b5ac8e" providerId="ADAL" clId="{0AB53EAA-F87A-45FB-B16B-5A18ACF73E39}" dt="2022-01-09T05:57:09.101" v="5913" actId="164"/>
          <ac:grpSpMkLst>
            <pc:docMk/>
            <pc:sldMk cId="946345384" sldId="313"/>
            <ac:grpSpMk id="6" creationId="{EB235391-C29D-4540-832E-28E28F222884}"/>
          </ac:grpSpMkLst>
        </pc:grpChg>
        <pc:grpChg chg="add mod">
          <ac:chgData name="PHUOC CONG NGUYEN" userId="a6519902-66df-4162-af9d-9db9f0b5ac8e" providerId="ADAL" clId="{0AB53EAA-F87A-45FB-B16B-5A18ACF73E39}" dt="2022-01-09T05:57:15.331" v="5914" actId="164"/>
          <ac:grpSpMkLst>
            <pc:docMk/>
            <pc:sldMk cId="946345384" sldId="313"/>
            <ac:grpSpMk id="7" creationId="{F16DB64C-7B88-4224-BEAE-7E44A89CB0F1}"/>
          </ac:grpSpMkLst>
        </pc:grpChg>
        <pc:grpChg chg="add mod ord">
          <ac:chgData name="PHUOC CONG NGUYEN" userId="a6519902-66df-4162-af9d-9db9f0b5ac8e" providerId="ADAL" clId="{0AB53EAA-F87A-45FB-B16B-5A18ACF73E39}" dt="2022-01-08T08:52:10.631" v="5429" actId="166"/>
          <ac:grpSpMkLst>
            <pc:docMk/>
            <pc:sldMk cId="946345384" sldId="313"/>
            <ac:grpSpMk id="14" creationId="{C0FD80C8-643A-4071-8D65-8C6E146E99BA}"/>
          </ac:grpSpMkLst>
        </pc:grpChg>
        <pc:grpChg chg="add mod ord">
          <ac:chgData name="PHUOC CONG NGUYEN" userId="a6519902-66df-4162-af9d-9db9f0b5ac8e" providerId="ADAL" clId="{0AB53EAA-F87A-45FB-B16B-5A18ACF73E39}" dt="2022-01-08T08:52:21.711" v="5430" actId="13244"/>
          <ac:grpSpMkLst>
            <pc:docMk/>
            <pc:sldMk cId="946345384" sldId="313"/>
            <ac:grpSpMk id="15" creationId="{82D69A2E-8B16-45C9-8B92-3C0D70E1AB04}"/>
          </ac:grpSpMkLst>
        </pc:grpChg>
        <pc:grpChg chg="add mod ord">
          <ac:chgData name="PHUOC CONG NGUYEN" userId="a6519902-66df-4162-af9d-9db9f0b5ac8e" providerId="ADAL" clId="{0AB53EAA-F87A-45FB-B16B-5A18ACF73E39}" dt="2022-01-08T08:52:26.444" v="5432" actId="13244"/>
          <ac:grpSpMkLst>
            <pc:docMk/>
            <pc:sldMk cId="946345384" sldId="313"/>
            <ac:grpSpMk id="18" creationId="{3B722597-6EB4-41E6-9C9D-2EDB18175ED5}"/>
          </ac:grpSpMkLst>
        </pc:grpChg>
        <pc:grpChg chg="add del mod">
          <ac:chgData name="PHUOC CONG NGUYEN" userId="a6519902-66df-4162-af9d-9db9f0b5ac8e" providerId="ADAL" clId="{0AB53EAA-F87A-45FB-B16B-5A18ACF73E39}" dt="2022-01-08T08:46:19.481" v="5360" actId="478"/>
          <ac:grpSpMkLst>
            <pc:docMk/>
            <pc:sldMk cId="946345384" sldId="313"/>
            <ac:grpSpMk id="21" creationId="{51F4416D-F398-47E9-9677-C766C5CE48D0}"/>
          </ac:grpSpMkLst>
        </pc:grpChg>
        <pc:grpChg chg="add mod ord">
          <ac:chgData name="PHUOC CONG NGUYEN" userId="a6519902-66df-4162-af9d-9db9f0b5ac8e" providerId="ADAL" clId="{0AB53EAA-F87A-45FB-B16B-5A18ACF73E39}" dt="2022-01-08T08:52:04.921" v="5428" actId="166"/>
          <ac:grpSpMkLst>
            <pc:docMk/>
            <pc:sldMk cId="946345384" sldId="313"/>
            <ac:grpSpMk id="24" creationId="{D0ACC3EE-5B18-4002-9F67-BE02FAB0039F}"/>
          </ac:grpSpMkLst>
        </pc:grpChg>
        <pc:grpChg chg="add del mod">
          <ac:chgData name="PHUOC CONG NGUYEN" userId="a6519902-66df-4162-af9d-9db9f0b5ac8e" providerId="ADAL" clId="{0AB53EAA-F87A-45FB-B16B-5A18ACF73E39}" dt="2022-01-08T08:45:30.041" v="5354" actId="478"/>
          <ac:grpSpMkLst>
            <pc:docMk/>
            <pc:sldMk cId="946345384" sldId="313"/>
            <ac:grpSpMk id="27" creationId="{551CF42E-8E97-4C09-8066-BE474988601A}"/>
          </ac:grpSpMkLst>
        </pc:grpChg>
        <pc:grpChg chg="add mod ord">
          <ac:chgData name="PHUOC CONG NGUYEN" userId="a6519902-66df-4162-af9d-9db9f0b5ac8e" providerId="ADAL" clId="{0AB53EAA-F87A-45FB-B16B-5A18ACF73E39}" dt="2022-01-08T08:52:24.551" v="5431" actId="13244"/>
          <ac:grpSpMkLst>
            <pc:docMk/>
            <pc:sldMk cId="946345384" sldId="313"/>
            <ac:grpSpMk id="30" creationId="{FA916BB8-4321-4553-9E2D-01A214A2BA8F}"/>
          </ac:grpSpMkLst>
        </pc:grpChg>
        <pc:grpChg chg="add mod">
          <ac:chgData name="PHUOC CONG NGUYEN" userId="a6519902-66df-4162-af9d-9db9f0b5ac8e" providerId="ADAL" clId="{0AB53EAA-F87A-45FB-B16B-5A18ACF73E39}" dt="2022-01-09T06:10:58.637" v="6450" actId="1036"/>
          <ac:grpSpMkLst>
            <pc:docMk/>
            <pc:sldMk cId="946345384" sldId="313"/>
            <ac:grpSpMk id="35" creationId="{87B4CBD1-AE54-4609-95B5-CA288E5939A9}"/>
          </ac:grpSpMkLst>
        </pc:grpChg>
        <pc:grpChg chg="add mod">
          <ac:chgData name="PHUOC CONG NGUYEN" userId="a6519902-66df-4162-af9d-9db9f0b5ac8e" providerId="ADAL" clId="{0AB53EAA-F87A-45FB-B16B-5A18ACF73E39}" dt="2022-01-09T06:08:40.659" v="6409" actId="962"/>
          <ac:grpSpMkLst>
            <pc:docMk/>
            <pc:sldMk cId="946345384" sldId="313"/>
            <ac:grpSpMk id="36" creationId="{82DF173D-100B-494E-9DD9-00F95A3A8A5B}"/>
          </ac:grpSpMkLst>
        </pc:grpChg>
        <pc:grpChg chg="add mod">
          <ac:chgData name="PHUOC CONG NGUYEN" userId="a6519902-66df-4162-af9d-9db9f0b5ac8e" providerId="ADAL" clId="{0AB53EAA-F87A-45FB-B16B-5A18ACF73E39}" dt="2022-01-09T06:08:46.019" v="6410" actId="962"/>
          <ac:grpSpMkLst>
            <pc:docMk/>
            <pc:sldMk cId="946345384" sldId="313"/>
            <ac:grpSpMk id="47" creationId="{22F6CB10-98E4-45C1-95AC-2287954450EE}"/>
          </ac:grpSpMkLst>
        </pc:grpChg>
        <pc:grpChg chg="mod">
          <ac:chgData name="PHUOC CONG NGUYEN" userId="a6519902-66df-4162-af9d-9db9f0b5ac8e" providerId="ADAL" clId="{0AB53EAA-F87A-45FB-B16B-5A18ACF73E39}" dt="2022-01-09T06:08:12.077" v="6408"/>
          <ac:grpSpMkLst>
            <pc:docMk/>
            <pc:sldMk cId="946345384" sldId="313"/>
            <ac:grpSpMk id="48" creationId="{34A91B4D-38E5-41C6-8AE9-628E1FA0B49B}"/>
          </ac:grpSpMkLst>
        </pc:grpChg>
        <pc:grpChg chg="add mod">
          <ac:chgData name="PHUOC CONG NGUYEN" userId="a6519902-66df-4162-af9d-9db9f0b5ac8e" providerId="ADAL" clId="{0AB53EAA-F87A-45FB-B16B-5A18ACF73E39}" dt="2022-01-09T06:08:50.669" v="6411" actId="962"/>
          <ac:grpSpMkLst>
            <pc:docMk/>
            <pc:sldMk cId="946345384" sldId="313"/>
            <ac:grpSpMk id="52" creationId="{2D130A0F-AC8C-4790-8038-474ECC366D70}"/>
          </ac:grpSpMkLst>
        </pc:grpChg>
        <pc:grpChg chg="mod">
          <ac:chgData name="PHUOC CONG NGUYEN" userId="a6519902-66df-4162-af9d-9db9f0b5ac8e" providerId="ADAL" clId="{0AB53EAA-F87A-45FB-B16B-5A18ACF73E39}" dt="2022-01-09T06:08:12.077" v="6408"/>
          <ac:grpSpMkLst>
            <pc:docMk/>
            <pc:sldMk cId="946345384" sldId="313"/>
            <ac:grpSpMk id="53" creationId="{2D6AE301-9BE6-4D72-8FA3-3F59B80764CC}"/>
          </ac:grpSpMkLst>
        </pc:grpChg>
        <pc:grpChg chg="add mod">
          <ac:chgData name="PHUOC CONG NGUYEN" userId="a6519902-66df-4162-af9d-9db9f0b5ac8e" providerId="ADAL" clId="{0AB53EAA-F87A-45FB-B16B-5A18ACF73E39}" dt="2022-01-09T06:08:58.639" v="6412" actId="962"/>
          <ac:grpSpMkLst>
            <pc:docMk/>
            <pc:sldMk cId="946345384" sldId="313"/>
            <ac:grpSpMk id="57" creationId="{5DCC39F9-8CE4-4C6E-B148-BA92AD07251A}"/>
          </ac:grpSpMkLst>
        </pc:grpChg>
        <pc:grpChg chg="mod">
          <ac:chgData name="PHUOC CONG NGUYEN" userId="a6519902-66df-4162-af9d-9db9f0b5ac8e" providerId="ADAL" clId="{0AB53EAA-F87A-45FB-B16B-5A18ACF73E39}" dt="2022-01-09T06:08:12.077" v="6408"/>
          <ac:grpSpMkLst>
            <pc:docMk/>
            <pc:sldMk cId="946345384" sldId="313"/>
            <ac:grpSpMk id="58" creationId="{D16ADA55-EAC1-4ADE-8082-54BF7B9D49F8}"/>
          </ac:grpSpMkLst>
        </pc:grpChg>
        <pc:cxnChg chg="mod">
          <ac:chgData name="PHUOC CONG NGUYEN" userId="a6519902-66df-4162-af9d-9db9f0b5ac8e" providerId="ADAL" clId="{0AB53EAA-F87A-45FB-B16B-5A18ACF73E39}" dt="2022-01-09T06:08:12.077" v="6408"/>
          <ac:cxnSpMkLst>
            <pc:docMk/>
            <pc:sldMk cId="946345384" sldId="313"/>
            <ac:cxnSpMk id="49" creationId="{198972E4-06DD-40A5-9634-F6964718C65F}"/>
          </ac:cxnSpMkLst>
        </pc:cxnChg>
        <pc:cxnChg chg="mod">
          <ac:chgData name="PHUOC CONG NGUYEN" userId="a6519902-66df-4162-af9d-9db9f0b5ac8e" providerId="ADAL" clId="{0AB53EAA-F87A-45FB-B16B-5A18ACF73E39}" dt="2022-01-09T06:08:12.077" v="6408"/>
          <ac:cxnSpMkLst>
            <pc:docMk/>
            <pc:sldMk cId="946345384" sldId="313"/>
            <ac:cxnSpMk id="54" creationId="{A35BD3DD-CAD6-4A1D-AA92-A0D9B41E5813}"/>
          </ac:cxnSpMkLst>
        </pc:cxnChg>
        <pc:cxnChg chg="mod">
          <ac:chgData name="PHUOC CONG NGUYEN" userId="a6519902-66df-4162-af9d-9db9f0b5ac8e" providerId="ADAL" clId="{0AB53EAA-F87A-45FB-B16B-5A18ACF73E39}" dt="2022-01-09T06:08:12.077" v="6408"/>
          <ac:cxnSpMkLst>
            <pc:docMk/>
            <pc:sldMk cId="946345384" sldId="313"/>
            <ac:cxnSpMk id="59" creationId="{F15D5268-7417-4F30-8D6D-7D21E3D562AF}"/>
          </ac:cxnSpMkLst>
        </pc:cxnChg>
      </pc:sldChg>
      <pc:sldChg chg="addSp delSp modSp new del mod">
        <pc:chgData name="PHUOC CONG NGUYEN" userId="a6519902-66df-4162-af9d-9db9f0b5ac8e" providerId="ADAL" clId="{0AB53EAA-F87A-45FB-B16B-5A18ACF73E39}" dt="2022-01-08T04:18:32.931" v="1782" actId="47"/>
        <pc:sldMkLst>
          <pc:docMk/>
          <pc:sldMk cId="737956" sldId="314"/>
        </pc:sldMkLst>
        <pc:spChg chg="add del mod">
          <ac:chgData name="PHUOC CONG NGUYEN" userId="a6519902-66df-4162-af9d-9db9f0b5ac8e" providerId="ADAL" clId="{0AB53EAA-F87A-45FB-B16B-5A18ACF73E39}" dt="2022-01-08T04:04:09.653" v="1335" actId="21"/>
          <ac:spMkLst>
            <pc:docMk/>
            <pc:sldMk cId="737956" sldId="314"/>
            <ac:spMk id="2" creationId="{DEB0848E-E162-4D62-B143-0A8A0E266597}"/>
          </ac:spMkLst>
        </pc:spChg>
        <pc:spChg chg="add del mod">
          <ac:chgData name="PHUOC CONG NGUYEN" userId="a6519902-66df-4162-af9d-9db9f0b5ac8e" providerId="ADAL" clId="{0AB53EAA-F87A-45FB-B16B-5A18ACF73E39}" dt="2022-01-08T04:04:09.653" v="1335" actId="21"/>
          <ac:spMkLst>
            <pc:docMk/>
            <pc:sldMk cId="737956" sldId="314"/>
            <ac:spMk id="3" creationId="{2C269363-1FC3-4133-BAD5-5AD26A317F85}"/>
          </ac:spMkLst>
        </pc:spChg>
        <pc:spChg chg="add mod">
          <ac:chgData name="PHUOC CONG NGUYEN" userId="a6519902-66df-4162-af9d-9db9f0b5ac8e" providerId="ADAL" clId="{0AB53EAA-F87A-45FB-B16B-5A18ACF73E39}" dt="2022-01-08T04:04:09.653" v="1335" actId="21"/>
          <ac:spMkLst>
            <pc:docMk/>
            <pc:sldMk cId="737956" sldId="314"/>
            <ac:spMk id="6" creationId="{A2329322-EA48-4D0D-9587-E1015148B3EA}"/>
          </ac:spMkLst>
        </pc:spChg>
        <pc:spChg chg="add mod">
          <ac:chgData name="PHUOC CONG NGUYEN" userId="a6519902-66df-4162-af9d-9db9f0b5ac8e" providerId="ADAL" clId="{0AB53EAA-F87A-45FB-B16B-5A18ACF73E39}" dt="2022-01-08T04:04:09.653" v="1335" actId="21"/>
          <ac:spMkLst>
            <pc:docMk/>
            <pc:sldMk cId="737956" sldId="314"/>
            <ac:spMk id="8" creationId="{AEF8335B-426A-478A-AFF4-66CFD02A12D5}"/>
          </ac:spMkLst>
        </pc:spChg>
      </pc:sldChg>
      <pc:sldChg chg="add del setBg">
        <pc:chgData name="PHUOC CONG NGUYEN" userId="a6519902-66df-4162-af9d-9db9f0b5ac8e" providerId="ADAL" clId="{0AB53EAA-F87A-45FB-B16B-5A18ACF73E39}" dt="2022-01-08T04:18:29.366" v="1781" actId="47"/>
        <pc:sldMkLst>
          <pc:docMk/>
          <pc:sldMk cId="1800760168" sldId="315"/>
        </pc:sldMkLst>
      </pc:sldChg>
      <pc:sldChg chg="delSp add del mod setBg">
        <pc:chgData name="PHUOC CONG NGUYEN" userId="a6519902-66df-4162-af9d-9db9f0b5ac8e" providerId="ADAL" clId="{0AB53EAA-F87A-45FB-B16B-5A18ACF73E39}" dt="2022-01-08T04:06:04.041" v="1345" actId="47"/>
        <pc:sldMkLst>
          <pc:docMk/>
          <pc:sldMk cId="126745779" sldId="316"/>
        </pc:sldMkLst>
        <pc:spChg chg="del">
          <ac:chgData name="PHUOC CONG NGUYEN" userId="a6519902-66df-4162-af9d-9db9f0b5ac8e" providerId="ADAL" clId="{0AB53EAA-F87A-45FB-B16B-5A18ACF73E39}" dt="2022-01-08T04:05:08.976" v="1342" actId="478"/>
          <ac:spMkLst>
            <pc:docMk/>
            <pc:sldMk cId="126745779" sldId="316"/>
            <ac:spMk id="7" creationId="{ACCDA095-E407-4039-9E2E-7FB88A272F95}"/>
          </ac:spMkLst>
        </pc:spChg>
      </pc:sldChg>
      <pc:sldChg chg="addSp delSp modSp add mod modTransition modAnim">
        <pc:chgData name="PHUOC CONG NGUYEN" userId="a6519902-66df-4162-af9d-9db9f0b5ac8e" providerId="ADAL" clId="{0AB53EAA-F87A-45FB-B16B-5A18ACF73E39}" dt="2022-01-08T07:41:44.702" v="4728"/>
        <pc:sldMkLst>
          <pc:docMk/>
          <pc:sldMk cId="3542429794" sldId="317"/>
        </pc:sldMkLst>
        <pc:spChg chg="add del mod">
          <ac:chgData name="PHUOC CONG NGUYEN" userId="a6519902-66df-4162-af9d-9db9f0b5ac8e" providerId="ADAL" clId="{0AB53EAA-F87A-45FB-B16B-5A18ACF73E39}" dt="2022-01-08T04:06:17.117" v="1347" actId="478"/>
          <ac:spMkLst>
            <pc:docMk/>
            <pc:sldMk cId="3542429794" sldId="317"/>
            <ac:spMk id="3" creationId="{2D82142F-2C38-4491-9CDF-17929860E6DE}"/>
          </ac:spMkLst>
        </pc:spChg>
        <pc:spChg chg="add del mod">
          <ac:chgData name="PHUOC CONG NGUYEN" userId="a6519902-66df-4162-af9d-9db9f0b5ac8e" providerId="ADAL" clId="{0AB53EAA-F87A-45FB-B16B-5A18ACF73E39}" dt="2022-01-08T04:06:17.117" v="1347" actId="478"/>
          <ac:spMkLst>
            <pc:docMk/>
            <pc:sldMk cId="3542429794" sldId="317"/>
            <ac:spMk id="5" creationId="{D49FCFC2-EDE6-476F-BC4E-E7B2F3012B1B}"/>
          </ac:spMkLst>
        </pc:spChg>
        <pc:spChg chg="add del mod">
          <ac:chgData name="PHUOC CONG NGUYEN" userId="a6519902-66df-4162-af9d-9db9f0b5ac8e" providerId="ADAL" clId="{0AB53EAA-F87A-45FB-B16B-5A18ACF73E39}" dt="2022-01-08T04:06:17.117" v="1347" actId="478"/>
          <ac:spMkLst>
            <pc:docMk/>
            <pc:sldMk cId="3542429794" sldId="317"/>
            <ac:spMk id="7" creationId="{C48DF52F-6DB6-4A79-BFE7-0D4415E0849D}"/>
          </ac:spMkLst>
        </pc:spChg>
        <pc:spChg chg="mod">
          <ac:chgData name="PHUOC CONG NGUYEN" userId="a6519902-66df-4162-af9d-9db9f0b5ac8e" providerId="ADAL" clId="{0AB53EAA-F87A-45FB-B16B-5A18ACF73E39}" dt="2022-01-08T04:10:54.471" v="1483" actId="20577"/>
          <ac:spMkLst>
            <pc:docMk/>
            <pc:sldMk cId="3542429794" sldId="317"/>
            <ac:spMk id="2054" creationId="{00000000-0000-0000-0000-000000000000}"/>
          </ac:spMkLst>
        </pc:spChg>
        <pc:spChg chg="mod">
          <ac:chgData name="PHUOC CONG NGUYEN" userId="a6519902-66df-4162-af9d-9db9f0b5ac8e" providerId="ADAL" clId="{0AB53EAA-F87A-45FB-B16B-5A18ACF73E39}" dt="2022-01-08T04:09:04.535" v="1417" actId="14100"/>
          <ac:spMkLst>
            <pc:docMk/>
            <pc:sldMk cId="3542429794" sldId="317"/>
            <ac:spMk id="2055" creationId="{00000000-0000-0000-0000-000000000000}"/>
          </ac:spMkLst>
        </pc:spChg>
        <pc:spChg chg="del">
          <ac:chgData name="PHUOC CONG NGUYEN" userId="a6519902-66df-4162-af9d-9db9f0b5ac8e" providerId="ADAL" clId="{0AB53EAA-F87A-45FB-B16B-5A18ACF73E39}" dt="2022-01-08T04:06:13.310" v="1346" actId="478"/>
          <ac:spMkLst>
            <pc:docMk/>
            <pc:sldMk cId="3542429794" sldId="317"/>
            <ac:spMk id="2056" creationId="{00000000-0000-0000-0000-000000000000}"/>
          </ac:spMkLst>
        </pc:spChg>
        <pc:spChg chg="mod">
          <ac:chgData name="PHUOC CONG NGUYEN" userId="a6519902-66df-4162-af9d-9db9f0b5ac8e" providerId="ADAL" clId="{0AB53EAA-F87A-45FB-B16B-5A18ACF73E39}" dt="2022-01-08T04:09:40.590" v="1427" actId="120"/>
          <ac:spMkLst>
            <pc:docMk/>
            <pc:sldMk cId="3542429794" sldId="317"/>
            <ac:spMk id="2057" creationId="{00000000-0000-0000-0000-000000000000}"/>
          </ac:spMkLst>
        </pc:spChg>
        <pc:spChg chg="del">
          <ac:chgData name="PHUOC CONG NGUYEN" userId="a6519902-66df-4162-af9d-9db9f0b5ac8e" providerId="ADAL" clId="{0AB53EAA-F87A-45FB-B16B-5A18ACF73E39}" dt="2022-01-08T04:06:13.310" v="1346" actId="478"/>
          <ac:spMkLst>
            <pc:docMk/>
            <pc:sldMk cId="3542429794" sldId="317"/>
            <ac:spMk id="2058" creationId="{00000000-0000-0000-0000-000000000000}"/>
          </ac:spMkLst>
        </pc:spChg>
        <pc:spChg chg="mod">
          <ac:chgData name="PHUOC CONG NGUYEN" userId="a6519902-66df-4162-af9d-9db9f0b5ac8e" providerId="ADAL" clId="{0AB53EAA-F87A-45FB-B16B-5A18ACF73E39}" dt="2022-01-08T04:07:21.017" v="1365" actId="14100"/>
          <ac:spMkLst>
            <pc:docMk/>
            <pc:sldMk cId="3542429794" sldId="317"/>
            <ac:spMk id="2059" creationId="{00000000-0000-0000-0000-000000000000}"/>
          </ac:spMkLst>
        </pc:spChg>
        <pc:spChg chg="del">
          <ac:chgData name="PHUOC CONG NGUYEN" userId="a6519902-66df-4162-af9d-9db9f0b5ac8e" providerId="ADAL" clId="{0AB53EAA-F87A-45FB-B16B-5A18ACF73E39}" dt="2022-01-08T04:06:13.310" v="1346" actId="478"/>
          <ac:spMkLst>
            <pc:docMk/>
            <pc:sldMk cId="3542429794" sldId="317"/>
            <ac:spMk id="2060" creationId="{00000000-0000-0000-0000-000000000000}"/>
          </ac:spMkLst>
        </pc:spChg>
        <pc:spChg chg="mod">
          <ac:chgData name="PHUOC CONG NGUYEN" userId="a6519902-66df-4162-af9d-9db9f0b5ac8e" providerId="ADAL" clId="{0AB53EAA-F87A-45FB-B16B-5A18ACF73E39}" dt="2022-01-08T04:07:44.227" v="1386" actId="164"/>
          <ac:spMkLst>
            <pc:docMk/>
            <pc:sldMk cId="3542429794" sldId="317"/>
            <ac:spMk id="2061" creationId="{00000000-0000-0000-0000-000000000000}"/>
          </ac:spMkLst>
        </pc:spChg>
        <pc:spChg chg="mod">
          <ac:chgData name="PHUOC CONG NGUYEN" userId="a6519902-66df-4162-af9d-9db9f0b5ac8e" providerId="ADAL" clId="{0AB53EAA-F87A-45FB-B16B-5A18ACF73E39}" dt="2022-01-08T04:07:47.447" v="1387" actId="164"/>
          <ac:spMkLst>
            <pc:docMk/>
            <pc:sldMk cId="3542429794" sldId="317"/>
            <ac:spMk id="2062" creationId="{00000000-0000-0000-0000-000000000000}"/>
          </ac:spMkLst>
        </pc:spChg>
        <pc:spChg chg="mod">
          <ac:chgData name="PHUOC CONG NGUYEN" userId="a6519902-66df-4162-af9d-9db9f0b5ac8e" providerId="ADAL" clId="{0AB53EAA-F87A-45FB-B16B-5A18ACF73E39}" dt="2022-01-08T04:07:50.946" v="1388" actId="164"/>
          <ac:spMkLst>
            <pc:docMk/>
            <pc:sldMk cId="3542429794" sldId="317"/>
            <ac:spMk id="2063" creationId="{00000000-0000-0000-0000-000000000000}"/>
          </ac:spMkLst>
        </pc:spChg>
        <pc:grpChg chg="add mod">
          <ac:chgData name="PHUOC CONG NGUYEN" userId="a6519902-66df-4162-af9d-9db9f0b5ac8e" providerId="ADAL" clId="{0AB53EAA-F87A-45FB-B16B-5A18ACF73E39}" dt="2022-01-08T04:08:04.546" v="1408" actId="1035"/>
          <ac:grpSpMkLst>
            <pc:docMk/>
            <pc:sldMk cId="3542429794" sldId="317"/>
            <ac:grpSpMk id="8" creationId="{2AA61328-BF9B-4BFE-BEA9-C00129DB1447}"/>
          </ac:grpSpMkLst>
        </pc:grpChg>
        <pc:grpChg chg="add mod">
          <ac:chgData name="PHUOC CONG NGUYEN" userId="a6519902-66df-4162-af9d-9db9f0b5ac8e" providerId="ADAL" clId="{0AB53EAA-F87A-45FB-B16B-5A18ACF73E39}" dt="2022-01-08T04:08:04.546" v="1408" actId="1035"/>
          <ac:grpSpMkLst>
            <pc:docMk/>
            <pc:sldMk cId="3542429794" sldId="317"/>
            <ac:grpSpMk id="9" creationId="{334370A1-E273-4931-B0B4-9D4A0DC19282}"/>
          </ac:grpSpMkLst>
        </pc:grpChg>
        <pc:grpChg chg="add mod">
          <ac:chgData name="PHUOC CONG NGUYEN" userId="a6519902-66df-4162-af9d-9db9f0b5ac8e" providerId="ADAL" clId="{0AB53EAA-F87A-45FB-B16B-5A18ACF73E39}" dt="2022-01-08T04:08:04.546" v="1408" actId="1035"/>
          <ac:grpSpMkLst>
            <pc:docMk/>
            <pc:sldMk cId="3542429794" sldId="317"/>
            <ac:grpSpMk id="10" creationId="{A524AF9F-C017-4FEA-9001-265FC3BE0CE3}"/>
          </ac:grpSpMkLst>
        </pc:grpChg>
        <pc:grpChg chg="mod">
          <ac:chgData name="PHUOC CONG NGUYEN" userId="a6519902-66df-4162-af9d-9db9f0b5ac8e" providerId="ADAL" clId="{0AB53EAA-F87A-45FB-B16B-5A18ACF73E39}" dt="2022-01-08T04:07:50.946" v="1388" actId="164"/>
          <ac:grpSpMkLst>
            <pc:docMk/>
            <pc:sldMk cId="3542429794" sldId="317"/>
            <ac:grpSpMk id="2066" creationId="{00000000-0000-0000-0000-000000000000}"/>
          </ac:grpSpMkLst>
        </pc:grpChg>
        <pc:grpChg chg="mod">
          <ac:chgData name="PHUOC CONG NGUYEN" userId="a6519902-66df-4162-af9d-9db9f0b5ac8e" providerId="ADAL" clId="{0AB53EAA-F87A-45FB-B16B-5A18ACF73E39}" dt="2022-01-08T04:07:44.227" v="1386" actId="164"/>
          <ac:grpSpMkLst>
            <pc:docMk/>
            <pc:sldMk cId="3542429794" sldId="317"/>
            <ac:grpSpMk id="2071" creationId="{00000000-0000-0000-0000-000000000000}"/>
          </ac:grpSpMkLst>
        </pc:grpChg>
        <pc:grpChg chg="mod">
          <ac:chgData name="PHUOC CONG NGUYEN" userId="a6519902-66df-4162-af9d-9db9f0b5ac8e" providerId="ADAL" clId="{0AB53EAA-F87A-45FB-B16B-5A18ACF73E39}" dt="2022-01-08T04:07:47.447" v="1387" actId="164"/>
          <ac:grpSpMkLst>
            <pc:docMk/>
            <pc:sldMk cId="3542429794" sldId="317"/>
            <ac:grpSpMk id="2076" creationId="{00000000-0000-0000-0000-000000000000}"/>
          </ac:grpSpMkLst>
        </pc:grpChg>
        <pc:cxnChg chg="mod">
          <ac:chgData name="PHUOC CONG NGUYEN" userId="a6519902-66df-4162-af9d-9db9f0b5ac8e" providerId="ADAL" clId="{0AB53EAA-F87A-45FB-B16B-5A18ACF73E39}" dt="2022-01-08T04:07:44.227" v="1386" actId="164"/>
          <ac:cxnSpMkLst>
            <pc:docMk/>
            <pc:sldMk cId="3542429794" sldId="317"/>
            <ac:cxnSpMk id="2064" creationId="{00000000-0000-0000-0000-000000000000}"/>
          </ac:cxnSpMkLst>
        </pc:cxnChg>
        <pc:cxnChg chg="mod">
          <ac:chgData name="PHUOC CONG NGUYEN" userId="a6519902-66df-4162-af9d-9db9f0b5ac8e" providerId="ADAL" clId="{0AB53EAA-F87A-45FB-B16B-5A18ACF73E39}" dt="2022-01-08T04:07:50.946" v="1388" actId="164"/>
          <ac:cxnSpMkLst>
            <pc:docMk/>
            <pc:sldMk cId="3542429794" sldId="317"/>
            <ac:cxnSpMk id="2065" creationId="{00000000-0000-0000-0000-000000000000}"/>
          </ac:cxnSpMkLst>
        </pc:cxnChg>
      </pc:sldChg>
      <pc:sldChg chg="addSp delSp modSp new mod modTransition modClrScheme modAnim chgLayout">
        <pc:chgData name="PHUOC CONG NGUYEN" userId="a6519902-66df-4162-af9d-9db9f0b5ac8e" providerId="ADAL" clId="{0AB53EAA-F87A-45FB-B16B-5A18ACF73E39}" dt="2022-01-08T07:49:29.399" v="4835" actId="1035"/>
        <pc:sldMkLst>
          <pc:docMk/>
          <pc:sldMk cId="975591818" sldId="318"/>
        </pc:sldMkLst>
        <pc:spChg chg="del mod ord">
          <ac:chgData name="PHUOC CONG NGUYEN" userId="a6519902-66df-4162-af9d-9db9f0b5ac8e" providerId="ADAL" clId="{0AB53EAA-F87A-45FB-B16B-5A18ACF73E39}" dt="2022-01-08T04:10:28.896" v="1433" actId="700"/>
          <ac:spMkLst>
            <pc:docMk/>
            <pc:sldMk cId="975591818" sldId="318"/>
            <ac:spMk id="2" creationId="{ACC74A44-EC81-4E89-B383-0D9B0067A1EA}"/>
          </ac:spMkLst>
        </pc:spChg>
        <pc:spChg chg="del">
          <ac:chgData name="PHUOC CONG NGUYEN" userId="a6519902-66df-4162-af9d-9db9f0b5ac8e" providerId="ADAL" clId="{0AB53EAA-F87A-45FB-B16B-5A18ACF73E39}" dt="2022-01-08T04:10:28.896" v="1433" actId="700"/>
          <ac:spMkLst>
            <pc:docMk/>
            <pc:sldMk cId="975591818" sldId="318"/>
            <ac:spMk id="3" creationId="{952D3689-ED52-433A-9DB7-20DDF6FCB3B8}"/>
          </ac:spMkLst>
        </pc:spChg>
        <pc:spChg chg="del">
          <ac:chgData name="PHUOC CONG NGUYEN" userId="a6519902-66df-4162-af9d-9db9f0b5ac8e" providerId="ADAL" clId="{0AB53EAA-F87A-45FB-B16B-5A18ACF73E39}" dt="2022-01-08T04:10:28.896" v="1433" actId="700"/>
          <ac:spMkLst>
            <pc:docMk/>
            <pc:sldMk cId="975591818" sldId="318"/>
            <ac:spMk id="4" creationId="{CAB4A676-FD84-4877-A95C-FC30B01C30E5}"/>
          </ac:spMkLst>
        </pc:spChg>
        <pc:spChg chg="del">
          <ac:chgData name="PHUOC CONG NGUYEN" userId="a6519902-66df-4162-af9d-9db9f0b5ac8e" providerId="ADAL" clId="{0AB53EAA-F87A-45FB-B16B-5A18ACF73E39}" dt="2022-01-08T04:10:28.896" v="1433" actId="700"/>
          <ac:spMkLst>
            <pc:docMk/>
            <pc:sldMk cId="975591818" sldId="318"/>
            <ac:spMk id="5" creationId="{AE7FA367-E18A-4232-AE66-9BD8FA332325}"/>
          </ac:spMkLst>
        </pc:spChg>
        <pc:spChg chg="del">
          <ac:chgData name="PHUOC CONG NGUYEN" userId="a6519902-66df-4162-af9d-9db9f0b5ac8e" providerId="ADAL" clId="{0AB53EAA-F87A-45FB-B16B-5A18ACF73E39}" dt="2022-01-08T04:10:28.896" v="1433" actId="700"/>
          <ac:spMkLst>
            <pc:docMk/>
            <pc:sldMk cId="975591818" sldId="318"/>
            <ac:spMk id="6" creationId="{45C15672-EBCB-4BBD-8B46-FAA1C568F7B5}"/>
          </ac:spMkLst>
        </pc:spChg>
        <pc:spChg chg="del">
          <ac:chgData name="PHUOC CONG NGUYEN" userId="a6519902-66df-4162-af9d-9db9f0b5ac8e" providerId="ADAL" clId="{0AB53EAA-F87A-45FB-B16B-5A18ACF73E39}" dt="2022-01-08T04:10:28.896" v="1433" actId="700"/>
          <ac:spMkLst>
            <pc:docMk/>
            <pc:sldMk cId="975591818" sldId="318"/>
            <ac:spMk id="7" creationId="{DFEF6215-48F7-4DF1-BA2B-F76D699DA9BB}"/>
          </ac:spMkLst>
        </pc:spChg>
        <pc:spChg chg="del">
          <ac:chgData name="PHUOC CONG NGUYEN" userId="a6519902-66df-4162-af9d-9db9f0b5ac8e" providerId="ADAL" clId="{0AB53EAA-F87A-45FB-B16B-5A18ACF73E39}" dt="2022-01-08T04:10:28.896" v="1433" actId="700"/>
          <ac:spMkLst>
            <pc:docMk/>
            <pc:sldMk cId="975591818" sldId="318"/>
            <ac:spMk id="8" creationId="{0BECA79C-7742-48D1-85EC-94B8008FD7D0}"/>
          </ac:spMkLst>
        </pc:spChg>
        <pc:spChg chg="add mod">
          <ac:chgData name="PHUOC CONG NGUYEN" userId="a6519902-66df-4162-af9d-9db9f0b5ac8e" providerId="ADAL" clId="{0AB53EAA-F87A-45FB-B16B-5A18ACF73E39}" dt="2022-01-08T07:42:00.032" v="4730" actId="1076"/>
          <ac:spMkLst>
            <pc:docMk/>
            <pc:sldMk cId="975591818" sldId="318"/>
            <ac:spMk id="9" creationId="{4B2AD9D8-9AF1-4793-A7F7-C3450833BFF6}"/>
          </ac:spMkLst>
        </pc:spChg>
        <pc:spChg chg="add mod">
          <ac:chgData name="PHUOC CONG NGUYEN" userId="a6519902-66df-4162-af9d-9db9f0b5ac8e" providerId="ADAL" clId="{0AB53EAA-F87A-45FB-B16B-5A18ACF73E39}" dt="2022-01-08T07:42:00.032" v="4730" actId="1076"/>
          <ac:spMkLst>
            <pc:docMk/>
            <pc:sldMk cId="975591818" sldId="318"/>
            <ac:spMk id="10" creationId="{F6BA4612-8449-4FA7-B288-8E1D7F7C9945}"/>
          </ac:spMkLst>
        </pc:spChg>
        <pc:spChg chg="add mod">
          <ac:chgData name="PHUOC CONG NGUYEN" userId="a6519902-66df-4162-af9d-9db9f0b5ac8e" providerId="ADAL" clId="{0AB53EAA-F87A-45FB-B16B-5A18ACF73E39}" dt="2022-01-08T04:18:17.294" v="1779" actId="1076"/>
          <ac:spMkLst>
            <pc:docMk/>
            <pc:sldMk cId="975591818" sldId="318"/>
            <ac:spMk id="11" creationId="{04AE4179-D0FA-4C2E-A30C-794B1D1F38C2}"/>
          </ac:spMkLst>
        </pc:spChg>
        <pc:spChg chg="add mod">
          <ac:chgData name="PHUOC CONG NGUYEN" userId="a6519902-66df-4162-af9d-9db9f0b5ac8e" providerId="ADAL" clId="{0AB53EAA-F87A-45FB-B16B-5A18ACF73E39}" dt="2022-01-08T04:17:43.155" v="1772" actId="1037"/>
          <ac:spMkLst>
            <pc:docMk/>
            <pc:sldMk cId="975591818" sldId="318"/>
            <ac:spMk id="12" creationId="{1A6E276C-186E-4ACB-9CDA-DC389CDD8AAD}"/>
          </ac:spMkLst>
        </pc:spChg>
        <pc:spChg chg="add del mod">
          <ac:chgData name="PHUOC CONG NGUYEN" userId="a6519902-66df-4162-af9d-9db9f0b5ac8e" providerId="ADAL" clId="{0AB53EAA-F87A-45FB-B16B-5A18ACF73E39}" dt="2022-01-08T04:14:33.343" v="1563" actId="478"/>
          <ac:spMkLst>
            <pc:docMk/>
            <pc:sldMk cId="975591818" sldId="318"/>
            <ac:spMk id="13" creationId="{3C733EAF-C198-4125-ADAF-4B7B7BB258D1}"/>
          </ac:spMkLst>
        </pc:spChg>
        <pc:spChg chg="add del mod">
          <ac:chgData name="PHUOC CONG NGUYEN" userId="a6519902-66df-4162-af9d-9db9f0b5ac8e" providerId="ADAL" clId="{0AB53EAA-F87A-45FB-B16B-5A18ACF73E39}" dt="2022-01-08T04:14:33.343" v="1563" actId="478"/>
          <ac:spMkLst>
            <pc:docMk/>
            <pc:sldMk cId="975591818" sldId="318"/>
            <ac:spMk id="14" creationId="{8D8A156F-F814-48A0-A5A5-C989F88039DB}"/>
          </ac:spMkLst>
        </pc:spChg>
        <pc:spChg chg="add mod ord topLvl">
          <ac:chgData name="PHUOC CONG NGUYEN" userId="a6519902-66df-4162-af9d-9db9f0b5ac8e" providerId="ADAL" clId="{0AB53EAA-F87A-45FB-B16B-5A18ACF73E39}" dt="2022-01-08T07:49:29.399" v="4835" actId="1035"/>
          <ac:spMkLst>
            <pc:docMk/>
            <pc:sldMk cId="975591818" sldId="318"/>
            <ac:spMk id="15" creationId="{53690ABA-629E-4B5F-812E-7E2DA4DBBBC0}"/>
          </ac:spMkLst>
        </pc:spChg>
        <pc:spChg chg="add mod ord">
          <ac:chgData name="PHUOC CONG NGUYEN" userId="a6519902-66df-4162-af9d-9db9f0b5ac8e" providerId="ADAL" clId="{0AB53EAA-F87A-45FB-B16B-5A18ACF73E39}" dt="2022-01-08T07:48:53.730" v="4824" actId="164"/>
          <ac:spMkLst>
            <pc:docMk/>
            <pc:sldMk cId="975591818" sldId="318"/>
            <ac:spMk id="16" creationId="{A25A1573-1498-455F-8FDB-6E37565A7BC9}"/>
          </ac:spMkLst>
        </pc:spChg>
        <pc:spChg chg="add del mod">
          <ac:chgData name="PHUOC CONG NGUYEN" userId="a6519902-66df-4162-af9d-9db9f0b5ac8e" providerId="ADAL" clId="{0AB53EAA-F87A-45FB-B16B-5A18ACF73E39}" dt="2022-01-08T04:14:29.127" v="1561" actId="478"/>
          <ac:spMkLst>
            <pc:docMk/>
            <pc:sldMk cId="975591818" sldId="318"/>
            <ac:spMk id="17" creationId="{82EC001B-F928-43F0-A2CA-2D9F2B21C012}"/>
          </ac:spMkLst>
        </pc:spChg>
        <pc:spChg chg="mod">
          <ac:chgData name="PHUOC CONG NGUYEN" userId="a6519902-66df-4162-af9d-9db9f0b5ac8e" providerId="ADAL" clId="{0AB53EAA-F87A-45FB-B16B-5A18ACF73E39}" dt="2022-01-08T04:10:20.634" v="1432"/>
          <ac:spMkLst>
            <pc:docMk/>
            <pc:sldMk cId="975591818" sldId="318"/>
            <ac:spMk id="19" creationId="{3F5FC073-FBD9-417D-AE2B-1877D1FDFB51}"/>
          </ac:spMkLst>
        </pc:spChg>
        <pc:spChg chg="mod">
          <ac:chgData name="PHUOC CONG NGUYEN" userId="a6519902-66df-4162-af9d-9db9f0b5ac8e" providerId="ADAL" clId="{0AB53EAA-F87A-45FB-B16B-5A18ACF73E39}" dt="2022-01-08T04:10:20.634" v="1432"/>
          <ac:spMkLst>
            <pc:docMk/>
            <pc:sldMk cId="975591818" sldId="318"/>
            <ac:spMk id="20" creationId="{62F29566-970A-4F78-B28E-2444D6F62529}"/>
          </ac:spMkLst>
        </pc:spChg>
        <pc:spChg chg="mod">
          <ac:chgData name="PHUOC CONG NGUYEN" userId="a6519902-66df-4162-af9d-9db9f0b5ac8e" providerId="ADAL" clId="{0AB53EAA-F87A-45FB-B16B-5A18ACF73E39}" dt="2022-01-08T04:10:20.634" v="1432"/>
          <ac:spMkLst>
            <pc:docMk/>
            <pc:sldMk cId="975591818" sldId="318"/>
            <ac:spMk id="21" creationId="{37822B5C-F0EA-4EE7-91DB-7ACC511E8255}"/>
          </ac:spMkLst>
        </pc:spChg>
        <pc:spChg chg="mod">
          <ac:chgData name="PHUOC CONG NGUYEN" userId="a6519902-66df-4162-af9d-9db9f0b5ac8e" providerId="ADAL" clId="{0AB53EAA-F87A-45FB-B16B-5A18ACF73E39}" dt="2022-01-08T04:10:20.634" v="1432"/>
          <ac:spMkLst>
            <pc:docMk/>
            <pc:sldMk cId="975591818" sldId="318"/>
            <ac:spMk id="22" creationId="{DB8FCF23-E581-4C8D-B488-3E5374ABFE68}"/>
          </ac:spMkLst>
        </pc:spChg>
        <pc:spChg chg="mod">
          <ac:chgData name="PHUOC CONG NGUYEN" userId="a6519902-66df-4162-af9d-9db9f0b5ac8e" providerId="ADAL" clId="{0AB53EAA-F87A-45FB-B16B-5A18ACF73E39}" dt="2022-01-08T04:10:20.634" v="1432"/>
          <ac:spMkLst>
            <pc:docMk/>
            <pc:sldMk cId="975591818" sldId="318"/>
            <ac:spMk id="23" creationId="{352B8EFD-5076-418B-8AE0-1E2418D4A8B2}"/>
          </ac:spMkLst>
        </pc:spChg>
        <pc:spChg chg="mod">
          <ac:chgData name="PHUOC CONG NGUYEN" userId="a6519902-66df-4162-af9d-9db9f0b5ac8e" providerId="ADAL" clId="{0AB53EAA-F87A-45FB-B16B-5A18ACF73E39}" dt="2022-01-08T04:10:20.634" v="1432"/>
          <ac:spMkLst>
            <pc:docMk/>
            <pc:sldMk cId="975591818" sldId="318"/>
            <ac:spMk id="24" creationId="{7B906A28-5D78-48EB-AF89-4953929ED798}"/>
          </ac:spMkLst>
        </pc:spChg>
        <pc:spChg chg="mod">
          <ac:chgData name="PHUOC CONG NGUYEN" userId="a6519902-66df-4162-af9d-9db9f0b5ac8e" providerId="ADAL" clId="{0AB53EAA-F87A-45FB-B16B-5A18ACF73E39}" dt="2022-01-08T04:10:20.634" v="1432"/>
          <ac:spMkLst>
            <pc:docMk/>
            <pc:sldMk cId="975591818" sldId="318"/>
            <ac:spMk id="25" creationId="{EDF531AE-C441-404E-B1CD-13DE85BF1FBA}"/>
          </ac:spMkLst>
        </pc:spChg>
        <pc:spChg chg="mod">
          <ac:chgData name="PHUOC CONG NGUYEN" userId="a6519902-66df-4162-af9d-9db9f0b5ac8e" providerId="ADAL" clId="{0AB53EAA-F87A-45FB-B16B-5A18ACF73E39}" dt="2022-01-08T04:10:20.634" v="1432"/>
          <ac:spMkLst>
            <pc:docMk/>
            <pc:sldMk cId="975591818" sldId="318"/>
            <ac:spMk id="26" creationId="{7C887618-B9AA-4C31-AAF6-0A563BA83425}"/>
          </ac:spMkLst>
        </pc:spChg>
        <pc:spChg chg="mod">
          <ac:chgData name="PHUOC CONG NGUYEN" userId="a6519902-66df-4162-af9d-9db9f0b5ac8e" providerId="ADAL" clId="{0AB53EAA-F87A-45FB-B16B-5A18ACF73E39}" dt="2022-01-08T04:10:20.634" v="1432"/>
          <ac:spMkLst>
            <pc:docMk/>
            <pc:sldMk cId="975591818" sldId="318"/>
            <ac:spMk id="27" creationId="{1D3F30D7-A745-4C2B-8CE2-7A3F5F68FDDA}"/>
          </ac:spMkLst>
        </pc:spChg>
        <pc:spChg chg="mod">
          <ac:chgData name="PHUOC CONG NGUYEN" userId="a6519902-66df-4162-af9d-9db9f0b5ac8e" providerId="ADAL" clId="{0AB53EAA-F87A-45FB-B16B-5A18ACF73E39}" dt="2022-01-08T04:10:20.634" v="1432"/>
          <ac:spMkLst>
            <pc:docMk/>
            <pc:sldMk cId="975591818" sldId="318"/>
            <ac:spMk id="28" creationId="{0DAAA576-D517-4BD8-95C3-E9425C37E5CE}"/>
          </ac:spMkLst>
        </pc:spChg>
        <pc:spChg chg="mod">
          <ac:chgData name="PHUOC CONG NGUYEN" userId="a6519902-66df-4162-af9d-9db9f0b5ac8e" providerId="ADAL" clId="{0AB53EAA-F87A-45FB-B16B-5A18ACF73E39}" dt="2022-01-08T04:10:20.634" v="1432"/>
          <ac:spMkLst>
            <pc:docMk/>
            <pc:sldMk cId="975591818" sldId="318"/>
            <ac:spMk id="29" creationId="{C9A75DBC-046F-4091-9131-B5384D82C852}"/>
          </ac:spMkLst>
        </pc:spChg>
        <pc:spChg chg="mod">
          <ac:chgData name="PHUOC CONG NGUYEN" userId="a6519902-66df-4162-af9d-9db9f0b5ac8e" providerId="ADAL" clId="{0AB53EAA-F87A-45FB-B16B-5A18ACF73E39}" dt="2022-01-08T04:10:20.634" v="1432"/>
          <ac:spMkLst>
            <pc:docMk/>
            <pc:sldMk cId="975591818" sldId="318"/>
            <ac:spMk id="30" creationId="{FDD92D96-D990-4923-BC32-D135A15F316C}"/>
          </ac:spMkLst>
        </pc:spChg>
        <pc:spChg chg="mod">
          <ac:chgData name="PHUOC CONG NGUYEN" userId="a6519902-66df-4162-af9d-9db9f0b5ac8e" providerId="ADAL" clId="{0AB53EAA-F87A-45FB-B16B-5A18ACF73E39}" dt="2022-01-08T04:10:20.634" v="1432"/>
          <ac:spMkLst>
            <pc:docMk/>
            <pc:sldMk cId="975591818" sldId="318"/>
            <ac:spMk id="31" creationId="{9045E43A-4C61-4CCE-83F0-EA44F028100B}"/>
          </ac:spMkLst>
        </pc:spChg>
        <pc:spChg chg="mod">
          <ac:chgData name="PHUOC CONG NGUYEN" userId="a6519902-66df-4162-af9d-9db9f0b5ac8e" providerId="ADAL" clId="{0AB53EAA-F87A-45FB-B16B-5A18ACF73E39}" dt="2022-01-08T04:10:20.634" v="1432"/>
          <ac:spMkLst>
            <pc:docMk/>
            <pc:sldMk cId="975591818" sldId="318"/>
            <ac:spMk id="32" creationId="{2159A188-C9F8-48E8-ADFF-BB0878C69BC4}"/>
          </ac:spMkLst>
        </pc:spChg>
        <pc:spChg chg="mod">
          <ac:chgData name="PHUOC CONG NGUYEN" userId="a6519902-66df-4162-af9d-9db9f0b5ac8e" providerId="ADAL" clId="{0AB53EAA-F87A-45FB-B16B-5A18ACF73E39}" dt="2022-01-08T04:10:20.634" v="1432"/>
          <ac:spMkLst>
            <pc:docMk/>
            <pc:sldMk cId="975591818" sldId="318"/>
            <ac:spMk id="34" creationId="{396044F1-40BA-4006-ABA8-177DE1345343}"/>
          </ac:spMkLst>
        </pc:spChg>
        <pc:spChg chg="mod">
          <ac:chgData name="PHUOC CONG NGUYEN" userId="a6519902-66df-4162-af9d-9db9f0b5ac8e" providerId="ADAL" clId="{0AB53EAA-F87A-45FB-B16B-5A18ACF73E39}" dt="2022-01-08T04:10:20.634" v="1432"/>
          <ac:spMkLst>
            <pc:docMk/>
            <pc:sldMk cId="975591818" sldId="318"/>
            <ac:spMk id="35" creationId="{827F2240-65C9-44DE-B8EF-6B429C02F1B1}"/>
          </ac:spMkLst>
        </pc:spChg>
        <pc:spChg chg="mod">
          <ac:chgData name="PHUOC CONG NGUYEN" userId="a6519902-66df-4162-af9d-9db9f0b5ac8e" providerId="ADAL" clId="{0AB53EAA-F87A-45FB-B16B-5A18ACF73E39}" dt="2022-01-08T04:10:20.634" v="1432"/>
          <ac:spMkLst>
            <pc:docMk/>
            <pc:sldMk cId="975591818" sldId="318"/>
            <ac:spMk id="36" creationId="{855662B7-48E3-498D-95E7-F6566CA36DF7}"/>
          </ac:spMkLst>
        </pc:spChg>
        <pc:spChg chg="mod">
          <ac:chgData name="PHUOC CONG NGUYEN" userId="a6519902-66df-4162-af9d-9db9f0b5ac8e" providerId="ADAL" clId="{0AB53EAA-F87A-45FB-B16B-5A18ACF73E39}" dt="2022-01-08T04:10:20.634" v="1432"/>
          <ac:spMkLst>
            <pc:docMk/>
            <pc:sldMk cId="975591818" sldId="318"/>
            <ac:spMk id="37" creationId="{E82CA3D0-CBE0-4F12-A63C-A96F856763B5}"/>
          </ac:spMkLst>
        </pc:spChg>
        <pc:spChg chg="mod">
          <ac:chgData name="PHUOC CONG NGUYEN" userId="a6519902-66df-4162-af9d-9db9f0b5ac8e" providerId="ADAL" clId="{0AB53EAA-F87A-45FB-B16B-5A18ACF73E39}" dt="2022-01-08T04:10:20.634" v="1432"/>
          <ac:spMkLst>
            <pc:docMk/>
            <pc:sldMk cId="975591818" sldId="318"/>
            <ac:spMk id="38" creationId="{F82F796D-7AB4-4AD0-97FB-DDC181A41334}"/>
          </ac:spMkLst>
        </pc:spChg>
        <pc:spChg chg="mod">
          <ac:chgData name="PHUOC CONG NGUYEN" userId="a6519902-66df-4162-af9d-9db9f0b5ac8e" providerId="ADAL" clId="{0AB53EAA-F87A-45FB-B16B-5A18ACF73E39}" dt="2022-01-08T04:10:20.634" v="1432"/>
          <ac:spMkLst>
            <pc:docMk/>
            <pc:sldMk cId="975591818" sldId="318"/>
            <ac:spMk id="40" creationId="{9F6C153B-0335-4AD1-B957-54FFB2DFB041}"/>
          </ac:spMkLst>
        </pc:spChg>
        <pc:spChg chg="mod">
          <ac:chgData name="PHUOC CONG NGUYEN" userId="a6519902-66df-4162-af9d-9db9f0b5ac8e" providerId="ADAL" clId="{0AB53EAA-F87A-45FB-B16B-5A18ACF73E39}" dt="2022-01-08T04:10:20.634" v="1432"/>
          <ac:spMkLst>
            <pc:docMk/>
            <pc:sldMk cId="975591818" sldId="318"/>
            <ac:spMk id="41" creationId="{F4B29228-2E03-4982-ADDC-A8767ADA8247}"/>
          </ac:spMkLst>
        </pc:spChg>
        <pc:spChg chg="add mod ord">
          <ac:chgData name="PHUOC CONG NGUYEN" userId="a6519902-66df-4162-af9d-9db9f0b5ac8e" providerId="ADAL" clId="{0AB53EAA-F87A-45FB-B16B-5A18ACF73E39}" dt="2022-01-08T04:14:25.957" v="1560" actId="1076"/>
          <ac:spMkLst>
            <pc:docMk/>
            <pc:sldMk cId="975591818" sldId="318"/>
            <ac:spMk id="42" creationId="{A15F026C-1A23-4242-9919-E444CB565D81}"/>
          </ac:spMkLst>
        </pc:spChg>
        <pc:spChg chg="mod">
          <ac:chgData name="PHUOC CONG NGUYEN" userId="a6519902-66df-4162-af9d-9db9f0b5ac8e" providerId="ADAL" clId="{0AB53EAA-F87A-45FB-B16B-5A18ACF73E39}" dt="2022-01-08T04:14:42.986" v="1565" actId="242"/>
          <ac:spMkLst>
            <pc:docMk/>
            <pc:sldMk cId="975591818" sldId="318"/>
            <ac:spMk id="44" creationId="{1764CD10-A1E6-4FC9-93B6-2D1283640368}"/>
          </ac:spMkLst>
        </pc:spChg>
        <pc:spChg chg="mod">
          <ac:chgData name="PHUOC CONG NGUYEN" userId="a6519902-66df-4162-af9d-9db9f0b5ac8e" providerId="ADAL" clId="{0AB53EAA-F87A-45FB-B16B-5A18ACF73E39}" dt="2022-01-08T04:14:42.986" v="1565" actId="242"/>
          <ac:spMkLst>
            <pc:docMk/>
            <pc:sldMk cId="975591818" sldId="318"/>
            <ac:spMk id="45" creationId="{17F13A89-21F1-4C10-BFFD-A20C4758BA2C}"/>
          </ac:spMkLst>
        </pc:spChg>
        <pc:spChg chg="mod">
          <ac:chgData name="PHUOC CONG NGUYEN" userId="a6519902-66df-4162-af9d-9db9f0b5ac8e" providerId="ADAL" clId="{0AB53EAA-F87A-45FB-B16B-5A18ACF73E39}" dt="2022-01-08T04:14:42.986" v="1565" actId="242"/>
          <ac:spMkLst>
            <pc:docMk/>
            <pc:sldMk cId="975591818" sldId="318"/>
            <ac:spMk id="46" creationId="{057F1DA3-0EC9-4038-A87D-C9E5BE42B296}"/>
          </ac:spMkLst>
        </pc:spChg>
        <pc:spChg chg="mod">
          <ac:chgData name="PHUOC CONG NGUYEN" userId="a6519902-66df-4162-af9d-9db9f0b5ac8e" providerId="ADAL" clId="{0AB53EAA-F87A-45FB-B16B-5A18ACF73E39}" dt="2022-01-08T04:14:42.986" v="1565" actId="242"/>
          <ac:spMkLst>
            <pc:docMk/>
            <pc:sldMk cId="975591818" sldId="318"/>
            <ac:spMk id="47" creationId="{A4C23AF7-C716-4A63-8E4A-5FA27F555783}"/>
          </ac:spMkLst>
        </pc:spChg>
        <pc:spChg chg="mod">
          <ac:chgData name="PHUOC CONG NGUYEN" userId="a6519902-66df-4162-af9d-9db9f0b5ac8e" providerId="ADAL" clId="{0AB53EAA-F87A-45FB-B16B-5A18ACF73E39}" dt="2022-01-08T04:14:42.986" v="1565" actId="242"/>
          <ac:spMkLst>
            <pc:docMk/>
            <pc:sldMk cId="975591818" sldId="318"/>
            <ac:spMk id="48" creationId="{DA6D2A07-680A-4B29-9210-87BBF3BF4E2B}"/>
          </ac:spMkLst>
        </pc:spChg>
        <pc:spChg chg="mod">
          <ac:chgData name="PHUOC CONG NGUYEN" userId="a6519902-66df-4162-af9d-9db9f0b5ac8e" providerId="ADAL" clId="{0AB53EAA-F87A-45FB-B16B-5A18ACF73E39}" dt="2022-01-08T04:14:42.986" v="1565" actId="242"/>
          <ac:spMkLst>
            <pc:docMk/>
            <pc:sldMk cId="975591818" sldId="318"/>
            <ac:spMk id="49" creationId="{487BD3D3-3FEB-4443-9311-2192E57A87E8}"/>
          </ac:spMkLst>
        </pc:spChg>
        <pc:spChg chg="mod">
          <ac:chgData name="PHUOC CONG NGUYEN" userId="a6519902-66df-4162-af9d-9db9f0b5ac8e" providerId="ADAL" clId="{0AB53EAA-F87A-45FB-B16B-5A18ACF73E39}" dt="2022-01-08T04:14:42.986" v="1565" actId="242"/>
          <ac:spMkLst>
            <pc:docMk/>
            <pc:sldMk cId="975591818" sldId="318"/>
            <ac:spMk id="50" creationId="{BA96FF4A-BBD0-46A0-BFD8-0DC83202F42A}"/>
          </ac:spMkLst>
        </pc:spChg>
        <pc:spChg chg="mod">
          <ac:chgData name="PHUOC CONG NGUYEN" userId="a6519902-66df-4162-af9d-9db9f0b5ac8e" providerId="ADAL" clId="{0AB53EAA-F87A-45FB-B16B-5A18ACF73E39}" dt="2022-01-08T04:14:42.986" v="1565" actId="242"/>
          <ac:spMkLst>
            <pc:docMk/>
            <pc:sldMk cId="975591818" sldId="318"/>
            <ac:spMk id="51" creationId="{57D02A94-D6FC-4DFF-B741-A7A1A06840FA}"/>
          </ac:spMkLst>
        </pc:spChg>
        <pc:spChg chg="mod">
          <ac:chgData name="PHUOC CONG NGUYEN" userId="a6519902-66df-4162-af9d-9db9f0b5ac8e" providerId="ADAL" clId="{0AB53EAA-F87A-45FB-B16B-5A18ACF73E39}" dt="2022-01-08T04:14:42.986" v="1565" actId="242"/>
          <ac:spMkLst>
            <pc:docMk/>
            <pc:sldMk cId="975591818" sldId="318"/>
            <ac:spMk id="52" creationId="{8F068F7F-2BAA-4128-9069-4B2ECC9A1084}"/>
          </ac:spMkLst>
        </pc:spChg>
        <pc:spChg chg="mod">
          <ac:chgData name="PHUOC CONG NGUYEN" userId="a6519902-66df-4162-af9d-9db9f0b5ac8e" providerId="ADAL" clId="{0AB53EAA-F87A-45FB-B16B-5A18ACF73E39}" dt="2022-01-08T04:14:42.986" v="1565" actId="242"/>
          <ac:spMkLst>
            <pc:docMk/>
            <pc:sldMk cId="975591818" sldId="318"/>
            <ac:spMk id="53" creationId="{0D9DD010-F2CF-4132-94A9-827BD81CFC49}"/>
          </ac:spMkLst>
        </pc:spChg>
        <pc:spChg chg="mod">
          <ac:chgData name="PHUOC CONG NGUYEN" userId="a6519902-66df-4162-af9d-9db9f0b5ac8e" providerId="ADAL" clId="{0AB53EAA-F87A-45FB-B16B-5A18ACF73E39}" dt="2022-01-08T04:14:42.986" v="1565" actId="242"/>
          <ac:spMkLst>
            <pc:docMk/>
            <pc:sldMk cId="975591818" sldId="318"/>
            <ac:spMk id="54" creationId="{E12D6D16-2BAD-4B1D-9FB3-1893F68DC5AE}"/>
          </ac:spMkLst>
        </pc:spChg>
        <pc:spChg chg="mod">
          <ac:chgData name="PHUOC CONG NGUYEN" userId="a6519902-66df-4162-af9d-9db9f0b5ac8e" providerId="ADAL" clId="{0AB53EAA-F87A-45FB-B16B-5A18ACF73E39}" dt="2022-01-08T04:14:42.986" v="1565" actId="242"/>
          <ac:spMkLst>
            <pc:docMk/>
            <pc:sldMk cId="975591818" sldId="318"/>
            <ac:spMk id="55" creationId="{DED00C51-A507-4B77-A39D-2D3EC1383FDB}"/>
          </ac:spMkLst>
        </pc:spChg>
        <pc:spChg chg="mod">
          <ac:chgData name="PHUOC CONG NGUYEN" userId="a6519902-66df-4162-af9d-9db9f0b5ac8e" providerId="ADAL" clId="{0AB53EAA-F87A-45FB-B16B-5A18ACF73E39}" dt="2022-01-08T04:14:42.986" v="1565" actId="242"/>
          <ac:spMkLst>
            <pc:docMk/>
            <pc:sldMk cId="975591818" sldId="318"/>
            <ac:spMk id="56" creationId="{5B4FBD0A-A41D-4E8B-B2FD-930DE256D106}"/>
          </ac:spMkLst>
        </pc:spChg>
        <pc:spChg chg="mod">
          <ac:chgData name="PHUOC CONG NGUYEN" userId="a6519902-66df-4162-af9d-9db9f0b5ac8e" providerId="ADAL" clId="{0AB53EAA-F87A-45FB-B16B-5A18ACF73E39}" dt="2022-01-08T04:14:42.986" v="1565" actId="242"/>
          <ac:spMkLst>
            <pc:docMk/>
            <pc:sldMk cId="975591818" sldId="318"/>
            <ac:spMk id="57" creationId="{F8BEC8A4-2C7C-4F2A-A5F1-7E87A285D9FF}"/>
          </ac:spMkLst>
        </pc:spChg>
        <pc:spChg chg="mod">
          <ac:chgData name="PHUOC CONG NGUYEN" userId="a6519902-66df-4162-af9d-9db9f0b5ac8e" providerId="ADAL" clId="{0AB53EAA-F87A-45FB-B16B-5A18ACF73E39}" dt="2022-01-08T04:14:42.986" v="1565" actId="242"/>
          <ac:spMkLst>
            <pc:docMk/>
            <pc:sldMk cId="975591818" sldId="318"/>
            <ac:spMk id="58" creationId="{609C773A-88D9-4A73-BF2B-16D7CC9D14F5}"/>
          </ac:spMkLst>
        </pc:spChg>
        <pc:spChg chg="mod">
          <ac:chgData name="PHUOC CONG NGUYEN" userId="a6519902-66df-4162-af9d-9db9f0b5ac8e" providerId="ADAL" clId="{0AB53EAA-F87A-45FB-B16B-5A18ACF73E39}" dt="2022-01-08T04:14:42.986" v="1565" actId="242"/>
          <ac:spMkLst>
            <pc:docMk/>
            <pc:sldMk cId="975591818" sldId="318"/>
            <ac:spMk id="59" creationId="{9E9E84B7-7F50-4208-ACD1-AB886ED9913A}"/>
          </ac:spMkLst>
        </pc:spChg>
        <pc:spChg chg="mod">
          <ac:chgData name="PHUOC CONG NGUYEN" userId="a6519902-66df-4162-af9d-9db9f0b5ac8e" providerId="ADAL" clId="{0AB53EAA-F87A-45FB-B16B-5A18ACF73E39}" dt="2022-01-08T04:14:42.986" v="1565" actId="242"/>
          <ac:spMkLst>
            <pc:docMk/>
            <pc:sldMk cId="975591818" sldId="318"/>
            <ac:spMk id="60" creationId="{7C1034E1-D834-473C-BE40-BECC0BBFA445}"/>
          </ac:spMkLst>
        </pc:spChg>
        <pc:spChg chg="mod">
          <ac:chgData name="PHUOC CONG NGUYEN" userId="a6519902-66df-4162-af9d-9db9f0b5ac8e" providerId="ADAL" clId="{0AB53EAA-F87A-45FB-B16B-5A18ACF73E39}" dt="2022-01-08T07:49:18.370" v="4828" actId="1037"/>
          <ac:spMkLst>
            <pc:docMk/>
            <pc:sldMk cId="975591818" sldId="318"/>
            <ac:spMk id="62" creationId="{4A2C3239-0949-499C-8E90-94CAC28032A6}"/>
          </ac:spMkLst>
        </pc:spChg>
        <pc:spChg chg="mod">
          <ac:chgData name="PHUOC CONG NGUYEN" userId="a6519902-66df-4162-af9d-9db9f0b5ac8e" providerId="ADAL" clId="{0AB53EAA-F87A-45FB-B16B-5A18ACF73E39}" dt="2022-01-08T04:14:42.986" v="1565" actId="242"/>
          <ac:spMkLst>
            <pc:docMk/>
            <pc:sldMk cId="975591818" sldId="318"/>
            <ac:spMk id="63" creationId="{DEF197F7-02F7-4430-A071-EB400964C403}"/>
          </ac:spMkLst>
        </pc:spChg>
        <pc:spChg chg="mod">
          <ac:chgData name="PHUOC CONG NGUYEN" userId="a6519902-66df-4162-af9d-9db9f0b5ac8e" providerId="ADAL" clId="{0AB53EAA-F87A-45FB-B16B-5A18ACF73E39}" dt="2022-01-08T04:14:42.986" v="1565" actId="242"/>
          <ac:spMkLst>
            <pc:docMk/>
            <pc:sldMk cId="975591818" sldId="318"/>
            <ac:spMk id="64" creationId="{6C77BBF3-9160-4C34-8BDB-C1AFE271E164}"/>
          </ac:spMkLst>
        </pc:spChg>
        <pc:grpChg chg="add del mod">
          <ac:chgData name="PHUOC CONG NGUYEN" userId="a6519902-66df-4162-af9d-9db9f0b5ac8e" providerId="ADAL" clId="{0AB53EAA-F87A-45FB-B16B-5A18ACF73E39}" dt="2022-01-08T04:14:29.127" v="1561" actId="478"/>
          <ac:grpSpMkLst>
            <pc:docMk/>
            <pc:sldMk cId="975591818" sldId="318"/>
            <ac:grpSpMk id="18" creationId="{DD74AFB8-D0CE-4E96-8D54-848A5C53A099}"/>
          </ac:grpSpMkLst>
        </pc:grpChg>
        <pc:grpChg chg="add del mod">
          <ac:chgData name="PHUOC CONG NGUYEN" userId="a6519902-66df-4162-af9d-9db9f0b5ac8e" providerId="ADAL" clId="{0AB53EAA-F87A-45FB-B16B-5A18ACF73E39}" dt="2022-01-08T04:11:22.143" v="1517" actId="478"/>
          <ac:grpSpMkLst>
            <pc:docMk/>
            <pc:sldMk cId="975591818" sldId="318"/>
            <ac:grpSpMk id="33" creationId="{D7C6D5F4-B295-4047-A280-4CD940A04E88}"/>
          </ac:grpSpMkLst>
        </pc:grpChg>
        <pc:grpChg chg="add del mod">
          <ac:chgData name="PHUOC CONG NGUYEN" userId="a6519902-66df-4162-af9d-9db9f0b5ac8e" providerId="ADAL" clId="{0AB53EAA-F87A-45FB-B16B-5A18ACF73E39}" dt="2022-01-08T04:12:53.572" v="1533" actId="478"/>
          <ac:grpSpMkLst>
            <pc:docMk/>
            <pc:sldMk cId="975591818" sldId="318"/>
            <ac:grpSpMk id="39" creationId="{D7D15294-9240-427A-A77A-16CAF6439CDD}"/>
          </ac:grpSpMkLst>
        </pc:grpChg>
        <pc:grpChg chg="add del mod topLvl">
          <ac:chgData name="PHUOC CONG NGUYEN" userId="a6519902-66df-4162-af9d-9db9f0b5ac8e" providerId="ADAL" clId="{0AB53EAA-F87A-45FB-B16B-5A18ACF73E39}" dt="2022-01-08T07:48:10.985" v="4813" actId="164"/>
          <ac:grpSpMkLst>
            <pc:docMk/>
            <pc:sldMk cId="975591818" sldId="318"/>
            <ac:grpSpMk id="43" creationId="{C3D8104A-6E26-4621-A90C-07FEFCA66E10}"/>
          </ac:grpSpMkLst>
        </pc:grpChg>
        <pc:grpChg chg="add mod">
          <ac:chgData name="PHUOC CONG NGUYEN" userId="a6519902-66df-4162-af9d-9db9f0b5ac8e" providerId="ADAL" clId="{0AB53EAA-F87A-45FB-B16B-5A18ACF73E39}" dt="2022-01-08T07:48:53.730" v="4824" actId="164"/>
          <ac:grpSpMkLst>
            <pc:docMk/>
            <pc:sldMk cId="975591818" sldId="318"/>
            <ac:grpSpMk id="61" creationId="{9D3F2183-CEA8-46F1-80BE-C1D0189226BB}"/>
          </ac:grpSpMkLst>
        </pc:grpChg>
        <pc:grpChg chg="add del mod">
          <ac:chgData name="PHUOC CONG NGUYEN" userId="a6519902-66df-4162-af9d-9db9f0b5ac8e" providerId="ADAL" clId="{0AB53EAA-F87A-45FB-B16B-5A18ACF73E39}" dt="2022-01-08T04:14:07.397" v="1548" actId="165"/>
          <ac:grpSpMkLst>
            <pc:docMk/>
            <pc:sldMk cId="975591818" sldId="318"/>
            <ac:grpSpMk id="65" creationId="{C8BAF8CC-C9F4-46B6-B863-B4EC2F54AA69}"/>
          </ac:grpSpMkLst>
        </pc:grpChg>
        <pc:grpChg chg="add mod">
          <ac:chgData name="PHUOC CONG NGUYEN" userId="a6519902-66df-4162-af9d-9db9f0b5ac8e" providerId="ADAL" clId="{0AB53EAA-F87A-45FB-B16B-5A18ACF73E39}" dt="2022-01-08T07:48:10.985" v="4813" actId="164"/>
          <ac:grpSpMkLst>
            <pc:docMk/>
            <pc:sldMk cId="975591818" sldId="318"/>
            <ac:grpSpMk id="66" creationId="{51275FEB-41F8-42BC-B8CA-81002A797E8E}"/>
          </ac:grpSpMkLst>
        </pc:grpChg>
        <pc:grpChg chg="add mod">
          <ac:chgData name="PHUOC CONG NGUYEN" userId="a6519902-66df-4162-af9d-9db9f0b5ac8e" providerId="ADAL" clId="{0AB53EAA-F87A-45FB-B16B-5A18ACF73E39}" dt="2022-01-08T07:48:53.730" v="4824" actId="164"/>
          <ac:grpSpMkLst>
            <pc:docMk/>
            <pc:sldMk cId="975591818" sldId="318"/>
            <ac:grpSpMk id="67" creationId="{21F822BB-EA2B-43D5-AF85-96DC17CBAEBC}"/>
          </ac:grpSpMkLst>
        </pc:grpChg>
      </pc:sldChg>
      <pc:sldChg chg="addSp delSp modSp add mod modTransition modAnim">
        <pc:chgData name="PHUOC CONG NGUYEN" userId="a6519902-66df-4162-af9d-9db9f0b5ac8e" providerId="ADAL" clId="{0AB53EAA-F87A-45FB-B16B-5A18ACF73E39}" dt="2022-01-08T07:50:22.784" v="4844" actId="1076"/>
        <pc:sldMkLst>
          <pc:docMk/>
          <pc:sldMk cId="674783994" sldId="319"/>
        </pc:sldMkLst>
        <pc:spChg chg="add del mod">
          <ac:chgData name="PHUOC CONG NGUYEN" userId="a6519902-66df-4162-af9d-9db9f0b5ac8e" providerId="ADAL" clId="{0AB53EAA-F87A-45FB-B16B-5A18ACF73E39}" dt="2022-01-08T04:21:07.796" v="1846" actId="478"/>
          <ac:spMkLst>
            <pc:docMk/>
            <pc:sldMk cId="674783994" sldId="319"/>
            <ac:spMk id="3" creationId="{BA86D24C-8114-41F7-9C8E-02A954CBD46A}"/>
          </ac:spMkLst>
        </pc:spChg>
        <pc:spChg chg="add del mod">
          <ac:chgData name="PHUOC CONG NGUYEN" userId="a6519902-66df-4162-af9d-9db9f0b5ac8e" providerId="ADAL" clId="{0AB53EAA-F87A-45FB-B16B-5A18ACF73E39}" dt="2022-01-08T04:21:08.916" v="1848" actId="478"/>
          <ac:spMkLst>
            <pc:docMk/>
            <pc:sldMk cId="674783994" sldId="319"/>
            <ac:spMk id="5" creationId="{E0BED7DD-B26F-4042-83B2-E5D25B3AD229}"/>
          </ac:spMkLst>
        </pc:spChg>
        <pc:spChg chg="add mod">
          <ac:chgData name="PHUOC CONG NGUYEN" userId="a6519902-66df-4162-af9d-9db9f0b5ac8e" providerId="ADAL" clId="{0AB53EAA-F87A-45FB-B16B-5A18ACF73E39}" dt="2022-01-08T07:49:52.036" v="4836" actId="2711"/>
          <ac:spMkLst>
            <pc:docMk/>
            <pc:sldMk cId="674783994" sldId="319"/>
            <ac:spMk id="7" creationId="{CBC57EBE-04EA-4F5F-B9B6-1392BECFCD29}"/>
          </ac:spMkLst>
        </pc:spChg>
        <pc:spChg chg="add mod">
          <ac:chgData name="PHUOC CONG NGUYEN" userId="a6519902-66df-4162-af9d-9db9f0b5ac8e" providerId="ADAL" clId="{0AB53EAA-F87A-45FB-B16B-5A18ACF73E39}" dt="2022-01-08T07:49:52.036" v="4836" actId="2711"/>
          <ac:spMkLst>
            <pc:docMk/>
            <pc:sldMk cId="674783994" sldId="319"/>
            <ac:spMk id="8" creationId="{D8721A77-22D3-4A15-8789-2FFA54580081}"/>
          </ac:spMkLst>
        </pc:spChg>
        <pc:spChg chg="add mod">
          <ac:chgData name="PHUOC CONG NGUYEN" userId="a6519902-66df-4162-af9d-9db9f0b5ac8e" providerId="ADAL" clId="{0AB53EAA-F87A-45FB-B16B-5A18ACF73E39}" dt="2022-01-08T07:49:52.036" v="4836" actId="2711"/>
          <ac:spMkLst>
            <pc:docMk/>
            <pc:sldMk cId="674783994" sldId="319"/>
            <ac:spMk id="10" creationId="{3C7CD670-D8C0-4214-9963-EE5783179E74}"/>
          </ac:spMkLst>
        </pc:spChg>
        <pc:spChg chg="add mod">
          <ac:chgData name="PHUOC CONG NGUYEN" userId="a6519902-66df-4162-af9d-9db9f0b5ac8e" providerId="ADAL" clId="{0AB53EAA-F87A-45FB-B16B-5A18ACF73E39}" dt="2022-01-08T07:49:52.036" v="4836" actId="2711"/>
          <ac:spMkLst>
            <pc:docMk/>
            <pc:sldMk cId="674783994" sldId="319"/>
            <ac:spMk id="194" creationId="{8B554F46-34F7-4AD6-8A8D-840F217DEDC1}"/>
          </ac:spMkLst>
        </pc:spChg>
        <pc:spChg chg="add del mod">
          <ac:chgData name="PHUOC CONG NGUYEN" userId="a6519902-66df-4162-af9d-9db9f0b5ac8e" providerId="ADAL" clId="{0AB53EAA-F87A-45FB-B16B-5A18ACF73E39}" dt="2022-01-08T04:21:54.599" v="1856" actId="478"/>
          <ac:spMkLst>
            <pc:docMk/>
            <pc:sldMk cId="674783994" sldId="319"/>
            <ac:spMk id="195" creationId="{66149B84-F356-45D2-9CD8-B81E5ABC7643}"/>
          </ac:spMkLst>
        </pc:spChg>
        <pc:spChg chg="add del mod">
          <ac:chgData name="PHUOC CONG NGUYEN" userId="a6519902-66df-4162-af9d-9db9f0b5ac8e" providerId="ADAL" clId="{0AB53EAA-F87A-45FB-B16B-5A18ACF73E39}" dt="2022-01-08T04:39:57.123" v="1906" actId="478"/>
          <ac:spMkLst>
            <pc:docMk/>
            <pc:sldMk cId="674783994" sldId="319"/>
            <ac:spMk id="197" creationId="{AF99516B-D40D-4DE9-BABC-C6B24885A923}"/>
          </ac:spMkLst>
        </pc:spChg>
        <pc:spChg chg="add del mod">
          <ac:chgData name="PHUOC CONG NGUYEN" userId="a6519902-66df-4162-af9d-9db9f0b5ac8e" providerId="ADAL" clId="{0AB53EAA-F87A-45FB-B16B-5A18ACF73E39}" dt="2022-01-08T04:39:57.123" v="1906" actId="478"/>
          <ac:spMkLst>
            <pc:docMk/>
            <pc:sldMk cId="674783994" sldId="319"/>
            <ac:spMk id="198" creationId="{94708FD4-B20A-4EBB-8E2B-17622F86E038}"/>
          </ac:spMkLst>
        </pc:spChg>
        <pc:spChg chg="add mod">
          <ac:chgData name="PHUOC CONG NGUYEN" userId="a6519902-66df-4162-af9d-9db9f0b5ac8e" providerId="ADAL" clId="{0AB53EAA-F87A-45FB-B16B-5A18ACF73E39}" dt="2022-01-08T07:49:52.036" v="4836" actId="2711"/>
          <ac:spMkLst>
            <pc:docMk/>
            <pc:sldMk cId="674783994" sldId="319"/>
            <ac:spMk id="203" creationId="{D7BCDEC9-3071-404D-AFED-909A3B5CAF4F}"/>
          </ac:spMkLst>
        </pc:spChg>
        <pc:spChg chg="mod">
          <ac:chgData name="PHUOC CONG NGUYEN" userId="a6519902-66df-4162-af9d-9db9f0b5ac8e" providerId="ADAL" clId="{0AB53EAA-F87A-45FB-B16B-5A18ACF73E39}" dt="2022-01-08T05:34:13.354" v="2834" actId="122"/>
          <ac:spMkLst>
            <pc:docMk/>
            <pc:sldMk cId="674783994" sldId="319"/>
            <ac:spMk id="205" creationId="{4E51B359-EE51-4C5A-A078-F4E07E846A0C}"/>
          </ac:spMkLst>
        </pc:spChg>
        <pc:spChg chg="mod">
          <ac:chgData name="PHUOC CONG NGUYEN" userId="a6519902-66df-4162-af9d-9db9f0b5ac8e" providerId="ADAL" clId="{0AB53EAA-F87A-45FB-B16B-5A18ACF73E39}" dt="2022-01-08T05:34:13.354" v="2834" actId="122"/>
          <ac:spMkLst>
            <pc:docMk/>
            <pc:sldMk cId="674783994" sldId="319"/>
            <ac:spMk id="206" creationId="{14CDF26C-B432-48A5-A8C3-6D63F65358FA}"/>
          </ac:spMkLst>
        </pc:spChg>
        <pc:spChg chg="add mod">
          <ac:chgData name="PHUOC CONG NGUYEN" userId="a6519902-66df-4162-af9d-9db9f0b5ac8e" providerId="ADAL" clId="{0AB53EAA-F87A-45FB-B16B-5A18ACF73E39}" dt="2022-01-08T07:49:52.036" v="4836" actId="2711"/>
          <ac:spMkLst>
            <pc:docMk/>
            <pc:sldMk cId="674783994" sldId="319"/>
            <ac:spMk id="207" creationId="{2A7A9D78-949C-48BD-A35D-74025658A809}"/>
          </ac:spMkLst>
        </pc:spChg>
        <pc:spChg chg="add mod">
          <ac:chgData name="PHUOC CONG NGUYEN" userId="a6519902-66df-4162-af9d-9db9f0b5ac8e" providerId="ADAL" clId="{0AB53EAA-F87A-45FB-B16B-5A18ACF73E39}" dt="2022-01-08T07:49:52.036" v="4836" actId="2711"/>
          <ac:spMkLst>
            <pc:docMk/>
            <pc:sldMk cId="674783994" sldId="319"/>
            <ac:spMk id="208" creationId="{4065F3CD-EFE5-4E14-8423-90CDE302A451}"/>
          </ac:spMkLst>
        </pc:spChg>
        <pc:spChg chg="mod">
          <ac:chgData name="PHUOC CONG NGUYEN" userId="a6519902-66df-4162-af9d-9db9f0b5ac8e" providerId="ADAL" clId="{0AB53EAA-F87A-45FB-B16B-5A18ACF73E39}" dt="2022-01-08T05:34:13.354" v="2834" actId="122"/>
          <ac:spMkLst>
            <pc:docMk/>
            <pc:sldMk cId="674783994" sldId="319"/>
            <ac:spMk id="210" creationId="{E5FBA2FA-0A7E-4D36-8CB4-D521B0869B5E}"/>
          </ac:spMkLst>
        </pc:spChg>
        <pc:spChg chg="mod">
          <ac:chgData name="PHUOC CONG NGUYEN" userId="a6519902-66df-4162-af9d-9db9f0b5ac8e" providerId="ADAL" clId="{0AB53EAA-F87A-45FB-B16B-5A18ACF73E39}" dt="2022-01-08T05:34:13.354" v="2834" actId="122"/>
          <ac:spMkLst>
            <pc:docMk/>
            <pc:sldMk cId="674783994" sldId="319"/>
            <ac:spMk id="211" creationId="{3ED4D562-5B60-4824-8921-9A4A3DACFA0E}"/>
          </ac:spMkLst>
        </pc:spChg>
        <pc:spChg chg="add mod">
          <ac:chgData name="PHUOC CONG NGUYEN" userId="a6519902-66df-4162-af9d-9db9f0b5ac8e" providerId="ADAL" clId="{0AB53EAA-F87A-45FB-B16B-5A18ACF73E39}" dt="2022-01-08T07:50:18.589" v="4843" actId="14100"/>
          <ac:spMkLst>
            <pc:docMk/>
            <pc:sldMk cId="674783994" sldId="319"/>
            <ac:spMk id="212" creationId="{79B0FE02-2E96-4644-8164-C6EB0F2F3716}"/>
          </ac:spMkLst>
        </pc:spChg>
        <pc:spChg chg="add mod">
          <ac:chgData name="PHUOC CONG NGUYEN" userId="a6519902-66df-4162-af9d-9db9f0b5ac8e" providerId="ADAL" clId="{0AB53EAA-F87A-45FB-B16B-5A18ACF73E39}" dt="2022-01-08T07:50:13.299" v="4841" actId="1076"/>
          <ac:spMkLst>
            <pc:docMk/>
            <pc:sldMk cId="674783994" sldId="319"/>
            <ac:spMk id="213" creationId="{15A2EACB-95FC-40B4-9AED-012357C2E4F7}"/>
          </ac:spMkLst>
        </pc:spChg>
        <pc:spChg chg="mod">
          <ac:chgData name="PHUOC CONG NGUYEN" userId="a6519902-66df-4162-af9d-9db9f0b5ac8e" providerId="ADAL" clId="{0AB53EAA-F87A-45FB-B16B-5A18ACF73E39}" dt="2022-01-08T07:49:52.036" v="4836" actId="2711"/>
          <ac:spMkLst>
            <pc:docMk/>
            <pc:sldMk cId="674783994" sldId="319"/>
            <ac:spMk id="215" creationId="{43B39F01-E0DC-439A-8200-BB2F18D09543}"/>
          </ac:spMkLst>
        </pc:spChg>
        <pc:spChg chg="mod">
          <ac:chgData name="PHUOC CONG NGUYEN" userId="a6519902-66df-4162-af9d-9db9f0b5ac8e" providerId="ADAL" clId="{0AB53EAA-F87A-45FB-B16B-5A18ACF73E39}" dt="2022-01-08T07:49:52.036" v="4836" actId="2711"/>
          <ac:spMkLst>
            <pc:docMk/>
            <pc:sldMk cId="674783994" sldId="319"/>
            <ac:spMk id="216" creationId="{3D57A1EF-C386-4EDD-A08C-90BCBC4979F9}"/>
          </ac:spMkLst>
        </pc:spChg>
        <pc:spChg chg="mod">
          <ac:chgData name="PHUOC CONG NGUYEN" userId="a6519902-66df-4162-af9d-9db9f0b5ac8e" providerId="ADAL" clId="{0AB53EAA-F87A-45FB-B16B-5A18ACF73E39}" dt="2022-01-08T07:49:52.036" v="4836" actId="2711"/>
          <ac:spMkLst>
            <pc:docMk/>
            <pc:sldMk cId="674783994" sldId="319"/>
            <ac:spMk id="218" creationId="{6CA04F46-CA68-4587-B7DF-99D7E12F4F9C}"/>
          </ac:spMkLst>
        </pc:spChg>
        <pc:spChg chg="mod">
          <ac:chgData name="PHUOC CONG NGUYEN" userId="a6519902-66df-4162-af9d-9db9f0b5ac8e" providerId="ADAL" clId="{0AB53EAA-F87A-45FB-B16B-5A18ACF73E39}" dt="2022-01-08T07:49:52.036" v="4836" actId="2711"/>
          <ac:spMkLst>
            <pc:docMk/>
            <pc:sldMk cId="674783994" sldId="319"/>
            <ac:spMk id="219" creationId="{D0568B44-A3E9-47F1-99AC-88DAB4ADD900}"/>
          </ac:spMkLst>
        </pc:spChg>
        <pc:spChg chg="del">
          <ac:chgData name="PHUOC CONG NGUYEN" userId="a6519902-66df-4162-af9d-9db9f0b5ac8e" providerId="ADAL" clId="{0AB53EAA-F87A-45FB-B16B-5A18ACF73E39}" dt="2022-01-08T04:21:03.727" v="1845" actId="478"/>
          <ac:spMkLst>
            <pc:docMk/>
            <pc:sldMk cId="674783994" sldId="319"/>
            <ac:spMk id="328" creationId="{00000000-0000-0000-0000-000000000000}"/>
          </ac:spMkLst>
        </pc:spChg>
        <pc:spChg chg="del">
          <ac:chgData name="PHUOC CONG NGUYEN" userId="a6519902-66df-4162-af9d-9db9f0b5ac8e" providerId="ADAL" clId="{0AB53EAA-F87A-45FB-B16B-5A18ACF73E39}" dt="2022-01-08T04:21:03.727" v="1845" actId="478"/>
          <ac:spMkLst>
            <pc:docMk/>
            <pc:sldMk cId="674783994" sldId="319"/>
            <ac:spMk id="329" creationId="{00000000-0000-0000-0000-000000000000}"/>
          </ac:spMkLst>
        </pc:spChg>
        <pc:spChg chg="del">
          <ac:chgData name="PHUOC CONG NGUYEN" userId="a6519902-66df-4162-af9d-9db9f0b5ac8e" providerId="ADAL" clId="{0AB53EAA-F87A-45FB-B16B-5A18ACF73E39}" dt="2022-01-08T04:21:13.835" v="1849" actId="478"/>
          <ac:spMkLst>
            <pc:docMk/>
            <pc:sldMk cId="674783994" sldId="319"/>
            <ac:spMk id="33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3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4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5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6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7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8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39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0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1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2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3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4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5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6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7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8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49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4"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5"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6"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7"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8"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09"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10"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11"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12"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13" creationId="{00000000-0000-0000-0000-000000000000}"/>
          </ac:spMkLst>
        </pc:spChg>
        <pc:spChg chg="mod">
          <ac:chgData name="PHUOC CONG NGUYEN" userId="a6519902-66df-4162-af9d-9db9f0b5ac8e" providerId="ADAL" clId="{0AB53EAA-F87A-45FB-B16B-5A18ACF73E39}" dt="2022-01-08T07:49:52.036" v="4836" actId="2711"/>
          <ac:spMkLst>
            <pc:docMk/>
            <pc:sldMk cId="674783994" sldId="319"/>
            <ac:spMk id="514" creationId="{00000000-0000-0000-0000-000000000000}"/>
          </ac:spMkLst>
        </pc:spChg>
        <pc:grpChg chg="add mod">
          <ac:chgData name="PHUOC CONG NGUYEN" userId="a6519902-66df-4162-af9d-9db9f0b5ac8e" providerId="ADAL" clId="{0AB53EAA-F87A-45FB-B16B-5A18ACF73E39}" dt="2022-01-08T07:50:22.784" v="4844" actId="1076"/>
          <ac:grpSpMkLst>
            <pc:docMk/>
            <pc:sldMk cId="674783994" sldId="319"/>
            <ac:grpSpMk id="6" creationId="{B73EA417-380A-4330-802A-B0314445F73A}"/>
          </ac:grpSpMkLst>
        </pc:grpChg>
        <pc:grpChg chg="add mod">
          <ac:chgData name="PHUOC CONG NGUYEN" userId="a6519902-66df-4162-af9d-9db9f0b5ac8e" providerId="ADAL" clId="{0AB53EAA-F87A-45FB-B16B-5A18ACF73E39}" dt="2022-01-08T04:46:05.401" v="2070" actId="1036"/>
          <ac:grpSpMkLst>
            <pc:docMk/>
            <pc:sldMk cId="674783994" sldId="319"/>
            <ac:grpSpMk id="9" creationId="{AC9C6D8A-B4ED-4308-B8DC-21519A12482A}"/>
          </ac:grpSpMkLst>
        </pc:grpChg>
        <pc:grpChg chg="add del mod">
          <ac:chgData name="PHUOC CONG NGUYEN" userId="a6519902-66df-4162-af9d-9db9f0b5ac8e" providerId="ADAL" clId="{0AB53EAA-F87A-45FB-B16B-5A18ACF73E39}" dt="2022-01-08T05:34:54.133" v="2841" actId="478"/>
          <ac:grpSpMkLst>
            <pc:docMk/>
            <pc:sldMk cId="674783994" sldId="319"/>
            <ac:grpSpMk id="204" creationId="{FD4CC647-ECBA-4C72-A071-380AD9BF6B71}"/>
          </ac:grpSpMkLst>
        </pc:grpChg>
        <pc:grpChg chg="add del mod">
          <ac:chgData name="PHUOC CONG NGUYEN" userId="a6519902-66df-4162-af9d-9db9f0b5ac8e" providerId="ADAL" clId="{0AB53EAA-F87A-45FB-B16B-5A18ACF73E39}" dt="2022-01-08T05:35:04.843" v="2845" actId="478"/>
          <ac:grpSpMkLst>
            <pc:docMk/>
            <pc:sldMk cId="674783994" sldId="319"/>
            <ac:grpSpMk id="209" creationId="{F42CC480-36B0-4540-870A-5CFFF1B7B56E}"/>
          </ac:grpSpMkLst>
        </pc:grpChg>
        <pc:grpChg chg="add mod">
          <ac:chgData name="PHUOC CONG NGUYEN" userId="a6519902-66df-4162-af9d-9db9f0b5ac8e" providerId="ADAL" clId="{0AB53EAA-F87A-45FB-B16B-5A18ACF73E39}" dt="2022-01-08T05:35:08.278" v="2847" actId="1076"/>
          <ac:grpSpMkLst>
            <pc:docMk/>
            <pc:sldMk cId="674783994" sldId="319"/>
            <ac:grpSpMk id="214" creationId="{B0D0848B-113F-44DC-AFB3-A805B3F657D5}"/>
          </ac:grpSpMkLst>
        </pc:grpChg>
        <pc:grpChg chg="add mod">
          <ac:chgData name="PHUOC CONG NGUYEN" userId="a6519902-66df-4162-af9d-9db9f0b5ac8e" providerId="ADAL" clId="{0AB53EAA-F87A-45FB-B16B-5A18ACF73E39}" dt="2022-01-08T07:50:04.579" v="4838" actId="1076"/>
          <ac:grpSpMkLst>
            <pc:docMk/>
            <pc:sldMk cId="674783994" sldId="319"/>
            <ac:grpSpMk id="217" creationId="{6CD302A7-B982-4022-BAEB-584C474F2B1D}"/>
          </ac:grpSpMkLst>
        </pc:grpChg>
        <pc:grpChg chg="mod">
          <ac:chgData name="PHUOC CONG NGUYEN" userId="a6519902-66df-4162-af9d-9db9f0b5ac8e" providerId="ADAL" clId="{0AB53EAA-F87A-45FB-B16B-5A18ACF73E39}" dt="2022-01-08T04:21:17.206" v="1850" actId="164"/>
          <ac:grpSpMkLst>
            <pc:docMk/>
            <pc:sldMk cId="674783994" sldId="319"/>
            <ac:grpSpMk id="332" creationId="{00000000-0000-0000-0000-000000000000}"/>
          </ac:grpSpMkLst>
        </pc:grpChg>
      </pc:sldChg>
      <pc:sldChg chg="addSp delSp modSp add mod modTransition modAnim">
        <pc:chgData name="PHUOC CONG NGUYEN" userId="a6519902-66df-4162-af9d-9db9f0b5ac8e" providerId="ADAL" clId="{0AB53EAA-F87A-45FB-B16B-5A18ACF73E39}" dt="2022-01-09T06:13:56.146" v="6474"/>
        <pc:sldMkLst>
          <pc:docMk/>
          <pc:sldMk cId="2734928163" sldId="320"/>
        </pc:sldMkLst>
        <pc:spChg chg="add del mod">
          <ac:chgData name="PHUOC CONG NGUYEN" userId="a6519902-66df-4162-af9d-9db9f0b5ac8e" providerId="ADAL" clId="{0AB53EAA-F87A-45FB-B16B-5A18ACF73E39}" dt="2022-01-08T04:59:46.670" v="2404" actId="478"/>
          <ac:spMkLst>
            <pc:docMk/>
            <pc:sldMk cId="2734928163" sldId="320"/>
            <ac:spMk id="3" creationId="{560014A4-10FB-441A-A50D-2EE1B38B95F7}"/>
          </ac:spMkLst>
        </pc:spChg>
        <pc:spChg chg="add mod">
          <ac:chgData name="PHUOC CONG NGUYEN" userId="a6519902-66df-4162-af9d-9db9f0b5ac8e" providerId="ADAL" clId="{0AB53EAA-F87A-45FB-B16B-5A18ACF73E39}" dt="2022-01-09T06:12:15.201" v="6453"/>
          <ac:spMkLst>
            <pc:docMk/>
            <pc:sldMk cId="2734928163" sldId="320"/>
            <ac:spMk id="5" creationId="{A16CA0B9-9A36-40B5-A7D5-32DDFF8F33E1}"/>
          </ac:spMkLst>
        </pc:spChg>
        <pc:spChg chg="add del mod">
          <ac:chgData name="PHUOC CONG NGUYEN" userId="a6519902-66df-4162-af9d-9db9f0b5ac8e" providerId="ADAL" clId="{0AB53EAA-F87A-45FB-B16B-5A18ACF73E39}" dt="2022-01-08T04:59:42.200" v="2403" actId="478"/>
          <ac:spMkLst>
            <pc:docMk/>
            <pc:sldMk cId="2734928163" sldId="320"/>
            <ac:spMk id="5" creationId="{F8970256-CEB5-483B-88AE-962D71769CDA}"/>
          </ac:spMkLst>
        </pc:spChg>
        <pc:spChg chg="add mod">
          <ac:chgData name="PHUOC CONG NGUYEN" userId="a6519902-66df-4162-af9d-9db9f0b5ac8e" providerId="ADAL" clId="{0AB53EAA-F87A-45FB-B16B-5A18ACF73E39}" dt="2022-01-09T06:13:14.936" v="6459"/>
          <ac:spMkLst>
            <pc:docMk/>
            <pc:sldMk cId="2734928163" sldId="320"/>
            <ac:spMk id="7" creationId="{843CAC37-8FA2-4646-A432-2BAA26819D84}"/>
          </ac:spMkLst>
        </pc:spChg>
        <pc:spChg chg="add del mod">
          <ac:chgData name="PHUOC CONG NGUYEN" userId="a6519902-66df-4162-af9d-9db9f0b5ac8e" providerId="ADAL" clId="{0AB53EAA-F87A-45FB-B16B-5A18ACF73E39}" dt="2022-01-08T04:59:42.200" v="2403" actId="478"/>
          <ac:spMkLst>
            <pc:docMk/>
            <pc:sldMk cId="2734928163" sldId="320"/>
            <ac:spMk id="7" creationId="{ACC8D95F-27C6-4F50-8FEE-35189A89445D}"/>
          </ac:spMkLst>
        </pc:spChg>
        <pc:spChg chg="add del mod">
          <ac:chgData name="PHUOC CONG NGUYEN" userId="a6519902-66df-4162-af9d-9db9f0b5ac8e" providerId="ADAL" clId="{0AB53EAA-F87A-45FB-B16B-5A18ACF73E39}" dt="2022-01-08T04:59:50.890" v="2406" actId="478"/>
          <ac:spMkLst>
            <pc:docMk/>
            <pc:sldMk cId="2734928163" sldId="320"/>
            <ac:spMk id="9" creationId="{612C30D8-F688-47AE-9E68-BDE79E2A1760}"/>
          </ac:spMkLst>
        </pc:spChg>
        <pc:spChg chg="add del mod">
          <ac:chgData name="PHUOC CONG NGUYEN" userId="a6519902-66df-4162-af9d-9db9f0b5ac8e" providerId="ADAL" clId="{0AB53EAA-F87A-45FB-B16B-5A18ACF73E39}" dt="2022-01-08T04:59:48.851" v="2405" actId="478"/>
          <ac:spMkLst>
            <pc:docMk/>
            <pc:sldMk cId="2734928163" sldId="320"/>
            <ac:spMk id="11" creationId="{65DFDE06-F4AD-4E23-8444-F7215B79CC79}"/>
          </ac:spMkLst>
        </pc:spChg>
        <pc:spChg chg="add mod">
          <ac:chgData name="PHUOC CONG NGUYEN" userId="a6519902-66df-4162-af9d-9db9f0b5ac8e" providerId="ADAL" clId="{0AB53EAA-F87A-45FB-B16B-5A18ACF73E39}" dt="2022-01-08T09:11:33.874" v="5870" actId="20577"/>
          <ac:spMkLst>
            <pc:docMk/>
            <pc:sldMk cId="2734928163" sldId="320"/>
            <ac:spMk id="12" creationId="{F3EC7167-723B-482C-B409-DED18E90810B}"/>
          </ac:spMkLst>
        </pc:spChg>
        <pc:spChg chg="mod">
          <ac:chgData name="PHUOC CONG NGUYEN" userId="a6519902-66df-4162-af9d-9db9f0b5ac8e" providerId="ADAL" clId="{0AB53EAA-F87A-45FB-B16B-5A18ACF73E39}" dt="2022-01-08T05:05:26.715" v="2432" actId="20577"/>
          <ac:spMkLst>
            <pc:docMk/>
            <pc:sldMk cId="2734928163" sldId="320"/>
            <ac:spMk id="519" creationId="{00000000-0000-0000-0000-000000000000}"/>
          </ac:spMkLst>
        </pc:spChg>
        <pc:spChg chg="del">
          <ac:chgData name="PHUOC CONG NGUYEN" userId="a6519902-66df-4162-af9d-9db9f0b5ac8e" providerId="ADAL" clId="{0AB53EAA-F87A-45FB-B16B-5A18ACF73E39}" dt="2022-01-08T04:59:30.415" v="2401" actId="478"/>
          <ac:spMkLst>
            <pc:docMk/>
            <pc:sldMk cId="2734928163" sldId="320"/>
            <ac:spMk id="520" creationId="{00000000-0000-0000-0000-000000000000}"/>
          </ac:spMkLst>
        </pc:spChg>
        <pc:spChg chg="del">
          <ac:chgData name="PHUOC CONG NGUYEN" userId="a6519902-66df-4162-af9d-9db9f0b5ac8e" providerId="ADAL" clId="{0AB53EAA-F87A-45FB-B16B-5A18ACF73E39}" dt="2022-01-08T04:59:30.415" v="2401" actId="478"/>
          <ac:spMkLst>
            <pc:docMk/>
            <pc:sldMk cId="2734928163" sldId="320"/>
            <ac:spMk id="521" creationId="{00000000-0000-0000-0000-000000000000}"/>
          </ac:spMkLst>
        </pc:spChg>
        <pc:spChg chg="add del">
          <ac:chgData name="PHUOC CONG NGUYEN" userId="a6519902-66df-4162-af9d-9db9f0b5ac8e" providerId="ADAL" clId="{0AB53EAA-F87A-45FB-B16B-5A18ACF73E39}" dt="2022-01-08T04:59:46.670" v="2404" actId="478"/>
          <ac:spMkLst>
            <pc:docMk/>
            <pc:sldMk cId="2734928163" sldId="320"/>
            <ac:spMk id="522" creationId="{00000000-0000-0000-0000-000000000000}"/>
          </ac:spMkLst>
        </pc:spChg>
        <pc:spChg chg="add del">
          <ac:chgData name="PHUOC CONG NGUYEN" userId="a6519902-66df-4162-af9d-9db9f0b5ac8e" providerId="ADAL" clId="{0AB53EAA-F87A-45FB-B16B-5A18ACF73E39}" dt="2022-01-08T04:59:46.670" v="2404" actId="478"/>
          <ac:spMkLst>
            <pc:docMk/>
            <pc:sldMk cId="2734928163" sldId="320"/>
            <ac:spMk id="523" creationId="{00000000-0000-0000-0000-000000000000}"/>
          </ac:spMkLst>
        </pc:spChg>
        <pc:spChg chg="add del">
          <ac:chgData name="PHUOC CONG NGUYEN" userId="a6519902-66df-4162-af9d-9db9f0b5ac8e" providerId="ADAL" clId="{0AB53EAA-F87A-45FB-B16B-5A18ACF73E39}" dt="2022-01-08T04:59:46.670" v="2404" actId="478"/>
          <ac:spMkLst>
            <pc:docMk/>
            <pc:sldMk cId="2734928163" sldId="320"/>
            <ac:spMk id="524" creationId="{00000000-0000-0000-0000-000000000000}"/>
          </ac:spMkLst>
        </pc:spChg>
        <pc:picChg chg="add mod">
          <ac:chgData name="PHUOC CONG NGUYEN" userId="a6519902-66df-4162-af9d-9db9f0b5ac8e" providerId="ADAL" clId="{0AB53EAA-F87A-45FB-B16B-5A18ACF73E39}" dt="2022-01-09T06:12:15.201" v="6453"/>
          <ac:picMkLst>
            <pc:docMk/>
            <pc:sldMk cId="2734928163" sldId="320"/>
            <ac:picMk id="6" creationId="{F88EAF57-1CB1-4059-848F-AEDDE1833079}"/>
          </ac:picMkLst>
        </pc:picChg>
        <pc:picChg chg="add mod">
          <ac:chgData name="PHUOC CONG NGUYEN" userId="a6519902-66df-4162-af9d-9db9f0b5ac8e" providerId="ADAL" clId="{0AB53EAA-F87A-45FB-B16B-5A18ACF73E39}" dt="2022-01-09T06:13:14.936" v="6459"/>
          <ac:picMkLst>
            <pc:docMk/>
            <pc:sldMk cId="2734928163" sldId="320"/>
            <ac:picMk id="8" creationId="{1EF6630E-9A7E-49BD-B4BC-E2D8F83562F9}"/>
          </ac:picMkLst>
        </pc:picChg>
        <pc:picChg chg="add del mod">
          <ac:chgData name="PHUOC CONG NGUYEN" userId="a6519902-66df-4162-af9d-9db9f0b5ac8e" providerId="ADAL" clId="{0AB53EAA-F87A-45FB-B16B-5A18ACF73E39}" dt="2022-01-08T05:15:01.127" v="2557" actId="478"/>
          <ac:picMkLst>
            <pc:docMk/>
            <pc:sldMk cId="2734928163" sldId="320"/>
            <ac:picMk id="1026" creationId="{8239F2E6-919E-4F08-90A8-C33803A10C56}"/>
          </ac:picMkLst>
        </pc:picChg>
        <pc:picChg chg="add mod">
          <ac:chgData name="PHUOC CONG NGUYEN" userId="a6519902-66df-4162-af9d-9db9f0b5ac8e" providerId="ADAL" clId="{0AB53EAA-F87A-45FB-B16B-5A18ACF73E39}" dt="2022-01-08T05:15:13.181" v="2560" actId="1076"/>
          <ac:picMkLst>
            <pc:docMk/>
            <pc:sldMk cId="2734928163" sldId="320"/>
            <ac:picMk id="1028" creationId="{1CFC45A0-0012-457C-8A40-ECB6CD72A838}"/>
          </ac:picMkLst>
        </pc:picChg>
      </pc:sldChg>
      <pc:sldChg chg="addSp delSp modSp add del mod modTransition delAnim modAnim">
        <pc:chgData name="PHUOC CONG NGUYEN" userId="a6519902-66df-4162-af9d-9db9f0b5ac8e" providerId="ADAL" clId="{0AB53EAA-F87A-45FB-B16B-5A18ACF73E39}" dt="2022-01-09T06:13:33.092" v="6461" actId="47"/>
        <pc:sldMkLst>
          <pc:docMk/>
          <pc:sldMk cId="3346450908" sldId="321"/>
        </pc:sldMkLst>
        <pc:spChg chg="del mod">
          <ac:chgData name="PHUOC CONG NGUYEN" userId="a6519902-66df-4162-af9d-9db9f0b5ac8e" providerId="ADAL" clId="{0AB53EAA-F87A-45FB-B16B-5A18ACF73E39}" dt="2022-01-09T06:12:12.696" v="6452" actId="21"/>
          <ac:spMkLst>
            <pc:docMk/>
            <pc:sldMk cId="3346450908" sldId="321"/>
            <ac:spMk id="12" creationId="{F3EC7167-723B-482C-B409-DED18E90810B}"/>
          </ac:spMkLst>
        </pc:spChg>
        <pc:picChg chg="add del mod">
          <ac:chgData name="PHUOC CONG NGUYEN" userId="a6519902-66df-4162-af9d-9db9f0b5ac8e" providerId="ADAL" clId="{0AB53EAA-F87A-45FB-B16B-5A18ACF73E39}" dt="2022-01-09T06:12:12.696" v="6452" actId="21"/>
          <ac:picMkLst>
            <pc:docMk/>
            <pc:sldMk cId="3346450908" sldId="321"/>
            <ac:picMk id="3" creationId="{1B7E55D8-A392-412B-89C7-3DC39B863A94}"/>
          </ac:picMkLst>
        </pc:picChg>
        <pc:picChg chg="add del">
          <ac:chgData name="PHUOC CONG NGUYEN" userId="a6519902-66df-4162-af9d-9db9f0b5ac8e" providerId="ADAL" clId="{0AB53EAA-F87A-45FB-B16B-5A18ACF73E39}" dt="2022-01-08T05:12:43.543" v="2522" actId="22"/>
          <ac:picMkLst>
            <pc:docMk/>
            <pc:sldMk cId="3346450908" sldId="321"/>
            <ac:picMk id="5" creationId="{4E43875A-550E-4292-A955-9A2B37A85630}"/>
          </ac:picMkLst>
        </pc:picChg>
        <pc:picChg chg="del">
          <ac:chgData name="PHUOC CONG NGUYEN" userId="a6519902-66df-4162-af9d-9db9f0b5ac8e" providerId="ADAL" clId="{0AB53EAA-F87A-45FB-B16B-5A18ACF73E39}" dt="2022-01-08T05:10:39.710" v="2497" actId="478"/>
          <ac:picMkLst>
            <pc:docMk/>
            <pc:sldMk cId="3346450908" sldId="321"/>
            <ac:picMk id="1026" creationId="{8239F2E6-919E-4F08-90A8-C33803A10C56}"/>
          </ac:picMkLst>
        </pc:picChg>
      </pc:sldChg>
      <pc:sldChg chg="addSp delSp modSp add del mod modTransition modAnim">
        <pc:chgData name="PHUOC CONG NGUYEN" userId="a6519902-66df-4162-af9d-9db9f0b5ac8e" providerId="ADAL" clId="{0AB53EAA-F87A-45FB-B16B-5A18ACF73E39}" dt="2022-01-09T06:13:33.092" v="6461" actId="47"/>
        <pc:sldMkLst>
          <pc:docMk/>
          <pc:sldMk cId="779524771" sldId="322"/>
        </pc:sldMkLst>
        <pc:spChg chg="del mod">
          <ac:chgData name="PHUOC CONG NGUYEN" userId="a6519902-66df-4162-af9d-9db9f0b5ac8e" providerId="ADAL" clId="{0AB53EAA-F87A-45FB-B16B-5A18ACF73E39}" dt="2022-01-09T06:13:13.246" v="6458" actId="21"/>
          <ac:spMkLst>
            <pc:docMk/>
            <pc:sldMk cId="779524771" sldId="322"/>
            <ac:spMk id="12" creationId="{F3EC7167-723B-482C-B409-DED18E90810B}"/>
          </ac:spMkLst>
        </pc:spChg>
        <pc:picChg chg="del">
          <ac:chgData name="PHUOC CONG NGUYEN" userId="a6519902-66df-4162-af9d-9db9f0b5ac8e" providerId="ADAL" clId="{0AB53EAA-F87A-45FB-B16B-5A18ACF73E39}" dt="2022-01-08T05:12:50.763" v="2525" actId="478"/>
          <ac:picMkLst>
            <pc:docMk/>
            <pc:sldMk cId="779524771" sldId="322"/>
            <ac:picMk id="3" creationId="{1B7E55D8-A392-412B-89C7-3DC39B863A94}"/>
          </ac:picMkLst>
        </pc:picChg>
        <pc:picChg chg="add del mod">
          <ac:chgData name="PHUOC CONG NGUYEN" userId="a6519902-66df-4162-af9d-9db9f0b5ac8e" providerId="ADAL" clId="{0AB53EAA-F87A-45FB-B16B-5A18ACF73E39}" dt="2022-01-09T06:13:13.246" v="6458" actId="21"/>
          <ac:picMkLst>
            <pc:docMk/>
            <pc:sldMk cId="779524771" sldId="322"/>
            <ac:picMk id="3074" creationId="{6D942635-F5A5-453F-B736-CA92232A8CD6}"/>
          </ac:picMkLst>
        </pc:picChg>
      </pc:sldChg>
      <pc:sldChg chg="addSp delSp modSp new mod modTransition modAnim">
        <pc:chgData name="PHUOC CONG NGUYEN" userId="a6519902-66df-4162-af9d-9db9f0b5ac8e" providerId="ADAL" clId="{0AB53EAA-F87A-45FB-B16B-5A18ACF73E39}" dt="2022-01-09T06:14:02.739" v="6475" actId="113"/>
        <pc:sldMkLst>
          <pc:docMk/>
          <pc:sldMk cId="928426147" sldId="323"/>
        </pc:sldMkLst>
        <pc:spChg chg="mod">
          <ac:chgData name="PHUOC CONG NGUYEN" userId="a6519902-66df-4162-af9d-9db9f0b5ac8e" providerId="ADAL" clId="{0AB53EAA-F87A-45FB-B16B-5A18ACF73E39}" dt="2022-01-08T05:18:50.741" v="2661" actId="113"/>
          <ac:spMkLst>
            <pc:docMk/>
            <pc:sldMk cId="928426147" sldId="323"/>
            <ac:spMk id="2" creationId="{DA7E078E-3E3D-40F0-B694-EC55164F2DEA}"/>
          </ac:spMkLst>
        </pc:spChg>
        <pc:spChg chg="del">
          <ac:chgData name="PHUOC CONG NGUYEN" userId="a6519902-66df-4162-af9d-9db9f0b5ac8e" providerId="ADAL" clId="{0AB53EAA-F87A-45FB-B16B-5A18ACF73E39}" dt="2022-01-08T05:18:31.561" v="2615" actId="478"/>
          <ac:spMkLst>
            <pc:docMk/>
            <pc:sldMk cId="928426147" sldId="323"/>
            <ac:spMk id="3" creationId="{1C2CEBA8-D17A-4E1C-BB12-4E7B7957B126}"/>
          </ac:spMkLst>
        </pc:spChg>
        <pc:spChg chg="add mod">
          <ac:chgData name="PHUOC CONG NGUYEN" userId="a6519902-66df-4162-af9d-9db9f0b5ac8e" providerId="ADAL" clId="{0AB53EAA-F87A-45FB-B16B-5A18ACF73E39}" dt="2022-01-09T06:14:02.739" v="6475" actId="113"/>
          <ac:spMkLst>
            <pc:docMk/>
            <pc:sldMk cId="928426147" sldId="323"/>
            <ac:spMk id="6" creationId="{D6DF21F5-420F-4D1C-B555-6AAEED84FD93}"/>
          </ac:spMkLst>
        </pc:spChg>
        <pc:spChg chg="add mod">
          <ac:chgData name="PHUOC CONG NGUYEN" userId="a6519902-66df-4162-af9d-9db9f0b5ac8e" providerId="ADAL" clId="{0AB53EAA-F87A-45FB-B16B-5A18ACF73E39}" dt="2022-01-08T05:20:49.519" v="2684" actId="1076"/>
          <ac:spMkLst>
            <pc:docMk/>
            <pc:sldMk cId="928426147" sldId="323"/>
            <ac:spMk id="8" creationId="{03D734F8-2956-4069-BDDF-E4822973D190}"/>
          </ac:spMkLst>
        </pc:spChg>
        <pc:picChg chg="add mod">
          <ac:chgData name="PHUOC CONG NGUYEN" userId="a6519902-66df-4162-af9d-9db9f0b5ac8e" providerId="ADAL" clId="{0AB53EAA-F87A-45FB-B16B-5A18ACF73E39}" dt="2022-01-08T07:43:29.801" v="4744" actId="1035"/>
          <ac:picMkLst>
            <pc:docMk/>
            <pc:sldMk cId="928426147" sldId="323"/>
            <ac:picMk id="5122" creationId="{0303FF82-8E9F-4D07-8398-4373D6455C9E}"/>
          </ac:picMkLst>
        </pc:picChg>
      </pc:sldChg>
      <pc:sldChg chg="add del">
        <pc:chgData name="PHUOC CONG NGUYEN" userId="a6519902-66df-4162-af9d-9db9f0b5ac8e" providerId="ADAL" clId="{0AB53EAA-F87A-45FB-B16B-5A18ACF73E39}" dt="2022-01-08T05:16:00.098" v="2561" actId="47"/>
        <pc:sldMkLst>
          <pc:docMk/>
          <pc:sldMk cId="1611615923" sldId="323"/>
        </pc:sldMkLst>
      </pc:sldChg>
      <pc:sldChg chg="new del">
        <pc:chgData name="PHUOC CONG NGUYEN" userId="a6519902-66df-4162-af9d-9db9f0b5ac8e" providerId="ADAL" clId="{0AB53EAA-F87A-45FB-B16B-5A18ACF73E39}" dt="2022-01-08T05:16:43.931" v="2586" actId="680"/>
        <pc:sldMkLst>
          <pc:docMk/>
          <pc:sldMk cId="2074642660" sldId="323"/>
        </pc:sldMkLst>
      </pc:sldChg>
      <pc:sldChg chg="addSp delSp modSp new mod modTransition modAnim">
        <pc:chgData name="PHUOC CONG NGUYEN" userId="a6519902-66df-4162-af9d-9db9f0b5ac8e" providerId="ADAL" clId="{0AB53EAA-F87A-45FB-B16B-5A18ACF73E39}" dt="2022-01-08T07:51:02.868" v="4845" actId="1076"/>
        <pc:sldMkLst>
          <pc:docMk/>
          <pc:sldMk cId="1084440504" sldId="324"/>
        </pc:sldMkLst>
        <pc:spChg chg="mod">
          <ac:chgData name="PHUOC CONG NGUYEN" userId="a6519902-66df-4162-af9d-9db9f0b5ac8e" providerId="ADAL" clId="{0AB53EAA-F87A-45FB-B16B-5A18ACF73E39}" dt="2022-01-08T05:25:52.110" v="2765" actId="207"/>
          <ac:spMkLst>
            <pc:docMk/>
            <pc:sldMk cId="1084440504" sldId="324"/>
            <ac:spMk id="2" creationId="{9AB4FB14-296E-4AB9-A832-5B5AA63EAE47}"/>
          </ac:spMkLst>
        </pc:spChg>
        <pc:spChg chg="del">
          <ac:chgData name="PHUOC CONG NGUYEN" userId="a6519902-66df-4162-af9d-9db9f0b5ac8e" providerId="ADAL" clId="{0AB53EAA-F87A-45FB-B16B-5A18ACF73E39}" dt="2022-01-08T05:21:35.558" v="2744" actId="478"/>
          <ac:spMkLst>
            <pc:docMk/>
            <pc:sldMk cId="1084440504" sldId="324"/>
            <ac:spMk id="3" creationId="{601E9057-49E7-4F09-8B1D-AF525CF61244}"/>
          </ac:spMkLst>
        </pc:spChg>
        <pc:spChg chg="add mod">
          <ac:chgData name="PHUOC CONG NGUYEN" userId="a6519902-66df-4162-af9d-9db9f0b5ac8e" providerId="ADAL" clId="{0AB53EAA-F87A-45FB-B16B-5A18ACF73E39}" dt="2022-01-08T07:51:02.868" v="4845" actId="1076"/>
          <ac:spMkLst>
            <pc:docMk/>
            <pc:sldMk cId="1084440504" sldId="324"/>
            <ac:spMk id="4" creationId="{89514F9D-1D0F-45DF-964A-3BA21474ADB1}"/>
          </ac:spMkLst>
        </pc:spChg>
        <pc:spChg chg="add mod">
          <ac:chgData name="PHUOC CONG NGUYEN" userId="a6519902-66df-4162-af9d-9db9f0b5ac8e" providerId="ADAL" clId="{0AB53EAA-F87A-45FB-B16B-5A18ACF73E39}" dt="2022-01-08T05:28:58.918" v="2783" actId="1076"/>
          <ac:spMkLst>
            <pc:docMk/>
            <pc:sldMk cId="1084440504" sldId="324"/>
            <ac:spMk id="6" creationId="{15CA149F-92B9-49D0-8CA3-E8C8DC87086D}"/>
          </ac:spMkLst>
        </pc:spChg>
        <pc:spChg chg="add del mod">
          <ac:chgData name="PHUOC CONG NGUYEN" userId="a6519902-66df-4162-af9d-9db9f0b5ac8e" providerId="ADAL" clId="{0AB53EAA-F87A-45FB-B16B-5A18ACF73E39}" dt="2022-01-08T05:28:47.610" v="2781" actId="21"/>
          <ac:spMkLst>
            <pc:docMk/>
            <pc:sldMk cId="1084440504" sldId="324"/>
            <ac:spMk id="8" creationId="{0443F0D3-EC6F-4120-A9F6-CBD5030374AD}"/>
          </ac:spMkLst>
        </pc:spChg>
        <pc:picChg chg="add mod">
          <ac:chgData name="PHUOC CONG NGUYEN" userId="a6519902-66df-4162-af9d-9db9f0b5ac8e" providerId="ADAL" clId="{0AB53EAA-F87A-45FB-B16B-5A18ACF73E39}" dt="2022-01-08T05:30:21.307" v="2792" actId="1076"/>
          <ac:picMkLst>
            <pc:docMk/>
            <pc:sldMk cId="1084440504" sldId="324"/>
            <ac:picMk id="6146" creationId="{1ADD6E2D-76DE-4337-82FA-E03B0377D54C}"/>
          </ac:picMkLst>
        </pc:picChg>
      </pc:sldChg>
      <pc:sldChg chg="addSp delSp modSp new mod modTransition modAnim">
        <pc:chgData name="PHUOC CONG NGUYEN" userId="a6519902-66df-4162-af9d-9db9f0b5ac8e" providerId="ADAL" clId="{0AB53EAA-F87A-45FB-B16B-5A18ACF73E39}" dt="2022-01-08T07:44:14.230" v="4766"/>
        <pc:sldMkLst>
          <pc:docMk/>
          <pc:sldMk cId="2248309649" sldId="325"/>
        </pc:sldMkLst>
        <pc:spChg chg="mod">
          <ac:chgData name="PHUOC CONG NGUYEN" userId="a6519902-66df-4162-af9d-9db9f0b5ac8e" providerId="ADAL" clId="{0AB53EAA-F87A-45FB-B16B-5A18ACF73E39}" dt="2022-01-08T05:28:43.330" v="2780"/>
          <ac:spMkLst>
            <pc:docMk/>
            <pc:sldMk cId="2248309649" sldId="325"/>
            <ac:spMk id="2" creationId="{8CA5EB23-BF5C-43F5-9C99-FA54CE8BCA2F}"/>
          </ac:spMkLst>
        </pc:spChg>
        <pc:spChg chg="del">
          <ac:chgData name="PHUOC CONG NGUYEN" userId="a6519902-66df-4162-af9d-9db9f0b5ac8e" providerId="ADAL" clId="{0AB53EAA-F87A-45FB-B16B-5A18ACF73E39}" dt="2022-01-08T05:28:37.528" v="2779" actId="478"/>
          <ac:spMkLst>
            <pc:docMk/>
            <pc:sldMk cId="2248309649" sldId="325"/>
            <ac:spMk id="3" creationId="{0BBB8C3E-74BB-4761-888D-AEF7D97801ED}"/>
          </ac:spMkLst>
        </pc:spChg>
        <pc:spChg chg="add mod">
          <ac:chgData name="PHUOC CONG NGUYEN" userId="a6519902-66df-4162-af9d-9db9f0b5ac8e" providerId="ADAL" clId="{0AB53EAA-F87A-45FB-B16B-5A18ACF73E39}" dt="2022-01-08T05:31:06.786" v="2803" actId="1076"/>
          <ac:spMkLst>
            <pc:docMk/>
            <pc:sldMk cId="2248309649" sldId="325"/>
            <ac:spMk id="4" creationId="{9579C74A-B07F-4D6F-BFBE-609A4E1EC7DC}"/>
          </ac:spMkLst>
        </pc:spChg>
      </pc:sldChg>
      <pc:sldChg chg="addSp delSp modSp add mod modTransition modAnim">
        <pc:chgData name="PHUOC CONG NGUYEN" userId="a6519902-66df-4162-af9d-9db9f0b5ac8e" providerId="ADAL" clId="{0AB53EAA-F87A-45FB-B16B-5A18ACF73E39}" dt="2022-01-08T07:51:45.376" v="4847"/>
        <pc:sldMkLst>
          <pc:docMk/>
          <pc:sldMk cId="3085519435" sldId="326"/>
        </pc:sldMkLst>
        <pc:spChg chg="del">
          <ac:chgData name="PHUOC CONG NGUYEN" userId="a6519902-66df-4162-af9d-9db9f0b5ac8e" providerId="ADAL" clId="{0AB53EAA-F87A-45FB-B16B-5A18ACF73E39}" dt="2022-01-08T05:31:21.556" v="2805" actId="478"/>
          <ac:spMkLst>
            <pc:docMk/>
            <pc:sldMk cId="3085519435" sldId="326"/>
            <ac:spMk id="4" creationId="{9579C74A-B07F-4D6F-BFBE-609A4E1EC7DC}"/>
          </ac:spMkLst>
        </pc:spChg>
        <pc:spChg chg="mod">
          <ac:chgData name="PHUOC CONG NGUYEN" userId="a6519902-66df-4162-af9d-9db9f0b5ac8e" providerId="ADAL" clId="{0AB53EAA-F87A-45FB-B16B-5A18ACF73E39}" dt="2022-01-08T05:32:09.016" v="2806"/>
          <ac:spMkLst>
            <pc:docMk/>
            <pc:sldMk cId="3085519435" sldId="326"/>
            <ac:spMk id="6" creationId="{46771587-739D-436B-8F6E-8D534683BF75}"/>
          </ac:spMkLst>
        </pc:spChg>
        <pc:spChg chg="mod">
          <ac:chgData name="PHUOC CONG NGUYEN" userId="a6519902-66df-4162-af9d-9db9f0b5ac8e" providerId="ADAL" clId="{0AB53EAA-F87A-45FB-B16B-5A18ACF73E39}" dt="2022-01-08T05:32:22.905" v="2811" actId="20577"/>
          <ac:spMkLst>
            <pc:docMk/>
            <pc:sldMk cId="3085519435" sldId="326"/>
            <ac:spMk id="7" creationId="{B33B42F4-0F7F-4881-9C6A-0C738A091632}"/>
          </ac:spMkLst>
        </pc:spChg>
        <pc:spChg chg="mod">
          <ac:chgData name="PHUOC CONG NGUYEN" userId="a6519902-66df-4162-af9d-9db9f0b5ac8e" providerId="ADAL" clId="{0AB53EAA-F87A-45FB-B16B-5A18ACF73E39}" dt="2022-01-08T05:32:29.635" v="2813" actId="571"/>
          <ac:spMkLst>
            <pc:docMk/>
            <pc:sldMk cId="3085519435" sldId="326"/>
            <ac:spMk id="9" creationId="{6D812618-A8B3-4AFB-BFEF-98C12509B5C2}"/>
          </ac:spMkLst>
        </pc:spChg>
        <pc:spChg chg="mod">
          <ac:chgData name="PHUOC CONG NGUYEN" userId="a6519902-66df-4162-af9d-9db9f0b5ac8e" providerId="ADAL" clId="{0AB53EAA-F87A-45FB-B16B-5A18ACF73E39}" dt="2022-01-08T05:33:17.444" v="2824" actId="20577"/>
          <ac:spMkLst>
            <pc:docMk/>
            <pc:sldMk cId="3085519435" sldId="326"/>
            <ac:spMk id="10" creationId="{5C69A67A-2167-4EE1-BC04-FD9E5C2F1014}"/>
          </ac:spMkLst>
        </pc:spChg>
        <pc:spChg chg="mod">
          <ac:chgData name="PHUOC CONG NGUYEN" userId="a6519902-66df-4162-af9d-9db9f0b5ac8e" providerId="ADAL" clId="{0AB53EAA-F87A-45FB-B16B-5A18ACF73E39}" dt="2022-01-08T05:32:30.535" v="2814" actId="571"/>
          <ac:spMkLst>
            <pc:docMk/>
            <pc:sldMk cId="3085519435" sldId="326"/>
            <ac:spMk id="12" creationId="{C952EFBD-906C-49FF-A38E-0CD9CE3181FB}"/>
          </ac:spMkLst>
        </pc:spChg>
        <pc:spChg chg="mod">
          <ac:chgData name="PHUOC CONG NGUYEN" userId="a6519902-66df-4162-af9d-9db9f0b5ac8e" providerId="ADAL" clId="{0AB53EAA-F87A-45FB-B16B-5A18ACF73E39}" dt="2022-01-08T05:33:20.135" v="2826" actId="20577"/>
          <ac:spMkLst>
            <pc:docMk/>
            <pc:sldMk cId="3085519435" sldId="326"/>
            <ac:spMk id="13" creationId="{50ABAF0C-CC51-441A-913A-3EC6B890CD31}"/>
          </ac:spMkLst>
        </pc:spChg>
        <pc:spChg chg="mod">
          <ac:chgData name="PHUOC CONG NGUYEN" userId="a6519902-66df-4162-af9d-9db9f0b5ac8e" providerId="ADAL" clId="{0AB53EAA-F87A-45FB-B16B-5A18ACF73E39}" dt="2022-01-08T05:32:31.385" v="2815" actId="571"/>
          <ac:spMkLst>
            <pc:docMk/>
            <pc:sldMk cId="3085519435" sldId="326"/>
            <ac:spMk id="15" creationId="{2CE91E0C-AA47-454B-8920-372C7B816FB5}"/>
          </ac:spMkLst>
        </pc:spChg>
        <pc:spChg chg="mod">
          <ac:chgData name="PHUOC CONG NGUYEN" userId="a6519902-66df-4162-af9d-9db9f0b5ac8e" providerId="ADAL" clId="{0AB53EAA-F87A-45FB-B16B-5A18ACF73E39}" dt="2022-01-08T05:33:24.025" v="2828" actId="20577"/>
          <ac:spMkLst>
            <pc:docMk/>
            <pc:sldMk cId="3085519435" sldId="326"/>
            <ac:spMk id="16" creationId="{E6D267E4-BFE2-4B51-9FEF-0154E726652B}"/>
          </ac:spMkLst>
        </pc:spChg>
        <pc:spChg chg="mod">
          <ac:chgData name="PHUOC CONG NGUYEN" userId="a6519902-66df-4162-af9d-9db9f0b5ac8e" providerId="ADAL" clId="{0AB53EAA-F87A-45FB-B16B-5A18ACF73E39}" dt="2022-01-08T05:35:32.683" v="2856"/>
          <ac:spMkLst>
            <pc:docMk/>
            <pc:sldMk cId="3085519435" sldId="326"/>
            <ac:spMk id="18" creationId="{C35D5E96-2329-4D04-AC1D-B05EBCA8FB98}"/>
          </ac:spMkLst>
        </pc:spChg>
        <pc:spChg chg="mod">
          <ac:chgData name="PHUOC CONG NGUYEN" userId="a6519902-66df-4162-af9d-9db9f0b5ac8e" providerId="ADAL" clId="{0AB53EAA-F87A-45FB-B16B-5A18ACF73E39}" dt="2022-01-08T05:35:49.352" v="2864" actId="20577"/>
          <ac:spMkLst>
            <pc:docMk/>
            <pc:sldMk cId="3085519435" sldId="326"/>
            <ac:spMk id="19" creationId="{8722A39E-8FD7-472E-BA55-BCF8232C5738}"/>
          </ac:spMkLst>
        </pc:spChg>
        <pc:spChg chg="mod">
          <ac:chgData name="PHUOC CONG NGUYEN" userId="a6519902-66df-4162-af9d-9db9f0b5ac8e" providerId="ADAL" clId="{0AB53EAA-F87A-45FB-B16B-5A18ACF73E39}" dt="2022-01-08T05:35:42.468" v="2860"/>
          <ac:spMkLst>
            <pc:docMk/>
            <pc:sldMk cId="3085519435" sldId="326"/>
            <ac:spMk id="21" creationId="{C617F960-53F7-4BE1-9C2D-91895FB3FD04}"/>
          </ac:spMkLst>
        </pc:spChg>
        <pc:spChg chg="mod">
          <ac:chgData name="PHUOC CONG NGUYEN" userId="a6519902-66df-4162-af9d-9db9f0b5ac8e" providerId="ADAL" clId="{0AB53EAA-F87A-45FB-B16B-5A18ACF73E39}" dt="2022-01-08T05:35:53.073" v="2867" actId="20577"/>
          <ac:spMkLst>
            <pc:docMk/>
            <pc:sldMk cId="3085519435" sldId="326"/>
            <ac:spMk id="22" creationId="{1AF6D9BD-88B0-45A6-8C06-F49C59BB730B}"/>
          </ac:spMkLst>
        </pc:spChg>
        <pc:spChg chg="mod">
          <ac:chgData name="PHUOC CONG NGUYEN" userId="a6519902-66df-4162-af9d-9db9f0b5ac8e" providerId="ADAL" clId="{0AB53EAA-F87A-45FB-B16B-5A18ACF73E39}" dt="2022-01-08T05:35:56.723" v="2869"/>
          <ac:spMkLst>
            <pc:docMk/>
            <pc:sldMk cId="3085519435" sldId="326"/>
            <ac:spMk id="24" creationId="{E8C8589C-551E-4CCD-888A-725EB18A26E5}"/>
          </ac:spMkLst>
        </pc:spChg>
        <pc:spChg chg="mod">
          <ac:chgData name="PHUOC CONG NGUYEN" userId="a6519902-66df-4162-af9d-9db9f0b5ac8e" providerId="ADAL" clId="{0AB53EAA-F87A-45FB-B16B-5A18ACF73E39}" dt="2022-01-08T05:36:06.442" v="2874" actId="20577"/>
          <ac:spMkLst>
            <pc:docMk/>
            <pc:sldMk cId="3085519435" sldId="326"/>
            <ac:spMk id="25" creationId="{D4D531DD-F44E-4389-BB78-AF9F9A1685A9}"/>
          </ac:spMkLst>
        </pc:spChg>
        <pc:spChg chg="mod">
          <ac:chgData name="PHUOC CONG NGUYEN" userId="a6519902-66df-4162-af9d-9db9f0b5ac8e" providerId="ADAL" clId="{0AB53EAA-F87A-45FB-B16B-5A18ACF73E39}" dt="2022-01-08T05:36:13.812" v="2876"/>
          <ac:spMkLst>
            <pc:docMk/>
            <pc:sldMk cId="3085519435" sldId="326"/>
            <ac:spMk id="27" creationId="{94C2430C-B64D-43A2-A358-C18D38284301}"/>
          </ac:spMkLst>
        </pc:spChg>
        <pc:spChg chg="mod">
          <ac:chgData name="PHUOC CONG NGUYEN" userId="a6519902-66df-4162-af9d-9db9f0b5ac8e" providerId="ADAL" clId="{0AB53EAA-F87A-45FB-B16B-5A18ACF73E39}" dt="2022-01-08T05:36:18.722" v="2880" actId="20577"/>
          <ac:spMkLst>
            <pc:docMk/>
            <pc:sldMk cId="3085519435" sldId="326"/>
            <ac:spMk id="28" creationId="{5FC8AEEC-EC0B-48AE-A84E-43CA40AC7F17}"/>
          </ac:spMkLst>
        </pc:spChg>
        <pc:grpChg chg="add del mod">
          <ac:chgData name="PHUOC CONG NGUYEN" userId="a6519902-66df-4162-af9d-9db9f0b5ac8e" providerId="ADAL" clId="{0AB53EAA-F87A-45FB-B16B-5A18ACF73E39}" dt="2022-01-08T05:35:35.513" v="2857" actId="478"/>
          <ac:grpSpMkLst>
            <pc:docMk/>
            <pc:sldMk cId="3085519435" sldId="326"/>
            <ac:grpSpMk id="5" creationId="{FA62008F-418D-45EE-854F-7B7886094D9D}"/>
          </ac:grpSpMkLst>
        </pc:grpChg>
        <pc:grpChg chg="add del mod">
          <ac:chgData name="PHUOC CONG NGUYEN" userId="a6519902-66df-4162-af9d-9db9f0b5ac8e" providerId="ADAL" clId="{0AB53EAA-F87A-45FB-B16B-5A18ACF73E39}" dt="2022-01-08T05:35:41.324" v="2859" actId="478"/>
          <ac:grpSpMkLst>
            <pc:docMk/>
            <pc:sldMk cId="3085519435" sldId="326"/>
            <ac:grpSpMk id="8" creationId="{651BA1EF-C6A2-44D1-A1E1-2F3AE0E68FEF}"/>
          </ac:grpSpMkLst>
        </pc:grpChg>
        <pc:grpChg chg="add del mod">
          <ac:chgData name="PHUOC CONG NGUYEN" userId="a6519902-66df-4162-af9d-9db9f0b5ac8e" providerId="ADAL" clId="{0AB53EAA-F87A-45FB-B16B-5A18ACF73E39}" dt="2022-01-08T05:35:55.755" v="2868" actId="478"/>
          <ac:grpSpMkLst>
            <pc:docMk/>
            <pc:sldMk cId="3085519435" sldId="326"/>
            <ac:grpSpMk id="11" creationId="{FFAA927C-51C2-4C4A-8B53-EE346AAF9497}"/>
          </ac:grpSpMkLst>
        </pc:grpChg>
        <pc:grpChg chg="add del mod">
          <ac:chgData name="PHUOC CONG NGUYEN" userId="a6519902-66df-4162-af9d-9db9f0b5ac8e" providerId="ADAL" clId="{0AB53EAA-F87A-45FB-B16B-5A18ACF73E39}" dt="2022-01-08T05:36:12.798" v="2875" actId="478"/>
          <ac:grpSpMkLst>
            <pc:docMk/>
            <pc:sldMk cId="3085519435" sldId="326"/>
            <ac:grpSpMk id="14" creationId="{88E84A89-11E6-4B94-BF77-A4E3851BB7B9}"/>
          </ac:grpSpMkLst>
        </pc:grpChg>
        <pc:grpChg chg="add mod">
          <ac:chgData name="PHUOC CONG NGUYEN" userId="a6519902-66df-4162-af9d-9db9f0b5ac8e" providerId="ADAL" clId="{0AB53EAA-F87A-45FB-B16B-5A18ACF73E39}" dt="2022-01-08T05:35:39.873" v="2858" actId="1076"/>
          <ac:grpSpMkLst>
            <pc:docMk/>
            <pc:sldMk cId="3085519435" sldId="326"/>
            <ac:grpSpMk id="17" creationId="{CF0A269D-A2DB-40DD-81DE-81709851B8B5}"/>
          </ac:grpSpMkLst>
        </pc:grpChg>
        <pc:grpChg chg="add mod">
          <ac:chgData name="PHUOC CONG NGUYEN" userId="a6519902-66df-4162-af9d-9db9f0b5ac8e" providerId="ADAL" clId="{0AB53EAA-F87A-45FB-B16B-5A18ACF73E39}" dt="2022-01-08T05:37:43.932" v="2888" actId="1076"/>
          <ac:grpSpMkLst>
            <pc:docMk/>
            <pc:sldMk cId="3085519435" sldId="326"/>
            <ac:grpSpMk id="20" creationId="{5BCB31DC-B96F-4A13-8B4E-7022302BD7F5}"/>
          </ac:grpSpMkLst>
        </pc:grpChg>
        <pc:grpChg chg="add mod">
          <ac:chgData name="PHUOC CONG NGUYEN" userId="a6519902-66df-4162-af9d-9db9f0b5ac8e" providerId="ADAL" clId="{0AB53EAA-F87A-45FB-B16B-5A18ACF73E39}" dt="2022-01-08T05:36:01.302" v="2870" actId="1076"/>
          <ac:grpSpMkLst>
            <pc:docMk/>
            <pc:sldMk cId="3085519435" sldId="326"/>
            <ac:grpSpMk id="23" creationId="{41F362E8-00C1-435A-A19C-E6F8BB8F0994}"/>
          </ac:grpSpMkLst>
        </pc:grpChg>
        <pc:grpChg chg="add mod">
          <ac:chgData name="PHUOC CONG NGUYEN" userId="a6519902-66df-4162-af9d-9db9f0b5ac8e" providerId="ADAL" clId="{0AB53EAA-F87A-45FB-B16B-5A18ACF73E39}" dt="2022-01-08T05:36:16.922" v="2877" actId="1076"/>
          <ac:grpSpMkLst>
            <pc:docMk/>
            <pc:sldMk cId="3085519435" sldId="326"/>
            <ac:grpSpMk id="26" creationId="{740BCF1D-19A5-4B65-9AFC-E89C6498EC7C}"/>
          </ac:grpSpMkLst>
        </pc:grpChg>
        <pc:picChg chg="add del mod">
          <ac:chgData name="PHUOC CONG NGUYEN" userId="a6519902-66df-4162-af9d-9db9f0b5ac8e" providerId="ADAL" clId="{0AB53EAA-F87A-45FB-B16B-5A18ACF73E39}" dt="2022-01-08T05:47:53.549" v="2944" actId="478"/>
          <ac:picMkLst>
            <pc:docMk/>
            <pc:sldMk cId="3085519435" sldId="326"/>
            <ac:picMk id="29" creationId="{D6A0D468-2FE6-4B2F-A54D-0399AAC706D0}"/>
          </ac:picMkLst>
        </pc:picChg>
      </pc:sldChg>
      <pc:sldChg chg="addSp delSp new del mod">
        <pc:chgData name="PHUOC CONG NGUYEN" userId="a6519902-66df-4162-af9d-9db9f0b5ac8e" providerId="ADAL" clId="{0AB53EAA-F87A-45FB-B16B-5A18ACF73E39}" dt="2022-01-08T05:47:57.169" v="2945" actId="47"/>
        <pc:sldMkLst>
          <pc:docMk/>
          <pc:sldMk cId="2273741556" sldId="327"/>
        </pc:sldMkLst>
        <pc:spChg chg="del">
          <ac:chgData name="PHUOC CONG NGUYEN" userId="a6519902-66df-4162-af9d-9db9f0b5ac8e" providerId="ADAL" clId="{0AB53EAA-F87A-45FB-B16B-5A18ACF73E39}" dt="2022-01-08T05:40:48.729" v="2906" actId="478"/>
          <ac:spMkLst>
            <pc:docMk/>
            <pc:sldMk cId="2273741556" sldId="327"/>
            <ac:spMk id="3" creationId="{7876D4D1-06AF-41E6-9A3D-8F543EEEC3B1}"/>
          </ac:spMkLst>
        </pc:spChg>
        <pc:picChg chg="add">
          <ac:chgData name="PHUOC CONG NGUYEN" userId="a6519902-66df-4162-af9d-9db9f0b5ac8e" providerId="ADAL" clId="{0AB53EAA-F87A-45FB-B16B-5A18ACF73E39}" dt="2022-01-08T05:40:50.219" v="2907"/>
          <ac:picMkLst>
            <pc:docMk/>
            <pc:sldMk cId="2273741556" sldId="327"/>
            <ac:picMk id="7170" creationId="{53395623-B864-41F2-AFAD-2604D1C9B292}"/>
          </ac:picMkLst>
        </pc:picChg>
      </pc:sldChg>
      <pc:sldChg chg="addSp delSp modSp add mod modTransition modAnim">
        <pc:chgData name="PHUOC CONG NGUYEN" userId="a6519902-66df-4162-af9d-9db9f0b5ac8e" providerId="ADAL" clId="{0AB53EAA-F87A-45FB-B16B-5A18ACF73E39}" dt="2022-01-08T07:44:31.665" v="4767"/>
        <pc:sldMkLst>
          <pc:docMk/>
          <pc:sldMk cId="3492868743" sldId="327"/>
        </pc:sldMkLst>
        <pc:spChg chg="mod">
          <ac:chgData name="PHUOC CONG NGUYEN" userId="a6519902-66df-4162-af9d-9db9f0b5ac8e" providerId="ADAL" clId="{0AB53EAA-F87A-45FB-B16B-5A18ACF73E39}" dt="2022-01-08T05:48:43.378" v="2965" actId="20577"/>
          <ac:spMkLst>
            <pc:docMk/>
            <pc:sldMk cId="3492868743" sldId="327"/>
            <ac:spMk id="2" creationId="{9AB4FB14-296E-4AB9-A832-5B5AA63EAE47}"/>
          </ac:spMkLst>
        </pc:spChg>
        <pc:spChg chg="mod">
          <ac:chgData name="PHUOC CONG NGUYEN" userId="a6519902-66df-4162-af9d-9db9f0b5ac8e" providerId="ADAL" clId="{0AB53EAA-F87A-45FB-B16B-5A18ACF73E39}" dt="2022-01-08T05:54:04.879" v="3039" actId="1076"/>
          <ac:spMkLst>
            <pc:docMk/>
            <pc:sldMk cId="3492868743" sldId="327"/>
            <ac:spMk id="4" creationId="{89514F9D-1D0F-45DF-964A-3BA21474ADB1}"/>
          </ac:spMkLst>
        </pc:spChg>
        <pc:spChg chg="del mod">
          <ac:chgData name="PHUOC CONG NGUYEN" userId="a6519902-66df-4162-af9d-9db9f0b5ac8e" providerId="ADAL" clId="{0AB53EAA-F87A-45FB-B16B-5A18ACF73E39}" dt="2022-01-08T05:52:33.665" v="3007" actId="21"/>
          <ac:spMkLst>
            <pc:docMk/>
            <pc:sldMk cId="3492868743" sldId="327"/>
            <ac:spMk id="6" creationId="{15CA149F-92B9-49D0-8CA3-E8C8DC87086D}"/>
          </ac:spMkLst>
        </pc:spChg>
        <pc:picChg chg="del">
          <ac:chgData name="PHUOC CONG NGUYEN" userId="a6519902-66df-4162-af9d-9db9f0b5ac8e" providerId="ADAL" clId="{0AB53EAA-F87A-45FB-B16B-5A18ACF73E39}" dt="2022-01-08T05:49:21.338" v="2969" actId="478"/>
          <ac:picMkLst>
            <pc:docMk/>
            <pc:sldMk cId="3492868743" sldId="327"/>
            <ac:picMk id="6146" creationId="{1ADD6E2D-76DE-4337-82FA-E03B0377D54C}"/>
          </ac:picMkLst>
        </pc:picChg>
        <pc:picChg chg="add mod">
          <ac:chgData name="PHUOC CONG NGUYEN" userId="a6519902-66df-4162-af9d-9db9f0b5ac8e" providerId="ADAL" clId="{0AB53EAA-F87A-45FB-B16B-5A18ACF73E39}" dt="2022-01-08T05:54:09.970" v="3041" actId="1076"/>
          <ac:picMkLst>
            <pc:docMk/>
            <pc:sldMk cId="3492868743" sldId="327"/>
            <ac:picMk id="8194" creationId="{4A479B9B-8DC9-47AD-B7FA-F39992F54DC0}"/>
          </ac:picMkLst>
        </pc:picChg>
      </pc:sldChg>
      <pc:sldChg chg="addSp modSp add mod modTransition modAnim">
        <pc:chgData name="PHUOC CONG NGUYEN" userId="a6519902-66df-4162-af9d-9db9f0b5ac8e" providerId="ADAL" clId="{0AB53EAA-F87A-45FB-B16B-5A18ACF73E39}" dt="2022-01-08T07:44:52.594" v="4776"/>
        <pc:sldMkLst>
          <pc:docMk/>
          <pc:sldMk cId="1887616972" sldId="328"/>
        </pc:sldMkLst>
        <pc:spChg chg="mod">
          <ac:chgData name="PHUOC CONG NGUYEN" userId="a6519902-66df-4162-af9d-9db9f0b5ac8e" providerId="ADAL" clId="{0AB53EAA-F87A-45FB-B16B-5A18ACF73E39}" dt="2022-01-08T06:00:38.811" v="3127"/>
          <ac:spMkLst>
            <pc:docMk/>
            <pc:sldMk cId="1887616972" sldId="328"/>
            <ac:spMk id="2" creationId="{8CA5EB23-BF5C-43F5-9C99-FA54CE8BCA2F}"/>
          </ac:spMkLst>
        </pc:spChg>
        <pc:spChg chg="mod">
          <ac:chgData name="PHUOC CONG NGUYEN" userId="a6519902-66df-4162-af9d-9db9f0b5ac8e" providerId="ADAL" clId="{0AB53EAA-F87A-45FB-B16B-5A18ACF73E39}" dt="2022-01-08T05:53:58.110" v="3038" actId="1076"/>
          <ac:spMkLst>
            <pc:docMk/>
            <pc:sldMk cId="1887616972" sldId="328"/>
            <ac:spMk id="4" creationId="{9579C74A-B07F-4D6F-BFBE-609A4E1EC7DC}"/>
          </ac:spMkLst>
        </pc:spChg>
        <pc:spChg chg="add mod">
          <ac:chgData name="PHUOC CONG NGUYEN" userId="a6519902-66df-4162-af9d-9db9f0b5ac8e" providerId="ADAL" clId="{0AB53EAA-F87A-45FB-B16B-5A18ACF73E39}" dt="2022-01-08T05:53:55.140" v="3037" actId="1076"/>
          <ac:spMkLst>
            <pc:docMk/>
            <pc:sldMk cId="1887616972" sldId="328"/>
            <ac:spMk id="5" creationId="{D287A917-F243-49A6-9355-CB117FEA1608}"/>
          </ac:spMkLst>
        </pc:spChg>
      </pc:sldChg>
      <pc:sldChg chg="addSp delSp modSp add mod modTransition modAnim">
        <pc:chgData name="PHUOC CONG NGUYEN" userId="a6519902-66df-4162-af9d-9db9f0b5ac8e" providerId="ADAL" clId="{0AB53EAA-F87A-45FB-B16B-5A18ACF73E39}" dt="2022-01-08T07:52:14.526" v="4849"/>
        <pc:sldMkLst>
          <pc:docMk/>
          <pc:sldMk cId="10282233" sldId="329"/>
        </pc:sldMkLst>
        <pc:spChg chg="mod">
          <ac:chgData name="PHUOC CONG NGUYEN" userId="a6519902-66df-4162-af9d-9db9f0b5ac8e" providerId="ADAL" clId="{0AB53EAA-F87A-45FB-B16B-5A18ACF73E39}" dt="2022-01-08T06:00:41.371" v="3128"/>
          <ac:spMkLst>
            <pc:docMk/>
            <pc:sldMk cId="10282233" sldId="329"/>
            <ac:spMk id="2" creationId="{8CA5EB23-BF5C-43F5-9C99-FA54CE8BCA2F}"/>
          </ac:spMkLst>
        </pc:spChg>
        <pc:spChg chg="mod">
          <ac:chgData name="PHUOC CONG NGUYEN" userId="a6519902-66df-4162-af9d-9db9f0b5ac8e" providerId="ADAL" clId="{0AB53EAA-F87A-45FB-B16B-5A18ACF73E39}" dt="2022-01-08T05:55:16.915" v="3045" actId="20577"/>
          <ac:spMkLst>
            <pc:docMk/>
            <pc:sldMk cId="10282233" sldId="329"/>
            <ac:spMk id="19" creationId="{8722A39E-8FD7-472E-BA55-BCF8232C5738}"/>
          </ac:spMkLst>
        </pc:spChg>
        <pc:spChg chg="mod">
          <ac:chgData name="PHUOC CONG NGUYEN" userId="a6519902-66df-4162-af9d-9db9f0b5ac8e" providerId="ADAL" clId="{0AB53EAA-F87A-45FB-B16B-5A18ACF73E39}" dt="2022-01-08T05:55:20.205" v="3047" actId="20577"/>
          <ac:spMkLst>
            <pc:docMk/>
            <pc:sldMk cId="10282233" sldId="329"/>
            <ac:spMk id="22" creationId="{1AF6D9BD-88B0-45A6-8C06-F49C59BB730B}"/>
          </ac:spMkLst>
        </pc:spChg>
        <pc:spChg chg="mod">
          <ac:chgData name="PHUOC CONG NGUYEN" userId="a6519902-66df-4162-af9d-9db9f0b5ac8e" providerId="ADAL" clId="{0AB53EAA-F87A-45FB-B16B-5A18ACF73E39}" dt="2022-01-08T05:55:23.175" v="3049" actId="20577"/>
          <ac:spMkLst>
            <pc:docMk/>
            <pc:sldMk cId="10282233" sldId="329"/>
            <ac:spMk id="25" creationId="{D4D531DD-F44E-4389-BB78-AF9F9A1685A9}"/>
          </ac:spMkLst>
        </pc:spChg>
        <pc:spChg chg="mod">
          <ac:chgData name="PHUOC CONG NGUYEN" userId="a6519902-66df-4162-af9d-9db9f0b5ac8e" providerId="ADAL" clId="{0AB53EAA-F87A-45FB-B16B-5A18ACF73E39}" dt="2022-01-08T05:55:27.085" v="3051" actId="20577"/>
          <ac:spMkLst>
            <pc:docMk/>
            <pc:sldMk cId="10282233" sldId="329"/>
            <ac:spMk id="28" creationId="{5FC8AEEC-EC0B-48AE-A84E-43CA40AC7F17}"/>
          </ac:spMkLst>
        </pc:spChg>
        <pc:picChg chg="add del mod">
          <ac:chgData name="PHUOC CONG NGUYEN" userId="a6519902-66df-4162-af9d-9db9f0b5ac8e" providerId="ADAL" clId="{0AB53EAA-F87A-45FB-B16B-5A18ACF73E39}" dt="2022-01-08T05:57:15.674" v="3066" actId="478"/>
          <ac:picMkLst>
            <pc:docMk/>
            <pc:sldMk cId="10282233" sldId="329"/>
            <ac:picMk id="15" creationId="{987609A4-0C83-49B4-85F4-E25AC165F84C}"/>
          </ac:picMkLst>
        </pc:picChg>
      </pc:sldChg>
      <pc:sldChg chg="addSp delSp modSp add mod modTransition modAnim">
        <pc:chgData name="PHUOC CONG NGUYEN" userId="a6519902-66df-4162-af9d-9db9f0b5ac8e" providerId="ADAL" clId="{0AB53EAA-F87A-45FB-B16B-5A18ACF73E39}" dt="2022-01-08T07:45:12.469" v="4781"/>
        <pc:sldMkLst>
          <pc:docMk/>
          <pc:sldMk cId="511862977" sldId="330"/>
        </pc:sldMkLst>
        <pc:spChg chg="mod">
          <ac:chgData name="PHUOC CONG NGUYEN" userId="a6519902-66df-4162-af9d-9db9f0b5ac8e" providerId="ADAL" clId="{0AB53EAA-F87A-45FB-B16B-5A18ACF73E39}" dt="2022-01-08T06:00:19.752" v="3125" actId="20577"/>
          <ac:spMkLst>
            <pc:docMk/>
            <pc:sldMk cId="511862977" sldId="330"/>
            <ac:spMk id="2" creationId="{9AB4FB14-296E-4AB9-A832-5B5AA63EAE47}"/>
          </ac:spMkLst>
        </pc:spChg>
        <pc:spChg chg="mod">
          <ac:chgData name="PHUOC CONG NGUYEN" userId="a6519902-66df-4162-af9d-9db9f0b5ac8e" providerId="ADAL" clId="{0AB53EAA-F87A-45FB-B16B-5A18ACF73E39}" dt="2022-01-08T05:59:45.131" v="3089" actId="1076"/>
          <ac:spMkLst>
            <pc:docMk/>
            <pc:sldMk cId="511862977" sldId="330"/>
            <ac:spMk id="4" creationId="{89514F9D-1D0F-45DF-964A-3BA21474ADB1}"/>
          </ac:spMkLst>
        </pc:spChg>
        <pc:spChg chg="add mod">
          <ac:chgData name="PHUOC CONG NGUYEN" userId="a6519902-66df-4162-af9d-9db9f0b5ac8e" providerId="ADAL" clId="{0AB53EAA-F87A-45FB-B16B-5A18ACF73E39}" dt="2022-01-08T06:00:00.042" v="3092" actId="1076"/>
          <ac:spMkLst>
            <pc:docMk/>
            <pc:sldMk cId="511862977" sldId="330"/>
            <ac:spMk id="6" creationId="{7827EE6E-CFB9-46B0-8656-CEADA9FB2726}"/>
          </ac:spMkLst>
        </pc:spChg>
        <pc:picChg chg="del">
          <ac:chgData name="PHUOC CONG NGUYEN" userId="a6519902-66df-4162-af9d-9db9f0b5ac8e" providerId="ADAL" clId="{0AB53EAA-F87A-45FB-B16B-5A18ACF73E39}" dt="2022-01-08T05:58:01.963" v="3071" actId="478"/>
          <ac:picMkLst>
            <pc:docMk/>
            <pc:sldMk cId="511862977" sldId="330"/>
            <ac:picMk id="8194" creationId="{4A479B9B-8DC9-47AD-B7FA-F39992F54DC0}"/>
          </ac:picMkLst>
        </pc:picChg>
        <pc:picChg chg="add mod">
          <ac:chgData name="PHUOC CONG NGUYEN" userId="a6519902-66df-4162-af9d-9db9f0b5ac8e" providerId="ADAL" clId="{0AB53EAA-F87A-45FB-B16B-5A18ACF73E39}" dt="2022-01-08T06:00:06.936" v="3094" actId="1076"/>
          <ac:picMkLst>
            <pc:docMk/>
            <pc:sldMk cId="511862977" sldId="330"/>
            <ac:picMk id="10242" creationId="{B882DE9A-992F-4160-B54C-137F3E174257}"/>
          </ac:picMkLst>
        </pc:picChg>
      </pc:sldChg>
      <pc:sldChg chg="delSp modSp add mod modTransition modAnim">
        <pc:chgData name="PHUOC CONG NGUYEN" userId="a6519902-66df-4162-af9d-9db9f0b5ac8e" providerId="ADAL" clId="{0AB53EAA-F87A-45FB-B16B-5A18ACF73E39}" dt="2022-01-08T07:52:44.246" v="4850" actId="14100"/>
        <pc:sldMkLst>
          <pc:docMk/>
          <pc:sldMk cId="435922503" sldId="331"/>
        </pc:sldMkLst>
        <pc:spChg chg="mod">
          <ac:chgData name="PHUOC CONG NGUYEN" userId="a6519902-66df-4162-af9d-9db9f0b5ac8e" providerId="ADAL" clId="{0AB53EAA-F87A-45FB-B16B-5A18ACF73E39}" dt="2022-01-08T06:00:47.252" v="3129"/>
          <ac:spMkLst>
            <pc:docMk/>
            <pc:sldMk cId="435922503" sldId="331"/>
            <ac:spMk id="2" creationId="{8CA5EB23-BF5C-43F5-9C99-FA54CE8BCA2F}"/>
          </ac:spMkLst>
        </pc:spChg>
        <pc:spChg chg="mod">
          <ac:chgData name="PHUOC CONG NGUYEN" userId="a6519902-66df-4162-af9d-9db9f0b5ac8e" providerId="ADAL" clId="{0AB53EAA-F87A-45FB-B16B-5A18ACF73E39}" dt="2022-01-08T07:52:44.246" v="4850" actId="14100"/>
          <ac:spMkLst>
            <pc:docMk/>
            <pc:sldMk cId="435922503" sldId="331"/>
            <ac:spMk id="4" creationId="{9579C74A-B07F-4D6F-BFBE-609A4E1EC7DC}"/>
          </ac:spMkLst>
        </pc:spChg>
        <pc:spChg chg="del">
          <ac:chgData name="PHUOC CONG NGUYEN" userId="a6519902-66df-4162-af9d-9db9f0b5ac8e" providerId="ADAL" clId="{0AB53EAA-F87A-45FB-B16B-5A18ACF73E39}" dt="2022-01-08T06:00:27.341" v="3126" actId="478"/>
          <ac:spMkLst>
            <pc:docMk/>
            <pc:sldMk cId="435922503" sldId="331"/>
            <ac:spMk id="5" creationId="{D287A917-F243-49A6-9355-CB117FEA1608}"/>
          </ac:spMkLst>
        </pc:spChg>
      </pc:sldChg>
      <pc:sldChg chg="addSp delSp modSp add mod modTransition modAnim">
        <pc:chgData name="PHUOC CONG NGUYEN" userId="a6519902-66df-4162-af9d-9db9f0b5ac8e" providerId="ADAL" clId="{0AB53EAA-F87A-45FB-B16B-5A18ACF73E39}" dt="2022-01-08T07:53:05.935" v="4853"/>
        <pc:sldMkLst>
          <pc:docMk/>
          <pc:sldMk cId="4105344798" sldId="332"/>
        </pc:sldMkLst>
        <pc:spChg chg="mod">
          <ac:chgData name="PHUOC CONG NGUYEN" userId="a6519902-66df-4162-af9d-9db9f0b5ac8e" providerId="ADAL" clId="{0AB53EAA-F87A-45FB-B16B-5A18ACF73E39}" dt="2022-01-08T06:00:51.851" v="3130"/>
          <ac:spMkLst>
            <pc:docMk/>
            <pc:sldMk cId="4105344798" sldId="332"/>
            <ac:spMk id="2" creationId="{8CA5EB23-BF5C-43F5-9C99-FA54CE8BCA2F}"/>
          </ac:spMkLst>
        </pc:spChg>
        <pc:spChg chg="mod">
          <ac:chgData name="PHUOC CONG NGUYEN" userId="a6519902-66df-4162-af9d-9db9f0b5ac8e" providerId="ADAL" clId="{0AB53EAA-F87A-45FB-B16B-5A18ACF73E39}" dt="2022-01-08T06:02:22.490" v="3147" actId="20577"/>
          <ac:spMkLst>
            <pc:docMk/>
            <pc:sldMk cId="4105344798" sldId="332"/>
            <ac:spMk id="19" creationId="{8722A39E-8FD7-472E-BA55-BCF8232C5738}"/>
          </ac:spMkLst>
        </pc:spChg>
        <pc:spChg chg="mod">
          <ac:chgData name="PHUOC CONG NGUYEN" userId="a6519902-66df-4162-af9d-9db9f0b5ac8e" providerId="ADAL" clId="{0AB53EAA-F87A-45FB-B16B-5A18ACF73E39}" dt="2022-01-08T06:02:24.730" v="3149" actId="20577"/>
          <ac:spMkLst>
            <pc:docMk/>
            <pc:sldMk cId="4105344798" sldId="332"/>
            <ac:spMk id="22" creationId="{1AF6D9BD-88B0-45A6-8C06-F49C59BB730B}"/>
          </ac:spMkLst>
        </pc:spChg>
        <pc:spChg chg="mod">
          <ac:chgData name="PHUOC CONG NGUYEN" userId="a6519902-66df-4162-af9d-9db9f0b5ac8e" providerId="ADAL" clId="{0AB53EAA-F87A-45FB-B16B-5A18ACF73E39}" dt="2022-01-08T06:02:27.692" v="3151" actId="20577"/>
          <ac:spMkLst>
            <pc:docMk/>
            <pc:sldMk cId="4105344798" sldId="332"/>
            <ac:spMk id="25" creationId="{D4D531DD-F44E-4389-BB78-AF9F9A1685A9}"/>
          </ac:spMkLst>
        </pc:spChg>
        <pc:spChg chg="mod">
          <ac:chgData name="PHUOC CONG NGUYEN" userId="a6519902-66df-4162-af9d-9db9f0b5ac8e" providerId="ADAL" clId="{0AB53EAA-F87A-45FB-B16B-5A18ACF73E39}" dt="2022-01-08T06:02:29.790" v="3153" actId="20577"/>
          <ac:spMkLst>
            <pc:docMk/>
            <pc:sldMk cId="4105344798" sldId="332"/>
            <ac:spMk id="28" creationId="{5FC8AEEC-EC0B-48AE-A84E-43CA40AC7F17}"/>
          </ac:spMkLst>
        </pc:spChg>
        <pc:picChg chg="add del mod">
          <ac:chgData name="PHUOC CONG NGUYEN" userId="a6519902-66df-4162-af9d-9db9f0b5ac8e" providerId="ADAL" clId="{0AB53EAA-F87A-45FB-B16B-5A18ACF73E39}" dt="2022-01-08T06:05:39.623" v="3186" actId="478"/>
          <ac:picMkLst>
            <pc:docMk/>
            <pc:sldMk cId="4105344798" sldId="332"/>
            <ac:picMk id="15" creationId="{6FF628EB-654A-4CFB-9E22-5913E3367A10}"/>
          </ac:picMkLst>
        </pc:picChg>
      </pc:sldChg>
      <pc:sldChg chg="addSp delSp modSp add mod modTransition modAnim">
        <pc:chgData name="PHUOC CONG NGUYEN" userId="a6519902-66df-4162-af9d-9db9f0b5ac8e" providerId="ADAL" clId="{0AB53EAA-F87A-45FB-B16B-5A18ACF73E39}" dt="2022-01-08T07:53:27.985" v="4854" actId="14100"/>
        <pc:sldMkLst>
          <pc:docMk/>
          <pc:sldMk cId="3216645100" sldId="333"/>
        </pc:sldMkLst>
        <pc:spChg chg="mod">
          <ac:chgData name="PHUOC CONG NGUYEN" userId="a6519902-66df-4162-af9d-9db9f0b5ac8e" providerId="ADAL" clId="{0AB53EAA-F87A-45FB-B16B-5A18ACF73E39}" dt="2022-01-08T06:06:38.127" v="3216" actId="20577"/>
          <ac:spMkLst>
            <pc:docMk/>
            <pc:sldMk cId="3216645100" sldId="333"/>
            <ac:spMk id="2" creationId="{9AB4FB14-296E-4AB9-A832-5B5AA63EAE47}"/>
          </ac:spMkLst>
        </pc:spChg>
        <pc:spChg chg="mod">
          <ac:chgData name="PHUOC CONG NGUYEN" userId="a6519902-66df-4162-af9d-9db9f0b5ac8e" providerId="ADAL" clId="{0AB53EAA-F87A-45FB-B16B-5A18ACF73E39}" dt="2022-01-08T06:09:07.695" v="3243" actId="1076"/>
          <ac:spMkLst>
            <pc:docMk/>
            <pc:sldMk cId="3216645100" sldId="333"/>
            <ac:spMk id="4" creationId="{89514F9D-1D0F-45DF-964A-3BA21474ADB1}"/>
          </ac:spMkLst>
        </pc:spChg>
        <pc:spChg chg="mod">
          <ac:chgData name="PHUOC CONG NGUYEN" userId="a6519902-66df-4162-af9d-9db9f0b5ac8e" providerId="ADAL" clId="{0AB53EAA-F87A-45FB-B16B-5A18ACF73E39}" dt="2022-01-08T07:53:27.985" v="4854" actId="14100"/>
          <ac:spMkLst>
            <pc:docMk/>
            <pc:sldMk cId="3216645100" sldId="333"/>
            <ac:spMk id="6" creationId="{7827EE6E-CFB9-46B0-8656-CEADA9FB2726}"/>
          </ac:spMkLst>
        </pc:spChg>
        <pc:picChg chg="del">
          <ac:chgData name="PHUOC CONG NGUYEN" userId="a6519902-66df-4162-af9d-9db9f0b5ac8e" providerId="ADAL" clId="{0AB53EAA-F87A-45FB-B16B-5A18ACF73E39}" dt="2022-01-08T06:06:42.376" v="3217" actId="478"/>
          <ac:picMkLst>
            <pc:docMk/>
            <pc:sldMk cId="3216645100" sldId="333"/>
            <ac:picMk id="10242" creationId="{B882DE9A-992F-4160-B54C-137F3E174257}"/>
          </ac:picMkLst>
        </pc:picChg>
        <pc:picChg chg="add mod">
          <ac:chgData name="PHUOC CONG NGUYEN" userId="a6519902-66df-4162-af9d-9db9f0b5ac8e" providerId="ADAL" clId="{0AB53EAA-F87A-45FB-B16B-5A18ACF73E39}" dt="2022-01-08T06:09:19.908" v="3248" actId="1076"/>
          <ac:picMkLst>
            <pc:docMk/>
            <pc:sldMk cId="3216645100" sldId="333"/>
            <ac:picMk id="13314" creationId="{54C0C754-8336-4485-8F12-766996654FFD}"/>
          </ac:picMkLst>
        </pc:picChg>
      </pc:sldChg>
      <pc:sldChg chg="modSp add mod modTransition modAnim">
        <pc:chgData name="PHUOC CONG NGUYEN" userId="a6519902-66df-4162-af9d-9db9f0b5ac8e" providerId="ADAL" clId="{0AB53EAA-F87A-45FB-B16B-5A18ACF73E39}" dt="2022-01-08T07:45:30.609" v="4785"/>
        <pc:sldMkLst>
          <pc:docMk/>
          <pc:sldMk cId="333691091" sldId="334"/>
        </pc:sldMkLst>
        <pc:spChg chg="mod">
          <ac:chgData name="PHUOC CONG NGUYEN" userId="a6519902-66df-4162-af9d-9db9f0b5ac8e" providerId="ADAL" clId="{0AB53EAA-F87A-45FB-B16B-5A18ACF73E39}" dt="2022-01-08T06:10:43.579" v="3275" actId="5793"/>
          <ac:spMkLst>
            <pc:docMk/>
            <pc:sldMk cId="333691091" sldId="334"/>
            <ac:spMk id="4" creationId="{9579C74A-B07F-4D6F-BFBE-609A4E1EC7DC}"/>
          </ac:spMkLst>
        </pc:spChg>
      </pc:sldChg>
      <pc:sldChg chg="addSp delSp modSp add mod modTransition modAnim">
        <pc:chgData name="PHUOC CONG NGUYEN" userId="a6519902-66df-4162-af9d-9db9f0b5ac8e" providerId="ADAL" clId="{0AB53EAA-F87A-45FB-B16B-5A18ACF73E39}" dt="2022-01-08T08:25:43.003" v="5119"/>
        <pc:sldMkLst>
          <pc:docMk/>
          <pc:sldMk cId="3750324789" sldId="335"/>
        </pc:sldMkLst>
        <pc:spChg chg="mod">
          <ac:chgData name="PHUOC CONG NGUYEN" userId="a6519902-66df-4162-af9d-9db9f0b5ac8e" providerId="ADAL" clId="{0AB53EAA-F87A-45FB-B16B-5A18ACF73E39}" dt="2022-01-08T08:17:54.775" v="5037" actId="207"/>
          <ac:spMkLst>
            <pc:docMk/>
            <pc:sldMk cId="3750324789" sldId="335"/>
            <ac:spMk id="2" creationId="{8CA5EB23-BF5C-43F5-9C99-FA54CE8BCA2F}"/>
          </ac:spMkLst>
        </pc:spChg>
        <pc:spChg chg="mod">
          <ac:chgData name="PHUOC CONG NGUYEN" userId="a6519902-66df-4162-af9d-9db9f0b5ac8e" providerId="ADAL" clId="{0AB53EAA-F87A-45FB-B16B-5A18ACF73E39}" dt="2022-01-08T08:17:54.775" v="5037" actId="207"/>
          <ac:spMkLst>
            <pc:docMk/>
            <pc:sldMk cId="3750324789" sldId="335"/>
            <ac:spMk id="16" creationId="{6C885503-623D-4D73-8CDE-BC76883CD3EE}"/>
          </ac:spMkLst>
        </pc:spChg>
        <pc:spChg chg="mod">
          <ac:chgData name="PHUOC CONG NGUYEN" userId="a6519902-66df-4162-af9d-9db9f0b5ac8e" providerId="ADAL" clId="{0AB53EAA-F87A-45FB-B16B-5A18ACF73E39}" dt="2022-01-08T08:17:54.775" v="5037" actId="207"/>
          <ac:spMkLst>
            <pc:docMk/>
            <pc:sldMk cId="3750324789" sldId="335"/>
            <ac:spMk id="18" creationId="{C35D5E96-2329-4D04-AC1D-B05EBCA8FB98}"/>
          </ac:spMkLst>
        </pc:spChg>
        <pc:spChg chg="mod">
          <ac:chgData name="PHUOC CONG NGUYEN" userId="a6519902-66df-4162-af9d-9db9f0b5ac8e" providerId="ADAL" clId="{0AB53EAA-F87A-45FB-B16B-5A18ACF73E39}" dt="2022-01-08T08:17:54.775" v="5037" actId="207"/>
          <ac:spMkLst>
            <pc:docMk/>
            <pc:sldMk cId="3750324789" sldId="335"/>
            <ac:spMk id="19" creationId="{8722A39E-8FD7-472E-BA55-BCF8232C5738}"/>
          </ac:spMkLst>
        </pc:spChg>
        <pc:spChg chg="mod">
          <ac:chgData name="PHUOC CONG NGUYEN" userId="a6519902-66df-4162-af9d-9db9f0b5ac8e" providerId="ADAL" clId="{0AB53EAA-F87A-45FB-B16B-5A18ACF73E39}" dt="2022-01-08T08:17:54.775" v="5037" actId="207"/>
          <ac:spMkLst>
            <pc:docMk/>
            <pc:sldMk cId="3750324789" sldId="335"/>
            <ac:spMk id="21" creationId="{C617F960-53F7-4BE1-9C2D-91895FB3FD04}"/>
          </ac:spMkLst>
        </pc:spChg>
        <pc:spChg chg="mod">
          <ac:chgData name="PHUOC CONG NGUYEN" userId="a6519902-66df-4162-af9d-9db9f0b5ac8e" providerId="ADAL" clId="{0AB53EAA-F87A-45FB-B16B-5A18ACF73E39}" dt="2022-01-08T08:17:54.775" v="5037" actId="207"/>
          <ac:spMkLst>
            <pc:docMk/>
            <pc:sldMk cId="3750324789" sldId="335"/>
            <ac:spMk id="22" creationId="{1AF6D9BD-88B0-45A6-8C06-F49C59BB730B}"/>
          </ac:spMkLst>
        </pc:spChg>
        <pc:spChg chg="mod">
          <ac:chgData name="PHUOC CONG NGUYEN" userId="a6519902-66df-4162-af9d-9db9f0b5ac8e" providerId="ADAL" clId="{0AB53EAA-F87A-45FB-B16B-5A18ACF73E39}" dt="2022-01-08T08:17:54.775" v="5037" actId="207"/>
          <ac:spMkLst>
            <pc:docMk/>
            <pc:sldMk cId="3750324789" sldId="335"/>
            <ac:spMk id="24" creationId="{E8C8589C-551E-4CCD-888A-725EB18A26E5}"/>
          </ac:spMkLst>
        </pc:spChg>
        <pc:spChg chg="mod">
          <ac:chgData name="PHUOC CONG NGUYEN" userId="a6519902-66df-4162-af9d-9db9f0b5ac8e" providerId="ADAL" clId="{0AB53EAA-F87A-45FB-B16B-5A18ACF73E39}" dt="2022-01-08T08:17:54.775" v="5037" actId="207"/>
          <ac:spMkLst>
            <pc:docMk/>
            <pc:sldMk cId="3750324789" sldId="335"/>
            <ac:spMk id="25" creationId="{D4D531DD-F44E-4389-BB78-AF9F9A1685A9}"/>
          </ac:spMkLst>
        </pc:spChg>
        <pc:spChg chg="mod">
          <ac:chgData name="PHUOC CONG NGUYEN" userId="a6519902-66df-4162-af9d-9db9f0b5ac8e" providerId="ADAL" clId="{0AB53EAA-F87A-45FB-B16B-5A18ACF73E39}" dt="2022-01-08T08:17:54.775" v="5037" actId="207"/>
          <ac:spMkLst>
            <pc:docMk/>
            <pc:sldMk cId="3750324789" sldId="335"/>
            <ac:spMk id="27" creationId="{94C2430C-B64D-43A2-A358-C18D38284301}"/>
          </ac:spMkLst>
        </pc:spChg>
        <pc:spChg chg="mod">
          <ac:chgData name="PHUOC CONG NGUYEN" userId="a6519902-66df-4162-af9d-9db9f0b5ac8e" providerId="ADAL" clId="{0AB53EAA-F87A-45FB-B16B-5A18ACF73E39}" dt="2022-01-08T08:17:54.775" v="5037" actId="207"/>
          <ac:spMkLst>
            <pc:docMk/>
            <pc:sldMk cId="3750324789" sldId="335"/>
            <ac:spMk id="28" creationId="{5FC8AEEC-EC0B-48AE-A84E-43CA40AC7F17}"/>
          </ac:spMkLst>
        </pc:spChg>
        <pc:spChg chg="mod">
          <ac:chgData name="PHUOC CONG NGUYEN" userId="a6519902-66df-4162-af9d-9db9f0b5ac8e" providerId="ADAL" clId="{0AB53EAA-F87A-45FB-B16B-5A18ACF73E39}" dt="2022-01-08T08:17:54.775" v="5037" actId="207"/>
          <ac:spMkLst>
            <pc:docMk/>
            <pc:sldMk cId="3750324789" sldId="335"/>
            <ac:spMk id="29" creationId="{37CD31C2-67BD-4F95-99E3-5D5546B8AE1D}"/>
          </ac:spMkLst>
        </pc:spChg>
        <pc:spChg chg="mod">
          <ac:chgData name="PHUOC CONG NGUYEN" userId="a6519902-66df-4162-af9d-9db9f0b5ac8e" providerId="ADAL" clId="{0AB53EAA-F87A-45FB-B16B-5A18ACF73E39}" dt="2022-01-08T08:17:54.775" v="5037" actId="207"/>
          <ac:spMkLst>
            <pc:docMk/>
            <pc:sldMk cId="3750324789" sldId="335"/>
            <ac:spMk id="31" creationId="{63DF5E73-0AFB-4FEE-B8E6-83D7D1A43BA1}"/>
          </ac:spMkLst>
        </pc:spChg>
        <pc:spChg chg="mod">
          <ac:chgData name="PHUOC CONG NGUYEN" userId="a6519902-66df-4162-af9d-9db9f0b5ac8e" providerId="ADAL" clId="{0AB53EAA-F87A-45FB-B16B-5A18ACF73E39}" dt="2022-01-08T08:17:54.775" v="5037" actId="207"/>
          <ac:spMkLst>
            <pc:docMk/>
            <pc:sldMk cId="3750324789" sldId="335"/>
            <ac:spMk id="32" creationId="{441D51DF-CD0D-444A-8965-0F44D72BB05B}"/>
          </ac:spMkLst>
        </pc:spChg>
        <pc:grpChg chg="add mod">
          <ac:chgData name="PHUOC CONG NGUYEN" userId="a6519902-66df-4162-af9d-9db9f0b5ac8e" providerId="ADAL" clId="{0AB53EAA-F87A-45FB-B16B-5A18ACF73E39}" dt="2022-01-08T08:17:48.035" v="5036" actId="1037"/>
          <ac:grpSpMkLst>
            <pc:docMk/>
            <pc:sldMk cId="3750324789" sldId="335"/>
            <ac:grpSpMk id="15" creationId="{1AB6CEB5-6B9C-4016-8B45-D05FC7CA97A9}"/>
          </ac:grpSpMkLst>
        </pc:grpChg>
        <pc:grpChg chg="mod">
          <ac:chgData name="PHUOC CONG NGUYEN" userId="a6519902-66df-4162-af9d-9db9f0b5ac8e" providerId="ADAL" clId="{0AB53EAA-F87A-45FB-B16B-5A18ACF73E39}" dt="2022-01-08T08:17:48.035" v="5036" actId="1037"/>
          <ac:grpSpMkLst>
            <pc:docMk/>
            <pc:sldMk cId="3750324789" sldId="335"/>
            <ac:grpSpMk id="17" creationId="{CF0A269D-A2DB-40DD-81DE-81709851B8B5}"/>
          </ac:grpSpMkLst>
        </pc:grpChg>
        <pc:grpChg chg="mod">
          <ac:chgData name="PHUOC CONG NGUYEN" userId="a6519902-66df-4162-af9d-9db9f0b5ac8e" providerId="ADAL" clId="{0AB53EAA-F87A-45FB-B16B-5A18ACF73E39}" dt="2022-01-08T08:17:48.035" v="5036" actId="1037"/>
          <ac:grpSpMkLst>
            <pc:docMk/>
            <pc:sldMk cId="3750324789" sldId="335"/>
            <ac:grpSpMk id="20" creationId="{5BCB31DC-B96F-4A13-8B4E-7022302BD7F5}"/>
          </ac:grpSpMkLst>
        </pc:grpChg>
        <pc:grpChg chg="mod">
          <ac:chgData name="PHUOC CONG NGUYEN" userId="a6519902-66df-4162-af9d-9db9f0b5ac8e" providerId="ADAL" clId="{0AB53EAA-F87A-45FB-B16B-5A18ACF73E39}" dt="2022-01-08T08:17:48.035" v="5036" actId="1037"/>
          <ac:grpSpMkLst>
            <pc:docMk/>
            <pc:sldMk cId="3750324789" sldId="335"/>
            <ac:grpSpMk id="23" creationId="{41F362E8-00C1-435A-A19C-E6F8BB8F0994}"/>
          </ac:grpSpMkLst>
        </pc:grpChg>
        <pc:grpChg chg="mod">
          <ac:chgData name="PHUOC CONG NGUYEN" userId="a6519902-66df-4162-af9d-9db9f0b5ac8e" providerId="ADAL" clId="{0AB53EAA-F87A-45FB-B16B-5A18ACF73E39}" dt="2022-01-08T08:17:48.035" v="5036" actId="1037"/>
          <ac:grpSpMkLst>
            <pc:docMk/>
            <pc:sldMk cId="3750324789" sldId="335"/>
            <ac:grpSpMk id="26" creationId="{740BCF1D-19A5-4B65-9AFC-E89C6498EC7C}"/>
          </ac:grpSpMkLst>
        </pc:grpChg>
        <pc:grpChg chg="add mod">
          <ac:chgData name="PHUOC CONG NGUYEN" userId="a6519902-66df-4162-af9d-9db9f0b5ac8e" providerId="ADAL" clId="{0AB53EAA-F87A-45FB-B16B-5A18ACF73E39}" dt="2022-01-08T08:17:48.035" v="5036" actId="1037"/>
          <ac:grpSpMkLst>
            <pc:docMk/>
            <pc:sldMk cId="3750324789" sldId="335"/>
            <ac:grpSpMk id="30" creationId="{279B251C-7114-45E4-8E89-A383A0694384}"/>
          </ac:grpSpMkLst>
        </pc:grpChg>
        <pc:picChg chg="add del mod">
          <ac:chgData name="PHUOC CONG NGUYEN" userId="a6519902-66df-4162-af9d-9db9f0b5ac8e" providerId="ADAL" clId="{0AB53EAA-F87A-45FB-B16B-5A18ACF73E39}" dt="2022-01-08T06:54:32.260" v="3607" actId="478"/>
          <ac:picMkLst>
            <pc:docMk/>
            <pc:sldMk cId="3750324789" sldId="335"/>
            <ac:picMk id="33" creationId="{465D9397-076E-45CB-AEF5-11BA312D6A83}"/>
          </ac:picMkLst>
        </pc:picChg>
      </pc:sldChg>
      <pc:sldChg chg="addSp delSp modSp new mod modTransition modClrScheme modAnim chgLayout">
        <pc:chgData name="PHUOC CONG NGUYEN" userId="a6519902-66df-4162-af9d-9db9f0b5ac8e" providerId="ADAL" clId="{0AB53EAA-F87A-45FB-B16B-5A18ACF73E39}" dt="2022-01-08T07:45:38.530" v="4788"/>
        <pc:sldMkLst>
          <pc:docMk/>
          <pc:sldMk cId="3674079083" sldId="336"/>
        </pc:sldMkLst>
        <pc:spChg chg="del mod ord">
          <ac:chgData name="PHUOC CONG NGUYEN" userId="a6519902-66df-4162-af9d-9db9f0b5ac8e" providerId="ADAL" clId="{0AB53EAA-F87A-45FB-B16B-5A18ACF73E39}" dt="2022-01-08T06:56:02.424" v="3652" actId="700"/>
          <ac:spMkLst>
            <pc:docMk/>
            <pc:sldMk cId="3674079083" sldId="336"/>
            <ac:spMk id="2" creationId="{4ECDA5D6-52DC-40BB-8D49-E16DFC466DEC}"/>
          </ac:spMkLst>
        </pc:spChg>
        <pc:spChg chg="del">
          <ac:chgData name="PHUOC CONG NGUYEN" userId="a6519902-66df-4162-af9d-9db9f0b5ac8e" providerId="ADAL" clId="{0AB53EAA-F87A-45FB-B16B-5A18ACF73E39}" dt="2022-01-08T06:56:02.424" v="3652" actId="700"/>
          <ac:spMkLst>
            <pc:docMk/>
            <pc:sldMk cId="3674079083" sldId="336"/>
            <ac:spMk id="3" creationId="{3C243984-6D2E-48E2-9CDA-62951DCAE7DF}"/>
          </ac:spMkLst>
        </pc:spChg>
        <pc:spChg chg="del">
          <ac:chgData name="PHUOC CONG NGUYEN" userId="a6519902-66df-4162-af9d-9db9f0b5ac8e" providerId="ADAL" clId="{0AB53EAA-F87A-45FB-B16B-5A18ACF73E39}" dt="2022-01-08T06:56:02.424" v="3652" actId="700"/>
          <ac:spMkLst>
            <pc:docMk/>
            <pc:sldMk cId="3674079083" sldId="336"/>
            <ac:spMk id="4" creationId="{B9C94722-483A-4462-B1F8-B449794FA4F0}"/>
          </ac:spMkLst>
        </pc:spChg>
        <pc:spChg chg="add mod ord">
          <ac:chgData name="PHUOC CONG NGUYEN" userId="a6519902-66df-4162-af9d-9db9f0b5ac8e" providerId="ADAL" clId="{0AB53EAA-F87A-45FB-B16B-5A18ACF73E39}" dt="2022-01-08T06:56:24.478" v="3700" actId="113"/>
          <ac:spMkLst>
            <pc:docMk/>
            <pc:sldMk cId="3674079083" sldId="336"/>
            <ac:spMk id="5" creationId="{7ED499D5-BC35-4635-906F-C2C4F1165509}"/>
          </ac:spMkLst>
        </pc:spChg>
        <pc:spChg chg="add del mod">
          <ac:chgData name="PHUOC CONG NGUYEN" userId="a6519902-66df-4162-af9d-9db9f0b5ac8e" providerId="ADAL" clId="{0AB53EAA-F87A-45FB-B16B-5A18ACF73E39}" dt="2022-01-08T06:57:31.989" v="3713" actId="478"/>
          <ac:spMkLst>
            <pc:docMk/>
            <pc:sldMk cId="3674079083" sldId="336"/>
            <ac:spMk id="7" creationId="{A56ECCFD-2C13-4304-BDAB-C4D016195F80}"/>
          </ac:spMkLst>
        </pc:spChg>
        <pc:spChg chg="add del mod">
          <ac:chgData name="PHUOC CONG NGUYEN" userId="a6519902-66df-4162-af9d-9db9f0b5ac8e" providerId="ADAL" clId="{0AB53EAA-F87A-45FB-B16B-5A18ACF73E39}" dt="2022-01-08T06:57:30.206" v="3712" actId="478"/>
          <ac:spMkLst>
            <pc:docMk/>
            <pc:sldMk cId="3674079083" sldId="336"/>
            <ac:spMk id="9" creationId="{08C7A4C4-D1C8-4148-8E54-66C48AFE77A7}"/>
          </ac:spMkLst>
        </pc:spChg>
        <pc:spChg chg="add del mod">
          <ac:chgData name="PHUOC CONG NGUYEN" userId="a6519902-66df-4162-af9d-9db9f0b5ac8e" providerId="ADAL" clId="{0AB53EAA-F87A-45FB-B16B-5A18ACF73E39}" dt="2022-01-08T06:57:26.739" v="3710"/>
          <ac:spMkLst>
            <pc:docMk/>
            <pc:sldMk cId="3674079083" sldId="336"/>
            <ac:spMk id="11" creationId="{9C999726-3B54-4389-9D8E-4483B018571F}"/>
          </ac:spMkLst>
        </pc:spChg>
        <pc:spChg chg="add del mod">
          <ac:chgData name="PHUOC CONG NGUYEN" userId="a6519902-66df-4162-af9d-9db9f0b5ac8e" providerId="ADAL" clId="{0AB53EAA-F87A-45FB-B16B-5A18ACF73E39}" dt="2022-01-08T06:57:12.738" v="3707" actId="478"/>
          <ac:spMkLst>
            <pc:docMk/>
            <pc:sldMk cId="3674079083" sldId="336"/>
            <ac:spMk id="13" creationId="{2F800C56-12F2-4664-9BDE-FCD1FAA84CB8}"/>
          </ac:spMkLst>
        </pc:spChg>
        <pc:spChg chg="add del mod">
          <ac:chgData name="PHUOC CONG NGUYEN" userId="a6519902-66df-4162-af9d-9db9f0b5ac8e" providerId="ADAL" clId="{0AB53EAA-F87A-45FB-B16B-5A18ACF73E39}" dt="2022-01-08T07:02:50.007" v="3728" actId="478"/>
          <ac:spMkLst>
            <pc:docMk/>
            <pc:sldMk cId="3674079083" sldId="336"/>
            <ac:spMk id="15" creationId="{509EE72A-0578-4312-87F6-773825BCAF99}"/>
          </ac:spMkLst>
        </pc:spChg>
        <pc:spChg chg="add mod">
          <ac:chgData name="PHUOC CONG NGUYEN" userId="a6519902-66df-4162-af9d-9db9f0b5ac8e" providerId="ADAL" clId="{0AB53EAA-F87A-45FB-B16B-5A18ACF73E39}" dt="2022-01-08T07:45:37.309" v="4787" actId="1076"/>
          <ac:spMkLst>
            <pc:docMk/>
            <pc:sldMk cId="3674079083" sldId="336"/>
            <ac:spMk id="17" creationId="{4FD9532D-24CF-4CEC-BE6A-648244645C5C}"/>
          </ac:spMkLst>
        </pc:spChg>
        <pc:spChg chg="add mod">
          <ac:chgData name="PHUOC CONG NGUYEN" userId="a6519902-66df-4162-af9d-9db9f0b5ac8e" providerId="ADAL" clId="{0AB53EAA-F87A-45FB-B16B-5A18ACF73E39}" dt="2022-01-08T07:05:00.306" v="3828" actId="164"/>
          <ac:spMkLst>
            <pc:docMk/>
            <pc:sldMk cId="3674079083" sldId="336"/>
            <ac:spMk id="19" creationId="{2A5AA109-3C90-46E2-AF44-A1AE9A9B1E76}"/>
          </ac:spMkLst>
        </pc:spChg>
        <pc:spChg chg="mod">
          <ac:chgData name="PHUOC CONG NGUYEN" userId="a6519902-66df-4162-af9d-9db9f0b5ac8e" providerId="ADAL" clId="{0AB53EAA-F87A-45FB-B16B-5A18ACF73E39}" dt="2022-01-08T07:06:56.664" v="3857" actId="207"/>
          <ac:spMkLst>
            <pc:docMk/>
            <pc:sldMk cId="3674079083" sldId="336"/>
            <ac:spMk id="22" creationId="{96986054-405F-44B7-A897-52DD33A32797}"/>
          </ac:spMkLst>
        </pc:spChg>
        <pc:spChg chg="mod">
          <ac:chgData name="PHUOC CONG NGUYEN" userId="a6519902-66df-4162-af9d-9db9f0b5ac8e" providerId="ADAL" clId="{0AB53EAA-F87A-45FB-B16B-5A18ACF73E39}" dt="2022-01-08T07:06:45.494" v="3855"/>
          <ac:spMkLst>
            <pc:docMk/>
            <pc:sldMk cId="3674079083" sldId="336"/>
            <ac:spMk id="23" creationId="{0A96D084-CF35-4624-83C2-5DFB51AF95E2}"/>
          </ac:spMkLst>
        </pc:spChg>
        <pc:spChg chg="mod">
          <ac:chgData name="PHUOC CONG NGUYEN" userId="a6519902-66df-4162-af9d-9db9f0b5ac8e" providerId="ADAL" clId="{0AB53EAA-F87A-45FB-B16B-5A18ACF73E39}" dt="2022-01-08T07:06:45.494" v="3855"/>
          <ac:spMkLst>
            <pc:docMk/>
            <pc:sldMk cId="3674079083" sldId="336"/>
            <ac:spMk id="24" creationId="{5B2543E2-843B-49C7-AE41-0511A948E9CF}"/>
          </ac:spMkLst>
        </pc:spChg>
        <pc:spChg chg="mod">
          <ac:chgData name="PHUOC CONG NGUYEN" userId="a6519902-66df-4162-af9d-9db9f0b5ac8e" providerId="ADAL" clId="{0AB53EAA-F87A-45FB-B16B-5A18ACF73E39}" dt="2022-01-08T07:06:45.494" v="3855"/>
          <ac:spMkLst>
            <pc:docMk/>
            <pc:sldMk cId="3674079083" sldId="336"/>
            <ac:spMk id="25" creationId="{F1769624-6881-46A2-ADBA-5F147695BCB3}"/>
          </ac:spMkLst>
        </pc:spChg>
        <pc:spChg chg="mod">
          <ac:chgData name="PHUOC CONG NGUYEN" userId="a6519902-66df-4162-af9d-9db9f0b5ac8e" providerId="ADAL" clId="{0AB53EAA-F87A-45FB-B16B-5A18ACF73E39}" dt="2022-01-08T07:06:45.494" v="3855"/>
          <ac:spMkLst>
            <pc:docMk/>
            <pc:sldMk cId="3674079083" sldId="336"/>
            <ac:spMk id="26" creationId="{FB1B4A68-8787-4FF6-A212-245479EBB212}"/>
          </ac:spMkLst>
        </pc:spChg>
        <pc:spChg chg="mod">
          <ac:chgData name="PHUOC CONG NGUYEN" userId="a6519902-66df-4162-af9d-9db9f0b5ac8e" providerId="ADAL" clId="{0AB53EAA-F87A-45FB-B16B-5A18ACF73E39}" dt="2022-01-08T07:06:45.494" v="3855"/>
          <ac:spMkLst>
            <pc:docMk/>
            <pc:sldMk cId="3674079083" sldId="336"/>
            <ac:spMk id="27" creationId="{E667772A-D34B-4385-95E4-C5CC4BE1C2C5}"/>
          </ac:spMkLst>
        </pc:spChg>
        <pc:spChg chg="mod">
          <ac:chgData name="PHUOC CONG NGUYEN" userId="a6519902-66df-4162-af9d-9db9f0b5ac8e" providerId="ADAL" clId="{0AB53EAA-F87A-45FB-B16B-5A18ACF73E39}" dt="2022-01-08T07:06:45.494" v="3855"/>
          <ac:spMkLst>
            <pc:docMk/>
            <pc:sldMk cId="3674079083" sldId="336"/>
            <ac:spMk id="28" creationId="{626C3ED3-8C50-4ECE-8209-78900AD128DA}"/>
          </ac:spMkLst>
        </pc:spChg>
        <pc:spChg chg="mod">
          <ac:chgData name="PHUOC CONG NGUYEN" userId="a6519902-66df-4162-af9d-9db9f0b5ac8e" providerId="ADAL" clId="{0AB53EAA-F87A-45FB-B16B-5A18ACF73E39}" dt="2022-01-08T07:06:45.494" v="3855"/>
          <ac:spMkLst>
            <pc:docMk/>
            <pc:sldMk cId="3674079083" sldId="336"/>
            <ac:spMk id="29" creationId="{4EA43F4E-86D4-40B7-9433-AC63A09BC942}"/>
          </ac:spMkLst>
        </pc:spChg>
        <pc:spChg chg="mod">
          <ac:chgData name="PHUOC CONG NGUYEN" userId="a6519902-66df-4162-af9d-9db9f0b5ac8e" providerId="ADAL" clId="{0AB53EAA-F87A-45FB-B16B-5A18ACF73E39}" dt="2022-01-08T07:06:45.494" v="3855"/>
          <ac:spMkLst>
            <pc:docMk/>
            <pc:sldMk cId="3674079083" sldId="336"/>
            <ac:spMk id="30" creationId="{7A144C80-B0E0-4EA9-B323-F1AB74F23690}"/>
          </ac:spMkLst>
        </pc:spChg>
        <pc:spChg chg="mod">
          <ac:chgData name="PHUOC CONG NGUYEN" userId="a6519902-66df-4162-af9d-9db9f0b5ac8e" providerId="ADAL" clId="{0AB53EAA-F87A-45FB-B16B-5A18ACF73E39}" dt="2022-01-08T07:06:45.494" v="3855"/>
          <ac:spMkLst>
            <pc:docMk/>
            <pc:sldMk cId="3674079083" sldId="336"/>
            <ac:spMk id="31" creationId="{31A047F6-EB4E-4CBA-B2A7-6BA7BA732DCA}"/>
          </ac:spMkLst>
        </pc:spChg>
        <pc:spChg chg="mod">
          <ac:chgData name="PHUOC CONG NGUYEN" userId="a6519902-66df-4162-af9d-9db9f0b5ac8e" providerId="ADAL" clId="{0AB53EAA-F87A-45FB-B16B-5A18ACF73E39}" dt="2022-01-08T07:06:45.494" v="3855"/>
          <ac:spMkLst>
            <pc:docMk/>
            <pc:sldMk cId="3674079083" sldId="336"/>
            <ac:spMk id="32" creationId="{C99A09C7-FA8C-4D63-B871-3626D78F4292}"/>
          </ac:spMkLst>
        </pc:spChg>
        <pc:spChg chg="mod">
          <ac:chgData name="PHUOC CONG NGUYEN" userId="a6519902-66df-4162-af9d-9db9f0b5ac8e" providerId="ADAL" clId="{0AB53EAA-F87A-45FB-B16B-5A18ACF73E39}" dt="2022-01-08T07:06:45.494" v="3855"/>
          <ac:spMkLst>
            <pc:docMk/>
            <pc:sldMk cId="3674079083" sldId="336"/>
            <ac:spMk id="33" creationId="{88974C72-1D20-4949-A6C5-26A5DEA81F1E}"/>
          </ac:spMkLst>
        </pc:spChg>
        <pc:spChg chg="mod">
          <ac:chgData name="PHUOC CONG NGUYEN" userId="a6519902-66df-4162-af9d-9db9f0b5ac8e" providerId="ADAL" clId="{0AB53EAA-F87A-45FB-B16B-5A18ACF73E39}" dt="2022-01-08T07:06:45.494" v="3855"/>
          <ac:spMkLst>
            <pc:docMk/>
            <pc:sldMk cId="3674079083" sldId="336"/>
            <ac:spMk id="34" creationId="{E757E50E-B281-4528-A5C8-DE0865B9B2BE}"/>
          </ac:spMkLst>
        </pc:spChg>
        <pc:spChg chg="mod">
          <ac:chgData name="PHUOC CONG NGUYEN" userId="a6519902-66df-4162-af9d-9db9f0b5ac8e" providerId="ADAL" clId="{0AB53EAA-F87A-45FB-B16B-5A18ACF73E39}" dt="2022-01-08T07:06:45.494" v="3855"/>
          <ac:spMkLst>
            <pc:docMk/>
            <pc:sldMk cId="3674079083" sldId="336"/>
            <ac:spMk id="35" creationId="{3FA0F78F-83E9-448B-B3F7-EE7CD3A18ADC}"/>
          </ac:spMkLst>
        </pc:spChg>
        <pc:spChg chg="mod">
          <ac:chgData name="PHUOC CONG NGUYEN" userId="a6519902-66df-4162-af9d-9db9f0b5ac8e" providerId="ADAL" clId="{0AB53EAA-F87A-45FB-B16B-5A18ACF73E39}" dt="2022-01-08T07:06:45.494" v="3855"/>
          <ac:spMkLst>
            <pc:docMk/>
            <pc:sldMk cId="3674079083" sldId="336"/>
            <ac:spMk id="36" creationId="{B0245F87-AD48-4D6A-A237-EF76AAD81614}"/>
          </ac:spMkLst>
        </pc:spChg>
        <pc:spChg chg="mod">
          <ac:chgData name="PHUOC CONG NGUYEN" userId="a6519902-66df-4162-af9d-9db9f0b5ac8e" providerId="ADAL" clId="{0AB53EAA-F87A-45FB-B16B-5A18ACF73E39}" dt="2022-01-08T07:06:45.494" v="3855"/>
          <ac:spMkLst>
            <pc:docMk/>
            <pc:sldMk cId="3674079083" sldId="336"/>
            <ac:spMk id="37" creationId="{79B2C8FF-640A-41F6-B457-626DFC66F8F2}"/>
          </ac:spMkLst>
        </pc:spChg>
        <pc:spChg chg="mod">
          <ac:chgData name="PHUOC CONG NGUYEN" userId="a6519902-66df-4162-af9d-9db9f0b5ac8e" providerId="ADAL" clId="{0AB53EAA-F87A-45FB-B16B-5A18ACF73E39}" dt="2022-01-08T07:06:45.494" v="3855"/>
          <ac:spMkLst>
            <pc:docMk/>
            <pc:sldMk cId="3674079083" sldId="336"/>
            <ac:spMk id="38" creationId="{B73EBA47-20A9-4BE3-A421-DB85F9ADD6D5}"/>
          </ac:spMkLst>
        </pc:spChg>
        <pc:spChg chg="mod">
          <ac:chgData name="PHUOC CONG NGUYEN" userId="a6519902-66df-4162-af9d-9db9f0b5ac8e" providerId="ADAL" clId="{0AB53EAA-F87A-45FB-B16B-5A18ACF73E39}" dt="2022-01-08T07:06:45.494" v="3855"/>
          <ac:spMkLst>
            <pc:docMk/>
            <pc:sldMk cId="3674079083" sldId="336"/>
            <ac:spMk id="39" creationId="{F672AEB0-1768-4998-B0AC-A88B44B0F9B5}"/>
          </ac:spMkLst>
        </pc:spChg>
        <pc:spChg chg="mod">
          <ac:chgData name="PHUOC CONG NGUYEN" userId="a6519902-66df-4162-af9d-9db9f0b5ac8e" providerId="ADAL" clId="{0AB53EAA-F87A-45FB-B16B-5A18ACF73E39}" dt="2022-01-08T07:06:45.494" v="3855"/>
          <ac:spMkLst>
            <pc:docMk/>
            <pc:sldMk cId="3674079083" sldId="336"/>
            <ac:spMk id="40" creationId="{43AAA5FD-93D9-4197-B342-13CEFE86AEAF}"/>
          </ac:spMkLst>
        </pc:spChg>
        <pc:spChg chg="mod">
          <ac:chgData name="PHUOC CONG NGUYEN" userId="a6519902-66df-4162-af9d-9db9f0b5ac8e" providerId="ADAL" clId="{0AB53EAA-F87A-45FB-B16B-5A18ACF73E39}" dt="2022-01-08T07:06:45.494" v="3855"/>
          <ac:spMkLst>
            <pc:docMk/>
            <pc:sldMk cId="3674079083" sldId="336"/>
            <ac:spMk id="41" creationId="{DEC3F2EB-9916-418B-B0F7-A355BE07A609}"/>
          </ac:spMkLst>
        </pc:spChg>
        <pc:spChg chg="mod">
          <ac:chgData name="PHUOC CONG NGUYEN" userId="a6519902-66df-4162-af9d-9db9f0b5ac8e" providerId="ADAL" clId="{0AB53EAA-F87A-45FB-B16B-5A18ACF73E39}" dt="2022-01-08T07:06:45.494" v="3855"/>
          <ac:spMkLst>
            <pc:docMk/>
            <pc:sldMk cId="3674079083" sldId="336"/>
            <ac:spMk id="42" creationId="{D3F6A1EC-42C7-4EBE-98E4-7C508D7636FC}"/>
          </ac:spMkLst>
        </pc:spChg>
        <pc:spChg chg="mod">
          <ac:chgData name="PHUOC CONG NGUYEN" userId="a6519902-66df-4162-af9d-9db9f0b5ac8e" providerId="ADAL" clId="{0AB53EAA-F87A-45FB-B16B-5A18ACF73E39}" dt="2022-01-08T07:06:45.494" v="3855"/>
          <ac:spMkLst>
            <pc:docMk/>
            <pc:sldMk cId="3674079083" sldId="336"/>
            <ac:spMk id="43" creationId="{402F01D3-737A-450B-9D24-14646B909CD4}"/>
          </ac:spMkLst>
        </pc:spChg>
        <pc:spChg chg="mod">
          <ac:chgData name="PHUOC CONG NGUYEN" userId="a6519902-66df-4162-af9d-9db9f0b5ac8e" providerId="ADAL" clId="{0AB53EAA-F87A-45FB-B16B-5A18ACF73E39}" dt="2022-01-08T07:06:45.494" v="3855"/>
          <ac:spMkLst>
            <pc:docMk/>
            <pc:sldMk cId="3674079083" sldId="336"/>
            <ac:spMk id="44" creationId="{923EBF1B-9EB3-4D41-BA68-3D88D5D78255}"/>
          </ac:spMkLst>
        </pc:spChg>
        <pc:spChg chg="mod">
          <ac:chgData name="PHUOC CONG NGUYEN" userId="a6519902-66df-4162-af9d-9db9f0b5ac8e" providerId="ADAL" clId="{0AB53EAA-F87A-45FB-B16B-5A18ACF73E39}" dt="2022-01-08T07:06:45.494" v="3855"/>
          <ac:spMkLst>
            <pc:docMk/>
            <pc:sldMk cId="3674079083" sldId="336"/>
            <ac:spMk id="45" creationId="{39ACEE6A-FED3-48D3-844B-93E3637D232D}"/>
          </ac:spMkLst>
        </pc:spChg>
        <pc:spChg chg="mod">
          <ac:chgData name="PHUOC CONG NGUYEN" userId="a6519902-66df-4162-af9d-9db9f0b5ac8e" providerId="ADAL" clId="{0AB53EAA-F87A-45FB-B16B-5A18ACF73E39}" dt="2022-01-08T07:06:45.494" v="3855"/>
          <ac:spMkLst>
            <pc:docMk/>
            <pc:sldMk cId="3674079083" sldId="336"/>
            <ac:spMk id="46" creationId="{CAFED26F-48A2-4BEE-AB8A-F26D4B0C827D}"/>
          </ac:spMkLst>
        </pc:spChg>
        <pc:spChg chg="mod">
          <ac:chgData name="PHUOC CONG NGUYEN" userId="a6519902-66df-4162-af9d-9db9f0b5ac8e" providerId="ADAL" clId="{0AB53EAA-F87A-45FB-B16B-5A18ACF73E39}" dt="2022-01-08T07:06:45.494" v="3855"/>
          <ac:spMkLst>
            <pc:docMk/>
            <pc:sldMk cId="3674079083" sldId="336"/>
            <ac:spMk id="47" creationId="{792677F0-49A2-4735-A86F-0128302BB7F4}"/>
          </ac:spMkLst>
        </pc:spChg>
        <pc:spChg chg="mod">
          <ac:chgData name="PHUOC CONG NGUYEN" userId="a6519902-66df-4162-af9d-9db9f0b5ac8e" providerId="ADAL" clId="{0AB53EAA-F87A-45FB-B16B-5A18ACF73E39}" dt="2022-01-08T07:06:45.494" v="3855"/>
          <ac:spMkLst>
            <pc:docMk/>
            <pc:sldMk cId="3674079083" sldId="336"/>
            <ac:spMk id="48" creationId="{9CA4843F-C7FB-450C-9206-66FA3307891C}"/>
          </ac:spMkLst>
        </pc:spChg>
        <pc:spChg chg="mod">
          <ac:chgData name="PHUOC CONG NGUYEN" userId="a6519902-66df-4162-af9d-9db9f0b5ac8e" providerId="ADAL" clId="{0AB53EAA-F87A-45FB-B16B-5A18ACF73E39}" dt="2022-01-08T07:06:45.494" v="3855"/>
          <ac:spMkLst>
            <pc:docMk/>
            <pc:sldMk cId="3674079083" sldId="336"/>
            <ac:spMk id="49" creationId="{C83DEE7A-C190-4A90-9CF4-5090238703F0}"/>
          </ac:spMkLst>
        </pc:spChg>
        <pc:spChg chg="mod">
          <ac:chgData name="PHUOC CONG NGUYEN" userId="a6519902-66df-4162-af9d-9db9f0b5ac8e" providerId="ADAL" clId="{0AB53EAA-F87A-45FB-B16B-5A18ACF73E39}" dt="2022-01-08T07:06:45.494" v="3855"/>
          <ac:spMkLst>
            <pc:docMk/>
            <pc:sldMk cId="3674079083" sldId="336"/>
            <ac:spMk id="50" creationId="{DE6B9B53-EF78-4BE8-8121-8FED51BC745A}"/>
          </ac:spMkLst>
        </pc:spChg>
        <pc:spChg chg="mod">
          <ac:chgData name="PHUOC CONG NGUYEN" userId="a6519902-66df-4162-af9d-9db9f0b5ac8e" providerId="ADAL" clId="{0AB53EAA-F87A-45FB-B16B-5A18ACF73E39}" dt="2022-01-08T07:06:45.494" v="3855"/>
          <ac:spMkLst>
            <pc:docMk/>
            <pc:sldMk cId="3674079083" sldId="336"/>
            <ac:spMk id="51" creationId="{C247A92A-D3BA-4F95-B85C-0C2FA0AEFDD3}"/>
          </ac:spMkLst>
        </pc:spChg>
        <pc:spChg chg="mod">
          <ac:chgData name="PHUOC CONG NGUYEN" userId="a6519902-66df-4162-af9d-9db9f0b5ac8e" providerId="ADAL" clId="{0AB53EAA-F87A-45FB-B16B-5A18ACF73E39}" dt="2022-01-08T07:06:45.494" v="3855"/>
          <ac:spMkLst>
            <pc:docMk/>
            <pc:sldMk cId="3674079083" sldId="336"/>
            <ac:spMk id="52" creationId="{492F1798-9EE5-43B1-9DDE-7A36A9E8F0FA}"/>
          </ac:spMkLst>
        </pc:spChg>
        <pc:spChg chg="mod">
          <ac:chgData name="PHUOC CONG NGUYEN" userId="a6519902-66df-4162-af9d-9db9f0b5ac8e" providerId="ADAL" clId="{0AB53EAA-F87A-45FB-B16B-5A18ACF73E39}" dt="2022-01-08T07:06:45.494" v="3855"/>
          <ac:spMkLst>
            <pc:docMk/>
            <pc:sldMk cId="3674079083" sldId="336"/>
            <ac:spMk id="53" creationId="{581EA6BF-5CB3-441E-AF55-41C305D72E3A}"/>
          </ac:spMkLst>
        </pc:spChg>
        <pc:spChg chg="mod">
          <ac:chgData name="PHUOC CONG NGUYEN" userId="a6519902-66df-4162-af9d-9db9f0b5ac8e" providerId="ADAL" clId="{0AB53EAA-F87A-45FB-B16B-5A18ACF73E39}" dt="2022-01-08T07:06:45.494" v="3855"/>
          <ac:spMkLst>
            <pc:docMk/>
            <pc:sldMk cId="3674079083" sldId="336"/>
            <ac:spMk id="54" creationId="{7C7324C4-2C20-4FF3-94DC-D455F8D00620}"/>
          </ac:spMkLst>
        </pc:spChg>
        <pc:spChg chg="mod">
          <ac:chgData name="PHUOC CONG NGUYEN" userId="a6519902-66df-4162-af9d-9db9f0b5ac8e" providerId="ADAL" clId="{0AB53EAA-F87A-45FB-B16B-5A18ACF73E39}" dt="2022-01-08T07:06:45.494" v="3855"/>
          <ac:spMkLst>
            <pc:docMk/>
            <pc:sldMk cId="3674079083" sldId="336"/>
            <ac:spMk id="55" creationId="{B7E9C0A3-85EB-4BF8-826A-0908DB83F94D}"/>
          </ac:spMkLst>
        </pc:spChg>
        <pc:spChg chg="mod">
          <ac:chgData name="PHUOC CONG NGUYEN" userId="a6519902-66df-4162-af9d-9db9f0b5ac8e" providerId="ADAL" clId="{0AB53EAA-F87A-45FB-B16B-5A18ACF73E39}" dt="2022-01-08T07:06:45.494" v="3855"/>
          <ac:spMkLst>
            <pc:docMk/>
            <pc:sldMk cId="3674079083" sldId="336"/>
            <ac:spMk id="56" creationId="{0E895607-BE0C-4B93-8693-9C45FABE0BAF}"/>
          </ac:spMkLst>
        </pc:spChg>
        <pc:spChg chg="mod">
          <ac:chgData name="PHUOC CONG NGUYEN" userId="a6519902-66df-4162-af9d-9db9f0b5ac8e" providerId="ADAL" clId="{0AB53EAA-F87A-45FB-B16B-5A18ACF73E39}" dt="2022-01-08T07:06:45.494" v="3855"/>
          <ac:spMkLst>
            <pc:docMk/>
            <pc:sldMk cId="3674079083" sldId="336"/>
            <ac:spMk id="57" creationId="{D29C028E-339D-4CE4-8A6C-0AC8492B5C7C}"/>
          </ac:spMkLst>
        </pc:spChg>
        <pc:spChg chg="mod">
          <ac:chgData name="PHUOC CONG NGUYEN" userId="a6519902-66df-4162-af9d-9db9f0b5ac8e" providerId="ADAL" clId="{0AB53EAA-F87A-45FB-B16B-5A18ACF73E39}" dt="2022-01-08T07:06:45.494" v="3855"/>
          <ac:spMkLst>
            <pc:docMk/>
            <pc:sldMk cId="3674079083" sldId="336"/>
            <ac:spMk id="58" creationId="{01F33628-A216-4222-989F-A92793412FE2}"/>
          </ac:spMkLst>
        </pc:spChg>
        <pc:spChg chg="mod">
          <ac:chgData name="PHUOC CONG NGUYEN" userId="a6519902-66df-4162-af9d-9db9f0b5ac8e" providerId="ADAL" clId="{0AB53EAA-F87A-45FB-B16B-5A18ACF73E39}" dt="2022-01-08T07:06:45.494" v="3855"/>
          <ac:spMkLst>
            <pc:docMk/>
            <pc:sldMk cId="3674079083" sldId="336"/>
            <ac:spMk id="59" creationId="{63CBC8C3-4DF3-46AD-A4BE-F53AFE3BAAA4}"/>
          </ac:spMkLst>
        </pc:spChg>
        <pc:spChg chg="mod">
          <ac:chgData name="PHUOC CONG NGUYEN" userId="a6519902-66df-4162-af9d-9db9f0b5ac8e" providerId="ADAL" clId="{0AB53EAA-F87A-45FB-B16B-5A18ACF73E39}" dt="2022-01-08T07:06:45.494" v="3855"/>
          <ac:spMkLst>
            <pc:docMk/>
            <pc:sldMk cId="3674079083" sldId="336"/>
            <ac:spMk id="60" creationId="{1E64B580-D04A-40D6-828F-49A2AD93BC85}"/>
          </ac:spMkLst>
        </pc:spChg>
        <pc:spChg chg="mod">
          <ac:chgData name="PHUOC CONG NGUYEN" userId="a6519902-66df-4162-af9d-9db9f0b5ac8e" providerId="ADAL" clId="{0AB53EAA-F87A-45FB-B16B-5A18ACF73E39}" dt="2022-01-08T07:06:45.494" v="3855"/>
          <ac:spMkLst>
            <pc:docMk/>
            <pc:sldMk cId="3674079083" sldId="336"/>
            <ac:spMk id="61" creationId="{D2DE1874-0038-4334-9305-B38DBF3BC197}"/>
          </ac:spMkLst>
        </pc:spChg>
        <pc:spChg chg="mod">
          <ac:chgData name="PHUOC CONG NGUYEN" userId="a6519902-66df-4162-af9d-9db9f0b5ac8e" providerId="ADAL" clId="{0AB53EAA-F87A-45FB-B16B-5A18ACF73E39}" dt="2022-01-08T07:06:45.494" v="3855"/>
          <ac:spMkLst>
            <pc:docMk/>
            <pc:sldMk cId="3674079083" sldId="336"/>
            <ac:spMk id="62" creationId="{4D75DF6C-81AB-4618-9424-DF2676579BAE}"/>
          </ac:spMkLst>
        </pc:spChg>
        <pc:spChg chg="mod">
          <ac:chgData name="PHUOC CONG NGUYEN" userId="a6519902-66df-4162-af9d-9db9f0b5ac8e" providerId="ADAL" clId="{0AB53EAA-F87A-45FB-B16B-5A18ACF73E39}" dt="2022-01-08T07:06:45.494" v="3855"/>
          <ac:spMkLst>
            <pc:docMk/>
            <pc:sldMk cId="3674079083" sldId="336"/>
            <ac:spMk id="63" creationId="{64D4BD99-229C-46C3-B4C2-25351FAF7C40}"/>
          </ac:spMkLst>
        </pc:spChg>
        <pc:spChg chg="mod">
          <ac:chgData name="PHUOC CONG NGUYEN" userId="a6519902-66df-4162-af9d-9db9f0b5ac8e" providerId="ADAL" clId="{0AB53EAA-F87A-45FB-B16B-5A18ACF73E39}" dt="2022-01-08T07:06:45.494" v="3855"/>
          <ac:spMkLst>
            <pc:docMk/>
            <pc:sldMk cId="3674079083" sldId="336"/>
            <ac:spMk id="64" creationId="{FD51975B-0E41-4216-8106-F87BEF92D746}"/>
          </ac:spMkLst>
        </pc:spChg>
        <pc:spChg chg="mod">
          <ac:chgData name="PHUOC CONG NGUYEN" userId="a6519902-66df-4162-af9d-9db9f0b5ac8e" providerId="ADAL" clId="{0AB53EAA-F87A-45FB-B16B-5A18ACF73E39}" dt="2022-01-08T07:06:45.494" v="3855"/>
          <ac:spMkLst>
            <pc:docMk/>
            <pc:sldMk cId="3674079083" sldId="336"/>
            <ac:spMk id="65" creationId="{307613D6-3203-4FD5-A249-B082038AC04A}"/>
          </ac:spMkLst>
        </pc:spChg>
        <pc:spChg chg="mod">
          <ac:chgData name="PHUOC CONG NGUYEN" userId="a6519902-66df-4162-af9d-9db9f0b5ac8e" providerId="ADAL" clId="{0AB53EAA-F87A-45FB-B16B-5A18ACF73E39}" dt="2022-01-08T07:06:45.494" v="3855"/>
          <ac:spMkLst>
            <pc:docMk/>
            <pc:sldMk cId="3674079083" sldId="336"/>
            <ac:spMk id="66" creationId="{3F7498EF-A801-4D55-814C-209D3705D26C}"/>
          </ac:spMkLst>
        </pc:spChg>
        <pc:spChg chg="mod">
          <ac:chgData name="PHUOC CONG NGUYEN" userId="a6519902-66df-4162-af9d-9db9f0b5ac8e" providerId="ADAL" clId="{0AB53EAA-F87A-45FB-B16B-5A18ACF73E39}" dt="2022-01-08T07:06:45.494" v="3855"/>
          <ac:spMkLst>
            <pc:docMk/>
            <pc:sldMk cId="3674079083" sldId="336"/>
            <ac:spMk id="67" creationId="{66F33F5D-F4E8-45E9-B2A1-D57E9D5166D2}"/>
          </ac:spMkLst>
        </pc:spChg>
        <pc:spChg chg="mod">
          <ac:chgData name="PHUOC CONG NGUYEN" userId="a6519902-66df-4162-af9d-9db9f0b5ac8e" providerId="ADAL" clId="{0AB53EAA-F87A-45FB-B16B-5A18ACF73E39}" dt="2022-01-08T07:06:45.494" v="3855"/>
          <ac:spMkLst>
            <pc:docMk/>
            <pc:sldMk cId="3674079083" sldId="336"/>
            <ac:spMk id="68" creationId="{D46EF4A9-F839-4D47-9F09-C08752AFDA1E}"/>
          </ac:spMkLst>
        </pc:spChg>
        <pc:spChg chg="mod">
          <ac:chgData name="PHUOC CONG NGUYEN" userId="a6519902-66df-4162-af9d-9db9f0b5ac8e" providerId="ADAL" clId="{0AB53EAA-F87A-45FB-B16B-5A18ACF73E39}" dt="2022-01-08T07:06:45.494" v="3855"/>
          <ac:spMkLst>
            <pc:docMk/>
            <pc:sldMk cId="3674079083" sldId="336"/>
            <ac:spMk id="69" creationId="{2681A9F5-E272-4E89-8245-477B59504B73}"/>
          </ac:spMkLst>
        </pc:spChg>
        <pc:spChg chg="mod">
          <ac:chgData name="PHUOC CONG NGUYEN" userId="a6519902-66df-4162-af9d-9db9f0b5ac8e" providerId="ADAL" clId="{0AB53EAA-F87A-45FB-B16B-5A18ACF73E39}" dt="2022-01-08T07:06:45.494" v="3855"/>
          <ac:spMkLst>
            <pc:docMk/>
            <pc:sldMk cId="3674079083" sldId="336"/>
            <ac:spMk id="70" creationId="{E143F030-B3B0-4731-B0A2-087D26675D29}"/>
          </ac:spMkLst>
        </pc:spChg>
        <pc:spChg chg="mod">
          <ac:chgData name="PHUOC CONG NGUYEN" userId="a6519902-66df-4162-af9d-9db9f0b5ac8e" providerId="ADAL" clId="{0AB53EAA-F87A-45FB-B16B-5A18ACF73E39}" dt="2022-01-08T07:06:45.494" v="3855"/>
          <ac:spMkLst>
            <pc:docMk/>
            <pc:sldMk cId="3674079083" sldId="336"/>
            <ac:spMk id="71" creationId="{6C44AF68-6ACC-42B8-B586-7FCBD0CEE196}"/>
          </ac:spMkLst>
        </pc:spChg>
        <pc:spChg chg="mod">
          <ac:chgData name="PHUOC CONG NGUYEN" userId="a6519902-66df-4162-af9d-9db9f0b5ac8e" providerId="ADAL" clId="{0AB53EAA-F87A-45FB-B16B-5A18ACF73E39}" dt="2022-01-08T07:06:45.494" v="3855"/>
          <ac:spMkLst>
            <pc:docMk/>
            <pc:sldMk cId="3674079083" sldId="336"/>
            <ac:spMk id="72" creationId="{827E040F-5902-41AF-9C93-4AFFA9DBC8FA}"/>
          </ac:spMkLst>
        </pc:spChg>
        <pc:spChg chg="mod">
          <ac:chgData name="PHUOC CONG NGUYEN" userId="a6519902-66df-4162-af9d-9db9f0b5ac8e" providerId="ADAL" clId="{0AB53EAA-F87A-45FB-B16B-5A18ACF73E39}" dt="2022-01-08T07:06:45.494" v="3855"/>
          <ac:spMkLst>
            <pc:docMk/>
            <pc:sldMk cId="3674079083" sldId="336"/>
            <ac:spMk id="73" creationId="{DEE14B9C-5512-4E15-A4D1-AC95424189B5}"/>
          </ac:spMkLst>
        </pc:spChg>
        <pc:spChg chg="mod">
          <ac:chgData name="PHUOC CONG NGUYEN" userId="a6519902-66df-4162-af9d-9db9f0b5ac8e" providerId="ADAL" clId="{0AB53EAA-F87A-45FB-B16B-5A18ACF73E39}" dt="2022-01-08T07:06:45.494" v="3855"/>
          <ac:spMkLst>
            <pc:docMk/>
            <pc:sldMk cId="3674079083" sldId="336"/>
            <ac:spMk id="74" creationId="{B32A4E35-EE4B-4569-A3BC-185B902CFCA3}"/>
          </ac:spMkLst>
        </pc:spChg>
        <pc:spChg chg="mod">
          <ac:chgData name="PHUOC CONG NGUYEN" userId="a6519902-66df-4162-af9d-9db9f0b5ac8e" providerId="ADAL" clId="{0AB53EAA-F87A-45FB-B16B-5A18ACF73E39}" dt="2022-01-08T07:06:45.494" v="3855"/>
          <ac:spMkLst>
            <pc:docMk/>
            <pc:sldMk cId="3674079083" sldId="336"/>
            <ac:spMk id="75" creationId="{A9A8CD3F-8803-4A9B-AFAE-81028FC270E2}"/>
          </ac:spMkLst>
        </pc:spChg>
        <pc:spChg chg="mod">
          <ac:chgData name="PHUOC CONG NGUYEN" userId="a6519902-66df-4162-af9d-9db9f0b5ac8e" providerId="ADAL" clId="{0AB53EAA-F87A-45FB-B16B-5A18ACF73E39}" dt="2022-01-08T07:06:45.494" v="3855"/>
          <ac:spMkLst>
            <pc:docMk/>
            <pc:sldMk cId="3674079083" sldId="336"/>
            <ac:spMk id="76" creationId="{D39F05FD-D291-4D94-AE55-860969F604E6}"/>
          </ac:spMkLst>
        </pc:spChg>
        <pc:spChg chg="mod">
          <ac:chgData name="PHUOC CONG NGUYEN" userId="a6519902-66df-4162-af9d-9db9f0b5ac8e" providerId="ADAL" clId="{0AB53EAA-F87A-45FB-B16B-5A18ACF73E39}" dt="2022-01-08T07:06:45.494" v="3855"/>
          <ac:spMkLst>
            <pc:docMk/>
            <pc:sldMk cId="3674079083" sldId="336"/>
            <ac:spMk id="77" creationId="{8A333E9A-57A6-4FB4-B73E-E8C38E586140}"/>
          </ac:spMkLst>
        </pc:spChg>
        <pc:spChg chg="mod">
          <ac:chgData name="PHUOC CONG NGUYEN" userId="a6519902-66df-4162-af9d-9db9f0b5ac8e" providerId="ADAL" clId="{0AB53EAA-F87A-45FB-B16B-5A18ACF73E39}" dt="2022-01-08T07:06:45.494" v="3855"/>
          <ac:spMkLst>
            <pc:docMk/>
            <pc:sldMk cId="3674079083" sldId="336"/>
            <ac:spMk id="78" creationId="{9168C4D8-6B6E-484C-A679-CE29AA6E3FAB}"/>
          </ac:spMkLst>
        </pc:spChg>
        <pc:spChg chg="mod">
          <ac:chgData name="PHUOC CONG NGUYEN" userId="a6519902-66df-4162-af9d-9db9f0b5ac8e" providerId="ADAL" clId="{0AB53EAA-F87A-45FB-B16B-5A18ACF73E39}" dt="2022-01-08T07:06:45.494" v="3855"/>
          <ac:spMkLst>
            <pc:docMk/>
            <pc:sldMk cId="3674079083" sldId="336"/>
            <ac:spMk id="79" creationId="{A81B15EB-378A-4FFD-9520-7B20F88C4D17}"/>
          </ac:spMkLst>
        </pc:spChg>
        <pc:spChg chg="mod">
          <ac:chgData name="PHUOC CONG NGUYEN" userId="a6519902-66df-4162-af9d-9db9f0b5ac8e" providerId="ADAL" clId="{0AB53EAA-F87A-45FB-B16B-5A18ACF73E39}" dt="2022-01-08T07:06:45.494" v="3855"/>
          <ac:spMkLst>
            <pc:docMk/>
            <pc:sldMk cId="3674079083" sldId="336"/>
            <ac:spMk id="80" creationId="{31A70D43-3398-4458-A95B-449F1C958C2B}"/>
          </ac:spMkLst>
        </pc:spChg>
        <pc:spChg chg="mod">
          <ac:chgData name="PHUOC CONG NGUYEN" userId="a6519902-66df-4162-af9d-9db9f0b5ac8e" providerId="ADAL" clId="{0AB53EAA-F87A-45FB-B16B-5A18ACF73E39}" dt="2022-01-08T07:06:45.494" v="3855"/>
          <ac:spMkLst>
            <pc:docMk/>
            <pc:sldMk cId="3674079083" sldId="336"/>
            <ac:spMk id="81" creationId="{E1811797-766A-484B-891A-DA43ACDBB7BD}"/>
          </ac:spMkLst>
        </pc:spChg>
        <pc:spChg chg="mod">
          <ac:chgData name="PHUOC CONG NGUYEN" userId="a6519902-66df-4162-af9d-9db9f0b5ac8e" providerId="ADAL" clId="{0AB53EAA-F87A-45FB-B16B-5A18ACF73E39}" dt="2022-01-08T07:06:45.494" v="3855"/>
          <ac:spMkLst>
            <pc:docMk/>
            <pc:sldMk cId="3674079083" sldId="336"/>
            <ac:spMk id="82" creationId="{DC409DB4-0E81-48E4-906D-E948C8AFDF48}"/>
          </ac:spMkLst>
        </pc:spChg>
        <pc:spChg chg="mod">
          <ac:chgData name="PHUOC CONG NGUYEN" userId="a6519902-66df-4162-af9d-9db9f0b5ac8e" providerId="ADAL" clId="{0AB53EAA-F87A-45FB-B16B-5A18ACF73E39}" dt="2022-01-08T07:06:45.494" v="3855"/>
          <ac:spMkLst>
            <pc:docMk/>
            <pc:sldMk cId="3674079083" sldId="336"/>
            <ac:spMk id="83" creationId="{2DA26625-759D-4873-8419-76B9CE6B550A}"/>
          </ac:spMkLst>
        </pc:spChg>
        <pc:spChg chg="mod">
          <ac:chgData name="PHUOC CONG NGUYEN" userId="a6519902-66df-4162-af9d-9db9f0b5ac8e" providerId="ADAL" clId="{0AB53EAA-F87A-45FB-B16B-5A18ACF73E39}" dt="2022-01-08T07:06:45.494" v="3855"/>
          <ac:spMkLst>
            <pc:docMk/>
            <pc:sldMk cId="3674079083" sldId="336"/>
            <ac:spMk id="84" creationId="{A7C16F12-5AA7-4613-B3DB-3E51B5F47A9D}"/>
          </ac:spMkLst>
        </pc:spChg>
        <pc:spChg chg="mod">
          <ac:chgData name="PHUOC CONG NGUYEN" userId="a6519902-66df-4162-af9d-9db9f0b5ac8e" providerId="ADAL" clId="{0AB53EAA-F87A-45FB-B16B-5A18ACF73E39}" dt="2022-01-08T07:06:45.494" v="3855"/>
          <ac:spMkLst>
            <pc:docMk/>
            <pc:sldMk cId="3674079083" sldId="336"/>
            <ac:spMk id="85" creationId="{5838986A-7829-45EE-9CD9-D0AAF9620752}"/>
          </ac:spMkLst>
        </pc:spChg>
        <pc:spChg chg="mod">
          <ac:chgData name="PHUOC CONG NGUYEN" userId="a6519902-66df-4162-af9d-9db9f0b5ac8e" providerId="ADAL" clId="{0AB53EAA-F87A-45FB-B16B-5A18ACF73E39}" dt="2022-01-08T07:06:45.494" v="3855"/>
          <ac:spMkLst>
            <pc:docMk/>
            <pc:sldMk cId="3674079083" sldId="336"/>
            <ac:spMk id="86" creationId="{CD645B96-0938-45FF-A170-D5CF1ED56747}"/>
          </ac:spMkLst>
        </pc:spChg>
        <pc:spChg chg="mod">
          <ac:chgData name="PHUOC CONG NGUYEN" userId="a6519902-66df-4162-af9d-9db9f0b5ac8e" providerId="ADAL" clId="{0AB53EAA-F87A-45FB-B16B-5A18ACF73E39}" dt="2022-01-08T07:06:45.494" v="3855"/>
          <ac:spMkLst>
            <pc:docMk/>
            <pc:sldMk cId="3674079083" sldId="336"/>
            <ac:spMk id="87" creationId="{3BE84C55-2269-4E40-B356-CF5519F1DD8F}"/>
          </ac:spMkLst>
        </pc:spChg>
        <pc:spChg chg="mod">
          <ac:chgData name="PHUOC CONG NGUYEN" userId="a6519902-66df-4162-af9d-9db9f0b5ac8e" providerId="ADAL" clId="{0AB53EAA-F87A-45FB-B16B-5A18ACF73E39}" dt="2022-01-08T07:06:45.494" v="3855"/>
          <ac:spMkLst>
            <pc:docMk/>
            <pc:sldMk cId="3674079083" sldId="336"/>
            <ac:spMk id="88" creationId="{98DC8A46-6888-45DF-A1BD-264B3883E12A}"/>
          </ac:spMkLst>
        </pc:spChg>
        <pc:spChg chg="mod">
          <ac:chgData name="PHUOC CONG NGUYEN" userId="a6519902-66df-4162-af9d-9db9f0b5ac8e" providerId="ADAL" clId="{0AB53EAA-F87A-45FB-B16B-5A18ACF73E39}" dt="2022-01-08T07:06:45.494" v="3855"/>
          <ac:spMkLst>
            <pc:docMk/>
            <pc:sldMk cId="3674079083" sldId="336"/>
            <ac:spMk id="89" creationId="{B095C9A0-1BE9-4386-821F-833406084F13}"/>
          </ac:spMkLst>
        </pc:spChg>
        <pc:spChg chg="mod">
          <ac:chgData name="PHUOC CONG NGUYEN" userId="a6519902-66df-4162-af9d-9db9f0b5ac8e" providerId="ADAL" clId="{0AB53EAA-F87A-45FB-B16B-5A18ACF73E39}" dt="2022-01-08T07:06:45.494" v="3855"/>
          <ac:spMkLst>
            <pc:docMk/>
            <pc:sldMk cId="3674079083" sldId="336"/>
            <ac:spMk id="90" creationId="{A0B9F171-EF83-4AAA-8568-C60C89CD0027}"/>
          </ac:spMkLst>
        </pc:spChg>
        <pc:spChg chg="mod">
          <ac:chgData name="PHUOC CONG NGUYEN" userId="a6519902-66df-4162-af9d-9db9f0b5ac8e" providerId="ADAL" clId="{0AB53EAA-F87A-45FB-B16B-5A18ACF73E39}" dt="2022-01-08T07:06:45.494" v="3855"/>
          <ac:spMkLst>
            <pc:docMk/>
            <pc:sldMk cId="3674079083" sldId="336"/>
            <ac:spMk id="91" creationId="{3E7428DF-9491-4CB0-8350-4A14A88899E8}"/>
          </ac:spMkLst>
        </pc:spChg>
        <pc:spChg chg="mod">
          <ac:chgData name="PHUOC CONG NGUYEN" userId="a6519902-66df-4162-af9d-9db9f0b5ac8e" providerId="ADAL" clId="{0AB53EAA-F87A-45FB-B16B-5A18ACF73E39}" dt="2022-01-08T07:06:45.494" v="3855"/>
          <ac:spMkLst>
            <pc:docMk/>
            <pc:sldMk cId="3674079083" sldId="336"/>
            <ac:spMk id="92" creationId="{32F776CF-E4B1-444A-8348-7E7DA7E085F8}"/>
          </ac:spMkLst>
        </pc:spChg>
        <pc:spChg chg="mod">
          <ac:chgData name="PHUOC CONG NGUYEN" userId="a6519902-66df-4162-af9d-9db9f0b5ac8e" providerId="ADAL" clId="{0AB53EAA-F87A-45FB-B16B-5A18ACF73E39}" dt="2022-01-08T07:06:45.494" v="3855"/>
          <ac:spMkLst>
            <pc:docMk/>
            <pc:sldMk cId="3674079083" sldId="336"/>
            <ac:spMk id="93" creationId="{253427FA-6539-4214-82E5-96A50CAE692A}"/>
          </ac:spMkLst>
        </pc:spChg>
        <pc:spChg chg="mod">
          <ac:chgData name="PHUOC CONG NGUYEN" userId="a6519902-66df-4162-af9d-9db9f0b5ac8e" providerId="ADAL" clId="{0AB53EAA-F87A-45FB-B16B-5A18ACF73E39}" dt="2022-01-08T07:06:45.494" v="3855"/>
          <ac:spMkLst>
            <pc:docMk/>
            <pc:sldMk cId="3674079083" sldId="336"/>
            <ac:spMk id="94" creationId="{488CCBFA-6FC8-4AE7-8E52-5456B98F6BE7}"/>
          </ac:spMkLst>
        </pc:spChg>
        <pc:spChg chg="mod">
          <ac:chgData name="PHUOC CONG NGUYEN" userId="a6519902-66df-4162-af9d-9db9f0b5ac8e" providerId="ADAL" clId="{0AB53EAA-F87A-45FB-B16B-5A18ACF73E39}" dt="2022-01-08T07:06:45.494" v="3855"/>
          <ac:spMkLst>
            <pc:docMk/>
            <pc:sldMk cId="3674079083" sldId="336"/>
            <ac:spMk id="95" creationId="{89DD2FE0-88FE-470A-94B4-B4DB11BFC18F}"/>
          </ac:spMkLst>
        </pc:spChg>
        <pc:spChg chg="mod">
          <ac:chgData name="PHUOC CONG NGUYEN" userId="a6519902-66df-4162-af9d-9db9f0b5ac8e" providerId="ADAL" clId="{0AB53EAA-F87A-45FB-B16B-5A18ACF73E39}" dt="2022-01-08T07:06:45.494" v="3855"/>
          <ac:spMkLst>
            <pc:docMk/>
            <pc:sldMk cId="3674079083" sldId="336"/>
            <ac:spMk id="96" creationId="{C6A1EA0C-92D2-47B9-AE16-5EAC60F28887}"/>
          </ac:spMkLst>
        </pc:spChg>
        <pc:spChg chg="mod">
          <ac:chgData name="PHUOC CONG NGUYEN" userId="a6519902-66df-4162-af9d-9db9f0b5ac8e" providerId="ADAL" clId="{0AB53EAA-F87A-45FB-B16B-5A18ACF73E39}" dt="2022-01-08T07:06:45.494" v="3855"/>
          <ac:spMkLst>
            <pc:docMk/>
            <pc:sldMk cId="3674079083" sldId="336"/>
            <ac:spMk id="97" creationId="{DA561150-27F5-4BA9-90EB-D49040A0A5A1}"/>
          </ac:spMkLst>
        </pc:spChg>
        <pc:spChg chg="mod">
          <ac:chgData name="PHUOC CONG NGUYEN" userId="a6519902-66df-4162-af9d-9db9f0b5ac8e" providerId="ADAL" clId="{0AB53EAA-F87A-45FB-B16B-5A18ACF73E39}" dt="2022-01-08T07:06:45.494" v="3855"/>
          <ac:spMkLst>
            <pc:docMk/>
            <pc:sldMk cId="3674079083" sldId="336"/>
            <ac:spMk id="98" creationId="{2BC189C1-81A0-4B3C-A2F7-F1F72902FDF1}"/>
          </ac:spMkLst>
        </pc:spChg>
        <pc:spChg chg="mod">
          <ac:chgData name="PHUOC CONG NGUYEN" userId="a6519902-66df-4162-af9d-9db9f0b5ac8e" providerId="ADAL" clId="{0AB53EAA-F87A-45FB-B16B-5A18ACF73E39}" dt="2022-01-08T07:06:45.494" v="3855"/>
          <ac:spMkLst>
            <pc:docMk/>
            <pc:sldMk cId="3674079083" sldId="336"/>
            <ac:spMk id="99" creationId="{BF02FF2B-1AF4-4FDA-9892-8DCA2BF82679}"/>
          </ac:spMkLst>
        </pc:spChg>
        <pc:spChg chg="mod">
          <ac:chgData name="PHUOC CONG NGUYEN" userId="a6519902-66df-4162-af9d-9db9f0b5ac8e" providerId="ADAL" clId="{0AB53EAA-F87A-45FB-B16B-5A18ACF73E39}" dt="2022-01-08T07:06:45.494" v="3855"/>
          <ac:spMkLst>
            <pc:docMk/>
            <pc:sldMk cId="3674079083" sldId="336"/>
            <ac:spMk id="100" creationId="{B4AAACBA-CD41-4C27-B047-BA48B07D0650}"/>
          </ac:spMkLst>
        </pc:spChg>
        <pc:spChg chg="mod">
          <ac:chgData name="PHUOC CONG NGUYEN" userId="a6519902-66df-4162-af9d-9db9f0b5ac8e" providerId="ADAL" clId="{0AB53EAA-F87A-45FB-B16B-5A18ACF73E39}" dt="2022-01-08T07:06:45.494" v="3855"/>
          <ac:spMkLst>
            <pc:docMk/>
            <pc:sldMk cId="3674079083" sldId="336"/>
            <ac:spMk id="101" creationId="{BEFF697F-9110-4022-8E00-1EB8B40402DC}"/>
          </ac:spMkLst>
        </pc:spChg>
        <pc:spChg chg="mod">
          <ac:chgData name="PHUOC CONG NGUYEN" userId="a6519902-66df-4162-af9d-9db9f0b5ac8e" providerId="ADAL" clId="{0AB53EAA-F87A-45FB-B16B-5A18ACF73E39}" dt="2022-01-08T07:06:45.494" v="3855"/>
          <ac:spMkLst>
            <pc:docMk/>
            <pc:sldMk cId="3674079083" sldId="336"/>
            <ac:spMk id="102" creationId="{DCB25E7D-F51F-4C71-8567-F58E19C44898}"/>
          </ac:spMkLst>
        </pc:spChg>
        <pc:grpChg chg="add del mod">
          <ac:chgData name="PHUOC CONG NGUYEN" userId="a6519902-66df-4162-af9d-9db9f0b5ac8e" providerId="ADAL" clId="{0AB53EAA-F87A-45FB-B16B-5A18ACF73E39}" dt="2022-01-08T07:05:11.875" v="3838" actId="21"/>
          <ac:grpSpMkLst>
            <pc:docMk/>
            <pc:sldMk cId="3674079083" sldId="336"/>
            <ac:grpSpMk id="20" creationId="{F770A3F9-C075-494A-918B-FBAC84090DBE}"/>
          </ac:grpSpMkLst>
        </pc:grpChg>
        <pc:grpChg chg="add mod">
          <ac:chgData name="PHUOC CONG NGUYEN" userId="a6519902-66df-4162-af9d-9db9f0b5ac8e" providerId="ADAL" clId="{0AB53EAA-F87A-45FB-B16B-5A18ACF73E39}" dt="2022-01-08T07:07:17.786" v="3862" actId="1076"/>
          <ac:grpSpMkLst>
            <pc:docMk/>
            <pc:sldMk cId="3674079083" sldId="336"/>
            <ac:grpSpMk id="21" creationId="{D678EFCB-565B-40EC-B960-C2D1BF37B54E}"/>
          </ac:grpSpMkLst>
        </pc:grpChg>
        <pc:picChg chg="add mod">
          <ac:chgData name="PHUOC CONG NGUYEN" userId="a6519902-66df-4162-af9d-9db9f0b5ac8e" providerId="ADAL" clId="{0AB53EAA-F87A-45FB-B16B-5A18ACF73E39}" dt="2022-01-08T07:05:00.306" v="3828" actId="164"/>
          <ac:picMkLst>
            <pc:docMk/>
            <pc:sldMk cId="3674079083" sldId="336"/>
            <ac:picMk id="18" creationId="{5CDCD71B-B585-49BD-AA52-A04120FF2265}"/>
          </ac:picMkLst>
        </pc:picChg>
      </pc:sldChg>
      <pc:sldChg chg="addSp delSp modSp new mod modTransition modClrScheme modAnim chgLayout">
        <pc:chgData name="PHUOC CONG NGUYEN" userId="a6519902-66df-4162-af9d-9db9f0b5ac8e" providerId="ADAL" clId="{0AB53EAA-F87A-45FB-B16B-5A18ACF73E39}" dt="2022-01-08T07:45:41.340" v="4789"/>
        <pc:sldMkLst>
          <pc:docMk/>
          <pc:sldMk cId="2602319044" sldId="337"/>
        </pc:sldMkLst>
        <pc:spChg chg="del mod ord">
          <ac:chgData name="PHUOC CONG NGUYEN" userId="a6519902-66df-4162-af9d-9db9f0b5ac8e" providerId="ADAL" clId="{0AB53EAA-F87A-45FB-B16B-5A18ACF73E39}" dt="2022-01-08T07:03:34.132" v="3739" actId="700"/>
          <ac:spMkLst>
            <pc:docMk/>
            <pc:sldMk cId="2602319044" sldId="337"/>
            <ac:spMk id="2" creationId="{02085E29-8D2B-4083-8BEF-26E1FFF1F434}"/>
          </ac:spMkLst>
        </pc:spChg>
        <pc:spChg chg="del">
          <ac:chgData name="PHUOC CONG NGUYEN" userId="a6519902-66df-4162-af9d-9db9f0b5ac8e" providerId="ADAL" clId="{0AB53EAA-F87A-45FB-B16B-5A18ACF73E39}" dt="2022-01-08T07:03:34.132" v="3739" actId="700"/>
          <ac:spMkLst>
            <pc:docMk/>
            <pc:sldMk cId="2602319044" sldId="337"/>
            <ac:spMk id="3" creationId="{17C4A2BA-ED37-481F-B437-DD1CB2A13ABA}"/>
          </ac:spMkLst>
        </pc:spChg>
        <pc:spChg chg="del">
          <ac:chgData name="PHUOC CONG NGUYEN" userId="a6519902-66df-4162-af9d-9db9f0b5ac8e" providerId="ADAL" clId="{0AB53EAA-F87A-45FB-B16B-5A18ACF73E39}" dt="2022-01-08T07:03:34.132" v="3739" actId="700"/>
          <ac:spMkLst>
            <pc:docMk/>
            <pc:sldMk cId="2602319044" sldId="337"/>
            <ac:spMk id="4" creationId="{FAD69E68-F868-435C-8EAE-45CFF2E93613}"/>
          </ac:spMkLst>
        </pc:spChg>
        <pc:spChg chg="add mod ord">
          <ac:chgData name="PHUOC CONG NGUYEN" userId="a6519902-66df-4162-af9d-9db9f0b5ac8e" providerId="ADAL" clId="{0AB53EAA-F87A-45FB-B16B-5A18ACF73E39}" dt="2022-01-08T07:05:30.045" v="3840"/>
          <ac:spMkLst>
            <pc:docMk/>
            <pc:sldMk cId="2602319044" sldId="337"/>
            <ac:spMk id="5" creationId="{5465AB48-67E0-428A-B21B-DA725A800494}"/>
          </ac:spMkLst>
        </pc:spChg>
        <pc:spChg chg="mod">
          <ac:chgData name="PHUOC CONG NGUYEN" userId="a6519902-66df-4162-af9d-9db9f0b5ac8e" providerId="ADAL" clId="{0AB53EAA-F87A-45FB-B16B-5A18ACF73E39}" dt="2022-01-08T07:07:22.609" v="3863" actId="114"/>
          <ac:spMkLst>
            <pc:docMk/>
            <pc:sldMk cId="2602319044" sldId="337"/>
            <ac:spMk id="8" creationId="{3094F3FE-E2AF-4AB8-81A9-DE0A8475C9DF}"/>
          </ac:spMkLst>
        </pc:spChg>
        <pc:grpChg chg="add mod">
          <ac:chgData name="PHUOC CONG NGUYEN" userId="a6519902-66df-4162-af9d-9db9f0b5ac8e" providerId="ADAL" clId="{0AB53EAA-F87A-45FB-B16B-5A18ACF73E39}" dt="2022-01-08T07:05:22.705" v="3839"/>
          <ac:grpSpMkLst>
            <pc:docMk/>
            <pc:sldMk cId="2602319044" sldId="337"/>
            <ac:grpSpMk id="6" creationId="{B1AB44C9-E263-428B-A502-B32E82AEA68D}"/>
          </ac:grpSpMkLst>
        </pc:grpChg>
        <pc:picChg chg="mod">
          <ac:chgData name="PHUOC CONG NGUYEN" userId="a6519902-66df-4162-af9d-9db9f0b5ac8e" providerId="ADAL" clId="{0AB53EAA-F87A-45FB-B16B-5A18ACF73E39}" dt="2022-01-08T07:05:22.705" v="3839"/>
          <ac:picMkLst>
            <pc:docMk/>
            <pc:sldMk cId="2602319044" sldId="337"/>
            <ac:picMk id="7" creationId="{1FB812E0-C97E-4C88-9846-D75AA3B32D2F}"/>
          </ac:picMkLst>
        </pc:picChg>
      </pc:sldChg>
      <pc:sldChg chg="addSp delSp modSp new mod modTransition modAnim">
        <pc:chgData name="PHUOC CONG NGUYEN" userId="a6519902-66df-4162-af9d-9db9f0b5ac8e" providerId="ADAL" clId="{0AB53EAA-F87A-45FB-B16B-5A18ACF73E39}" dt="2022-01-08T07:45:45.255" v="4790"/>
        <pc:sldMkLst>
          <pc:docMk/>
          <pc:sldMk cId="3378512157" sldId="338"/>
        </pc:sldMkLst>
        <pc:spChg chg="mod">
          <ac:chgData name="PHUOC CONG NGUYEN" userId="a6519902-66df-4162-af9d-9db9f0b5ac8e" providerId="ADAL" clId="{0AB53EAA-F87A-45FB-B16B-5A18ACF73E39}" dt="2022-01-08T07:11:38.884" v="4015" actId="113"/>
          <ac:spMkLst>
            <pc:docMk/>
            <pc:sldMk cId="3378512157" sldId="338"/>
            <ac:spMk id="2" creationId="{BB7D64F5-EB7A-4BF5-BB2C-5E6140FC070A}"/>
          </ac:spMkLst>
        </pc:spChg>
        <pc:spChg chg="add mod">
          <ac:chgData name="PHUOC CONG NGUYEN" userId="a6519902-66df-4162-af9d-9db9f0b5ac8e" providerId="ADAL" clId="{0AB53EAA-F87A-45FB-B16B-5A18ACF73E39}" dt="2022-01-08T07:09:42.078" v="3987" actId="1076"/>
          <ac:spMkLst>
            <pc:docMk/>
            <pc:sldMk cId="3378512157" sldId="338"/>
            <ac:spMk id="5" creationId="{B3FF5B10-2800-48C5-8D81-A7AA0C485516}"/>
          </ac:spMkLst>
        </pc:spChg>
        <pc:graphicFrameChg chg="add del mod">
          <ac:chgData name="PHUOC CONG NGUYEN" userId="a6519902-66df-4162-af9d-9db9f0b5ac8e" providerId="ADAL" clId="{0AB53EAA-F87A-45FB-B16B-5A18ACF73E39}" dt="2022-01-08T07:08:34.715" v="3963" actId="478"/>
          <ac:graphicFrameMkLst>
            <pc:docMk/>
            <pc:sldMk cId="3378512157" sldId="338"/>
            <ac:graphicFrameMk id="3" creationId="{B9787A47-B889-4621-ACED-87FB7CD94D56}"/>
          </ac:graphicFrameMkLst>
        </pc:graphicFrameChg>
        <pc:picChg chg="add mod">
          <ac:chgData name="PHUOC CONG NGUYEN" userId="a6519902-66df-4162-af9d-9db9f0b5ac8e" providerId="ADAL" clId="{0AB53EAA-F87A-45FB-B16B-5A18ACF73E39}" dt="2022-01-08T07:09:31.408" v="3985" actId="1076"/>
          <ac:picMkLst>
            <pc:docMk/>
            <pc:sldMk cId="3378512157" sldId="338"/>
            <ac:picMk id="6" creationId="{4E806188-52C8-4DDC-932C-AED5557EEC5A}"/>
          </ac:picMkLst>
        </pc:picChg>
      </pc:sldChg>
      <pc:sldChg chg="addSp delSp modSp add mod modTransition modAnim">
        <pc:chgData name="PHUOC CONG NGUYEN" userId="a6519902-66df-4162-af9d-9db9f0b5ac8e" providerId="ADAL" clId="{0AB53EAA-F87A-45FB-B16B-5A18ACF73E39}" dt="2022-01-08T07:45:51.079" v="4792"/>
        <pc:sldMkLst>
          <pc:docMk/>
          <pc:sldMk cId="98732972" sldId="339"/>
        </pc:sldMkLst>
        <pc:spChg chg="mod">
          <ac:chgData name="PHUOC CONG NGUYEN" userId="a6519902-66df-4162-af9d-9db9f0b5ac8e" providerId="ADAL" clId="{0AB53EAA-F87A-45FB-B16B-5A18ACF73E39}" dt="2022-01-08T07:11:30.944" v="4012" actId="113"/>
          <ac:spMkLst>
            <pc:docMk/>
            <pc:sldMk cId="98732972" sldId="339"/>
            <ac:spMk id="2" creationId="{BB7D64F5-EB7A-4BF5-BB2C-5E6140FC070A}"/>
          </ac:spMkLst>
        </pc:spChg>
        <pc:spChg chg="mod">
          <ac:chgData name="PHUOC CONG NGUYEN" userId="a6519902-66df-4162-af9d-9db9f0b5ac8e" providerId="ADAL" clId="{0AB53EAA-F87A-45FB-B16B-5A18ACF73E39}" dt="2022-01-08T07:11:27.764" v="4011" actId="14100"/>
          <ac:spMkLst>
            <pc:docMk/>
            <pc:sldMk cId="98732972" sldId="339"/>
            <ac:spMk id="5" creationId="{B3FF5B10-2800-48C5-8D81-A7AA0C485516}"/>
          </ac:spMkLst>
        </pc:spChg>
        <pc:picChg chg="del">
          <ac:chgData name="PHUOC CONG NGUYEN" userId="a6519902-66df-4162-af9d-9db9f0b5ac8e" providerId="ADAL" clId="{0AB53EAA-F87A-45FB-B16B-5A18ACF73E39}" dt="2022-01-08T07:10:09.937" v="3991" actId="478"/>
          <ac:picMkLst>
            <pc:docMk/>
            <pc:sldMk cId="98732972" sldId="339"/>
            <ac:picMk id="6" creationId="{4E806188-52C8-4DDC-932C-AED5557EEC5A}"/>
          </ac:picMkLst>
        </pc:picChg>
        <pc:picChg chg="add mod">
          <ac:chgData name="PHUOC CONG NGUYEN" userId="a6519902-66df-4162-af9d-9db9f0b5ac8e" providerId="ADAL" clId="{0AB53EAA-F87A-45FB-B16B-5A18ACF73E39}" dt="2022-01-08T07:11:19.229" v="4009" actId="1076"/>
          <ac:picMkLst>
            <pc:docMk/>
            <pc:sldMk cId="98732972" sldId="339"/>
            <ac:picMk id="7" creationId="{971D7A03-1E4A-45FE-8E4C-679EA37E4121}"/>
          </ac:picMkLst>
        </pc:picChg>
      </pc:sldChg>
      <pc:sldChg chg="addSp delSp modSp add mod modTransition modAnim">
        <pc:chgData name="PHUOC CONG NGUYEN" userId="a6519902-66df-4162-af9d-9db9f0b5ac8e" providerId="ADAL" clId="{0AB53EAA-F87A-45FB-B16B-5A18ACF73E39}" dt="2022-01-08T07:45:48.379" v="4791"/>
        <pc:sldMkLst>
          <pc:docMk/>
          <pc:sldMk cId="3653603232" sldId="340"/>
        </pc:sldMkLst>
        <pc:spChg chg="mod">
          <ac:chgData name="PHUOC CONG NGUYEN" userId="a6519902-66df-4162-af9d-9db9f0b5ac8e" providerId="ADAL" clId="{0AB53EAA-F87A-45FB-B16B-5A18ACF73E39}" dt="2022-01-08T07:11:41.996" v="4016" actId="113"/>
          <ac:spMkLst>
            <pc:docMk/>
            <pc:sldMk cId="3653603232" sldId="340"/>
            <ac:spMk id="2" creationId="{BB7D64F5-EB7A-4BF5-BB2C-5E6140FC070A}"/>
          </ac:spMkLst>
        </pc:spChg>
        <pc:spChg chg="mod">
          <ac:chgData name="PHUOC CONG NGUYEN" userId="a6519902-66df-4162-af9d-9db9f0b5ac8e" providerId="ADAL" clId="{0AB53EAA-F87A-45FB-B16B-5A18ACF73E39}" dt="2022-01-08T07:13:00.198" v="4041" actId="1076"/>
          <ac:spMkLst>
            <pc:docMk/>
            <pc:sldMk cId="3653603232" sldId="340"/>
            <ac:spMk id="5" creationId="{B3FF5B10-2800-48C5-8D81-A7AA0C485516}"/>
          </ac:spMkLst>
        </pc:spChg>
        <pc:picChg chg="del">
          <ac:chgData name="PHUOC CONG NGUYEN" userId="a6519902-66df-4162-af9d-9db9f0b5ac8e" providerId="ADAL" clId="{0AB53EAA-F87A-45FB-B16B-5A18ACF73E39}" dt="2022-01-08T07:11:51.122" v="4018" actId="478"/>
          <ac:picMkLst>
            <pc:docMk/>
            <pc:sldMk cId="3653603232" sldId="340"/>
            <ac:picMk id="6" creationId="{4E806188-52C8-4DDC-932C-AED5557EEC5A}"/>
          </ac:picMkLst>
        </pc:picChg>
        <pc:picChg chg="add mod">
          <ac:chgData name="PHUOC CONG NGUYEN" userId="a6519902-66df-4162-af9d-9db9f0b5ac8e" providerId="ADAL" clId="{0AB53EAA-F87A-45FB-B16B-5A18ACF73E39}" dt="2022-01-08T07:12:56.566" v="4040" actId="1076"/>
          <ac:picMkLst>
            <pc:docMk/>
            <pc:sldMk cId="3653603232" sldId="340"/>
            <ac:picMk id="7" creationId="{9F41EEF2-EC89-4135-97CE-05F3AA10F783}"/>
          </ac:picMkLst>
        </pc:picChg>
      </pc:sldChg>
      <pc:sldChg chg="addSp delSp modSp add mod modTransition modAnim">
        <pc:chgData name="PHUOC CONG NGUYEN" userId="a6519902-66df-4162-af9d-9db9f0b5ac8e" providerId="ADAL" clId="{0AB53EAA-F87A-45FB-B16B-5A18ACF73E39}" dt="2022-01-09T06:14:54.466" v="6477" actId="208"/>
        <pc:sldMkLst>
          <pc:docMk/>
          <pc:sldMk cId="121360245" sldId="341"/>
        </pc:sldMkLst>
        <pc:spChg chg="mod">
          <ac:chgData name="PHUOC CONG NGUYEN" userId="a6519902-66df-4162-af9d-9db9f0b5ac8e" providerId="ADAL" clId="{0AB53EAA-F87A-45FB-B16B-5A18ACF73E39}" dt="2022-01-08T07:15:40.355" v="4092" actId="113"/>
          <ac:spMkLst>
            <pc:docMk/>
            <pc:sldMk cId="121360245" sldId="341"/>
            <ac:spMk id="2" creationId="{BB7D64F5-EB7A-4BF5-BB2C-5E6140FC070A}"/>
          </ac:spMkLst>
        </pc:spChg>
        <pc:spChg chg="add del">
          <ac:chgData name="PHUOC CONG NGUYEN" userId="a6519902-66df-4162-af9d-9db9f0b5ac8e" providerId="ADAL" clId="{0AB53EAA-F87A-45FB-B16B-5A18ACF73E39}" dt="2022-01-08T07:13:28.502" v="4047" actId="478"/>
          <ac:spMkLst>
            <pc:docMk/>
            <pc:sldMk cId="121360245" sldId="341"/>
            <ac:spMk id="5" creationId="{B3FF5B10-2800-48C5-8D81-A7AA0C485516}"/>
          </ac:spMkLst>
        </pc:spChg>
        <pc:spChg chg="add mod">
          <ac:chgData name="PHUOC CONG NGUYEN" userId="a6519902-66df-4162-af9d-9db9f0b5ac8e" providerId="ADAL" clId="{0AB53EAA-F87A-45FB-B16B-5A18ACF73E39}" dt="2022-01-08T07:15:29.103" v="4091" actId="14100"/>
          <ac:spMkLst>
            <pc:docMk/>
            <pc:sldMk cId="121360245" sldId="341"/>
            <ac:spMk id="10" creationId="{14D0692A-AAA3-40C5-8792-CA14C2F33867}"/>
          </ac:spMkLst>
        </pc:spChg>
        <pc:spChg chg="add mod">
          <ac:chgData name="PHUOC CONG NGUYEN" userId="a6519902-66df-4162-af9d-9db9f0b5ac8e" providerId="ADAL" clId="{0AB53EAA-F87A-45FB-B16B-5A18ACF73E39}" dt="2022-01-08T07:15:29.103" v="4091" actId="14100"/>
          <ac:spMkLst>
            <pc:docMk/>
            <pc:sldMk cId="121360245" sldId="341"/>
            <ac:spMk id="11" creationId="{9BEDCD1D-F0A4-4F69-9186-26B0C3F53B0C}"/>
          </ac:spMkLst>
        </pc:spChg>
        <pc:spChg chg="add mod">
          <ac:chgData name="PHUOC CONG NGUYEN" userId="a6519902-66df-4162-af9d-9db9f0b5ac8e" providerId="ADAL" clId="{0AB53EAA-F87A-45FB-B16B-5A18ACF73E39}" dt="2022-01-08T07:15:29.103" v="4091" actId="14100"/>
          <ac:spMkLst>
            <pc:docMk/>
            <pc:sldMk cId="121360245" sldId="341"/>
            <ac:spMk id="13" creationId="{8539F373-C34E-4D5D-9E9C-F975C2CFD0F3}"/>
          </ac:spMkLst>
        </pc:spChg>
        <pc:picChg chg="del">
          <ac:chgData name="PHUOC CONG NGUYEN" userId="a6519902-66df-4162-af9d-9db9f0b5ac8e" providerId="ADAL" clId="{0AB53EAA-F87A-45FB-B16B-5A18ACF73E39}" dt="2022-01-08T07:13:09.565" v="4042" actId="478"/>
          <ac:picMkLst>
            <pc:docMk/>
            <pc:sldMk cId="121360245" sldId="341"/>
            <ac:picMk id="6" creationId="{4E806188-52C8-4DDC-932C-AED5557EEC5A}"/>
          </ac:picMkLst>
        </pc:picChg>
        <pc:picChg chg="add mod">
          <ac:chgData name="PHUOC CONG NGUYEN" userId="a6519902-66df-4162-af9d-9db9f0b5ac8e" providerId="ADAL" clId="{0AB53EAA-F87A-45FB-B16B-5A18ACF73E39}" dt="2022-01-09T06:14:54.466" v="6477" actId="208"/>
          <ac:picMkLst>
            <pc:docMk/>
            <pc:sldMk cId="121360245" sldId="341"/>
            <ac:picMk id="7" creationId="{C5058252-50A7-4C43-8625-F445D541FC8E}"/>
          </ac:picMkLst>
        </pc:picChg>
        <pc:picChg chg="add mod">
          <ac:chgData name="PHUOC CONG NGUYEN" userId="a6519902-66df-4162-af9d-9db9f0b5ac8e" providerId="ADAL" clId="{0AB53EAA-F87A-45FB-B16B-5A18ACF73E39}" dt="2022-01-09T06:14:54.466" v="6477" actId="208"/>
          <ac:picMkLst>
            <pc:docMk/>
            <pc:sldMk cId="121360245" sldId="341"/>
            <ac:picMk id="8" creationId="{C767B010-F022-45C1-85A0-964BB96A22C7}"/>
          </ac:picMkLst>
        </pc:picChg>
        <pc:picChg chg="add mod">
          <ac:chgData name="PHUOC CONG NGUYEN" userId="a6519902-66df-4162-af9d-9db9f0b5ac8e" providerId="ADAL" clId="{0AB53EAA-F87A-45FB-B16B-5A18ACF73E39}" dt="2022-01-09T06:14:54.466" v="6477" actId="208"/>
          <ac:picMkLst>
            <pc:docMk/>
            <pc:sldMk cId="121360245" sldId="341"/>
            <ac:picMk id="9" creationId="{CF267FFA-D829-408F-A30E-A2DE2175AE99}"/>
          </ac:picMkLst>
        </pc:picChg>
      </pc:sldChg>
      <pc:sldChg chg="addSp delSp modSp new mod modTransition modClrScheme modAnim chgLayout">
        <pc:chgData name="PHUOC CONG NGUYEN" userId="a6519902-66df-4162-af9d-9db9f0b5ac8e" providerId="ADAL" clId="{0AB53EAA-F87A-45FB-B16B-5A18ACF73E39}" dt="2022-01-08T09:14:20.744" v="5907" actId="1035"/>
        <pc:sldMkLst>
          <pc:docMk/>
          <pc:sldMk cId="3863893299" sldId="342"/>
        </pc:sldMkLst>
        <pc:spChg chg="del mod ord">
          <ac:chgData name="PHUOC CONG NGUYEN" userId="a6519902-66df-4162-af9d-9db9f0b5ac8e" providerId="ADAL" clId="{0AB53EAA-F87A-45FB-B16B-5A18ACF73E39}" dt="2022-01-08T07:18:47.843" v="4150" actId="700"/>
          <ac:spMkLst>
            <pc:docMk/>
            <pc:sldMk cId="3863893299" sldId="342"/>
            <ac:spMk id="2" creationId="{920F78A3-60B9-4A60-A49F-ED63B723E446}"/>
          </ac:spMkLst>
        </pc:spChg>
        <pc:spChg chg="del">
          <ac:chgData name="PHUOC CONG NGUYEN" userId="a6519902-66df-4162-af9d-9db9f0b5ac8e" providerId="ADAL" clId="{0AB53EAA-F87A-45FB-B16B-5A18ACF73E39}" dt="2022-01-08T07:18:47.843" v="4150" actId="700"/>
          <ac:spMkLst>
            <pc:docMk/>
            <pc:sldMk cId="3863893299" sldId="342"/>
            <ac:spMk id="3" creationId="{29949937-1C1D-4837-B1ED-C4F8912FBD83}"/>
          </ac:spMkLst>
        </pc:spChg>
        <pc:spChg chg="del">
          <ac:chgData name="PHUOC CONG NGUYEN" userId="a6519902-66df-4162-af9d-9db9f0b5ac8e" providerId="ADAL" clId="{0AB53EAA-F87A-45FB-B16B-5A18ACF73E39}" dt="2022-01-08T07:18:47.843" v="4150" actId="700"/>
          <ac:spMkLst>
            <pc:docMk/>
            <pc:sldMk cId="3863893299" sldId="342"/>
            <ac:spMk id="4" creationId="{6742222A-18F7-4935-9C01-7EE2C515EF08}"/>
          </ac:spMkLst>
        </pc:spChg>
        <pc:spChg chg="add mod ord">
          <ac:chgData name="PHUOC CONG NGUYEN" userId="a6519902-66df-4162-af9d-9db9f0b5ac8e" providerId="ADAL" clId="{0AB53EAA-F87A-45FB-B16B-5A18ACF73E39}" dt="2022-01-08T07:19:15.409" v="4193" actId="113"/>
          <ac:spMkLst>
            <pc:docMk/>
            <pc:sldMk cId="3863893299" sldId="342"/>
            <ac:spMk id="5" creationId="{268D8EF3-9771-4C18-81B8-D5EC7279E470}"/>
          </ac:spMkLst>
        </pc:spChg>
        <pc:spChg chg="add mod">
          <ac:chgData name="PHUOC CONG NGUYEN" userId="a6519902-66df-4162-af9d-9db9f0b5ac8e" providerId="ADAL" clId="{0AB53EAA-F87A-45FB-B16B-5A18ACF73E39}" dt="2022-01-08T09:14:20.744" v="5907" actId="1035"/>
          <ac:spMkLst>
            <pc:docMk/>
            <pc:sldMk cId="3863893299" sldId="342"/>
            <ac:spMk id="7" creationId="{F48AF0A5-8638-4DA5-B6A2-1AE75DEDF3D2}"/>
          </ac:spMkLst>
        </pc:spChg>
      </pc:sldChg>
      <pc:sldChg chg="addSp modSp new mod modTransition modAnim">
        <pc:chgData name="PHUOC CONG NGUYEN" userId="a6519902-66df-4162-af9d-9db9f0b5ac8e" providerId="ADAL" clId="{0AB53EAA-F87A-45FB-B16B-5A18ACF73E39}" dt="2022-01-08T07:46:08.108" v="4797"/>
        <pc:sldMkLst>
          <pc:docMk/>
          <pc:sldMk cId="2185389079" sldId="343"/>
        </pc:sldMkLst>
        <pc:spChg chg="mod">
          <ac:chgData name="PHUOC CONG NGUYEN" userId="a6519902-66df-4162-af9d-9db9f0b5ac8e" providerId="ADAL" clId="{0AB53EAA-F87A-45FB-B16B-5A18ACF73E39}" dt="2022-01-08T07:20:14.957" v="4219"/>
          <ac:spMkLst>
            <pc:docMk/>
            <pc:sldMk cId="2185389079" sldId="343"/>
            <ac:spMk id="2" creationId="{5E9C8063-A315-491B-A47F-A76D53E1B88C}"/>
          </ac:spMkLst>
        </pc:spChg>
        <pc:spChg chg="add mod">
          <ac:chgData name="PHUOC CONG NGUYEN" userId="a6519902-66df-4162-af9d-9db9f0b5ac8e" providerId="ADAL" clId="{0AB53EAA-F87A-45FB-B16B-5A18ACF73E39}" dt="2022-01-08T07:21:31.223" v="4242" actId="1076"/>
          <ac:spMkLst>
            <pc:docMk/>
            <pc:sldMk cId="2185389079" sldId="343"/>
            <ac:spMk id="4" creationId="{0B340000-1430-4692-B493-5ECB78611291}"/>
          </ac:spMkLst>
        </pc:spChg>
        <pc:spChg chg="mod">
          <ac:chgData name="PHUOC CONG NGUYEN" userId="a6519902-66df-4162-af9d-9db9f0b5ac8e" providerId="ADAL" clId="{0AB53EAA-F87A-45FB-B16B-5A18ACF73E39}" dt="2022-01-08T07:21:08.131" v="4235"/>
          <ac:spMkLst>
            <pc:docMk/>
            <pc:sldMk cId="2185389079" sldId="343"/>
            <ac:spMk id="6" creationId="{0F914D8F-F0EF-41C4-A33B-AD0E43C34294}"/>
          </ac:spMkLst>
        </pc:spChg>
        <pc:spChg chg="mod">
          <ac:chgData name="PHUOC CONG NGUYEN" userId="a6519902-66df-4162-af9d-9db9f0b5ac8e" providerId="ADAL" clId="{0AB53EAA-F87A-45FB-B16B-5A18ACF73E39}" dt="2022-01-08T07:21:08.131" v="4235"/>
          <ac:spMkLst>
            <pc:docMk/>
            <pc:sldMk cId="2185389079" sldId="343"/>
            <ac:spMk id="7" creationId="{7E1C630C-97F0-4678-A3D8-91657716CCB9}"/>
          </ac:spMkLst>
        </pc:spChg>
        <pc:spChg chg="mod">
          <ac:chgData name="PHUOC CONG NGUYEN" userId="a6519902-66df-4162-af9d-9db9f0b5ac8e" providerId="ADAL" clId="{0AB53EAA-F87A-45FB-B16B-5A18ACF73E39}" dt="2022-01-08T07:21:08.131" v="4235"/>
          <ac:spMkLst>
            <pc:docMk/>
            <pc:sldMk cId="2185389079" sldId="343"/>
            <ac:spMk id="8" creationId="{09974C79-CACF-4AAD-8906-94A5E1788564}"/>
          </ac:spMkLst>
        </pc:spChg>
        <pc:spChg chg="mod">
          <ac:chgData name="PHUOC CONG NGUYEN" userId="a6519902-66df-4162-af9d-9db9f0b5ac8e" providerId="ADAL" clId="{0AB53EAA-F87A-45FB-B16B-5A18ACF73E39}" dt="2022-01-08T07:21:08.131" v="4235"/>
          <ac:spMkLst>
            <pc:docMk/>
            <pc:sldMk cId="2185389079" sldId="343"/>
            <ac:spMk id="9" creationId="{B8F23EC3-39E3-4420-A9DA-58DBCEEFFBD5}"/>
          </ac:spMkLst>
        </pc:spChg>
        <pc:spChg chg="mod">
          <ac:chgData name="PHUOC CONG NGUYEN" userId="a6519902-66df-4162-af9d-9db9f0b5ac8e" providerId="ADAL" clId="{0AB53EAA-F87A-45FB-B16B-5A18ACF73E39}" dt="2022-01-08T07:21:08.131" v="4235"/>
          <ac:spMkLst>
            <pc:docMk/>
            <pc:sldMk cId="2185389079" sldId="343"/>
            <ac:spMk id="10" creationId="{4255EC38-DCE2-467F-B122-24607098D0A1}"/>
          </ac:spMkLst>
        </pc:spChg>
        <pc:spChg chg="mod">
          <ac:chgData name="PHUOC CONG NGUYEN" userId="a6519902-66df-4162-af9d-9db9f0b5ac8e" providerId="ADAL" clId="{0AB53EAA-F87A-45FB-B16B-5A18ACF73E39}" dt="2022-01-08T07:21:08.131" v="4235"/>
          <ac:spMkLst>
            <pc:docMk/>
            <pc:sldMk cId="2185389079" sldId="343"/>
            <ac:spMk id="11" creationId="{0AF251B8-BF46-4E3D-A865-F2744149EFDF}"/>
          </ac:spMkLst>
        </pc:spChg>
        <pc:spChg chg="mod">
          <ac:chgData name="PHUOC CONG NGUYEN" userId="a6519902-66df-4162-af9d-9db9f0b5ac8e" providerId="ADAL" clId="{0AB53EAA-F87A-45FB-B16B-5A18ACF73E39}" dt="2022-01-08T07:21:08.131" v="4235"/>
          <ac:spMkLst>
            <pc:docMk/>
            <pc:sldMk cId="2185389079" sldId="343"/>
            <ac:spMk id="12" creationId="{A7B3C93F-860B-44D7-9B43-4B19BF957A34}"/>
          </ac:spMkLst>
        </pc:spChg>
        <pc:spChg chg="mod">
          <ac:chgData name="PHUOC CONG NGUYEN" userId="a6519902-66df-4162-af9d-9db9f0b5ac8e" providerId="ADAL" clId="{0AB53EAA-F87A-45FB-B16B-5A18ACF73E39}" dt="2022-01-08T07:21:08.131" v="4235"/>
          <ac:spMkLst>
            <pc:docMk/>
            <pc:sldMk cId="2185389079" sldId="343"/>
            <ac:spMk id="13" creationId="{0B3942C5-26E7-4088-AB4F-37BB26B07758}"/>
          </ac:spMkLst>
        </pc:spChg>
        <pc:spChg chg="mod">
          <ac:chgData name="PHUOC CONG NGUYEN" userId="a6519902-66df-4162-af9d-9db9f0b5ac8e" providerId="ADAL" clId="{0AB53EAA-F87A-45FB-B16B-5A18ACF73E39}" dt="2022-01-08T07:21:08.131" v="4235"/>
          <ac:spMkLst>
            <pc:docMk/>
            <pc:sldMk cId="2185389079" sldId="343"/>
            <ac:spMk id="14" creationId="{1B1196EB-14EE-4E48-A81C-7D8B37DCA006}"/>
          </ac:spMkLst>
        </pc:spChg>
        <pc:spChg chg="mod">
          <ac:chgData name="PHUOC CONG NGUYEN" userId="a6519902-66df-4162-af9d-9db9f0b5ac8e" providerId="ADAL" clId="{0AB53EAA-F87A-45FB-B16B-5A18ACF73E39}" dt="2022-01-08T07:21:08.131" v="4235"/>
          <ac:spMkLst>
            <pc:docMk/>
            <pc:sldMk cId="2185389079" sldId="343"/>
            <ac:spMk id="15" creationId="{BAEB9D4E-EE0A-4E3C-BA2A-EBB4C11587DC}"/>
          </ac:spMkLst>
        </pc:spChg>
        <pc:spChg chg="mod">
          <ac:chgData name="PHUOC CONG NGUYEN" userId="a6519902-66df-4162-af9d-9db9f0b5ac8e" providerId="ADAL" clId="{0AB53EAA-F87A-45FB-B16B-5A18ACF73E39}" dt="2022-01-08T07:21:08.131" v="4235"/>
          <ac:spMkLst>
            <pc:docMk/>
            <pc:sldMk cId="2185389079" sldId="343"/>
            <ac:spMk id="16" creationId="{F33201C8-AF57-4B32-87F3-27737F8363D8}"/>
          </ac:spMkLst>
        </pc:spChg>
        <pc:spChg chg="mod">
          <ac:chgData name="PHUOC CONG NGUYEN" userId="a6519902-66df-4162-af9d-9db9f0b5ac8e" providerId="ADAL" clId="{0AB53EAA-F87A-45FB-B16B-5A18ACF73E39}" dt="2022-01-08T07:21:08.131" v="4235"/>
          <ac:spMkLst>
            <pc:docMk/>
            <pc:sldMk cId="2185389079" sldId="343"/>
            <ac:spMk id="17" creationId="{4397492A-1A6B-444D-A3B3-A7DF91287EDF}"/>
          </ac:spMkLst>
        </pc:spChg>
        <pc:spChg chg="mod">
          <ac:chgData name="PHUOC CONG NGUYEN" userId="a6519902-66df-4162-af9d-9db9f0b5ac8e" providerId="ADAL" clId="{0AB53EAA-F87A-45FB-B16B-5A18ACF73E39}" dt="2022-01-08T07:21:08.131" v="4235"/>
          <ac:spMkLst>
            <pc:docMk/>
            <pc:sldMk cId="2185389079" sldId="343"/>
            <ac:spMk id="18" creationId="{17F0EB67-C75B-4DFA-AE95-0DD973BE70E7}"/>
          </ac:spMkLst>
        </pc:spChg>
        <pc:spChg chg="mod">
          <ac:chgData name="PHUOC CONG NGUYEN" userId="a6519902-66df-4162-af9d-9db9f0b5ac8e" providerId="ADAL" clId="{0AB53EAA-F87A-45FB-B16B-5A18ACF73E39}" dt="2022-01-08T07:21:08.131" v="4235"/>
          <ac:spMkLst>
            <pc:docMk/>
            <pc:sldMk cId="2185389079" sldId="343"/>
            <ac:spMk id="19" creationId="{A1A097A8-15D0-4803-83ED-E80B5D89B4FB}"/>
          </ac:spMkLst>
        </pc:spChg>
        <pc:spChg chg="mod">
          <ac:chgData name="PHUOC CONG NGUYEN" userId="a6519902-66df-4162-af9d-9db9f0b5ac8e" providerId="ADAL" clId="{0AB53EAA-F87A-45FB-B16B-5A18ACF73E39}" dt="2022-01-08T07:21:08.131" v="4235"/>
          <ac:spMkLst>
            <pc:docMk/>
            <pc:sldMk cId="2185389079" sldId="343"/>
            <ac:spMk id="20" creationId="{225B6D76-29A4-47ED-B045-E8B57F90E33C}"/>
          </ac:spMkLst>
        </pc:spChg>
        <pc:spChg chg="mod">
          <ac:chgData name="PHUOC CONG NGUYEN" userId="a6519902-66df-4162-af9d-9db9f0b5ac8e" providerId="ADAL" clId="{0AB53EAA-F87A-45FB-B16B-5A18ACF73E39}" dt="2022-01-08T07:21:08.131" v="4235"/>
          <ac:spMkLst>
            <pc:docMk/>
            <pc:sldMk cId="2185389079" sldId="343"/>
            <ac:spMk id="21" creationId="{EFBDDF9E-6D2E-46B4-B871-CFCB822A9BBE}"/>
          </ac:spMkLst>
        </pc:spChg>
        <pc:spChg chg="mod">
          <ac:chgData name="PHUOC CONG NGUYEN" userId="a6519902-66df-4162-af9d-9db9f0b5ac8e" providerId="ADAL" clId="{0AB53EAA-F87A-45FB-B16B-5A18ACF73E39}" dt="2022-01-08T07:21:08.131" v="4235"/>
          <ac:spMkLst>
            <pc:docMk/>
            <pc:sldMk cId="2185389079" sldId="343"/>
            <ac:spMk id="22" creationId="{C925F8AF-DAB4-4D23-B2EA-C5FF4A8961F5}"/>
          </ac:spMkLst>
        </pc:spChg>
        <pc:spChg chg="mod">
          <ac:chgData name="PHUOC CONG NGUYEN" userId="a6519902-66df-4162-af9d-9db9f0b5ac8e" providerId="ADAL" clId="{0AB53EAA-F87A-45FB-B16B-5A18ACF73E39}" dt="2022-01-08T07:21:08.131" v="4235"/>
          <ac:spMkLst>
            <pc:docMk/>
            <pc:sldMk cId="2185389079" sldId="343"/>
            <ac:spMk id="23" creationId="{DDD08DE1-39C8-4CF8-ABFE-63EC5435DE7D}"/>
          </ac:spMkLst>
        </pc:spChg>
        <pc:spChg chg="mod">
          <ac:chgData name="PHUOC CONG NGUYEN" userId="a6519902-66df-4162-af9d-9db9f0b5ac8e" providerId="ADAL" clId="{0AB53EAA-F87A-45FB-B16B-5A18ACF73E39}" dt="2022-01-08T07:21:08.131" v="4235"/>
          <ac:spMkLst>
            <pc:docMk/>
            <pc:sldMk cId="2185389079" sldId="343"/>
            <ac:spMk id="24" creationId="{99B6B0AE-47B4-4EDE-BDE2-D205946802F5}"/>
          </ac:spMkLst>
        </pc:spChg>
        <pc:spChg chg="mod">
          <ac:chgData name="PHUOC CONG NGUYEN" userId="a6519902-66df-4162-af9d-9db9f0b5ac8e" providerId="ADAL" clId="{0AB53EAA-F87A-45FB-B16B-5A18ACF73E39}" dt="2022-01-08T07:21:08.131" v="4235"/>
          <ac:spMkLst>
            <pc:docMk/>
            <pc:sldMk cId="2185389079" sldId="343"/>
            <ac:spMk id="25" creationId="{3FB46BF5-31B7-4508-9A1A-1649495B4AD3}"/>
          </ac:spMkLst>
        </pc:spChg>
        <pc:spChg chg="mod">
          <ac:chgData name="PHUOC CONG NGUYEN" userId="a6519902-66df-4162-af9d-9db9f0b5ac8e" providerId="ADAL" clId="{0AB53EAA-F87A-45FB-B16B-5A18ACF73E39}" dt="2022-01-08T07:21:08.131" v="4235"/>
          <ac:spMkLst>
            <pc:docMk/>
            <pc:sldMk cId="2185389079" sldId="343"/>
            <ac:spMk id="26" creationId="{6BDCC02B-D9CB-4D32-B230-D182E5F9B17E}"/>
          </ac:spMkLst>
        </pc:spChg>
        <pc:spChg chg="mod">
          <ac:chgData name="PHUOC CONG NGUYEN" userId="a6519902-66df-4162-af9d-9db9f0b5ac8e" providerId="ADAL" clId="{0AB53EAA-F87A-45FB-B16B-5A18ACF73E39}" dt="2022-01-08T07:21:08.131" v="4235"/>
          <ac:spMkLst>
            <pc:docMk/>
            <pc:sldMk cId="2185389079" sldId="343"/>
            <ac:spMk id="27" creationId="{2805D15E-6506-4688-BAA6-AA91B59DF408}"/>
          </ac:spMkLst>
        </pc:spChg>
        <pc:spChg chg="mod">
          <ac:chgData name="PHUOC CONG NGUYEN" userId="a6519902-66df-4162-af9d-9db9f0b5ac8e" providerId="ADAL" clId="{0AB53EAA-F87A-45FB-B16B-5A18ACF73E39}" dt="2022-01-08T07:21:08.131" v="4235"/>
          <ac:spMkLst>
            <pc:docMk/>
            <pc:sldMk cId="2185389079" sldId="343"/>
            <ac:spMk id="28" creationId="{F79EAB1E-AAAA-4B3A-BE8F-DECBC1438E97}"/>
          </ac:spMkLst>
        </pc:spChg>
        <pc:spChg chg="mod">
          <ac:chgData name="PHUOC CONG NGUYEN" userId="a6519902-66df-4162-af9d-9db9f0b5ac8e" providerId="ADAL" clId="{0AB53EAA-F87A-45FB-B16B-5A18ACF73E39}" dt="2022-01-08T07:21:08.131" v="4235"/>
          <ac:spMkLst>
            <pc:docMk/>
            <pc:sldMk cId="2185389079" sldId="343"/>
            <ac:spMk id="29" creationId="{25BA3C68-A591-4939-B630-CF00E709D43B}"/>
          </ac:spMkLst>
        </pc:spChg>
        <pc:spChg chg="mod">
          <ac:chgData name="PHUOC CONG NGUYEN" userId="a6519902-66df-4162-af9d-9db9f0b5ac8e" providerId="ADAL" clId="{0AB53EAA-F87A-45FB-B16B-5A18ACF73E39}" dt="2022-01-08T07:21:08.131" v="4235"/>
          <ac:spMkLst>
            <pc:docMk/>
            <pc:sldMk cId="2185389079" sldId="343"/>
            <ac:spMk id="30" creationId="{BEB380F3-9BC1-49EC-86C2-DEA40F95128B}"/>
          </ac:spMkLst>
        </pc:spChg>
        <pc:spChg chg="mod">
          <ac:chgData name="PHUOC CONG NGUYEN" userId="a6519902-66df-4162-af9d-9db9f0b5ac8e" providerId="ADAL" clId="{0AB53EAA-F87A-45FB-B16B-5A18ACF73E39}" dt="2022-01-08T07:21:08.131" v="4235"/>
          <ac:spMkLst>
            <pc:docMk/>
            <pc:sldMk cId="2185389079" sldId="343"/>
            <ac:spMk id="31" creationId="{7FBEEB9A-25DD-4220-B99C-B6C440504CD2}"/>
          </ac:spMkLst>
        </pc:spChg>
        <pc:spChg chg="mod">
          <ac:chgData name="PHUOC CONG NGUYEN" userId="a6519902-66df-4162-af9d-9db9f0b5ac8e" providerId="ADAL" clId="{0AB53EAA-F87A-45FB-B16B-5A18ACF73E39}" dt="2022-01-08T07:21:08.131" v="4235"/>
          <ac:spMkLst>
            <pc:docMk/>
            <pc:sldMk cId="2185389079" sldId="343"/>
            <ac:spMk id="32" creationId="{D331B924-ED1D-48EE-8B45-1D730D3460E9}"/>
          </ac:spMkLst>
        </pc:spChg>
        <pc:spChg chg="mod">
          <ac:chgData name="PHUOC CONG NGUYEN" userId="a6519902-66df-4162-af9d-9db9f0b5ac8e" providerId="ADAL" clId="{0AB53EAA-F87A-45FB-B16B-5A18ACF73E39}" dt="2022-01-08T07:21:08.131" v="4235"/>
          <ac:spMkLst>
            <pc:docMk/>
            <pc:sldMk cId="2185389079" sldId="343"/>
            <ac:spMk id="33" creationId="{3BAFD4DF-B551-439F-99A6-1826348A767F}"/>
          </ac:spMkLst>
        </pc:spChg>
        <pc:spChg chg="mod">
          <ac:chgData name="PHUOC CONG NGUYEN" userId="a6519902-66df-4162-af9d-9db9f0b5ac8e" providerId="ADAL" clId="{0AB53EAA-F87A-45FB-B16B-5A18ACF73E39}" dt="2022-01-08T07:21:08.131" v="4235"/>
          <ac:spMkLst>
            <pc:docMk/>
            <pc:sldMk cId="2185389079" sldId="343"/>
            <ac:spMk id="34" creationId="{A3006C86-CDA2-4A61-9EFF-2D81B00AF85C}"/>
          </ac:spMkLst>
        </pc:spChg>
        <pc:spChg chg="mod">
          <ac:chgData name="PHUOC CONG NGUYEN" userId="a6519902-66df-4162-af9d-9db9f0b5ac8e" providerId="ADAL" clId="{0AB53EAA-F87A-45FB-B16B-5A18ACF73E39}" dt="2022-01-08T07:21:08.131" v="4235"/>
          <ac:spMkLst>
            <pc:docMk/>
            <pc:sldMk cId="2185389079" sldId="343"/>
            <ac:spMk id="35" creationId="{DE79627F-4368-4487-9ADE-6A2A95B2BFCB}"/>
          </ac:spMkLst>
        </pc:spChg>
        <pc:spChg chg="mod">
          <ac:chgData name="PHUOC CONG NGUYEN" userId="a6519902-66df-4162-af9d-9db9f0b5ac8e" providerId="ADAL" clId="{0AB53EAA-F87A-45FB-B16B-5A18ACF73E39}" dt="2022-01-08T07:21:08.131" v="4235"/>
          <ac:spMkLst>
            <pc:docMk/>
            <pc:sldMk cId="2185389079" sldId="343"/>
            <ac:spMk id="36" creationId="{02F0EF95-3301-4B03-AA5E-44373C7FC797}"/>
          </ac:spMkLst>
        </pc:spChg>
        <pc:spChg chg="mod">
          <ac:chgData name="PHUOC CONG NGUYEN" userId="a6519902-66df-4162-af9d-9db9f0b5ac8e" providerId="ADAL" clId="{0AB53EAA-F87A-45FB-B16B-5A18ACF73E39}" dt="2022-01-08T07:21:08.131" v="4235"/>
          <ac:spMkLst>
            <pc:docMk/>
            <pc:sldMk cId="2185389079" sldId="343"/>
            <ac:spMk id="37" creationId="{F4FB1E7D-4AD5-46E4-89DE-D020DD883CF4}"/>
          </ac:spMkLst>
        </pc:spChg>
        <pc:spChg chg="mod">
          <ac:chgData name="PHUOC CONG NGUYEN" userId="a6519902-66df-4162-af9d-9db9f0b5ac8e" providerId="ADAL" clId="{0AB53EAA-F87A-45FB-B16B-5A18ACF73E39}" dt="2022-01-08T07:21:08.131" v="4235"/>
          <ac:spMkLst>
            <pc:docMk/>
            <pc:sldMk cId="2185389079" sldId="343"/>
            <ac:spMk id="38" creationId="{AD6E0943-4DCA-42CC-A491-AF3BFF5F3FC6}"/>
          </ac:spMkLst>
        </pc:spChg>
        <pc:spChg chg="mod">
          <ac:chgData name="PHUOC CONG NGUYEN" userId="a6519902-66df-4162-af9d-9db9f0b5ac8e" providerId="ADAL" clId="{0AB53EAA-F87A-45FB-B16B-5A18ACF73E39}" dt="2022-01-08T07:21:08.131" v="4235"/>
          <ac:spMkLst>
            <pc:docMk/>
            <pc:sldMk cId="2185389079" sldId="343"/>
            <ac:spMk id="39" creationId="{56AEC558-5178-4F9F-A1B2-227B08C789A1}"/>
          </ac:spMkLst>
        </pc:spChg>
        <pc:spChg chg="mod">
          <ac:chgData name="PHUOC CONG NGUYEN" userId="a6519902-66df-4162-af9d-9db9f0b5ac8e" providerId="ADAL" clId="{0AB53EAA-F87A-45FB-B16B-5A18ACF73E39}" dt="2022-01-08T07:21:08.131" v="4235"/>
          <ac:spMkLst>
            <pc:docMk/>
            <pc:sldMk cId="2185389079" sldId="343"/>
            <ac:spMk id="40" creationId="{93ED4279-5523-41D7-9D03-40B06544F5BD}"/>
          </ac:spMkLst>
        </pc:spChg>
        <pc:spChg chg="mod">
          <ac:chgData name="PHUOC CONG NGUYEN" userId="a6519902-66df-4162-af9d-9db9f0b5ac8e" providerId="ADAL" clId="{0AB53EAA-F87A-45FB-B16B-5A18ACF73E39}" dt="2022-01-08T07:21:08.131" v="4235"/>
          <ac:spMkLst>
            <pc:docMk/>
            <pc:sldMk cId="2185389079" sldId="343"/>
            <ac:spMk id="41" creationId="{94BB8C1A-C6C4-464D-B89C-AABF85B2C19A}"/>
          </ac:spMkLst>
        </pc:spChg>
        <pc:spChg chg="mod">
          <ac:chgData name="PHUOC CONG NGUYEN" userId="a6519902-66df-4162-af9d-9db9f0b5ac8e" providerId="ADAL" clId="{0AB53EAA-F87A-45FB-B16B-5A18ACF73E39}" dt="2022-01-08T07:21:08.131" v="4235"/>
          <ac:spMkLst>
            <pc:docMk/>
            <pc:sldMk cId="2185389079" sldId="343"/>
            <ac:spMk id="42" creationId="{1D2F89F2-044F-41E7-9D89-41E418B0B14D}"/>
          </ac:spMkLst>
        </pc:spChg>
        <pc:spChg chg="mod">
          <ac:chgData name="PHUOC CONG NGUYEN" userId="a6519902-66df-4162-af9d-9db9f0b5ac8e" providerId="ADAL" clId="{0AB53EAA-F87A-45FB-B16B-5A18ACF73E39}" dt="2022-01-08T07:21:08.131" v="4235"/>
          <ac:spMkLst>
            <pc:docMk/>
            <pc:sldMk cId="2185389079" sldId="343"/>
            <ac:spMk id="43" creationId="{8B0BC469-E7FC-41F6-858A-209AA9E5A378}"/>
          </ac:spMkLst>
        </pc:spChg>
        <pc:spChg chg="mod">
          <ac:chgData name="PHUOC CONG NGUYEN" userId="a6519902-66df-4162-af9d-9db9f0b5ac8e" providerId="ADAL" clId="{0AB53EAA-F87A-45FB-B16B-5A18ACF73E39}" dt="2022-01-08T07:21:08.131" v="4235"/>
          <ac:spMkLst>
            <pc:docMk/>
            <pc:sldMk cId="2185389079" sldId="343"/>
            <ac:spMk id="44" creationId="{C2C6F310-B2AF-4430-A189-DC3EA3BE6A43}"/>
          </ac:spMkLst>
        </pc:spChg>
        <pc:spChg chg="mod">
          <ac:chgData name="PHUOC CONG NGUYEN" userId="a6519902-66df-4162-af9d-9db9f0b5ac8e" providerId="ADAL" clId="{0AB53EAA-F87A-45FB-B16B-5A18ACF73E39}" dt="2022-01-08T07:21:08.131" v="4235"/>
          <ac:spMkLst>
            <pc:docMk/>
            <pc:sldMk cId="2185389079" sldId="343"/>
            <ac:spMk id="45" creationId="{816B6925-4FEC-4314-BD35-ABCC1426F6EE}"/>
          </ac:spMkLst>
        </pc:spChg>
        <pc:spChg chg="mod">
          <ac:chgData name="PHUOC CONG NGUYEN" userId="a6519902-66df-4162-af9d-9db9f0b5ac8e" providerId="ADAL" clId="{0AB53EAA-F87A-45FB-B16B-5A18ACF73E39}" dt="2022-01-08T07:21:08.131" v="4235"/>
          <ac:spMkLst>
            <pc:docMk/>
            <pc:sldMk cId="2185389079" sldId="343"/>
            <ac:spMk id="46" creationId="{75195906-7832-4755-A4FE-9A445E0AD624}"/>
          </ac:spMkLst>
        </pc:spChg>
        <pc:spChg chg="mod">
          <ac:chgData name="PHUOC CONG NGUYEN" userId="a6519902-66df-4162-af9d-9db9f0b5ac8e" providerId="ADAL" clId="{0AB53EAA-F87A-45FB-B16B-5A18ACF73E39}" dt="2022-01-08T07:21:08.131" v="4235"/>
          <ac:spMkLst>
            <pc:docMk/>
            <pc:sldMk cId="2185389079" sldId="343"/>
            <ac:spMk id="47" creationId="{EFC84577-5162-4E79-BE09-0271506AF234}"/>
          </ac:spMkLst>
        </pc:spChg>
        <pc:spChg chg="mod">
          <ac:chgData name="PHUOC CONG NGUYEN" userId="a6519902-66df-4162-af9d-9db9f0b5ac8e" providerId="ADAL" clId="{0AB53EAA-F87A-45FB-B16B-5A18ACF73E39}" dt="2022-01-08T07:21:08.131" v="4235"/>
          <ac:spMkLst>
            <pc:docMk/>
            <pc:sldMk cId="2185389079" sldId="343"/>
            <ac:spMk id="48" creationId="{41044A52-E5AA-4220-A080-802A3FE5B2FB}"/>
          </ac:spMkLst>
        </pc:spChg>
        <pc:spChg chg="mod">
          <ac:chgData name="PHUOC CONG NGUYEN" userId="a6519902-66df-4162-af9d-9db9f0b5ac8e" providerId="ADAL" clId="{0AB53EAA-F87A-45FB-B16B-5A18ACF73E39}" dt="2022-01-08T07:21:08.131" v="4235"/>
          <ac:spMkLst>
            <pc:docMk/>
            <pc:sldMk cId="2185389079" sldId="343"/>
            <ac:spMk id="49" creationId="{47FCB23E-6344-41B0-9360-E729FBCC372C}"/>
          </ac:spMkLst>
        </pc:spChg>
        <pc:spChg chg="mod">
          <ac:chgData name="PHUOC CONG NGUYEN" userId="a6519902-66df-4162-af9d-9db9f0b5ac8e" providerId="ADAL" clId="{0AB53EAA-F87A-45FB-B16B-5A18ACF73E39}" dt="2022-01-08T07:21:08.131" v="4235"/>
          <ac:spMkLst>
            <pc:docMk/>
            <pc:sldMk cId="2185389079" sldId="343"/>
            <ac:spMk id="50" creationId="{28E44028-CA3F-452D-99FF-060589AA6F1F}"/>
          </ac:spMkLst>
        </pc:spChg>
        <pc:spChg chg="mod">
          <ac:chgData name="PHUOC CONG NGUYEN" userId="a6519902-66df-4162-af9d-9db9f0b5ac8e" providerId="ADAL" clId="{0AB53EAA-F87A-45FB-B16B-5A18ACF73E39}" dt="2022-01-08T07:21:08.131" v="4235"/>
          <ac:spMkLst>
            <pc:docMk/>
            <pc:sldMk cId="2185389079" sldId="343"/>
            <ac:spMk id="51" creationId="{AACE78F0-B8E2-413F-A270-5E9D7C56E63B}"/>
          </ac:spMkLst>
        </pc:spChg>
        <pc:spChg chg="mod">
          <ac:chgData name="PHUOC CONG NGUYEN" userId="a6519902-66df-4162-af9d-9db9f0b5ac8e" providerId="ADAL" clId="{0AB53EAA-F87A-45FB-B16B-5A18ACF73E39}" dt="2022-01-08T07:21:08.131" v="4235"/>
          <ac:spMkLst>
            <pc:docMk/>
            <pc:sldMk cId="2185389079" sldId="343"/>
            <ac:spMk id="52" creationId="{EDC4952B-0675-48F0-993C-CA6D3C6AFDF5}"/>
          </ac:spMkLst>
        </pc:spChg>
        <pc:spChg chg="mod">
          <ac:chgData name="PHUOC CONG NGUYEN" userId="a6519902-66df-4162-af9d-9db9f0b5ac8e" providerId="ADAL" clId="{0AB53EAA-F87A-45FB-B16B-5A18ACF73E39}" dt="2022-01-08T07:21:08.131" v="4235"/>
          <ac:spMkLst>
            <pc:docMk/>
            <pc:sldMk cId="2185389079" sldId="343"/>
            <ac:spMk id="53" creationId="{747FA6CA-8F86-45C9-899E-B72DEBAF2E2F}"/>
          </ac:spMkLst>
        </pc:spChg>
        <pc:spChg chg="mod">
          <ac:chgData name="PHUOC CONG NGUYEN" userId="a6519902-66df-4162-af9d-9db9f0b5ac8e" providerId="ADAL" clId="{0AB53EAA-F87A-45FB-B16B-5A18ACF73E39}" dt="2022-01-08T07:21:08.131" v="4235"/>
          <ac:spMkLst>
            <pc:docMk/>
            <pc:sldMk cId="2185389079" sldId="343"/>
            <ac:spMk id="54" creationId="{024E26B5-4963-48B1-B24A-43835DDEBD97}"/>
          </ac:spMkLst>
        </pc:spChg>
        <pc:spChg chg="mod">
          <ac:chgData name="PHUOC CONG NGUYEN" userId="a6519902-66df-4162-af9d-9db9f0b5ac8e" providerId="ADAL" clId="{0AB53EAA-F87A-45FB-B16B-5A18ACF73E39}" dt="2022-01-08T07:21:08.131" v="4235"/>
          <ac:spMkLst>
            <pc:docMk/>
            <pc:sldMk cId="2185389079" sldId="343"/>
            <ac:spMk id="55" creationId="{5EB1171D-2EF9-448F-A68B-EFC9C006F41A}"/>
          </ac:spMkLst>
        </pc:spChg>
        <pc:spChg chg="mod">
          <ac:chgData name="PHUOC CONG NGUYEN" userId="a6519902-66df-4162-af9d-9db9f0b5ac8e" providerId="ADAL" clId="{0AB53EAA-F87A-45FB-B16B-5A18ACF73E39}" dt="2022-01-08T07:21:08.131" v="4235"/>
          <ac:spMkLst>
            <pc:docMk/>
            <pc:sldMk cId="2185389079" sldId="343"/>
            <ac:spMk id="56" creationId="{68B779F3-BA5F-47E2-91F8-DC349252F595}"/>
          </ac:spMkLst>
        </pc:spChg>
        <pc:spChg chg="mod">
          <ac:chgData name="PHUOC CONG NGUYEN" userId="a6519902-66df-4162-af9d-9db9f0b5ac8e" providerId="ADAL" clId="{0AB53EAA-F87A-45FB-B16B-5A18ACF73E39}" dt="2022-01-08T07:21:08.131" v="4235"/>
          <ac:spMkLst>
            <pc:docMk/>
            <pc:sldMk cId="2185389079" sldId="343"/>
            <ac:spMk id="57" creationId="{28B58C5F-3837-4C05-8C68-8EC22DCD3E92}"/>
          </ac:spMkLst>
        </pc:spChg>
        <pc:spChg chg="mod">
          <ac:chgData name="PHUOC CONG NGUYEN" userId="a6519902-66df-4162-af9d-9db9f0b5ac8e" providerId="ADAL" clId="{0AB53EAA-F87A-45FB-B16B-5A18ACF73E39}" dt="2022-01-08T07:21:08.131" v="4235"/>
          <ac:spMkLst>
            <pc:docMk/>
            <pc:sldMk cId="2185389079" sldId="343"/>
            <ac:spMk id="58" creationId="{7F3517ED-26D2-4108-979D-E252607E968F}"/>
          </ac:spMkLst>
        </pc:spChg>
        <pc:spChg chg="mod">
          <ac:chgData name="PHUOC CONG NGUYEN" userId="a6519902-66df-4162-af9d-9db9f0b5ac8e" providerId="ADAL" clId="{0AB53EAA-F87A-45FB-B16B-5A18ACF73E39}" dt="2022-01-08T07:21:08.131" v="4235"/>
          <ac:spMkLst>
            <pc:docMk/>
            <pc:sldMk cId="2185389079" sldId="343"/>
            <ac:spMk id="59" creationId="{4EB7130A-E6FA-4AD7-BE88-006718809203}"/>
          </ac:spMkLst>
        </pc:spChg>
        <pc:spChg chg="mod">
          <ac:chgData name="PHUOC CONG NGUYEN" userId="a6519902-66df-4162-af9d-9db9f0b5ac8e" providerId="ADAL" clId="{0AB53EAA-F87A-45FB-B16B-5A18ACF73E39}" dt="2022-01-08T07:21:08.131" v="4235"/>
          <ac:spMkLst>
            <pc:docMk/>
            <pc:sldMk cId="2185389079" sldId="343"/>
            <ac:spMk id="60" creationId="{25BE8AD0-7BC2-491D-9953-CFC480B833A3}"/>
          </ac:spMkLst>
        </pc:spChg>
        <pc:spChg chg="mod">
          <ac:chgData name="PHUOC CONG NGUYEN" userId="a6519902-66df-4162-af9d-9db9f0b5ac8e" providerId="ADAL" clId="{0AB53EAA-F87A-45FB-B16B-5A18ACF73E39}" dt="2022-01-08T07:21:08.131" v="4235"/>
          <ac:spMkLst>
            <pc:docMk/>
            <pc:sldMk cId="2185389079" sldId="343"/>
            <ac:spMk id="61" creationId="{5A0B6582-9D62-42E3-8539-B88A54FF700B}"/>
          </ac:spMkLst>
        </pc:spChg>
        <pc:spChg chg="mod">
          <ac:chgData name="PHUOC CONG NGUYEN" userId="a6519902-66df-4162-af9d-9db9f0b5ac8e" providerId="ADAL" clId="{0AB53EAA-F87A-45FB-B16B-5A18ACF73E39}" dt="2022-01-08T07:21:08.131" v="4235"/>
          <ac:spMkLst>
            <pc:docMk/>
            <pc:sldMk cId="2185389079" sldId="343"/>
            <ac:spMk id="62" creationId="{5D8D0110-ADE8-40FF-8924-E2E30339B255}"/>
          </ac:spMkLst>
        </pc:spChg>
        <pc:spChg chg="mod">
          <ac:chgData name="PHUOC CONG NGUYEN" userId="a6519902-66df-4162-af9d-9db9f0b5ac8e" providerId="ADAL" clId="{0AB53EAA-F87A-45FB-B16B-5A18ACF73E39}" dt="2022-01-08T07:21:08.131" v="4235"/>
          <ac:spMkLst>
            <pc:docMk/>
            <pc:sldMk cId="2185389079" sldId="343"/>
            <ac:spMk id="63" creationId="{9FCCACAB-EBFD-43DF-AFF4-09A8E1EDFE45}"/>
          </ac:spMkLst>
        </pc:spChg>
        <pc:spChg chg="mod">
          <ac:chgData name="PHUOC CONG NGUYEN" userId="a6519902-66df-4162-af9d-9db9f0b5ac8e" providerId="ADAL" clId="{0AB53EAA-F87A-45FB-B16B-5A18ACF73E39}" dt="2022-01-08T07:21:08.131" v="4235"/>
          <ac:spMkLst>
            <pc:docMk/>
            <pc:sldMk cId="2185389079" sldId="343"/>
            <ac:spMk id="64" creationId="{91C3AC4E-8223-4505-B3A5-5BC405B44C85}"/>
          </ac:spMkLst>
        </pc:spChg>
        <pc:spChg chg="mod">
          <ac:chgData name="PHUOC CONG NGUYEN" userId="a6519902-66df-4162-af9d-9db9f0b5ac8e" providerId="ADAL" clId="{0AB53EAA-F87A-45FB-B16B-5A18ACF73E39}" dt="2022-01-08T07:21:08.131" v="4235"/>
          <ac:spMkLst>
            <pc:docMk/>
            <pc:sldMk cId="2185389079" sldId="343"/>
            <ac:spMk id="65" creationId="{4372528F-02AE-4D96-86CE-1B047D24753C}"/>
          </ac:spMkLst>
        </pc:spChg>
        <pc:spChg chg="mod">
          <ac:chgData name="PHUOC CONG NGUYEN" userId="a6519902-66df-4162-af9d-9db9f0b5ac8e" providerId="ADAL" clId="{0AB53EAA-F87A-45FB-B16B-5A18ACF73E39}" dt="2022-01-08T07:21:08.131" v="4235"/>
          <ac:spMkLst>
            <pc:docMk/>
            <pc:sldMk cId="2185389079" sldId="343"/>
            <ac:spMk id="66" creationId="{CA0FF2AD-A664-45E5-9E5A-20FB97F1451F}"/>
          </ac:spMkLst>
        </pc:spChg>
        <pc:spChg chg="mod">
          <ac:chgData name="PHUOC CONG NGUYEN" userId="a6519902-66df-4162-af9d-9db9f0b5ac8e" providerId="ADAL" clId="{0AB53EAA-F87A-45FB-B16B-5A18ACF73E39}" dt="2022-01-08T07:21:08.131" v="4235"/>
          <ac:spMkLst>
            <pc:docMk/>
            <pc:sldMk cId="2185389079" sldId="343"/>
            <ac:spMk id="67" creationId="{148BF5FB-7F5C-4F46-8C47-56A643810151}"/>
          </ac:spMkLst>
        </pc:spChg>
        <pc:spChg chg="mod">
          <ac:chgData name="PHUOC CONG NGUYEN" userId="a6519902-66df-4162-af9d-9db9f0b5ac8e" providerId="ADAL" clId="{0AB53EAA-F87A-45FB-B16B-5A18ACF73E39}" dt="2022-01-08T07:21:08.131" v="4235"/>
          <ac:spMkLst>
            <pc:docMk/>
            <pc:sldMk cId="2185389079" sldId="343"/>
            <ac:spMk id="68" creationId="{1B8C6F74-F4A4-44EA-A524-E0CC257703B0}"/>
          </ac:spMkLst>
        </pc:spChg>
        <pc:spChg chg="mod">
          <ac:chgData name="PHUOC CONG NGUYEN" userId="a6519902-66df-4162-af9d-9db9f0b5ac8e" providerId="ADAL" clId="{0AB53EAA-F87A-45FB-B16B-5A18ACF73E39}" dt="2022-01-08T07:21:08.131" v="4235"/>
          <ac:spMkLst>
            <pc:docMk/>
            <pc:sldMk cId="2185389079" sldId="343"/>
            <ac:spMk id="69" creationId="{6A0474FE-625C-45C8-AFE2-B3081C7D7501}"/>
          </ac:spMkLst>
        </pc:spChg>
        <pc:spChg chg="mod">
          <ac:chgData name="PHUOC CONG NGUYEN" userId="a6519902-66df-4162-af9d-9db9f0b5ac8e" providerId="ADAL" clId="{0AB53EAA-F87A-45FB-B16B-5A18ACF73E39}" dt="2022-01-08T07:21:08.131" v="4235"/>
          <ac:spMkLst>
            <pc:docMk/>
            <pc:sldMk cId="2185389079" sldId="343"/>
            <ac:spMk id="70" creationId="{3E75862F-8E10-4E4D-BF54-9E8FA29C4C03}"/>
          </ac:spMkLst>
        </pc:spChg>
        <pc:spChg chg="mod">
          <ac:chgData name="PHUOC CONG NGUYEN" userId="a6519902-66df-4162-af9d-9db9f0b5ac8e" providerId="ADAL" clId="{0AB53EAA-F87A-45FB-B16B-5A18ACF73E39}" dt="2022-01-08T07:21:08.131" v="4235"/>
          <ac:spMkLst>
            <pc:docMk/>
            <pc:sldMk cId="2185389079" sldId="343"/>
            <ac:spMk id="71" creationId="{64F91A6D-E2B0-48F3-8052-0791A3A1BFB9}"/>
          </ac:spMkLst>
        </pc:spChg>
        <pc:spChg chg="mod">
          <ac:chgData name="PHUOC CONG NGUYEN" userId="a6519902-66df-4162-af9d-9db9f0b5ac8e" providerId="ADAL" clId="{0AB53EAA-F87A-45FB-B16B-5A18ACF73E39}" dt="2022-01-08T07:21:08.131" v="4235"/>
          <ac:spMkLst>
            <pc:docMk/>
            <pc:sldMk cId="2185389079" sldId="343"/>
            <ac:spMk id="72" creationId="{954E268D-905C-412A-968C-0C2D9C82383B}"/>
          </ac:spMkLst>
        </pc:spChg>
        <pc:spChg chg="mod">
          <ac:chgData name="PHUOC CONG NGUYEN" userId="a6519902-66df-4162-af9d-9db9f0b5ac8e" providerId="ADAL" clId="{0AB53EAA-F87A-45FB-B16B-5A18ACF73E39}" dt="2022-01-08T07:21:08.131" v="4235"/>
          <ac:spMkLst>
            <pc:docMk/>
            <pc:sldMk cId="2185389079" sldId="343"/>
            <ac:spMk id="73" creationId="{F302A055-92D3-4799-9EB1-625CFA96E888}"/>
          </ac:spMkLst>
        </pc:spChg>
        <pc:spChg chg="mod">
          <ac:chgData name="PHUOC CONG NGUYEN" userId="a6519902-66df-4162-af9d-9db9f0b5ac8e" providerId="ADAL" clId="{0AB53EAA-F87A-45FB-B16B-5A18ACF73E39}" dt="2022-01-08T07:21:08.131" v="4235"/>
          <ac:spMkLst>
            <pc:docMk/>
            <pc:sldMk cId="2185389079" sldId="343"/>
            <ac:spMk id="74" creationId="{6276E67E-D2B2-4B62-9243-E084357A935A}"/>
          </ac:spMkLst>
        </pc:spChg>
        <pc:spChg chg="mod">
          <ac:chgData name="PHUOC CONG NGUYEN" userId="a6519902-66df-4162-af9d-9db9f0b5ac8e" providerId="ADAL" clId="{0AB53EAA-F87A-45FB-B16B-5A18ACF73E39}" dt="2022-01-08T07:21:08.131" v="4235"/>
          <ac:spMkLst>
            <pc:docMk/>
            <pc:sldMk cId="2185389079" sldId="343"/>
            <ac:spMk id="75" creationId="{DC7F2602-7301-4749-98CD-8784CC74B2E2}"/>
          </ac:spMkLst>
        </pc:spChg>
        <pc:spChg chg="mod">
          <ac:chgData name="PHUOC CONG NGUYEN" userId="a6519902-66df-4162-af9d-9db9f0b5ac8e" providerId="ADAL" clId="{0AB53EAA-F87A-45FB-B16B-5A18ACF73E39}" dt="2022-01-08T07:21:08.131" v="4235"/>
          <ac:spMkLst>
            <pc:docMk/>
            <pc:sldMk cId="2185389079" sldId="343"/>
            <ac:spMk id="76" creationId="{A0334E9E-1153-43C2-BB76-510EAB209AA2}"/>
          </ac:spMkLst>
        </pc:spChg>
        <pc:spChg chg="mod">
          <ac:chgData name="PHUOC CONG NGUYEN" userId="a6519902-66df-4162-af9d-9db9f0b5ac8e" providerId="ADAL" clId="{0AB53EAA-F87A-45FB-B16B-5A18ACF73E39}" dt="2022-01-08T07:21:08.131" v="4235"/>
          <ac:spMkLst>
            <pc:docMk/>
            <pc:sldMk cId="2185389079" sldId="343"/>
            <ac:spMk id="77" creationId="{AF6369CB-4179-452B-B836-B4540D6994A7}"/>
          </ac:spMkLst>
        </pc:spChg>
        <pc:spChg chg="mod">
          <ac:chgData name="PHUOC CONG NGUYEN" userId="a6519902-66df-4162-af9d-9db9f0b5ac8e" providerId="ADAL" clId="{0AB53EAA-F87A-45FB-B16B-5A18ACF73E39}" dt="2022-01-08T07:21:08.131" v="4235"/>
          <ac:spMkLst>
            <pc:docMk/>
            <pc:sldMk cId="2185389079" sldId="343"/>
            <ac:spMk id="78" creationId="{D75B7825-8189-4867-87B3-141CE3E69B86}"/>
          </ac:spMkLst>
        </pc:spChg>
        <pc:spChg chg="mod">
          <ac:chgData name="PHUOC CONG NGUYEN" userId="a6519902-66df-4162-af9d-9db9f0b5ac8e" providerId="ADAL" clId="{0AB53EAA-F87A-45FB-B16B-5A18ACF73E39}" dt="2022-01-08T07:21:08.131" v="4235"/>
          <ac:spMkLst>
            <pc:docMk/>
            <pc:sldMk cId="2185389079" sldId="343"/>
            <ac:spMk id="79" creationId="{A6AFABAF-783B-4FD9-B6F6-8A48025F1582}"/>
          </ac:spMkLst>
        </pc:spChg>
        <pc:spChg chg="mod">
          <ac:chgData name="PHUOC CONG NGUYEN" userId="a6519902-66df-4162-af9d-9db9f0b5ac8e" providerId="ADAL" clId="{0AB53EAA-F87A-45FB-B16B-5A18ACF73E39}" dt="2022-01-08T07:21:08.131" v="4235"/>
          <ac:spMkLst>
            <pc:docMk/>
            <pc:sldMk cId="2185389079" sldId="343"/>
            <ac:spMk id="80" creationId="{D037C069-FB0E-4CB0-8523-AAAFF920F954}"/>
          </ac:spMkLst>
        </pc:spChg>
        <pc:spChg chg="mod">
          <ac:chgData name="PHUOC CONG NGUYEN" userId="a6519902-66df-4162-af9d-9db9f0b5ac8e" providerId="ADAL" clId="{0AB53EAA-F87A-45FB-B16B-5A18ACF73E39}" dt="2022-01-08T07:21:08.131" v="4235"/>
          <ac:spMkLst>
            <pc:docMk/>
            <pc:sldMk cId="2185389079" sldId="343"/>
            <ac:spMk id="81" creationId="{6EA1FC17-102D-40D9-BC0D-4A15AC3C9670}"/>
          </ac:spMkLst>
        </pc:spChg>
        <pc:spChg chg="mod">
          <ac:chgData name="PHUOC CONG NGUYEN" userId="a6519902-66df-4162-af9d-9db9f0b5ac8e" providerId="ADAL" clId="{0AB53EAA-F87A-45FB-B16B-5A18ACF73E39}" dt="2022-01-08T07:21:08.131" v="4235"/>
          <ac:spMkLst>
            <pc:docMk/>
            <pc:sldMk cId="2185389079" sldId="343"/>
            <ac:spMk id="82" creationId="{8FC40C71-329E-4D08-8E45-489101ED360A}"/>
          </ac:spMkLst>
        </pc:spChg>
        <pc:spChg chg="mod">
          <ac:chgData name="PHUOC CONG NGUYEN" userId="a6519902-66df-4162-af9d-9db9f0b5ac8e" providerId="ADAL" clId="{0AB53EAA-F87A-45FB-B16B-5A18ACF73E39}" dt="2022-01-08T07:21:08.131" v="4235"/>
          <ac:spMkLst>
            <pc:docMk/>
            <pc:sldMk cId="2185389079" sldId="343"/>
            <ac:spMk id="83" creationId="{2F190318-6B2D-4089-A820-C54FE949A8FB}"/>
          </ac:spMkLst>
        </pc:spChg>
        <pc:spChg chg="mod">
          <ac:chgData name="PHUOC CONG NGUYEN" userId="a6519902-66df-4162-af9d-9db9f0b5ac8e" providerId="ADAL" clId="{0AB53EAA-F87A-45FB-B16B-5A18ACF73E39}" dt="2022-01-08T07:21:08.131" v="4235"/>
          <ac:spMkLst>
            <pc:docMk/>
            <pc:sldMk cId="2185389079" sldId="343"/>
            <ac:spMk id="84" creationId="{75BA8B73-58DA-44A3-AC86-30CF95C3A8F6}"/>
          </ac:spMkLst>
        </pc:spChg>
        <pc:spChg chg="mod">
          <ac:chgData name="PHUOC CONG NGUYEN" userId="a6519902-66df-4162-af9d-9db9f0b5ac8e" providerId="ADAL" clId="{0AB53EAA-F87A-45FB-B16B-5A18ACF73E39}" dt="2022-01-08T07:21:08.131" v="4235"/>
          <ac:spMkLst>
            <pc:docMk/>
            <pc:sldMk cId="2185389079" sldId="343"/>
            <ac:spMk id="85" creationId="{7F9E9FE7-C11A-4613-B820-A6A733F40FEA}"/>
          </ac:spMkLst>
        </pc:spChg>
        <pc:spChg chg="mod">
          <ac:chgData name="PHUOC CONG NGUYEN" userId="a6519902-66df-4162-af9d-9db9f0b5ac8e" providerId="ADAL" clId="{0AB53EAA-F87A-45FB-B16B-5A18ACF73E39}" dt="2022-01-08T07:21:08.131" v="4235"/>
          <ac:spMkLst>
            <pc:docMk/>
            <pc:sldMk cId="2185389079" sldId="343"/>
            <ac:spMk id="86" creationId="{9067973F-C233-4F71-82AE-B321F8C05F80}"/>
          </ac:spMkLst>
        </pc:spChg>
        <pc:spChg chg="mod">
          <ac:chgData name="PHUOC CONG NGUYEN" userId="a6519902-66df-4162-af9d-9db9f0b5ac8e" providerId="ADAL" clId="{0AB53EAA-F87A-45FB-B16B-5A18ACF73E39}" dt="2022-01-08T07:21:08.131" v="4235"/>
          <ac:spMkLst>
            <pc:docMk/>
            <pc:sldMk cId="2185389079" sldId="343"/>
            <ac:spMk id="87" creationId="{5568463E-88C4-4C9E-A93F-45046047E04D}"/>
          </ac:spMkLst>
        </pc:spChg>
        <pc:spChg chg="mod">
          <ac:chgData name="PHUOC CONG NGUYEN" userId="a6519902-66df-4162-af9d-9db9f0b5ac8e" providerId="ADAL" clId="{0AB53EAA-F87A-45FB-B16B-5A18ACF73E39}" dt="2022-01-08T07:21:08.131" v="4235"/>
          <ac:spMkLst>
            <pc:docMk/>
            <pc:sldMk cId="2185389079" sldId="343"/>
            <ac:spMk id="88" creationId="{5D532616-595A-4987-9F2C-1B4B65AE439E}"/>
          </ac:spMkLst>
        </pc:spChg>
        <pc:spChg chg="mod">
          <ac:chgData name="PHUOC CONG NGUYEN" userId="a6519902-66df-4162-af9d-9db9f0b5ac8e" providerId="ADAL" clId="{0AB53EAA-F87A-45FB-B16B-5A18ACF73E39}" dt="2022-01-08T07:21:08.131" v="4235"/>
          <ac:spMkLst>
            <pc:docMk/>
            <pc:sldMk cId="2185389079" sldId="343"/>
            <ac:spMk id="89" creationId="{260C23FC-5595-4E1F-B380-98DB53D0D948}"/>
          </ac:spMkLst>
        </pc:spChg>
        <pc:spChg chg="mod">
          <ac:chgData name="PHUOC CONG NGUYEN" userId="a6519902-66df-4162-af9d-9db9f0b5ac8e" providerId="ADAL" clId="{0AB53EAA-F87A-45FB-B16B-5A18ACF73E39}" dt="2022-01-08T07:21:08.131" v="4235"/>
          <ac:spMkLst>
            <pc:docMk/>
            <pc:sldMk cId="2185389079" sldId="343"/>
            <ac:spMk id="90" creationId="{CCBC6428-B588-4215-9CC1-7C6D72F701DA}"/>
          </ac:spMkLst>
        </pc:spChg>
        <pc:spChg chg="mod">
          <ac:chgData name="PHUOC CONG NGUYEN" userId="a6519902-66df-4162-af9d-9db9f0b5ac8e" providerId="ADAL" clId="{0AB53EAA-F87A-45FB-B16B-5A18ACF73E39}" dt="2022-01-08T07:21:08.131" v="4235"/>
          <ac:spMkLst>
            <pc:docMk/>
            <pc:sldMk cId="2185389079" sldId="343"/>
            <ac:spMk id="91" creationId="{58D6EF85-9BAF-4081-98B7-BE59605837CC}"/>
          </ac:spMkLst>
        </pc:spChg>
        <pc:spChg chg="mod">
          <ac:chgData name="PHUOC CONG NGUYEN" userId="a6519902-66df-4162-af9d-9db9f0b5ac8e" providerId="ADAL" clId="{0AB53EAA-F87A-45FB-B16B-5A18ACF73E39}" dt="2022-01-08T07:21:08.131" v="4235"/>
          <ac:spMkLst>
            <pc:docMk/>
            <pc:sldMk cId="2185389079" sldId="343"/>
            <ac:spMk id="92" creationId="{7420F2D6-5F75-4DED-BCD5-31C32A620F4F}"/>
          </ac:spMkLst>
        </pc:spChg>
        <pc:spChg chg="mod">
          <ac:chgData name="PHUOC CONG NGUYEN" userId="a6519902-66df-4162-af9d-9db9f0b5ac8e" providerId="ADAL" clId="{0AB53EAA-F87A-45FB-B16B-5A18ACF73E39}" dt="2022-01-08T07:21:08.131" v="4235"/>
          <ac:spMkLst>
            <pc:docMk/>
            <pc:sldMk cId="2185389079" sldId="343"/>
            <ac:spMk id="93" creationId="{23E16923-C7D2-4201-AFC2-6C7E5CD3E7F7}"/>
          </ac:spMkLst>
        </pc:spChg>
        <pc:spChg chg="mod">
          <ac:chgData name="PHUOC CONG NGUYEN" userId="a6519902-66df-4162-af9d-9db9f0b5ac8e" providerId="ADAL" clId="{0AB53EAA-F87A-45FB-B16B-5A18ACF73E39}" dt="2022-01-08T07:21:08.131" v="4235"/>
          <ac:spMkLst>
            <pc:docMk/>
            <pc:sldMk cId="2185389079" sldId="343"/>
            <ac:spMk id="94" creationId="{149354D3-910B-4CDF-95EE-9DCA0BB451A6}"/>
          </ac:spMkLst>
        </pc:spChg>
        <pc:spChg chg="mod">
          <ac:chgData name="PHUOC CONG NGUYEN" userId="a6519902-66df-4162-af9d-9db9f0b5ac8e" providerId="ADAL" clId="{0AB53EAA-F87A-45FB-B16B-5A18ACF73E39}" dt="2022-01-08T07:21:08.131" v="4235"/>
          <ac:spMkLst>
            <pc:docMk/>
            <pc:sldMk cId="2185389079" sldId="343"/>
            <ac:spMk id="95" creationId="{E4254045-140F-49C0-85CF-76A3F20DB597}"/>
          </ac:spMkLst>
        </pc:spChg>
        <pc:spChg chg="mod">
          <ac:chgData name="PHUOC CONG NGUYEN" userId="a6519902-66df-4162-af9d-9db9f0b5ac8e" providerId="ADAL" clId="{0AB53EAA-F87A-45FB-B16B-5A18ACF73E39}" dt="2022-01-08T07:21:08.131" v="4235"/>
          <ac:spMkLst>
            <pc:docMk/>
            <pc:sldMk cId="2185389079" sldId="343"/>
            <ac:spMk id="96" creationId="{630CC435-1D80-46D0-A435-FD3106DFF060}"/>
          </ac:spMkLst>
        </pc:spChg>
        <pc:spChg chg="mod">
          <ac:chgData name="PHUOC CONG NGUYEN" userId="a6519902-66df-4162-af9d-9db9f0b5ac8e" providerId="ADAL" clId="{0AB53EAA-F87A-45FB-B16B-5A18ACF73E39}" dt="2022-01-08T07:21:08.131" v="4235"/>
          <ac:spMkLst>
            <pc:docMk/>
            <pc:sldMk cId="2185389079" sldId="343"/>
            <ac:spMk id="97" creationId="{818D824D-138B-4A6A-97C2-71696C91A49A}"/>
          </ac:spMkLst>
        </pc:spChg>
        <pc:spChg chg="mod">
          <ac:chgData name="PHUOC CONG NGUYEN" userId="a6519902-66df-4162-af9d-9db9f0b5ac8e" providerId="ADAL" clId="{0AB53EAA-F87A-45FB-B16B-5A18ACF73E39}" dt="2022-01-08T07:21:08.131" v="4235"/>
          <ac:spMkLst>
            <pc:docMk/>
            <pc:sldMk cId="2185389079" sldId="343"/>
            <ac:spMk id="98" creationId="{06E12C24-6565-4D83-8F83-7DAC995A86D8}"/>
          </ac:spMkLst>
        </pc:spChg>
        <pc:spChg chg="mod">
          <ac:chgData name="PHUOC CONG NGUYEN" userId="a6519902-66df-4162-af9d-9db9f0b5ac8e" providerId="ADAL" clId="{0AB53EAA-F87A-45FB-B16B-5A18ACF73E39}" dt="2022-01-08T07:21:08.131" v="4235"/>
          <ac:spMkLst>
            <pc:docMk/>
            <pc:sldMk cId="2185389079" sldId="343"/>
            <ac:spMk id="99" creationId="{0EB2BA01-E751-4FAC-8D39-396BD0DFB5FC}"/>
          </ac:spMkLst>
        </pc:spChg>
        <pc:spChg chg="mod">
          <ac:chgData name="PHUOC CONG NGUYEN" userId="a6519902-66df-4162-af9d-9db9f0b5ac8e" providerId="ADAL" clId="{0AB53EAA-F87A-45FB-B16B-5A18ACF73E39}" dt="2022-01-08T07:21:08.131" v="4235"/>
          <ac:spMkLst>
            <pc:docMk/>
            <pc:sldMk cId="2185389079" sldId="343"/>
            <ac:spMk id="100" creationId="{0EC6C8C6-CC59-42C4-A8FA-0F4302D66680}"/>
          </ac:spMkLst>
        </pc:spChg>
        <pc:spChg chg="mod">
          <ac:chgData name="PHUOC CONG NGUYEN" userId="a6519902-66df-4162-af9d-9db9f0b5ac8e" providerId="ADAL" clId="{0AB53EAA-F87A-45FB-B16B-5A18ACF73E39}" dt="2022-01-08T07:21:08.131" v="4235"/>
          <ac:spMkLst>
            <pc:docMk/>
            <pc:sldMk cId="2185389079" sldId="343"/>
            <ac:spMk id="101" creationId="{C381961A-7DC1-472D-9985-396522CD3AFB}"/>
          </ac:spMkLst>
        </pc:spChg>
        <pc:spChg chg="mod">
          <ac:chgData name="PHUOC CONG NGUYEN" userId="a6519902-66df-4162-af9d-9db9f0b5ac8e" providerId="ADAL" clId="{0AB53EAA-F87A-45FB-B16B-5A18ACF73E39}" dt="2022-01-08T07:21:08.131" v="4235"/>
          <ac:spMkLst>
            <pc:docMk/>
            <pc:sldMk cId="2185389079" sldId="343"/>
            <ac:spMk id="102" creationId="{E8BCC8D6-CD81-44DA-B804-F1D8715BE347}"/>
          </ac:spMkLst>
        </pc:spChg>
        <pc:spChg chg="mod">
          <ac:chgData name="PHUOC CONG NGUYEN" userId="a6519902-66df-4162-af9d-9db9f0b5ac8e" providerId="ADAL" clId="{0AB53EAA-F87A-45FB-B16B-5A18ACF73E39}" dt="2022-01-08T07:21:08.131" v="4235"/>
          <ac:spMkLst>
            <pc:docMk/>
            <pc:sldMk cId="2185389079" sldId="343"/>
            <ac:spMk id="103" creationId="{589AF95D-E14E-4652-B29E-6BDD6E1BA4BD}"/>
          </ac:spMkLst>
        </pc:spChg>
        <pc:spChg chg="mod">
          <ac:chgData name="PHUOC CONG NGUYEN" userId="a6519902-66df-4162-af9d-9db9f0b5ac8e" providerId="ADAL" clId="{0AB53EAA-F87A-45FB-B16B-5A18ACF73E39}" dt="2022-01-08T07:21:08.131" v="4235"/>
          <ac:spMkLst>
            <pc:docMk/>
            <pc:sldMk cId="2185389079" sldId="343"/>
            <ac:spMk id="104" creationId="{80618253-CAAF-4805-8DAE-11D52215D00D}"/>
          </ac:spMkLst>
        </pc:spChg>
        <pc:spChg chg="mod">
          <ac:chgData name="PHUOC CONG NGUYEN" userId="a6519902-66df-4162-af9d-9db9f0b5ac8e" providerId="ADAL" clId="{0AB53EAA-F87A-45FB-B16B-5A18ACF73E39}" dt="2022-01-08T07:21:08.131" v="4235"/>
          <ac:spMkLst>
            <pc:docMk/>
            <pc:sldMk cId="2185389079" sldId="343"/>
            <ac:spMk id="105" creationId="{3AD2AE5D-84D4-4866-8130-CBAC0F88E852}"/>
          </ac:spMkLst>
        </pc:spChg>
        <pc:grpChg chg="add mod">
          <ac:chgData name="PHUOC CONG NGUYEN" userId="a6519902-66df-4162-af9d-9db9f0b5ac8e" providerId="ADAL" clId="{0AB53EAA-F87A-45FB-B16B-5A18ACF73E39}" dt="2022-01-08T07:21:24.277" v="4241" actId="1076"/>
          <ac:grpSpMkLst>
            <pc:docMk/>
            <pc:sldMk cId="2185389079" sldId="343"/>
            <ac:grpSpMk id="5" creationId="{D50C255F-2985-42AA-BCF5-6D13B035E45F}"/>
          </ac:grpSpMkLst>
        </pc:grpChg>
      </pc:sldChg>
      <pc:sldChg chg="addSp modSp new mod modTransition modAnim">
        <pc:chgData name="PHUOC CONG NGUYEN" userId="a6519902-66df-4162-af9d-9db9f0b5ac8e" providerId="ADAL" clId="{0AB53EAA-F87A-45FB-B16B-5A18ACF73E39}" dt="2022-01-08T07:46:12.889" v="4798"/>
        <pc:sldMkLst>
          <pc:docMk/>
          <pc:sldMk cId="3133804717" sldId="344"/>
        </pc:sldMkLst>
        <pc:spChg chg="mod">
          <ac:chgData name="PHUOC CONG NGUYEN" userId="a6519902-66df-4162-af9d-9db9f0b5ac8e" providerId="ADAL" clId="{0AB53EAA-F87A-45FB-B16B-5A18ACF73E39}" dt="2022-01-08T07:21:46.052" v="4286" actId="113"/>
          <ac:spMkLst>
            <pc:docMk/>
            <pc:sldMk cId="3133804717" sldId="344"/>
            <ac:spMk id="2" creationId="{1B042A35-DC28-4271-9D8B-BAB933C878BB}"/>
          </ac:spMkLst>
        </pc:spChg>
        <pc:spChg chg="add mod">
          <ac:chgData name="PHUOC CONG NGUYEN" userId="a6519902-66df-4162-af9d-9db9f0b5ac8e" providerId="ADAL" clId="{0AB53EAA-F87A-45FB-B16B-5A18ACF73E39}" dt="2022-01-08T07:22:38.050" v="4298" actId="14100"/>
          <ac:spMkLst>
            <pc:docMk/>
            <pc:sldMk cId="3133804717" sldId="344"/>
            <ac:spMk id="4" creationId="{E44F67A0-BD3C-42E0-8EC7-A9054D11927C}"/>
          </ac:spMkLst>
        </pc:spChg>
      </pc:sldChg>
      <pc:sldChg chg="addSp modSp new mod modTransition">
        <pc:chgData name="PHUOC CONG NGUYEN" userId="a6519902-66df-4162-af9d-9db9f0b5ac8e" providerId="ADAL" clId="{0AB53EAA-F87A-45FB-B16B-5A18ACF73E39}" dt="2022-01-08T09:14:32.081" v="5910" actId="113"/>
        <pc:sldMkLst>
          <pc:docMk/>
          <pc:sldMk cId="3945433336" sldId="345"/>
        </pc:sldMkLst>
        <pc:spChg chg="mod">
          <ac:chgData name="PHUOC CONG NGUYEN" userId="a6519902-66df-4162-af9d-9db9f0b5ac8e" providerId="ADAL" clId="{0AB53EAA-F87A-45FB-B16B-5A18ACF73E39}" dt="2022-01-08T07:23:00.006" v="4329" actId="113"/>
          <ac:spMkLst>
            <pc:docMk/>
            <pc:sldMk cId="3945433336" sldId="345"/>
            <ac:spMk id="2" creationId="{0978DF64-F326-45B4-AACC-630BF13D3532}"/>
          </ac:spMkLst>
        </pc:spChg>
        <pc:graphicFrameChg chg="add mod modGraphic">
          <ac:chgData name="PHUOC CONG NGUYEN" userId="a6519902-66df-4162-af9d-9db9f0b5ac8e" providerId="ADAL" clId="{0AB53EAA-F87A-45FB-B16B-5A18ACF73E39}" dt="2022-01-08T09:14:32.081" v="5910" actId="113"/>
          <ac:graphicFrameMkLst>
            <pc:docMk/>
            <pc:sldMk cId="3945433336" sldId="345"/>
            <ac:graphicFrameMk id="3" creationId="{CD94466F-AF7D-4A00-A8E0-980F97B1B7BC}"/>
          </ac:graphicFrameMkLst>
        </pc:graphicFrameChg>
      </pc:sldChg>
      <pc:sldChg chg="addSp delSp modSp new mod modTransition modClrScheme modAnim chgLayout">
        <pc:chgData name="PHUOC CONG NGUYEN" userId="a6519902-66df-4162-af9d-9db9f0b5ac8e" providerId="ADAL" clId="{0AB53EAA-F87A-45FB-B16B-5A18ACF73E39}" dt="2022-01-08T07:46:19.678" v="4800"/>
        <pc:sldMkLst>
          <pc:docMk/>
          <pc:sldMk cId="3528674205" sldId="346"/>
        </pc:sldMkLst>
        <pc:spChg chg="del">
          <ac:chgData name="PHUOC CONG NGUYEN" userId="a6519902-66df-4162-af9d-9db9f0b5ac8e" providerId="ADAL" clId="{0AB53EAA-F87A-45FB-B16B-5A18ACF73E39}" dt="2022-01-08T07:28:37.757" v="4431" actId="700"/>
          <ac:spMkLst>
            <pc:docMk/>
            <pc:sldMk cId="3528674205" sldId="346"/>
            <ac:spMk id="2" creationId="{EFA54B94-10B3-4251-96AD-194C7A573DB2}"/>
          </ac:spMkLst>
        </pc:spChg>
        <pc:spChg chg="add mod">
          <ac:chgData name="PHUOC CONG NGUYEN" userId="a6519902-66df-4162-af9d-9db9f0b5ac8e" providerId="ADAL" clId="{0AB53EAA-F87A-45FB-B16B-5A18ACF73E39}" dt="2022-01-08T07:29:21.625" v="4445" actId="1076"/>
          <ac:spMkLst>
            <pc:docMk/>
            <pc:sldMk cId="3528674205" sldId="346"/>
            <ac:spMk id="3" creationId="{444A7514-FCDD-491E-938B-1441D721A9E1}"/>
          </ac:spMkLst>
        </pc:spChg>
        <pc:spChg chg="add mod">
          <ac:chgData name="PHUOC CONG NGUYEN" userId="a6519902-66df-4162-af9d-9db9f0b5ac8e" providerId="ADAL" clId="{0AB53EAA-F87A-45FB-B16B-5A18ACF73E39}" dt="2022-01-08T07:29:12.786" v="4442" actId="14100"/>
          <ac:spMkLst>
            <pc:docMk/>
            <pc:sldMk cId="3528674205" sldId="346"/>
            <ac:spMk id="4" creationId="{E050F12A-1FE6-4270-8002-D3E1C1006DEA}"/>
          </ac:spMkLst>
        </pc:spChg>
        <pc:spChg chg="mod">
          <ac:chgData name="PHUOC CONG NGUYEN" userId="a6519902-66df-4162-af9d-9db9f0b5ac8e" providerId="ADAL" clId="{0AB53EAA-F87A-45FB-B16B-5A18ACF73E39}" dt="2022-01-08T07:28:38.570" v="4432"/>
          <ac:spMkLst>
            <pc:docMk/>
            <pc:sldMk cId="3528674205" sldId="346"/>
            <ac:spMk id="6" creationId="{31A29E5C-3AA6-498E-825D-977F66442A0F}"/>
          </ac:spMkLst>
        </pc:spChg>
        <pc:spChg chg="mod">
          <ac:chgData name="PHUOC CONG NGUYEN" userId="a6519902-66df-4162-af9d-9db9f0b5ac8e" providerId="ADAL" clId="{0AB53EAA-F87A-45FB-B16B-5A18ACF73E39}" dt="2022-01-08T07:28:38.570" v="4432"/>
          <ac:spMkLst>
            <pc:docMk/>
            <pc:sldMk cId="3528674205" sldId="346"/>
            <ac:spMk id="7" creationId="{72CB11BF-5123-4FD6-892F-B87337A14262}"/>
          </ac:spMkLst>
        </pc:spChg>
        <pc:spChg chg="mod">
          <ac:chgData name="PHUOC CONG NGUYEN" userId="a6519902-66df-4162-af9d-9db9f0b5ac8e" providerId="ADAL" clId="{0AB53EAA-F87A-45FB-B16B-5A18ACF73E39}" dt="2022-01-08T07:28:38.570" v="4432"/>
          <ac:spMkLst>
            <pc:docMk/>
            <pc:sldMk cId="3528674205" sldId="346"/>
            <ac:spMk id="8" creationId="{573F93E9-3578-4840-9E53-D9040F597CA4}"/>
          </ac:spMkLst>
        </pc:spChg>
        <pc:spChg chg="mod">
          <ac:chgData name="PHUOC CONG NGUYEN" userId="a6519902-66df-4162-af9d-9db9f0b5ac8e" providerId="ADAL" clId="{0AB53EAA-F87A-45FB-B16B-5A18ACF73E39}" dt="2022-01-08T07:28:38.570" v="4432"/>
          <ac:spMkLst>
            <pc:docMk/>
            <pc:sldMk cId="3528674205" sldId="346"/>
            <ac:spMk id="9" creationId="{03436F9B-0299-4281-9FFF-4782E0B6243F}"/>
          </ac:spMkLst>
        </pc:spChg>
        <pc:spChg chg="mod">
          <ac:chgData name="PHUOC CONG NGUYEN" userId="a6519902-66df-4162-af9d-9db9f0b5ac8e" providerId="ADAL" clId="{0AB53EAA-F87A-45FB-B16B-5A18ACF73E39}" dt="2022-01-08T07:28:38.570" v="4432"/>
          <ac:spMkLst>
            <pc:docMk/>
            <pc:sldMk cId="3528674205" sldId="346"/>
            <ac:spMk id="10" creationId="{D887C630-6570-4989-8355-9822F67A2335}"/>
          </ac:spMkLst>
        </pc:spChg>
        <pc:spChg chg="mod">
          <ac:chgData name="PHUOC CONG NGUYEN" userId="a6519902-66df-4162-af9d-9db9f0b5ac8e" providerId="ADAL" clId="{0AB53EAA-F87A-45FB-B16B-5A18ACF73E39}" dt="2022-01-08T07:28:38.570" v="4432"/>
          <ac:spMkLst>
            <pc:docMk/>
            <pc:sldMk cId="3528674205" sldId="346"/>
            <ac:spMk id="11" creationId="{90F746A9-66E0-4587-B7A5-3A7A93FD4738}"/>
          </ac:spMkLst>
        </pc:spChg>
        <pc:spChg chg="mod">
          <ac:chgData name="PHUOC CONG NGUYEN" userId="a6519902-66df-4162-af9d-9db9f0b5ac8e" providerId="ADAL" clId="{0AB53EAA-F87A-45FB-B16B-5A18ACF73E39}" dt="2022-01-08T07:28:38.570" v="4432"/>
          <ac:spMkLst>
            <pc:docMk/>
            <pc:sldMk cId="3528674205" sldId="346"/>
            <ac:spMk id="12" creationId="{28CFC5F0-EB05-4E3C-A08F-5D5D41B61750}"/>
          </ac:spMkLst>
        </pc:spChg>
        <pc:spChg chg="mod">
          <ac:chgData name="PHUOC CONG NGUYEN" userId="a6519902-66df-4162-af9d-9db9f0b5ac8e" providerId="ADAL" clId="{0AB53EAA-F87A-45FB-B16B-5A18ACF73E39}" dt="2022-01-08T07:28:38.570" v="4432"/>
          <ac:spMkLst>
            <pc:docMk/>
            <pc:sldMk cId="3528674205" sldId="346"/>
            <ac:spMk id="13" creationId="{465F21A5-3893-43E4-B0E6-89AC63D03F94}"/>
          </ac:spMkLst>
        </pc:spChg>
        <pc:spChg chg="mod">
          <ac:chgData name="PHUOC CONG NGUYEN" userId="a6519902-66df-4162-af9d-9db9f0b5ac8e" providerId="ADAL" clId="{0AB53EAA-F87A-45FB-B16B-5A18ACF73E39}" dt="2022-01-08T07:28:38.570" v="4432"/>
          <ac:spMkLst>
            <pc:docMk/>
            <pc:sldMk cId="3528674205" sldId="346"/>
            <ac:spMk id="14" creationId="{9FE74B6D-5C51-42A3-B0EE-A50E280EB21E}"/>
          </ac:spMkLst>
        </pc:spChg>
        <pc:spChg chg="mod">
          <ac:chgData name="PHUOC CONG NGUYEN" userId="a6519902-66df-4162-af9d-9db9f0b5ac8e" providerId="ADAL" clId="{0AB53EAA-F87A-45FB-B16B-5A18ACF73E39}" dt="2022-01-08T07:28:38.570" v="4432"/>
          <ac:spMkLst>
            <pc:docMk/>
            <pc:sldMk cId="3528674205" sldId="346"/>
            <ac:spMk id="15" creationId="{008C14E3-00B8-42EE-9B09-86E1B2BFB915}"/>
          </ac:spMkLst>
        </pc:spChg>
        <pc:spChg chg="mod">
          <ac:chgData name="PHUOC CONG NGUYEN" userId="a6519902-66df-4162-af9d-9db9f0b5ac8e" providerId="ADAL" clId="{0AB53EAA-F87A-45FB-B16B-5A18ACF73E39}" dt="2022-01-08T07:28:38.570" v="4432"/>
          <ac:spMkLst>
            <pc:docMk/>
            <pc:sldMk cId="3528674205" sldId="346"/>
            <ac:spMk id="16" creationId="{802FBC10-72A6-4FE3-87AA-734E56D21445}"/>
          </ac:spMkLst>
        </pc:spChg>
        <pc:spChg chg="mod">
          <ac:chgData name="PHUOC CONG NGUYEN" userId="a6519902-66df-4162-af9d-9db9f0b5ac8e" providerId="ADAL" clId="{0AB53EAA-F87A-45FB-B16B-5A18ACF73E39}" dt="2022-01-08T07:28:38.570" v="4432"/>
          <ac:spMkLst>
            <pc:docMk/>
            <pc:sldMk cId="3528674205" sldId="346"/>
            <ac:spMk id="17" creationId="{761A6FE8-C519-4683-86B5-4F02EF1D0F1D}"/>
          </ac:spMkLst>
        </pc:spChg>
        <pc:spChg chg="mod">
          <ac:chgData name="PHUOC CONG NGUYEN" userId="a6519902-66df-4162-af9d-9db9f0b5ac8e" providerId="ADAL" clId="{0AB53EAA-F87A-45FB-B16B-5A18ACF73E39}" dt="2022-01-08T07:28:38.570" v="4432"/>
          <ac:spMkLst>
            <pc:docMk/>
            <pc:sldMk cId="3528674205" sldId="346"/>
            <ac:spMk id="18" creationId="{4AB50545-E560-48AD-B162-F9F1823D8CF6}"/>
          </ac:spMkLst>
        </pc:spChg>
        <pc:spChg chg="mod">
          <ac:chgData name="PHUOC CONG NGUYEN" userId="a6519902-66df-4162-af9d-9db9f0b5ac8e" providerId="ADAL" clId="{0AB53EAA-F87A-45FB-B16B-5A18ACF73E39}" dt="2022-01-08T07:28:38.570" v="4432"/>
          <ac:spMkLst>
            <pc:docMk/>
            <pc:sldMk cId="3528674205" sldId="346"/>
            <ac:spMk id="19" creationId="{8DBAB39D-C7C9-4BD6-B19A-D99070953B49}"/>
          </ac:spMkLst>
        </pc:spChg>
        <pc:spChg chg="mod">
          <ac:chgData name="PHUOC CONG NGUYEN" userId="a6519902-66df-4162-af9d-9db9f0b5ac8e" providerId="ADAL" clId="{0AB53EAA-F87A-45FB-B16B-5A18ACF73E39}" dt="2022-01-08T07:28:38.570" v="4432"/>
          <ac:spMkLst>
            <pc:docMk/>
            <pc:sldMk cId="3528674205" sldId="346"/>
            <ac:spMk id="20" creationId="{63DEFC73-07A8-4EC3-AC24-31FFE8DB30FA}"/>
          </ac:spMkLst>
        </pc:spChg>
        <pc:spChg chg="mod">
          <ac:chgData name="PHUOC CONG NGUYEN" userId="a6519902-66df-4162-af9d-9db9f0b5ac8e" providerId="ADAL" clId="{0AB53EAA-F87A-45FB-B16B-5A18ACF73E39}" dt="2022-01-08T07:28:38.570" v="4432"/>
          <ac:spMkLst>
            <pc:docMk/>
            <pc:sldMk cId="3528674205" sldId="346"/>
            <ac:spMk id="21" creationId="{57AFC020-2FF5-476C-9051-F5F7593E518C}"/>
          </ac:spMkLst>
        </pc:spChg>
        <pc:spChg chg="mod">
          <ac:chgData name="PHUOC CONG NGUYEN" userId="a6519902-66df-4162-af9d-9db9f0b5ac8e" providerId="ADAL" clId="{0AB53EAA-F87A-45FB-B16B-5A18ACF73E39}" dt="2022-01-08T07:28:38.570" v="4432"/>
          <ac:spMkLst>
            <pc:docMk/>
            <pc:sldMk cId="3528674205" sldId="346"/>
            <ac:spMk id="22" creationId="{03B2E1DD-6936-46FF-8139-9C3116D85765}"/>
          </ac:spMkLst>
        </pc:spChg>
        <pc:spChg chg="mod">
          <ac:chgData name="PHUOC CONG NGUYEN" userId="a6519902-66df-4162-af9d-9db9f0b5ac8e" providerId="ADAL" clId="{0AB53EAA-F87A-45FB-B16B-5A18ACF73E39}" dt="2022-01-08T07:28:38.570" v="4432"/>
          <ac:spMkLst>
            <pc:docMk/>
            <pc:sldMk cId="3528674205" sldId="346"/>
            <ac:spMk id="23" creationId="{E846BAAB-FE3F-4AF7-AEBA-7E7B6B530DA1}"/>
          </ac:spMkLst>
        </pc:spChg>
        <pc:spChg chg="mod">
          <ac:chgData name="PHUOC CONG NGUYEN" userId="a6519902-66df-4162-af9d-9db9f0b5ac8e" providerId="ADAL" clId="{0AB53EAA-F87A-45FB-B16B-5A18ACF73E39}" dt="2022-01-08T07:28:38.570" v="4432"/>
          <ac:spMkLst>
            <pc:docMk/>
            <pc:sldMk cId="3528674205" sldId="346"/>
            <ac:spMk id="24" creationId="{AA8BEAA5-774E-4659-81BC-94215487BA00}"/>
          </ac:spMkLst>
        </pc:spChg>
        <pc:spChg chg="mod">
          <ac:chgData name="PHUOC CONG NGUYEN" userId="a6519902-66df-4162-af9d-9db9f0b5ac8e" providerId="ADAL" clId="{0AB53EAA-F87A-45FB-B16B-5A18ACF73E39}" dt="2022-01-08T07:28:38.570" v="4432"/>
          <ac:spMkLst>
            <pc:docMk/>
            <pc:sldMk cId="3528674205" sldId="346"/>
            <ac:spMk id="25" creationId="{635106BD-8BA8-4A0E-965A-95E0036617B6}"/>
          </ac:spMkLst>
        </pc:spChg>
        <pc:spChg chg="mod">
          <ac:chgData name="PHUOC CONG NGUYEN" userId="a6519902-66df-4162-af9d-9db9f0b5ac8e" providerId="ADAL" clId="{0AB53EAA-F87A-45FB-B16B-5A18ACF73E39}" dt="2022-01-08T07:28:38.570" v="4432"/>
          <ac:spMkLst>
            <pc:docMk/>
            <pc:sldMk cId="3528674205" sldId="346"/>
            <ac:spMk id="26" creationId="{AF9D1909-224E-4B94-A0C8-24FD5215BD61}"/>
          </ac:spMkLst>
        </pc:spChg>
        <pc:spChg chg="mod">
          <ac:chgData name="PHUOC CONG NGUYEN" userId="a6519902-66df-4162-af9d-9db9f0b5ac8e" providerId="ADAL" clId="{0AB53EAA-F87A-45FB-B16B-5A18ACF73E39}" dt="2022-01-08T07:28:38.570" v="4432"/>
          <ac:spMkLst>
            <pc:docMk/>
            <pc:sldMk cId="3528674205" sldId="346"/>
            <ac:spMk id="27" creationId="{E25974C9-FF47-41FC-8309-94C48474BD1D}"/>
          </ac:spMkLst>
        </pc:spChg>
        <pc:spChg chg="mod">
          <ac:chgData name="PHUOC CONG NGUYEN" userId="a6519902-66df-4162-af9d-9db9f0b5ac8e" providerId="ADAL" clId="{0AB53EAA-F87A-45FB-B16B-5A18ACF73E39}" dt="2022-01-08T07:28:38.570" v="4432"/>
          <ac:spMkLst>
            <pc:docMk/>
            <pc:sldMk cId="3528674205" sldId="346"/>
            <ac:spMk id="28" creationId="{6E34248B-9AB8-46B6-B4FA-9975997D1749}"/>
          </ac:spMkLst>
        </pc:spChg>
        <pc:spChg chg="mod">
          <ac:chgData name="PHUOC CONG NGUYEN" userId="a6519902-66df-4162-af9d-9db9f0b5ac8e" providerId="ADAL" clId="{0AB53EAA-F87A-45FB-B16B-5A18ACF73E39}" dt="2022-01-08T07:28:38.570" v="4432"/>
          <ac:spMkLst>
            <pc:docMk/>
            <pc:sldMk cId="3528674205" sldId="346"/>
            <ac:spMk id="29" creationId="{48593826-7A4D-44AA-9A70-1409C0B0FE0E}"/>
          </ac:spMkLst>
        </pc:spChg>
        <pc:spChg chg="mod">
          <ac:chgData name="PHUOC CONG NGUYEN" userId="a6519902-66df-4162-af9d-9db9f0b5ac8e" providerId="ADAL" clId="{0AB53EAA-F87A-45FB-B16B-5A18ACF73E39}" dt="2022-01-08T07:28:38.570" v="4432"/>
          <ac:spMkLst>
            <pc:docMk/>
            <pc:sldMk cId="3528674205" sldId="346"/>
            <ac:spMk id="30" creationId="{603356EE-EB41-4B65-8D95-B9CB5A9D529F}"/>
          </ac:spMkLst>
        </pc:spChg>
        <pc:spChg chg="mod">
          <ac:chgData name="PHUOC CONG NGUYEN" userId="a6519902-66df-4162-af9d-9db9f0b5ac8e" providerId="ADAL" clId="{0AB53EAA-F87A-45FB-B16B-5A18ACF73E39}" dt="2022-01-08T07:28:38.570" v="4432"/>
          <ac:spMkLst>
            <pc:docMk/>
            <pc:sldMk cId="3528674205" sldId="346"/>
            <ac:spMk id="31" creationId="{64A5F063-DB6C-4038-82FD-D07252FE2E1F}"/>
          </ac:spMkLst>
        </pc:spChg>
        <pc:spChg chg="mod">
          <ac:chgData name="PHUOC CONG NGUYEN" userId="a6519902-66df-4162-af9d-9db9f0b5ac8e" providerId="ADAL" clId="{0AB53EAA-F87A-45FB-B16B-5A18ACF73E39}" dt="2022-01-08T07:28:38.570" v="4432"/>
          <ac:spMkLst>
            <pc:docMk/>
            <pc:sldMk cId="3528674205" sldId="346"/>
            <ac:spMk id="32" creationId="{A9C30DDB-3E2C-402C-9014-8DCF53D07013}"/>
          </ac:spMkLst>
        </pc:spChg>
        <pc:spChg chg="mod">
          <ac:chgData name="PHUOC CONG NGUYEN" userId="a6519902-66df-4162-af9d-9db9f0b5ac8e" providerId="ADAL" clId="{0AB53EAA-F87A-45FB-B16B-5A18ACF73E39}" dt="2022-01-08T07:28:38.570" v="4432"/>
          <ac:spMkLst>
            <pc:docMk/>
            <pc:sldMk cId="3528674205" sldId="346"/>
            <ac:spMk id="33" creationId="{258128AD-315B-43A4-BB58-A14BA34CDCB7}"/>
          </ac:spMkLst>
        </pc:spChg>
        <pc:spChg chg="mod">
          <ac:chgData name="PHUOC CONG NGUYEN" userId="a6519902-66df-4162-af9d-9db9f0b5ac8e" providerId="ADAL" clId="{0AB53EAA-F87A-45FB-B16B-5A18ACF73E39}" dt="2022-01-08T07:28:38.570" v="4432"/>
          <ac:spMkLst>
            <pc:docMk/>
            <pc:sldMk cId="3528674205" sldId="346"/>
            <ac:spMk id="34" creationId="{4E29E9CD-BBB1-49E8-9232-FC524B84B9A4}"/>
          </ac:spMkLst>
        </pc:spChg>
        <pc:spChg chg="mod">
          <ac:chgData name="PHUOC CONG NGUYEN" userId="a6519902-66df-4162-af9d-9db9f0b5ac8e" providerId="ADAL" clId="{0AB53EAA-F87A-45FB-B16B-5A18ACF73E39}" dt="2022-01-08T07:28:38.570" v="4432"/>
          <ac:spMkLst>
            <pc:docMk/>
            <pc:sldMk cId="3528674205" sldId="346"/>
            <ac:spMk id="35" creationId="{833A8A34-E48F-479F-95B8-B614D2CC8B79}"/>
          </ac:spMkLst>
        </pc:spChg>
        <pc:spChg chg="mod">
          <ac:chgData name="PHUOC CONG NGUYEN" userId="a6519902-66df-4162-af9d-9db9f0b5ac8e" providerId="ADAL" clId="{0AB53EAA-F87A-45FB-B16B-5A18ACF73E39}" dt="2022-01-08T07:28:38.570" v="4432"/>
          <ac:spMkLst>
            <pc:docMk/>
            <pc:sldMk cId="3528674205" sldId="346"/>
            <ac:spMk id="36" creationId="{C6CEC9D8-489E-4096-AF5F-22ECFBFD04E1}"/>
          </ac:spMkLst>
        </pc:spChg>
        <pc:spChg chg="mod">
          <ac:chgData name="PHUOC CONG NGUYEN" userId="a6519902-66df-4162-af9d-9db9f0b5ac8e" providerId="ADAL" clId="{0AB53EAA-F87A-45FB-B16B-5A18ACF73E39}" dt="2022-01-08T07:28:38.570" v="4432"/>
          <ac:spMkLst>
            <pc:docMk/>
            <pc:sldMk cId="3528674205" sldId="346"/>
            <ac:spMk id="37" creationId="{C74DBE23-08B0-465E-9C88-61E0E15302E2}"/>
          </ac:spMkLst>
        </pc:spChg>
        <pc:spChg chg="mod">
          <ac:chgData name="PHUOC CONG NGUYEN" userId="a6519902-66df-4162-af9d-9db9f0b5ac8e" providerId="ADAL" clId="{0AB53EAA-F87A-45FB-B16B-5A18ACF73E39}" dt="2022-01-08T07:28:38.570" v="4432"/>
          <ac:spMkLst>
            <pc:docMk/>
            <pc:sldMk cId="3528674205" sldId="346"/>
            <ac:spMk id="38" creationId="{060E3CC8-5617-42DA-9EE2-E5E78B9CCCDD}"/>
          </ac:spMkLst>
        </pc:spChg>
        <pc:spChg chg="mod">
          <ac:chgData name="PHUOC CONG NGUYEN" userId="a6519902-66df-4162-af9d-9db9f0b5ac8e" providerId="ADAL" clId="{0AB53EAA-F87A-45FB-B16B-5A18ACF73E39}" dt="2022-01-08T07:28:38.570" v="4432"/>
          <ac:spMkLst>
            <pc:docMk/>
            <pc:sldMk cId="3528674205" sldId="346"/>
            <ac:spMk id="39" creationId="{B5497767-3D49-4841-88FE-9B0A45609375}"/>
          </ac:spMkLst>
        </pc:spChg>
        <pc:spChg chg="mod">
          <ac:chgData name="PHUOC CONG NGUYEN" userId="a6519902-66df-4162-af9d-9db9f0b5ac8e" providerId="ADAL" clId="{0AB53EAA-F87A-45FB-B16B-5A18ACF73E39}" dt="2022-01-08T07:28:38.570" v="4432"/>
          <ac:spMkLst>
            <pc:docMk/>
            <pc:sldMk cId="3528674205" sldId="346"/>
            <ac:spMk id="40" creationId="{C22BE4F4-2A79-48DA-9B9B-1A8066690C43}"/>
          </ac:spMkLst>
        </pc:spChg>
        <pc:spChg chg="mod">
          <ac:chgData name="PHUOC CONG NGUYEN" userId="a6519902-66df-4162-af9d-9db9f0b5ac8e" providerId="ADAL" clId="{0AB53EAA-F87A-45FB-B16B-5A18ACF73E39}" dt="2022-01-08T07:28:38.570" v="4432"/>
          <ac:spMkLst>
            <pc:docMk/>
            <pc:sldMk cId="3528674205" sldId="346"/>
            <ac:spMk id="41" creationId="{D3DA2CA5-998F-4B77-BA43-ADB078E6561C}"/>
          </ac:spMkLst>
        </pc:spChg>
        <pc:spChg chg="mod">
          <ac:chgData name="PHUOC CONG NGUYEN" userId="a6519902-66df-4162-af9d-9db9f0b5ac8e" providerId="ADAL" clId="{0AB53EAA-F87A-45FB-B16B-5A18ACF73E39}" dt="2022-01-08T07:28:38.570" v="4432"/>
          <ac:spMkLst>
            <pc:docMk/>
            <pc:sldMk cId="3528674205" sldId="346"/>
            <ac:spMk id="42" creationId="{3473C219-67A2-4791-A9B4-A1C28961CEBD}"/>
          </ac:spMkLst>
        </pc:spChg>
        <pc:spChg chg="mod">
          <ac:chgData name="PHUOC CONG NGUYEN" userId="a6519902-66df-4162-af9d-9db9f0b5ac8e" providerId="ADAL" clId="{0AB53EAA-F87A-45FB-B16B-5A18ACF73E39}" dt="2022-01-08T07:28:38.570" v="4432"/>
          <ac:spMkLst>
            <pc:docMk/>
            <pc:sldMk cId="3528674205" sldId="346"/>
            <ac:spMk id="43" creationId="{EE7BBF6A-AF94-4755-BF47-C77AF8B662BE}"/>
          </ac:spMkLst>
        </pc:spChg>
        <pc:spChg chg="mod">
          <ac:chgData name="PHUOC CONG NGUYEN" userId="a6519902-66df-4162-af9d-9db9f0b5ac8e" providerId="ADAL" clId="{0AB53EAA-F87A-45FB-B16B-5A18ACF73E39}" dt="2022-01-08T07:28:38.570" v="4432"/>
          <ac:spMkLst>
            <pc:docMk/>
            <pc:sldMk cId="3528674205" sldId="346"/>
            <ac:spMk id="44" creationId="{C004444F-6041-45DD-B6FE-7D70D697B23F}"/>
          </ac:spMkLst>
        </pc:spChg>
        <pc:spChg chg="mod">
          <ac:chgData name="PHUOC CONG NGUYEN" userId="a6519902-66df-4162-af9d-9db9f0b5ac8e" providerId="ADAL" clId="{0AB53EAA-F87A-45FB-B16B-5A18ACF73E39}" dt="2022-01-08T07:28:38.570" v="4432"/>
          <ac:spMkLst>
            <pc:docMk/>
            <pc:sldMk cId="3528674205" sldId="346"/>
            <ac:spMk id="45" creationId="{2E46B3AE-83EA-4A41-83DD-C8BF90BED096}"/>
          </ac:spMkLst>
        </pc:spChg>
        <pc:spChg chg="mod">
          <ac:chgData name="PHUOC CONG NGUYEN" userId="a6519902-66df-4162-af9d-9db9f0b5ac8e" providerId="ADAL" clId="{0AB53EAA-F87A-45FB-B16B-5A18ACF73E39}" dt="2022-01-08T07:28:38.570" v="4432"/>
          <ac:spMkLst>
            <pc:docMk/>
            <pc:sldMk cId="3528674205" sldId="346"/>
            <ac:spMk id="46" creationId="{E1CD86F9-E036-4845-8315-2CE3F2535585}"/>
          </ac:spMkLst>
        </pc:spChg>
        <pc:spChg chg="mod">
          <ac:chgData name="PHUOC CONG NGUYEN" userId="a6519902-66df-4162-af9d-9db9f0b5ac8e" providerId="ADAL" clId="{0AB53EAA-F87A-45FB-B16B-5A18ACF73E39}" dt="2022-01-08T07:28:38.570" v="4432"/>
          <ac:spMkLst>
            <pc:docMk/>
            <pc:sldMk cId="3528674205" sldId="346"/>
            <ac:spMk id="47" creationId="{7E05E664-9B25-454E-8477-53C0CD36C5CB}"/>
          </ac:spMkLst>
        </pc:spChg>
        <pc:spChg chg="mod">
          <ac:chgData name="PHUOC CONG NGUYEN" userId="a6519902-66df-4162-af9d-9db9f0b5ac8e" providerId="ADAL" clId="{0AB53EAA-F87A-45FB-B16B-5A18ACF73E39}" dt="2022-01-08T07:28:38.570" v="4432"/>
          <ac:spMkLst>
            <pc:docMk/>
            <pc:sldMk cId="3528674205" sldId="346"/>
            <ac:spMk id="48" creationId="{A9F2DAF5-B27A-4349-A9B3-732C1E537076}"/>
          </ac:spMkLst>
        </pc:spChg>
        <pc:spChg chg="mod">
          <ac:chgData name="PHUOC CONG NGUYEN" userId="a6519902-66df-4162-af9d-9db9f0b5ac8e" providerId="ADAL" clId="{0AB53EAA-F87A-45FB-B16B-5A18ACF73E39}" dt="2022-01-08T07:28:38.570" v="4432"/>
          <ac:spMkLst>
            <pc:docMk/>
            <pc:sldMk cId="3528674205" sldId="346"/>
            <ac:spMk id="49" creationId="{C58B76BB-7EB8-4D61-953B-73ABCB2E2128}"/>
          </ac:spMkLst>
        </pc:spChg>
        <pc:spChg chg="mod">
          <ac:chgData name="PHUOC CONG NGUYEN" userId="a6519902-66df-4162-af9d-9db9f0b5ac8e" providerId="ADAL" clId="{0AB53EAA-F87A-45FB-B16B-5A18ACF73E39}" dt="2022-01-08T07:28:38.570" v="4432"/>
          <ac:spMkLst>
            <pc:docMk/>
            <pc:sldMk cId="3528674205" sldId="346"/>
            <ac:spMk id="50" creationId="{A7C81464-E28A-4D83-AFA3-00EADC5284F1}"/>
          </ac:spMkLst>
        </pc:spChg>
        <pc:spChg chg="mod">
          <ac:chgData name="PHUOC CONG NGUYEN" userId="a6519902-66df-4162-af9d-9db9f0b5ac8e" providerId="ADAL" clId="{0AB53EAA-F87A-45FB-B16B-5A18ACF73E39}" dt="2022-01-08T07:28:38.570" v="4432"/>
          <ac:spMkLst>
            <pc:docMk/>
            <pc:sldMk cId="3528674205" sldId="346"/>
            <ac:spMk id="51" creationId="{8853730F-CD2A-4F29-91BA-9F0E6CDE6B73}"/>
          </ac:spMkLst>
        </pc:spChg>
        <pc:spChg chg="mod">
          <ac:chgData name="PHUOC CONG NGUYEN" userId="a6519902-66df-4162-af9d-9db9f0b5ac8e" providerId="ADAL" clId="{0AB53EAA-F87A-45FB-B16B-5A18ACF73E39}" dt="2022-01-08T07:28:38.570" v="4432"/>
          <ac:spMkLst>
            <pc:docMk/>
            <pc:sldMk cId="3528674205" sldId="346"/>
            <ac:spMk id="52" creationId="{C0D3324D-DBA1-460D-9466-898130B10879}"/>
          </ac:spMkLst>
        </pc:spChg>
        <pc:spChg chg="mod">
          <ac:chgData name="PHUOC CONG NGUYEN" userId="a6519902-66df-4162-af9d-9db9f0b5ac8e" providerId="ADAL" clId="{0AB53EAA-F87A-45FB-B16B-5A18ACF73E39}" dt="2022-01-08T07:28:38.570" v="4432"/>
          <ac:spMkLst>
            <pc:docMk/>
            <pc:sldMk cId="3528674205" sldId="346"/>
            <ac:spMk id="53" creationId="{3D125AFA-2961-463C-ACAE-F66BFF6D9C26}"/>
          </ac:spMkLst>
        </pc:spChg>
        <pc:spChg chg="mod">
          <ac:chgData name="PHUOC CONG NGUYEN" userId="a6519902-66df-4162-af9d-9db9f0b5ac8e" providerId="ADAL" clId="{0AB53EAA-F87A-45FB-B16B-5A18ACF73E39}" dt="2022-01-08T07:28:38.570" v="4432"/>
          <ac:spMkLst>
            <pc:docMk/>
            <pc:sldMk cId="3528674205" sldId="346"/>
            <ac:spMk id="54" creationId="{6F67103D-CE35-4092-AD41-0B2C5C261AE1}"/>
          </ac:spMkLst>
        </pc:spChg>
        <pc:grpChg chg="add mod">
          <ac:chgData name="PHUOC CONG NGUYEN" userId="a6519902-66df-4162-af9d-9db9f0b5ac8e" providerId="ADAL" clId="{0AB53EAA-F87A-45FB-B16B-5A18ACF73E39}" dt="2022-01-08T07:28:38.570" v="4432"/>
          <ac:grpSpMkLst>
            <pc:docMk/>
            <pc:sldMk cId="3528674205" sldId="346"/>
            <ac:grpSpMk id="5" creationId="{44710D74-87FB-401A-8229-DD6538F31231}"/>
          </ac:grpSpMkLst>
        </pc:grpChg>
      </pc:sldChg>
      <pc:sldChg chg="modSp add mod ord modTransition">
        <pc:chgData name="PHUOC CONG NGUYEN" userId="a6519902-66df-4162-af9d-9db9f0b5ac8e" providerId="ADAL" clId="{0AB53EAA-F87A-45FB-B16B-5A18ACF73E39}" dt="2022-01-08T07:38:15.945" v="4670" actId="1076"/>
        <pc:sldMkLst>
          <pc:docMk/>
          <pc:sldMk cId="1749088513" sldId="347"/>
        </pc:sldMkLst>
        <pc:spChg chg="mod">
          <ac:chgData name="PHUOC CONG NGUYEN" userId="a6519902-66df-4162-af9d-9db9f0b5ac8e" providerId="ADAL" clId="{0AB53EAA-F87A-45FB-B16B-5A18ACF73E39}" dt="2022-01-08T07:38:13.235" v="4669" actId="1076"/>
          <ac:spMkLst>
            <pc:docMk/>
            <pc:sldMk cId="1749088513" sldId="347"/>
            <ac:spMk id="137" creationId="{9E783DFE-4C6F-4920-A421-3CB310C1C352}"/>
          </ac:spMkLst>
        </pc:spChg>
        <pc:spChg chg="mod">
          <ac:chgData name="PHUOC CONG NGUYEN" userId="a6519902-66df-4162-af9d-9db9f0b5ac8e" providerId="ADAL" clId="{0AB53EAA-F87A-45FB-B16B-5A18ACF73E39}" dt="2022-01-08T07:38:15.945" v="4670" actId="1076"/>
          <ac:spMkLst>
            <pc:docMk/>
            <pc:sldMk cId="1749088513" sldId="347"/>
            <ac:spMk id="138" creationId="{DA3D1A36-EFAA-45F3-B0D2-3D924CA32183}"/>
          </ac:spMkLst>
        </pc:spChg>
        <pc:spChg chg="mod">
          <ac:chgData name="PHUOC CONG NGUYEN" userId="a6519902-66df-4162-af9d-9db9f0b5ac8e" providerId="ADAL" clId="{0AB53EAA-F87A-45FB-B16B-5A18ACF73E39}" dt="2022-01-08T07:38:09.105" v="4667" actId="1076"/>
          <ac:spMkLst>
            <pc:docMk/>
            <pc:sldMk cId="1749088513" sldId="347"/>
            <ac:spMk id="158" creationId="{00000000-0000-0000-0000-000000000000}"/>
          </ac:spMkLst>
        </pc:spChg>
        <pc:spChg chg="mod">
          <ac:chgData name="PHUOC CONG NGUYEN" userId="a6519902-66df-4162-af9d-9db9f0b5ac8e" providerId="ADAL" clId="{0AB53EAA-F87A-45FB-B16B-5A18ACF73E39}" dt="2022-01-08T07:38:11.034" v="4668" actId="1076"/>
          <ac:spMkLst>
            <pc:docMk/>
            <pc:sldMk cId="1749088513" sldId="347"/>
            <ac:spMk id="159" creationId="{00000000-0000-0000-0000-000000000000}"/>
          </ac:spMkLst>
        </pc:spChg>
        <pc:spChg chg="mod">
          <ac:chgData name="PHUOC CONG NGUYEN" userId="a6519902-66df-4162-af9d-9db9f0b5ac8e" providerId="ADAL" clId="{0AB53EAA-F87A-45FB-B16B-5A18ACF73E39}" dt="2022-01-08T07:38:15.945" v="4670" actId="1076"/>
          <ac:spMkLst>
            <pc:docMk/>
            <pc:sldMk cId="1749088513" sldId="347"/>
            <ac:spMk id="160" creationId="{00000000-0000-0000-0000-000000000000}"/>
          </ac:spMkLst>
        </pc:spChg>
        <pc:grpChg chg="mod">
          <ac:chgData name="PHUOC CONG NGUYEN" userId="a6519902-66df-4162-af9d-9db9f0b5ac8e" providerId="ADAL" clId="{0AB53EAA-F87A-45FB-B16B-5A18ACF73E39}" dt="2022-01-08T07:38:03.734" v="4665" actId="1076"/>
          <ac:grpSpMkLst>
            <pc:docMk/>
            <pc:sldMk cId="1749088513" sldId="347"/>
            <ac:grpSpMk id="161" creationId="{00000000-0000-0000-0000-000000000000}"/>
          </ac:grpSpMkLst>
        </pc:grpChg>
      </pc:sldChg>
      <pc:sldChg chg="addSp delSp modSp new del mod addAnim delAnim modAnim">
        <pc:chgData name="PHUOC CONG NGUYEN" userId="a6519902-66df-4162-af9d-9db9f0b5ac8e" providerId="ADAL" clId="{0AB53EAA-F87A-45FB-B16B-5A18ACF73E39}" dt="2022-01-09T06:10:32.083" v="6419" actId="47"/>
        <pc:sldMkLst>
          <pc:docMk/>
          <pc:sldMk cId="3066568762" sldId="348"/>
        </pc:sldMkLst>
        <pc:spChg chg="mod">
          <ac:chgData name="PHUOC CONG NGUYEN" userId="a6519902-66df-4162-af9d-9db9f0b5ac8e" providerId="ADAL" clId="{0AB53EAA-F87A-45FB-B16B-5A18ACF73E39}" dt="2022-01-09T06:06:38.784" v="6372" actId="1076"/>
          <ac:spMkLst>
            <pc:docMk/>
            <pc:sldMk cId="3066568762" sldId="348"/>
            <ac:spMk id="2" creationId="{0E485888-472C-4CC7-BB82-BE89973E4F68}"/>
          </ac:spMkLst>
        </pc:spChg>
        <pc:spChg chg="add mod">
          <ac:chgData name="PHUOC CONG NGUYEN" userId="a6519902-66df-4162-af9d-9db9f0b5ac8e" providerId="ADAL" clId="{0AB53EAA-F87A-45FB-B16B-5A18ACF73E39}" dt="2022-01-09T06:04:34.665" v="6327" actId="164"/>
          <ac:spMkLst>
            <pc:docMk/>
            <pc:sldMk cId="3066568762" sldId="348"/>
            <ac:spMk id="3" creationId="{D9528777-8B18-4149-ADB5-1D78008B3D45}"/>
          </ac:spMkLst>
        </pc:spChg>
        <pc:spChg chg="add mod">
          <ac:chgData name="PHUOC CONG NGUYEN" userId="a6519902-66df-4162-af9d-9db9f0b5ac8e" providerId="ADAL" clId="{0AB53EAA-F87A-45FB-B16B-5A18ACF73E39}" dt="2022-01-09T06:04:34.665" v="6327" actId="164"/>
          <ac:spMkLst>
            <pc:docMk/>
            <pc:sldMk cId="3066568762" sldId="348"/>
            <ac:spMk id="4" creationId="{34125B05-21F2-45D7-9C98-E711EFD469B3}"/>
          </ac:spMkLst>
        </pc:spChg>
        <pc:spChg chg="mod topLvl">
          <ac:chgData name="PHUOC CONG NGUYEN" userId="a6519902-66df-4162-af9d-9db9f0b5ac8e" providerId="ADAL" clId="{0AB53EAA-F87A-45FB-B16B-5A18ACF73E39}" dt="2022-01-09T06:06:01.854" v="6369" actId="242"/>
          <ac:spMkLst>
            <pc:docMk/>
            <pc:sldMk cId="3066568762" sldId="348"/>
            <ac:spMk id="6" creationId="{DA51B269-937C-42F0-8CFC-618E3D70784F}"/>
          </ac:spMkLst>
        </pc:spChg>
        <pc:spChg chg="add del mod topLvl">
          <ac:chgData name="PHUOC CONG NGUYEN" userId="a6519902-66df-4162-af9d-9db9f0b5ac8e" providerId="ADAL" clId="{0AB53EAA-F87A-45FB-B16B-5A18ACF73E39}" dt="2022-01-09T06:06:01.854" v="6369" actId="242"/>
          <ac:spMkLst>
            <pc:docMk/>
            <pc:sldMk cId="3066568762" sldId="348"/>
            <ac:spMk id="7" creationId="{5347E82C-43B7-4BF2-9FBA-CC18AF4E3FA1}"/>
          </ac:spMkLst>
        </pc:spChg>
        <pc:spChg chg="mod">
          <ac:chgData name="PHUOC CONG NGUYEN" userId="a6519902-66df-4162-af9d-9db9f0b5ac8e" providerId="ADAL" clId="{0AB53EAA-F87A-45FB-B16B-5A18ACF73E39}" dt="2022-01-09T06:06:01.854" v="6369" actId="242"/>
          <ac:spMkLst>
            <pc:docMk/>
            <pc:sldMk cId="3066568762" sldId="348"/>
            <ac:spMk id="9" creationId="{D780A078-0AC2-4621-B1FC-5F4B7030B462}"/>
          </ac:spMkLst>
        </pc:spChg>
        <pc:spChg chg="mod">
          <ac:chgData name="PHUOC CONG NGUYEN" userId="a6519902-66df-4162-af9d-9db9f0b5ac8e" providerId="ADAL" clId="{0AB53EAA-F87A-45FB-B16B-5A18ACF73E39}" dt="2022-01-09T06:06:01.854" v="6369" actId="242"/>
          <ac:spMkLst>
            <pc:docMk/>
            <pc:sldMk cId="3066568762" sldId="348"/>
            <ac:spMk id="10" creationId="{69EBDA8C-611F-4036-9D75-A6860D70E2D8}"/>
          </ac:spMkLst>
        </pc:spChg>
        <pc:spChg chg="mod">
          <ac:chgData name="PHUOC CONG NGUYEN" userId="a6519902-66df-4162-af9d-9db9f0b5ac8e" providerId="ADAL" clId="{0AB53EAA-F87A-45FB-B16B-5A18ACF73E39}" dt="2022-01-09T06:06:01.854" v="6369" actId="242"/>
          <ac:spMkLst>
            <pc:docMk/>
            <pc:sldMk cId="3066568762" sldId="348"/>
            <ac:spMk id="12" creationId="{B9765F9C-56DB-47FF-92F3-D427C991DE6A}"/>
          </ac:spMkLst>
        </pc:spChg>
        <pc:spChg chg="mod">
          <ac:chgData name="PHUOC CONG NGUYEN" userId="a6519902-66df-4162-af9d-9db9f0b5ac8e" providerId="ADAL" clId="{0AB53EAA-F87A-45FB-B16B-5A18ACF73E39}" dt="2022-01-09T06:06:01.854" v="6369" actId="242"/>
          <ac:spMkLst>
            <pc:docMk/>
            <pc:sldMk cId="3066568762" sldId="348"/>
            <ac:spMk id="13" creationId="{3E4F4070-A5B2-4C49-8E1A-BC085AFFE0D9}"/>
          </ac:spMkLst>
        </pc:spChg>
        <pc:grpChg chg="add del mod">
          <ac:chgData name="PHUOC CONG NGUYEN" userId="a6519902-66df-4162-af9d-9db9f0b5ac8e" providerId="ADAL" clId="{0AB53EAA-F87A-45FB-B16B-5A18ACF73E39}" dt="2022-01-09T06:07:52.432" v="6404" actId="164"/>
          <ac:grpSpMkLst>
            <pc:docMk/>
            <pc:sldMk cId="3066568762" sldId="348"/>
            <ac:grpSpMk id="5" creationId="{A276B9DA-5CA4-4882-AD14-39C2C8E1FF0F}"/>
          </ac:grpSpMkLst>
        </pc:grpChg>
        <pc:grpChg chg="add mod">
          <ac:chgData name="PHUOC CONG NGUYEN" userId="a6519902-66df-4162-af9d-9db9f0b5ac8e" providerId="ADAL" clId="{0AB53EAA-F87A-45FB-B16B-5A18ACF73E39}" dt="2022-01-09T06:07:56.873" v="6405" actId="164"/>
          <ac:grpSpMkLst>
            <pc:docMk/>
            <pc:sldMk cId="3066568762" sldId="348"/>
            <ac:grpSpMk id="8" creationId="{6152F5F3-BEDD-4463-B4CE-E610AFDA8FDA}"/>
          </ac:grpSpMkLst>
        </pc:grpChg>
        <pc:grpChg chg="add mod">
          <ac:chgData name="PHUOC CONG NGUYEN" userId="a6519902-66df-4162-af9d-9db9f0b5ac8e" providerId="ADAL" clId="{0AB53EAA-F87A-45FB-B16B-5A18ACF73E39}" dt="2022-01-09T06:08:05.592" v="6406" actId="164"/>
          <ac:grpSpMkLst>
            <pc:docMk/>
            <pc:sldMk cId="3066568762" sldId="348"/>
            <ac:grpSpMk id="11" creationId="{ED48634A-629D-4ABA-AECF-492970D20BA3}"/>
          </ac:grpSpMkLst>
        </pc:grpChg>
        <pc:grpChg chg="add del mod">
          <ac:chgData name="PHUOC CONG NGUYEN" userId="a6519902-66df-4162-af9d-9db9f0b5ac8e" providerId="ADAL" clId="{0AB53EAA-F87A-45FB-B16B-5A18ACF73E39}" dt="2022-01-09T06:08:09.659" v="6407" actId="21"/>
          <ac:grpSpMkLst>
            <pc:docMk/>
            <pc:sldMk cId="3066568762" sldId="348"/>
            <ac:grpSpMk id="14" creationId="{0AF1C647-41A3-4C17-9C13-2E07DE1CC24D}"/>
          </ac:grpSpMkLst>
        </pc:grpChg>
        <pc:grpChg chg="add del mod">
          <ac:chgData name="PHUOC CONG NGUYEN" userId="a6519902-66df-4162-af9d-9db9f0b5ac8e" providerId="ADAL" clId="{0AB53EAA-F87A-45FB-B16B-5A18ACF73E39}" dt="2022-01-09T06:08:09.659" v="6407" actId="21"/>
          <ac:grpSpMkLst>
            <pc:docMk/>
            <pc:sldMk cId="3066568762" sldId="348"/>
            <ac:grpSpMk id="23" creationId="{DF21F475-2B52-4D23-B3A0-766353BC023E}"/>
          </ac:grpSpMkLst>
        </pc:grpChg>
        <pc:grpChg chg="add del mod">
          <ac:chgData name="PHUOC CONG NGUYEN" userId="a6519902-66df-4162-af9d-9db9f0b5ac8e" providerId="ADAL" clId="{0AB53EAA-F87A-45FB-B16B-5A18ACF73E39}" dt="2022-01-09T06:08:09.659" v="6407" actId="21"/>
          <ac:grpSpMkLst>
            <pc:docMk/>
            <pc:sldMk cId="3066568762" sldId="348"/>
            <ac:grpSpMk id="24" creationId="{4177AB37-A1F1-45CE-B215-A8C6B42E6785}"/>
          </ac:grpSpMkLst>
        </pc:grpChg>
        <pc:grpChg chg="add del mod">
          <ac:chgData name="PHUOC CONG NGUYEN" userId="a6519902-66df-4162-af9d-9db9f0b5ac8e" providerId="ADAL" clId="{0AB53EAA-F87A-45FB-B16B-5A18ACF73E39}" dt="2022-01-09T06:08:09.659" v="6407" actId="21"/>
          <ac:grpSpMkLst>
            <pc:docMk/>
            <pc:sldMk cId="3066568762" sldId="348"/>
            <ac:grpSpMk id="25" creationId="{0E24002A-D3D7-406F-96FE-CBD3F7F566C2}"/>
          </ac:grpSpMkLst>
        </pc:grpChg>
        <pc:cxnChg chg="add mod">
          <ac:chgData name="PHUOC CONG NGUYEN" userId="a6519902-66df-4162-af9d-9db9f0b5ac8e" providerId="ADAL" clId="{0AB53EAA-F87A-45FB-B16B-5A18ACF73E39}" dt="2022-01-09T06:08:09.659" v="6407" actId="21"/>
          <ac:cxnSpMkLst>
            <pc:docMk/>
            <pc:sldMk cId="3066568762" sldId="348"/>
            <ac:cxnSpMk id="16" creationId="{E347F6A5-28CA-42A2-83C7-38160DA456C5}"/>
          </ac:cxnSpMkLst>
        </pc:cxnChg>
        <pc:cxnChg chg="add mod">
          <ac:chgData name="PHUOC CONG NGUYEN" userId="a6519902-66df-4162-af9d-9db9f0b5ac8e" providerId="ADAL" clId="{0AB53EAA-F87A-45FB-B16B-5A18ACF73E39}" dt="2022-01-09T06:08:09.659" v="6407" actId="21"/>
          <ac:cxnSpMkLst>
            <pc:docMk/>
            <pc:sldMk cId="3066568762" sldId="348"/>
            <ac:cxnSpMk id="17" creationId="{45FE16F6-81BD-4C68-BED0-209943F98A35}"/>
          </ac:cxnSpMkLst>
        </pc:cxnChg>
        <pc:cxnChg chg="add mod">
          <ac:chgData name="PHUOC CONG NGUYEN" userId="a6519902-66df-4162-af9d-9db9f0b5ac8e" providerId="ADAL" clId="{0AB53EAA-F87A-45FB-B16B-5A18ACF73E39}" dt="2022-01-09T06:08:09.659" v="6407" actId="21"/>
          <ac:cxnSpMkLst>
            <pc:docMk/>
            <pc:sldMk cId="3066568762" sldId="348"/>
            <ac:cxnSpMk id="20" creationId="{21AA1D51-7E00-4F7F-9CDB-BCBB71F0FE39}"/>
          </ac:cxnSpMkLst>
        </pc:cxnChg>
      </pc:sldChg>
      <pc:sldMasterChg chg="addSldLayout delSldLayout">
        <pc:chgData name="PHUOC CONG NGUYEN" userId="a6519902-66df-4162-af9d-9db9f0b5ac8e" providerId="ADAL" clId="{0AB53EAA-F87A-45FB-B16B-5A18ACF73E39}" dt="2022-01-09T06:10:34.003" v="6420" actId="47"/>
        <pc:sldMasterMkLst>
          <pc:docMk/>
          <pc:sldMasterMk cId="0" sldId="2147483674"/>
        </pc:sldMasterMkLst>
        <pc:sldLayoutChg chg="del">
          <pc:chgData name="PHUOC CONG NGUYEN" userId="a6519902-66df-4162-af9d-9db9f0b5ac8e" providerId="ADAL" clId="{0AB53EAA-F87A-45FB-B16B-5A18ACF73E39}" dt="2022-01-09T06:10:34.003" v="6420" actId="47"/>
          <pc:sldLayoutMkLst>
            <pc:docMk/>
            <pc:sldMasterMk cId="0" sldId="2147483674"/>
            <pc:sldLayoutMk cId="0" sldId="2147483650"/>
          </pc:sldLayoutMkLst>
        </pc:sldLayoutChg>
        <pc:sldLayoutChg chg="del">
          <pc:chgData name="PHUOC CONG NGUYEN" userId="a6519902-66df-4162-af9d-9db9f0b5ac8e" providerId="ADAL" clId="{0AB53EAA-F87A-45FB-B16B-5A18ACF73E39}" dt="2022-01-08T07:28:03.154" v="4406" actId="47"/>
          <pc:sldLayoutMkLst>
            <pc:docMk/>
            <pc:sldMasterMk cId="0" sldId="2147483674"/>
            <pc:sldLayoutMk cId="0" sldId="2147483651"/>
          </pc:sldLayoutMkLst>
        </pc:sldLayoutChg>
        <pc:sldLayoutChg chg="del">
          <pc:chgData name="PHUOC CONG NGUYEN" userId="a6519902-66df-4162-af9d-9db9f0b5ac8e" providerId="ADAL" clId="{0AB53EAA-F87A-45FB-B16B-5A18ACF73E39}" dt="2022-01-08T07:28:02.203" v="4401" actId="47"/>
          <pc:sldLayoutMkLst>
            <pc:docMk/>
            <pc:sldMasterMk cId="0" sldId="2147483674"/>
            <pc:sldLayoutMk cId="0" sldId="2147483654"/>
          </pc:sldLayoutMkLst>
        </pc:sldLayoutChg>
        <pc:sldLayoutChg chg="del">
          <pc:chgData name="PHUOC CONG NGUYEN" userId="a6519902-66df-4162-af9d-9db9f0b5ac8e" providerId="ADAL" clId="{0AB53EAA-F87A-45FB-B16B-5A18ACF73E39}" dt="2022-01-08T07:28:02.038" v="4398" actId="47"/>
          <pc:sldLayoutMkLst>
            <pc:docMk/>
            <pc:sldMasterMk cId="0" sldId="2147483674"/>
            <pc:sldLayoutMk cId="0" sldId="2147483655"/>
          </pc:sldLayoutMkLst>
        </pc:sldLayoutChg>
        <pc:sldLayoutChg chg="del">
          <pc:chgData name="PHUOC CONG NGUYEN" userId="a6519902-66df-4162-af9d-9db9f0b5ac8e" providerId="ADAL" clId="{0AB53EAA-F87A-45FB-B16B-5A18ACF73E39}" dt="2022-01-08T07:28:01.864" v="4395" actId="47"/>
          <pc:sldLayoutMkLst>
            <pc:docMk/>
            <pc:sldMasterMk cId="0" sldId="2147483674"/>
            <pc:sldLayoutMk cId="0" sldId="2147483656"/>
          </pc:sldLayoutMkLst>
        </pc:sldLayoutChg>
        <pc:sldLayoutChg chg="del">
          <pc:chgData name="PHUOC CONG NGUYEN" userId="a6519902-66df-4162-af9d-9db9f0b5ac8e" providerId="ADAL" clId="{0AB53EAA-F87A-45FB-B16B-5A18ACF73E39}" dt="2022-01-08T07:28:02.378" v="4404" actId="47"/>
          <pc:sldLayoutMkLst>
            <pc:docMk/>
            <pc:sldMasterMk cId="0" sldId="2147483674"/>
            <pc:sldLayoutMk cId="0" sldId="2147483657"/>
          </pc:sldLayoutMkLst>
        </pc:sldLayoutChg>
        <pc:sldLayoutChg chg="del">
          <pc:chgData name="PHUOC CONG NGUYEN" userId="a6519902-66df-4162-af9d-9db9f0b5ac8e" providerId="ADAL" clId="{0AB53EAA-F87A-45FB-B16B-5A18ACF73E39}" dt="2022-01-08T07:05:50.855" v="3841" actId="47"/>
          <pc:sldLayoutMkLst>
            <pc:docMk/>
            <pc:sldMasterMk cId="0" sldId="2147483674"/>
            <pc:sldLayoutMk cId="0" sldId="2147483661"/>
          </pc:sldLayoutMkLst>
        </pc:sldLayoutChg>
        <pc:sldLayoutChg chg="del">
          <pc:chgData name="PHUOC CONG NGUYEN" userId="a6519902-66df-4162-af9d-9db9f0b5ac8e" providerId="ADAL" clId="{0AB53EAA-F87A-45FB-B16B-5A18ACF73E39}" dt="2022-01-08T07:05:52.230" v="3842" actId="47"/>
          <pc:sldLayoutMkLst>
            <pc:docMk/>
            <pc:sldMasterMk cId="0" sldId="2147483674"/>
            <pc:sldLayoutMk cId="0" sldId="2147483662"/>
          </pc:sldLayoutMkLst>
        </pc:sldLayoutChg>
        <pc:sldLayoutChg chg="del">
          <pc:chgData name="PHUOC CONG NGUYEN" userId="a6519902-66df-4162-af9d-9db9f0b5ac8e" providerId="ADAL" clId="{0AB53EAA-F87A-45FB-B16B-5A18ACF73E39}" dt="2022-01-08T07:05:53.805" v="3843" actId="47"/>
          <pc:sldLayoutMkLst>
            <pc:docMk/>
            <pc:sldMasterMk cId="0" sldId="2147483674"/>
            <pc:sldLayoutMk cId="0" sldId="2147483663"/>
          </pc:sldLayoutMkLst>
        </pc:sldLayoutChg>
        <pc:sldLayoutChg chg="del">
          <pc:chgData name="PHUOC CONG NGUYEN" userId="a6519902-66df-4162-af9d-9db9f0b5ac8e" providerId="ADAL" clId="{0AB53EAA-F87A-45FB-B16B-5A18ACF73E39}" dt="2022-01-08T07:27:59.395" v="4386" actId="47"/>
          <pc:sldLayoutMkLst>
            <pc:docMk/>
            <pc:sldMasterMk cId="0" sldId="2147483674"/>
            <pc:sldLayoutMk cId="0" sldId="2147483664"/>
          </pc:sldLayoutMkLst>
        </pc:sldLayoutChg>
        <pc:sldLayoutChg chg="del">
          <pc:chgData name="PHUOC CONG NGUYEN" userId="a6519902-66df-4162-af9d-9db9f0b5ac8e" providerId="ADAL" clId="{0AB53EAA-F87A-45FB-B16B-5A18ACF73E39}" dt="2022-01-08T07:28:02.152" v="4400" actId="47"/>
          <pc:sldLayoutMkLst>
            <pc:docMk/>
            <pc:sldMasterMk cId="0" sldId="2147483674"/>
            <pc:sldLayoutMk cId="0" sldId="2147483666"/>
          </pc:sldLayoutMkLst>
        </pc:sldLayoutChg>
        <pc:sldLayoutChg chg="del">
          <pc:chgData name="PHUOC CONG NGUYEN" userId="a6519902-66df-4162-af9d-9db9f0b5ac8e" providerId="ADAL" clId="{0AB53EAA-F87A-45FB-B16B-5A18ACF73E39}" dt="2022-01-08T07:28:00.776" v="4389" actId="47"/>
          <pc:sldLayoutMkLst>
            <pc:docMk/>
            <pc:sldMasterMk cId="0" sldId="2147483674"/>
            <pc:sldLayoutMk cId="0" sldId="2147483667"/>
          </pc:sldLayoutMkLst>
        </pc:sldLayoutChg>
        <pc:sldLayoutChg chg="del">
          <pc:chgData name="PHUOC CONG NGUYEN" userId="a6519902-66df-4162-af9d-9db9f0b5ac8e" providerId="ADAL" clId="{0AB53EAA-F87A-45FB-B16B-5A18ACF73E39}" dt="2022-01-08T07:28:01.138" v="4391" actId="47"/>
          <pc:sldLayoutMkLst>
            <pc:docMk/>
            <pc:sldMasterMk cId="0" sldId="2147483674"/>
            <pc:sldLayoutMk cId="0" sldId="2147483669"/>
          </pc:sldLayoutMkLst>
        </pc:sldLayoutChg>
        <pc:sldLayoutChg chg="add del">
          <pc:chgData name="PHUOC CONG NGUYEN" userId="a6519902-66df-4162-af9d-9db9f0b5ac8e" providerId="ADAL" clId="{0AB53EAA-F87A-45FB-B16B-5A18ACF73E39}" dt="2022-01-08T07:29:24.676" v="4446" actId="47"/>
          <pc:sldLayoutMkLst>
            <pc:docMk/>
            <pc:sldMasterMk cId="0" sldId="2147483674"/>
            <pc:sldLayoutMk cId="0" sldId="2147483671"/>
          </pc:sldLayoutMkLst>
        </pc:sldLayoutChg>
        <pc:sldLayoutChg chg="del">
          <pc:chgData name="PHUOC CONG NGUYEN" userId="a6519902-66df-4162-af9d-9db9f0b5ac8e" providerId="ADAL" clId="{0AB53EAA-F87A-45FB-B16B-5A18ACF73E39}" dt="2022-01-08T07:28:03.696" v="4407" actId="47"/>
          <pc:sldLayoutMkLst>
            <pc:docMk/>
            <pc:sldMasterMk cId="0" sldId="2147483674"/>
            <pc:sldLayoutMk cId="0" sldId="2147483672"/>
          </pc:sldLayoutMkLst>
        </pc:sldLayoutChg>
      </pc:sldMasterChg>
      <pc:sldMasterChg chg="del delSldLayout">
        <pc:chgData name="PHUOC CONG NGUYEN" userId="a6519902-66df-4162-af9d-9db9f0b5ac8e" providerId="ADAL" clId="{0AB53EAA-F87A-45FB-B16B-5A18ACF73E39}" dt="2022-01-08T07:28:07.355" v="4422" actId="47"/>
        <pc:sldMasterMkLst>
          <pc:docMk/>
          <pc:sldMasterMk cId="0" sldId="2147483675"/>
        </pc:sldMasterMkLst>
        <pc:sldLayoutChg chg="del">
          <pc:chgData name="PHUOC CONG NGUYEN" userId="a6519902-66df-4162-af9d-9db9f0b5ac8e" providerId="ADAL" clId="{0AB53EAA-F87A-45FB-B16B-5A18ACF73E39}" dt="2022-01-08T07:28:07.355" v="4422" actId="47"/>
          <pc:sldLayoutMkLst>
            <pc:docMk/>
            <pc:sldMasterMk cId="0" sldId="2147483675"/>
            <pc:sldLayoutMk cId="0" sldId="2147483673"/>
          </pc:sldLayoutMkLst>
        </pc:sldLayoutChg>
      </pc:sldMasterChg>
    </pc:docChg>
  </pc:docChgLst>
  <pc:docChgLst>
    <pc:chgData name="PHUOC CONG NGUYEN" userId="a6519902-66df-4162-af9d-9db9f0b5ac8e" providerId="ADAL" clId="{515801D3-C5FE-4A64-B4F3-1BEA4E2335EE}"/>
    <pc:docChg chg="delSld modSection">
      <pc:chgData name="PHUOC CONG NGUYEN" userId="a6519902-66df-4162-af9d-9db9f0b5ac8e" providerId="ADAL" clId="{515801D3-C5FE-4A64-B4F3-1BEA4E2335EE}" dt="2022-11-18T12:03:05.843" v="0" actId="47"/>
      <pc:docMkLst>
        <pc:docMk/>
      </pc:docMkLst>
      <pc:sldChg chg="del">
        <pc:chgData name="PHUOC CONG NGUYEN" userId="a6519902-66df-4162-af9d-9db9f0b5ac8e" providerId="ADAL" clId="{515801D3-C5FE-4A64-B4F3-1BEA4E2335EE}" dt="2022-11-18T12:03:05.843" v="0" actId="47"/>
        <pc:sldMkLst>
          <pc:docMk/>
          <pc:sldMk cId="1749088513"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18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12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42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latin typeface="UTM Aptima" panose="02040603050506020204" pitchFamily="18" charset="0"/>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atin typeface="UTM Aptima" panose="02040603050506020204" pitchFamily="18"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atin typeface="UTM Aptima"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atin typeface="UTM Aptima" panose="02040603050506020204" pitchFamily="18" charset="0"/>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atin typeface="UTM Aptima" panose="02040603050506020204" pitchFamily="18" charset="0"/>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atin typeface="UTM Aptima" panose="02040603050506020204" pitchFamily="18" charset="0"/>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atin typeface="UTM Aptima" panose="02040603050506020204" pitchFamily="18"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atin typeface="UTM Aptima" panose="02040603050506020204" pitchFamily="18"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atin typeface="UTM Aptima" panose="02040603050506020204" pitchFamily="18"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atin typeface="UTM Aptima" panose="02040603050506020204" pitchFamily="18"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5" r:id="rId8"/>
    <p:sldLayoutId id="2147483668"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840836" y="1456267"/>
            <a:ext cx="3998364" cy="19861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b="1">
                <a:solidFill>
                  <a:schemeClr val="lt2"/>
                </a:solidFill>
                <a:latin typeface="UTM Aptima" panose="02040603050506020204" pitchFamily="18" charset="0"/>
              </a:rPr>
              <a:t>XÂY DỰNG CHƯƠNG TRÌNH MÔ PHỎNG CÁC THUẬT TOÁN SẮP XẾP CƠ BẢN</a:t>
            </a:r>
            <a:endParaRPr sz="3000" b="1">
              <a:solidFill>
                <a:schemeClr val="lt2"/>
              </a:solidFill>
              <a:latin typeface="UTM Aptima" panose="02040603050506020204" pitchFamily="18" charset="0"/>
            </a:endParaRPr>
          </a:p>
        </p:txBody>
      </p:sp>
      <p:sp>
        <p:nvSpPr>
          <p:cNvPr id="160" name="Google Shape;160;p29"/>
          <p:cNvSpPr txBox="1">
            <a:spLocks noGrp="1"/>
          </p:cNvSpPr>
          <p:nvPr>
            <p:ph type="subTitle" idx="1"/>
          </p:nvPr>
        </p:nvSpPr>
        <p:spPr>
          <a:xfrm>
            <a:off x="4974349" y="3518775"/>
            <a:ext cx="2900385" cy="458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lt2"/>
                </a:solidFill>
                <a:latin typeface="UTM Aptima" panose="02040603050506020204" pitchFamily="18" charset="0"/>
              </a:rPr>
              <a:t>Giảng viên hướng dẫn</a:t>
            </a:r>
            <a:endParaRPr sz="2200">
              <a:solidFill>
                <a:schemeClr val="lt2"/>
              </a:solidFill>
              <a:latin typeface="UTM Aptima" panose="02040603050506020204" pitchFamily="18"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 name="Google Shape;160;p29">
            <a:extLst>
              <a:ext uri="{FF2B5EF4-FFF2-40B4-BE49-F238E27FC236}">
                <a16:creationId xmlns:a16="http://schemas.microsoft.com/office/drawing/2014/main" id="{9E783DFE-4C6F-4920-A421-3CB310C1C352}"/>
              </a:ext>
            </a:extLst>
          </p:cNvPr>
          <p:cNvSpPr txBox="1">
            <a:spLocks/>
          </p:cNvSpPr>
          <p:nvPr/>
        </p:nvSpPr>
        <p:spPr>
          <a:xfrm>
            <a:off x="5008231" y="582814"/>
            <a:ext cx="3663573" cy="1081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lgn="ctr"/>
            <a:r>
              <a:rPr lang="en-GB" sz="2400">
                <a:solidFill>
                  <a:schemeClr val="lt2"/>
                </a:solidFill>
              </a:rPr>
              <a:t>BÁO CÁO </a:t>
            </a:r>
          </a:p>
          <a:p>
            <a:pPr marL="0" indent="0" algn="ctr"/>
            <a:r>
              <a:rPr lang="en-GB" sz="2400">
                <a:solidFill>
                  <a:schemeClr val="lt2"/>
                </a:solidFill>
              </a:rPr>
              <a:t>ĐỒ ÁN CUỐI KỲ</a:t>
            </a:r>
          </a:p>
        </p:txBody>
      </p:sp>
      <p:sp>
        <p:nvSpPr>
          <p:cNvPr id="138" name="Google Shape;160;p29">
            <a:extLst>
              <a:ext uri="{FF2B5EF4-FFF2-40B4-BE49-F238E27FC236}">
                <a16:creationId xmlns:a16="http://schemas.microsoft.com/office/drawing/2014/main" id="{DA3D1A36-EFAA-45F3-B0D2-3D924CA32183}"/>
              </a:ext>
            </a:extLst>
          </p:cNvPr>
          <p:cNvSpPr txBox="1">
            <a:spLocks/>
          </p:cNvSpPr>
          <p:nvPr/>
        </p:nvSpPr>
        <p:spPr>
          <a:xfrm>
            <a:off x="6424541" y="4010291"/>
            <a:ext cx="2209240" cy="5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r>
              <a:rPr lang="en-GB" sz="2200">
                <a:solidFill>
                  <a:schemeClr val="lt2"/>
                </a:solidFill>
              </a:rPr>
              <a:t>ThS. Võ Tiến An</a:t>
            </a:r>
            <a:endParaRPr lang="vi-VN" sz="2200">
              <a:solidFill>
                <a:schemeClr val="l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6" name="Group 5">
            <a:extLst>
              <a:ext uri="{FF2B5EF4-FFF2-40B4-BE49-F238E27FC236}">
                <a16:creationId xmlns:a16="http://schemas.microsoft.com/office/drawing/2014/main" id="{B73EA417-380A-4330-802A-B0314445F73A}"/>
              </a:ext>
            </a:extLst>
          </p:cNvPr>
          <p:cNvGrpSpPr/>
          <p:nvPr/>
        </p:nvGrpSpPr>
        <p:grpSpPr>
          <a:xfrm>
            <a:off x="5973992" y="1033746"/>
            <a:ext cx="2681792" cy="2739249"/>
            <a:chOff x="4476760" y="610304"/>
            <a:chExt cx="4039167" cy="4125705"/>
          </a:xfrm>
        </p:grpSpPr>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grpSp>
      </p:grpSp>
      <p:sp>
        <p:nvSpPr>
          <p:cNvPr id="194" name="Google Shape;328;p32">
            <a:extLst>
              <a:ext uri="{FF2B5EF4-FFF2-40B4-BE49-F238E27FC236}">
                <a16:creationId xmlns:a16="http://schemas.microsoft.com/office/drawing/2014/main" id="{8B554F46-34F7-4AD6-8A8D-840F217DEDC1}"/>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PHƯƠNG PHÁP NGHIÊN CỨU</a:t>
            </a:r>
            <a:endParaRPr b="1"/>
          </a:p>
        </p:txBody>
      </p:sp>
      <p:grpSp>
        <p:nvGrpSpPr>
          <p:cNvPr id="9" name="Group 8">
            <a:extLst>
              <a:ext uri="{FF2B5EF4-FFF2-40B4-BE49-F238E27FC236}">
                <a16:creationId xmlns:a16="http://schemas.microsoft.com/office/drawing/2014/main" id="{AC9C6D8A-B4ED-4308-B8DC-21519A12482A}"/>
              </a:ext>
            </a:extLst>
          </p:cNvPr>
          <p:cNvGrpSpPr/>
          <p:nvPr/>
        </p:nvGrpSpPr>
        <p:grpSpPr>
          <a:xfrm>
            <a:off x="390000" y="1159570"/>
            <a:ext cx="992359" cy="992359"/>
            <a:chOff x="851770" y="1313763"/>
            <a:chExt cx="804196" cy="804196"/>
          </a:xfrm>
          <a:solidFill>
            <a:schemeClr val="accent6">
              <a:lumMod val="20000"/>
              <a:lumOff val="80000"/>
            </a:schemeClr>
          </a:solidFill>
        </p:grpSpPr>
        <p:sp>
          <p:nvSpPr>
            <p:cNvPr id="7" name="Flowchart: Connector 6">
              <a:extLst>
                <a:ext uri="{FF2B5EF4-FFF2-40B4-BE49-F238E27FC236}">
                  <a16:creationId xmlns:a16="http://schemas.microsoft.com/office/drawing/2014/main" id="{CBC57EBE-04EA-4F5F-B9B6-1392BECFCD29}"/>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latin typeface="UTM Aptima" panose="02040603050506020204" pitchFamily="18" charset="0"/>
              </a:endParaRPr>
            </a:p>
          </p:txBody>
        </p:sp>
        <p:sp>
          <p:nvSpPr>
            <p:cNvPr id="8" name="TextBox 7">
              <a:extLst>
                <a:ext uri="{FF2B5EF4-FFF2-40B4-BE49-F238E27FC236}">
                  <a16:creationId xmlns:a16="http://schemas.microsoft.com/office/drawing/2014/main" id="{D8721A77-22D3-4A15-8789-2FFA54580081}"/>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01</a:t>
              </a:r>
              <a:endParaRPr lang="en-US" sz="3200">
                <a:solidFill>
                  <a:srgbClr val="1F1C51"/>
                </a:solidFill>
                <a:latin typeface="UTM Aptima" panose="02040603050506020204" pitchFamily="18" charset="0"/>
              </a:endParaRPr>
            </a:p>
          </p:txBody>
        </p:sp>
      </p:grpSp>
      <p:sp>
        <p:nvSpPr>
          <p:cNvPr id="10" name="Rectangle: Rounded Corners 9">
            <a:extLst>
              <a:ext uri="{FF2B5EF4-FFF2-40B4-BE49-F238E27FC236}">
                <a16:creationId xmlns:a16="http://schemas.microsoft.com/office/drawing/2014/main" id="{3C7CD670-D8C0-4214-9963-EE5783179E74}"/>
              </a:ext>
            </a:extLst>
          </p:cNvPr>
          <p:cNvSpPr/>
          <p:nvPr/>
        </p:nvSpPr>
        <p:spPr>
          <a:xfrm>
            <a:off x="1503776" y="1140037"/>
            <a:ext cx="3835361" cy="992359"/>
          </a:xfrm>
          <a:prstGeom prst="roundRect">
            <a:avLst>
              <a:gd name="adj" fmla="val 50000"/>
            </a:avLst>
          </a:prstGeom>
          <a:solidFill>
            <a:schemeClr val="accent6">
              <a:lumMod val="20000"/>
              <a:lumOff val="80000"/>
            </a:schemeClr>
          </a:solid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TM Aptima" panose="02040603050506020204" pitchFamily="18" charset="0"/>
            </a:endParaRPr>
          </a:p>
        </p:txBody>
      </p:sp>
      <p:sp>
        <p:nvSpPr>
          <p:cNvPr id="203" name="TextBox 202">
            <a:extLst>
              <a:ext uri="{FF2B5EF4-FFF2-40B4-BE49-F238E27FC236}">
                <a16:creationId xmlns:a16="http://schemas.microsoft.com/office/drawing/2014/main" id="{D7BCDEC9-3071-404D-AFED-909A3B5CAF4F}"/>
              </a:ext>
            </a:extLst>
          </p:cNvPr>
          <p:cNvSpPr txBox="1"/>
          <p:nvPr/>
        </p:nvSpPr>
        <p:spPr>
          <a:xfrm>
            <a:off x="1742623" y="1280782"/>
            <a:ext cx="3339910" cy="707886"/>
          </a:xfrm>
          <a:prstGeom prst="rect">
            <a:avLst/>
          </a:prstGeom>
          <a:noFill/>
        </p:spPr>
        <p:txBody>
          <a:bodyPr wrap="square">
            <a:spAutoFit/>
          </a:bodyPr>
          <a:lstStyle/>
          <a:p>
            <a:pPr algn="just"/>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Nghiên cứu tổng quan về cách mô phỏng thuật toán</a:t>
            </a:r>
            <a:endParaRPr lang="en-US" sz="2000">
              <a:solidFill>
                <a:srgbClr val="1F1C51"/>
              </a:solidFill>
              <a:latin typeface="UTM Aptima" panose="02040603050506020204" pitchFamily="18" charset="0"/>
            </a:endParaRPr>
          </a:p>
        </p:txBody>
      </p:sp>
      <p:sp>
        <p:nvSpPr>
          <p:cNvPr id="207" name="Rectangle: Rounded Corners 206">
            <a:extLst>
              <a:ext uri="{FF2B5EF4-FFF2-40B4-BE49-F238E27FC236}">
                <a16:creationId xmlns:a16="http://schemas.microsoft.com/office/drawing/2014/main" id="{2A7A9D78-949C-48BD-A35D-74025658A809}"/>
              </a:ext>
            </a:extLst>
          </p:cNvPr>
          <p:cNvSpPr/>
          <p:nvPr/>
        </p:nvSpPr>
        <p:spPr>
          <a:xfrm>
            <a:off x="1507096" y="2358909"/>
            <a:ext cx="3835361" cy="992359"/>
          </a:xfrm>
          <a:prstGeom prst="roundRect">
            <a:avLst>
              <a:gd name="adj" fmla="val 50000"/>
            </a:avLst>
          </a:prstGeom>
          <a:solidFill>
            <a:schemeClr val="accent6">
              <a:lumMod val="20000"/>
              <a:lumOff val="80000"/>
            </a:schemeClr>
          </a:solid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TM Aptima" panose="02040603050506020204" pitchFamily="18" charset="0"/>
            </a:endParaRPr>
          </a:p>
        </p:txBody>
      </p:sp>
      <p:sp>
        <p:nvSpPr>
          <p:cNvPr id="208" name="TextBox 207">
            <a:extLst>
              <a:ext uri="{FF2B5EF4-FFF2-40B4-BE49-F238E27FC236}">
                <a16:creationId xmlns:a16="http://schemas.microsoft.com/office/drawing/2014/main" id="{4065F3CD-EFE5-4E14-8423-90CDE302A451}"/>
              </a:ext>
            </a:extLst>
          </p:cNvPr>
          <p:cNvSpPr txBox="1"/>
          <p:nvPr/>
        </p:nvSpPr>
        <p:spPr>
          <a:xfrm>
            <a:off x="1757881" y="2372694"/>
            <a:ext cx="3339910" cy="1015663"/>
          </a:xfrm>
          <a:prstGeom prst="rect">
            <a:avLst/>
          </a:prstGeom>
          <a:noFill/>
        </p:spPr>
        <p:txBody>
          <a:bodyPr wrap="square">
            <a:spAutoFit/>
          </a:bodyPr>
          <a:lstStyle/>
          <a:p>
            <a:pPr algn="just"/>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Hướng đến kỹ thuật lập trình, trọng tâm là ngôn ngữ lập trình C# / C++</a:t>
            </a:r>
            <a:endParaRPr lang="en-US" sz="2000">
              <a:solidFill>
                <a:srgbClr val="1F1C51"/>
              </a:solidFill>
              <a:latin typeface="UTM Aptima" panose="02040603050506020204" pitchFamily="18" charset="0"/>
            </a:endParaRPr>
          </a:p>
        </p:txBody>
      </p:sp>
      <p:sp>
        <p:nvSpPr>
          <p:cNvPr id="212" name="Rectangle: Rounded Corners 211">
            <a:extLst>
              <a:ext uri="{FF2B5EF4-FFF2-40B4-BE49-F238E27FC236}">
                <a16:creationId xmlns:a16="http://schemas.microsoft.com/office/drawing/2014/main" id="{79B0FE02-2E96-4644-8164-C6EB0F2F3716}"/>
              </a:ext>
            </a:extLst>
          </p:cNvPr>
          <p:cNvSpPr/>
          <p:nvPr/>
        </p:nvSpPr>
        <p:spPr>
          <a:xfrm>
            <a:off x="1505421" y="3657892"/>
            <a:ext cx="5150648" cy="1083228"/>
          </a:xfrm>
          <a:prstGeom prst="roundRect">
            <a:avLst>
              <a:gd name="adj" fmla="val 50000"/>
            </a:avLst>
          </a:prstGeom>
          <a:solidFill>
            <a:schemeClr val="accent6">
              <a:lumMod val="20000"/>
              <a:lumOff val="80000"/>
            </a:schemeClr>
          </a:solid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TM Aptima" panose="02040603050506020204" pitchFamily="18" charset="0"/>
            </a:endParaRPr>
          </a:p>
        </p:txBody>
      </p:sp>
      <p:sp>
        <p:nvSpPr>
          <p:cNvPr id="213" name="TextBox 212">
            <a:extLst>
              <a:ext uri="{FF2B5EF4-FFF2-40B4-BE49-F238E27FC236}">
                <a16:creationId xmlns:a16="http://schemas.microsoft.com/office/drawing/2014/main" id="{15A2EACB-95FC-40B4-9AED-012357C2E4F7}"/>
              </a:ext>
            </a:extLst>
          </p:cNvPr>
          <p:cNvSpPr txBox="1"/>
          <p:nvPr/>
        </p:nvSpPr>
        <p:spPr>
          <a:xfrm>
            <a:off x="1745461" y="3725457"/>
            <a:ext cx="4731263" cy="1015663"/>
          </a:xfrm>
          <a:prstGeom prst="rect">
            <a:avLst/>
          </a:prstGeom>
          <a:noFill/>
        </p:spPr>
        <p:txBody>
          <a:bodyPr wrap="square">
            <a:spAutoFit/>
          </a:bodyPr>
          <a:lstStyle/>
          <a:p>
            <a:pPr algn="just"/>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Áp dụng kết quả nghiên cứu làm một video demo hướng dẫn sử dụng chương trình mô phỏng thuật toán sắp xếp</a:t>
            </a:r>
            <a:endParaRPr lang="en-US" sz="2000">
              <a:solidFill>
                <a:srgbClr val="1F1C51"/>
              </a:solidFill>
              <a:latin typeface="UTM Aptima" panose="02040603050506020204" pitchFamily="18" charset="0"/>
            </a:endParaRPr>
          </a:p>
        </p:txBody>
      </p:sp>
      <p:grpSp>
        <p:nvGrpSpPr>
          <p:cNvPr id="214" name="Group 213">
            <a:extLst>
              <a:ext uri="{FF2B5EF4-FFF2-40B4-BE49-F238E27FC236}">
                <a16:creationId xmlns:a16="http://schemas.microsoft.com/office/drawing/2014/main" id="{B0D0848B-113F-44DC-AFB3-A805B3F657D5}"/>
              </a:ext>
            </a:extLst>
          </p:cNvPr>
          <p:cNvGrpSpPr/>
          <p:nvPr/>
        </p:nvGrpSpPr>
        <p:grpSpPr>
          <a:xfrm>
            <a:off x="382869" y="2370554"/>
            <a:ext cx="992359" cy="992359"/>
            <a:chOff x="851770" y="1313763"/>
            <a:chExt cx="804196" cy="804196"/>
          </a:xfrm>
          <a:solidFill>
            <a:schemeClr val="accent6">
              <a:lumMod val="20000"/>
              <a:lumOff val="80000"/>
            </a:schemeClr>
          </a:solidFill>
        </p:grpSpPr>
        <p:sp>
          <p:nvSpPr>
            <p:cNvPr id="215" name="Flowchart: Connector 214">
              <a:extLst>
                <a:ext uri="{FF2B5EF4-FFF2-40B4-BE49-F238E27FC236}">
                  <a16:creationId xmlns:a16="http://schemas.microsoft.com/office/drawing/2014/main" id="{43B39F01-E0DC-439A-8200-BB2F18D09543}"/>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latin typeface="UTM Aptima" panose="02040603050506020204" pitchFamily="18" charset="0"/>
              </a:endParaRPr>
            </a:p>
          </p:txBody>
        </p:sp>
        <p:sp>
          <p:nvSpPr>
            <p:cNvPr id="216" name="TextBox 215">
              <a:extLst>
                <a:ext uri="{FF2B5EF4-FFF2-40B4-BE49-F238E27FC236}">
                  <a16:creationId xmlns:a16="http://schemas.microsoft.com/office/drawing/2014/main" id="{3D57A1EF-C386-4EDD-A08C-90BCBC4979F9}"/>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02</a:t>
              </a:r>
              <a:endParaRPr lang="en-US" sz="3200">
                <a:solidFill>
                  <a:srgbClr val="1F1C51"/>
                </a:solidFill>
                <a:latin typeface="UTM Aptima" panose="02040603050506020204" pitchFamily="18" charset="0"/>
              </a:endParaRPr>
            </a:p>
          </p:txBody>
        </p:sp>
      </p:grpSp>
      <p:grpSp>
        <p:nvGrpSpPr>
          <p:cNvPr id="217" name="Group 216">
            <a:extLst>
              <a:ext uri="{FF2B5EF4-FFF2-40B4-BE49-F238E27FC236}">
                <a16:creationId xmlns:a16="http://schemas.microsoft.com/office/drawing/2014/main" id="{6CD302A7-B982-4022-BAEB-584C474F2B1D}"/>
              </a:ext>
            </a:extLst>
          </p:cNvPr>
          <p:cNvGrpSpPr/>
          <p:nvPr/>
        </p:nvGrpSpPr>
        <p:grpSpPr>
          <a:xfrm>
            <a:off x="356755" y="3742711"/>
            <a:ext cx="992359" cy="992359"/>
            <a:chOff x="851770" y="1313763"/>
            <a:chExt cx="804196" cy="804196"/>
          </a:xfrm>
          <a:solidFill>
            <a:schemeClr val="accent6">
              <a:lumMod val="20000"/>
              <a:lumOff val="80000"/>
            </a:schemeClr>
          </a:solidFill>
        </p:grpSpPr>
        <p:sp>
          <p:nvSpPr>
            <p:cNvPr id="218" name="Flowchart: Connector 217">
              <a:extLst>
                <a:ext uri="{FF2B5EF4-FFF2-40B4-BE49-F238E27FC236}">
                  <a16:creationId xmlns:a16="http://schemas.microsoft.com/office/drawing/2014/main" id="{6CA04F46-CA68-4587-B7DF-99D7E12F4F9C}"/>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latin typeface="UTM Aptima" panose="02040603050506020204" pitchFamily="18" charset="0"/>
              </a:endParaRPr>
            </a:p>
          </p:txBody>
        </p:sp>
        <p:sp>
          <p:nvSpPr>
            <p:cNvPr id="219" name="TextBox 218">
              <a:extLst>
                <a:ext uri="{FF2B5EF4-FFF2-40B4-BE49-F238E27FC236}">
                  <a16:creationId xmlns:a16="http://schemas.microsoft.com/office/drawing/2014/main" id="{D0568B44-A3E9-47F1-99AC-88DAB4ADD900}"/>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03</a:t>
              </a:r>
              <a:endParaRPr lang="en-US" sz="3200">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6747839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3"/>
                                        </p:tgtEl>
                                        <p:attrNameLst>
                                          <p:attrName>style.visibility</p:attrName>
                                        </p:attrNameLst>
                                      </p:cBhvr>
                                      <p:to>
                                        <p:strVal val="visible"/>
                                      </p:to>
                                    </p:set>
                                    <p:animEffect transition="in" filter="barn(inVertical)">
                                      <p:cBhvr>
                                        <p:cTn id="13" dur="500"/>
                                        <p:tgtEl>
                                          <p:spTgt spid="20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14"/>
                                        </p:tgtEl>
                                        <p:attrNameLst>
                                          <p:attrName>style.visibility</p:attrName>
                                        </p:attrNameLst>
                                      </p:cBhvr>
                                      <p:to>
                                        <p:strVal val="visible"/>
                                      </p:to>
                                    </p:set>
                                    <p:animEffect transition="in" filter="barn(inVertical)">
                                      <p:cBhvr>
                                        <p:cTn id="18" dur="500"/>
                                        <p:tgtEl>
                                          <p:spTgt spid="21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07"/>
                                        </p:tgtEl>
                                        <p:attrNameLst>
                                          <p:attrName>style.visibility</p:attrName>
                                        </p:attrNameLst>
                                      </p:cBhvr>
                                      <p:to>
                                        <p:strVal val="visible"/>
                                      </p:to>
                                    </p:set>
                                    <p:animEffect transition="in" filter="barn(inVertical)">
                                      <p:cBhvr>
                                        <p:cTn id="21" dur="500"/>
                                        <p:tgtEl>
                                          <p:spTgt spid="20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barn(inVertical)">
                                      <p:cBhvr>
                                        <p:cTn id="24" dur="500"/>
                                        <p:tgtEl>
                                          <p:spTgt spid="20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17"/>
                                        </p:tgtEl>
                                        <p:attrNameLst>
                                          <p:attrName>style.visibility</p:attrName>
                                        </p:attrNameLst>
                                      </p:cBhvr>
                                      <p:to>
                                        <p:strVal val="visible"/>
                                      </p:to>
                                    </p:set>
                                    <p:animEffect transition="in" filter="barn(inVertical)">
                                      <p:cBhvr>
                                        <p:cTn id="29" dur="500"/>
                                        <p:tgtEl>
                                          <p:spTgt spid="21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12"/>
                                        </p:tgtEl>
                                        <p:attrNameLst>
                                          <p:attrName>style.visibility</p:attrName>
                                        </p:attrNameLst>
                                      </p:cBhvr>
                                      <p:to>
                                        <p:strVal val="visible"/>
                                      </p:to>
                                    </p:set>
                                    <p:animEffect transition="in" filter="barn(inVertical)">
                                      <p:cBhvr>
                                        <p:cTn id="32" dur="500"/>
                                        <p:tgtEl>
                                          <p:spTgt spid="2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13"/>
                                        </p:tgtEl>
                                        <p:attrNameLst>
                                          <p:attrName>style.visibility</p:attrName>
                                        </p:attrNameLst>
                                      </p:cBhvr>
                                      <p:to>
                                        <p:strVal val="visible"/>
                                      </p:to>
                                    </p:set>
                                    <p:animEffect transition="in" filter="barn(inVertical)">
                                      <p:cBhvr>
                                        <p:cTn id="35"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3" grpId="0"/>
      <p:bldP spid="207" grpId="0" animBg="1"/>
      <p:bldP spid="208" grpId="0"/>
      <p:bldP spid="212" grpId="0" animBg="1"/>
      <p:bldP spid="2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51509" y="1987042"/>
            <a:ext cx="5588516"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CƠ SỞ LÝ THUYẾT</a:t>
            </a:r>
            <a:endParaRPr b="1"/>
          </a:p>
        </p:txBody>
      </p:sp>
      <p:sp>
        <p:nvSpPr>
          <p:cNvPr id="2088" name="Google Shape;2088;p51"/>
          <p:cNvSpPr txBox="1">
            <a:spLocks noGrp="1"/>
          </p:cNvSpPr>
          <p:nvPr>
            <p:ph type="title" idx="2"/>
          </p:nvPr>
        </p:nvSpPr>
        <p:spPr>
          <a:xfrm>
            <a:off x="2345965" y="1352263"/>
            <a:ext cx="999604"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04</a:t>
            </a:r>
            <a:endParaRPr b="1"/>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SẮP XẾP LÀ GÌ?</a:t>
            </a:r>
            <a:endParaRPr b="1"/>
          </a:p>
        </p:txBody>
      </p:sp>
      <p:sp>
        <p:nvSpPr>
          <p:cNvPr id="520" name="Google Shape;520;p33"/>
          <p:cNvSpPr txBox="1">
            <a:spLocks noGrp="1"/>
          </p:cNvSpPr>
          <p:nvPr>
            <p:ph type="body" idx="1"/>
          </p:nvPr>
        </p:nvSpPr>
        <p:spPr>
          <a:xfrm>
            <a:off x="626625" y="996736"/>
            <a:ext cx="7907775" cy="157501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2400" i="1">
                <a:effectLst/>
                <a:ea typeface="Calibri" panose="020F0502020204030204" pitchFamily="34" charset="0"/>
                <a:cs typeface="Arial" panose="020B0604020202020204" pitchFamily="34" charset="0"/>
              </a:rPr>
              <a:t>Sắp xếp</a:t>
            </a:r>
            <a:r>
              <a:rPr lang="en-US" sz="2400">
                <a:effectLst/>
                <a:ea typeface="Calibri" panose="020F0502020204030204" pitchFamily="34" charset="0"/>
                <a:cs typeface="Arial" panose="020B0604020202020204" pitchFamily="34" charset="0"/>
              </a:rPr>
              <a:t> là quá trình trình bày lại các phần tử trong một tập hợp theo một </a:t>
            </a:r>
            <a:r>
              <a:rPr lang="en-US" sz="2400" b="1">
                <a:effectLst/>
                <a:ea typeface="Calibri" panose="020F0502020204030204" pitchFamily="34" charset="0"/>
                <a:cs typeface="Arial" panose="020B0604020202020204" pitchFamily="34" charset="0"/>
              </a:rPr>
              <a:t>trình tự xác định nào đó </a:t>
            </a:r>
            <a:r>
              <a:rPr lang="en-US" sz="2400">
                <a:effectLst/>
                <a:ea typeface="Calibri" panose="020F0502020204030204" pitchFamily="34" charset="0"/>
                <a:cs typeface="Arial" panose="020B0604020202020204" pitchFamily="34" charset="0"/>
              </a:rPr>
              <a:t>nhằm mục đích tìm kiếm và quản lý các phần tử trong tập hợp đó dễ dàng và nhanh chóng.</a:t>
            </a:r>
            <a:endParaRPr sz="2400"/>
          </a:p>
        </p:txBody>
      </p:sp>
      <p:pic>
        <p:nvPicPr>
          <p:cNvPr id="15362" name="Picture 2" descr="Hướng dẫn sắp xếp, lưu giữ hồ sơ kế toán tại Doanh nghiệp - Dịch vụ kế toán  thuế chuyên nghiệp">
            <a:extLst>
              <a:ext uri="{FF2B5EF4-FFF2-40B4-BE49-F238E27FC236}">
                <a16:creationId xmlns:a16="http://schemas.microsoft.com/office/drawing/2014/main" id="{6E20D5CD-2987-46E4-989B-C9E1F5AD7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2760136"/>
            <a:ext cx="4571998" cy="2097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20">
                                            <p:txEl>
                                              <p:pRg st="0" end="0"/>
                                            </p:txEl>
                                          </p:spTgt>
                                        </p:tgtEl>
                                        <p:attrNameLst>
                                          <p:attrName>style.visibility</p:attrName>
                                        </p:attrNameLst>
                                      </p:cBhvr>
                                      <p:to>
                                        <p:strVal val="visible"/>
                                      </p:to>
                                    </p:set>
                                    <p:animEffect transition="in" filter="barn(inVertical)">
                                      <p:cBhvr>
                                        <p:cTn id="10" dur="500"/>
                                        <p:tgtEl>
                                          <p:spTgt spid="5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VÍ DỤ SẮP XẾP</a:t>
            </a:r>
            <a:endParaRPr b="1"/>
          </a:p>
        </p:txBody>
      </p:sp>
      <p:sp>
        <p:nvSpPr>
          <p:cNvPr id="12" name="TextBox 11">
            <a:extLst>
              <a:ext uri="{FF2B5EF4-FFF2-40B4-BE49-F238E27FC236}">
                <a16:creationId xmlns:a16="http://schemas.microsoft.com/office/drawing/2014/main" id="{F3EC7167-723B-482C-B409-DED18E90810B}"/>
              </a:ext>
            </a:extLst>
          </p:cNvPr>
          <p:cNvSpPr txBox="1"/>
          <p:nvPr/>
        </p:nvSpPr>
        <p:spPr>
          <a:xfrm>
            <a:off x="5511451" y="2442575"/>
            <a:ext cx="2530258" cy="830997"/>
          </a:xfrm>
          <a:prstGeom prst="rect">
            <a:avLst/>
          </a:prstGeom>
          <a:noFill/>
        </p:spPr>
        <p:txBody>
          <a:bodyPr wrap="square" rtlCol="0">
            <a:spAutoFit/>
          </a:bodyPr>
          <a:lstStyle/>
          <a:p>
            <a:pPr algn="ctr"/>
            <a:r>
              <a:rPr lang="en-GB" sz="2400" i="1">
                <a:solidFill>
                  <a:srgbClr val="1F1C51"/>
                </a:solidFill>
                <a:latin typeface="UTM Aptima" panose="02040603050506020204" pitchFamily="18" charset="0"/>
              </a:rPr>
              <a:t>Phần mềm </a:t>
            </a:r>
          </a:p>
          <a:p>
            <a:pPr algn="ctr"/>
            <a:r>
              <a:rPr lang="en-GB" sz="2400" i="1">
                <a:solidFill>
                  <a:srgbClr val="1F1C51"/>
                </a:solidFill>
                <a:latin typeface="UTM Aptima" panose="02040603050506020204" pitchFamily="18" charset="0"/>
              </a:rPr>
              <a:t>quản lý danh bạ</a:t>
            </a:r>
            <a:endParaRPr lang="en-US" sz="2400" i="1">
              <a:solidFill>
                <a:srgbClr val="1F1C51"/>
              </a:solidFill>
              <a:latin typeface="UTM Aptima" panose="02040603050506020204" pitchFamily="18" charset="0"/>
            </a:endParaRPr>
          </a:p>
        </p:txBody>
      </p:sp>
      <p:pic>
        <p:nvPicPr>
          <p:cNvPr id="1028" name="Picture 4" descr="Quản lý danh bạ điện thoại với phần mềm SMS Marketing - Phần mềm iClick">
            <a:extLst>
              <a:ext uri="{FF2B5EF4-FFF2-40B4-BE49-F238E27FC236}">
                <a16:creationId xmlns:a16="http://schemas.microsoft.com/office/drawing/2014/main" id="{1CFC45A0-0012-457C-8A40-ECB6CD72A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659" y="1076158"/>
            <a:ext cx="3217341" cy="35276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6CA0B9-9A36-40B5-A7D5-32DDFF8F33E1}"/>
              </a:ext>
            </a:extLst>
          </p:cNvPr>
          <p:cNvSpPr txBox="1"/>
          <p:nvPr/>
        </p:nvSpPr>
        <p:spPr>
          <a:xfrm>
            <a:off x="5989022" y="2571750"/>
            <a:ext cx="2748577" cy="830997"/>
          </a:xfrm>
          <a:prstGeom prst="rect">
            <a:avLst/>
          </a:prstGeom>
          <a:noFill/>
        </p:spPr>
        <p:txBody>
          <a:bodyPr wrap="square" rtlCol="0">
            <a:spAutoFit/>
          </a:bodyPr>
          <a:lstStyle/>
          <a:p>
            <a:pPr algn="ctr"/>
            <a:r>
              <a:rPr lang="en-GB" sz="2400" i="1">
                <a:solidFill>
                  <a:srgbClr val="1F1C51"/>
                </a:solidFill>
                <a:latin typeface="UTM Aptima" panose="02040603050506020204" pitchFamily="18" charset="0"/>
              </a:rPr>
              <a:t>Phần mềm </a:t>
            </a:r>
          </a:p>
          <a:p>
            <a:pPr algn="ctr"/>
            <a:r>
              <a:rPr lang="en-GB" sz="2400" i="1">
                <a:solidFill>
                  <a:srgbClr val="1F1C51"/>
                </a:solidFill>
                <a:latin typeface="UTM Aptima" panose="02040603050506020204" pitchFamily="18" charset="0"/>
              </a:rPr>
              <a:t>quản lý nhà trường</a:t>
            </a:r>
            <a:endParaRPr lang="en-US" sz="2400" i="1">
              <a:solidFill>
                <a:srgbClr val="1F1C51"/>
              </a:solidFill>
              <a:latin typeface="UTM Aptima" panose="02040603050506020204" pitchFamily="18" charset="0"/>
            </a:endParaRPr>
          </a:p>
        </p:txBody>
      </p:sp>
      <p:pic>
        <p:nvPicPr>
          <p:cNvPr id="6" name="Picture 5">
            <a:extLst>
              <a:ext uri="{FF2B5EF4-FFF2-40B4-BE49-F238E27FC236}">
                <a16:creationId xmlns:a16="http://schemas.microsoft.com/office/drawing/2014/main" id="{F88EAF57-1CB1-4059-848F-AEDDE1833079}"/>
              </a:ext>
            </a:extLst>
          </p:cNvPr>
          <p:cNvPicPr>
            <a:picLocks noChangeAspect="1"/>
          </p:cNvPicPr>
          <p:nvPr/>
        </p:nvPicPr>
        <p:blipFill>
          <a:blip r:embed="rId4"/>
          <a:stretch>
            <a:fillRect/>
          </a:stretch>
        </p:blipFill>
        <p:spPr>
          <a:xfrm>
            <a:off x="624719" y="1403465"/>
            <a:ext cx="4886732" cy="3001549"/>
          </a:xfrm>
          <a:prstGeom prst="rect">
            <a:avLst/>
          </a:prstGeom>
        </p:spPr>
      </p:pic>
      <p:sp>
        <p:nvSpPr>
          <p:cNvPr id="7" name="TextBox 6">
            <a:extLst>
              <a:ext uri="{FF2B5EF4-FFF2-40B4-BE49-F238E27FC236}">
                <a16:creationId xmlns:a16="http://schemas.microsoft.com/office/drawing/2014/main" id="{843CAC37-8FA2-4646-A432-2BAA26819D84}"/>
              </a:ext>
            </a:extLst>
          </p:cNvPr>
          <p:cNvSpPr txBox="1"/>
          <p:nvPr/>
        </p:nvSpPr>
        <p:spPr>
          <a:xfrm>
            <a:off x="5989023" y="2571750"/>
            <a:ext cx="2530258" cy="830997"/>
          </a:xfrm>
          <a:prstGeom prst="rect">
            <a:avLst/>
          </a:prstGeom>
          <a:noFill/>
        </p:spPr>
        <p:txBody>
          <a:bodyPr wrap="square" rtlCol="0">
            <a:spAutoFit/>
          </a:bodyPr>
          <a:lstStyle/>
          <a:p>
            <a:pPr algn="ctr"/>
            <a:r>
              <a:rPr lang="en-GB" sz="2400" i="1">
                <a:solidFill>
                  <a:srgbClr val="1F1C51"/>
                </a:solidFill>
                <a:latin typeface="UTM Aptima" panose="02040603050506020204" pitchFamily="18" charset="0"/>
              </a:rPr>
              <a:t>Phần mềm </a:t>
            </a:r>
          </a:p>
          <a:p>
            <a:pPr algn="ctr"/>
            <a:r>
              <a:rPr lang="en-GB" sz="2400" i="1">
                <a:solidFill>
                  <a:srgbClr val="1F1C51"/>
                </a:solidFill>
                <a:latin typeface="UTM Aptima" panose="02040603050506020204" pitchFamily="18" charset="0"/>
              </a:rPr>
              <a:t>quản lý thư viện</a:t>
            </a:r>
            <a:endParaRPr lang="en-US" sz="2400" i="1">
              <a:solidFill>
                <a:srgbClr val="1F1C51"/>
              </a:solidFill>
              <a:latin typeface="UTM Aptima" panose="02040603050506020204" pitchFamily="18" charset="0"/>
            </a:endParaRPr>
          </a:p>
        </p:txBody>
      </p:sp>
      <p:pic>
        <p:nvPicPr>
          <p:cNvPr id="8" name="Picture 2" descr="Bài tập: Chương trình Quản lý thư viện | Lập trình Visual Basic.Net 2005">
            <a:extLst>
              <a:ext uri="{FF2B5EF4-FFF2-40B4-BE49-F238E27FC236}">
                <a16:creationId xmlns:a16="http://schemas.microsoft.com/office/drawing/2014/main" id="{1EF6630E-9A7E-49BD-B4BC-E2D8F8356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978" y="1014115"/>
            <a:ext cx="4572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81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1028"/>
                                        </p:tgtEl>
                                      </p:cBhvr>
                                    </p:animEffect>
                                    <p:anim calcmode="lin" valueType="num">
                                      <p:cBhvr>
                                        <p:cTn id="19" dur="1000"/>
                                        <p:tgtEl>
                                          <p:spTgt spid="1028"/>
                                        </p:tgtEl>
                                        <p:attrNameLst>
                                          <p:attrName>ppt_x</p:attrName>
                                        </p:attrNameLst>
                                      </p:cBhvr>
                                      <p:tavLst>
                                        <p:tav tm="0">
                                          <p:val>
                                            <p:strVal val="ppt_x"/>
                                          </p:val>
                                        </p:tav>
                                        <p:tav tm="100000">
                                          <p:val>
                                            <p:strVal val="ppt_x"/>
                                          </p:val>
                                        </p:tav>
                                      </p:tavLst>
                                    </p:anim>
                                    <p:anim calcmode="lin" valueType="num">
                                      <p:cBhvr>
                                        <p:cTn id="20" dur="1000"/>
                                        <p:tgtEl>
                                          <p:spTgt spid="1028"/>
                                        </p:tgtEl>
                                        <p:attrNameLst>
                                          <p:attrName>ppt_y</p:attrName>
                                        </p:attrNameLst>
                                      </p:cBhvr>
                                      <p:tavLst>
                                        <p:tav tm="0">
                                          <p:val>
                                            <p:strVal val="ppt_y"/>
                                          </p:val>
                                        </p:tav>
                                        <p:tav tm="100000">
                                          <p:val>
                                            <p:strVal val="ppt_y+.1"/>
                                          </p:val>
                                        </p:tav>
                                      </p:tavLst>
                                    </p:anim>
                                    <p:set>
                                      <p:cBhvr>
                                        <p:cTn id="21" dur="1" fill="hold">
                                          <p:stCondLst>
                                            <p:cond delay="999"/>
                                          </p:stCondLst>
                                        </p:cTn>
                                        <p:tgtEl>
                                          <p:spTgt spid="1028"/>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1000"/>
                                        <p:tgtEl>
                                          <p:spTgt spid="12"/>
                                        </p:tgtEl>
                                      </p:cBhvr>
                                    </p:animEffect>
                                    <p:anim calcmode="lin" valueType="num">
                                      <p:cBhvr>
                                        <p:cTn id="24" dur="1000"/>
                                        <p:tgtEl>
                                          <p:spTgt spid="12"/>
                                        </p:tgtEl>
                                        <p:attrNameLst>
                                          <p:attrName>ppt_x</p:attrName>
                                        </p:attrNameLst>
                                      </p:cBhvr>
                                      <p:tavLst>
                                        <p:tav tm="0">
                                          <p:val>
                                            <p:strVal val="ppt_x"/>
                                          </p:val>
                                        </p:tav>
                                        <p:tav tm="100000">
                                          <p:val>
                                            <p:strVal val="ppt_x"/>
                                          </p:val>
                                        </p:tav>
                                      </p:tavLst>
                                    </p:anim>
                                    <p:anim calcmode="lin" valueType="num">
                                      <p:cBhvr>
                                        <p:cTn id="25" dur="1000"/>
                                        <p:tgtEl>
                                          <p:spTgt spid="12"/>
                                        </p:tgtEl>
                                        <p:attrNameLst>
                                          <p:attrName>ppt_y</p:attrName>
                                        </p:attrNameLst>
                                      </p:cBhvr>
                                      <p:tavLst>
                                        <p:tav tm="0">
                                          <p:val>
                                            <p:strVal val="ppt_y"/>
                                          </p:val>
                                        </p:tav>
                                        <p:tav tm="100000">
                                          <p:val>
                                            <p:strVal val="ppt_y+.1"/>
                                          </p:val>
                                        </p:tav>
                                      </p:tavLst>
                                    </p:anim>
                                    <p:set>
                                      <p:cBhvr>
                                        <p:cTn id="26" dur="1" fill="hold">
                                          <p:stCondLst>
                                            <p:cond delay="999"/>
                                          </p:stCondLst>
                                        </p:cTn>
                                        <p:tgtEl>
                                          <p:spTgt spid="12"/>
                                        </p:tgtEl>
                                        <p:attrNameLst>
                                          <p:attrName>style.visibility</p:attrName>
                                        </p:attrNameLst>
                                      </p:cBhvr>
                                      <p:to>
                                        <p:strVal val="hidden"/>
                                      </p:to>
                                    </p:set>
                                  </p:childTnLst>
                                </p:cTn>
                              </p:par>
                              <p:par>
                                <p:cTn id="27" presetID="2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10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1000"/>
                                        <p:tgtEl>
                                          <p:spTgt spid="6"/>
                                        </p:tgtEl>
                                      </p:cBhvr>
                                    </p:animEffect>
                                    <p:set>
                                      <p:cBhvr>
                                        <p:cTn id="37" dur="1" fill="hold">
                                          <p:stCondLst>
                                            <p:cond delay="999"/>
                                          </p:stCondLst>
                                        </p:cTn>
                                        <p:tgtEl>
                                          <p:spTgt spid="6"/>
                                        </p:tgtEl>
                                        <p:attrNameLst>
                                          <p:attrName>style.visibility</p:attrName>
                                        </p:attrNameLst>
                                      </p:cBhvr>
                                      <p:to>
                                        <p:strVal val="hidden"/>
                                      </p:to>
                                    </p:set>
                                  </p:childTnLst>
                                </p:cTn>
                              </p:par>
                              <p:par>
                                <p:cTn id="38" presetID="22" presetClass="exit" presetSubtype="4" fill="hold" grpId="1" nodeType="withEffect">
                                  <p:stCondLst>
                                    <p:cond delay="0"/>
                                  </p:stCondLst>
                                  <p:childTnLst>
                                    <p:animEffect transition="out" filter="wipe(down)">
                                      <p:cBhvr>
                                        <p:cTn id="39" dur="1000"/>
                                        <p:tgtEl>
                                          <p:spTgt spid="5"/>
                                        </p:tgtEl>
                                      </p:cBhvr>
                                    </p:animEffect>
                                    <p:set>
                                      <p:cBhvr>
                                        <p:cTn id="40" dur="1" fill="hold">
                                          <p:stCondLst>
                                            <p:cond delay="999"/>
                                          </p:stCondLst>
                                        </p:cTn>
                                        <p:tgtEl>
                                          <p:spTgt spid="5"/>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5" grpId="0"/>
      <p:bldP spid="5"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078E-3E3D-40F0-B694-EC55164F2DEA}"/>
              </a:ext>
            </a:extLst>
          </p:cNvPr>
          <p:cNvSpPr>
            <a:spLocks noGrp="1"/>
          </p:cNvSpPr>
          <p:nvPr>
            <p:ph type="title"/>
          </p:nvPr>
        </p:nvSpPr>
        <p:spPr/>
        <p:txBody>
          <a:bodyPr/>
          <a:lstStyle/>
          <a:p>
            <a:r>
              <a:rPr lang="en-GB" b="1">
                <a:solidFill>
                  <a:srgbClr val="1F1C51"/>
                </a:solidFill>
              </a:rPr>
              <a:t>THUẬT TOÁN SẮP XẾP</a:t>
            </a:r>
            <a:endParaRPr lang="en-US" b="1">
              <a:solidFill>
                <a:srgbClr val="1F1C51"/>
              </a:solidFill>
            </a:endParaRPr>
          </a:p>
        </p:txBody>
      </p:sp>
      <p:pic>
        <p:nvPicPr>
          <p:cNvPr id="5122" name="Picture 2" descr="Các thuật toán sắp xếp | DEVMASTER">
            <a:extLst>
              <a:ext uri="{FF2B5EF4-FFF2-40B4-BE49-F238E27FC236}">
                <a16:creationId xmlns:a16="http://schemas.microsoft.com/office/drawing/2014/main" id="{0303FF82-8E9F-4D07-8398-4373D645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651" y="1350467"/>
            <a:ext cx="2295525" cy="1990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DF21F5-420F-4D1C-B555-6AAEED84FD93}"/>
              </a:ext>
            </a:extLst>
          </p:cNvPr>
          <p:cNvSpPr txBox="1"/>
          <p:nvPr/>
        </p:nvSpPr>
        <p:spPr>
          <a:xfrm>
            <a:off x="626625" y="1602254"/>
            <a:ext cx="5226679" cy="1938992"/>
          </a:xfrm>
          <a:prstGeom prst="rect">
            <a:avLst/>
          </a:prstGeom>
          <a:noFill/>
        </p:spPr>
        <p:txBody>
          <a:bodyPr wrap="square">
            <a:spAutoFit/>
          </a:bodyPr>
          <a:lstStyle/>
          <a:p>
            <a:pPr algn="just"/>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Trong khoa học máy tính và toán học, </a:t>
            </a:r>
            <a:r>
              <a:rPr lang="en-US" sz="2400" b="1" i="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 sắp xếp</a:t>
            </a:r>
            <a:r>
              <a:rPr lang="en-US" sz="2400" b="1">
                <a:solidFill>
                  <a:srgbClr val="1F1C51"/>
                </a:solidFill>
                <a:effectLst/>
                <a:latin typeface="UTM Aptima" panose="02040603050506020204" pitchFamily="18" charset="0"/>
                <a:ea typeface="Calibri" panose="020F0502020204030204" pitchFamily="34" charset="0"/>
                <a:cs typeface="Arial" panose="020B0604020202020204" pitchFamily="34" charset="0"/>
              </a:rPr>
              <a:t> </a:t>
            </a:r>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là một thuật toán sắp xếp các phần tử của một danh sách (hoặc mảng) theo một thứ tự cụ thể (tăng hoặc giảm). </a:t>
            </a:r>
            <a:endParaRPr lang="en-US" sz="2400">
              <a:solidFill>
                <a:srgbClr val="1F1C51"/>
              </a:solidFill>
              <a:latin typeface="UTM Aptima" panose="02040603050506020204" pitchFamily="18" charset="0"/>
            </a:endParaRPr>
          </a:p>
        </p:txBody>
      </p:sp>
      <p:sp>
        <p:nvSpPr>
          <p:cNvPr id="8" name="TextBox 7">
            <a:extLst>
              <a:ext uri="{FF2B5EF4-FFF2-40B4-BE49-F238E27FC236}">
                <a16:creationId xmlns:a16="http://schemas.microsoft.com/office/drawing/2014/main" id="{03D734F8-2956-4069-BDDF-E4822973D190}"/>
              </a:ext>
            </a:extLst>
          </p:cNvPr>
          <p:cNvSpPr txBox="1"/>
          <p:nvPr/>
        </p:nvSpPr>
        <p:spPr>
          <a:xfrm>
            <a:off x="814192" y="3900868"/>
            <a:ext cx="7979079" cy="461665"/>
          </a:xfrm>
          <a:prstGeom prst="rect">
            <a:avLst/>
          </a:prstGeom>
          <a:noFill/>
        </p:spPr>
        <p:txBody>
          <a:bodyPr wrap="square">
            <a:spAutoFit/>
          </a:bodyPr>
          <a:lstStyle/>
          <a:p>
            <a:r>
              <a:rPr lang="en-US" sz="2400">
                <a:solidFill>
                  <a:srgbClr val="1F1C51"/>
                </a:solidFill>
                <a:latin typeface="UTM Aptima" panose="02040603050506020204" pitchFamily="18" charset="0"/>
                <a:ea typeface="Calibri" panose="020F0502020204030204" pitchFamily="34" charset="0"/>
                <a:cs typeface="Arial" panose="020B0604020202020204" pitchFamily="34" charset="0"/>
              </a:rPr>
              <a:t>N</a:t>
            </a:r>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gười ta thường kí hiệu các phần tử đã sắp xếp là các số.</a:t>
            </a:r>
            <a:endParaRPr lang="en-US" sz="2400">
              <a:solidFill>
                <a:srgbClr val="1F1C51"/>
              </a:solidFill>
              <a:latin typeface="UTM Aptima" panose="02040603050506020204" pitchFamily="18" charset="0"/>
            </a:endParaRPr>
          </a:p>
        </p:txBody>
      </p:sp>
    </p:spTree>
    <p:extLst>
      <p:ext uri="{BB962C8B-B14F-4D97-AF65-F5344CB8AC3E}">
        <p14:creationId xmlns:p14="http://schemas.microsoft.com/office/powerpoint/2010/main" val="9284261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arn(inVertical)">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FB14-296E-4AB9-A832-5B5AA63EAE47}"/>
              </a:ext>
            </a:extLst>
          </p:cNvPr>
          <p:cNvSpPr>
            <a:spLocks noGrp="1"/>
          </p:cNvSpPr>
          <p:nvPr>
            <p:ph type="title"/>
          </p:nvPr>
        </p:nvSpPr>
        <p:spPr/>
        <p:txBody>
          <a:bodyPr/>
          <a:lstStyle/>
          <a:p>
            <a:r>
              <a:rPr lang="en-GB" b="1">
                <a:solidFill>
                  <a:srgbClr val="1F1C51"/>
                </a:solidFill>
              </a:rPr>
              <a:t>SẮP XẾP CHÈN (INSERTION SORT)</a:t>
            </a:r>
            <a:endParaRPr lang="en-US" b="1">
              <a:solidFill>
                <a:srgbClr val="1F1C51"/>
              </a:solidFill>
            </a:endParaRPr>
          </a:p>
        </p:txBody>
      </p:sp>
      <p:sp>
        <p:nvSpPr>
          <p:cNvPr id="4" name="TextBox 3">
            <a:extLst>
              <a:ext uri="{FF2B5EF4-FFF2-40B4-BE49-F238E27FC236}">
                <a16:creationId xmlns:a16="http://schemas.microsoft.com/office/drawing/2014/main" id="{89514F9D-1D0F-45DF-964A-3BA21474ADB1}"/>
              </a:ext>
            </a:extLst>
          </p:cNvPr>
          <p:cNvSpPr txBox="1"/>
          <p:nvPr/>
        </p:nvSpPr>
        <p:spPr>
          <a:xfrm>
            <a:off x="664203" y="1260318"/>
            <a:ext cx="3907797" cy="1417504"/>
          </a:xfrm>
          <a:prstGeom prst="rect">
            <a:avLst/>
          </a:prstGeom>
          <a:noFill/>
        </p:spPr>
        <p:txBody>
          <a:bodyPr wrap="square" rtlCol="0">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Giải thuật sắp xếp chèn</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là một giải thuật sắp xếp dựa trên việc so sánh in-place.</a:t>
            </a:r>
          </a:p>
        </p:txBody>
      </p:sp>
      <p:sp>
        <p:nvSpPr>
          <p:cNvPr id="6" name="TextBox 5">
            <a:extLst>
              <a:ext uri="{FF2B5EF4-FFF2-40B4-BE49-F238E27FC236}">
                <a16:creationId xmlns:a16="http://schemas.microsoft.com/office/drawing/2014/main" id="{15CA149F-92B9-49D0-8CA3-E8C8DC87086D}"/>
              </a:ext>
            </a:extLst>
          </p:cNvPr>
          <p:cNvSpPr txBox="1"/>
          <p:nvPr/>
        </p:nvSpPr>
        <p:spPr>
          <a:xfrm>
            <a:off x="664203" y="3060265"/>
            <a:ext cx="3907797" cy="1323439"/>
          </a:xfrm>
          <a:prstGeom prst="rect">
            <a:avLst/>
          </a:prstGeom>
          <a:noFill/>
        </p:spPr>
        <p:txBody>
          <a:bodyPr wrap="square">
            <a:spAutoFit/>
          </a:bodyPr>
          <a:lstStyle/>
          <a:p>
            <a:pPr algn="just"/>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Ý tưởng:</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Lấy ý tưởng từ việc “chơi bài”, dựa theo cách người chơi chèn thêm một quân bài mới vào bộ bài đã được sắp xếp trên tay.</a:t>
            </a:r>
            <a:endParaRPr lang="en-US" sz="2000">
              <a:solidFill>
                <a:srgbClr val="1F1C51"/>
              </a:solidFill>
              <a:latin typeface="UTM Aptima" panose="02040603050506020204" pitchFamily="18" charset="0"/>
            </a:endParaRPr>
          </a:p>
        </p:txBody>
      </p:sp>
      <p:pic>
        <p:nvPicPr>
          <p:cNvPr id="6146" name="Picture 2" descr="JAVA] INSERTION SORT: Thuật toán sắp xếp chèn">
            <a:extLst>
              <a:ext uri="{FF2B5EF4-FFF2-40B4-BE49-F238E27FC236}">
                <a16:creationId xmlns:a16="http://schemas.microsoft.com/office/drawing/2014/main" id="{1ADD6E2D-76DE-4337-82FA-E03B0377D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6" r="13582"/>
          <a:stretch/>
        </p:blipFill>
        <p:spPr bwMode="auto">
          <a:xfrm>
            <a:off x="5047989" y="1602960"/>
            <a:ext cx="3431808" cy="242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4405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CHÈN (INSERTION SORT)</a:t>
            </a: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79C74A-B07F-4D6F-BFBE-609A4E1EC7DC}"/>
                  </a:ext>
                </a:extLst>
              </p:cNvPr>
              <p:cNvSpPr txBox="1"/>
              <p:nvPr/>
            </p:nvSpPr>
            <p:spPr>
              <a:xfrm>
                <a:off x="770351" y="1298741"/>
                <a:ext cx="7603298" cy="2546018"/>
              </a:xfrm>
              <a:prstGeom prst="rect">
                <a:avLst/>
              </a:prstGeom>
              <a:noFill/>
            </p:spPr>
            <p:txBody>
              <a:bodyPr wrap="square">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a:t>
                </a:r>
                <a:endParaRPr lang="en-US" sz="2000">
                  <a:solidFill>
                    <a:srgbClr val="1F1C51"/>
                  </a:solidFill>
                  <a:latin typeface="UTM Aptima" panose="02040603050506020204" pitchFamily="18"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Tại bước </a:t>
                </a:r>
                <a14:m>
                  <m:oMath xmlns:m="http://schemas.openxmlformats.org/officeDocument/2006/math">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𝑘</m:t>
                    </m:r>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 = 1, 2, ..., </m:t>
                    </m:r>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𝑛</m:t>
                    </m:r>
                  </m:oMath>
                </a14:m>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đưa phần tử thứ </a:t>
                </a:r>
                <a:r>
                  <a:rPr lang="en-US" sz="2000" i="1">
                    <a:solidFill>
                      <a:srgbClr val="1F1C51"/>
                    </a:solidFill>
                    <a:effectLst/>
                    <a:latin typeface="UTM Aptima" panose="02040603050506020204" pitchFamily="18" charset="0"/>
                    <a:ea typeface="Calibri" panose="020F0502020204030204" pitchFamily="34" charset="0"/>
                    <a:cs typeface="Arial" panose="020B0604020202020204" pitchFamily="34" charset="0"/>
                  </a:rPr>
                  <a:t>k</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trong mảng đã cho vào đúng vị trí trong dãy gồm </a:t>
                </a:r>
                <a14:m>
                  <m:oMath xmlns:m="http://schemas.openxmlformats.org/officeDocument/2006/math">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𝑘</m:t>
                    </m:r>
                  </m:oMath>
                </a14:m>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phần tử đầu tiên.</a:t>
                </a:r>
              </a:p>
              <a:p>
                <a:pPr marL="34290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Kết quả là sau bước thứ </a:t>
                </a:r>
                <a14:m>
                  <m:oMath xmlns:m="http://schemas.openxmlformats.org/officeDocument/2006/math">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𝑘</m:t>
                    </m:r>
                  </m:oMath>
                </a14:m>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sẽ có </a:t>
                </a:r>
                <a14:m>
                  <m:oMath xmlns:m="http://schemas.openxmlformats.org/officeDocument/2006/math">
                    <m:r>
                      <a:rPr lang="en-US" sz="2000" i="1">
                        <a:solidFill>
                          <a:srgbClr val="1F1C51"/>
                        </a:solidFill>
                        <a:effectLst/>
                        <a:latin typeface="Cambria Math" panose="02040503050406030204" pitchFamily="18" charset="0"/>
                        <a:ea typeface="Calibri" panose="020F0502020204030204" pitchFamily="34" charset="0"/>
                        <a:cs typeface="Arial" panose="020B0604020202020204" pitchFamily="34" charset="0"/>
                      </a:rPr>
                      <m:t>𝑘</m:t>
                    </m:r>
                  </m:oMath>
                </a14:m>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phần tử đầu tiên được sắp xếp theo thứ tự.</a:t>
                </a:r>
              </a:p>
            </p:txBody>
          </p:sp>
        </mc:Choice>
        <mc:Fallback xmlns="">
          <p:sp>
            <p:nvSpPr>
              <p:cNvPr id="4" name="TextBox 3">
                <a:extLst>
                  <a:ext uri="{FF2B5EF4-FFF2-40B4-BE49-F238E27FC236}">
                    <a16:creationId xmlns:a16="http://schemas.microsoft.com/office/drawing/2014/main" id="{9579C74A-B07F-4D6F-BFBE-609A4E1EC7DC}"/>
                  </a:ext>
                </a:extLst>
              </p:cNvPr>
              <p:cNvSpPr txBox="1">
                <a:spLocks noRot="1" noChangeAspect="1" noMove="1" noResize="1" noEditPoints="1" noAdjustHandles="1" noChangeArrowheads="1" noChangeShapeType="1" noTextEdit="1"/>
              </p:cNvSpPr>
              <p:nvPr/>
            </p:nvSpPr>
            <p:spPr>
              <a:xfrm>
                <a:off x="770351" y="1298741"/>
                <a:ext cx="7603298" cy="2546018"/>
              </a:xfrm>
              <a:prstGeom prst="rect">
                <a:avLst/>
              </a:prstGeom>
              <a:blipFill>
                <a:blip r:embed="rId2"/>
                <a:stretch>
                  <a:fillRect l="-801" r="-801" b="-3349"/>
                </a:stretch>
              </a:blipFill>
            </p:spPr>
            <p:txBody>
              <a:bodyPr/>
              <a:lstStyle/>
              <a:p>
                <a:r>
                  <a:rPr lang="en-US">
                    <a:noFill/>
                  </a:rPr>
                  <a:t> </a:t>
                </a:r>
              </a:p>
            </p:txBody>
          </p:sp>
        </mc:Fallback>
      </mc:AlternateContent>
    </p:spTree>
    <p:extLst>
      <p:ext uri="{BB962C8B-B14F-4D97-AF65-F5344CB8AC3E}">
        <p14:creationId xmlns:p14="http://schemas.microsoft.com/office/powerpoint/2010/main" val="22483096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CHÈN (INSERTION SORT)</a:t>
            </a:r>
            <a:endParaRPr lang="en-US"/>
          </a:p>
        </p:txBody>
      </p:sp>
      <p:grpSp>
        <p:nvGrpSpPr>
          <p:cNvPr id="17" name="Group 16">
            <a:extLst>
              <a:ext uri="{FF2B5EF4-FFF2-40B4-BE49-F238E27FC236}">
                <a16:creationId xmlns:a16="http://schemas.microsoft.com/office/drawing/2014/main" id="{CF0A269D-A2DB-40DD-81DE-81709851B8B5}"/>
              </a:ext>
            </a:extLst>
          </p:cNvPr>
          <p:cNvGrpSpPr/>
          <p:nvPr/>
        </p:nvGrpSpPr>
        <p:grpSpPr>
          <a:xfrm>
            <a:off x="1458636" y="2075569"/>
            <a:ext cx="992359" cy="992359"/>
            <a:chOff x="851770" y="1313763"/>
            <a:chExt cx="804196" cy="804196"/>
          </a:xfrm>
          <a:solidFill>
            <a:schemeClr val="accent6">
              <a:lumMod val="20000"/>
              <a:lumOff val="80000"/>
            </a:schemeClr>
          </a:solidFill>
        </p:grpSpPr>
        <p:sp>
          <p:nvSpPr>
            <p:cNvPr id="18" name="Flowchart: Connector 17">
              <a:extLst>
                <a:ext uri="{FF2B5EF4-FFF2-40B4-BE49-F238E27FC236}">
                  <a16:creationId xmlns:a16="http://schemas.microsoft.com/office/drawing/2014/main" id="{C35D5E96-2329-4D04-AC1D-B05EBCA8FB98}"/>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19" name="TextBox 18">
              <a:extLst>
                <a:ext uri="{FF2B5EF4-FFF2-40B4-BE49-F238E27FC236}">
                  <a16:creationId xmlns:a16="http://schemas.microsoft.com/office/drawing/2014/main" id="{8722A39E-8FD7-472E-BA55-BCF8232C5738}"/>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4</a:t>
              </a:r>
              <a:endParaRPr lang="en-US" sz="3200">
                <a:solidFill>
                  <a:srgbClr val="1F1C51"/>
                </a:solidFill>
                <a:latin typeface="UTM Aptima" panose="02040603050506020204" pitchFamily="18" charset="0"/>
              </a:endParaRPr>
            </a:p>
          </p:txBody>
        </p:sp>
      </p:grpSp>
      <p:grpSp>
        <p:nvGrpSpPr>
          <p:cNvPr id="20" name="Group 19">
            <a:extLst>
              <a:ext uri="{FF2B5EF4-FFF2-40B4-BE49-F238E27FC236}">
                <a16:creationId xmlns:a16="http://schemas.microsoft.com/office/drawing/2014/main" id="{5BCB31DC-B96F-4A13-8B4E-7022302BD7F5}"/>
              </a:ext>
            </a:extLst>
          </p:cNvPr>
          <p:cNvGrpSpPr/>
          <p:nvPr/>
        </p:nvGrpSpPr>
        <p:grpSpPr>
          <a:xfrm>
            <a:off x="3145681" y="2082886"/>
            <a:ext cx="992359" cy="992359"/>
            <a:chOff x="851770" y="1313763"/>
            <a:chExt cx="804196" cy="804196"/>
          </a:xfrm>
          <a:solidFill>
            <a:schemeClr val="accent6">
              <a:lumMod val="20000"/>
              <a:lumOff val="80000"/>
            </a:schemeClr>
          </a:solidFill>
        </p:grpSpPr>
        <p:sp>
          <p:nvSpPr>
            <p:cNvPr id="21" name="Flowchart: Connector 20">
              <a:extLst>
                <a:ext uri="{FF2B5EF4-FFF2-40B4-BE49-F238E27FC236}">
                  <a16:creationId xmlns:a16="http://schemas.microsoft.com/office/drawing/2014/main" id="{C617F960-53F7-4BE1-9C2D-91895FB3FD04}"/>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2" name="TextBox 21">
              <a:extLst>
                <a:ext uri="{FF2B5EF4-FFF2-40B4-BE49-F238E27FC236}">
                  <a16:creationId xmlns:a16="http://schemas.microsoft.com/office/drawing/2014/main" id="{1AF6D9BD-88B0-45A6-8C06-F49C59BB730B}"/>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3</a:t>
              </a:r>
              <a:endParaRPr lang="en-US" sz="3200">
                <a:solidFill>
                  <a:srgbClr val="1F1C51"/>
                </a:solidFill>
                <a:latin typeface="UTM Aptima" panose="02040603050506020204" pitchFamily="18" charset="0"/>
              </a:endParaRPr>
            </a:p>
          </p:txBody>
        </p:sp>
      </p:grpSp>
      <p:grpSp>
        <p:nvGrpSpPr>
          <p:cNvPr id="23" name="Group 22">
            <a:extLst>
              <a:ext uri="{FF2B5EF4-FFF2-40B4-BE49-F238E27FC236}">
                <a16:creationId xmlns:a16="http://schemas.microsoft.com/office/drawing/2014/main" id="{41F362E8-00C1-435A-A19C-E6F8BB8F0994}"/>
              </a:ext>
            </a:extLst>
          </p:cNvPr>
          <p:cNvGrpSpPr/>
          <p:nvPr/>
        </p:nvGrpSpPr>
        <p:grpSpPr>
          <a:xfrm>
            <a:off x="4832726" y="2082886"/>
            <a:ext cx="992359" cy="992359"/>
            <a:chOff x="851770" y="1313763"/>
            <a:chExt cx="804196" cy="804196"/>
          </a:xfrm>
          <a:solidFill>
            <a:schemeClr val="accent6">
              <a:lumMod val="20000"/>
              <a:lumOff val="80000"/>
            </a:schemeClr>
          </a:solidFill>
        </p:grpSpPr>
        <p:sp>
          <p:nvSpPr>
            <p:cNvPr id="24" name="Flowchart: Connector 23">
              <a:extLst>
                <a:ext uri="{FF2B5EF4-FFF2-40B4-BE49-F238E27FC236}">
                  <a16:creationId xmlns:a16="http://schemas.microsoft.com/office/drawing/2014/main" id="{E8C8589C-551E-4CCD-888A-725EB18A26E5}"/>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5" name="TextBox 24">
              <a:extLst>
                <a:ext uri="{FF2B5EF4-FFF2-40B4-BE49-F238E27FC236}">
                  <a16:creationId xmlns:a16="http://schemas.microsoft.com/office/drawing/2014/main" id="{D4D531DD-F44E-4389-BB78-AF9F9A1685A9}"/>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2</a:t>
              </a:r>
              <a:endParaRPr lang="en-US" sz="3200">
                <a:solidFill>
                  <a:srgbClr val="1F1C51"/>
                </a:solidFill>
                <a:latin typeface="UTM Aptima" panose="02040603050506020204" pitchFamily="18" charset="0"/>
              </a:endParaRPr>
            </a:p>
          </p:txBody>
        </p:sp>
      </p:grpSp>
      <p:grpSp>
        <p:nvGrpSpPr>
          <p:cNvPr id="26" name="Group 25">
            <a:extLst>
              <a:ext uri="{FF2B5EF4-FFF2-40B4-BE49-F238E27FC236}">
                <a16:creationId xmlns:a16="http://schemas.microsoft.com/office/drawing/2014/main" id="{740BCF1D-19A5-4B65-9AFC-E89C6498EC7C}"/>
              </a:ext>
            </a:extLst>
          </p:cNvPr>
          <p:cNvGrpSpPr/>
          <p:nvPr/>
        </p:nvGrpSpPr>
        <p:grpSpPr>
          <a:xfrm>
            <a:off x="6519771" y="2075362"/>
            <a:ext cx="992359" cy="992359"/>
            <a:chOff x="851770" y="1313763"/>
            <a:chExt cx="804196" cy="804196"/>
          </a:xfrm>
          <a:solidFill>
            <a:schemeClr val="accent6">
              <a:lumMod val="20000"/>
              <a:lumOff val="80000"/>
            </a:schemeClr>
          </a:solidFill>
        </p:grpSpPr>
        <p:sp>
          <p:nvSpPr>
            <p:cNvPr id="27" name="Flowchart: Connector 26">
              <a:extLst>
                <a:ext uri="{FF2B5EF4-FFF2-40B4-BE49-F238E27FC236}">
                  <a16:creationId xmlns:a16="http://schemas.microsoft.com/office/drawing/2014/main" id="{94C2430C-B64D-43A2-A358-C18D38284301}"/>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8" name="TextBox 27">
              <a:extLst>
                <a:ext uri="{FF2B5EF4-FFF2-40B4-BE49-F238E27FC236}">
                  <a16:creationId xmlns:a16="http://schemas.microsoft.com/office/drawing/2014/main" id="{5FC8AEEC-EC0B-48AE-A84E-43CA40AC7F17}"/>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5</a:t>
              </a:r>
              <a:endParaRPr lang="en-US" sz="3200">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30855194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086 -0.00123 L -0.05 -0.14753 C -0.06041 -0.18055 -0.07569 -0.1929 -0.09166 -0.1929 C -0.10989 -0.1929 -0.12448 -0.18055 -0.13489 -0.14753 L -0.18368 -0.00123 " pathEditMode="relative" rAng="0" ptsTypes="AAAAA">
                                      <p:cBhvr>
                                        <p:cTn id="6" dur="2000" fill="hold"/>
                                        <p:tgtEl>
                                          <p:spTgt spid="20"/>
                                        </p:tgtEl>
                                        <p:attrNameLst>
                                          <p:attrName>ppt_x</p:attrName>
                                          <p:attrName>ppt_y</p:attrName>
                                        </p:attrNameLst>
                                      </p:cBhvr>
                                      <p:rCtr x="-9149" y="-9599"/>
                                    </p:animMotion>
                                  </p:childTnLst>
                                </p:cTn>
                              </p:par>
                              <p:par>
                                <p:cTn id="7" presetID="37" presetClass="path" presetSubtype="0" accel="50000" decel="50000" fill="hold" nodeType="withEffect">
                                  <p:stCondLst>
                                    <p:cond delay="0"/>
                                  </p:stCondLst>
                                  <p:childTnLst>
                                    <p:animMotion origin="layout" path="M 4.33681E-18 -4.5679E-6 L 0.04931 0.10031 C 0.0599 0.12284 0.07535 0.13612 0.09167 0.13612 C 0.11007 0.13612 0.12483 0.12284 0.13542 0.10031 L 0.18507 -4.5679E-6 " pathEditMode="relative" rAng="0" ptsTypes="AAAAA">
                                      <p:cBhvr>
                                        <p:cTn id="8" dur="2000" fill="hold"/>
                                        <p:tgtEl>
                                          <p:spTgt spid="17"/>
                                        </p:tgtEl>
                                        <p:attrNameLst>
                                          <p:attrName>ppt_x</p:attrName>
                                          <p:attrName>ppt_y</p:attrName>
                                        </p:attrNameLst>
                                      </p:cBhvr>
                                      <p:rCtr x="9253" y="6790"/>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00278 -0.00124 L -0.10104 0.16697 C -0.12153 0.20525 -0.15243 0.22068 -0.18438 0.22068 C -0.22101 0.22068 -0.25035 0.20525 -0.27084 0.16697 L -0.36893 -0.00124 " pathEditMode="relative" rAng="0" ptsTypes="AAAAA">
                                      <p:cBhvr>
                                        <p:cTn id="12" dur="2000" fill="hold"/>
                                        <p:tgtEl>
                                          <p:spTgt spid="23"/>
                                        </p:tgtEl>
                                        <p:attrNameLst>
                                          <p:attrName>ppt_x</p:attrName>
                                          <p:attrName>ppt_y</p:attrName>
                                        </p:attrNameLst>
                                      </p:cBhvr>
                                      <p:rCtr x="-18316" y="11080"/>
                                    </p:animMotion>
                                  </p:childTnLst>
                                </p:cTn>
                              </p:par>
                              <p:par>
                                <p:cTn id="13" presetID="37" presetClass="path" presetSubtype="0" accel="50000" decel="50000" fill="hold" nodeType="withEffect">
                                  <p:stCondLst>
                                    <p:cond delay="0"/>
                                  </p:stCondLst>
                                  <p:childTnLst>
                                    <p:animMotion origin="layout" path="M -0.18368 -0.00123 L -0.13507 0.00525 C -0.12465 0.00679 -0.10937 0.00772 -0.0934 0.00772 C -0.07534 0.00772 -0.06076 0.00679 -0.05052 0.00525 L -0.00138 -0.00123 " pathEditMode="relative" rAng="0" ptsTypes="AAAAA">
                                      <p:cBhvr>
                                        <p:cTn id="14" dur="2000" fill="hold"/>
                                        <p:tgtEl>
                                          <p:spTgt spid="20"/>
                                        </p:tgtEl>
                                        <p:attrNameLst>
                                          <p:attrName>ppt_x</p:attrName>
                                          <p:attrName>ppt_y</p:attrName>
                                        </p:attrNameLst>
                                      </p:cBhvr>
                                      <p:rCtr x="9115" y="432"/>
                                    </p:animMotion>
                                  </p:childTnLst>
                                </p:cTn>
                              </p:par>
                              <p:par>
                                <p:cTn id="15" presetID="37" presetClass="path" presetSubtype="0" accel="50000" decel="50000" fill="hold" nodeType="withEffect">
                                  <p:stCondLst>
                                    <p:cond delay="0"/>
                                  </p:stCondLst>
                                  <p:childTnLst>
                                    <p:animMotion origin="layout" path="M 0.18506 0 L 0.23368 0.00648 C 0.24392 0.00802 0.2592 0.00895 0.275 0.00895 C 0.29322 0.00895 0.30781 0.00802 0.31805 0.00648 L 0.36684 0 " pathEditMode="relative" rAng="0" ptsTypes="AAAAA">
                                      <p:cBhvr>
                                        <p:cTn id="16" dur="2000" fill="hold"/>
                                        <p:tgtEl>
                                          <p:spTgt spid="17"/>
                                        </p:tgtEl>
                                        <p:attrNameLst>
                                          <p:attrName>ppt_x</p:attrName>
                                          <p:attrName>ppt_y</p:attrName>
                                        </p:attrNameLst>
                                      </p:cBhvr>
                                      <p:rCtr x="9080" y="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FB14-296E-4AB9-A832-5B5AA63EAE47}"/>
              </a:ext>
            </a:extLst>
          </p:cNvPr>
          <p:cNvSpPr>
            <a:spLocks noGrp="1"/>
          </p:cNvSpPr>
          <p:nvPr>
            <p:ph type="title"/>
          </p:nvPr>
        </p:nvSpPr>
        <p:spPr/>
        <p:txBody>
          <a:bodyPr/>
          <a:lstStyle/>
          <a:p>
            <a:r>
              <a:rPr lang="en-GB" b="1">
                <a:solidFill>
                  <a:srgbClr val="1F1C51"/>
                </a:solidFill>
              </a:rPr>
              <a:t>SẮP XẾP CHỌN (SELECTION SORT)</a:t>
            </a:r>
            <a:endParaRPr lang="en-US" b="1">
              <a:solidFill>
                <a:srgbClr val="1F1C51"/>
              </a:solidFill>
            </a:endParaRPr>
          </a:p>
        </p:txBody>
      </p:sp>
      <p:sp>
        <p:nvSpPr>
          <p:cNvPr id="4" name="TextBox 3">
            <a:extLst>
              <a:ext uri="{FF2B5EF4-FFF2-40B4-BE49-F238E27FC236}">
                <a16:creationId xmlns:a16="http://schemas.microsoft.com/office/drawing/2014/main" id="{89514F9D-1D0F-45DF-964A-3BA21474ADB1}"/>
              </a:ext>
            </a:extLst>
          </p:cNvPr>
          <p:cNvSpPr txBox="1"/>
          <p:nvPr/>
        </p:nvSpPr>
        <p:spPr>
          <a:xfrm>
            <a:off x="626625" y="1198977"/>
            <a:ext cx="4835644" cy="3264163"/>
          </a:xfrm>
          <a:prstGeom prst="rect">
            <a:avLst/>
          </a:prstGeom>
          <a:noFill/>
        </p:spPr>
        <p:txBody>
          <a:bodyPr wrap="square" rtlCol="0">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Giải thuật sắp xếp chọn</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là một giải thuật sắp xếp trong đó danh sách được chia làm hai phần, phần được sắp xếp (sorted list) ở bên trái và phần chưa được sắp xếp (unsorted list) ở bên phải. Ban đầu, phần được sắp xếp là trống và phần chưa được sắp xếp là toàn bộ danh sách ban đầu.</a:t>
            </a:r>
          </a:p>
        </p:txBody>
      </p:sp>
      <p:pic>
        <p:nvPicPr>
          <p:cNvPr id="8194" name="Picture 2" descr="JAVA] SELECTION SORT: Thuật toán sắp xếp chọn">
            <a:extLst>
              <a:ext uri="{FF2B5EF4-FFF2-40B4-BE49-F238E27FC236}">
                <a16:creationId xmlns:a16="http://schemas.microsoft.com/office/drawing/2014/main" id="{4A479B9B-8DC9-47AD-B7FA-F39992F54D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80" r="12920"/>
          <a:stretch/>
        </p:blipFill>
        <p:spPr bwMode="auto">
          <a:xfrm>
            <a:off x="5865423" y="1891052"/>
            <a:ext cx="2810835" cy="195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687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CHỌN (SELECTION SORT)</a:t>
            </a:r>
            <a:endParaRPr lang="en-US"/>
          </a:p>
        </p:txBody>
      </p:sp>
      <p:sp>
        <p:nvSpPr>
          <p:cNvPr id="4" name="TextBox 3">
            <a:extLst>
              <a:ext uri="{FF2B5EF4-FFF2-40B4-BE49-F238E27FC236}">
                <a16:creationId xmlns:a16="http://schemas.microsoft.com/office/drawing/2014/main" id="{9579C74A-B07F-4D6F-BFBE-609A4E1EC7DC}"/>
              </a:ext>
            </a:extLst>
          </p:cNvPr>
          <p:cNvSpPr txBox="1"/>
          <p:nvPr/>
        </p:nvSpPr>
        <p:spPr>
          <a:xfrm>
            <a:off x="831024" y="2343149"/>
            <a:ext cx="6040423" cy="2226250"/>
          </a:xfrm>
          <a:prstGeom prst="rect">
            <a:avLst/>
          </a:prstGeom>
          <a:noFill/>
        </p:spPr>
        <p:txBody>
          <a:bodyPr wrap="square">
            <a:spAutoFit/>
          </a:bodyPr>
          <a:lstStyle/>
          <a:p>
            <a:pPr algn="just">
              <a:lnSpc>
                <a:spcPct val="150000"/>
              </a:lnSpc>
              <a:spcAft>
                <a:spcPts val="800"/>
              </a:spcAft>
            </a:pPr>
            <a:r>
              <a:rPr lang="en-US" sz="24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a:t>
            </a:r>
            <a:endParaRPr lang="en-US" sz="2400">
              <a:solidFill>
                <a:srgbClr val="1F1C51"/>
              </a:solidFill>
              <a:latin typeface="UTM Aptima" panose="02040603050506020204" pitchFamily="18" charset="0"/>
              <a:ea typeface="Calibri" panose="020F0502020204030204" pitchFamily="34" charset="0"/>
              <a:cs typeface="Arial" panose="020B0604020202020204" pitchFamily="34" charset="0"/>
            </a:endParaRPr>
          </a:p>
          <a:p>
            <a:pPr marL="285750" lvl="8" indent="-285750">
              <a:buFont typeface="Arial" panose="020B0604020202020204" pitchFamily="34" charset="0"/>
              <a:buChar char="•"/>
            </a:pPr>
            <a:r>
              <a:rPr lang="en-US" sz="2400">
                <a:solidFill>
                  <a:srgbClr val="1F1C51"/>
                </a:solidFill>
                <a:latin typeface="UTM Aptima" panose="02040603050506020204" pitchFamily="18" charset="0"/>
              </a:rPr>
              <a:t>Tìm phần tử nhỏ nhất đưa vào vị trí 1</a:t>
            </a:r>
          </a:p>
          <a:p>
            <a:pPr marL="285750" lvl="8" indent="-285750">
              <a:buFont typeface="Arial" panose="020B0604020202020204" pitchFamily="34" charset="0"/>
              <a:buChar char="•"/>
            </a:pPr>
            <a:r>
              <a:rPr lang="en-US" sz="2400">
                <a:solidFill>
                  <a:srgbClr val="1F1C51"/>
                </a:solidFill>
                <a:latin typeface="UTM Aptima" panose="02040603050506020204" pitchFamily="18" charset="0"/>
              </a:rPr>
              <a:t>Tìm phần tử nhỏ tiếp theo đưa vào vị trí 2</a:t>
            </a:r>
          </a:p>
          <a:p>
            <a:pPr marL="285750" lvl="8" indent="-285750">
              <a:buFont typeface="Arial" panose="020B0604020202020204" pitchFamily="34" charset="0"/>
              <a:buChar char="•"/>
            </a:pPr>
            <a:r>
              <a:rPr lang="en-US" sz="2400">
                <a:solidFill>
                  <a:srgbClr val="1F1C51"/>
                </a:solidFill>
                <a:latin typeface="UTM Aptima" panose="02040603050506020204" pitchFamily="18" charset="0"/>
              </a:rPr>
              <a:t>Tìm phần tử nhỏ tiếp theo đưa vào vị trí 3</a:t>
            </a:r>
          </a:p>
          <a:p>
            <a:pPr marL="285750" lvl="8" indent="-285750">
              <a:buFont typeface="Arial" panose="020B0604020202020204" pitchFamily="34" charset="0"/>
              <a:buChar char="•"/>
            </a:pPr>
            <a:r>
              <a:rPr lang="en-US" sz="2400">
                <a:solidFill>
                  <a:srgbClr val="1F1C51"/>
                </a:solidFill>
                <a:latin typeface="UTM Aptima" panose="02040603050506020204" pitchFamily="18" charset="0"/>
              </a:rPr>
              <a:t>…</a:t>
            </a:r>
          </a:p>
        </p:txBody>
      </p:sp>
      <p:sp>
        <p:nvSpPr>
          <p:cNvPr id="5" name="TextBox 4">
            <a:extLst>
              <a:ext uri="{FF2B5EF4-FFF2-40B4-BE49-F238E27FC236}">
                <a16:creationId xmlns:a16="http://schemas.microsoft.com/office/drawing/2014/main" id="{D287A917-F243-49A6-9355-CB117FEA1608}"/>
              </a:ext>
            </a:extLst>
          </p:cNvPr>
          <p:cNvSpPr txBox="1"/>
          <p:nvPr/>
        </p:nvSpPr>
        <p:spPr>
          <a:xfrm>
            <a:off x="831024" y="1343975"/>
            <a:ext cx="7492705" cy="830997"/>
          </a:xfrm>
          <a:prstGeom prst="rect">
            <a:avLst/>
          </a:prstGeom>
          <a:noFill/>
        </p:spPr>
        <p:txBody>
          <a:bodyPr wrap="square">
            <a:spAutoFit/>
          </a:bodyPr>
          <a:lstStyle/>
          <a:p>
            <a:pPr algn="just"/>
            <a:r>
              <a:rPr lang="en-US" sz="2400" b="1">
                <a:solidFill>
                  <a:srgbClr val="1F1C51"/>
                </a:solidFill>
                <a:effectLst/>
                <a:latin typeface="UTM Aptima" panose="02040603050506020204" pitchFamily="18" charset="0"/>
                <a:ea typeface="Calibri" panose="020F0502020204030204" pitchFamily="34" charset="0"/>
                <a:cs typeface="Arial" panose="020B0604020202020204" pitchFamily="34" charset="0"/>
              </a:rPr>
              <a:t>Ý tưởng:</a:t>
            </a:r>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 Tìm từng phần tử cho mỗi vị trí của mảng hoán vị A' cần tìm.</a:t>
            </a:r>
          </a:p>
        </p:txBody>
      </p:sp>
    </p:spTree>
    <p:extLst>
      <p:ext uri="{BB962C8B-B14F-4D97-AF65-F5344CB8AC3E}">
        <p14:creationId xmlns:p14="http://schemas.microsoft.com/office/powerpoint/2010/main" val="18876169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cxnSp>
        <p:nvCxnSpPr>
          <p:cNvPr id="5" name="Google Shape;304;p31">
            <a:extLst>
              <a:ext uri="{FF2B5EF4-FFF2-40B4-BE49-F238E27FC236}">
                <a16:creationId xmlns:a16="http://schemas.microsoft.com/office/drawing/2014/main" id="{53103B71-D4BF-40AE-80D4-95EE1F84C33C}"/>
              </a:ext>
            </a:extLst>
          </p:cNvPr>
          <p:cNvCxnSpPr>
            <a:cxnSpLocks/>
          </p:cNvCxnSpPr>
          <p:nvPr/>
        </p:nvCxnSpPr>
        <p:spPr>
          <a:xfrm>
            <a:off x="4572000" y="1290181"/>
            <a:ext cx="0" cy="3398708"/>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6" name="Google Shape;322;p31">
            <a:extLst>
              <a:ext uri="{FF2B5EF4-FFF2-40B4-BE49-F238E27FC236}">
                <a16:creationId xmlns:a16="http://schemas.microsoft.com/office/drawing/2014/main" id="{607BB606-C62C-40DF-9891-85045A4638A3}"/>
              </a:ext>
            </a:extLst>
          </p:cNvPr>
          <p:cNvCxnSpPr>
            <a:cxnSpLocks/>
          </p:cNvCxnSpPr>
          <p:nvPr/>
        </p:nvCxnSpPr>
        <p:spPr>
          <a:xfrm>
            <a:off x="462140" y="2985108"/>
            <a:ext cx="8230923" cy="0"/>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grpSp>
        <p:nvGrpSpPr>
          <p:cNvPr id="293" name="Group 292">
            <a:extLst>
              <a:ext uri="{FF2B5EF4-FFF2-40B4-BE49-F238E27FC236}">
                <a16:creationId xmlns:a16="http://schemas.microsoft.com/office/drawing/2014/main" id="{C0E43B44-2581-4E78-BFD8-30E61DE02718}"/>
              </a:ext>
            </a:extLst>
          </p:cNvPr>
          <p:cNvGrpSpPr/>
          <p:nvPr/>
        </p:nvGrpSpPr>
        <p:grpSpPr>
          <a:xfrm>
            <a:off x="401999" y="1633937"/>
            <a:ext cx="3929540" cy="838323"/>
            <a:chOff x="401999" y="1633937"/>
            <a:chExt cx="3929540" cy="838323"/>
          </a:xfrm>
        </p:grpSpPr>
        <p:sp>
          <p:nvSpPr>
            <p:cNvPr id="7" name="Google Shape;303;p31">
              <a:extLst>
                <a:ext uri="{FF2B5EF4-FFF2-40B4-BE49-F238E27FC236}">
                  <a16:creationId xmlns:a16="http://schemas.microsoft.com/office/drawing/2014/main" id="{82FB0904-F479-4793-832B-D0F40A8B17A3}"/>
                </a:ext>
              </a:extLst>
            </p:cNvPr>
            <p:cNvSpPr txBox="1">
              <a:spLocks/>
            </p:cNvSpPr>
            <p:nvPr/>
          </p:nvSpPr>
          <p:spPr>
            <a:xfrm>
              <a:off x="3540142"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01</a:t>
              </a:r>
            </a:p>
          </p:txBody>
        </p:sp>
        <p:grpSp>
          <p:nvGrpSpPr>
            <p:cNvPr id="28" name="Group 27">
              <a:extLst>
                <a:ext uri="{FF2B5EF4-FFF2-40B4-BE49-F238E27FC236}">
                  <a16:creationId xmlns:a16="http://schemas.microsoft.com/office/drawing/2014/main" id="{F4A48A52-879B-4A73-992C-3BA2AF70AE9E}"/>
                </a:ext>
              </a:extLst>
            </p:cNvPr>
            <p:cNvGrpSpPr/>
            <p:nvPr/>
          </p:nvGrpSpPr>
          <p:grpSpPr>
            <a:xfrm>
              <a:off x="401999" y="1633937"/>
              <a:ext cx="3073067" cy="838323"/>
              <a:chOff x="389473" y="1045215"/>
              <a:chExt cx="3073067" cy="838323"/>
            </a:xfrm>
          </p:grpSpPr>
          <p:sp>
            <p:nvSpPr>
              <p:cNvPr id="18" name="Google Shape;305;p31">
                <a:extLst>
                  <a:ext uri="{FF2B5EF4-FFF2-40B4-BE49-F238E27FC236}">
                    <a16:creationId xmlns:a16="http://schemas.microsoft.com/office/drawing/2014/main" id="{2411E0AE-3F44-4B15-B0A0-249E73A4303A}"/>
                  </a:ext>
                </a:extLst>
              </p:cNvPr>
              <p:cNvSpPr txBox="1">
                <a:spLocks/>
              </p:cNvSpPr>
              <p:nvPr/>
            </p:nvSpPr>
            <p:spPr>
              <a:xfrm>
                <a:off x="389473" y="1045215"/>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Nguyễn Hữu Minh Dương</a:t>
                </a:r>
              </a:p>
            </p:txBody>
          </p:sp>
          <p:sp>
            <p:nvSpPr>
              <p:cNvPr id="19" name="Google Shape;306;p31">
                <a:extLst>
                  <a:ext uri="{FF2B5EF4-FFF2-40B4-BE49-F238E27FC236}">
                    <a16:creationId xmlns:a16="http://schemas.microsoft.com/office/drawing/2014/main" id="{E8A03B5E-F9D7-453E-A082-2F24D311D0CF}"/>
                  </a:ext>
                </a:extLst>
              </p:cNvPr>
              <p:cNvSpPr txBox="1">
                <a:spLocks/>
              </p:cNvSpPr>
              <p:nvPr/>
            </p:nvSpPr>
            <p:spPr>
              <a:xfrm>
                <a:off x="499718" y="1443440"/>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46.01.104.039</a:t>
                </a:r>
              </a:p>
            </p:txBody>
          </p:sp>
        </p:grpSp>
      </p:grpSp>
      <p:grpSp>
        <p:nvGrpSpPr>
          <p:cNvPr id="294" name="Group 293">
            <a:extLst>
              <a:ext uri="{FF2B5EF4-FFF2-40B4-BE49-F238E27FC236}">
                <a16:creationId xmlns:a16="http://schemas.microsoft.com/office/drawing/2014/main" id="{F5D7149B-2D6B-4DCB-8C43-92A4BF888379}"/>
              </a:ext>
            </a:extLst>
          </p:cNvPr>
          <p:cNvGrpSpPr/>
          <p:nvPr/>
        </p:nvGrpSpPr>
        <p:grpSpPr>
          <a:xfrm>
            <a:off x="4794967" y="1634104"/>
            <a:ext cx="3535964" cy="864423"/>
            <a:chOff x="4794967" y="1634104"/>
            <a:chExt cx="3535964" cy="864423"/>
          </a:xfrm>
        </p:grpSpPr>
        <p:sp>
          <p:nvSpPr>
            <p:cNvPr id="8" name="Google Shape;311;p31">
              <a:extLst>
                <a:ext uri="{FF2B5EF4-FFF2-40B4-BE49-F238E27FC236}">
                  <a16:creationId xmlns:a16="http://schemas.microsoft.com/office/drawing/2014/main" id="{5E530BD1-6D42-4B66-A545-3F7AFDDE57B6}"/>
                </a:ext>
              </a:extLst>
            </p:cNvPr>
            <p:cNvSpPr txBox="1">
              <a:spLocks/>
            </p:cNvSpPr>
            <p:nvPr/>
          </p:nvSpPr>
          <p:spPr>
            <a:xfrm>
              <a:off x="4794967" y="1634104"/>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02</a:t>
              </a:r>
            </a:p>
          </p:txBody>
        </p:sp>
        <p:grpSp>
          <p:nvGrpSpPr>
            <p:cNvPr id="29" name="Group 28">
              <a:extLst>
                <a:ext uri="{FF2B5EF4-FFF2-40B4-BE49-F238E27FC236}">
                  <a16:creationId xmlns:a16="http://schemas.microsoft.com/office/drawing/2014/main" id="{7700430C-851B-48C9-8204-88D8FC5CDEFC}"/>
                </a:ext>
              </a:extLst>
            </p:cNvPr>
            <p:cNvGrpSpPr/>
            <p:nvPr/>
          </p:nvGrpSpPr>
          <p:grpSpPr>
            <a:xfrm>
              <a:off x="5591338" y="1660204"/>
              <a:ext cx="2739593" cy="838323"/>
              <a:chOff x="5178187" y="995111"/>
              <a:chExt cx="3073067" cy="838323"/>
            </a:xfrm>
          </p:grpSpPr>
          <p:sp>
            <p:nvSpPr>
              <p:cNvPr id="20" name="Google Shape;305;p31">
                <a:extLst>
                  <a:ext uri="{FF2B5EF4-FFF2-40B4-BE49-F238E27FC236}">
                    <a16:creationId xmlns:a16="http://schemas.microsoft.com/office/drawing/2014/main" id="{C1649302-0A85-443C-BAE0-722A40C22A2D}"/>
                  </a:ext>
                </a:extLst>
              </p:cNvPr>
              <p:cNvSpPr txBox="1">
                <a:spLocks/>
              </p:cNvSpPr>
              <p:nvPr/>
            </p:nvSpPr>
            <p:spPr>
              <a:xfrm>
                <a:off x="5178187" y="995111"/>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Thái Khánh Ngọc</a:t>
                </a:r>
              </a:p>
            </p:txBody>
          </p:sp>
          <p:sp>
            <p:nvSpPr>
              <p:cNvPr id="21" name="Google Shape;306;p31">
                <a:extLst>
                  <a:ext uri="{FF2B5EF4-FFF2-40B4-BE49-F238E27FC236}">
                    <a16:creationId xmlns:a16="http://schemas.microsoft.com/office/drawing/2014/main" id="{A15B0613-51E0-415B-9840-717A7D69F898}"/>
                  </a:ext>
                </a:extLst>
              </p:cNvPr>
              <p:cNvSpPr txBox="1">
                <a:spLocks/>
              </p:cNvSpPr>
              <p:nvPr/>
            </p:nvSpPr>
            <p:spPr>
              <a:xfrm>
                <a:off x="5288432" y="1393336"/>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46.01.104.120</a:t>
                </a:r>
              </a:p>
            </p:txBody>
          </p:sp>
        </p:grpSp>
      </p:grpSp>
      <p:grpSp>
        <p:nvGrpSpPr>
          <p:cNvPr id="296" name="Group 295">
            <a:extLst>
              <a:ext uri="{FF2B5EF4-FFF2-40B4-BE49-F238E27FC236}">
                <a16:creationId xmlns:a16="http://schemas.microsoft.com/office/drawing/2014/main" id="{0DDD5D4C-24F7-4593-999B-BFD287F0D992}"/>
              </a:ext>
            </a:extLst>
          </p:cNvPr>
          <p:cNvGrpSpPr/>
          <p:nvPr/>
        </p:nvGrpSpPr>
        <p:grpSpPr>
          <a:xfrm>
            <a:off x="4769914" y="3160472"/>
            <a:ext cx="3742948" cy="873823"/>
            <a:chOff x="4769914" y="3160472"/>
            <a:chExt cx="3742948" cy="873823"/>
          </a:xfrm>
        </p:grpSpPr>
        <p:sp>
          <p:nvSpPr>
            <p:cNvPr id="10" name="Google Shape;313;p31">
              <a:extLst>
                <a:ext uri="{FF2B5EF4-FFF2-40B4-BE49-F238E27FC236}">
                  <a16:creationId xmlns:a16="http://schemas.microsoft.com/office/drawing/2014/main" id="{22E98C54-41A1-4F9D-8512-F0E1892F1A6D}"/>
                </a:ext>
              </a:extLst>
            </p:cNvPr>
            <p:cNvSpPr txBox="1">
              <a:spLocks/>
            </p:cNvSpPr>
            <p:nvPr/>
          </p:nvSpPr>
          <p:spPr>
            <a:xfrm>
              <a:off x="4769914" y="3160472"/>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04</a:t>
              </a:r>
            </a:p>
          </p:txBody>
        </p:sp>
        <p:grpSp>
          <p:nvGrpSpPr>
            <p:cNvPr id="31" name="Group 30">
              <a:extLst>
                <a:ext uri="{FF2B5EF4-FFF2-40B4-BE49-F238E27FC236}">
                  <a16:creationId xmlns:a16="http://schemas.microsoft.com/office/drawing/2014/main" id="{51972955-61B8-4989-B5D1-F4CC837F69BB}"/>
                </a:ext>
              </a:extLst>
            </p:cNvPr>
            <p:cNvGrpSpPr/>
            <p:nvPr/>
          </p:nvGrpSpPr>
          <p:grpSpPr>
            <a:xfrm>
              <a:off x="5566285" y="3195972"/>
              <a:ext cx="2946577" cy="838323"/>
              <a:chOff x="5288432" y="3590226"/>
              <a:chExt cx="3073067" cy="838323"/>
            </a:xfrm>
          </p:grpSpPr>
          <p:sp>
            <p:nvSpPr>
              <p:cNvPr id="22" name="Google Shape;305;p31">
                <a:extLst>
                  <a:ext uri="{FF2B5EF4-FFF2-40B4-BE49-F238E27FC236}">
                    <a16:creationId xmlns:a16="http://schemas.microsoft.com/office/drawing/2014/main" id="{C20E2605-250F-4973-9445-B297DF6508CB}"/>
                  </a:ext>
                </a:extLst>
              </p:cNvPr>
              <p:cNvSpPr txBox="1">
                <a:spLocks/>
              </p:cNvSpPr>
              <p:nvPr/>
            </p:nvSpPr>
            <p:spPr>
              <a:xfrm>
                <a:off x="5288432" y="3590226"/>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a:solidFill>
                      <a:schemeClr val="lt2"/>
                    </a:solidFill>
                  </a:rPr>
                  <a:t>H</a:t>
                </a:r>
                <a:r>
                  <a:rPr lang="en-US" sz="2000">
                    <a:solidFill>
                      <a:schemeClr val="lt2"/>
                    </a:solidFill>
                  </a:rPr>
                  <a:t>uỳnh Trần Như Quỳnh</a:t>
                </a:r>
              </a:p>
            </p:txBody>
          </p:sp>
          <p:sp>
            <p:nvSpPr>
              <p:cNvPr id="23" name="Google Shape;306;p31">
                <a:extLst>
                  <a:ext uri="{FF2B5EF4-FFF2-40B4-BE49-F238E27FC236}">
                    <a16:creationId xmlns:a16="http://schemas.microsoft.com/office/drawing/2014/main" id="{D6352F0C-6315-4DAD-B093-B99455CAD16D}"/>
                  </a:ext>
                </a:extLst>
              </p:cNvPr>
              <p:cNvSpPr txBox="1">
                <a:spLocks/>
              </p:cNvSpPr>
              <p:nvPr/>
            </p:nvSpPr>
            <p:spPr>
              <a:xfrm>
                <a:off x="5398677" y="3988451"/>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46.01.104.153</a:t>
                </a:r>
              </a:p>
            </p:txBody>
          </p:sp>
        </p:grpSp>
      </p:grpSp>
      <p:grpSp>
        <p:nvGrpSpPr>
          <p:cNvPr id="295" name="Group 294">
            <a:extLst>
              <a:ext uri="{FF2B5EF4-FFF2-40B4-BE49-F238E27FC236}">
                <a16:creationId xmlns:a16="http://schemas.microsoft.com/office/drawing/2014/main" id="{71BEAA37-13F1-47B6-8570-7305E08C4D63}"/>
              </a:ext>
            </a:extLst>
          </p:cNvPr>
          <p:cNvGrpSpPr/>
          <p:nvPr/>
        </p:nvGrpSpPr>
        <p:grpSpPr>
          <a:xfrm>
            <a:off x="631137" y="3151430"/>
            <a:ext cx="3742949" cy="838323"/>
            <a:chOff x="631137" y="3151430"/>
            <a:chExt cx="3742949" cy="838323"/>
          </a:xfrm>
        </p:grpSpPr>
        <p:sp>
          <p:nvSpPr>
            <p:cNvPr id="9" name="Google Shape;312;p31">
              <a:extLst>
                <a:ext uri="{FF2B5EF4-FFF2-40B4-BE49-F238E27FC236}">
                  <a16:creationId xmlns:a16="http://schemas.microsoft.com/office/drawing/2014/main" id="{496F5776-B716-4D3D-B6E7-8C91B01AE4A8}"/>
                </a:ext>
              </a:extLst>
            </p:cNvPr>
            <p:cNvSpPr txBox="1">
              <a:spLocks/>
            </p:cNvSpPr>
            <p:nvPr/>
          </p:nvSpPr>
          <p:spPr>
            <a:xfrm>
              <a:off x="3515090" y="3160471"/>
              <a:ext cx="858996"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03</a:t>
              </a:r>
            </a:p>
          </p:txBody>
        </p:sp>
        <p:grpSp>
          <p:nvGrpSpPr>
            <p:cNvPr id="30" name="Group 29">
              <a:extLst>
                <a:ext uri="{FF2B5EF4-FFF2-40B4-BE49-F238E27FC236}">
                  <a16:creationId xmlns:a16="http://schemas.microsoft.com/office/drawing/2014/main" id="{CC04F1A2-8284-4914-B749-0EF440DA8D2E}"/>
                </a:ext>
              </a:extLst>
            </p:cNvPr>
            <p:cNvGrpSpPr/>
            <p:nvPr/>
          </p:nvGrpSpPr>
          <p:grpSpPr>
            <a:xfrm>
              <a:off x="631137" y="3151430"/>
              <a:ext cx="2909006" cy="838323"/>
              <a:chOff x="782501" y="3553239"/>
              <a:chExt cx="3073067" cy="838323"/>
            </a:xfrm>
          </p:grpSpPr>
          <p:sp>
            <p:nvSpPr>
              <p:cNvPr id="24" name="Google Shape;305;p31">
                <a:extLst>
                  <a:ext uri="{FF2B5EF4-FFF2-40B4-BE49-F238E27FC236}">
                    <a16:creationId xmlns:a16="http://schemas.microsoft.com/office/drawing/2014/main" id="{26755608-D284-427E-8D67-14279DD8CA3A}"/>
                  </a:ext>
                </a:extLst>
              </p:cNvPr>
              <p:cNvSpPr txBox="1">
                <a:spLocks/>
              </p:cNvSpPr>
              <p:nvPr/>
            </p:nvSpPr>
            <p:spPr>
              <a:xfrm>
                <a:off x="782501" y="3553239"/>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Phước Công Nguyên</a:t>
                </a:r>
              </a:p>
            </p:txBody>
          </p:sp>
          <p:sp>
            <p:nvSpPr>
              <p:cNvPr id="25" name="Google Shape;306;p31">
                <a:extLst>
                  <a:ext uri="{FF2B5EF4-FFF2-40B4-BE49-F238E27FC236}">
                    <a16:creationId xmlns:a16="http://schemas.microsoft.com/office/drawing/2014/main" id="{A9944DB1-697F-4767-BA5D-F58906056E5D}"/>
                  </a:ext>
                </a:extLst>
              </p:cNvPr>
              <p:cNvSpPr txBox="1">
                <a:spLocks/>
              </p:cNvSpPr>
              <p:nvPr/>
            </p:nvSpPr>
            <p:spPr>
              <a:xfrm>
                <a:off x="892746" y="3951464"/>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46.01.104.125</a:t>
                </a:r>
              </a:p>
            </p:txBody>
          </p:sp>
        </p:grpSp>
      </p:grpSp>
      <p:sp>
        <p:nvSpPr>
          <p:cNvPr id="34" name="Title 33">
            <a:extLst>
              <a:ext uri="{FF2B5EF4-FFF2-40B4-BE49-F238E27FC236}">
                <a16:creationId xmlns:a16="http://schemas.microsoft.com/office/drawing/2014/main" id="{705F8C3A-F557-429B-83D9-25C8472F87AC}"/>
              </a:ext>
            </a:extLst>
          </p:cNvPr>
          <p:cNvSpPr>
            <a:spLocks noGrp="1"/>
          </p:cNvSpPr>
          <p:nvPr>
            <p:ph type="title"/>
          </p:nvPr>
        </p:nvSpPr>
        <p:spPr/>
        <p:txBody>
          <a:bodyPr/>
          <a:lstStyle/>
          <a:p>
            <a:r>
              <a:rPr lang="en-GB" b="1"/>
              <a:t>DANH SÁCH CÁC THÀNH VIÊN</a:t>
            </a:r>
            <a:endParaRPr lang="en-US" b="1"/>
          </a:p>
        </p:txBody>
      </p:sp>
    </p:spTree>
    <p:extLst>
      <p:ext uri="{BB962C8B-B14F-4D97-AF65-F5344CB8AC3E}">
        <p14:creationId xmlns:p14="http://schemas.microsoft.com/office/powerpoint/2010/main" val="81434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anim calcmode="lin" valueType="num">
                                      <p:cBhvr>
                                        <p:cTn id="18" dur="1000" fill="hold"/>
                                        <p:tgtEl>
                                          <p:spTgt spid="293"/>
                                        </p:tgtEl>
                                        <p:attrNameLst>
                                          <p:attrName>ppt_x</p:attrName>
                                        </p:attrNameLst>
                                      </p:cBhvr>
                                      <p:tavLst>
                                        <p:tav tm="0">
                                          <p:val>
                                            <p:strVal val="#ppt_x"/>
                                          </p:val>
                                        </p:tav>
                                        <p:tav tm="100000">
                                          <p:val>
                                            <p:strVal val="#ppt_x"/>
                                          </p:val>
                                        </p:tav>
                                      </p:tavLst>
                                    </p:anim>
                                    <p:anim calcmode="lin" valueType="num">
                                      <p:cBhvr>
                                        <p:cTn id="19" dur="1000" fill="hold"/>
                                        <p:tgtEl>
                                          <p:spTgt spid="29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1000"/>
                                        <p:tgtEl>
                                          <p:spTgt spid="294"/>
                                        </p:tgtEl>
                                      </p:cBhvr>
                                    </p:animEffect>
                                    <p:anim calcmode="lin" valueType="num">
                                      <p:cBhvr>
                                        <p:cTn id="23" dur="1000" fill="hold"/>
                                        <p:tgtEl>
                                          <p:spTgt spid="294"/>
                                        </p:tgtEl>
                                        <p:attrNameLst>
                                          <p:attrName>ppt_x</p:attrName>
                                        </p:attrNameLst>
                                      </p:cBhvr>
                                      <p:tavLst>
                                        <p:tav tm="0">
                                          <p:val>
                                            <p:strVal val="#ppt_x"/>
                                          </p:val>
                                        </p:tav>
                                        <p:tav tm="100000">
                                          <p:val>
                                            <p:strVal val="#ppt_x"/>
                                          </p:val>
                                        </p:tav>
                                      </p:tavLst>
                                    </p:anim>
                                    <p:anim calcmode="lin" valueType="num">
                                      <p:cBhvr>
                                        <p:cTn id="24" dur="1000" fill="hold"/>
                                        <p:tgtEl>
                                          <p:spTgt spid="29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6"/>
                                        </p:tgtEl>
                                        <p:attrNameLst>
                                          <p:attrName>style.visibility</p:attrName>
                                        </p:attrNameLst>
                                      </p:cBhvr>
                                      <p:to>
                                        <p:strVal val="visible"/>
                                      </p:to>
                                    </p:set>
                                    <p:animEffect transition="in" filter="fade">
                                      <p:cBhvr>
                                        <p:cTn id="27" dur="1000"/>
                                        <p:tgtEl>
                                          <p:spTgt spid="296"/>
                                        </p:tgtEl>
                                      </p:cBhvr>
                                    </p:animEffect>
                                    <p:anim calcmode="lin" valueType="num">
                                      <p:cBhvr>
                                        <p:cTn id="28" dur="1000" fill="hold"/>
                                        <p:tgtEl>
                                          <p:spTgt spid="296"/>
                                        </p:tgtEl>
                                        <p:attrNameLst>
                                          <p:attrName>ppt_x</p:attrName>
                                        </p:attrNameLst>
                                      </p:cBhvr>
                                      <p:tavLst>
                                        <p:tav tm="0">
                                          <p:val>
                                            <p:strVal val="#ppt_x"/>
                                          </p:val>
                                        </p:tav>
                                        <p:tav tm="100000">
                                          <p:val>
                                            <p:strVal val="#ppt_x"/>
                                          </p:val>
                                        </p:tav>
                                      </p:tavLst>
                                    </p:anim>
                                    <p:anim calcmode="lin" valueType="num">
                                      <p:cBhvr>
                                        <p:cTn id="29" dur="1000" fill="hold"/>
                                        <p:tgtEl>
                                          <p:spTgt spid="29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5"/>
                                        </p:tgtEl>
                                        <p:attrNameLst>
                                          <p:attrName>style.visibility</p:attrName>
                                        </p:attrNameLst>
                                      </p:cBhvr>
                                      <p:to>
                                        <p:strVal val="visible"/>
                                      </p:to>
                                    </p:set>
                                    <p:animEffect transition="in" filter="fade">
                                      <p:cBhvr>
                                        <p:cTn id="32" dur="1000"/>
                                        <p:tgtEl>
                                          <p:spTgt spid="295"/>
                                        </p:tgtEl>
                                      </p:cBhvr>
                                    </p:animEffect>
                                    <p:anim calcmode="lin" valueType="num">
                                      <p:cBhvr>
                                        <p:cTn id="33" dur="1000" fill="hold"/>
                                        <p:tgtEl>
                                          <p:spTgt spid="295"/>
                                        </p:tgtEl>
                                        <p:attrNameLst>
                                          <p:attrName>ppt_x</p:attrName>
                                        </p:attrNameLst>
                                      </p:cBhvr>
                                      <p:tavLst>
                                        <p:tav tm="0">
                                          <p:val>
                                            <p:strVal val="#ppt_x"/>
                                          </p:val>
                                        </p:tav>
                                        <p:tav tm="100000">
                                          <p:val>
                                            <p:strVal val="#ppt_x"/>
                                          </p:val>
                                        </p:tav>
                                      </p:tavLst>
                                    </p:anim>
                                    <p:anim calcmode="lin" valueType="num">
                                      <p:cBhvr>
                                        <p:cTn id="34" dur="1000" fill="hold"/>
                                        <p:tgtEl>
                                          <p:spTgt spid="2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CHỌN (SELECTION SORT)</a:t>
            </a:r>
            <a:endParaRPr lang="en-US"/>
          </a:p>
        </p:txBody>
      </p:sp>
      <p:grpSp>
        <p:nvGrpSpPr>
          <p:cNvPr id="17" name="Group 16">
            <a:extLst>
              <a:ext uri="{FF2B5EF4-FFF2-40B4-BE49-F238E27FC236}">
                <a16:creationId xmlns:a16="http://schemas.microsoft.com/office/drawing/2014/main" id="{CF0A269D-A2DB-40DD-81DE-81709851B8B5}"/>
              </a:ext>
            </a:extLst>
          </p:cNvPr>
          <p:cNvGrpSpPr/>
          <p:nvPr/>
        </p:nvGrpSpPr>
        <p:grpSpPr>
          <a:xfrm>
            <a:off x="1458636" y="2075569"/>
            <a:ext cx="992359" cy="992359"/>
            <a:chOff x="851770" y="1313763"/>
            <a:chExt cx="804196" cy="804196"/>
          </a:xfrm>
          <a:solidFill>
            <a:schemeClr val="accent6">
              <a:lumMod val="20000"/>
              <a:lumOff val="80000"/>
            </a:schemeClr>
          </a:solidFill>
        </p:grpSpPr>
        <p:sp>
          <p:nvSpPr>
            <p:cNvPr id="18" name="Flowchart: Connector 17">
              <a:extLst>
                <a:ext uri="{FF2B5EF4-FFF2-40B4-BE49-F238E27FC236}">
                  <a16:creationId xmlns:a16="http://schemas.microsoft.com/office/drawing/2014/main" id="{C35D5E96-2329-4D04-AC1D-B05EBCA8FB98}"/>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19" name="TextBox 18">
              <a:extLst>
                <a:ext uri="{FF2B5EF4-FFF2-40B4-BE49-F238E27FC236}">
                  <a16:creationId xmlns:a16="http://schemas.microsoft.com/office/drawing/2014/main" id="{8722A39E-8FD7-472E-BA55-BCF8232C5738}"/>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7</a:t>
              </a:r>
              <a:endParaRPr lang="en-US" sz="3200">
                <a:solidFill>
                  <a:srgbClr val="1F1C51"/>
                </a:solidFill>
                <a:latin typeface="UTM Aptima" panose="02040603050506020204" pitchFamily="18" charset="0"/>
              </a:endParaRPr>
            </a:p>
          </p:txBody>
        </p:sp>
      </p:grpSp>
      <p:grpSp>
        <p:nvGrpSpPr>
          <p:cNvPr id="20" name="Group 19">
            <a:extLst>
              <a:ext uri="{FF2B5EF4-FFF2-40B4-BE49-F238E27FC236}">
                <a16:creationId xmlns:a16="http://schemas.microsoft.com/office/drawing/2014/main" id="{5BCB31DC-B96F-4A13-8B4E-7022302BD7F5}"/>
              </a:ext>
            </a:extLst>
          </p:cNvPr>
          <p:cNvGrpSpPr/>
          <p:nvPr/>
        </p:nvGrpSpPr>
        <p:grpSpPr>
          <a:xfrm>
            <a:off x="3145681" y="2082886"/>
            <a:ext cx="992359" cy="992359"/>
            <a:chOff x="851770" y="1313763"/>
            <a:chExt cx="804196" cy="804196"/>
          </a:xfrm>
          <a:solidFill>
            <a:schemeClr val="accent6">
              <a:lumMod val="20000"/>
              <a:lumOff val="80000"/>
            </a:schemeClr>
          </a:solidFill>
        </p:grpSpPr>
        <p:sp>
          <p:nvSpPr>
            <p:cNvPr id="21" name="Flowchart: Connector 20">
              <a:extLst>
                <a:ext uri="{FF2B5EF4-FFF2-40B4-BE49-F238E27FC236}">
                  <a16:creationId xmlns:a16="http://schemas.microsoft.com/office/drawing/2014/main" id="{C617F960-53F7-4BE1-9C2D-91895FB3FD04}"/>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2" name="TextBox 21">
              <a:extLst>
                <a:ext uri="{FF2B5EF4-FFF2-40B4-BE49-F238E27FC236}">
                  <a16:creationId xmlns:a16="http://schemas.microsoft.com/office/drawing/2014/main" id="{1AF6D9BD-88B0-45A6-8C06-F49C59BB730B}"/>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5</a:t>
              </a:r>
              <a:endParaRPr lang="en-US" sz="3200">
                <a:solidFill>
                  <a:srgbClr val="1F1C51"/>
                </a:solidFill>
                <a:latin typeface="UTM Aptima" panose="02040603050506020204" pitchFamily="18" charset="0"/>
              </a:endParaRPr>
            </a:p>
          </p:txBody>
        </p:sp>
      </p:grpSp>
      <p:grpSp>
        <p:nvGrpSpPr>
          <p:cNvPr id="23" name="Group 22">
            <a:extLst>
              <a:ext uri="{FF2B5EF4-FFF2-40B4-BE49-F238E27FC236}">
                <a16:creationId xmlns:a16="http://schemas.microsoft.com/office/drawing/2014/main" id="{41F362E8-00C1-435A-A19C-E6F8BB8F0994}"/>
              </a:ext>
            </a:extLst>
          </p:cNvPr>
          <p:cNvGrpSpPr/>
          <p:nvPr/>
        </p:nvGrpSpPr>
        <p:grpSpPr>
          <a:xfrm>
            <a:off x="4832726" y="2082886"/>
            <a:ext cx="992359" cy="992359"/>
            <a:chOff x="851770" y="1313763"/>
            <a:chExt cx="804196" cy="804196"/>
          </a:xfrm>
          <a:solidFill>
            <a:schemeClr val="accent6">
              <a:lumMod val="20000"/>
              <a:lumOff val="80000"/>
            </a:schemeClr>
          </a:solidFill>
        </p:grpSpPr>
        <p:sp>
          <p:nvSpPr>
            <p:cNvPr id="24" name="Flowchart: Connector 23">
              <a:extLst>
                <a:ext uri="{FF2B5EF4-FFF2-40B4-BE49-F238E27FC236}">
                  <a16:creationId xmlns:a16="http://schemas.microsoft.com/office/drawing/2014/main" id="{E8C8589C-551E-4CCD-888A-725EB18A26E5}"/>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5" name="TextBox 24">
              <a:extLst>
                <a:ext uri="{FF2B5EF4-FFF2-40B4-BE49-F238E27FC236}">
                  <a16:creationId xmlns:a16="http://schemas.microsoft.com/office/drawing/2014/main" id="{D4D531DD-F44E-4389-BB78-AF9F9A1685A9}"/>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4</a:t>
              </a:r>
              <a:endParaRPr lang="en-US" sz="3200">
                <a:solidFill>
                  <a:srgbClr val="1F1C51"/>
                </a:solidFill>
                <a:latin typeface="UTM Aptima" panose="02040603050506020204" pitchFamily="18" charset="0"/>
              </a:endParaRPr>
            </a:p>
          </p:txBody>
        </p:sp>
      </p:grpSp>
      <p:grpSp>
        <p:nvGrpSpPr>
          <p:cNvPr id="26" name="Group 25">
            <a:extLst>
              <a:ext uri="{FF2B5EF4-FFF2-40B4-BE49-F238E27FC236}">
                <a16:creationId xmlns:a16="http://schemas.microsoft.com/office/drawing/2014/main" id="{740BCF1D-19A5-4B65-9AFC-E89C6498EC7C}"/>
              </a:ext>
            </a:extLst>
          </p:cNvPr>
          <p:cNvGrpSpPr/>
          <p:nvPr/>
        </p:nvGrpSpPr>
        <p:grpSpPr>
          <a:xfrm>
            <a:off x="6519771" y="2075362"/>
            <a:ext cx="992359" cy="992359"/>
            <a:chOff x="851770" y="1313763"/>
            <a:chExt cx="804196" cy="804196"/>
          </a:xfrm>
          <a:solidFill>
            <a:schemeClr val="accent6">
              <a:lumMod val="20000"/>
              <a:lumOff val="80000"/>
            </a:schemeClr>
          </a:solidFill>
        </p:grpSpPr>
        <p:sp>
          <p:nvSpPr>
            <p:cNvPr id="27" name="Flowchart: Connector 26">
              <a:extLst>
                <a:ext uri="{FF2B5EF4-FFF2-40B4-BE49-F238E27FC236}">
                  <a16:creationId xmlns:a16="http://schemas.microsoft.com/office/drawing/2014/main" id="{94C2430C-B64D-43A2-A358-C18D38284301}"/>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8" name="TextBox 27">
              <a:extLst>
                <a:ext uri="{FF2B5EF4-FFF2-40B4-BE49-F238E27FC236}">
                  <a16:creationId xmlns:a16="http://schemas.microsoft.com/office/drawing/2014/main" id="{5FC8AEEC-EC0B-48AE-A84E-43CA40AC7F17}"/>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2</a:t>
              </a:r>
              <a:endParaRPr lang="en-US" sz="3200">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102822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5E-6 -1.35802E-6 L -0.14809 -0.18395 C -0.17917 -0.22407 -0.2257 -0.24599 -0.27396 -0.24599 C -0.32917 -0.24599 -0.37344 -0.22407 -0.40452 -0.18395 L -0.55243 -1.35802E-6 " pathEditMode="relative" rAng="0" ptsTypes="AAAAA">
                                      <p:cBhvr>
                                        <p:cTn id="6" dur="2000" fill="hold"/>
                                        <p:tgtEl>
                                          <p:spTgt spid="26"/>
                                        </p:tgtEl>
                                        <p:attrNameLst>
                                          <p:attrName>ppt_x</p:attrName>
                                          <p:attrName>ppt_y</p:attrName>
                                        </p:attrNameLst>
                                      </p:cBhvr>
                                      <p:rCtr x="-27622" y="-12315"/>
                                    </p:animMotion>
                                  </p:childTnLst>
                                </p:cTn>
                              </p:par>
                              <p:par>
                                <p:cTn id="7" presetID="37" presetClass="path" presetSubtype="0" accel="50000" decel="50000" fill="hold" nodeType="withEffect">
                                  <p:stCondLst>
                                    <p:cond delay="0"/>
                                  </p:stCondLst>
                                  <p:childTnLst>
                                    <p:animMotion origin="layout" path="M 0.00105 -0.00031 L 0.14948 0.20123 C 0.18056 0.24691 0.22709 0.27253 0.2757 0.27253 C 0.33108 0.27253 0.37535 0.24691 0.40643 0.20123 L 0.55504 -0.00031 " pathEditMode="relative" rAng="0" ptsTypes="AAAAA">
                                      <p:cBhvr>
                                        <p:cTn id="8" dur="2000" fill="hold"/>
                                        <p:tgtEl>
                                          <p:spTgt spid="17"/>
                                        </p:tgtEl>
                                        <p:attrNameLst>
                                          <p:attrName>ppt_x</p:attrName>
                                          <p:attrName>ppt_y</p:attrName>
                                        </p:attrNameLst>
                                      </p:cBhvr>
                                      <p:rCtr x="27691" y="13642"/>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11111E-6 -4.5679E-6 L -0.04896 -0.07283 C -0.05938 -0.08827 -0.07465 -0.09783 -0.09063 -0.09783 C -0.10886 -0.09783 -0.12344 -0.08827 -0.13386 -0.07283 L -0.18264 -4.5679E-6 " pathEditMode="relative" rAng="0" ptsTypes="AAAAA">
                                      <p:cBhvr>
                                        <p:cTn id="12" dur="2000" fill="hold"/>
                                        <p:tgtEl>
                                          <p:spTgt spid="23"/>
                                        </p:tgtEl>
                                        <p:attrNameLst>
                                          <p:attrName>ppt_x</p:attrName>
                                          <p:attrName>ppt_y</p:attrName>
                                        </p:attrNameLst>
                                      </p:cBhvr>
                                      <p:rCtr x="-9132" y="-4907"/>
                                    </p:animMotion>
                                  </p:childTnLst>
                                </p:cTn>
                              </p:par>
                              <p:par>
                                <p:cTn id="13" presetID="37" presetClass="path" presetSubtype="0" accel="50000" decel="50000" fill="hold" nodeType="withEffect">
                                  <p:stCondLst>
                                    <p:cond delay="0"/>
                                  </p:stCondLst>
                                  <p:childTnLst>
                                    <p:animMotion origin="layout" path="M -6.28837E-18 -4.5679E-6 L 0.04931 0.08365 C 0.05955 0.10278 0.075 0.11358 0.09115 0.11358 C 0.10955 0.11358 0.12431 0.10278 0.13455 0.08365 L 0.18403 -4.5679E-6 " pathEditMode="relative" rAng="0" ptsTypes="AAAAA">
                                      <p:cBhvr>
                                        <p:cTn id="14" dur="2000" fill="hold"/>
                                        <p:tgtEl>
                                          <p:spTgt spid="20"/>
                                        </p:tgtEl>
                                        <p:attrNameLst>
                                          <p:attrName>ppt_x</p:attrName>
                                          <p:attrName>ppt_y</p:attrName>
                                        </p:attrNameLst>
                                      </p:cBhvr>
                                      <p:rCtr x="9201" y="56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FB14-296E-4AB9-A832-5B5AA63EAE47}"/>
              </a:ext>
            </a:extLst>
          </p:cNvPr>
          <p:cNvSpPr>
            <a:spLocks noGrp="1"/>
          </p:cNvSpPr>
          <p:nvPr>
            <p:ph type="title"/>
          </p:nvPr>
        </p:nvSpPr>
        <p:spPr/>
        <p:txBody>
          <a:bodyPr/>
          <a:lstStyle/>
          <a:p>
            <a:r>
              <a:rPr lang="en-GB" b="1">
                <a:solidFill>
                  <a:srgbClr val="1F1C51"/>
                </a:solidFill>
              </a:rPr>
              <a:t>SẮP XẾP NỔI BỌT (BUBBLE SORT)</a:t>
            </a:r>
            <a:endParaRPr lang="en-US" b="1">
              <a:solidFill>
                <a:srgbClr val="1F1C51"/>
              </a:solidFill>
            </a:endParaRPr>
          </a:p>
        </p:txBody>
      </p:sp>
      <p:sp>
        <p:nvSpPr>
          <p:cNvPr id="4" name="TextBox 3">
            <a:extLst>
              <a:ext uri="{FF2B5EF4-FFF2-40B4-BE49-F238E27FC236}">
                <a16:creationId xmlns:a16="http://schemas.microsoft.com/office/drawing/2014/main" id="{89514F9D-1D0F-45DF-964A-3BA21474ADB1}"/>
              </a:ext>
            </a:extLst>
          </p:cNvPr>
          <p:cNvSpPr txBox="1"/>
          <p:nvPr/>
        </p:nvSpPr>
        <p:spPr>
          <a:xfrm>
            <a:off x="626625" y="1254544"/>
            <a:ext cx="4835644" cy="1879169"/>
          </a:xfrm>
          <a:prstGeom prst="rect">
            <a:avLst/>
          </a:prstGeom>
          <a:noFill/>
        </p:spPr>
        <p:txBody>
          <a:bodyPr wrap="square" rtlCol="0">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 sắp xếp nổi bọt </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là thuật toán đẩy phần tử lớn nhất xuống cuối dãy, đồng thời những phần tử nhỏ hơn sẽ dịch chuyển dần về đầu dãy.</a:t>
            </a:r>
          </a:p>
        </p:txBody>
      </p:sp>
      <p:sp>
        <p:nvSpPr>
          <p:cNvPr id="6" name="TextBox 5">
            <a:extLst>
              <a:ext uri="{FF2B5EF4-FFF2-40B4-BE49-F238E27FC236}">
                <a16:creationId xmlns:a16="http://schemas.microsoft.com/office/drawing/2014/main" id="{7827EE6E-CFB9-46B0-8656-CEADA9FB2726}"/>
              </a:ext>
            </a:extLst>
          </p:cNvPr>
          <p:cNvSpPr txBox="1"/>
          <p:nvPr/>
        </p:nvSpPr>
        <p:spPr>
          <a:xfrm>
            <a:off x="626625" y="3411036"/>
            <a:ext cx="8009034" cy="955839"/>
          </a:xfrm>
          <a:prstGeom prst="rect">
            <a:avLst/>
          </a:prstGeom>
          <a:noFill/>
        </p:spPr>
        <p:txBody>
          <a:bodyPr wrap="square">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Ý tưởng:</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Lấy ý tưởng từ sự “nổi bọt”, những phần tử nhẹ hơn sẽ nổi lên trên và ngược lại, những phần tử lớn hơn sẽ chìm xuống dưới.</a:t>
            </a:r>
          </a:p>
        </p:txBody>
      </p:sp>
      <p:pic>
        <p:nvPicPr>
          <p:cNvPr id="10242" name="Picture 2" descr="JAVA] BUBBLE SORT: Thuật toán sắp xếp nổi bọt">
            <a:extLst>
              <a:ext uri="{FF2B5EF4-FFF2-40B4-BE49-F238E27FC236}">
                <a16:creationId xmlns:a16="http://schemas.microsoft.com/office/drawing/2014/main" id="{B882DE9A-992F-4160-B54C-137F3E1742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1" r="15883"/>
          <a:stretch/>
        </p:blipFill>
        <p:spPr bwMode="auto">
          <a:xfrm>
            <a:off x="5975902" y="1311974"/>
            <a:ext cx="2659757" cy="202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862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animEffect transition="in" filter="circle(in)">
                                      <p:cBhvr>
                                        <p:cTn id="10" dur="2000"/>
                                        <p:tgtEl>
                                          <p:spTgt spid="1024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NỔI BỌT (BUBBLE SORT)</a:t>
            </a:r>
            <a:endParaRPr lang="en-US"/>
          </a:p>
        </p:txBody>
      </p:sp>
      <p:sp>
        <p:nvSpPr>
          <p:cNvPr id="4" name="TextBox 3">
            <a:extLst>
              <a:ext uri="{FF2B5EF4-FFF2-40B4-BE49-F238E27FC236}">
                <a16:creationId xmlns:a16="http://schemas.microsoft.com/office/drawing/2014/main" id="{9579C74A-B07F-4D6F-BFBE-609A4E1EC7DC}"/>
              </a:ext>
            </a:extLst>
          </p:cNvPr>
          <p:cNvSpPr txBox="1"/>
          <p:nvPr/>
        </p:nvSpPr>
        <p:spPr>
          <a:xfrm>
            <a:off x="626625" y="1214953"/>
            <a:ext cx="7922289" cy="3469348"/>
          </a:xfrm>
          <a:prstGeom prst="rect">
            <a:avLst/>
          </a:prstGeom>
          <a:noFill/>
        </p:spPr>
        <p:txBody>
          <a:bodyPr wrap="square">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a:t>
            </a:r>
          </a:p>
          <a:p>
            <a:pPr algn="just">
              <a:lnSpc>
                <a:spcPct val="150000"/>
              </a:lnSpc>
              <a:spcAft>
                <a:spcPts val="800"/>
              </a:spcAft>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Duyệt mảng từ phần tử đầu tiên. Ta sẽ so sánh mỗi phần tử với phần tử liền trước nó, nếu chúng đứng sai vị trí, ta sẽ đổi chỗ chúng cho nhau. Quá trình này sẽ được dừng nếu gặp lần duyệt từ đầu dãy đến cuối dãy mà không phải thực hiện đổi chỗ bất kì 2 phần từ nào (tức là tất cả các phần tử đã được sắp xếp đúng vị trí).</a:t>
            </a:r>
          </a:p>
          <a:p>
            <a:pPr algn="just">
              <a:lnSpc>
                <a:spcPct val="150000"/>
              </a:lnSpc>
              <a:spcAft>
                <a:spcPts val="800"/>
              </a:spcAft>
            </a:pPr>
            <a:endParaRPr lang="en-US" sz="2000">
              <a:solidFill>
                <a:srgbClr val="1F1C51"/>
              </a:solidFill>
              <a:latin typeface="UTM Aptima" panose="0204060305050602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35922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NỔI BỌT (BUBBLE SORT)</a:t>
            </a:r>
            <a:endParaRPr lang="en-US"/>
          </a:p>
        </p:txBody>
      </p:sp>
      <p:grpSp>
        <p:nvGrpSpPr>
          <p:cNvPr id="17" name="Group 16">
            <a:extLst>
              <a:ext uri="{FF2B5EF4-FFF2-40B4-BE49-F238E27FC236}">
                <a16:creationId xmlns:a16="http://schemas.microsoft.com/office/drawing/2014/main" id="{CF0A269D-A2DB-40DD-81DE-81709851B8B5}"/>
              </a:ext>
            </a:extLst>
          </p:cNvPr>
          <p:cNvGrpSpPr/>
          <p:nvPr/>
        </p:nvGrpSpPr>
        <p:grpSpPr>
          <a:xfrm>
            <a:off x="1458636" y="2075569"/>
            <a:ext cx="992359" cy="992359"/>
            <a:chOff x="851770" y="1313763"/>
            <a:chExt cx="804196" cy="804196"/>
          </a:xfrm>
          <a:solidFill>
            <a:schemeClr val="accent6">
              <a:lumMod val="20000"/>
              <a:lumOff val="80000"/>
            </a:schemeClr>
          </a:solidFill>
        </p:grpSpPr>
        <p:sp>
          <p:nvSpPr>
            <p:cNvPr id="18" name="Flowchart: Connector 17">
              <a:extLst>
                <a:ext uri="{FF2B5EF4-FFF2-40B4-BE49-F238E27FC236}">
                  <a16:creationId xmlns:a16="http://schemas.microsoft.com/office/drawing/2014/main" id="{C35D5E96-2329-4D04-AC1D-B05EBCA8FB98}"/>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19" name="TextBox 18">
              <a:extLst>
                <a:ext uri="{FF2B5EF4-FFF2-40B4-BE49-F238E27FC236}">
                  <a16:creationId xmlns:a16="http://schemas.microsoft.com/office/drawing/2014/main" id="{8722A39E-8FD7-472E-BA55-BCF8232C5738}"/>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6</a:t>
              </a:r>
              <a:endParaRPr lang="en-US" sz="3200">
                <a:solidFill>
                  <a:srgbClr val="1F1C51"/>
                </a:solidFill>
                <a:latin typeface="UTM Aptima" panose="02040603050506020204" pitchFamily="18" charset="0"/>
              </a:endParaRPr>
            </a:p>
          </p:txBody>
        </p:sp>
      </p:grpSp>
      <p:grpSp>
        <p:nvGrpSpPr>
          <p:cNvPr id="20" name="Group 19">
            <a:extLst>
              <a:ext uri="{FF2B5EF4-FFF2-40B4-BE49-F238E27FC236}">
                <a16:creationId xmlns:a16="http://schemas.microsoft.com/office/drawing/2014/main" id="{5BCB31DC-B96F-4A13-8B4E-7022302BD7F5}"/>
              </a:ext>
            </a:extLst>
          </p:cNvPr>
          <p:cNvGrpSpPr/>
          <p:nvPr/>
        </p:nvGrpSpPr>
        <p:grpSpPr>
          <a:xfrm>
            <a:off x="3145681" y="2082886"/>
            <a:ext cx="992359" cy="992359"/>
            <a:chOff x="851770" y="1313763"/>
            <a:chExt cx="804196" cy="804196"/>
          </a:xfrm>
          <a:solidFill>
            <a:schemeClr val="accent6">
              <a:lumMod val="20000"/>
              <a:lumOff val="80000"/>
            </a:schemeClr>
          </a:solidFill>
        </p:grpSpPr>
        <p:sp>
          <p:nvSpPr>
            <p:cNvPr id="21" name="Flowchart: Connector 20">
              <a:extLst>
                <a:ext uri="{FF2B5EF4-FFF2-40B4-BE49-F238E27FC236}">
                  <a16:creationId xmlns:a16="http://schemas.microsoft.com/office/drawing/2014/main" id="{C617F960-53F7-4BE1-9C2D-91895FB3FD04}"/>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2" name="TextBox 21">
              <a:extLst>
                <a:ext uri="{FF2B5EF4-FFF2-40B4-BE49-F238E27FC236}">
                  <a16:creationId xmlns:a16="http://schemas.microsoft.com/office/drawing/2014/main" id="{1AF6D9BD-88B0-45A6-8C06-F49C59BB730B}"/>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2</a:t>
              </a:r>
              <a:endParaRPr lang="en-US" sz="3200">
                <a:solidFill>
                  <a:srgbClr val="1F1C51"/>
                </a:solidFill>
                <a:latin typeface="UTM Aptima" panose="02040603050506020204" pitchFamily="18" charset="0"/>
              </a:endParaRPr>
            </a:p>
          </p:txBody>
        </p:sp>
      </p:grpSp>
      <p:grpSp>
        <p:nvGrpSpPr>
          <p:cNvPr id="23" name="Group 22">
            <a:extLst>
              <a:ext uri="{FF2B5EF4-FFF2-40B4-BE49-F238E27FC236}">
                <a16:creationId xmlns:a16="http://schemas.microsoft.com/office/drawing/2014/main" id="{41F362E8-00C1-435A-A19C-E6F8BB8F0994}"/>
              </a:ext>
            </a:extLst>
          </p:cNvPr>
          <p:cNvGrpSpPr/>
          <p:nvPr/>
        </p:nvGrpSpPr>
        <p:grpSpPr>
          <a:xfrm>
            <a:off x="4832726" y="2082886"/>
            <a:ext cx="992359" cy="992359"/>
            <a:chOff x="851770" y="1313763"/>
            <a:chExt cx="804196" cy="804196"/>
          </a:xfrm>
          <a:solidFill>
            <a:schemeClr val="accent6">
              <a:lumMod val="20000"/>
              <a:lumOff val="80000"/>
            </a:schemeClr>
          </a:solidFill>
        </p:grpSpPr>
        <p:sp>
          <p:nvSpPr>
            <p:cNvPr id="24" name="Flowchart: Connector 23">
              <a:extLst>
                <a:ext uri="{FF2B5EF4-FFF2-40B4-BE49-F238E27FC236}">
                  <a16:creationId xmlns:a16="http://schemas.microsoft.com/office/drawing/2014/main" id="{E8C8589C-551E-4CCD-888A-725EB18A26E5}"/>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5" name="TextBox 24">
              <a:extLst>
                <a:ext uri="{FF2B5EF4-FFF2-40B4-BE49-F238E27FC236}">
                  <a16:creationId xmlns:a16="http://schemas.microsoft.com/office/drawing/2014/main" id="{D4D531DD-F44E-4389-BB78-AF9F9A1685A9}"/>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8</a:t>
              </a:r>
              <a:endParaRPr lang="en-US" sz="3200">
                <a:solidFill>
                  <a:srgbClr val="1F1C51"/>
                </a:solidFill>
                <a:latin typeface="UTM Aptima" panose="02040603050506020204" pitchFamily="18" charset="0"/>
              </a:endParaRPr>
            </a:p>
          </p:txBody>
        </p:sp>
      </p:grpSp>
      <p:grpSp>
        <p:nvGrpSpPr>
          <p:cNvPr id="26" name="Group 25">
            <a:extLst>
              <a:ext uri="{FF2B5EF4-FFF2-40B4-BE49-F238E27FC236}">
                <a16:creationId xmlns:a16="http://schemas.microsoft.com/office/drawing/2014/main" id="{740BCF1D-19A5-4B65-9AFC-E89C6498EC7C}"/>
              </a:ext>
            </a:extLst>
          </p:cNvPr>
          <p:cNvGrpSpPr/>
          <p:nvPr/>
        </p:nvGrpSpPr>
        <p:grpSpPr>
          <a:xfrm>
            <a:off x="6519771" y="2075362"/>
            <a:ext cx="992359" cy="992359"/>
            <a:chOff x="851770" y="1313763"/>
            <a:chExt cx="804196" cy="804196"/>
          </a:xfrm>
          <a:solidFill>
            <a:schemeClr val="accent6">
              <a:lumMod val="20000"/>
              <a:lumOff val="80000"/>
            </a:schemeClr>
          </a:solidFill>
        </p:grpSpPr>
        <p:sp>
          <p:nvSpPr>
            <p:cNvPr id="27" name="Flowchart: Connector 26">
              <a:extLst>
                <a:ext uri="{FF2B5EF4-FFF2-40B4-BE49-F238E27FC236}">
                  <a16:creationId xmlns:a16="http://schemas.microsoft.com/office/drawing/2014/main" id="{94C2430C-B64D-43A2-A358-C18D38284301}"/>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1C51"/>
                </a:solidFill>
              </a:endParaRPr>
            </a:p>
          </p:txBody>
        </p:sp>
        <p:sp>
          <p:nvSpPr>
            <p:cNvPr id="28" name="TextBox 27">
              <a:extLst>
                <a:ext uri="{FF2B5EF4-FFF2-40B4-BE49-F238E27FC236}">
                  <a16:creationId xmlns:a16="http://schemas.microsoft.com/office/drawing/2014/main" id="{5FC8AEEC-EC0B-48AE-A84E-43CA40AC7F17}"/>
                </a:ext>
              </a:extLst>
            </p:cNvPr>
            <p:cNvSpPr txBox="1"/>
            <p:nvPr/>
          </p:nvSpPr>
          <p:spPr>
            <a:xfrm>
              <a:off x="942854" y="1478747"/>
              <a:ext cx="603558" cy="473895"/>
            </a:xfrm>
            <a:prstGeom prst="rect">
              <a:avLst/>
            </a:prstGeom>
            <a:grpFill/>
            <a:ln>
              <a:noFill/>
            </a:ln>
          </p:spPr>
          <p:txBody>
            <a:bodyPr wrap="square" rtlCol="0">
              <a:spAutoFit/>
            </a:bodyPr>
            <a:lstStyle/>
            <a:p>
              <a:pPr algn="ctr"/>
              <a:r>
                <a:rPr lang="en-GB" sz="3200">
                  <a:solidFill>
                    <a:srgbClr val="1F1C51"/>
                  </a:solidFill>
                  <a:latin typeface="UTM Aptima" panose="02040603050506020204" pitchFamily="18" charset="0"/>
                </a:rPr>
                <a:t>4</a:t>
              </a:r>
              <a:endParaRPr lang="en-US" sz="3200">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41053447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88889E-6 -4.5679E-6 L -0.04948 -0.07777 C -0.05989 -0.09506 -0.07552 -0.10493 -0.09166 -0.10493 C -0.11007 -0.10493 -0.12482 -0.09506 -0.13524 -0.07777 L -0.18454 -4.5679E-6 " pathEditMode="relative" rAng="0" ptsTypes="AAAAA">
                                      <p:cBhvr>
                                        <p:cTn id="6" dur="2000" fill="hold"/>
                                        <p:tgtEl>
                                          <p:spTgt spid="20"/>
                                        </p:tgtEl>
                                        <p:attrNameLst>
                                          <p:attrName>ppt_x</p:attrName>
                                          <p:attrName>ppt_y</p:attrName>
                                        </p:attrNameLst>
                                      </p:cBhvr>
                                      <p:rCtr x="-9236" y="-5247"/>
                                    </p:animMotion>
                                  </p:childTnLst>
                                </p:cTn>
                              </p:par>
                              <p:par>
                                <p:cTn id="7" presetID="37" presetClass="path" presetSubtype="0" accel="50000" decel="50000" fill="hold" nodeType="withEffect">
                                  <p:stCondLst>
                                    <p:cond delay="0"/>
                                  </p:stCondLst>
                                  <p:childTnLst>
                                    <p:animMotion origin="layout" path="M 4.72222E-6 0.00123 L 0.04947 0.09907 C 0.05989 0.12098 0.07534 0.13333 0.09166 0.13333 C 0.11006 0.13333 0.12482 0.12098 0.13524 0.09907 L 0.18489 0.00123 " pathEditMode="relative" rAng="0" ptsTypes="AAAAA">
                                      <p:cBhvr>
                                        <p:cTn id="8" dur="2000" fill="hold"/>
                                        <p:tgtEl>
                                          <p:spTgt spid="17"/>
                                        </p:tgtEl>
                                        <p:attrNameLst>
                                          <p:attrName>ppt_x</p:attrName>
                                          <p:attrName>ppt_y</p:attrName>
                                        </p:attrNameLst>
                                      </p:cBhvr>
                                      <p:rCtr x="9236" y="660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00122 -0.00155 L 0.05105 0.0821 C 0.06164 0.10123 0.07726 0.11203 0.09358 0.11203 C 0.11216 0.11203 0.12709 0.10123 0.13768 0.0821 L 0.18768 -0.00155 " pathEditMode="relative" rAng="0" ptsTypes="AAAAA">
                                      <p:cBhvr>
                                        <p:cTn id="12" dur="2000" fill="hold"/>
                                        <p:tgtEl>
                                          <p:spTgt spid="23"/>
                                        </p:tgtEl>
                                        <p:attrNameLst>
                                          <p:attrName>ppt_x</p:attrName>
                                          <p:attrName>ppt_y</p:attrName>
                                        </p:attrNameLst>
                                      </p:cBhvr>
                                      <p:rCtr x="9323" y="5679"/>
                                    </p:animMotion>
                                  </p:childTnLst>
                                </p:cTn>
                              </p:par>
                              <p:par>
                                <p:cTn id="13" presetID="37" presetClass="path" presetSubtype="0" accel="50000" decel="50000" fill="hold" nodeType="withEffect">
                                  <p:stCondLst>
                                    <p:cond delay="0"/>
                                  </p:stCondLst>
                                  <p:childTnLst>
                                    <p:animMotion origin="layout" path="M 2.77778E-6 -4.5679E-6 L -0.04931 -0.06975 C -0.05955 -0.08456 -0.075 -0.09382 -0.09097 -0.09382 C -0.10938 -0.09382 -0.12396 -0.08456 -0.1342 -0.06975 L -0.18334 -4.5679E-6 " pathEditMode="relative" rAng="0" ptsTypes="AAAAA">
                                      <p:cBhvr>
                                        <p:cTn id="14" dur="2000" fill="hold"/>
                                        <p:tgtEl>
                                          <p:spTgt spid="26"/>
                                        </p:tgtEl>
                                        <p:attrNameLst>
                                          <p:attrName>ppt_x</p:attrName>
                                          <p:attrName>ppt_y</p:attrName>
                                        </p:attrNameLst>
                                      </p:cBhvr>
                                      <p:rCtr x="-9167" y="-4691"/>
                                    </p:animMotion>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18489 0.00123 L 0.2335 0.07222 C 0.24392 0.08827 0.2592 0.09784 0.27517 0.09784 C 0.2934 0.09784 0.30798 0.08827 0.31822 0.07222 L 0.36718 0.00123 " pathEditMode="relative" rAng="0" ptsTypes="AAAAA">
                                      <p:cBhvr>
                                        <p:cTn id="18" dur="2000" fill="hold"/>
                                        <p:tgtEl>
                                          <p:spTgt spid="17"/>
                                        </p:tgtEl>
                                        <p:attrNameLst>
                                          <p:attrName>ppt_x</p:attrName>
                                          <p:attrName>ppt_y</p:attrName>
                                        </p:attrNameLst>
                                      </p:cBhvr>
                                      <p:rCtr x="9115" y="4815"/>
                                    </p:animMotion>
                                  </p:childTnLst>
                                </p:cTn>
                              </p:par>
                              <p:par>
                                <p:cTn id="19" presetID="37" presetClass="path" presetSubtype="0" accel="50000" decel="50000" fill="hold" nodeType="withEffect">
                                  <p:stCondLst>
                                    <p:cond delay="0"/>
                                  </p:stCondLst>
                                  <p:childTnLst>
                                    <p:animMotion origin="layout" path="M -0.18334 2.35814E-17 L -0.23281 -0.07191 C -0.24323 -0.08796 -0.25868 -0.0966 -0.27466 -0.0966 C -0.29306 -0.0966 -0.30781 -0.08796 -0.31823 -0.07191 L -0.36719 2.35814E-17 " pathEditMode="relative" rAng="0" ptsTypes="AAAAA">
                                      <p:cBhvr>
                                        <p:cTn id="20" dur="2000" fill="hold"/>
                                        <p:tgtEl>
                                          <p:spTgt spid="26"/>
                                        </p:tgtEl>
                                        <p:attrNameLst>
                                          <p:attrName>ppt_x</p:attrName>
                                          <p:attrName>ppt_y</p:attrName>
                                        </p:attrNameLst>
                                      </p:cBhvr>
                                      <p:rCtr x="-9201" y="-48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FB14-296E-4AB9-A832-5B5AA63EAE47}"/>
              </a:ext>
            </a:extLst>
          </p:cNvPr>
          <p:cNvSpPr>
            <a:spLocks noGrp="1"/>
          </p:cNvSpPr>
          <p:nvPr>
            <p:ph type="title"/>
          </p:nvPr>
        </p:nvSpPr>
        <p:spPr/>
        <p:txBody>
          <a:bodyPr/>
          <a:lstStyle/>
          <a:p>
            <a:r>
              <a:rPr lang="en-GB" b="1">
                <a:solidFill>
                  <a:srgbClr val="1F1C51"/>
                </a:solidFill>
              </a:rPr>
              <a:t>SẮP XẾP TRỘN (MERGE SORT)</a:t>
            </a:r>
            <a:endParaRPr lang="en-US" b="1">
              <a:solidFill>
                <a:srgbClr val="1F1C51"/>
              </a:solidFill>
            </a:endParaRPr>
          </a:p>
        </p:txBody>
      </p:sp>
      <p:sp>
        <p:nvSpPr>
          <p:cNvPr id="4" name="TextBox 3">
            <a:extLst>
              <a:ext uri="{FF2B5EF4-FFF2-40B4-BE49-F238E27FC236}">
                <a16:creationId xmlns:a16="http://schemas.microsoft.com/office/drawing/2014/main" id="{89514F9D-1D0F-45DF-964A-3BA21474ADB1}"/>
              </a:ext>
            </a:extLst>
          </p:cNvPr>
          <p:cNvSpPr txBox="1"/>
          <p:nvPr/>
        </p:nvSpPr>
        <p:spPr>
          <a:xfrm>
            <a:off x="626625" y="926852"/>
            <a:ext cx="5190565" cy="2802498"/>
          </a:xfrm>
          <a:prstGeom prst="rect">
            <a:avLst/>
          </a:prstGeom>
          <a:noFill/>
        </p:spPr>
        <p:txBody>
          <a:bodyPr wrap="square" rtlCol="0">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 sắp xếp trộn</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 là một thuật toán sắp xếp thuộc loại sắp xếp nhanh trong khoa học máy tính. Cụ thể với bài toán sắp xếp, nó sẽ chia nhỏ danh sách cần sắp xếp thành từng phần tử rời sau đó hòa nhập theo phương pháp trộn tự nhiên thành dãy có thứ tự.</a:t>
            </a:r>
          </a:p>
        </p:txBody>
      </p:sp>
      <p:sp>
        <p:nvSpPr>
          <p:cNvPr id="6" name="TextBox 5">
            <a:extLst>
              <a:ext uri="{FF2B5EF4-FFF2-40B4-BE49-F238E27FC236}">
                <a16:creationId xmlns:a16="http://schemas.microsoft.com/office/drawing/2014/main" id="{7827EE6E-CFB9-46B0-8656-CEADA9FB2726}"/>
              </a:ext>
            </a:extLst>
          </p:cNvPr>
          <p:cNvSpPr txBox="1"/>
          <p:nvPr/>
        </p:nvSpPr>
        <p:spPr>
          <a:xfrm>
            <a:off x="626625" y="3808848"/>
            <a:ext cx="7890750" cy="955839"/>
          </a:xfrm>
          <a:prstGeom prst="rect">
            <a:avLst/>
          </a:prstGeom>
          <a:noFill/>
        </p:spPr>
        <p:txBody>
          <a:bodyPr wrap="square">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Ý tưởng: </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Lấy ý tưởng từ việc “chia để trị”, từ đó chia nhỏ bài toán thành các bài toán nhỏ hơn, sau đó giải quyết chúng. </a:t>
            </a:r>
          </a:p>
        </p:txBody>
      </p:sp>
      <p:pic>
        <p:nvPicPr>
          <p:cNvPr id="13314" name="Picture 2" descr="JAVA] MERGE SORT: Thuật toán sắp xếp trộn">
            <a:extLst>
              <a:ext uri="{FF2B5EF4-FFF2-40B4-BE49-F238E27FC236}">
                <a16:creationId xmlns:a16="http://schemas.microsoft.com/office/drawing/2014/main" id="{54C0C754-8336-4485-8F12-766996654F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92" r="14592"/>
          <a:stretch/>
        </p:blipFill>
        <p:spPr bwMode="auto">
          <a:xfrm>
            <a:off x="6003264" y="1465729"/>
            <a:ext cx="2514111" cy="184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451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NỔI BỌT (BUBBLE SORT)</a:t>
            </a: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79C74A-B07F-4D6F-BFBE-609A4E1EC7DC}"/>
                  </a:ext>
                </a:extLst>
              </p:cNvPr>
              <p:cNvSpPr txBox="1"/>
              <p:nvPr/>
            </p:nvSpPr>
            <p:spPr>
              <a:xfrm>
                <a:off x="430306" y="818058"/>
                <a:ext cx="8337176" cy="4033605"/>
              </a:xfrm>
              <a:prstGeom prst="rect">
                <a:avLst/>
              </a:prstGeom>
              <a:noFill/>
            </p:spPr>
            <p:txBody>
              <a:bodyPr wrap="square">
                <a:spAutoFit/>
              </a:bodyPr>
              <a:lstStyle/>
              <a:p>
                <a:pPr algn="just">
                  <a:lnSpc>
                    <a:spcPct val="150000"/>
                  </a:lnSpc>
                  <a:spcAft>
                    <a:spcPts val="800"/>
                  </a:spcAft>
                </a:pPr>
                <a:r>
                  <a:rPr lang="en-US" sz="2000" b="1">
                    <a:solidFill>
                      <a:srgbClr val="1F1C51"/>
                    </a:solidFill>
                    <a:effectLst/>
                    <a:latin typeface="UTM Aptima" panose="02040603050506020204" pitchFamily="18" charset="0"/>
                    <a:ea typeface="Calibri" panose="020F0502020204030204" pitchFamily="34" charset="0"/>
                    <a:cs typeface="Arial" panose="020B0604020202020204" pitchFamily="34" charset="0"/>
                  </a:rPr>
                  <a:t>Thuật toán: </a:t>
                </a:r>
                <a:r>
                  <a:rPr lang="en-US" sz="2000" spc="-5">
                    <a:solidFill>
                      <a:srgbClr val="1F1C51"/>
                    </a:solidFill>
                    <a:effectLst/>
                    <a:latin typeface="UTM Aptima" panose="02040603050506020204" pitchFamily="18" charset="0"/>
                    <a:ea typeface="Calibri" panose="020F0502020204030204" pitchFamily="34" charset="0"/>
                    <a:cs typeface="Times New Roman" panose="02020603050405020304" pitchFamily="18" charset="0"/>
                  </a:rPr>
                  <a:t>Giả sử có hai dãy đã được sắp xếp </a:t>
                </a:r>
                <a14:m>
                  <m:oMath xmlns:m="http://schemas.openxmlformats.org/officeDocument/2006/math">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𝐿</m:t>
                    </m:r>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[1..</m:t>
                    </m:r>
                    <m:sSub>
                      <m:sSubPr>
                        <m:ctrlPr>
                          <a:rPr lang="en-US" sz="2000" i="1" spc="-5">
                            <a:solidFill>
                              <a:srgbClr val="1F1C5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𝑛</m:t>
                        </m:r>
                      </m:e>
                      <m: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2000" spc="-5">
                    <a:solidFill>
                      <a:srgbClr val="1F1C51"/>
                    </a:solidFill>
                    <a:effectLst/>
                    <a:latin typeface="UTM Aptima" panose="02040603050506020204" pitchFamily="18" charset="0"/>
                    <a:ea typeface="Calibri" panose="020F0502020204030204" pitchFamily="34" charset="0"/>
                    <a:cs typeface="Times New Roman" panose="02020603050405020304" pitchFamily="18" charset="0"/>
                  </a:rPr>
                  <a:t> và </a:t>
                </a:r>
                <a14:m>
                  <m:oMath xmlns:m="http://schemas.openxmlformats.org/officeDocument/2006/math">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𝑅</m:t>
                    </m:r>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[1..</m:t>
                    </m:r>
                    <m:sSub>
                      <m:sSubPr>
                        <m:ctrlPr>
                          <a:rPr lang="en-US" sz="2000" i="1" spc="-5">
                            <a:solidFill>
                              <a:srgbClr val="1F1C5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𝑛</m:t>
                        </m:r>
                      </m:e>
                      <m: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2</m:t>
                        </m:r>
                      </m:sub>
                    </m:s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2000" spc="-5">
                    <a:solidFill>
                      <a:srgbClr val="1F1C51"/>
                    </a:solidFill>
                    <a:effectLst/>
                    <a:latin typeface="UTM Aptima" panose="02040603050506020204" pitchFamily="18" charset="0"/>
                    <a:ea typeface="Calibri" panose="020F0502020204030204" pitchFamily="34" charset="0"/>
                    <a:cs typeface="Times New Roman" panose="02020603050405020304" pitchFamily="18" charset="0"/>
                  </a:rPr>
                  <a:t>. Ta có thể trộn chúng lại thành một dãy mới </a:t>
                </a:r>
                <a14:m>
                  <m:oMath xmlns:m="http://schemas.openxmlformats.org/officeDocument/2006/math">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𝑀</m:t>
                    </m:r>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[1..</m:t>
                    </m:r>
                    <m:sSub>
                      <m:sSubPr>
                        <m:ctrlPr>
                          <a:rPr lang="en-US" sz="2000" i="1" spc="-5">
                            <a:solidFill>
                              <a:srgbClr val="1F1C5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𝑛</m:t>
                        </m:r>
                      </m:e>
                      <m: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i="1" spc="-5">
                            <a:solidFill>
                              <a:srgbClr val="1F1C5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𝑛</m:t>
                        </m:r>
                      </m:e>
                      <m: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2</m:t>
                        </m:r>
                      </m:sub>
                    </m:sSub>
                    <m:r>
                      <a:rPr lang="en-US" sz="2000" i="1" spc="-5">
                        <a:solidFill>
                          <a:srgbClr val="1F1C51"/>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2000" spc="-5">
                    <a:solidFill>
                      <a:srgbClr val="1F1C51"/>
                    </a:solidFill>
                    <a:effectLst/>
                    <a:latin typeface="UTM Aptima" panose="02040603050506020204" pitchFamily="18" charset="0"/>
                    <a:ea typeface="Yu Mincho" panose="02020400000000000000" pitchFamily="18" charset="-128"/>
                    <a:cs typeface="Times New Roman" panose="02020603050405020304" pitchFamily="18" charset="0"/>
                  </a:rPr>
                  <a:t> </a:t>
                </a:r>
                <a:r>
                  <a:rPr lang="en-US" sz="2000" spc="-5">
                    <a:solidFill>
                      <a:srgbClr val="1F1C51"/>
                    </a:solidFill>
                    <a:effectLst/>
                    <a:latin typeface="UTM Aptima" panose="02040603050506020204" pitchFamily="18" charset="0"/>
                    <a:ea typeface="Calibri" panose="020F0502020204030204" pitchFamily="34" charset="0"/>
                    <a:cs typeface="Times New Roman" panose="02020603050405020304" pitchFamily="18" charset="0"/>
                  </a:rPr>
                  <a:t>được sắp xếp theo cách sau</a:t>
                </a:r>
                <a:r>
                  <a:rPr lang="en-US" sz="2000" spc="-5">
                    <a:solidFill>
                      <a:srgbClr val="1F1C51"/>
                    </a:solidFill>
                    <a:latin typeface="UTM Aptima" panose="02040603050506020204" pitchFamily="18" charset="0"/>
                    <a:ea typeface="Calibri" panose="020F0502020204030204" pitchFamily="34" charset="0"/>
                    <a:cs typeface="Times New Roman" panose="02020603050405020304" pitchFamily="18" charset="0"/>
                  </a:rPr>
                  <a:t>:</a:t>
                </a:r>
                <a:endParaRPr lang="en-US" sz="2000" spc="-5">
                  <a:solidFill>
                    <a:srgbClr val="1F1C51"/>
                  </a:solidFill>
                  <a:effectLst/>
                  <a:latin typeface="UTM Aptima" panose="020406030505060202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So sánh hai phần tử đứng đầu của hai dãy, lấy phần tử nhỏ hơn cho vào dãy mới. Tiếp tục như vậy cho tới khi một trong hai dãy rỗng.</a:t>
                </a:r>
              </a:p>
              <a:p>
                <a:pPr marL="34290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Khi một trong hai dãy rỗng, ta lấy phần còn lại của dãy kia cho vào cuối dãy mới.</a:t>
                </a:r>
              </a:p>
              <a:p>
                <a:pPr algn="just">
                  <a:lnSpc>
                    <a:spcPct val="150000"/>
                  </a:lnSpc>
                  <a:spcAft>
                    <a:spcPts val="800"/>
                  </a:spcAft>
                </a:pPr>
                <a:r>
                  <a:rPr lang="en-US" sz="2000" spc="-5">
                    <a:solidFill>
                      <a:srgbClr val="1F1C51"/>
                    </a:solidFill>
                    <a:effectLst/>
                    <a:latin typeface="UTM Aptima" panose="02040603050506020204" pitchFamily="18" charset="0"/>
                    <a:ea typeface="Times New Roman" panose="02020603050405020304" pitchFamily="18" charset="0"/>
                    <a:cs typeface="Times New Roman" panose="02020603050405020304" pitchFamily="18" charset="0"/>
                  </a:rPr>
                  <a:t>Khi đó, ta sẽ thu được dãy cần tìm.</a:t>
                </a:r>
                <a:endPar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579C74A-B07F-4D6F-BFBE-609A4E1EC7DC}"/>
                  </a:ext>
                </a:extLst>
              </p:cNvPr>
              <p:cNvSpPr txBox="1">
                <a:spLocks noRot="1" noChangeAspect="1" noMove="1" noResize="1" noEditPoints="1" noAdjustHandles="1" noChangeArrowheads="1" noChangeShapeType="1" noTextEdit="1"/>
              </p:cNvSpPr>
              <p:nvPr/>
            </p:nvSpPr>
            <p:spPr>
              <a:xfrm>
                <a:off x="430306" y="818058"/>
                <a:ext cx="8337176" cy="4033605"/>
              </a:xfrm>
              <a:prstGeom prst="rect">
                <a:avLst/>
              </a:prstGeom>
              <a:blipFill>
                <a:blip r:embed="rId2"/>
                <a:stretch>
                  <a:fillRect l="-805" r="-805" b="-1662"/>
                </a:stretch>
              </a:blipFill>
            </p:spPr>
            <p:txBody>
              <a:bodyPr/>
              <a:lstStyle/>
              <a:p>
                <a:r>
                  <a:rPr lang="en-US">
                    <a:noFill/>
                  </a:rPr>
                  <a:t> </a:t>
                </a:r>
              </a:p>
            </p:txBody>
          </p:sp>
        </mc:Fallback>
      </mc:AlternateContent>
    </p:spTree>
    <p:extLst>
      <p:ext uri="{BB962C8B-B14F-4D97-AF65-F5344CB8AC3E}">
        <p14:creationId xmlns:p14="http://schemas.microsoft.com/office/powerpoint/2010/main" val="3336910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23-BF5C-43F5-9C99-FA54CE8BCA2F}"/>
              </a:ext>
            </a:extLst>
          </p:cNvPr>
          <p:cNvSpPr>
            <a:spLocks noGrp="1"/>
          </p:cNvSpPr>
          <p:nvPr>
            <p:ph type="title"/>
          </p:nvPr>
        </p:nvSpPr>
        <p:spPr/>
        <p:txBody>
          <a:bodyPr/>
          <a:lstStyle/>
          <a:p>
            <a:r>
              <a:rPr lang="en-GB" b="1">
                <a:solidFill>
                  <a:srgbClr val="1F1C51"/>
                </a:solidFill>
              </a:rPr>
              <a:t>SẮP XẾP NỔI BỌT (BUBBLE SORT)</a:t>
            </a:r>
            <a:endParaRPr lang="en-US">
              <a:solidFill>
                <a:srgbClr val="1F1C51"/>
              </a:solidFill>
            </a:endParaRPr>
          </a:p>
        </p:txBody>
      </p:sp>
      <p:grpSp>
        <p:nvGrpSpPr>
          <p:cNvPr id="17" name="6">
            <a:extLst>
              <a:ext uri="{FF2B5EF4-FFF2-40B4-BE49-F238E27FC236}">
                <a16:creationId xmlns:a16="http://schemas.microsoft.com/office/drawing/2014/main" id="{CF0A269D-A2DB-40DD-81DE-81709851B8B5}"/>
              </a:ext>
            </a:extLst>
          </p:cNvPr>
          <p:cNvGrpSpPr/>
          <p:nvPr/>
        </p:nvGrpSpPr>
        <p:grpSpPr>
          <a:xfrm>
            <a:off x="804613" y="2271181"/>
            <a:ext cx="621854" cy="621854"/>
            <a:chOff x="851770" y="1313763"/>
            <a:chExt cx="804196" cy="804196"/>
          </a:xfrm>
          <a:solidFill>
            <a:schemeClr val="accent6">
              <a:lumMod val="20000"/>
              <a:lumOff val="80000"/>
            </a:schemeClr>
          </a:solidFill>
        </p:grpSpPr>
        <p:sp>
          <p:nvSpPr>
            <p:cNvPr id="18" name="Flowchart: Connector 17">
              <a:extLst>
                <a:ext uri="{FF2B5EF4-FFF2-40B4-BE49-F238E27FC236}">
                  <a16:creationId xmlns:a16="http://schemas.microsoft.com/office/drawing/2014/main" id="{C35D5E96-2329-4D04-AC1D-B05EBCA8FB98}"/>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19" name="TextBox 18">
              <a:extLst>
                <a:ext uri="{FF2B5EF4-FFF2-40B4-BE49-F238E27FC236}">
                  <a16:creationId xmlns:a16="http://schemas.microsoft.com/office/drawing/2014/main" id="{8722A39E-8FD7-472E-BA55-BCF8232C5738}"/>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6</a:t>
              </a:r>
              <a:endParaRPr lang="en-US" sz="1800">
                <a:solidFill>
                  <a:srgbClr val="1F1C51"/>
                </a:solidFill>
                <a:latin typeface="UTM Aptima" panose="02040603050506020204" pitchFamily="18" charset="0"/>
              </a:endParaRPr>
            </a:p>
          </p:txBody>
        </p:sp>
      </p:grpSp>
      <p:grpSp>
        <p:nvGrpSpPr>
          <p:cNvPr id="20" name="5">
            <a:extLst>
              <a:ext uri="{FF2B5EF4-FFF2-40B4-BE49-F238E27FC236}">
                <a16:creationId xmlns:a16="http://schemas.microsoft.com/office/drawing/2014/main" id="{5BCB31DC-B96F-4A13-8B4E-7022302BD7F5}"/>
              </a:ext>
            </a:extLst>
          </p:cNvPr>
          <p:cNvGrpSpPr/>
          <p:nvPr/>
        </p:nvGrpSpPr>
        <p:grpSpPr>
          <a:xfrm>
            <a:off x="2096415" y="2271181"/>
            <a:ext cx="621854" cy="621854"/>
            <a:chOff x="851770" y="1313763"/>
            <a:chExt cx="804196" cy="804196"/>
          </a:xfrm>
          <a:solidFill>
            <a:schemeClr val="accent6">
              <a:lumMod val="20000"/>
              <a:lumOff val="80000"/>
            </a:schemeClr>
          </a:solidFill>
        </p:grpSpPr>
        <p:sp>
          <p:nvSpPr>
            <p:cNvPr id="21" name="Flowchart: Connector 20">
              <a:extLst>
                <a:ext uri="{FF2B5EF4-FFF2-40B4-BE49-F238E27FC236}">
                  <a16:creationId xmlns:a16="http://schemas.microsoft.com/office/drawing/2014/main" id="{C617F960-53F7-4BE1-9C2D-91895FB3FD04}"/>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22" name="TextBox 21">
              <a:extLst>
                <a:ext uri="{FF2B5EF4-FFF2-40B4-BE49-F238E27FC236}">
                  <a16:creationId xmlns:a16="http://schemas.microsoft.com/office/drawing/2014/main" id="{1AF6D9BD-88B0-45A6-8C06-F49C59BB730B}"/>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5</a:t>
              </a:r>
              <a:endParaRPr lang="en-US" sz="1800">
                <a:solidFill>
                  <a:srgbClr val="1F1C51"/>
                </a:solidFill>
                <a:latin typeface="UTM Aptima" panose="02040603050506020204" pitchFamily="18" charset="0"/>
              </a:endParaRPr>
            </a:p>
          </p:txBody>
        </p:sp>
      </p:grpSp>
      <p:grpSp>
        <p:nvGrpSpPr>
          <p:cNvPr id="23" name="12">
            <a:extLst>
              <a:ext uri="{FF2B5EF4-FFF2-40B4-BE49-F238E27FC236}">
                <a16:creationId xmlns:a16="http://schemas.microsoft.com/office/drawing/2014/main" id="{41F362E8-00C1-435A-A19C-E6F8BB8F0994}"/>
              </a:ext>
            </a:extLst>
          </p:cNvPr>
          <p:cNvGrpSpPr/>
          <p:nvPr/>
        </p:nvGrpSpPr>
        <p:grpSpPr>
          <a:xfrm>
            <a:off x="3506711" y="2280785"/>
            <a:ext cx="621854" cy="621854"/>
            <a:chOff x="851770" y="1313763"/>
            <a:chExt cx="804196" cy="804196"/>
          </a:xfrm>
          <a:solidFill>
            <a:schemeClr val="accent6">
              <a:lumMod val="20000"/>
              <a:lumOff val="80000"/>
            </a:schemeClr>
          </a:solidFill>
        </p:grpSpPr>
        <p:sp>
          <p:nvSpPr>
            <p:cNvPr id="24" name="Flowchart: Connector 23">
              <a:extLst>
                <a:ext uri="{FF2B5EF4-FFF2-40B4-BE49-F238E27FC236}">
                  <a16:creationId xmlns:a16="http://schemas.microsoft.com/office/drawing/2014/main" id="{E8C8589C-551E-4CCD-888A-725EB18A26E5}"/>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25" name="TextBox 24">
              <a:extLst>
                <a:ext uri="{FF2B5EF4-FFF2-40B4-BE49-F238E27FC236}">
                  <a16:creationId xmlns:a16="http://schemas.microsoft.com/office/drawing/2014/main" id="{D4D531DD-F44E-4389-BB78-AF9F9A1685A9}"/>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12</a:t>
              </a:r>
              <a:endParaRPr lang="en-US" sz="1800">
                <a:solidFill>
                  <a:srgbClr val="1F1C51"/>
                </a:solidFill>
                <a:latin typeface="UTM Aptima" panose="02040603050506020204" pitchFamily="18" charset="0"/>
              </a:endParaRPr>
            </a:p>
          </p:txBody>
        </p:sp>
      </p:grpSp>
      <p:grpSp>
        <p:nvGrpSpPr>
          <p:cNvPr id="26" name="10">
            <a:extLst>
              <a:ext uri="{FF2B5EF4-FFF2-40B4-BE49-F238E27FC236}">
                <a16:creationId xmlns:a16="http://schemas.microsoft.com/office/drawing/2014/main" id="{740BCF1D-19A5-4B65-9AFC-E89C6498EC7C}"/>
              </a:ext>
            </a:extLst>
          </p:cNvPr>
          <p:cNvGrpSpPr/>
          <p:nvPr/>
        </p:nvGrpSpPr>
        <p:grpSpPr>
          <a:xfrm>
            <a:off x="4932500" y="2290389"/>
            <a:ext cx="621854" cy="621854"/>
            <a:chOff x="851770" y="1313763"/>
            <a:chExt cx="804196" cy="804196"/>
          </a:xfrm>
          <a:solidFill>
            <a:schemeClr val="accent6">
              <a:lumMod val="20000"/>
              <a:lumOff val="80000"/>
            </a:schemeClr>
          </a:solidFill>
        </p:grpSpPr>
        <p:sp>
          <p:nvSpPr>
            <p:cNvPr id="27" name="Flowchart: Connector 26">
              <a:extLst>
                <a:ext uri="{FF2B5EF4-FFF2-40B4-BE49-F238E27FC236}">
                  <a16:creationId xmlns:a16="http://schemas.microsoft.com/office/drawing/2014/main" id="{94C2430C-B64D-43A2-A358-C18D38284301}"/>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28" name="TextBox 27">
              <a:extLst>
                <a:ext uri="{FF2B5EF4-FFF2-40B4-BE49-F238E27FC236}">
                  <a16:creationId xmlns:a16="http://schemas.microsoft.com/office/drawing/2014/main" id="{5FC8AEEC-EC0B-48AE-A84E-43CA40AC7F17}"/>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10</a:t>
              </a:r>
              <a:endParaRPr lang="en-US" sz="1800">
                <a:solidFill>
                  <a:srgbClr val="1F1C51"/>
                </a:solidFill>
                <a:latin typeface="UTM Aptima" panose="02040603050506020204" pitchFamily="18" charset="0"/>
              </a:endParaRPr>
            </a:p>
          </p:txBody>
        </p:sp>
      </p:grpSp>
      <p:grpSp>
        <p:nvGrpSpPr>
          <p:cNvPr id="15" name="9">
            <a:extLst>
              <a:ext uri="{FF2B5EF4-FFF2-40B4-BE49-F238E27FC236}">
                <a16:creationId xmlns:a16="http://schemas.microsoft.com/office/drawing/2014/main" id="{1AB6CEB5-6B9C-4016-8B45-D05FC7CA97A9}"/>
              </a:ext>
            </a:extLst>
          </p:cNvPr>
          <p:cNvGrpSpPr/>
          <p:nvPr/>
        </p:nvGrpSpPr>
        <p:grpSpPr>
          <a:xfrm>
            <a:off x="6340301" y="2261579"/>
            <a:ext cx="621854" cy="621854"/>
            <a:chOff x="851770" y="1313763"/>
            <a:chExt cx="804196" cy="804196"/>
          </a:xfrm>
          <a:solidFill>
            <a:schemeClr val="accent6">
              <a:lumMod val="20000"/>
              <a:lumOff val="80000"/>
            </a:schemeClr>
          </a:solidFill>
        </p:grpSpPr>
        <p:sp>
          <p:nvSpPr>
            <p:cNvPr id="16" name="Flowchart: Connector 15">
              <a:extLst>
                <a:ext uri="{FF2B5EF4-FFF2-40B4-BE49-F238E27FC236}">
                  <a16:creationId xmlns:a16="http://schemas.microsoft.com/office/drawing/2014/main" id="{6C885503-623D-4D73-8CDE-BC76883CD3EE}"/>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29" name="TextBox 28">
              <a:extLst>
                <a:ext uri="{FF2B5EF4-FFF2-40B4-BE49-F238E27FC236}">
                  <a16:creationId xmlns:a16="http://schemas.microsoft.com/office/drawing/2014/main" id="{37CD31C2-67BD-4F95-99E3-5D5546B8AE1D}"/>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9</a:t>
              </a:r>
              <a:endParaRPr lang="en-US" sz="1800">
                <a:solidFill>
                  <a:srgbClr val="1F1C51"/>
                </a:solidFill>
                <a:latin typeface="UTM Aptima" panose="02040603050506020204" pitchFamily="18" charset="0"/>
              </a:endParaRPr>
            </a:p>
          </p:txBody>
        </p:sp>
      </p:grpSp>
      <p:grpSp>
        <p:nvGrpSpPr>
          <p:cNvPr id="30" name="1">
            <a:extLst>
              <a:ext uri="{FF2B5EF4-FFF2-40B4-BE49-F238E27FC236}">
                <a16:creationId xmlns:a16="http://schemas.microsoft.com/office/drawing/2014/main" id="{279B251C-7114-45E4-8E89-A383A0694384}"/>
              </a:ext>
            </a:extLst>
          </p:cNvPr>
          <p:cNvGrpSpPr/>
          <p:nvPr/>
        </p:nvGrpSpPr>
        <p:grpSpPr>
          <a:xfrm>
            <a:off x="7766090" y="2251975"/>
            <a:ext cx="621854" cy="621854"/>
            <a:chOff x="851770" y="1313763"/>
            <a:chExt cx="804196" cy="804196"/>
          </a:xfrm>
          <a:solidFill>
            <a:schemeClr val="accent6">
              <a:lumMod val="20000"/>
              <a:lumOff val="80000"/>
            </a:schemeClr>
          </a:solidFill>
        </p:grpSpPr>
        <p:sp>
          <p:nvSpPr>
            <p:cNvPr id="31" name="Flowchart: Connector 30">
              <a:extLst>
                <a:ext uri="{FF2B5EF4-FFF2-40B4-BE49-F238E27FC236}">
                  <a16:creationId xmlns:a16="http://schemas.microsoft.com/office/drawing/2014/main" id="{63DF5E73-0AFB-4FEE-B8E6-83D7D1A43BA1}"/>
                </a:ext>
              </a:extLst>
            </p:cNvPr>
            <p:cNvSpPr/>
            <p:nvPr/>
          </p:nvSpPr>
          <p:spPr>
            <a:xfrm>
              <a:off x="851770" y="1313763"/>
              <a:ext cx="804196" cy="804196"/>
            </a:xfrm>
            <a:prstGeom prst="flowChartConnector">
              <a:avLst/>
            </a:prstGeom>
            <a:grpFill/>
            <a:ln>
              <a:solidFill>
                <a:srgbClr val="9DF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1F1C51"/>
                </a:solidFill>
              </a:endParaRPr>
            </a:p>
          </p:txBody>
        </p:sp>
        <p:sp>
          <p:nvSpPr>
            <p:cNvPr id="32" name="TextBox 31">
              <a:extLst>
                <a:ext uri="{FF2B5EF4-FFF2-40B4-BE49-F238E27FC236}">
                  <a16:creationId xmlns:a16="http://schemas.microsoft.com/office/drawing/2014/main" id="{441D51DF-CD0D-444A-8965-0F44D72BB05B}"/>
                </a:ext>
              </a:extLst>
            </p:cNvPr>
            <p:cNvSpPr txBox="1"/>
            <p:nvPr/>
          </p:nvSpPr>
          <p:spPr>
            <a:xfrm>
              <a:off x="942854" y="1478747"/>
              <a:ext cx="603558" cy="477629"/>
            </a:xfrm>
            <a:prstGeom prst="rect">
              <a:avLst/>
            </a:prstGeom>
            <a:grpFill/>
            <a:ln>
              <a:noFill/>
            </a:ln>
          </p:spPr>
          <p:txBody>
            <a:bodyPr wrap="square" rtlCol="0">
              <a:spAutoFit/>
            </a:bodyPr>
            <a:lstStyle/>
            <a:p>
              <a:pPr algn="ctr"/>
              <a:r>
                <a:rPr lang="en-GB" sz="1800">
                  <a:solidFill>
                    <a:srgbClr val="1F1C51"/>
                  </a:solidFill>
                  <a:latin typeface="UTM Aptima" panose="02040603050506020204" pitchFamily="18" charset="0"/>
                </a:rPr>
                <a:t>1</a:t>
              </a:r>
              <a:endParaRPr lang="en-US" sz="1800">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37503247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85185E-6 L -0.0467 -0.22407 " pathEditMode="relative" rAng="0" ptsTypes="AA">
                                      <p:cBhvr>
                                        <p:cTn id="6" dur="2000" fill="hold"/>
                                        <p:tgtEl>
                                          <p:spTgt spid="17"/>
                                        </p:tgtEl>
                                        <p:attrNameLst>
                                          <p:attrName>ppt_x</p:attrName>
                                          <p:attrName>ppt_y</p:attrName>
                                        </p:attrNameLst>
                                      </p:cBhvr>
                                      <p:rCtr x="-2344" y="-11204"/>
                                    </p:animMotion>
                                  </p:childTnLst>
                                </p:cTn>
                              </p:par>
                              <p:par>
                                <p:cTn id="7" presetID="42" presetClass="path" presetSubtype="0" accel="50000" decel="50000" fill="hold" nodeType="withEffect">
                                  <p:stCondLst>
                                    <p:cond delay="0"/>
                                  </p:stCondLst>
                                  <p:childTnLst>
                                    <p:animMotion origin="layout" path="M -4.44444E-6 -1.85185E-6 L -0.04895 -0.23179 " pathEditMode="relative" rAng="0" ptsTypes="AA">
                                      <p:cBhvr>
                                        <p:cTn id="8" dur="2000" fill="hold"/>
                                        <p:tgtEl>
                                          <p:spTgt spid="20"/>
                                        </p:tgtEl>
                                        <p:attrNameLst>
                                          <p:attrName>ppt_x</p:attrName>
                                          <p:attrName>ppt_y</p:attrName>
                                        </p:attrNameLst>
                                      </p:cBhvr>
                                      <p:rCtr x="-2448" y="-11605"/>
                                    </p:animMotion>
                                  </p:childTnLst>
                                </p:cTn>
                              </p:par>
                              <p:par>
                                <p:cTn id="9" presetID="42" presetClass="path" presetSubtype="0" accel="50000" decel="50000" fill="hold" nodeType="withEffect">
                                  <p:stCondLst>
                                    <p:cond delay="0"/>
                                  </p:stCondLst>
                                  <p:childTnLst>
                                    <p:animMotion origin="layout" path="M -4.72222E-6 -3.7037E-6 L -0.05972 -0.23456 " pathEditMode="relative" rAng="0" ptsTypes="AA">
                                      <p:cBhvr>
                                        <p:cTn id="10" dur="2000" fill="hold"/>
                                        <p:tgtEl>
                                          <p:spTgt spid="23"/>
                                        </p:tgtEl>
                                        <p:attrNameLst>
                                          <p:attrName>ppt_x</p:attrName>
                                          <p:attrName>ppt_y</p:attrName>
                                        </p:attrNameLst>
                                      </p:cBhvr>
                                      <p:rCtr x="-2986" y="-1172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5E-6 4.44444E-6 L 0.09288 -0.24044 " pathEditMode="relative" rAng="0" ptsTypes="AA">
                                      <p:cBhvr>
                                        <p:cTn id="14" dur="2000" fill="hold"/>
                                        <p:tgtEl>
                                          <p:spTgt spid="26"/>
                                        </p:tgtEl>
                                        <p:attrNameLst>
                                          <p:attrName>ppt_x</p:attrName>
                                          <p:attrName>ppt_y</p:attrName>
                                        </p:attrNameLst>
                                      </p:cBhvr>
                                      <p:rCtr x="4635" y="-12037"/>
                                    </p:animMotion>
                                  </p:childTnLst>
                                </p:cTn>
                              </p:par>
                              <p:par>
                                <p:cTn id="15" presetID="42" presetClass="path" presetSubtype="0" accel="50000" decel="50000" fill="hold" nodeType="withEffect">
                                  <p:stCondLst>
                                    <p:cond delay="0"/>
                                  </p:stCondLst>
                                  <p:childTnLst>
                                    <p:animMotion origin="layout" path="M -5.55556E-7 0 L 0.08177 -0.23519 " pathEditMode="relative" rAng="0" ptsTypes="AA">
                                      <p:cBhvr>
                                        <p:cTn id="16" dur="2000" fill="hold"/>
                                        <p:tgtEl>
                                          <p:spTgt spid="15"/>
                                        </p:tgtEl>
                                        <p:attrNameLst>
                                          <p:attrName>ppt_x</p:attrName>
                                          <p:attrName>ppt_y</p:attrName>
                                        </p:attrNameLst>
                                      </p:cBhvr>
                                      <p:rCtr x="4080" y="-11759"/>
                                    </p:animMotion>
                                  </p:childTnLst>
                                </p:cTn>
                              </p:par>
                              <p:par>
                                <p:cTn id="17" presetID="42" presetClass="path" presetSubtype="0" accel="50000" decel="50000" fill="hold" nodeType="withEffect">
                                  <p:stCondLst>
                                    <p:cond delay="0"/>
                                  </p:stCondLst>
                                  <p:childTnLst>
                                    <p:animMotion origin="layout" path="M -3.33333E-6 1.85185E-6 L 0.07014 -0.22809 " pathEditMode="relative" rAng="0" ptsTypes="AA">
                                      <p:cBhvr>
                                        <p:cTn id="18" dur="2000" fill="hold"/>
                                        <p:tgtEl>
                                          <p:spTgt spid="30"/>
                                        </p:tgtEl>
                                        <p:attrNameLst>
                                          <p:attrName>ppt_x</p:attrName>
                                          <p:attrName>ppt_y</p:attrName>
                                        </p:attrNameLst>
                                      </p:cBhvr>
                                      <p:rCtr x="3507" y="-1142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467 -0.22407 L -0.06702 -0.1142 " pathEditMode="relative" rAng="0" ptsTypes="AA">
                                      <p:cBhvr>
                                        <p:cTn id="22" dur="2000" fill="hold"/>
                                        <p:tgtEl>
                                          <p:spTgt spid="17"/>
                                        </p:tgtEl>
                                        <p:attrNameLst>
                                          <p:attrName>ppt_x</p:attrName>
                                          <p:attrName>ppt_y</p:attrName>
                                        </p:attrNameLst>
                                      </p:cBhvr>
                                      <p:rCtr x="-1024" y="5494"/>
                                    </p:animMotion>
                                  </p:childTnLst>
                                </p:cTn>
                              </p:par>
                              <p:par>
                                <p:cTn id="23" presetID="42" presetClass="path" presetSubtype="0" accel="50000" decel="50000" fill="hold" nodeType="withEffect">
                                  <p:stCondLst>
                                    <p:cond delay="0"/>
                                  </p:stCondLst>
                                  <p:childTnLst>
                                    <p:animMotion origin="layout" path="M -0.04895 -0.23179 L -0.09895 -0.12685 " pathEditMode="relative" rAng="0" ptsTypes="AA">
                                      <p:cBhvr>
                                        <p:cTn id="24" dur="2000" fill="hold"/>
                                        <p:tgtEl>
                                          <p:spTgt spid="20"/>
                                        </p:tgtEl>
                                        <p:attrNameLst>
                                          <p:attrName>ppt_x</p:attrName>
                                          <p:attrName>ppt_y</p:attrName>
                                        </p:attrNameLst>
                                      </p:cBhvr>
                                      <p:rCtr x="-2500" y="5247"/>
                                    </p:animMotion>
                                  </p:childTnLst>
                                </p:cTn>
                              </p:par>
                              <p:par>
                                <p:cTn id="25" presetID="42" presetClass="path" presetSubtype="0" accel="50000" decel="50000" fill="hold" nodeType="withEffect">
                                  <p:stCondLst>
                                    <p:cond delay="0"/>
                                  </p:stCondLst>
                                  <p:childTnLst>
                                    <p:animMotion origin="layout" path="M -0.05972 -0.23456 L -0.01684 -0.12407 " pathEditMode="relative" rAng="0" ptsTypes="AA">
                                      <p:cBhvr>
                                        <p:cTn id="26" dur="2000" fill="hold"/>
                                        <p:tgtEl>
                                          <p:spTgt spid="23"/>
                                        </p:tgtEl>
                                        <p:attrNameLst>
                                          <p:attrName>ppt_x</p:attrName>
                                          <p:attrName>ppt_y</p:attrName>
                                        </p:attrNameLst>
                                      </p:cBhvr>
                                      <p:rCtr x="2135" y="552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9288 -0.24044 L 0.01979 -0.11358 " pathEditMode="relative" rAng="0" ptsTypes="AA">
                                      <p:cBhvr>
                                        <p:cTn id="30" dur="2000" fill="hold"/>
                                        <p:tgtEl>
                                          <p:spTgt spid="26"/>
                                        </p:tgtEl>
                                        <p:attrNameLst>
                                          <p:attrName>ppt_x</p:attrName>
                                          <p:attrName>ppt_y</p:attrName>
                                        </p:attrNameLst>
                                      </p:cBhvr>
                                      <p:rCtr x="-3663" y="6327"/>
                                    </p:animMotion>
                                  </p:childTnLst>
                                </p:cTn>
                              </p:par>
                              <p:par>
                                <p:cTn id="31" presetID="42" presetClass="path" presetSubtype="0" accel="50000" decel="50000" fill="hold" nodeType="withEffect">
                                  <p:stCondLst>
                                    <p:cond delay="0"/>
                                  </p:stCondLst>
                                  <p:childTnLst>
                                    <p:animMotion origin="layout" path="M 0.08177 -0.23519 L 0.1092 -0.12284 " pathEditMode="relative" rAng="0" ptsTypes="AA">
                                      <p:cBhvr>
                                        <p:cTn id="32" dur="2000" fill="hold"/>
                                        <p:tgtEl>
                                          <p:spTgt spid="15"/>
                                        </p:tgtEl>
                                        <p:attrNameLst>
                                          <p:attrName>ppt_x</p:attrName>
                                          <p:attrName>ppt_y</p:attrName>
                                        </p:attrNameLst>
                                      </p:cBhvr>
                                      <p:rCtr x="1372" y="5617"/>
                                    </p:animMotion>
                                  </p:childTnLst>
                                </p:cTn>
                              </p:par>
                              <p:par>
                                <p:cTn id="33" presetID="42" presetClass="path" presetSubtype="0" accel="50000" decel="50000" fill="hold" nodeType="withEffect">
                                  <p:stCondLst>
                                    <p:cond delay="0"/>
                                  </p:stCondLst>
                                  <p:childTnLst>
                                    <p:animMotion origin="layout" path="M 0.07014 -0.22809 L 0.04688 -0.11852 " pathEditMode="relative" rAng="0" ptsTypes="AA">
                                      <p:cBhvr>
                                        <p:cTn id="34" dur="1600" fill="hold"/>
                                        <p:tgtEl>
                                          <p:spTgt spid="30"/>
                                        </p:tgtEl>
                                        <p:attrNameLst>
                                          <p:attrName>ppt_x</p:attrName>
                                          <p:attrName>ppt_y</p:attrName>
                                        </p:attrNameLst>
                                      </p:cBhvr>
                                      <p:rCtr x="-1163" y="5463"/>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6702 -0.1142 L 0.04496 0.16265 " pathEditMode="relative" rAng="0" ptsTypes="AA">
                                      <p:cBhvr>
                                        <p:cTn id="38" dur="2000" fill="hold"/>
                                        <p:tgtEl>
                                          <p:spTgt spid="17"/>
                                        </p:tgtEl>
                                        <p:attrNameLst>
                                          <p:attrName>ppt_x</p:attrName>
                                          <p:attrName>ppt_y</p:attrName>
                                        </p:attrNameLst>
                                      </p:cBhvr>
                                      <p:rCtr x="5573" y="13981"/>
                                    </p:animMotion>
                                  </p:childTnLst>
                                </p:cTn>
                              </p:par>
                              <p:par>
                                <p:cTn id="39" presetID="42" presetClass="path" presetSubtype="0" accel="50000" decel="50000" fill="hold" nodeType="withEffect">
                                  <p:stCondLst>
                                    <p:cond delay="0"/>
                                  </p:stCondLst>
                                  <p:childTnLst>
                                    <p:animMotion origin="layout" path="M -0.09895 -0.12685 L -0.21875 0.16142 " pathEditMode="relative" rAng="0" ptsTypes="AA">
                                      <p:cBhvr>
                                        <p:cTn id="40" dur="2000" fill="hold"/>
                                        <p:tgtEl>
                                          <p:spTgt spid="20"/>
                                        </p:tgtEl>
                                        <p:attrNameLst>
                                          <p:attrName>ppt_x</p:attrName>
                                          <p:attrName>ppt_y</p:attrName>
                                        </p:attrNameLst>
                                      </p:cBhvr>
                                      <p:rCtr x="-5764" y="14691"/>
                                    </p:animMotion>
                                  </p:childTnLst>
                                </p:cTn>
                              </p:par>
                              <p:par>
                                <p:cTn id="41" presetID="42" presetClass="path" presetSubtype="0" accel="50000" decel="50000" fill="hold" nodeType="withEffect">
                                  <p:stCondLst>
                                    <p:cond delay="0"/>
                                  </p:stCondLst>
                                  <p:childTnLst>
                                    <p:animMotion origin="layout" path="M -0.01684 -0.12407 L -0.01406 0.16605 " pathEditMode="relative" rAng="0" ptsTypes="AA">
                                      <p:cBhvr>
                                        <p:cTn id="42" dur="2000" fill="hold"/>
                                        <p:tgtEl>
                                          <p:spTgt spid="23"/>
                                        </p:tgtEl>
                                        <p:attrNameLst>
                                          <p:attrName>ppt_x</p:attrName>
                                          <p:attrName>ppt_y</p:attrName>
                                        </p:attrNameLst>
                                      </p:cBhvr>
                                      <p:rCtr x="139" y="14352"/>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1979 -0.11358 L 0.01805 0.15092 " pathEditMode="relative" rAng="0" ptsTypes="AA">
                                      <p:cBhvr>
                                        <p:cTn id="46" dur="2000" fill="hold"/>
                                        <p:tgtEl>
                                          <p:spTgt spid="26"/>
                                        </p:tgtEl>
                                        <p:attrNameLst>
                                          <p:attrName>ppt_x</p:attrName>
                                          <p:attrName>ppt_y</p:attrName>
                                        </p:attrNameLst>
                                      </p:cBhvr>
                                      <p:rCtr x="-87" y="13210"/>
                                    </p:animMotion>
                                  </p:childTnLst>
                                </p:cTn>
                              </p:par>
                              <p:par>
                                <p:cTn id="47" presetID="42" presetClass="path" presetSubtype="0" accel="50000" decel="50000" fill="hold" nodeType="withEffect">
                                  <p:stCondLst>
                                    <p:cond delay="0"/>
                                  </p:stCondLst>
                                  <p:childTnLst>
                                    <p:animMotion origin="layout" path="M 0.1092 -0.12284 L 0.20712 0.15216 " pathEditMode="relative" rAng="0" ptsTypes="AA">
                                      <p:cBhvr>
                                        <p:cTn id="48" dur="2000" fill="hold"/>
                                        <p:tgtEl>
                                          <p:spTgt spid="15"/>
                                        </p:tgtEl>
                                        <p:attrNameLst>
                                          <p:attrName>ppt_x</p:attrName>
                                          <p:attrName>ppt_y</p:attrName>
                                        </p:attrNameLst>
                                      </p:cBhvr>
                                      <p:rCtr x="4896" y="13735"/>
                                    </p:animMotion>
                                  </p:childTnLst>
                                </p:cTn>
                              </p:par>
                              <p:par>
                                <p:cTn id="49" presetID="42" presetClass="path" presetSubtype="0" accel="50000" decel="50000" fill="hold" nodeType="withEffect">
                                  <p:stCondLst>
                                    <p:cond delay="0"/>
                                  </p:stCondLst>
                                  <p:childTnLst>
                                    <p:animMotion origin="layout" path="M 0.04688 -0.11852 L -0.06406 0.14876 " pathEditMode="relative" rAng="0" ptsTypes="AA">
                                      <p:cBhvr>
                                        <p:cTn id="50" dur="2000" fill="hold"/>
                                        <p:tgtEl>
                                          <p:spTgt spid="30"/>
                                        </p:tgtEl>
                                        <p:attrNameLst>
                                          <p:attrName>ppt_x</p:attrName>
                                          <p:attrName>ppt_y</p:attrName>
                                        </p:attrNameLst>
                                      </p:cBhvr>
                                      <p:rCtr x="-5556" y="13364"/>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21875 0.16142 L -0.19461 0.32963 " pathEditMode="relative" rAng="0" ptsTypes="AA">
                                      <p:cBhvr>
                                        <p:cTn id="54" dur="2000" fill="hold"/>
                                        <p:tgtEl>
                                          <p:spTgt spid="20"/>
                                        </p:tgtEl>
                                        <p:attrNameLst>
                                          <p:attrName>ppt_x</p:attrName>
                                          <p:attrName>ppt_y</p:attrName>
                                        </p:attrNameLst>
                                      </p:cBhvr>
                                      <p:rCtr x="1198" y="8395"/>
                                    </p:animMotion>
                                  </p:childTnLst>
                                </p:cTn>
                              </p:par>
                              <p:par>
                                <p:cTn id="55" presetID="42" presetClass="path" presetSubtype="0" accel="50000" decel="50000" fill="hold" nodeType="withEffect">
                                  <p:stCondLst>
                                    <p:cond delay="0"/>
                                  </p:stCondLst>
                                  <p:childTnLst>
                                    <p:animMotion origin="layout" path="M 0.04496 0.16266 L 0.04496 0.32284 " pathEditMode="relative" rAng="0" ptsTypes="AA">
                                      <p:cBhvr>
                                        <p:cTn id="56" dur="2000" fill="hold"/>
                                        <p:tgtEl>
                                          <p:spTgt spid="17"/>
                                        </p:tgtEl>
                                        <p:attrNameLst>
                                          <p:attrName>ppt_x</p:attrName>
                                          <p:attrName>ppt_y</p:attrName>
                                        </p:attrNameLst>
                                      </p:cBhvr>
                                      <p:rCtr x="0" y="7994"/>
                                    </p:animMotion>
                                  </p:childTnLst>
                                </p:cTn>
                              </p:par>
                              <p:par>
                                <p:cTn id="57" presetID="42" presetClass="path" presetSubtype="0" accel="50000" decel="50000" fill="hold" nodeType="withEffect">
                                  <p:stCondLst>
                                    <p:cond delay="0"/>
                                  </p:stCondLst>
                                  <p:childTnLst>
                                    <p:animMotion origin="layout" path="M -0.01406 0.16605 L -0.146 0.31667 " pathEditMode="relative" rAng="0" ptsTypes="AA">
                                      <p:cBhvr>
                                        <p:cTn id="58" dur="2000" fill="hold"/>
                                        <p:tgtEl>
                                          <p:spTgt spid="23"/>
                                        </p:tgtEl>
                                        <p:attrNameLst>
                                          <p:attrName>ppt_x</p:attrName>
                                          <p:attrName>ppt_y</p:attrName>
                                        </p:attrNameLst>
                                      </p:cBhvr>
                                      <p:rCtr x="-6597" y="7531"/>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6406 0.14876 L -0.17326 0.34568 " pathEditMode="relative" rAng="0" ptsTypes="AA">
                                      <p:cBhvr>
                                        <p:cTn id="62" dur="2000" fill="hold"/>
                                        <p:tgtEl>
                                          <p:spTgt spid="30"/>
                                        </p:tgtEl>
                                        <p:attrNameLst>
                                          <p:attrName>ppt_x</p:attrName>
                                          <p:attrName>ppt_y</p:attrName>
                                        </p:attrNameLst>
                                      </p:cBhvr>
                                      <p:rCtr x="-5469" y="9846"/>
                                    </p:animMotion>
                                  </p:childTnLst>
                                </p:cTn>
                              </p:par>
                              <p:par>
                                <p:cTn id="63" presetID="42" presetClass="path" presetSubtype="0" accel="50000" decel="50000" fill="hold" nodeType="withEffect">
                                  <p:stCondLst>
                                    <p:cond delay="0"/>
                                  </p:stCondLst>
                                  <p:childTnLst>
                                    <p:animMotion origin="layout" path="M 0.20712 0.15216 L 0.09479 0.34074 " pathEditMode="relative" rAng="0" ptsTypes="AA">
                                      <p:cBhvr>
                                        <p:cTn id="64" dur="2000" fill="hold"/>
                                        <p:tgtEl>
                                          <p:spTgt spid="15"/>
                                        </p:tgtEl>
                                        <p:attrNameLst>
                                          <p:attrName>ppt_x</p:attrName>
                                          <p:attrName>ppt_y</p:attrName>
                                        </p:attrNameLst>
                                      </p:cBhvr>
                                      <p:rCtr x="-5503" y="9907"/>
                                    </p:animMotion>
                                  </p:childTnLst>
                                </p:cTn>
                              </p:par>
                              <p:par>
                                <p:cTn id="65" presetID="42" presetClass="path" presetSubtype="0" accel="50000" decel="50000" fill="hold" nodeType="withEffect">
                                  <p:stCondLst>
                                    <p:cond delay="0"/>
                                  </p:stCondLst>
                                  <p:childTnLst>
                                    <p:animMotion origin="layout" path="M 0.01805 0.15092 L 0.34392 0.34228 " pathEditMode="relative" rAng="0" ptsTypes="AA">
                                      <p:cBhvr>
                                        <p:cTn id="66" dur="2000" fill="hold"/>
                                        <p:tgtEl>
                                          <p:spTgt spid="26"/>
                                        </p:tgtEl>
                                        <p:attrNameLst>
                                          <p:attrName>ppt_x</p:attrName>
                                          <p:attrName>ppt_y</p:attrName>
                                        </p:attrNameLst>
                                      </p:cBhvr>
                                      <p:rCtr x="16285" y="9198"/>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17326 0.34568 L -0.76128 0.0037 " pathEditMode="relative" rAng="0" ptsTypes="AA">
                                      <p:cBhvr>
                                        <p:cTn id="70" dur="2000" fill="hold"/>
                                        <p:tgtEl>
                                          <p:spTgt spid="30"/>
                                        </p:tgtEl>
                                        <p:attrNameLst>
                                          <p:attrName>ppt_x</p:attrName>
                                          <p:attrName>ppt_y</p:attrName>
                                        </p:attrNameLst>
                                      </p:cBhvr>
                                      <p:rCtr x="-29497" y="-16944"/>
                                    </p:animMotion>
                                  </p:childTnLst>
                                </p:cTn>
                              </p:par>
                              <p:par>
                                <p:cTn id="71" presetID="42" presetClass="path" presetSubtype="0" accel="50000" decel="50000" fill="hold" nodeType="withEffect">
                                  <p:stCondLst>
                                    <p:cond delay="0"/>
                                  </p:stCondLst>
                                  <p:childTnLst>
                                    <p:animMotion origin="layout" path="M -0.19461 0.32963 L 3.05556E-6 -3.03577E-17 " pathEditMode="relative" rAng="0" ptsTypes="AA">
                                      <p:cBhvr>
                                        <p:cTn id="72" dur="2000" fill="hold"/>
                                        <p:tgtEl>
                                          <p:spTgt spid="20"/>
                                        </p:tgtEl>
                                        <p:attrNameLst>
                                          <p:attrName>ppt_x</p:attrName>
                                          <p:attrName>ppt_y</p:attrName>
                                        </p:attrNameLst>
                                      </p:cBhvr>
                                      <p:rCtr x="9809" y="-16574"/>
                                    </p:animMotion>
                                  </p:childTnLst>
                                </p:cTn>
                              </p:par>
                              <p:par>
                                <p:cTn id="73" presetID="42" presetClass="path" presetSubtype="0" accel="50000" decel="50000" fill="hold" nodeType="withEffect">
                                  <p:stCondLst>
                                    <p:cond delay="0"/>
                                  </p:stCondLst>
                                  <p:childTnLst>
                                    <p:animMotion origin="layout" path="M 0.04497 0.32284 L 0.29548 0.00185 " pathEditMode="relative" rAng="0" ptsTypes="AA">
                                      <p:cBhvr>
                                        <p:cTn id="74" dur="2000" fill="hold"/>
                                        <p:tgtEl>
                                          <p:spTgt spid="17"/>
                                        </p:tgtEl>
                                        <p:attrNameLst>
                                          <p:attrName>ppt_x</p:attrName>
                                          <p:attrName>ppt_y</p:attrName>
                                        </p:attrNameLst>
                                      </p:cBhvr>
                                      <p:rCtr x="12691" y="-15648"/>
                                    </p:animMotion>
                                  </p:childTnLst>
                                </p:cTn>
                              </p:par>
                              <p:par>
                                <p:cTn id="75" presetID="42" presetClass="path" presetSubtype="0" accel="50000" decel="50000" fill="hold" nodeType="withEffect">
                                  <p:stCondLst>
                                    <p:cond delay="0"/>
                                  </p:stCondLst>
                                  <p:childTnLst>
                                    <p:animMotion origin="layout" path="M 0.09479 0.34074 L -0.15382 0.00556 " pathEditMode="relative" rAng="0" ptsTypes="AA">
                                      <p:cBhvr>
                                        <p:cTn id="76" dur="2000" fill="hold"/>
                                        <p:tgtEl>
                                          <p:spTgt spid="15"/>
                                        </p:tgtEl>
                                        <p:attrNameLst>
                                          <p:attrName>ppt_x</p:attrName>
                                          <p:attrName>ppt_y</p:attrName>
                                        </p:attrNameLst>
                                      </p:cBhvr>
                                      <p:rCtr x="-12431" y="-16759"/>
                                    </p:animMotion>
                                  </p:childTnLst>
                                </p:cTn>
                              </p:par>
                              <p:par>
                                <p:cTn id="77" presetID="42" presetClass="path" presetSubtype="0" accel="50000" decel="50000" fill="hold" nodeType="withEffect">
                                  <p:stCondLst>
                                    <p:cond delay="0"/>
                                  </p:stCondLst>
                                  <p:childTnLst>
                                    <p:animMotion origin="layout" path="M 0.34392 0.34228 L 0.15382 -0.00556 " pathEditMode="relative" rAng="0" ptsTypes="AA">
                                      <p:cBhvr>
                                        <p:cTn id="78" dur="2000" fill="hold"/>
                                        <p:tgtEl>
                                          <p:spTgt spid="26"/>
                                        </p:tgtEl>
                                        <p:attrNameLst>
                                          <p:attrName>ppt_x</p:attrName>
                                          <p:attrName>ppt_y</p:attrName>
                                        </p:attrNameLst>
                                      </p:cBhvr>
                                      <p:rCtr x="-9514" y="-17407"/>
                                    </p:animMotion>
                                  </p:childTnLst>
                                </p:cTn>
                              </p:par>
                              <p:par>
                                <p:cTn id="79" presetID="42" presetClass="path" presetSubtype="0" accel="50000" decel="50000" fill="hold" nodeType="withEffect">
                                  <p:stCondLst>
                                    <p:cond delay="0"/>
                                  </p:stCondLst>
                                  <p:childTnLst>
                                    <p:animMotion origin="layout" path="M -0.146 0.31667 L 0.4658 -0.00555 " pathEditMode="relative" rAng="0" ptsTypes="AA">
                                      <p:cBhvr>
                                        <p:cTn id="80" dur="2000" fill="hold"/>
                                        <p:tgtEl>
                                          <p:spTgt spid="23"/>
                                        </p:tgtEl>
                                        <p:attrNameLst>
                                          <p:attrName>ppt_x</p:attrName>
                                          <p:attrName>ppt_y</p:attrName>
                                        </p:attrNameLst>
                                      </p:cBhvr>
                                      <p:rCtr x="30399" y="-16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156803" y="1091298"/>
            <a:ext cx="5026126"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CHƯƠNG TRÌNH</a:t>
            </a:r>
            <a:endParaRPr b="1"/>
          </a:p>
        </p:txBody>
      </p:sp>
      <p:sp>
        <p:nvSpPr>
          <p:cNvPr id="2686" name="Google Shape;2686;p56"/>
          <p:cNvSpPr txBox="1">
            <a:spLocks noGrp="1"/>
          </p:cNvSpPr>
          <p:nvPr>
            <p:ph type="title" idx="2"/>
          </p:nvPr>
        </p:nvSpPr>
        <p:spPr>
          <a:xfrm>
            <a:off x="4528981" y="694998"/>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05</a:t>
            </a:r>
            <a:endParaRPr b="1"/>
          </a:p>
        </p:txBody>
      </p:sp>
      <p:grpSp>
        <p:nvGrpSpPr>
          <p:cNvPr id="2687" name="Google Shape;2687;p56"/>
          <p:cNvGrpSpPr/>
          <p:nvPr/>
        </p:nvGrpSpPr>
        <p:grpSpPr>
          <a:xfrm>
            <a:off x="109229"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499D5-BC35-4635-906F-C2C4F1165509}"/>
              </a:ext>
            </a:extLst>
          </p:cNvPr>
          <p:cNvSpPr>
            <a:spLocks noGrp="1"/>
          </p:cNvSpPr>
          <p:nvPr>
            <p:ph type="title"/>
          </p:nvPr>
        </p:nvSpPr>
        <p:spPr/>
        <p:txBody>
          <a:bodyPr/>
          <a:lstStyle/>
          <a:p>
            <a:r>
              <a:rPr lang="en-GB" b="1"/>
              <a:t>GIỚI THIỆU CHƯƠNG TRÌNH</a:t>
            </a:r>
            <a:endParaRPr lang="en-US" b="1"/>
          </a:p>
        </p:txBody>
      </p:sp>
      <p:sp>
        <p:nvSpPr>
          <p:cNvPr id="17" name="TextBox 16">
            <a:extLst>
              <a:ext uri="{FF2B5EF4-FFF2-40B4-BE49-F238E27FC236}">
                <a16:creationId xmlns:a16="http://schemas.microsoft.com/office/drawing/2014/main" id="{4FD9532D-24CF-4CEC-BE6A-648244645C5C}"/>
              </a:ext>
            </a:extLst>
          </p:cNvPr>
          <p:cNvSpPr txBox="1"/>
          <p:nvPr/>
        </p:nvSpPr>
        <p:spPr>
          <a:xfrm>
            <a:off x="785905" y="1449448"/>
            <a:ext cx="7395883" cy="1569660"/>
          </a:xfrm>
          <a:prstGeom prst="rect">
            <a:avLst/>
          </a:prstGeom>
          <a:noFill/>
        </p:spPr>
        <p:txBody>
          <a:bodyPr wrap="square">
            <a:spAutoFit/>
          </a:bodyPr>
          <a:lstStyle/>
          <a:p>
            <a:pPr algn="just"/>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Chương trình này minh hoạ trực quan các thuật toán sắp xếp cơ bản.</a:t>
            </a:r>
          </a:p>
          <a:p>
            <a:pPr algn="just"/>
            <a:r>
              <a:rPr lang="en-US" sz="2400">
                <a:solidFill>
                  <a:srgbClr val="1F1C51"/>
                </a:solidFill>
                <a:effectLst/>
                <a:latin typeface="UTM Aptima" panose="02040603050506020204" pitchFamily="18" charset="0"/>
                <a:ea typeface="Calibri" panose="020F0502020204030204" pitchFamily="34" charset="0"/>
                <a:cs typeface="Arial" panose="020B0604020202020204" pitchFamily="34" charset="0"/>
              </a:rPr>
              <a:t>Ngôn ngữ chính được sử dụng để viết chương trình là ngôn ngữ C#.</a:t>
            </a:r>
            <a:endParaRPr lang="en-US" sz="2400">
              <a:solidFill>
                <a:srgbClr val="1F1C51"/>
              </a:solidFill>
              <a:latin typeface="UTM Aptima" panose="02040603050506020204" pitchFamily="18" charset="0"/>
            </a:endParaRPr>
          </a:p>
        </p:txBody>
      </p:sp>
      <p:grpSp>
        <p:nvGrpSpPr>
          <p:cNvPr id="21" name="Google Shape;1371;p41">
            <a:extLst>
              <a:ext uri="{FF2B5EF4-FFF2-40B4-BE49-F238E27FC236}">
                <a16:creationId xmlns:a16="http://schemas.microsoft.com/office/drawing/2014/main" id="{D678EFCB-565B-40EC-B960-C2D1BF37B54E}"/>
              </a:ext>
            </a:extLst>
          </p:cNvPr>
          <p:cNvGrpSpPr/>
          <p:nvPr/>
        </p:nvGrpSpPr>
        <p:grpSpPr>
          <a:xfrm>
            <a:off x="6051176" y="3019108"/>
            <a:ext cx="2928869" cy="1960280"/>
            <a:chOff x="133200" y="238100"/>
            <a:chExt cx="7227275" cy="5238150"/>
          </a:xfrm>
        </p:grpSpPr>
        <p:sp>
          <p:nvSpPr>
            <p:cNvPr id="22" name="Google Shape;1372;p41">
              <a:extLst>
                <a:ext uri="{FF2B5EF4-FFF2-40B4-BE49-F238E27FC236}">
                  <a16:creationId xmlns:a16="http://schemas.microsoft.com/office/drawing/2014/main" id="{96986054-405F-44B7-A897-52DD33A32797}"/>
                </a:ext>
              </a:extLst>
            </p:cNvPr>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3;p41">
              <a:extLst>
                <a:ext uri="{FF2B5EF4-FFF2-40B4-BE49-F238E27FC236}">
                  <a16:creationId xmlns:a16="http://schemas.microsoft.com/office/drawing/2014/main" id="{0A96D084-CF35-4624-83C2-5DFB51AF95E2}"/>
                </a:ext>
              </a:extLst>
            </p:cNvPr>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4;p41">
              <a:extLst>
                <a:ext uri="{FF2B5EF4-FFF2-40B4-BE49-F238E27FC236}">
                  <a16:creationId xmlns:a16="http://schemas.microsoft.com/office/drawing/2014/main" id="{5B2543E2-843B-49C7-AE41-0511A948E9CF}"/>
                </a:ext>
              </a:extLst>
            </p:cNvPr>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5;p41">
              <a:extLst>
                <a:ext uri="{FF2B5EF4-FFF2-40B4-BE49-F238E27FC236}">
                  <a16:creationId xmlns:a16="http://schemas.microsoft.com/office/drawing/2014/main" id="{F1769624-6881-46A2-ADBA-5F147695BCB3}"/>
                </a:ext>
              </a:extLst>
            </p:cNvPr>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6;p41">
              <a:extLst>
                <a:ext uri="{FF2B5EF4-FFF2-40B4-BE49-F238E27FC236}">
                  <a16:creationId xmlns:a16="http://schemas.microsoft.com/office/drawing/2014/main" id="{FB1B4A68-8787-4FF6-A212-245479EBB212}"/>
                </a:ext>
              </a:extLst>
            </p:cNvPr>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7;p41">
              <a:extLst>
                <a:ext uri="{FF2B5EF4-FFF2-40B4-BE49-F238E27FC236}">
                  <a16:creationId xmlns:a16="http://schemas.microsoft.com/office/drawing/2014/main" id="{E667772A-D34B-4385-95E4-C5CC4BE1C2C5}"/>
                </a:ext>
              </a:extLst>
            </p:cNvPr>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8;p41">
              <a:extLst>
                <a:ext uri="{FF2B5EF4-FFF2-40B4-BE49-F238E27FC236}">
                  <a16:creationId xmlns:a16="http://schemas.microsoft.com/office/drawing/2014/main" id="{626C3ED3-8C50-4ECE-8209-78900AD128DA}"/>
                </a:ext>
              </a:extLst>
            </p:cNvPr>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9;p41">
              <a:extLst>
                <a:ext uri="{FF2B5EF4-FFF2-40B4-BE49-F238E27FC236}">
                  <a16:creationId xmlns:a16="http://schemas.microsoft.com/office/drawing/2014/main" id="{4EA43F4E-86D4-40B7-9433-AC63A09BC942}"/>
                </a:ext>
              </a:extLst>
            </p:cNvPr>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0;p41">
              <a:extLst>
                <a:ext uri="{FF2B5EF4-FFF2-40B4-BE49-F238E27FC236}">
                  <a16:creationId xmlns:a16="http://schemas.microsoft.com/office/drawing/2014/main" id="{7A144C80-B0E0-4EA9-B323-F1AB74F23690}"/>
                </a:ext>
              </a:extLst>
            </p:cNvPr>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1;p41">
              <a:extLst>
                <a:ext uri="{FF2B5EF4-FFF2-40B4-BE49-F238E27FC236}">
                  <a16:creationId xmlns:a16="http://schemas.microsoft.com/office/drawing/2014/main" id="{31A047F6-EB4E-4CBA-B2A7-6BA7BA732DCA}"/>
                </a:ext>
              </a:extLst>
            </p:cNvPr>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2;p41">
              <a:extLst>
                <a:ext uri="{FF2B5EF4-FFF2-40B4-BE49-F238E27FC236}">
                  <a16:creationId xmlns:a16="http://schemas.microsoft.com/office/drawing/2014/main" id="{C99A09C7-FA8C-4D63-B871-3626D78F4292}"/>
                </a:ext>
              </a:extLst>
            </p:cNvPr>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3;p41">
              <a:extLst>
                <a:ext uri="{FF2B5EF4-FFF2-40B4-BE49-F238E27FC236}">
                  <a16:creationId xmlns:a16="http://schemas.microsoft.com/office/drawing/2014/main" id="{88974C72-1D20-4949-A6C5-26A5DEA81F1E}"/>
                </a:ext>
              </a:extLst>
            </p:cNvPr>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4;p41">
              <a:extLst>
                <a:ext uri="{FF2B5EF4-FFF2-40B4-BE49-F238E27FC236}">
                  <a16:creationId xmlns:a16="http://schemas.microsoft.com/office/drawing/2014/main" id="{E757E50E-B281-4528-A5C8-DE0865B9B2BE}"/>
                </a:ext>
              </a:extLst>
            </p:cNvPr>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5;p41">
              <a:extLst>
                <a:ext uri="{FF2B5EF4-FFF2-40B4-BE49-F238E27FC236}">
                  <a16:creationId xmlns:a16="http://schemas.microsoft.com/office/drawing/2014/main" id="{3FA0F78F-83E9-448B-B3F7-EE7CD3A18ADC}"/>
                </a:ext>
              </a:extLst>
            </p:cNvPr>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6;p41">
              <a:extLst>
                <a:ext uri="{FF2B5EF4-FFF2-40B4-BE49-F238E27FC236}">
                  <a16:creationId xmlns:a16="http://schemas.microsoft.com/office/drawing/2014/main" id="{B0245F87-AD48-4D6A-A237-EF76AAD81614}"/>
                </a:ext>
              </a:extLst>
            </p:cNvPr>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7;p41">
              <a:extLst>
                <a:ext uri="{FF2B5EF4-FFF2-40B4-BE49-F238E27FC236}">
                  <a16:creationId xmlns:a16="http://schemas.microsoft.com/office/drawing/2014/main" id="{79B2C8FF-640A-41F6-B457-626DFC66F8F2}"/>
                </a:ext>
              </a:extLst>
            </p:cNvPr>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8;p41">
              <a:extLst>
                <a:ext uri="{FF2B5EF4-FFF2-40B4-BE49-F238E27FC236}">
                  <a16:creationId xmlns:a16="http://schemas.microsoft.com/office/drawing/2014/main" id="{B73EBA47-20A9-4BE3-A421-DB85F9ADD6D5}"/>
                </a:ext>
              </a:extLst>
            </p:cNvPr>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9;p41">
              <a:extLst>
                <a:ext uri="{FF2B5EF4-FFF2-40B4-BE49-F238E27FC236}">
                  <a16:creationId xmlns:a16="http://schemas.microsoft.com/office/drawing/2014/main" id="{F672AEB0-1768-4998-B0AC-A88B44B0F9B5}"/>
                </a:ext>
              </a:extLst>
            </p:cNvPr>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0;p41">
              <a:extLst>
                <a:ext uri="{FF2B5EF4-FFF2-40B4-BE49-F238E27FC236}">
                  <a16:creationId xmlns:a16="http://schemas.microsoft.com/office/drawing/2014/main" id="{43AAA5FD-93D9-4197-B342-13CEFE86AEAF}"/>
                </a:ext>
              </a:extLst>
            </p:cNvPr>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91;p41">
              <a:extLst>
                <a:ext uri="{FF2B5EF4-FFF2-40B4-BE49-F238E27FC236}">
                  <a16:creationId xmlns:a16="http://schemas.microsoft.com/office/drawing/2014/main" id="{DEC3F2EB-9916-418B-B0F7-A355BE07A609}"/>
                </a:ext>
              </a:extLst>
            </p:cNvPr>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2;p41">
              <a:extLst>
                <a:ext uri="{FF2B5EF4-FFF2-40B4-BE49-F238E27FC236}">
                  <a16:creationId xmlns:a16="http://schemas.microsoft.com/office/drawing/2014/main" id="{D3F6A1EC-42C7-4EBE-98E4-7C508D7636FC}"/>
                </a:ext>
              </a:extLst>
            </p:cNvPr>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3;p41">
              <a:extLst>
                <a:ext uri="{FF2B5EF4-FFF2-40B4-BE49-F238E27FC236}">
                  <a16:creationId xmlns:a16="http://schemas.microsoft.com/office/drawing/2014/main" id="{402F01D3-737A-450B-9D24-14646B909CD4}"/>
                </a:ext>
              </a:extLst>
            </p:cNvPr>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4;p41">
              <a:extLst>
                <a:ext uri="{FF2B5EF4-FFF2-40B4-BE49-F238E27FC236}">
                  <a16:creationId xmlns:a16="http://schemas.microsoft.com/office/drawing/2014/main" id="{923EBF1B-9EB3-4D41-BA68-3D88D5D78255}"/>
                </a:ext>
              </a:extLst>
            </p:cNvPr>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5;p41">
              <a:extLst>
                <a:ext uri="{FF2B5EF4-FFF2-40B4-BE49-F238E27FC236}">
                  <a16:creationId xmlns:a16="http://schemas.microsoft.com/office/drawing/2014/main" id="{39ACEE6A-FED3-48D3-844B-93E3637D232D}"/>
                </a:ext>
              </a:extLst>
            </p:cNvPr>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6;p41">
              <a:extLst>
                <a:ext uri="{FF2B5EF4-FFF2-40B4-BE49-F238E27FC236}">
                  <a16:creationId xmlns:a16="http://schemas.microsoft.com/office/drawing/2014/main" id="{CAFED26F-48A2-4BEE-AB8A-F26D4B0C827D}"/>
                </a:ext>
              </a:extLst>
            </p:cNvPr>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7;p41">
              <a:extLst>
                <a:ext uri="{FF2B5EF4-FFF2-40B4-BE49-F238E27FC236}">
                  <a16:creationId xmlns:a16="http://schemas.microsoft.com/office/drawing/2014/main" id="{792677F0-49A2-4735-A86F-0128302BB7F4}"/>
                </a:ext>
              </a:extLst>
            </p:cNvPr>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8;p41">
              <a:extLst>
                <a:ext uri="{FF2B5EF4-FFF2-40B4-BE49-F238E27FC236}">
                  <a16:creationId xmlns:a16="http://schemas.microsoft.com/office/drawing/2014/main" id="{9CA4843F-C7FB-450C-9206-66FA3307891C}"/>
                </a:ext>
              </a:extLst>
            </p:cNvPr>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9;p41">
              <a:extLst>
                <a:ext uri="{FF2B5EF4-FFF2-40B4-BE49-F238E27FC236}">
                  <a16:creationId xmlns:a16="http://schemas.microsoft.com/office/drawing/2014/main" id="{C83DEE7A-C190-4A90-9CF4-5090238703F0}"/>
                </a:ext>
              </a:extLst>
            </p:cNvPr>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0;p41">
              <a:extLst>
                <a:ext uri="{FF2B5EF4-FFF2-40B4-BE49-F238E27FC236}">
                  <a16:creationId xmlns:a16="http://schemas.microsoft.com/office/drawing/2014/main" id="{DE6B9B53-EF78-4BE8-8121-8FED51BC745A}"/>
                </a:ext>
              </a:extLst>
            </p:cNvPr>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01;p41">
              <a:extLst>
                <a:ext uri="{FF2B5EF4-FFF2-40B4-BE49-F238E27FC236}">
                  <a16:creationId xmlns:a16="http://schemas.microsoft.com/office/drawing/2014/main" id="{C247A92A-D3BA-4F95-B85C-0C2FA0AEFDD3}"/>
                </a:ext>
              </a:extLst>
            </p:cNvPr>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2;p41">
              <a:extLst>
                <a:ext uri="{FF2B5EF4-FFF2-40B4-BE49-F238E27FC236}">
                  <a16:creationId xmlns:a16="http://schemas.microsoft.com/office/drawing/2014/main" id="{492F1798-9EE5-43B1-9DDE-7A36A9E8F0FA}"/>
                </a:ext>
              </a:extLst>
            </p:cNvPr>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3;p41">
              <a:extLst>
                <a:ext uri="{FF2B5EF4-FFF2-40B4-BE49-F238E27FC236}">
                  <a16:creationId xmlns:a16="http://schemas.microsoft.com/office/drawing/2014/main" id="{581EA6BF-5CB3-441E-AF55-41C305D72E3A}"/>
                </a:ext>
              </a:extLst>
            </p:cNvPr>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4;p41">
              <a:extLst>
                <a:ext uri="{FF2B5EF4-FFF2-40B4-BE49-F238E27FC236}">
                  <a16:creationId xmlns:a16="http://schemas.microsoft.com/office/drawing/2014/main" id="{7C7324C4-2C20-4FF3-94DC-D455F8D00620}"/>
                </a:ext>
              </a:extLst>
            </p:cNvPr>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5;p41">
              <a:extLst>
                <a:ext uri="{FF2B5EF4-FFF2-40B4-BE49-F238E27FC236}">
                  <a16:creationId xmlns:a16="http://schemas.microsoft.com/office/drawing/2014/main" id="{B7E9C0A3-85EB-4BF8-826A-0908DB83F94D}"/>
                </a:ext>
              </a:extLst>
            </p:cNvPr>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6;p41">
              <a:extLst>
                <a:ext uri="{FF2B5EF4-FFF2-40B4-BE49-F238E27FC236}">
                  <a16:creationId xmlns:a16="http://schemas.microsoft.com/office/drawing/2014/main" id="{0E895607-BE0C-4B93-8693-9C45FABE0BAF}"/>
                </a:ext>
              </a:extLst>
            </p:cNvPr>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07;p41">
              <a:extLst>
                <a:ext uri="{FF2B5EF4-FFF2-40B4-BE49-F238E27FC236}">
                  <a16:creationId xmlns:a16="http://schemas.microsoft.com/office/drawing/2014/main" id="{D29C028E-339D-4CE4-8A6C-0AC8492B5C7C}"/>
                </a:ext>
              </a:extLst>
            </p:cNvPr>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08;p41">
              <a:extLst>
                <a:ext uri="{FF2B5EF4-FFF2-40B4-BE49-F238E27FC236}">
                  <a16:creationId xmlns:a16="http://schemas.microsoft.com/office/drawing/2014/main" id="{01F33628-A216-4222-989F-A92793412FE2}"/>
                </a:ext>
              </a:extLst>
            </p:cNvPr>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9;p41">
              <a:extLst>
                <a:ext uri="{FF2B5EF4-FFF2-40B4-BE49-F238E27FC236}">
                  <a16:creationId xmlns:a16="http://schemas.microsoft.com/office/drawing/2014/main" id="{63CBC8C3-4DF3-46AD-A4BE-F53AFE3BAAA4}"/>
                </a:ext>
              </a:extLst>
            </p:cNvPr>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10;p41">
              <a:extLst>
                <a:ext uri="{FF2B5EF4-FFF2-40B4-BE49-F238E27FC236}">
                  <a16:creationId xmlns:a16="http://schemas.microsoft.com/office/drawing/2014/main" id="{1E64B580-D04A-40D6-828F-49A2AD93BC85}"/>
                </a:ext>
              </a:extLst>
            </p:cNvPr>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1;p41">
              <a:extLst>
                <a:ext uri="{FF2B5EF4-FFF2-40B4-BE49-F238E27FC236}">
                  <a16:creationId xmlns:a16="http://schemas.microsoft.com/office/drawing/2014/main" id="{D2DE1874-0038-4334-9305-B38DBF3BC197}"/>
                </a:ext>
              </a:extLst>
            </p:cNvPr>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12;p41">
              <a:extLst>
                <a:ext uri="{FF2B5EF4-FFF2-40B4-BE49-F238E27FC236}">
                  <a16:creationId xmlns:a16="http://schemas.microsoft.com/office/drawing/2014/main" id="{4D75DF6C-81AB-4618-9424-DF2676579BAE}"/>
                </a:ext>
              </a:extLst>
            </p:cNvPr>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3;p41">
              <a:extLst>
                <a:ext uri="{FF2B5EF4-FFF2-40B4-BE49-F238E27FC236}">
                  <a16:creationId xmlns:a16="http://schemas.microsoft.com/office/drawing/2014/main" id="{64D4BD99-229C-46C3-B4C2-25351FAF7C40}"/>
                </a:ext>
              </a:extLst>
            </p:cNvPr>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4;p41">
              <a:extLst>
                <a:ext uri="{FF2B5EF4-FFF2-40B4-BE49-F238E27FC236}">
                  <a16:creationId xmlns:a16="http://schemas.microsoft.com/office/drawing/2014/main" id="{FD51975B-0E41-4216-8106-F87BEF92D746}"/>
                </a:ext>
              </a:extLst>
            </p:cNvPr>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15;p41">
              <a:extLst>
                <a:ext uri="{FF2B5EF4-FFF2-40B4-BE49-F238E27FC236}">
                  <a16:creationId xmlns:a16="http://schemas.microsoft.com/office/drawing/2014/main" id="{307613D6-3203-4FD5-A249-B082038AC04A}"/>
                </a:ext>
              </a:extLst>
            </p:cNvPr>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6;p41">
              <a:extLst>
                <a:ext uri="{FF2B5EF4-FFF2-40B4-BE49-F238E27FC236}">
                  <a16:creationId xmlns:a16="http://schemas.microsoft.com/office/drawing/2014/main" id="{3F7498EF-A801-4D55-814C-209D3705D26C}"/>
                </a:ext>
              </a:extLst>
            </p:cNvPr>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17;p41">
              <a:extLst>
                <a:ext uri="{FF2B5EF4-FFF2-40B4-BE49-F238E27FC236}">
                  <a16:creationId xmlns:a16="http://schemas.microsoft.com/office/drawing/2014/main" id="{66F33F5D-F4E8-45E9-B2A1-D57E9D5166D2}"/>
                </a:ext>
              </a:extLst>
            </p:cNvPr>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18;p41">
              <a:extLst>
                <a:ext uri="{FF2B5EF4-FFF2-40B4-BE49-F238E27FC236}">
                  <a16:creationId xmlns:a16="http://schemas.microsoft.com/office/drawing/2014/main" id="{D46EF4A9-F839-4D47-9F09-C08752AFDA1E}"/>
                </a:ext>
              </a:extLst>
            </p:cNvPr>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19;p41">
              <a:extLst>
                <a:ext uri="{FF2B5EF4-FFF2-40B4-BE49-F238E27FC236}">
                  <a16:creationId xmlns:a16="http://schemas.microsoft.com/office/drawing/2014/main" id="{2681A9F5-E272-4E89-8245-477B59504B73}"/>
                </a:ext>
              </a:extLst>
            </p:cNvPr>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20;p41">
              <a:extLst>
                <a:ext uri="{FF2B5EF4-FFF2-40B4-BE49-F238E27FC236}">
                  <a16:creationId xmlns:a16="http://schemas.microsoft.com/office/drawing/2014/main" id="{E143F030-B3B0-4731-B0A2-087D26675D29}"/>
                </a:ext>
              </a:extLst>
            </p:cNvPr>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1;p41">
              <a:extLst>
                <a:ext uri="{FF2B5EF4-FFF2-40B4-BE49-F238E27FC236}">
                  <a16:creationId xmlns:a16="http://schemas.microsoft.com/office/drawing/2014/main" id="{6C44AF68-6ACC-42B8-B586-7FCBD0CEE196}"/>
                </a:ext>
              </a:extLst>
            </p:cNvPr>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2;p41">
              <a:extLst>
                <a:ext uri="{FF2B5EF4-FFF2-40B4-BE49-F238E27FC236}">
                  <a16:creationId xmlns:a16="http://schemas.microsoft.com/office/drawing/2014/main" id="{827E040F-5902-41AF-9C93-4AFFA9DBC8FA}"/>
                </a:ext>
              </a:extLst>
            </p:cNvPr>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3;p41">
              <a:extLst>
                <a:ext uri="{FF2B5EF4-FFF2-40B4-BE49-F238E27FC236}">
                  <a16:creationId xmlns:a16="http://schemas.microsoft.com/office/drawing/2014/main" id="{DEE14B9C-5512-4E15-A4D1-AC95424189B5}"/>
                </a:ext>
              </a:extLst>
            </p:cNvPr>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4;p41">
              <a:extLst>
                <a:ext uri="{FF2B5EF4-FFF2-40B4-BE49-F238E27FC236}">
                  <a16:creationId xmlns:a16="http://schemas.microsoft.com/office/drawing/2014/main" id="{B32A4E35-EE4B-4569-A3BC-185B902CFCA3}"/>
                </a:ext>
              </a:extLst>
            </p:cNvPr>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5;p41">
              <a:extLst>
                <a:ext uri="{FF2B5EF4-FFF2-40B4-BE49-F238E27FC236}">
                  <a16:creationId xmlns:a16="http://schemas.microsoft.com/office/drawing/2014/main" id="{A9A8CD3F-8803-4A9B-AFAE-81028FC270E2}"/>
                </a:ext>
              </a:extLst>
            </p:cNvPr>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6;p41">
              <a:extLst>
                <a:ext uri="{FF2B5EF4-FFF2-40B4-BE49-F238E27FC236}">
                  <a16:creationId xmlns:a16="http://schemas.microsoft.com/office/drawing/2014/main" id="{D39F05FD-D291-4D94-AE55-860969F604E6}"/>
                </a:ext>
              </a:extLst>
            </p:cNvPr>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7;p41">
              <a:extLst>
                <a:ext uri="{FF2B5EF4-FFF2-40B4-BE49-F238E27FC236}">
                  <a16:creationId xmlns:a16="http://schemas.microsoft.com/office/drawing/2014/main" id="{8A333E9A-57A6-4FB4-B73E-E8C38E586140}"/>
                </a:ext>
              </a:extLst>
            </p:cNvPr>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28;p41">
              <a:extLst>
                <a:ext uri="{FF2B5EF4-FFF2-40B4-BE49-F238E27FC236}">
                  <a16:creationId xmlns:a16="http://schemas.microsoft.com/office/drawing/2014/main" id="{9168C4D8-6B6E-484C-A679-CE29AA6E3FAB}"/>
                </a:ext>
              </a:extLst>
            </p:cNvPr>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29;p41">
              <a:extLst>
                <a:ext uri="{FF2B5EF4-FFF2-40B4-BE49-F238E27FC236}">
                  <a16:creationId xmlns:a16="http://schemas.microsoft.com/office/drawing/2014/main" id="{A81B15EB-378A-4FFD-9520-7B20F88C4D17}"/>
                </a:ext>
              </a:extLst>
            </p:cNvPr>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30;p41">
              <a:extLst>
                <a:ext uri="{FF2B5EF4-FFF2-40B4-BE49-F238E27FC236}">
                  <a16:creationId xmlns:a16="http://schemas.microsoft.com/office/drawing/2014/main" id="{31A70D43-3398-4458-A95B-449F1C958C2B}"/>
                </a:ext>
              </a:extLst>
            </p:cNvPr>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31;p41">
              <a:extLst>
                <a:ext uri="{FF2B5EF4-FFF2-40B4-BE49-F238E27FC236}">
                  <a16:creationId xmlns:a16="http://schemas.microsoft.com/office/drawing/2014/main" id="{E1811797-766A-484B-891A-DA43ACDBB7BD}"/>
                </a:ext>
              </a:extLst>
            </p:cNvPr>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32;p41">
              <a:extLst>
                <a:ext uri="{FF2B5EF4-FFF2-40B4-BE49-F238E27FC236}">
                  <a16:creationId xmlns:a16="http://schemas.microsoft.com/office/drawing/2014/main" id="{DC409DB4-0E81-48E4-906D-E948C8AFDF48}"/>
                </a:ext>
              </a:extLst>
            </p:cNvPr>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33;p41">
              <a:extLst>
                <a:ext uri="{FF2B5EF4-FFF2-40B4-BE49-F238E27FC236}">
                  <a16:creationId xmlns:a16="http://schemas.microsoft.com/office/drawing/2014/main" id="{2DA26625-759D-4873-8419-76B9CE6B550A}"/>
                </a:ext>
              </a:extLst>
            </p:cNvPr>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34;p41">
              <a:extLst>
                <a:ext uri="{FF2B5EF4-FFF2-40B4-BE49-F238E27FC236}">
                  <a16:creationId xmlns:a16="http://schemas.microsoft.com/office/drawing/2014/main" id="{A7C16F12-5AA7-4613-B3DB-3E51B5F47A9D}"/>
                </a:ext>
              </a:extLst>
            </p:cNvPr>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35;p41">
              <a:extLst>
                <a:ext uri="{FF2B5EF4-FFF2-40B4-BE49-F238E27FC236}">
                  <a16:creationId xmlns:a16="http://schemas.microsoft.com/office/drawing/2014/main" id="{5838986A-7829-45EE-9CD9-D0AAF9620752}"/>
                </a:ext>
              </a:extLst>
            </p:cNvPr>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36;p41">
              <a:extLst>
                <a:ext uri="{FF2B5EF4-FFF2-40B4-BE49-F238E27FC236}">
                  <a16:creationId xmlns:a16="http://schemas.microsoft.com/office/drawing/2014/main" id="{CD645B96-0938-45FF-A170-D5CF1ED56747}"/>
                </a:ext>
              </a:extLst>
            </p:cNvPr>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7;p41">
              <a:extLst>
                <a:ext uri="{FF2B5EF4-FFF2-40B4-BE49-F238E27FC236}">
                  <a16:creationId xmlns:a16="http://schemas.microsoft.com/office/drawing/2014/main" id="{3BE84C55-2269-4E40-B356-CF5519F1DD8F}"/>
                </a:ext>
              </a:extLst>
            </p:cNvPr>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38;p41">
              <a:extLst>
                <a:ext uri="{FF2B5EF4-FFF2-40B4-BE49-F238E27FC236}">
                  <a16:creationId xmlns:a16="http://schemas.microsoft.com/office/drawing/2014/main" id="{98DC8A46-6888-45DF-A1BD-264B3883E12A}"/>
                </a:ext>
              </a:extLst>
            </p:cNvPr>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39;p41">
              <a:extLst>
                <a:ext uri="{FF2B5EF4-FFF2-40B4-BE49-F238E27FC236}">
                  <a16:creationId xmlns:a16="http://schemas.microsoft.com/office/drawing/2014/main" id="{B095C9A0-1BE9-4386-821F-833406084F13}"/>
                </a:ext>
              </a:extLst>
            </p:cNvPr>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40;p41">
              <a:extLst>
                <a:ext uri="{FF2B5EF4-FFF2-40B4-BE49-F238E27FC236}">
                  <a16:creationId xmlns:a16="http://schemas.microsoft.com/office/drawing/2014/main" id="{A0B9F171-EF83-4AAA-8568-C60C89CD0027}"/>
                </a:ext>
              </a:extLst>
            </p:cNvPr>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41;p41">
              <a:extLst>
                <a:ext uri="{FF2B5EF4-FFF2-40B4-BE49-F238E27FC236}">
                  <a16:creationId xmlns:a16="http://schemas.microsoft.com/office/drawing/2014/main" id="{3E7428DF-9491-4CB0-8350-4A14A88899E8}"/>
                </a:ext>
              </a:extLst>
            </p:cNvPr>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42;p41">
              <a:extLst>
                <a:ext uri="{FF2B5EF4-FFF2-40B4-BE49-F238E27FC236}">
                  <a16:creationId xmlns:a16="http://schemas.microsoft.com/office/drawing/2014/main" id="{32F776CF-E4B1-444A-8348-7E7DA7E085F8}"/>
                </a:ext>
              </a:extLst>
            </p:cNvPr>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43;p41">
              <a:extLst>
                <a:ext uri="{FF2B5EF4-FFF2-40B4-BE49-F238E27FC236}">
                  <a16:creationId xmlns:a16="http://schemas.microsoft.com/office/drawing/2014/main" id="{253427FA-6539-4214-82E5-96A50CAE692A}"/>
                </a:ext>
              </a:extLst>
            </p:cNvPr>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4;p41">
              <a:extLst>
                <a:ext uri="{FF2B5EF4-FFF2-40B4-BE49-F238E27FC236}">
                  <a16:creationId xmlns:a16="http://schemas.microsoft.com/office/drawing/2014/main" id="{488CCBFA-6FC8-4AE7-8E52-5456B98F6BE7}"/>
                </a:ext>
              </a:extLst>
            </p:cNvPr>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5;p41">
              <a:extLst>
                <a:ext uri="{FF2B5EF4-FFF2-40B4-BE49-F238E27FC236}">
                  <a16:creationId xmlns:a16="http://schemas.microsoft.com/office/drawing/2014/main" id="{89DD2FE0-88FE-470A-94B4-B4DB11BFC18F}"/>
                </a:ext>
              </a:extLst>
            </p:cNvPr>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6;p41">
              <a:extLst>
                <a:ext uri="{FF2B5EF4-FFF2-40B4-BE49-F238E27FC236}">
                  <a16:creationId xmlns:a16="http://schemas.microsoft.com/office/drawing/2014/main" id="{C6A1EA0C-92D2-47B9-AE16-5EAC60F28887}"/>
                </a:ext>
              </a:extLst>
            </p:cNvPr>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7;p41">
              <a:extLst>
                <a:ext uri="{FF2B5EF4-FFF2-40B4-BE49-F238E27FC236}">
                  <a16:creationId xmlns:a16="http://schemas.microsoft.com/office/drawing/2014/main" id="{DA561150-27F5-4BA9-90EB-D49040A0A5A1}"/>
                </a:ext>
              </a:extLst>
            </p:cNvPr>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48;p41">
              <a:extLst>
                <a:ext uri="{FF2B5EF4-FFF2-40B4-BE49-F238E27FC236}">
                  <a16:creationId xmlns:a16="http://schemas.microsoft.com/office/drawing/2014/main" id="{2BC189C1-81A0-4B3C-A2F7-F1F72902FDF1}"/>
                </a:ext>
              </a:extLst>
            </p:cNvPr>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49;p41">
              <a:extLst>
                <a:ext uri="{FF2B5EF4-FFF2-40B4-BE49-F238E27FC236}">
                  <a16:creationId xmlns:a16="http://schemas.microsoft.com/office/drawing/2014/main" id="{BF02FF2B-1AF4-4FDA-9892-8DCA2BF82679}"/>
                </a:ext>
              </a:extLst>
            </p:cNvPr>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50;p41">
              <a:extLst>
                <a:ext uri="{FF2B5EF4-FFF2-40B4-BE49-F238E27FC236}">
                  <a16:creationId xmlns:a16="http://schemas.microsoft.com/office/drawing/2014/main" id="{B4AAACBA-CD41-4C27-B047-BA48B07D0650}"/>
                </a:ext>
              </a:extLst>
            </p:cNvPr>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51;p41">
              <a:extLst>
                <a:ext uri="{FF2B5EF4-FFF2-40B4-BE49-F238E27FC236}">
                  <a16:creationId xmlns:a16="http://schemas.microsoft.com/office/drawing/2014/main" id="{BEFF697F-9110-4022-8E00-1EB8B40402DC}"/>
                </a:ext>
              </a:extLst>
            </p:cNvPr>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52;p41">
              <a:extLst>
                <a:ext uri="{FF2B5EF4-FFF2-40B4-BE49-F238E27FC236}">
                  <a16:creationId xmlns:a16="http://schemas.microsoft.com/office/drawing/2014/main" id="{DCB25E7D-F51F-4C71-8567-F58E19C44898}"/>
                </a:ext>
              </a:extLst>
            </p:cNvPr>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40790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65AB48-67E0-428A-B21B-DA725A800494}"/>
              </a:ext>
            </a:extLst>
          </p:cNvPr>
          <p:cNvSpPr>
            <a:spLocks noGrp="1"/>
          </p:cNvSpPr>
          <p:nvPr>
            <p:ph type="title"/>
          </p:nvPr>
        </p:nvSpPr>
        <p:spPr/>
        <p:txBody>
          <a:bodyPr/>
          <a:lstStyle/>
          <a:p>
            <a:r>
              <a:rPr lang="en-GB" b="1"/>
              <a:t>GIỚI THIỆU CHƯƠNG TRÌNH</a:t>
            </a:r>
            <a:endParaRPr lang="en-US"/>
          </a:p>
        </p:txBody>
      </p:sp>
      <p:grpSp>
        <p:nvGrpSpPr>
          <p:cNvPr id="6" name="Group 5">
            <a:extLst>
              <a:ext uri="{FF2B5EF4-FFF2-40B4-BE49-F238E27FC236}">
                <a16:creationId xmlns:a16="http://schemas.microsoft.com/office/drawing/2014/main" id="{B1AB44C9-E263-428B-A502-B32E82AEA68D}"/>
              </a:ext>
            </a:extLst>
          </p:cNvPr>
          <p:cNvGrpSpPr/>
          <p:nvPr/>
        </p:nvGrpSpPr>
        <p:grpSpPr>
          <a:xfrm>
            <a:off x="1346339" y="1007074"/>
            <a:ext cx="6451321" cy="3821831"/>
            <a:chOff x="1346339" y="886051"/>
            <a:chExt cx="6451321" cy="3821831"/>
          </a:xfrm>
        </p:grpSpPr>
        <p:pic>
          <p:nvPicPr>
            <p:cNvPr id="7" name="Picture 6" descr="Graphical user interface, application&#10;&#10;Description automatically generated">
              <a:extLst>
                <a:ext uri="{FF2B5EF4-FFF2-40B4-BE49-F238E27FC236}">
                  <a16:creationId xmlns:a16="http://schemas.microsoft.com/office/drawing/2014/main" id="{1FB812E0-C97E-4C88-9846-D75AA3B32D2F}"/>
                </a:ext>
              </a:extLst>
            </p:cNvPr>
            <p:cNvPicPr>
              <a:picLocks noChangeAspect="1"/>
            </p:cNvPicPr>
            <p:nvPr/>
          </p:nvPicPr>
          <p:blipFill>
            <a:blip r:embed="rId2"/>
            <a:stretch>
              <a:fillRect/>
            </a:stretch>
          </p:blipFill>
          <p:spPr>
            <a:xfrm>
              <a:off x="1346339" y="886051"/>
              <a:ext cx="6451321" cy="3371397"/>
            </a:xfrm>
            <a:prstGeom prst="rect">
              <a:avLst/>
            </a:prstGeom>
          </p:spPr>
        </p:pic>
        <p:sp>
          <p:nvSpPr>
            <p:cNvPr id="8" name="TextBox 7">
              <a:extLst>
                <a:ext uri="{FF2B5EF4-FFF2-40B4-BE49-F238E27FC236}">
                  <a16:creationId xmlns:a16="http://schemas.microsoft.com/office/drawing/2014/main" id="{3094F3FE-E2AF-4AB8-81A9-DE0A8475C9DF}"/>
                </a:ext>
              </a:extLst>
            </p:cNvPr>
            <p:cNvSpPr txBox="1"/>
            <p:nvPr/>
          </p:nvSpPr>
          <p:spPr>
            <a:xfrm>
              <a:off x="1983440" y="4307772"/>
              <a:ext cx="5042647" cy="400110"/>
            </a:xfrm>
            <a:prstGeom prst="rect">
              <a:avLst/>
            </a:prstGeom>
            <a:noFill/>
          </p:spPr>
          <p:txBody>
            <a:bodyPr wrap="square" rtlCol="0">
              <a:spAutoFit/>
            </a:bodyPr>
            <a:lstStyle/>
            <a:p>
              <a:pPr algn="ctr"/>
              <a:r>
                <a:rPr lang="en-GB" sz="2000" i="1">
                  <a:solidFill>
                    <a:srgbClr val="1F1C51"/>
                  </a:solidFill>
                  <a:latin typeface="UTM Aptima" panose="02040603050506020204" pitchFamily="18" charset="0"/>
                </a:rPr>
                <a:t>Giao diện chính của chương trình</a:t>
              </a:r>
              <a:endParaRPr lang="en-US" sz="2000" i="1">
                <a:solidFill>
                  <a:srgbClr val="1F1C51"/>
                </a:solidFill>
                <a:latin typeface="UTM Aptima" panose="02040603050506020204" pitchFamily="18" charset="0"/>
              </a:endParaRPr>
            </a:p>
          </p:txBody>
        </p:sp>
      </p:grpSp>
    </p:spTree>
    <p:extLst>
      <p:ext uri="{BB962C8B-B14F-4D97-AF65-F5344CB8AC3E}">
        <p14:creationId xmlns:p14="http://schemas.microsoft.com/office/powerpoint/2010/main" val="2602319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FABE0B1-C750-421D-A826-A9AF2040DE73}"/>
              </a:ext>
            </a:extLst>
          </p:cNvPr>
          <p:cNvGrpSpPr/>
          <p:nvPr/>
        </p:nvGrpSpPr>
        <p:grpSpPr>
          <a:xfrm>
            <a:off x="413121" y="739713"/>
            <a:ext cx="3997500" cy="790200"/>
            <a:chOff x="413121" y="739713"/>
            <a:chExt cx="3997500" cy="790200"/>
          </a:xfrm>
        </p:grpSpPr>
        <p:sp>
          <p:nvSpPr>
            <p:cNvPr id="21" name="Title 11">
              <a:extLst>
                <a:ext uri="{FF2B5EF4-FFF2-40B4-BE49-F238E27FC236}">
                  <a16:creationId xmlns:a16="http://schemas.microsoft.com/office/drawing/2014/main" id="{77C410C6-D7F1-4D5F-99B9-EEF70AC72C98}"/>
                </a:ext>
              </a:extLst>
            </p:cNvPr>
            <p:cNvSpPr txBox="1">
              <a:spLocks/>
            </p:cNvSpPr>
            <p:nvPr/>
          </p:nvSpPr>
          <p:spPr>
            <a:xfrm>
              <a:off x="413121" y="739713"/>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01</a:t>
              </a:r>
              <a:endParaRPr lang="en-US" b="1"/>
            </a:p>
          </p:txBody>
        </p:sp>
        <p:sp>
          <p:nvSpPr>
            <p:cNvPr id="25" name="Subtitle 15">
              <a:extLst>
                <a:ext uri="{FF2B5EF4-FFF2-40B4-BE49-F238E27FC236}">
                  <a16:creationId xmlns:a16="http://schemas.microsoft.com/office/drawing/2014/main" id="{CD2B4E0B-ABB8-46CE-89FF-5FE9ADDB5549}"/>
                </a:ext>
              </a:extLst>
            </p:cNvPr>
            <p:cNvSpPr txBox="1">
              <a:spLocks/>
            </p:cNvSpPr>
            <p:nvPr/>
          </p:nvSpPr>
          <p:spPr>
            <a:xfrm>
              <a:off x="1681521" y="877935"/>
              <a:ext cx="2729100" cy="575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r>
                <a:rPr lang="en-GB" sz="2400" b="1"/>
                <a:t>Lý do chọn đề tài</a:t>
              </a:r>
              <a:endParaRPr lang="en-US" sz="2400" b="1"/>
            </a:p>
          </p:txBody>
        </p:sp>
      </p:grpSp>
      <p:grpSp>
        <p:nvGrpSpPr>
          <p:cNvPr id="34" name="Group 33">
            <a:extLst>
              <a:ext uri="{FF2B5EF4-FFF2-40B4-BE49-F238E27FC236}">
                <a16:creationId xmlns:a16="http://schemas.microsoft.com/office/drawing/2014/main" id="{C5E27F80-851E-4709-91F4-4E22EFA97540}"/>
              </a:ext>
            </a:extLst>
          </p:cNvPr>
          <p:cNvGrpSpPr/>
          <p:nvPr/>
        </p:nvGrpSpPr>
        <p:grpSpPr>
          <a:xfrm>
            <a:off x="413121" y="2176650"/>
            <a:ext cx="4171404" cy="790200"/>
            <a:chOff x="413121" y="2176650"/>
            <a:chExt cx="4171404" cy="790200"/>
          </a:xfrm>
        </p:grpSpPr>
        <p:sp>
          <p:nvSpPr>
            <p:cNvPr id="22" name="Title 12">
              <a:extLst>
                <a:ext uri="{FF2B5EF4-FFF2-40B4-BE49-F238E27FC236}">
                  <a16:creationId xmlns:a16="http://schemas.microsoft.com/office/drawing/2014/main" id="{B0D53BE4-796A-49C4-926C-986ABC3439A7}"/>
                </a:ext>
              </a:extLst>
            </p:cNvPr>
            <p:cNvSpPr txBox="1">
              <a:spLocks/>
            </p:cNvSpPr>
            <p:nvPr/>
          </p:nvSpPr>
          <p:spPr>
            <a:xfrm>
              <a:off x="413121" y="2176650"/>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02</a:t>
              </a:r>
              <a:endParaRPr lang="en-US" b="1"/>
            </a:p>
          </p:txBody>
        </p:sp>
        <p:sp>
          <p:nvSpPr>
            <p:cNvPr id="27" name="Subtitle 17">
              <a:extLst>
                <a:ext uri="{FF2B5EF4-FFF2-40B4-BE49-F238E27FC236}">
                  <a16:creationId xmlns:a16="http://schemas.microsoft.com/office/drawing/2014/main" id="{E852BE02-DD81-428D-81F7-F535223359AD}"/>
                </a:ext>
              </a:extLst>
            </p:cNvPr>
            <p:cNvSpPr txBox="1">
              <a:spLocks/>
            </p:cNvSpPr>
            <p:nvPr/>
          </p:nvSpPr>
          <p:spPr>
            <a:xfrm>
              <a:off x="1681520" y="2330803"/>
              <a:ext cx="2903005"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r>
                <a:rPr lang="en-GB" sz="2400" b="1"/>
                <a:t>Nhiệm vụ, Phạm vi</a:t>
              </a:r>
              <a:endParaRPr lang="en-US" sz="2400" b="1"/>
            </a:p>
            <a:p>
              <a:endParaRPr lang="en-US" sz="2400" b="1"/>
            </a:p>
          </p:txBody>
        </p:sp>
      </p:grpSp>
      <p:grpSp>
        <p:nvGrpSpPr>
          <p:cNvPr id="35" name="Group 34">
            <a:extLst>
              <a:ext uri="{FF2B5EF4-FFF2-40B4-BE49-F238E27FC236}">
                <a16:creationId xmlns:a16="http://schemas.microsoft.com/office/drawing/2014/main" id="{0F119DFC-3344-46EF-B77B-DE8E122B2475}"/>
              </a:ext>
            </a:extLst>
          </p:cNvPr>
          <p:cNvGrpSpPr/>
          <p:nvPr/>
        </p:nvGrpSpPr>
        <p:grpSpPr>
          <a:xfrm>
            <a:off x="413121" y="3613600"/>
            <a:ext cx="3997500" cy="790200"/>
            <a:chOff x="413121" y="3613600"/>
            <a:chExt cx="3997500" cy="790200"/>
          </a:xfrm>
        </p:grpSpPr>
        <p:sp>
          <p:nvSpPr>
            <p:cNvPr id="23" name="Title 13">
              <a:extLst>
                <a:ext uri="{FF2B5EF4-FFF2-40B4-BE49-F238E27FC236}">
                  <a16:creationId xmlns:a16="http://schemas.microsoft.com/office/drawing/2014/main" id="{B1E1DB96-C320-4E97-B1DA-50F04684251D}"/>
                </a:ext>
              </a:extLst>
            </p:cNvPr>
            <p:cNvSpPr txBox="1">
              <a:spLocks/>
            </p:cNvSpPr>
            <p:nvPr/>
          </p:nvSpPr>
          <p:spPr>
            <a:xfrm>
              <a:off x="413121" y="3613600"/>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03</a:t>
              </a:r>
              <a:endParaRPr lang="en-US" b="1"/>
            </a:p>
          </p:txBody>
        </p:sp>
        <p:sp>
          <p:nvSpPr>
            <p:cNvPr id="29" name="Subtitle 19">
              <a:extLst>
                <a:ext uri="{FF2B5EF4-FFF2-40B4-BE49-F238E27FC236}">
                  <a16:creationId xmlns:a16="http://schemas.microsoft.com/office/drawing/2014/main" id="{B8E00ED9-F492-476A-AEBB-5734FF6C9D3A}"/>
                </a:ext>
              </a:extLst>
            </p:cNvPr>
            <p:cNvSpPr txBox="1">
              <a:spLocks/>
            </p:cNvSpPr>
            <p:nvPr/>
          </p:nvSpPr>
          <p:spPr>
            <a:xfrm>
              <a:off x="1681521" y="3733425"/>
              <a:ext cx="2729100" cy="475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r>
                <a:rPr lang="en-GB" sz="2400" b="1"/>
                <a:t>Phương pháp</a:t>
              </a:r>
              <a:endParaRPr lang="en-US" sz="2400" b="1"/>
            </a:p>
            <a:p>
              <a:endParaRPr lang="en-US" sz="2400" b="1"/>
            </a:p>
          </p:txBody>
        </p:sp>
      </p:grpSp>
      <p:cxnSp>
        <p:nvCxnSpPr>
          <p:cNvPr id="30" name="Google Shape;304;p31">
            <a:extLst>
              <a:ext uri="{FF2B5EF4-FFF2-40B4-BE49-F238E27FC236}">
                <a16:creationId xmlns:a16="http://schemas.microsoft.com/office/drawing/2014/main" id="{16FCEF0F-A5C0-4969-9B30-B1C2F8B4C959}"/>
              </a:ext>
            </a:extLst>
          </p:cNvPr>
          <p:cNvCxnSpPr/>
          <p:nvPr/>
        </p:nvCxnSpPr>
        <p:spPr>
          <a:xfrm>
            <a:off x="4572000" y="465900"/>
            <a:ext cx="0" cy="4211700"/>
          </a:xfrm>
          <a:prstGeom prst="straightConnector1">
            <a:avLst/>
          </a:prstGeom>
          <a:ln w="28575">
            <a:headEnd type="oval" w="med" len="med"/>
            <a:tailEnd type="oval" w="med" len="med"/>
          </a:ln>
        </p:spPr>
        <p:style>
          <a:lnRef idx="1">
            <a:schemeClr val="accent6"/>
          </a:lnRef>
          <a:fillRef idx="0">
            <a:schemeClr val="accent6"/>
          </a:fillRef>
          <a:effectRef idx="0">
            <a:schemeClr val="accent6"/>
          </a:effectRef>
          <a:fontRef idx="minor">
            <a:schemeClr val="tx1"/>
          </a:fontRef>
        </p:style>
      </p:cxnSp>
      <p:cxnSp>
        <p:nvCxnSpPr>
          <p:cNvPr id="31" name="Google Shape;322;p31">
            <a:extLst>
              <a:ext uri="{FF2B5EF4-FFF2-40B4-BE49-F238E27FC236}">
                <a16:creationId xmlns:a16="http://schemas.microsoft.com/office/drawing/2014/main" id="{CA7E930F-0728-496E-B61F-B299AD62CF7A}"/>
              </a:ext>
            </a:extLst>
          </p:cNvPr>
          <p:cNvCxnSpPr/>
          <p:nvPr/>
        </p:nvCxnSpPr>
        <p:spPr>
          <a:xfrm>
            <a:off x="902250" y="1857200"/>
            <a:ext cx="7339500" cy="0"/>
          </a:xfrm>
          <a:prstGeom prst="straightConnector1">
            <a:avLst/>
          </a:prstGeom>
          <a:ln w="28575">
            <a:headEnd type="oval" w="med" len="med"/>
            <a:tailEnd type="oval" w="med" len="med"/>
          </a:ln>
        </p:spPr>
        <p:style>
          <a:lnRef idx="1">
            <a:schemeClr val="accent6"/>
          </a:lnRef>
          <a:fillRef idx="0">
            <a:schemeClr val="accent6"/>
          </a:fillRef>
          <a:effectRef idx="0">
            <a:schemeClr val="accent6"/>
          </a:effectRef>
          <a:fontRef idx="minor">
            <a:schemeClr val="tx1"/>
          </a:fontRef>
        </p:style>
      </p:cxnSp>
      <p:cxnSp>
        <p:nvCxnSpPr>
          <p:cNvPr id="32" name="Google Shape;323;p31">
            <a:extLst>
              <a:ext uri="{FF2B5EF4-FFF2-40B4-BE49-F238E27FC236}">
                <a16:creationId xmlns:a16="http://schemas.microsoft.com/office/drawing/2014/main" id="{2E2DD4ED-FF47-4B8E-85E1-6DDD809254EF}"/>
              </a:ext>
            </a:extLst>
          </p:cNvPr>
          <p:cNvCxnSpPr/>
          <p:nvPr/>
        </p:nvCxnSpPr>
        <p:spPr>
          <a:xfrm>
            <a:off x="902250" y="3295675"/>
            <a:ext cx="7339500" cy="0"/>
          </a:xfrm>
          <a:prstGeom prst="straightConnector1">
            <a:avLst/>
          </a:prstGeom>
          <a:ln w="28575">
            <a:headEnd type="oval" w="med" len="med"/>
            <a:tailEnd type="oval" w="med" len="med"/>
          </a:ln>
        </p:spPr>
        <p:style>
          <a:lnRef idx="1">
            <a:schemeClr val="accent6"/>
          </a:lnRef>
          <a:fillRef idx="0">
            <a:schemeClr val="accent6"/>
          </a:fillRef>
          <a:effectRef idx="0">
            <a:schemeClr val="accent6"/>
          </a:effectRef>
          <a:fontRef idx="minor">
            <a:schemeClr val="tx1"/>
          </a:fontRef>
        </p:style>
      </p:cxnSp>
      <p:grpSp>
        <p:nvGrpSpPr>
          <p:cNvPr id="42" name="Group 41">
            <a:extLst>
              <a:ext uri="{FF2B5EF4-FFF2-40B4-BE49-F238E27FC236}">
                <a16:creationId xmlns:a16="http://schemas.microsoft.com/office/drawing/2014/main" id="{8363157C-8D9F-42C0-B5E6-4BA374322315}"/>
              </a:ext>
            </a:extLst>
          </p:cNvPr>
          <p:cNvGrpSpPr/>
          <p:nvPr/>
        </p:nvGrpSpPr>
        <p:grpSpPr>
          <a:xfrm>
            <a:off x="4584525" y="735897"/>
            <a:ext cx="3997500" cy="790200"/>
            <a:chOff x="413121" y="3613600"/>
            <a:chExt cx="3997500" cy="790200"/>
          </a:xfrm>
        </p:grpSpPr>
        <p:sp>
          <p:nvSpPr>
            <p:cNvPr id="43" name="Title 13">
              <a:extLst>
                <a:ext uri="{FF2B5EF4-FFF2-40B4-BE49-F238E27FC236}">
                  <a16:creationId xmlns:a16="http://schemas.microsoft.com/office/drawing/2014/main" id="{E9816994-9359-4504-B1C6-E269D56F0C27}"/>
                </a:ext>
              </a:extLst>
            </p:cNvPr>
            <p:cNvSpPr txBox="1">
              <a:spLocks/>
            </p:cNvSpPr>
            <p:nvPr/>
          </p:nvSpPr>
          <p:spPr>
            <a:xfrm>
              <a:off x="413121" y="3613600"/>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04</a:t>
              </a:r>
              <a:endParaRPr lang="en-US" b="1"/>
            </a:p>
          </p:txBody>
        </p:sp>
        <p:sp>
          <p:nvSpPr>
            <p:cNvPr id="44" name="Subtitle 19">
              <a:extLst>
                <a:ext uri="{FF2B5EF4-FFF2-40B4-BE49-F238E27FC236}">
                  <a16:creationId xmlns:a16="http://schemas.microsoft.com/office/drawing/2014/main" id="{889D9162-31BD-4822-A86D-FC21EC4431F9}"/>
                </a:ext>
              </a:extLst>
            </p:cNvPr>
            <p:cNvSpPr txBox="1">
              <a:spLocks/>
            </p:cNvSpPr>
            <p:nvPr/>
          </p:nvSpPr>
          <p:spPr>
            <a:xfrm>
              <a:off x="1681521" y="3746872"/>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457200" marR="0" indent="-347472" algn="l" rtl="0">
                <a:spcBef>
                  <a:spcPts val="0"/>
                </a:spcBef>
                <a:spcAft>
                  <a:spcPts val="0"/>
                </a:spcAft>
              </a:pPr>
              <a:r>
                <a:rPr lang="en-GB" sz="2400" b="1" i="0">
                  <a:solidFill>
                    <a:srgbClr val="1F1C51"/>
                  </a:solidFill>
                  <a:effectLst/>
                  <a:latin typeface="UTM Aptima" panose="02040603050506020204" pitchFamily="18" charset="0"/>
                  <a:ea typeface="DM Sans" panose="020B0604020202020204" charset="0"/>
                  <a:cs typeface="DM Sans" panose="020B0604020202020204" charset="0"/>
                </a:rPr>
                <a:t>Cơ sở lý thuyết</a:t>
              </a:r>
              <a:endParaRPr lang="en-US" sz="2400">
                <a:effectLst/>
              </a:endParaRPr>
            </a:p>
          </p:txBody>
        </p:sp>
      </p:grpSp>
      <p:grpSp>
        <p:nvGrpSpPr>
          <p:cNvPr id="53" name="Group 52">
            <a:extLst>
              <a:ext uri="{FF2B5EF4-FFF2-40B4-BE49-F238E27FC236}">
                <a16:creationId xmlns:a16="http://schemas.microsoft.com/office/drawing/2014/main" id="{E0374484-D7CE-4D52-82FF-3B83109F8858}"/>
              </a:ext>
            </a:extLst>
          </p:cNvPr>
          <p:cNvGrpSpPr/>
          <p:nvPr/>
        </p:nvGrpSpPr>
        <p:grpSpPr>
          <a:xfrm>
            <a:off x="4562114" y="2138868"/>
            <a:ext cx="3997500" cy="790200"/>
            <a:chOff x="413121" y="3613600"/>
            <a:chExt cx="3997500" cy="790200"/>
          </a:xfrm>
        </p:grpSpPr>
        <p:sp>
          <p:nvSpPr>
            <p:cNvPr id="54" name="Title 13">
              <a:extLst>
                <a:ext uri="{FF2B5EF4-FFF2-40B4-BE49-F238E27FC236}">
                  <a16:creationId xmlns:a16="http://schemas.microsoft.com/office/drawing/2014/main" id="{6657F7ED-9C9A-462B-A2FA-6FAE9A36956E}"/>
                </a:ext>
              </a:extLst>
            </p:cNvPr>
            <p:cNvSpPr txBox="1">
              <a:spLocks/>
            </p:cNvSpPr>
            <p:nvPr/>
          </p:nvSpPr>
          <p:spPr>
            <a:xfrm>
              <a:off x="413121" y="3613600"/>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05</a:t>
              </a:r>
              <a:endParaRPr lang="en-US" b="1"/>
            </a:p>
          </p:txBody>
        </p:sp>
        <p:sp>
          <p:nvSpPr>
            <p:cNvPr id="55" name="Subtitle 19">
              <a:extLst>
                <a:ext uri="{FF2B5EF4-FFF2-40B4-BE49-F238E27FC236}">
                  <a16:creationId xmlns:a16="http://schemas.microsoft.com/office/drawing/2014/main" id="{33E42411-B954-466D-999C-31A9FC542CC5}"/>
                </a:ext>
              </a:extLst>
            </p:cNvPr>
            <p:cNvSpPr txBox="1">
              <a:spLocks/>
            </p:cNvSpPr>
            <p:nvPr/>
          </p:nvSpPr>
          <p:spPr>
            <a:xfrm>
              <a:off x="1681521" y="3746872"/>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457200" marR="0" indent="-347472" algn="l" rtl="0">
                <a:spcBef>
                  <a:spcPts val="0"/>
                </a:spcBef>
                <a:spcAft>
                  <a:spcPts val="0"/>
                </a:spcAft>
              </a:pPr>
              <a:r>
                <a:rPr lang="en-GB" sz="2400" b="1" i="0">
                  <a:solidFill>
                    <a:srgbClr val="1F1C51"/>
                  </a:solidFill>
                  <a:effectLst/>
                  <a:latin typeface="UTM Aptima" panose="02040603050506020204" pitchFamily="18" charset="0"/>
                  <a:ea typeface="DM Sans" panose="020B0604020202020204" charset="0"/>
                  <a:cs typeface="DM Sans" panose="020B0604020202020204" charset="0"/>
                </a:rPr>
                <a:t>Chương trình</a:t>
              </a:r>
              <a:endParaRPr lang="en-US" sz="2400">
                <a:effectLst/>
              </a:endParaRPr>
            </a:p>
          </p:txBody>
        </p:sp>
      </p:grpSp>
      <p:grpSp>
        <p:nvGrpSpPr>
          <p:cNvPr id="60" name="Group 59">
            <a:extLst>
              <a:ext uri="{FF2B5EF4-FFF2-40B4-BE49-F238E27FC236}">
                <a16:creationId xmlns:a16="http://schemas.microsoft.com/office/drawing/2014/main" id="{6EDA9942-98AB-46D2-86DC-B410B44BB56C}"/>
              </a:ext>
            </a:extLst>
          </p:cNvPr>
          <p:cNvGrpSpPr/>
          <p:nvPr/>
        </p:nvGrpSpPr>
        <p:grpSpPr>
          <a:xfrm>
            <a:off x="4593491" y="3568733"/>
            <a:ext cx="3997500" cy="790200"/>
            <a:chOff x="413121" y="3613600"/>
            <a:chExt cx="3997500" cy="790200"/>
          </a:xfrm>
        </p:grpSpPr>
        <p:sp>
          <p:nvSpPr>
            <p:cNvPr id="61" name="Title 13">
              <a:extLst>
                <a:ext uri="{FF2B5EF4-FFF2-40B4-BE49-F238E27FC236}">
                  <a16:creationId xmlns:a16="http://schemas.microsoft.com/office/drawing/2014/main" id="{4C2F40E2-18EE-4EFB-B27B-2215A6100B4D}"/>
                </a:ext>
              </a:extLst>
            </p:cNvPr>
            <p:cNvSpPr txBox="1">
              <a:spLocks/>
            </p:cNvSpPr>
            <p:nvPr/>
          </p:nvSpPr>
          <p:spPr>
            <a:xfrm>
              <a:off x="413121" y="3613600"/>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UTM Aptima" panose="02040603050506020204" pitchFamily="18" charset="0"/>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GB" b="1"/>
                <a:t>06</a:t>
              </a:r>
              <a:endParaRPr lang="en-US" b="1"/>
            </a:p>
          </p:txBody>
        </p:sp>
        <p:sp>
          <p:nvSpPr>
            <p:cNvPr id="62" name="Subtitle 19">
              <a:extLst>
                <a:ext uri="{FF2B5EF4-FFF2-40B4-BE49-F238E27FC236}">
                  <a16:creationId xmlns:a16="http://schemas.microsoft.com/office/drawing/2014/main" id="{EE1457D5-9323-4947-A584-D07A03FD57EC}"/>
                </a:ext>
              </a:extLst>
            </p:cNvPr>
            <p:cNvSpPr txBox="1">
              <a:spLocks/>
            </p:cNvSpPr>
            <p:nvPr/>
          </p:nvSpPr>
          <p:spPr>
            <a:xfrm>
              <a:off x="1681521" y="3746872"/>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457200" marR="0" indent="-347472" algn="l" rtl="0">
                <a:spcBef>
                  <a:spcPts val="0"/>
                </a:spcBef>
                <a:spcAft>
                  <a:spcPts val="0"/>
                </a:spcAft>
              </a:pPr>
              <a:r>
                <a:rPr lang="en-GB" sz="2400" b="1" i="0">
                  <a:solidFill>
                    <a:srgbClr val="1F1C51"/>
                  </a:solidFill>
                  <a:effectLst/>
                  <a:latin typeface="UTM Aptima" panose="02040603050506020204" pitchFamily="18" charset="0"/>
                  <a:ea typeface="DM Sans" panose="020B0604020202020204" charset="0"/>
                  <a:cs typeface="DM Sans" panose="020B0604020202020204" charset="0"/>
                </a:rPr>
                <a:t>Kết luận</a:t>
              </a:r>
              <a:endParaRPr lang="en-US" sz="2400">
                <a:effectLst/>
              </a:endParaRPr>
            </a:p>
          </p:txBody>
        </p:sp>
      </p:grpSp>
    </p:spTree>
    <p:extLst>
      <p:ext uri="{BB962C8B-B14F-4D97-AF65-F5344CB8AC3E}">
        <p14:creationId xmlns:p14="http://schemas.microsoft.com/office/powerpoint/2010/main" val="2090519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42"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1000"/>
                                        <p:tgtEl>
                                          <p:spTgt spid="34"/>
                                        </p:tgtEl>
                                      </p:cBhvr>
                                    </p:animEffect>
                                    <p:anim calcmode="lin" valueType="num">
                                      <p:cBhvr>
                                        <p:cTn id="24" dur="1000" fill="hold"/>
                                        <p:tgtEl>
                                          <p:spTgt spid="34"/>
                                        </p:tgtEl>
                                        <p:attrNameLst>
                                          <p:attrName>ppt_x</p:attrName>
                                        </p:attrNameLst>
                                      </p:cBhvr>
                                      <p:tavLst>
                                        <p:tav tm="0">
                                          <p:val>
                                            <p:strVal val="#ppt_x"/>
                                          </p:val>
                                        </p:tav>
                                        <p:tav tm="100000">
                                          <p:val>
                                            <p:strVal val="#ppt_x"/>
                                          </p:val>
                                        </p:tav>
                                      </p:tavLst>
                                    </p:anim>
                                    <p:anim calcmode="lin" valueType="num">
                                      <p:cBhvr>
                                        <p:cTn id="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000"/>
                                        <p:tgtEl>
                                          <p:spTgt spid="42"/>
                                        </p:tgtEl>
                                      </p:cBhvr>
                                    </p:animEffect>
                                    <p:anim calcmode="lin" valueType="num">
                                      <p:cBhvr>
                                        <p:cTn id="38" dur="1000" fill="hold"/>
                                        <p:tgtEl>
                                          <p:spTgt spid="42"/>
                                        </p:tgtEl>
                                        <p:attrNameLst>
                                          <p:attrName>ppt_x</p:attrName>
                                        </p:attrNameLst>
                                      </p:cBhvr>
                                      <p:tavLst>
                                        <p:tav tm="0">
                                          <p:val>
                                            <p:strVal val="#ppt_x"/>
                                          </p:val>
                                        </p:tav>
                                        <p:tav tm="100000">
                                          <p:val>
                                            <p:strVal val="#ppt_x"/>
                                          </p:val>
                                        </p:tav>
                                      </p:tavLst>
                                    </p:anim>
                                    <p:anim calcmode="lin" valueType="num">
                                      <p:cBhvr>
                                        <p:cTn id="3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1000"/>
                                        <p:tgtEl>
                                          <p:spTgt spid="53"/>
                                        </p:tgtEl>
                                      </p:cBhvr>
                                    </p:animEffect>
                                    <p:anim calcmode="lin" valueType="num">
                                      <p:cBhvr>
                                        <p:cTn id="45" dur="1000" fill="hold"/>
                                        <p:tgtEl>
                                          <p:spTgt spid="53"/>
                                        </p:tgtEl>
                                        <p:attrNameLst>
                                          <p:attrName>ppt_x</p:attrName>
                                        </p:attrNameLst>
                                      </p:cBhvr>
                                      <p:tavLst>
                                        <p:tav tm="0">
                                          <p:val>
                                            <p:strVal val="#ppt_x"/>
                                          </p:val>
                                        </p:tav>
                                        <p:tav tm="100000">
                                          <p:val>
                                            <p:strVal val="#ppt_x"/>
                                          </p:val>
                                        </p:tav>
                                      </p:tavLst>
                                    </p:anim>
                                    <p:anim calcmode="lin" valueType="num">
                                      <p:cBhvr>
                                        <p:cTn id="4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1000"/>
                                        <p:tgtEl>
                                          <p:spTgt spid="60"/>
                                        </p:tgtEl>
                                      </p:cBhvr>
                                    </p:animEffect>
                                    <p:anim calcmode="lin" valueType="num">
                                      <p:cBhvr>
                                        <p:cTn id="52" dur="1000" fill="hold"/>
                                        <p:tgtEl>
                                          <p:spTgt spid="60"/>
                                        </p:tgtEl>
                                        <p:attrNameLst>
                                          <p:attrName>ppt_x</p:attrName>
                                        </p:attrNameLst>
                                      </p:cBhvr>
                                      <p:tavLst>
                                        <p:tav tm="0">
                                          <p:val>
                                            <p:strVal val="#ppt_x"/>
                                          </p:val>
                                        </p:tav>
                                        <p:tav tm="100000">
                                          <p:val>
                                            <p:strVal val="#ppt_x"/>
                                          </p:val>
                                        </p:tav>
                                      </p:tavLst>
                                    </p:anim>
                                    <p:anim calcmode="lin" valueType="num">
                                      <p:cBhvr>
                                        <p:cTn id="5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4F5-EB7A-4BF5-BB2C-5E6140FC070A}"/>
              </a:ext>
            </a:extLst>
          </p:cNvPr>
          <p:cNvSpPr>
            <a:spLocks noGrp="1"/>
          </p:cNvSpPr>
          <p:nvPr>
            <p:ph type="title"/>
          </p:nvPr>
        </p:nvSpPr>
        <p:spPr>
          <a:xfrm>
            <a:off x="626625" y="338175"/>
            <a:ext cx="6903728" cy="539700"/>
          </a:xfrm>
        </p:spPr>
        <p:txBody>
          <a:bodyPr/>
          <a:lstStyle/>
          <a:p>
            <a:r>
              <a:rPr lang="en-GB" b="1"/>
              <a:t>CÁC THÀNH PHẦN TRONG CHƯƠNG TRÌNH</a:t>
            </a:r>
            <a:endParaRPr lang="en-US" b="1"/>
          </a:p>
        </p:txBody>
      </p:sp>
      <p:sp>
        <p:nvSpPr>
          <p:cNvPr id="5" name="TextBox 4">
            <a:extLst>
              <a:ext uri="{FF2B5EF4-FFF2-40B4-BE49-F238E27FC236}">
                <a16:creationId xmlns:a16="http://schemas.microsoft.com/office/drawing/2014/main" id="{B3FF5B10-2800-48C5-8D81-A7AA0C485516}"/>
              </a:ext>
            </a:extLst>
          </p:cNvPr>
          <p:cNvSpPr txBox="1"/>
          <p:nvPr/>
        </p:nvSpPr>
        <p:spPr>
          <a:xfrm>
            <a:off x="5123328" y="1495474"/>
            <a:ext cx="3724835" cy="2554545"/>
          </a:xfrm>
          <a:prstGeom prst="rect">
            <a:avLst/>
          </a:prstGeom>
          <a:noFill/>
        </p:spPr>
        <p:txBody>
          <a:bodyPr wrap="square">
            <a:spAutoFit/>
          </a:bodyPr>
          <a:lstStyle/>
          <a:p>
            <a:pPr algn="l">
              <a:lnSpc>
                <a:spcPct val="150000"/>
              </a:lnSpc>
              <a:spcAft>
                <a:spcPts val="800"/>
              </a:spcAft>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Nhập dữ liệu:</a:t>
            </a:r>
          </a:p>
          <a:p>
            <a:pPr marL="285750" indent="-285750" algn="l">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Input: Nhập dữ liệu</a:t>
            </a:r>
          </a:p>
          <a:p>
            <a:pPr marL="285750" indent="-285750" algn="l">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Paint: Vẽ dữ liệu lên màn hình chính</a:t>
            </a:r>
          </a:p>
          <a:p>
            <a:pPr marL="285750" indent="-285750">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Delete: Xoá dữ liệu</a:t>
            </a:r>
            <a:endParaRPr lang="en-US" sz="2000">
              <a:solidFill>
                <a:srgbClr val="1F1C51"/>
              </a:solidFill>
              <a:latin typeface="UTM Aptima" panose="02040603050506020204" pitchFamily="18" charset="0"/>
            </a:endParaRPr>
          </a:p>
        </p:txBody>
      </p:sp>
      <p:pic>
        <p:nvPicPr>
          <p:cNvPr id="6" name="Picture 5">
            <a:extLst>
              <a:ext uri="{FF2B5EF4-FFF2-40B4-BE49-F238E27FC236}">
                <a16:creationId xmlns:a16="http://schemas.microsoft.com/office/drawing/2014/main" id="{4E806188-52C8-4DDC-932C-AED5557EEC5A}"/>
              </a:ext>
            </a:extLst>
          </p:cNvPr>
          <p:cNvPicPr>
            <a:picLocks noChangeAspect="1"/>
          </p:cNvPicPr>
          <p:nvPr/>
        </p:nvPicPr>
        <p:blipFill>
          <a:blip r:embed="rId2"/>
          <a:stretch>
            <a:fillRect/>
          </a:stretch>
        </p:blipFill>
        <p:spPr>
          <a:xfrm>
            <a:off x="479088" y="1726307"/>
            <a:ext cx="4467413" cy="2092881"/>
          </a:xfrm>
          <a:prstGeom prst="rect">
            <a:avLst/>
          </a:prstGeom>
        </p:spPr>
      </p:pic>
    </p:spTree>
    <p:extLst>
      <p:ext uri="{BB962C8B-B14F-4D97-AF65-F5344CB8AC3E}">
        <p14:creationId xmlns:p14="http://schemas.microsoft.com/office/powerpoint/2010/main" val="33785121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4F5-EB7A-4BF5-BB2C-5E6140FC070A}"/>
              </a:ext>
            </a:extLst>
          </p:cNvPr>
          <p:cNvSpPr>
            <a:spLocks noGrp="1"/>
          </p:cNvSpPr>
          <p:nvPr>
            <p:ph type="title"/>
          </p:nvPr>
        </p:nvSpPr>
        <p:spPr>
          <a:xfrm>
            <a:off x="626625" y="338175"/>
            <a:ext cx="6903728" cy="539700"/>
          </a:xfrm>
        </p:spPr>
        <p:txBody>
          <a:bodyPr/>
          <a:lstStyle/>
          <a:p>
            <a:r>
              <a:rPr lang="en-GB" b="1"/>
              <a:t>CÁC THÀNH PHẦN TRONG CHƯƠNG TRÌNH</a:t>
            </a:r>
            <a:endParaRPr lang="en-US" b="1"/>
          </a:p>
        </p:txBody>
      </p:sp>
      <p:sp>
        <p:nvSpPr>
          <p:cNvPr id="5" name="TextBox 4">
            <a:extLst>
              <a:ext uri="{FF2B5EF4-FFF2-40B4-BE49-F238E27FC236}">
                <a16:creationId xmlns:a16="http://schemas.microsoft.com/office/drawing/2014/main" id="{B3FF5B10-2800-48C5-8D81-A7AA0C485516}"/>
              </a:ext>
            </a:extLst>
          </p:cNvPr>
          <p:cNvSpPr txBox="1"/>
          <p:nvPr/>
        </p:nvSpPr>
        <p:spPr>
          <a:xfrm>
            <a:off x="5667936" y="1388420"/>
            <a:ext cx="2930120" cy="2451953"/>
          </a:xfrm>
          <a:prstGeom prst="rect">
            <a:avLst/>
          </a:prstGeom>
          <a:noFill/>
        </p:spPr>
        <p:txBody>
          <a:bodyPr wrap="square">
            <a:spAutoFit/>
          </a:bodyPr>
          <a:lstStyle/>
          <a:p>
            <a:pPr algn="l">
              <a:lnSpc>
                <a:spcPct val="150000"/>
              </a:lnSpc>
              <a:spcAft>
                <a:spcPts val="800"/>
              </a:spcAft>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Chọn thuật toán:</a:t>
            </a:r>
          </a:p>
          <a:p>
            <a:pPr marL="342900" lvl="0" indent="-342900" algn="l">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chọn</a:t>
            </a:r>
          </a:p>
          <a:p>
            <a:pPr marL="342900" lvl="0" indent="-342900" algn="l">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chèn</a:t>
            </a:r>
          </a:p>
          <a:p>
            <a:pPr marL="342900" lvl="0" indent="-342900" algn="l">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nổi bọt</a:t>
            </a:r>
          </a:p>
          <a:p>
            <a:pPr marL="342900" indent="-342900">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trộn</a:t>
            </a:r>
            <a:endParaRPr lang="en-US" sz="2000">
              <a:solidFill>
                <a:srgbClr val="1F1C51"/>
              </a:solidFill>
              <a:latin typeface="UTM Aptima" panose="02040603050506020204" pitchFamily="18" charset="0"/>
            </a:endParaRPr>
          </a:p>
        </p:txBody>
      </p:sp>
      <p:pic>
        <p:nvPicPr>
          <p:cNvPr id="7" name="Picture 6">
            <a:extLst>
              <a:ext uri="{FF2B5EF4-FFF2-40B4-BE49-F238E27FC236}">
                <a16:creationId xmlns:a16="http://schemas.microsoft.com/office/drawing/2014/main" id="{971D7A03-1E4A-45FE-8E4C-679EA37E4121}"/>
              </a:ext>
            </a:extLst>
          </p:cNvPr>
          <p:cNvPicPr>
            <a:picLocks noChangeAspect="1"/>
          </p:cNvPicPr>
          <p:nvPr/>
        </p:nvPicPr>
        <p:blipFill>
          <a:blip r:embed="rId2"/>
          <a:stretch>
            <a:fillRect/>
          </a:stretch>
        </p:blipFill>
        <p:spPr>
          <a:xfrm>
            <a:off x="545945" y="1602527"/>
            <a:ext cx="4333148" cy="2237846"/>
          </a:xfrm>
          <a:prstGeom prst="rect">
            <a:avLst/>
          </a:prstGeom>
        </p:spPr>
      </p:pic>
    </p:spTree>
    <p:extLst>
      <p:ext uri="{BB962C8B-B14F-4D97-AF65-F5344CB8AC3E}">
        <p14:creationId xmlns:p14="http://schemas.microsoft.com/office/powerpoint/2010/main" val="987329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4F5-EB7A-4BF5-BB2C-5E6140FC070A}"/>
              </a:ext>
            </a:extLst>
          </p:cNvPr>
          <p:cNvSpPr>
            <a:spLocks noGrp="1"/>
          </p:cNvSpPr>
          <p:nvPr>
            <p:ph type="title"/>
          </p:nvPr>
        </p:nvSpPr>
        <p:spPr>
          <a:xfrm>
            <a:off x="626625" y="338175"/>
            <a:ext cx="6903728" cy="539700"/>
          </a:xfrm>
        </p:spPr>
        <p:txBody>
          <a:bodyPr/>
          <a:lstStyle/>
          <a:p>
            <a:r>
              <a:rPr lang="en-GB" b="1"/>
              <a:t>CÁC THÀNH PHẦN TRONG CHƯƠNG TRÌNH</a:t>
            </a:r>
            <a:endParaRPr lang="en-US" b="1"/>
          </a:p>
        </p:txBody>
      </p:sp>
      <p:sp>
        <p:nvSpPr>
          <p:cNvPr id="5" name="TextBox 4">
            <a:extLst>
              <a:ext uri="{FF2B5EF4-FFF2-40B4-BE49-F238E27FC236}">
                <a16:creationId xmlns:a16="http://schemas.microsoft.com/office/drawing/2014/main" id="{B3FF5B10-2800-48C5-8D81-A7AA0C485516}"/>
              </a:ext>
            </a:extLst>
          </p:cNvPr>
          <p:cNvSpPr txBox="1"/>
          <p:nvPr/>
        </p:nvSpPr>
        <p:spPr>
          <a:xfrm>
            <a:off x="5082987" y="1657103"/>
            <a:ext cx="3904610" cy="2092881"/>
          </a:xfrm>
          <a:prstGeom prst="rect">
            <a:avLst/>
          </a:prstGeom>
          <a:noFill/>
        </p:spPr>
        <p:txBody>
          <a:bodyPr wrap="square">
            <a:spAutoFit/>
          </a:bodyPr>
          <a:lstStyle/>
          <a:p>
            <a:pPr algn="l">
              <a:lnSpc>
                <a:spcPct val="150000"/>
              </a:lnSpc>
              <a:spcAft>
                <a:spcPts val="800"/>
              </a:spcAft>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Chọn cách sắp xếp:</a:t>
            </a:r>
          </a:p>
          <a:p>
            <a:pPr marL="285750" indent="-285750" algn="l">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tăng dần</a:t>
            </a:r>
          </a:p>
          <a:p>
            <a:pPr marL="285750" indent="-285750" algn="l">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Sắp xếp giảm dần</a:t>
            </a:r>
          </a:p>
          <a:p>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Go: Tiến hành chạy chương trình</a:t>
            </a:r>
            <a:endParaRPr lang="en-US" sz="2000">
              <a:solidFill>
                <a:srgbClr val="1F1C51"/>
              </a:solidFill>
              <a:latin typeface="UTM Aptima" panose="02040603050506020204" pitchFamily="18" charset="0"/>
            </a:endParaRPr>
          </a:p>
        </p:txBody>
      </p:sp>
      <p:pic>
        <p:nvPicPr>
          <p:cNvPr id="7" name="Picture 6">
            <a:extLst>
              <a:ext uri="{FF2B5EF4-FFF2-40B4-BE49-F238E27FC236}">
                <a16:creationId xmlns:a16="http://schemas.microsoft.com/office/drawing/2014/main" id="{9F41EEF2-EC89-4135-97CE-05F3AA10F783}"/>
              </a:ext>
            </a:extLst>
          </p:cNvPr>
          <p:cNvPicPr>
            <a:picLocks noChangeAspect="1"/>
          </p:cNvPicPr>
          <p:nvPr/>
        </p:nvPicPr>
        <p:blipFill>
          <a:blip r:embed="rId2"/>
          <a:stretch>
            <a:fillRect/>
          </a:stretch>
        </p:blipFill>
        <p:spPr>
          <a:xfrm>
            <a:off x="626625" y="1615291"/>
            <a:ext cx="4286867" cy="2227178"/>
          </a:xfrm>
          <a:prstGeom prst="rect">
            <a:avLst/>
          </a:prstGeom>
        </p:spPr>
      </p:pic>
    </p:spTree>
    <p:extLst>
      <p:ext uri="{BB962C8B-B14F-4D97-AF65-F5344CB8AC3E}">
        <p14:creationId xmlns:p14="http://schemas.microsoft.com/office/powerpoint/2010/main" val="36536032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4F5-EB7A-4BF5-BB2C-5E6140FC070A}"/>
              </a:ext>
            </a:extLst>
          </p:cNvPr>
          <p:cNvSpPr>
            <a:spLocks noGrp="1"/>
          </p:cNvSpPr>
          <p:nvPr>
            <p:ph type="title"/>
          </p:nvPr>
        </p:nvSpPr>
        <p:spPr>
          <a:xfrm>
            <a:off x="626625" y="338175"/>
            <a:ext cx="6903728" cy="539700"/>
          </a:xfrm>
        </p:spPr>
        <p:txBody>
          <a:bodyPr/>
          <a:lstStyle/>
          <a:p>
            <a:r>
              <a:rPr lang="en-GB" b="1">
                <a:solidFill>
                  <a:srgbClr val="1F1C51"/>
                </a:solidFill>
              </a:rPr>
              <a:t>CÁC THÀNH PHẦN TRONG CHƯƠNG TRÌNH</a:t>
            </a:r>
            <a:endParaRPr lang="en-US" b="1">
              <a:solidFill>
                <a:srgbClr val="1F1C51"/>
              </a:solidFill>
            </a:endParaRPr>
          </a:p>
        </p:txBody>
      </p:sp>
      <p:pic>
        <p:nvPicPr>
          <p:cNvPr id="7" name="Picture 6">
            <a:extLst>
              <a:ext uri="{FF2B5EF4-FFF2-40B4-BE49-F238E27FC236}">
                <a16:creationId xmlns:a16="http://schemas.microsoft.com/office/drawing/2014/main" id="{C5058252-50A7-4C43-8625-F445D541FC8E}"/>
              </a:ext>
            </a:extLst>
          </p:cNvPr>
          <p:cNvPicPr>
            <a:picLocks noChangeAspect="1"/>
          </p:cNvPicPr>
          <p:nvPr/>
        </p:nvPicPr>
        <p:blipFill>
          <a:blip r:embed="rId2"/>
          <a:stretch>
            <a:fillRect/>
          </a:stretch>
        </p:blipFill>
        <p:spPr>
          <a:xfrm>
            <a:off x="813977" y="1363513"/>
            <a:ext cx="4175822" cy="1407944"/>
          </a:xfrm>
          <a:prstGeom prst="rect">
            <a:avLst/>
          </a:prstGeom>
          <a:ln w="19050">
            <a:solidFill>
              <a:srgbClr val="1F1C51"/>
            </a:solidFill>
          </a:ln>
        </p:spPr>
      </p:pic>
      <p:pic>
        <p:nvPicPr>
          <p:cNvPr id="8" name="Picture 7">
            <a:extLst>
              <a:ext uri="{FF2B5EF4-FFF2-40B4-BE49-F238E27FC236}">
                <a16:creationId xmlns:a16="http://schemas.microsoft.com/office/drawing/2014/main" id="{C767B010-F022-45C1-85A0-964BB96A22C7}"/>
              </a:ext>
            </a:extLst>
          </p:cNvPr>
          <p:cNvPicPr>
            <a:picLocks noChangeAspect="1"/>
          </p:cNvPicPr>
          <p:nvPr/>
        </p:nvPicPr>
        <p:blipFill>
          <a:blip r:embed="rId3"/>
          <a:stretch>
            <a:fillRect/>
          </a:stretch>
        </p:blipFill>
        <p:spPr>
          <a:xfrm>
            <a:off x="813977" y="3097827"/>
            <a:ext cx="4175822" cy="646944"/>
          </a:xfrm>
          <a:prstGeom prst="rect">
            <a:avLst/>
          </a:prstGeom>
          <a:ln w="19050">
            <a:solidFill>
              <a:srgbClr val="1F1C51"/>
            </a:solidFill>
          </a:ln>
        </p:spPr>
      </p:pic>
      <p:pic>
        <p:nvPicPr>
          <p:cNvPr id="9" name="Picture 8">
            <a:extLst>
              <a:ext uri="{FF2B5EF4-FFF2-40B4-BE49-F238E27FC236}">
                <a16:creationId xmlns:a16="http://schemas.microsoft.com/office/drawing/2014/main" id="{CF267FFA-D829-408F-A30E-A2DE2175AE99}"/>
              </a:ext>
            </a:extLst>
          </p:cNvPr>
          <p:cNvPicPr>
            <a:picLocks noChangeAspect="1"/>
          </p:cNvPicPr>
          <p:nvPr/>
        </p:nvPicPr>
        <p:blipFill>
          <a:blip r:embed="rId4"/>
          <a:stretch>
            <a:fillRect/>
          </a:stretch>
        </p:blipFill>
        <p:spPr>
          <a:xfrm>
            <a:off x="813977" y="4071141"/>
            <a:ext cx="4175822" cy="551738"/>
          </a:xfrm>
          <a:prstGeom prst="rect">
            <a:avLst/>
          </a:prstGeom>
          <a:ln w="19050">
            <a:solidFill>
              <a:srgbClr val="1F1C51"/>
            </a:solidFill>
          </a:ln>
        </p:spPr>
      </p:pic>
      <p:sp>
        <p:nvSpPr>
          <p:cNvPr id="10" name="TextBox 9">
            <a:extLst>
              <a:ext uri="{FF2B5EF4-FFF2-40B4-BE49-F238E27FC236}">
                <a16:creationId xmlns:a16="http://schemas.microsoft.com/office/drawing/2014/main" id="{14D0692A-AAA3-40C5-8792-CA14C2F33867}"/>
              </a:ext>
            </a:extLst>
          </p:cNvPr>
          <p:cNvSpPr txBox="1"/>
          <p:nvPr/>
        </p:nvSpPr>
        <p:spPr>
          <a:xfrm>
            <a:off x="5486401" y="4193121"/>
            <a:ext cx="3455893" cy="400110"/>
          </a:xfrm>
          <a:prstGeom prst="rect">
            <a:avLst/>
          </a:prstGeom>
          <a:noFill/>
        </p:spPr>
        <p:txBody>
          <a:bodyPr wrap="square">
            <a:spAutoFit/>
          </a:bodyPr>
          <a:lstStyle/>
          <a:p>
            <a:r>
              <a:rPr lang="en-US" sz="2000" i="1">
                <a:solidFill>
                  <a:srgbClr val="1F1C51"/>
                </a:solidFill>
                <a:effectLst/>
                <a:latin typeface="UTM Aptima" panose="02040603050506020204" pitchFamily="18" charset="0"/>
                <a:ea typeface="Calibri" panose="020F0502020204030204" pitchFamily="34" charset="0"/>
                <a:cs typeface="Arial" panose="020B0604020202020204" pitchFamily="34" charset="0"/>
              </a:rPr>
              <a:t>Số thứ tự các phần tử </a:t>
            </a:r>
            <a:endParaRPr lang="en-US" sz="2000" i="1">
              <a:solidFill>
                <a:srgbClr val="1F1C51"/>
              </a:solidFill>
              <a:latin typeface="UTM Aptima" panose="02040603050506020204" pitchFamily="18" charset="0"/>
            </a:endParaRPr>
          </a:p>
        </p:txBody>
      </p:sp>
      <p:sp>
        <p:nvSpPr>
          <p:cNvPr id="11" name="TextBox 10">
            <a:extLst>
              <a:ext uri="{FF2B5EF4-FFF2-40B4-BE49-F238E27FC236}">
                <a16:creationId xmlns:a16="http://schemas.microsoft.com/office/drawing/2014/main" id="{9BEDCD1D-F0A4-4F69-9186-26B0C3F53B0C}"/>
              </a:ext>
            </a:extLst>
          </p:cNvPr>
          <p:cNvSpPr txBox="1"/>
          <p:nvPr/>
        </p:nvSpPr>
        <p:spPr>
          <a:xfrm>
            <a:off x="5486401" y="3267410"/>
            <a:ext cx="3455893" cy="400110"/>
          </a:xfrm>
          <a:prstGeom prst="rect">
            <a:avLst/>
          </a:prstGeom>
          <a:noFill/>
        </p:spPr>
        <p:txBody>
          <a:bodyPr wrap="square">
            <a:spAutoFit/>
          </a:bodyPr>
          <a:lstStyle/>
          <a:p>
            <a:r>
              <a:rPr lang="en-US" sz="2000" i="1">
                <a:solidFill>
                  <a:srgbClr val="1F1C51"/>
                </a:solidFill>
                <a:effectLst/>
                <a:latin typeface="UTM Aptima" panose="02040603050506020204" pitchFamily="18" charset="0"/>
                <a:ea typeface="Calibri" panose="020F0502020204030204" pitchFamily="34" charset="0"/>
                <a:cs typeface="Arial" panose="020B0604020202020204" pitchFamily="34" charset="0"/>
              </a:rPr>
              <a:t>Các phần tử trong dãy dữ liệu</a:t>
            </a:r>
            <a:endParaRPr lang="en-US" sz="2000" i="1">
              <a:solidFill>
                <a:srgbClr val="1F1C51"/>
              </a:solidFill>
              <a:latin typeface="UTM Aptima" panose="02040603050506020204" pitchFamily="18" charset="0"/>
            </a:endParaRPr>
          </a:p>
        </p:txBody>
      </p:sp>
      <p:sp>
        <p:nvSpPr>
          <p:cNvPr id="13" name="TextBox 12">
            <a:extLst>
              <a:ext uri="{FF2B5EF4-FFF2-40B4-BE49-F238E27FC236}">
                <a16:creationId xmlns:a16="http://schemas.microsoft.com/office/drawing/2014/main" id="{8539F373-C34E-4D5D-9E9C-F975C2CFD0F3}"/>
              </a:ext>
            </a:extLst>
          </p:cNvPr>
          <p:cNvSpPr txBox="1"/>
          <p:nvPr/>
        </p:nvSpPr>
        <p:spPr>
          <a:xfrm>
            <a:off x="5486401" y="1898509"/>
            <a:ext cx="3455893" cy="400110"/>
          </a:xfrm>
          <a:prstGeom prst="rect">
            <a:avLst/>
          </a:prstGeom>
          <a:noFill/>
        </p:spPr>
        <p:txBody>
          <a:bodyPr wrap="square">
            <a:spAutoFit/>
          </a:bodyPr>
          <a:lstStyle/>
          <a:p>
            <a:r>
              <a:rPr lang="en-US" sz="2000" i="1">
                <a:solidFill>
                  <a:srgbClr val="1F1C51"/>
                </a:solidFill>
                <a:effectLst/>
                <a:latin typeface="UTM Aptima" panose="02040603050506020204" pitchFamily="18" charset="0"/>
                <a:ea typeface="Calibri" panose="020F0502020204030204" pitchFamily="34" charset="0"/>
                <a:cs typeface="Arial" panose="020B0604020202020204" pitchFamily="34" charset="0"/>
              </a:rPr>
              <a:t>Màn hình hiển thị dữ liệu</a:t>
            </a:r>
            <a:endParaRPr lang="en-US" sz="2000" i="1">
              <a:solidFill>
                <a:srgbClr val="1F1C51"/>
              </a:solidFill>
              <a:latin typeface="UTM Aptima" panose="02040603050506020204" pitchFamily="18" charset="0"/>
            </a:endParaRPr>
          </a:p>
        </p:txBody>
      </p:sp>
    </p:spTree>
    <p:extLst>
      <p:ext uri="{BB962C8B-B14F-4D97-AF65-F5344CB8AC3E}">
        <p14:creationId xmlns:p14="http://schemas.microsoft.com/office/powerpoint/2010/main" val="1213602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par>
                                <p:cTn id="24" presetID="6" presetClass="entr" presetSubtype="16"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876325" y="199486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LUẬN </a:t>
            </a:r>
            <a:endParaRPr b="1"/>
          </a:p>
        </p:txBody>
      </p:sp>
      <p:sp>
        <p:nvSpPr>
          <p:cNvPr id="2823" name="Google Shape;2823;p59"/>
          <p:cNvSpPr txBox="1">
            <a:spLocks noGrp="1"/>
          </p:cNvSpPr>
          <p:nvPr>
            <p:ph type="title" idx="2"/>
          </p:nvPr>
        </p:nvSpPr>
        <p:spPr>
          <a:xfrm>
            <a:off x="876325" y="132831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06</a:t>
            </a:r>
            <a:endParaRPr b="1"/>
          </a:p>
        </p:txBody>
      </p:sp>
      <p:grpSp>
        <p:nvGrpSpPr>
          <p:cNvPr id="140" name="Google Shape;3133;p64">
            <a:extLst>
              <a:ext uri="{FF2B5EF4-FFF2-40B4-BE49-F238E27FC236}">
                <a16:creationId xmlns:a16="http://schemas.microsoft.com/office/drawing/2014/main" id="{B9187EF5-5EC9-427F-ACD2-D7361E5D6D48}"/>
              </a:ext>
            </a:extLst>
          </p:cNvPr>
          <p:cNvGrpSpPr/>
          <p:nvPr/>
        </p:nvGrpSpPr>
        <p:grpSpPr>
          <a:xfrm>
            <a:off x="5385410" y="687985"/>
            <a:ext cx="2977799" cy="3767529"/>
            <a:chOff x="1252700" y="238400"/>
            <a:chExt cx="5219700" cy="5237775"/>
          </a:xfrm>
        </p:grpSpPr>
        <p:sp>
          <p:nvSpPr>
            <p:cNvPr id="141" name="Google Shape;3134;p64">
              <a:extLst>
                <a:ext uri="{FF2B5EF4-FFF2-40B4-BE49-F238E27FC236}">
                  <a16:creationId xmlns:a16="http://schemas.microsoft.com/office/drawing/2014/main" id="{58914F1B-51FB-4944-BE44-D547E24DC582}"/>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3135;p64">
              <a:extLst>
                <a:ext uri="{FF2B5EF4-FFF2-40B4-BE49-F238E27FC236}">
                  <a16:creationId xmlns:a16="http://schemas.microsoft.com/office/drawing/2014/main" id="{56387867-ACC5-4813-B9DF-BAE58B79E2AB}"/>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3136;p64">
              <a:extLst>
                <a:ext uri="{FF2B5EF4-FFF2-40B4-BE49-F238E27FC236}">
                  <a16:creationId xmlns:a16="http://schemas.microsoft.com/office/drawing/2014/main" id="{8BC78E63-5836-4510-A381-0B280769A78E}"/>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3137;p64">
              <a:extLst>
                <a:ext uri="{FF2B5EF4-FFF2-40B4-BE49-F238E27FC236}">
                  <a16:creationId xmlns:a16="http://schemas.microsoft.com/office/drawing/2014/main" id="{C02F0F8A-DEB0-4B90-9658-0AD631B692B8}"/>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3138;p64">
              <a:extLst>
                <a:ext uri="{FF2B5EF4-FFF2-40B4-BE49-F238E27FC236}">
                  <a16:creationId xmlns:a16="http://schemas.microsoft.com/office/drawing/2014/main" id="{804E4056-26F6-4A82-A635-43A53EDA76AE}"/>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3139;p64">
              <a:extLst>
                <a:ext uri="{FF2B5EF4-FFF2-40B4-BE49-F238E27FC236}">
                  <a16:creationId xmlns:a16="http://schemas.microsoft.com/office/drawing/2014/main" id="{B74FBEBB-3527-4FE8-AC3B-17B9D734AB52}"/>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 name="Google Shape;3140;p64">
              <a:extLst>
                <a:ext uri="{FF2B5EF4-FFF2-40B4-BE49-F238E27FC236}">
                  <a16:creationId xmlns:a16="http://schemas.microsoft.com/office/drawing/2014/main" id="{55D6E277-AAF7-4B0E-A566-8CB8F6444F3D}"/>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 name="Google Shape;3141;p64">
              <a:extLst>
                <a:ext uri="{FF2B5EF4-FFF2-40B4-BE49-F238E27FC236}">
                  <a16:creationId xmlns:a16="http://schemas.microsoft.com/office/drawing/2014/main" id="{E3325C9C-A259-4D8D-A340-637064C603B4}"/>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 name="Google Shape;3142;p64">
              <a:extLst>
                <a:ext uri="{FF2B5EF4-FFF2-40B4-BE49-F238E27FC236}">
                  <a16:creationId xmlns:a16="http://schemas.microsoft.com/office/drawing/2014/main" id="{1368C982-E0AD-466B-B9C5-14CFC8A97D8F}"/>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 name="Google Shape;3143;p64">
              <a:extLst>
                <a:ext uri="{FF2B5EF4-FFF2-40B4-BE49-F238E27FC236}">
                  <a16:creationId xmlns:a16="http://schemas.microsoft.com/office/drawing/2014/main" id="{3617CE87-894E-4219-B6C4-8EFA2D3B630B}"/>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1" name="Google Shape;3144;p64">
              <a:extLst>
                <a:ext uri="{FF2B5EF4-FFF2-40B4-BE49-F238E27FC236}">
                  <a16:creationId xmlns:a16="http://schemas.microsoft.com/office/drawing/2014/main" id="{3C37C4A7-FD42-40D5-BF9A-C0551F71C2F9}"/>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2" name="Google Shape;3145;p64">
              <a:extLst>
                <a:ext uri="{FF2B5EF4-FFF2-40B4-BE49-F238E27FC236}">
                  <a16:creationId xmlns:a16="http://schemas.microsoft.com/office/drawing/2014/main" id="{078B88DF-3EF7-4F39-BD1D-496AB7F1CD36}"/>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 name="Google Shape;3146;p64">
              <a:extLst>
                <a:ext uri="{FF2B5EF4-FFF2-40B4-BE49-F238E27FC236}">
                  <a16:creationId xmlns:a16="http://schemas.microsoft.com/office/drawing/2014/main" id="{AACAEEA6-0C41-4E58-9DD5-3262D83864D5}"/>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4" name="Google Shape;3147;p64">
              <a:extLst>
                <a:ext uri="{FF2B5EF4-FFF2-40B4-BE49-F238E27FC236}">
                  <a16:creationId xmlns:a16="http://schemas.microsoft.com/office/drawing/2014/main" id="{5BDAA23E-9397-4D7D-BDCF-66681A6A9AD5}"/>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5" name="Google Shape;3148;p64">
              <a:extLst>
                <a:ext uri="{FF2B5EF4-FFF2-40B4-BE49-F238E27FC236}">
                  <a16:creationId xmlns:a16="http://schemas.microsoft.com/office/drawing/2014/main" id="{F2872875-3C61-48F0-BE0B-AAB254FBE5AB}"/>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6" name="Google Shape;3149;p64">
              <a:extLst>
                <a:ext uri="{FF2B5EF4-FFF2-40B4-BE49-F238E27FC236}">
                  <a16:creationId xmlns:a16="http://schemas.microsoft.com/office/drawing/2014/main" id="{72CD680E-9CEC-43BE-BD56-2DD993C690BF}"/>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7" name="Google Shape;3150;p64">
              <a:extLst>
                <a:ext uri="{FF2B5EF4-FFF2-40B4-BE49-F238E27FC236}">
                  <a16:creationId xmlns:a16="http://schemas.microsoft.com/office/drawing/2014/main" id="{1F1378A8-4B8A-43D9-B2A6-A58F10453026}"/>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8" name="Google Shape;3151;p64">
              <a:extLst>
                <a:ext uri="{FF2B5EF4-FFF2-40B4-BE49-F238E27FC236}">
                  <a16:creationId xmlns:a16="http://schemas.microsoft.com/office/drawing/2014/main" id="{307C2053-D9F9-46DF-9443-B537630A06F8}"/>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9" name="Google Shape;3152;p64">
              <a:extLst>
                <a:ext uri="{FF2B5EF4-FFF2-40B4-BE49-F238E27FC236}">
                  <a16:creationId xmlns:a16="http://schemas.microsoft.com/office/drawing/2014/main" id="{702A71AF-2E5E-4B65-8F8A-ED8420C48C21}"/>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3153;p64">
              <a:extLst>
                <a:ext uri="{FF2B5EF4-FFF2-40B4-BE49-F238E27FC236}">
                  <a16:creationId xmlns:a16="http://schemas.microsoft.com/office/drawing/2014/main" id="{531EF2A6-5632-46C7-834C-1DE55AFB240F}"/>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1" name="Google Shape;3154;p64">
              <a:extLst>
                <a:ext uri="{FF2B5EF4-FFF2-40B4-BE49-F238E27FC236}">
                  <a16:creationId xmlns:a16="http://schemas.microsoft.com/office/drawing/2014/main" id="{37EC154F-1AAC-47F4-8A49-14C28A7B125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2" name="Google Shape;3155;p64">
              <a:extLst>
                <a:ext uri="{FF2B5EF4-FFF2-40B4-BE49-F238E27FC236}">
                  <a16:creationId xmlns:a16="http://schemas.microsoft.com/office/drawing/2014/main" id="{829B45E2-34B8-4509-969C-AD050FD9B926}"/>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3" name="Google Shape;3156;p64">
              <a:extLst>
                <a:ext uri="{FF2B5EF4-FFF2-40B4-BE49-F238E27FC236}">
                  <a16:creationId xmlns:a16="http://schemas.microsoft.com/office/drawing/2014/main" id="{21C36F82-567E-46FF-9040-533B149D1439}"/>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4" name="Google Shape;3157;p64">
              <a:extLst>
                <a:ext uri="{FF2B5EF4-FFF2-40B4-BE49-F238E27FC236}">
                  <a16:creationId xmlns:a16="http://schemas.microsoft.com/office/drawing/2014/main" id="{E324BA44-83B0-4803-A32A-F5CE7B4130C3}"/>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5" name="Google Shape;3158;p64">
              <a:extLst>
                <a:ext uri="{FF2B5EF4-FFF2-40B4-BE49-F238E27FC236}">
                  <a16:creationId xmlns:a16="http://schemas.microsoft.com/office/drawing/2014/main" id="{99DB08AF-F506-4A22-AE84-E513055996F4}"/>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6" name="Google Shape;3159;p64">
              <a:extLst>
                <a:ext uri="{FF2B5EF4-FFF2-40B4-BE49-F238E27FC236}">
                  <a16:creationId xmlns:a16="http://schemas.microsoft.com/office/drawing/2014/main" id="{DBA7F702-D677-4CF6-96F0-29D6A1F3BE78}"/>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7" name="Google Shape;3160;p64">
              <a:extLst>
                <a:ext uri="{FF2B5EF4-FFF2-40B4-BE49-F238E27FC236}">
                  <a16:creationId xmlns:a16="http://schemas.microsoft.com/office/drawing/2014/main" id="{3AA32796-1C5D-4FDB-A570-E11894AE4912}"/>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8" name="Google Shape;3161;p64">
              <a:extLst>
                <a:ext uri="{FF2B5EF4-FFF2-40B4-BE49-F238E27FC236}">
                  <a16:creationId xmlns:a16="http://schemas.microsoft.com/office/drawing/2014/main" id="{D692EF27-09AF-4F61-9FAE-AFAB18224CB5}"/>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9" name="Google Shape;3162;p64">
              <a:extLst>
                <a:ext uri="{FF2B5EF4-FFF2-40B4-BE49-F238E27FC236}">
                  <a16:creationId xmlns:a16="http://schemas.microsoft.com/office/drawing/2014/main" id="{AD158F03-6BF4-4281-B8CE-292267BF9B75}"/>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0" name="Google Shape;3163;p64">
              <a:extLst>
                <a:ext uri="{FF2B5EF4-FFF2-40B4-BE49-F238E27FC236}">
                  <a16:creationId xmlns:a16="http://schemas.microsoft.com/office/drawing/2014/main" id="{B0B671A5-29EC-48EF-AC52-C74E3E0AEFD4}"/>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1" name="Google Shape;3164;p64">
              <a:extLst>
                <a:ext uri="{FF2B5EF4-FFF2-40B4-BE49-F238E27FC236}">
                  <a16:creationId xmlns:a16="http://schemas.microsoft.com/office/drawing/2014/main" id="{63F45E00-34F0-4CE9-B261-545312492FAE}"/>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2" name="Google Shape;3165;p64">
              <a:extLst>
                <a:ext uri="{FF2B5EF4-FFF2-40B4-BE49-F238E27FC236}">
                  <a16:creationId xmlns:a16="http://schemas.microsoft.com/office/drawing/2014/main" id="{FF5D1BAB-1BA2-4072-946D-A0810E53D2EA}"/>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3" name="Google Shape;3166;p64">
              <a:extLst>
                <a:ext uri="{FF2B5EF4-FFF2-40B4-BE49-F238E27FC236}">
                  <a16:creationId xmlns:a16="http://schemas.microsoft.com/office/drawing/2014/main" id="{479D1B29-950C-4FC1-B928-BF50F91AA077}"/>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4" name="Google Shape;3167;p64">
              <a:extLst>
                <a:ext uri="{FF2B5EF4-FFF2-40B4-BE49-F238E27FC236}">
                  <a16:creationId xmlns:a16="http://schemas.microsoft.com/office/drawing/2014/main" id="{BBD4F53F-E695-452B-A456-838030B2AE2D}"/>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5" name="Google Shape;3168;p64">
              <a:extLst>
                <a:ext uri="{FF2B5EF4-FFF2-40B4-BE49-F238E27FC236}">
                  <a16:creationId xmlns:a16="http://schemas.microsoft.com/office/drawing/2014/main" id="{E5ECCF13-ACBA-4031-A352-95AA1681EC9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6" name="Google Shape;3169;p64">
              <a:extLst>
                <a:ext uri="{FF2B5EF4-FFF2-40B4-BE49-F238E27FC236}">
                  <a16:creationId xmlns:a16="http://schemas.microsoft.com/office/drawing/2014/main" id="{504ECCF6-6151-4CBC-A470-51AA4FD24129}"/>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7" name="Google Shape;3170;p64">
              <a:extLst>
                <a:ext uri="{FF2B5EF4-FFF2-40B4-BE49-F238E27FC236}">
                  <a16:creationId xmlns:a16="http://schemas.microsoft.com/office/drawing/2014/main" id="{E3C05FF5-CA3B-47A5-AE69-DB617198A28C}"/>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8" name="Google Shape;3171;p64">
              <a:extLst>
                <a:ext uri="{FF2B5EF4-FFF2-40B4-BE49-F238E27FC236}">
                  <a16:creationId xmlns:a16="http://schemas.microsoft.com/office/drawing/2014/main" id="{B1ECDA11-A445-4381-BA4E-66017AEDDF4B}"/>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9" name="Google Shape;3172;p64">
              <a:extLst>
                <a:ext uri="{FF2B5EF4-FFF2-40B4-BE49-F238E27FC236}">
                  <a16:creationId xmlns:a16="http://schemas.microsoft.com/office/drawing/2014/main" id="{6DD28411-6844-4EAA-9C7B-A80197806811}"/>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0" name="Google Shape;3173;p64">
              <a:extLst>
                <a:ext uri="{FF2B5EF4-FFF2-40B4-BE49-F238E27FC236}">
                  <a16:creationId xmlns:a16="http://schemas.microsoft.com/office/drawing/2014/main" id="{449EB558-7BB3-4ED6-BC0A-A69CC94DF47B}"/>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1" name="Google Shape;3174;p64">
              <a:extLst>
                <a:ext uri="{FF2B5EF4-FFF2-40B4-BE49-F238E27FC236}">
                  <a16:creationId xmlns:a16="http://schemas.microsoft.com/office/drawing/2014/main" id="{AD85C714-7BB9-408A-AD62-094F24F286E9}"/>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2" name="Google Shape;3175;p64">
              <a:extLst>
                <a:ext uri="{FF2B5EF4-FFF2-40B4-BE49-F238E27FC236}">
                  <a16:creationId xmlns:a16="http://schemas.microsoft.com/office/drawing/2014/main" id="{A1A784BB-DDCE-48BA-BE8D-21B33C18EC1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3" name="Google Shape;3176;p64">
              <a:extLst>
                <a:ext uri="{FF2B5EF4-FFF2-40B4-BE49-F238E27FC236}">
                  <a16:creationId xmlns:a16="http://schemas.microsoft.com/office/drawing/2014/main" id="{DE677A24-5C53-418B-AFBC-6797142122C4}"/>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4" name="Google Shape;3177;p64">
              <a:extLst>
                <a:ext uri="{FF2B5EF4-FFF2-40B4-BE49-F238E27FC236}">
                  <a16:creationId xmlns:a16="http://schemas.microsoft.com/office/drawing/2014/main" id="{40B6049F-3BDD-40AC-B0C6-CFBC4753C1CF}"/>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5" name="Google Shape;3178;p64">
              <a:extLst>
                <a:ext uri="{FF2B5EF4-FFF2-40B4-BE49-F238E27FC236}">
                  <a16:creationId xmlns:a16="http://schemas.microsoft.com/office/drawing/2014/main" id="{BE3CF54A-C860-4CBD-9281-FE3741614FC3}"/>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6" name="Google Shape;3179;p64">
              <a:extLst>
                <a:ext uri="{FF2B5EF4-FFF2-40B4-BE49-F238E27FC236}">
                  <a16:creationId xmlns:a16="http://schemas.microsoft.com/office/drawing/2014/main" id="{1DDF3FAA-1AE0-4626-89F8-AD63E714115A}"/>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7" name="Google Shape;3180;p64">
              <a:extLst>
                <a:ext uri="{FF2B5EF4-FFF2-40B4-BE49-F238E27FC236}">
                  <a16:creationId xmlns:a16="http://schemas.microsoft.com/office/drawing/2014/main" id="{86E19FFF-E0CA-4C43-8159-42507FB7BE28}"/>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8" name="Google Shape;3181;p64">
              <a:extLst>
                <a:ext uri="{FF2B5EF4-FFF2-40B4-BE49-F238E27FC236}">
                  <a16:creationId xmlns:a16="http://schemas.microsoft.com/office/drawing/2014/main" id="{BE3A3D2C-AC26-443F-B567-15237A3A63E0}"/>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9" name="Google Shape;3182;p64">
              <a:extLst>
                <a:ext uri="{FF2B5EF4-FFF2-40B4-BE49-F238E27FC236}">
                  <a16:creationId xmlns:a16="http://schemas.microsoft.com/office/drawing/2014/main" id="{9D6041C4-F6DB-49FC-8C2B-67136D5F6041}"/>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0" name="Google Shape;3183;p64">
              <a:extLst>
                <a:ext uri="{FF2B5EF4-FFF2-40B4-BE49-F238E27FC236}">
                  <a16:creationId xmlns:a16="http://schemas.microsoft.com/office/drawing/2014/main" id="{E5F4880D-DE6E-47AA-AD1E-EB4B6BB3D373}"/>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1" name="Google Shape;3184;p64">
              <a:extLst>
                <a:ext uri="{FF2B5EF4-FFF2-40B4-BE49-F238E27FC236}">
                  <a16:creationId xmlns:a16="http://schemas.microsoft.com/office/drawing/2014/main" id="{4091393F-0B3D-4A1E-B4C4-96BED0246AD6}"/>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2" name="Google Shape;3185;p64">
              <a:extLst>
                <a:ext uri="{FF2B5EF4-FFF2-40B4-BE49-F238E27FC236}">
                  <a16:creationId xmlns:a16="http://schemas.microsoft.com/office/drawing/2014/main" id="{E612DE57-B03A-41D1-BCF9-C7BD208B934E}"/>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3" name="Google Shape;3186;p64">
              <a:extLst>
                <a:ext uri="{FF2B5EF4-FFF2-40B4-BE49-F238E27FC236}">
                  <a16:creationId xmlns:a16="http://schemas.microsoft.com/office/drawing/2014/main" id="{2C919562-B282-47FF-AD02-0549101D6DCB}"/>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4" name="Google Shape;3187;p64">
              <a:extLst>
                <a:ext uri="{FF2B5EF4-FFF2-40B4-BE49-F238E27FC236}">
                  <a16:creationId xmlns:a16="http://schemas.microsoft.com/office/drawing/2014/main" id="{401BF222-E560-40C6-ABF2-777371FDADCD}"/>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5" name="Google Shape;3188;p64">
              <a:extLst>
                <a:ext uri="{FF2B5EF4-FFF2-40B4-BE49-F238E27FC236}">
                  <a16:creationId xmlns:a16="http://schemas.microsoft.com/office/drawing/2014/main" id="{C26C886F-A8B1-4E93-B24E-1760E646D732}"/>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6" name="Google Shape;3189;p64">
              <a:extLst>
                <a:ext uri="{FF2B5EF4-FFF2-40B4-BE49-F238E27FC236}">
                  <a16:creationId xmlns:a16="http://schemas.microsoft.com/office/drawing/2014/main" id="{3B0417FB-5987-4C65-86C4-CC62FABA6208}"/>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7" name="Google Shape;3190;p64">
              <a:extLst>
                <a:ext uri="{FF2B5EF4-FFF2-40B4-BE49-F238E27FC236}">
                  <a16:creationId xmlns:a16="http://schemas.microsoft.com/office/drawing/2014/main" id="{E17ED314-5245-46A3-AF15-98804CA276AE}"/>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8" name="Google Shape;3191;p64">
              <a:extLst>
                <a:ext uri="{FF2B5EF4-FFF2-40B4-BE49-F238E27FC236}">
                  <a16:creationId xmlns:a16="http://schemas.microsoft.com/office/drawing/2014/main" id="{907CC47B-96FD-46D9-9217-C12B045E50B2}"/>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9" name="Google Shape;3192;p64">
              <a:extLst>
                <a:ext uri="{FF2B5EF4-FFF2-40B4-BE49-F238E27FC236}">
                  <a16:creationId xmlns:a16="http://schemas.microsoft.com/office/drawing/2014/main" id="{0D7DEF18-F6D3-4CFA-9BD4-F1C8E68F5FDC}"/>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0" name="Google Shape;3193;p64">
              <a:extLst>
                <a:ext uri="{FF2B5EF4-FFF2-40B4-BE49-F238E27FC236}">
                  <a16:creationId xmlns:a16="http://schemas.microsoft.com/office/drawing/2014/main" id="{7D8E7E1B-9C2E-409E-BBA5-02F7130BABE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1" name="Google Shape;3194;p64">
              <a:extLst>
                <a:ext uri="{FF2B5EF4-FFF2-40B4-BE49-F238E27FC236}">
                  <a16:creationId xmlns:a16="http://schemas.microsoft.com/office/drawing/2014/main" id="{C8870376-7434-4D03-8CC1-FC0064DA7E0C}"/>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2" name="Google Shape;3195;p64">
              <a:extLst>
                <a:ext uri="{FF2B5EF4-FFF2-40B4-BE49-F238E27FC236}">
                  <a16:creationId xmlns:a16="http://schemas.microsoft.com/office/drawing/2014/main" id="{3555CB24-EA31-48A9-8503-7DF4F64147AE}"/>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3" name="Google Shape;3196;p64">
              <a:extLst>
                <a:ext uri="{FF2B5EF4-FFF2-40B4-BE49-F238E27FC236}">
                  <a16:creationId xmlns:a16="http://schemas.microsoft.com/office/drawing/2014/main" id="{6D709532-2AF3-44A9-8ED1-A03D0367394F}"/>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4" name="Google Shape;3197;p64">
              <a:extLst>
                <a:ext uri="{FF2B5EF4-FFF2-40B4-BE49-F238E27FC236}">
                  <a16:creationId xmlns:a16="http://schemas.microsoft.com/office/drawing/2014/main" id="{7BF0DF1C-92E6-44BC-A60C-F5C01BCCD653}"/>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5" name="Google Shape;3198;p64">
              <a:extLst>
                <a:ext uri="{FF2B5EF4-FFF2-40B4-BE49-F238E27FC236}">
                  <a16:creationId xmlns:a16="http://schemas.microsoft.com/office/drawing/2014/main" id="{A419AB37-9377-4D27-9F28-AB60F8D0A4A6}"/>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6" name="Google Shape;3199;p64">
              <a:extLst>
                <a:ext uri="{FF2B5EF4-FFF2-40B4-BE49-F238E27FC236}">
                  <a16:creationId xmlns:a16="http://schemas.microsoft.com/office/drawing/2014/main" id="{1B146A81-A5EB-4F1A-877E-473BEC3B91CF}"/>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7" name="Google Shape;3200;p64">
              <a:extLst>
                <a:ext uri="{FF2B5EF4-FFF2-40B4-BE49-F238E27FC236}">
                  <a16:creationId xmlns:a16="http://schemas.microsoft.com/office/drawing/2014/main" id="{5625C55C-257C-400B-8FE1-B8C38CB0E246}"/>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8" name="Google Shape;3201;p64">
              <a:extLst>
                <a:ext uri="{FF2B5EF4-FFF2-40B4-BE49-F238E27FC236}">
                  <a16:creationId xmlns:a16="http://schemas.microsoft.com/office/drawing/2014/main" id="{62B9E58E-1161-49C8-AD61-610DB09C51C7}"/>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9" name="Google Shape;3202;p64">
              <a:extLst>
                <a:ext uri="{FF2B5EF4-FFF2-40B4-BE49-F238E27FC236}">
                  <a16:creationId xmlns:a16="http://schemas.microsoft.com/office/drawing/2014/main" id="{788EAECB-7D53-41C9-9F06-1390C7B114BE}"/>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0" name="Google Shape;3203;p64">
              <a:extLst>
                <a:ext uri="{FF2B5EF4-FFF2-40B4-BE49-F238E27FC236}">
                  <a16:creationId xmlns:a16="http://schemas.microsoft.com/office/drawing/2014/main" id="{5371B86B-A64E-4C80-B08A-1C17F02D4C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 name="Google Shape;3204;p64">
              <a:extLst>
                <a:ext uri="{FF2B5EF4-FFF2-40B4-BE49-F238E27FC236}">
                  <a16:creationId xmlns:a16="http://schemas.microsoft.com/office/drawing/2014/main" id="{55723C64-A265-4DBF-B13C-2EB2DB531E0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2" name="Google Shape;3205;p64">
              <a:extLst>
                <a:ext uri="{FF2B5EF4-FFF2-40B4-BE49-F238E27FC236}">
                  <a16:creationId xmlns:a16="http://schemas.microsoft.com/office/drawing/2014/main" id="{E16E61B1-25E3-4476-870F-884A34E5B1A0}"/>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3" name="Google Shape;3206;p64">
              <a:extLst>
                <a:ext uri="{FF2B5EF4-FFF2-40B4-BE49-F238E27FC236}">
                  <a16:creationId xmlns:a16="http://schemas.microsoft.com/office/drawing/2014/main" id="{15089882-7405-421F-9E78-A5672C0EBA4F}"/>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4" name="Google Shape;3207;p64">
              <a:extLst>
                <a:ext uri="{FF2B5EF4-FFF2-40B4-BE49-F238E27FC236}">
                  <a16:creationId xmlns:a16="http://schemas.microsoft.com/office/drawing/2014/main" id="{FE8BC794-6139-4578-8FDF-D1E10B936254}"/>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5" name="Google Shape;3208;p64">
              <a:extLst>
                <a:ext uri="{FF2B5EF4-FFF2-40B4-BE49-F238E27FC236}">
                  <a16:creationId xmlns:a16="http://schemas.microsoft.com/office/drawing/2014/main" id="{A9498FB6-DD7C-4394-9EB2-208BAD700FA7}"/>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6" name="Google Shape;3209;p64">
              <a:extLst>
                <a:ext uri="{FF2B5EF4-FFF2-40B4-BE49-F238E27FC236}">
                  <a16:creationId xmlns:a16="http://schemas.microsoft.com/office/drawing/2014/main" id="{E7662BE3-87C6-485E-B7C4-60E753FE5292}"/>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7" name="Google Shape;3210;p64">
              <a:extLst>
                <a:ext uri="{FF2B5EF4-FFF2-40B4-BE49-F238E27FC236}">
                  <a16:creationId xmlns:a16="http://schemas.microsoft.com/office/drawing/2014/main" id="{DC81D9AE-30EA-4136-86AE-2E3D4845255F}"/>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8" name="Google Shape;3211;p64">
              <a:extLst>
                <a:ext uri="{FF2B5EF4-FFF2-40B4-BE49-F238E27FC236}">
                  <a16:creationId xmlns:a16="http://schemas.microsoft.com/office/drawing/2014/main" id="{F5FC94CC-4872-4820-8075-C5868E062F88}"/>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9" name="Google Shape;3212;p64">
              <a:extLst>
                <a:ext uri="{FF2B5EF4-FFF2-40B4-BE49-F238E27FC236}">
                  <a16:creationId xmlns:a16="http://schemas.microsoft.com/office/drawing/2014/main" id="{D4F8482D-505D-4EA2-B3B2-3180A7E875B1}"/>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0" name="Google Shape;3213;p64">
              <a:extLst>
                <a:ext uri="{FF2B5EF4-FFF2-40B4-BE49-F238E27FC236}">
                  <a16:creationId xmlns:a16="http://schemas.microsoft.com/office/drawing/2014/main" id="{7FD051B0-0DBA-4BD6-800E-0E2FB9FED520}"/>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1" name="Google Shape;3214;p64">
              <a:extLst>
                <a:ext uri="{FF2B5EF4-FFF2-40B4-BE49-F238E27FC236}">
                  <a16:creationId xmlns:a16="http://schemas.microsoft.com/office/drawing/2014/main" id="{5D32CF85-73B5-40BF-90A0-D0010C2E91C3}"/>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2" name="Google Shape;3215;p64">
              <a:extLst>
                <a:ext uri="{FF2B5EF4-FFF2-40B4-BE49-F238E27FC236}">
                  <a16:creationId xmlns:a16="http://schemas.microsoft.com/office/drawing/2014/main" id="{BA8ED95C-68F7-4695-B487-66DACB140FE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3" name="Google Shape;3216;p64">
              <a:extLst>
                <a:ext uri="{FF2B5EF4-FFF2-40B4-BE49-F238E27FC236}">
                  <a16:creationId xmlns:a16="http://schemas.microsoft.com/office/drawing/2014/main" id="{A5296823-6469-4883-A043-B5A5CE9A359C}"/>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4" name="Google Shape;3217;p64">
              <a:extLst>
                <a:ext uri="{FF2B5EF4-FFF2-40B4-BE49-F238E27FC236}">
                  <a16:creationId xmlns:a16="http://schemas.microsoft.com/office/drawing/2014/main" id="{DC0E9DF4-F0BC-41AC-BA82-AFF8FDAC065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5" name="Google Shape;3218;p64">
              <a:extLst>
                <a:ext uri="{FF2B5EF4-FFF2-40B4-BE49-F238E27FC236}">
                  <a16:creationId xmlns:a16="http://schemas.microsoft.com/office/drawing/2014/main" id="{3B9D9C14-CF94-4F10-B304-BBA24D7A62A9}"/>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6" name="Google Shape;3219;p64">
              <a:extLst>
                <a:ext uri="{FF2B5EF4-FFF2-40B4-BE49-F238E27FC236}">
                  <a16:creationId xmlns:a16="http://schemas.microsoft.com/office/drawing/2014/main" id="{ACDE426B-DB10-4FB8-B58D-CF5E63A9D54D}"/>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7" name="Google Shape;3220;p64">
              <a:extLst>
                <a:ext uri="{FF2B5EF4-FFF2-40B4-BE49-F238E27FC236}">
                  <a16:creationId xmlns:a16="http://schemas.microsoft.com/office/drawing/2014/main" id="{34FD6149-CF40-407A-9FB5-2F2C9D1811E6}"/>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8" name="Google Shape;3221;p64">
              <a:extLst>
                <a:ext uri="{FF2B5EF4-FFF2-40B4-BE49-F238E27FC236}">
                  <a16:creationId xmlns:a16="http://schemas.microsoft.com/office/drawing/2014/main" id="{1766B183-5C77-4AFC-9F36-1B321A2060ED}"/>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9" name="Google Shape;3222;p64">
              <a:extLst>
                <a:ext uri="{FF2B5EF4-FFF2-40B4-BE49-F238E27FC236}">
                  <a16:creationId xmlns:a16="http://schemas.microsoft.com/office/drawing/2014/main" id="{30A70137-CBEF-40F0-BFAA-4D36AF202887}"/>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0" name="Google Shape;3223;p64">
              <a:extLst>
                <a:ext uri="{FF2B5EF4-FFF2-40B4-BE49-F238E27FC236}">
                  <a16:creationId xmlns:a16="http://schemas.microsoft.com/office/drawing/2014/main" id="{481CF9CA-EE70-4132-8AE5-CFAD8EA772DA}"/>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1" name="Google Shape;3224;p64">
              <a:extLst>
                <a:ext uri="{FF2B5EF4-FFF2-40B4-BE49-F238E27FC236}">
                  <a16:creationId xmlns:a16="http://schemas.microsoft.com/office/drawing/2014/main" id="{45C91E60-BE24-412D-851B-11EF9FD58051}"/>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2" name="Google Shape;3225;p64">
              <a:extLst>
                <a:ext uri="{FF2B5EF4-FFF2-40B4-BE49-F238E27FC236}">
                  <a16:creationId xmlns:a16="http://schemas.microsoft.com/office/drawing/2014/main" id="{0ECAC4D0-420F-4F05-B960-81E47A8AF8FC}"/>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3" name="Google Shape;3226;p64">
              <a:extLst>
                <a:ext uri="{FF2B5EF4-FFF2-40B4-BE49-F238E27FC236}">
                  <a16:creationId xmlns:a16="http://schemas.microsoft.com/office/drawing/2014/main" id="{0A7A8621-7157-48ED-B78D-4D6D0723199F}"/>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4" name="Google Shape;3227;p64">
              <a:extLst>
                <a:ext uri="{FF2B5EF4-FFF2-40B4-BE49-F238E27FC236}">
                  <a16:creationId xmlns:a16="http://schemas.microsoft.com/office/drawing/2014/main" id="{26E38596-63A6-4109-856D-0E3132225A39}"/>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5" name="Google Shape;3228;p64">
              <a:extLst>
                <a:ext uri="{FF2B5EF4-FFF2-40B4-BE49-F238E27FC236}">
                  <a16:creationId xmlns:a16="http://schemas.microsoft.com/office/drawing/2014/main" id="{11001AE1-0678-4EA7-B202-D1C805CE8C1A}"/>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6" name="Google Shape;3229;p64">
              <a:extLst>
                <a:ext uri="{FF2B5EF4-FFF2-40B4-BE49-F238E27FC236}">
                  <a16:creationId xmlns:a16="http://schemas.microsoft.com/office/drawing/2014/main" id="{4DA13A7D-B223-4C2B-9737-86B1B7C9241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7" name="Google Shape;3230;p64">
              <a:extLst>
                <a:ext uri="{FF2B5EF4-FFF2-40B4-BE49-F238E27FC236}">
                  <a16:creationId xmlns:a16="http://schemas.microsoft.com/office/drawing/2014/main" id="{8AF1C62C-1DAB-4890-AEE5-03FB3B6BD0B0}"/>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8" name="Google Shape;3231;p64">
              <a:extLst>
                <a:ext uri="{FF2B5EF4-FFF2-40B4-BE49-F238E27FC236}">
                  <a16:creationId xmlns:a16="http://schemas.microsoft.com/office/drawing/2014/main" id="{59787997-1BBF-4DB4-85CC-91243AD61B1E}"/>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39" name="Google Shape;3232;p64">
              <a:extLst>
                <a:ext uri="{FF2B5EF4-FFF2-40B4-BE49-F238E27FC236}">
                  <a16:creationId xmlns:a16="http://schemas.microsoft.com/office/drawing/2014/main" id="{2F545BE9-0C07-47A5-9EF9-20A7703FAF81}"/>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0" name="Google Shape;3233;p64">
              <a:extLst>
                <a:ext uri="{FF2B5EF4-FFF2-40B4-BE49-F238E27FC236}">
                  <a16:creationId xmlns:a16="http://schemas.microsoft.com/office/drawing/2014/main" id="{50A4D941-146C-4B55-9D7D-36D93FC7E24E}"/>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1" name="Google Shape;3234;p64">
              <a:extLst>
                <a:ext uri="{FF2B5EF4-FFF2-40B4-BE49-F238E27FC236}">
                  <a16:creationId xmlns:a16="http://schemas.microsoft.com/office/drawing/2014/main" id="{8E16C77D-01BE-433E-8BF5-1AB3012ECF88}"/>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2" name="Google Shape;3235;p64">
              <a:extLst>
                <a:ext uri="{FF2B5EF4-FFF2-40B4-BE49-F238E27FC236}">
                  <a16:creationId xmlns:a16="http://schemas.microsoft.com/office/drawing/2014/main" id="{351EFEAC-781B-438A-AE6C-AAB40CE93559}"/>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3" name="Google Shape;3236;p64">
              <a:extLst>
                <a:ext uri="{FF2B5EF4-FFF2-40B4-BE49-F238E27FC236}">
                  <a16:creationId xmlns:a16="http://schemas.microsoft.com/office/drawing/2014/main" id="{74D7E258-8A6B-4B65-9080-6A805F1EFADD}"/>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4" name="Google Shape;3237;p64">
              <a:extLst>
                <a:ext uri="{FF2B5EF4-FFF2-40B4-BE49-F238E27FC236}">
                  <a16:creationId xmlns:a16="http://schemas.microsoft.com/office/drawing/2014/main" id="{EC290A5C-0A76-4368-AAF8-4A66910C0450}"/>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5" name="Google Shape;3238;p64">
              <a:extLst>
                <a:ext uri="{FF2B5EF4-FFF2-40B4-BE49-F238E27FC236}">
                  <a16:creationId xmlns:a16="http://schemas.microsoft.com/office/drawing/2014/main" id="{4221D14B-7D6C-4661-A669-1B5A04ED466A}"/>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6" name="Google Shape;3239;p64">
              <a:extLst>
                <a:ext uri="{FF2B5EF4-FFF2-40B4-BE49-F238E27FC236}">
                  <a16:creationId xmlns:a16="http://schemas.microsoft.com/office/drawing/2014/main" id="{637E206F-3203-419B-9081-4B9CAD5BE36E}"/>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7" name="Google Shape;3240;p64">
              <a:extLst>
                <a:ext uri="{FF2B5EF4-FFF2-40B4-BE49-F238E27FC236}">
                  <a16:creationId xmlns:a16="http://schemas.microsoft.com/office/drawing/2014/main" id="{396DC7DD-DEEA-4D7A-982D-8DD5F69272D4}"/>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8" name="Google Shape;3241;p64">
              <a:extLst>
                <a:ext uri="{FF2B5EF4-FFF2-40B4-BE49-F238E27FC236}">
                  <a16:creationId xmlns:a16="http://schemas.microsoft.com/office/drawing/2014/main" id="{4BFF95DE-41DA-4011-9168-10839362FBEA}"/>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49" name="Google Shape;3242;p64">
              <a:extLst>
                <a:ext uri="{FF2B5EF4-FFF2-40B4-BE49-F238E27FC236}">
                  <a16:creationId xmlns:a16="http://schemas.microsoft.com/office/drawing/2014/main" id="{1F4EB998-9C9F-411B-915D-B24CACF0D57B}"/>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0" name="Google Shape;3243;p64">
              <a:extLst>
                <a:ext uri="{FF2B5EF4-FFF2-40B4-BE49-F238E27FC236}">
                  <a16:creationId xmlns:a16="http://schemas.microsoft.com/office/drawing/2014/main" id="{8741F923-06DF-4BBF-B0A7-1A2E06275A4A}"/>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1" name="Google Shape;3244;p64">
              <a:extLst>
                <a:ext uri="{FF2B5EF4-FFF2-40B4-BE49-F238E27FC236}">
                  <a16:creationId xmlns:a16="http://schemas.microsoft.com/office/drawing/2014/main" id="{46ED5F01-BD58-4170-A2C1-60961C4BDBC3}"/>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2" name="Google Shape;3245;p64">
              <a:extLst>
                <a:ext uri="{FF2B5EF4-FFF2-40B4-BE49-F238E27FC236}">
                  <a16:creationId xmlns:a16="http://schemas.microsoft.com/office/drawing/2014/main" id="{D996FE35-B5EB-4BA5-975E-739F939EFA7C}"/>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3" name="Google Shape;3246;p64">
              <a:extLst>
                <a:ext uri="{FF2B5EF4-FFF2-40B4-BE49-F238E27FC236}">
                  <a16:creationId xmlns:a16="http://schemas.microsoft.com/office/drawing/2014/main" id="{4AB596B0-964B-4854-80AF-9BE072587D40}"/>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4" name="Google Shape;3247;p64">
              <a:extLst>
                <a:ext uri="{FF2B5EF4-FFF2-40B4-BE49-F238E27FC236}">
                  <a16:creationId xmlns:a16="http://schemas.microsoft.com/office/drawing/2014/main" id="{9E10A1B7-5410-4022-ADB7-AC53CF03DC9C}"/>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5" name="Google Shape;3248;p64">
              <a:extLst>
                <a:ext uri="{FF2B5EF4-FFF2-40B4-BE49-F238E27FC236}">
                  <a16:creationId xmlns:a16="http://schemas.microsoft.com/office/drawing/2014/main" id="{937EB451-5778-4EFC-A0B4-094CE68AC55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6" name="Google Shape;3249;p64">
              <a:extLst>
                <a:ext uri="{FF2B5EF4-FFF2-40B4-BE49-F238E27FC236}">
                  <a16:creationId xmlns:a16="http://schemas.microsoft.com/office/drawing/2014/main" id="{9A40B741-F63A-42AD-93B0-5D8FD57521C9}"/>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7" name="Google Shape;3250;p64">
              <a:extLst>
                <a:ext uri="{FF2B5EF4-FFF2-40B4-BE49-F238E27FC236}">
                  <a16:creationId xmlns:a16="http://schemas.microsoft.com/office/drawing/2014/main" id="{7EA5ECF3-987A-45C0-B0E9-414B056CC271}"/>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8" name="Google Shape;3251;p64">
              <a:extLst>
                <a:ext uri="{FF2B5EF4-FFF2-40B4-BE49-F238E27FC236}">
                  <a16:creationId xmlns:a16="http://schemas.microsoft.com/office/drawing/2014/main" id="{F7342E13-1D88-4A8B-B2E3-B7B83FCED6B5}"/>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59" name="Google Shape;3252;p64">
              <a:extLst>
                <a:ext uri="{FF2B5EF4-FFF2-40B4-BE49-F238E27FC236}">
                  <a16:creationId xmlns:a16="http://schemas.microsoft.com/office/drawing/2014/main" id="{4DDF1F6B-C44C-4136-BF87-1150DBE726C8}"/>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0" name="Google Shape;3253;p64">
              <a:extLst>
                <a:ext uri="{FF2B5EF4-FFF2-40B4-BE49-F238E27FC236}">
                  <a16:creationId xmlns:a16="http://schemas.microsoft.com/office/drawing/2014/main" id="{240FA8F6-F0F6-4107-A141-FF29A3ADC317}"/>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1" name="Google Shape;3254;p64">
              <a:extLst>
                <a:ext uri="{FF2B5EF4-FFF2-40B4-BE49-F238E27FC236}">
                  <a16:creationId xmlns:a16="http://schemas.microsoft.com/office/drawing/2014/main" id="{14CA9695-3CFA-4470-A50F-E73C2E7559E6}"/>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2" name="Google Shape;3255;p64">
              <a:extLst>
                <a:ext uri="{FF2B5EF4-FFF2-40B4-BE49-F238E27FC236}">
                  <a16:creationId xmlns:a16="http://schemas.microsoft.com/office/drawing/2014/main" id="{77384873-7FC2-4081-922A-3EA0070D7191}"/>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3" name="Google Shape;3256;p64">
              <a:extLst>
                <a:ext uri="{FF2B5EF4-FFF2-40B4-BE49-F238E27FC236}">
                  <a16:creationId xmlns:a16="http://schemas.microsoft.com/office/drawing/2014/main" id="{8C761D17-0EF4-44EB-B9C5-633D51BAFD08}"/>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4" name="Google Shape;3257;p64">
              <a:extLst>
                <a:ext uri="{FF2B5EF4-FFF2-40B4-BE49-F238E27FC236}">
                  <a16:creationId xmlns:a16="http://schemas.microsoft.com/office/drawing/2014/main" id="{E514BBB0-0744-4C09-AE0F-A9DE0B204F28}"/>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5" name="Google Shape;3258;p64">
              <a:extLst>
                <a:ext uri="{FF2B5EF4-FFF2-40B4-BE49-F238E27FC236}">
                  <a16:creationId xmlns:a16="http://schemas.microsoft.com/office/drawing/2014/main" id="{07E288E0-6AD8-4C64-811E-E2D5ED0C7459}"/>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6" name="Google Shape;3259;p64">
              <a:extLst>
                <a:ext uri="{FF2B5EF4-FFF2-40B4-BE49-F238E27FC236}">
                  <a16:creationId xmlns:a16="http://schemas.microsoft.com/office/drawing/2014/main" id="{75EB9702-FD58-41CC-9E76-56D85A7C910A}"/>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7" name="Google Shape;3260;p64">
              <a:extLst>
                <a:ext uri="{FF2B5EF4-FFF2-40B4-BE49-F238E27FC236}">
                  <a16:creationId xmlns:a16="http://schemas.microsoft.com/office/drawing/2014/main" id="{90349066-CBBD-46EE-AF12-C469E0B55DF3}"/>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8" name="Google Shape;3261;p64">
              <a:extLst>
                <a:ext uri="{FF2B5EF4-FFF2-40B4-BE49-F238E27FC236}">
                  <a16:creationId xmlns:a16="http://schemas.microsoft.com/office/drawing/2014/main" id="{40A60C5B-178B-4729-8673-71AB7B9B3859}"/>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69" name="Google Shape;3262;p64">
              <a:extLst>
                <a:ext uri="{FF2B5EF4-FFF2-40B4-BE49-F238E27FC236}">
                  <a16:creationId xmlns:a16="http://schemas.microsoft.com/office/drawing/2014/main" id="{B7BA395F-2427-4C8E-8DB3-D2C5BB08444A}"/>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0" name="Google Shape;3263;p64">
              <a:extLst>
                <a:ext uri="{FF2B5EF4-FFF2-40B4-BE49-F238E27FC236}">
                  <a16:creationId xmlns:a16="http://schemas.microsoft.com/office/drawing/2014/main" id="{8F8AEE0A-415A-4162-B300-F1E6CEDC1846}"/>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1" name="Google Shape;3264;p64">
              <a:extLst>
                <a:ext uri="{FF2B5EF4-FFF2-40B4-BE49-F238E27FC236}">
                  <a16:creationId xmlns:a16="http://schemas.microsoft.com/office/drawing/2014/main" id="{49F5453B-93D8-4348-81BF-E410DCD1EF20}"/>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2" name="Google Shape;3265;p64">
              <a:extLst>
                <a:ext uri="{FF2B5EF4-FFF2-40B4-BE49-F238E27FC236}">
                  <a16:creationId xmlns:a16="http://schemas.microsoft.com/office/drawing/2014/main" id="{AB83EEC1-078B-4BDC-8689-C47CB500C64F}"/>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3" name="Google Shape;3266;p64">
              <a:extLst>
                <a:ext uri="{FF2B5EF4-FFF2-40B4-BE49-F238E27FC236}">
                  <a16:creationId xmlns:a16="http://schemas.microsoft.com/office/drawing/2014/main" id="{63B9FC3D-A2A4-445A-8DDE-4825528B734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4" name="Google Shape;3267;p64">
              <a:extLst>
                <a:ext uri="{FF2B5EF4-FFF2-40B4-BE49-F238E27FC236}">
                  <a16:creationId xmlns:a16="http://schemas.microsoft.com/office/drawing/2014/main" id="{E3DE3641-298C-4988-8903-E536AC8F16C2}"/>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 name="Google Shape;3268;p64">
              <a:extLst>
                <a:ext uri="{FF2B5EF4-FFF2-40B4-BE49-F238E27FC236}">
                  <a16:creationId xmlns:a16="http://schemas.microsoft.com/office/drawing/2014/main" id="{9AD684A1-159F-4A27-A879-5686845DBDD3}"/>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 name="Google Shape;3269;p64">
              <a:extLst>
                <a:ext uri="{FF2B5EF4-FFF2-40B4-BE49-F238E27FC236}">
                  <a16:creationId xmlns:a16="http://schemas.microsoft.com/office/drawing/2014/main" id="{F35C43B6-9EB1-4CCD-B138-DE23A2917FE5}"/>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 name="Google Shape;3270;p64">
              <a:extLst>
                <a:ext uri="{FF2B5EF4-FFF2-40B4-BE49-F238E27FC236}">
                  <a16:creationId xmlns:a16="http://schemas.microsoft.com/office/drawing/2014/main" id="{A95BD88B-ADE3-449E-A46E-61D41A608F9F}"/>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 name="Google Shape;3271;p64">
              <a:extLst>
                <a:ext uri="{FF2B5EF4-FFF2-40B4-BE49-F238E27FC236}">
                  <a16:creationId xmlns:a16="http://schemas.microsoft.com/office/drawing/2014/main" id="{ABCB8205-DF06-4BA7-9476-95FCF7D6C019}"/>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9" name="Google Shape;3272;p64">
              <a:extLst>
                <a:ext uri="{FF2B5EF4-FFF2-40B4-BE49-F238E27FC236}">
                  <a16:creationId xmlns:a16="http://schemas.microsoft.com/office/drawing/2014/main" id="{F48682AB-8545-4F85-9FC4-1DE6801446B3}"/>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0" name="Google Shape;3273;p64">
              <a:extLst>
                <a:ext uri="{FF2B5EF4-FFF2-40B4-BE49-F238E27FC236}">
                  <a16:creationId xmlns:a16="http://schemas.microsoft.com/office/drawing/2014/main" id="{C6415339-2CCC-4FDA-BF38-3C1B9EB51FF3}"/>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1" name="Google Shape;3274;p64">
              <a:extLst>
                <a:ext uri="{FF2B5EF4-FFF2-40B4-BE49-F238E27FC236}">
                  <a16:creationId xmlns:a16="http://schemas.microsoft.com/office/drawing/2014/main" id="{88B2C5B3-DB56-4939-9691-245160F4FF7F}"/>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2" name="Google Shape;3275;p64">
              <a:extLst>
                <a:ext uri="{FF2B5EF4-FFF2-40B4-BE49-F238E27FC236}">
                  <a16:creationId xmlns:a16="http://schemas.microsoft.com/office/drawing/2014/main" id="{46F06D03-CEA0-4F07-B92D-69634303DD62}"/>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3" name="Google Shape;3276;p64">
              <a:extLst>
                <a:ext uri="{FF2B5EF4-FFF2-40B4-BE49-F238E27FC236}">
                  <a16:creationId xmlns:a16="http://schemas.microsoft.com/office/drawing/2014/main" id="{268A4940-93B8-40FC-B6D0-F9A81AAF50D6}"/>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4" name="Google Shape;3277;p64">
              <a:extLst>
                <a:ext uri="{FF2B5EF4-FFF2-40B4-BE49-F238E27FC236}">
                  <a16:creationId xmlns:a16="http://schemas.microsoft.com/office/drawing/2014/main" id="{320647FE-0141-4448-8195-0E67D6D6DF17}"/>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5" name="Google Shape;3278;p64">
              <a:extLst>
                <a:ext uri="{FF2B5EF4-FFF2-40B4-BE49-F238E27FC236}">
                  <a16:creationId xmlns:a16="http://schemas.microsoft.com/office/drawing/2014/main" id="{43925CC6-C98E-4487-9E66-E2FAEADEE600}"/>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6" name="Google Shape;3279;p64">
              <a:extLst>
                <a:ext uri="{FF2B5EF4-FFF2-40B4-BE49-F238E27FC236}">
                  <a16:creationId xmlns:a16="http://schemas.microsoft.com/office/drawing/2014/main" id="{38B100EA-625B-4BA9-A4C9-BAE7DED39DE7}"/>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7" name="Google Shape;3280;p64">
              <a:extLst>
                <a:ext uri="{FF2B5EF4-FFF2-40B4-BE49-F238E27FC236}">
                  <a16:creationId xmlns:a16="http://schemas.microsoft.com/office/drawing/2014/main" id="{A946BA61-E3EB-4C47-808F-E2D2280D2796}"/>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8" name="Google Shape;3281;p64">
              <a:extLst>
                <a:ext uri="{FF2B5EF4-FFF2-40B4-BE49-F238E27FC236}">
                  <a16:creationId xmlns:a16="http://schemas.microsoft.com/office/drawing/2014/main" id="{1FD9700F-9A60-462B-8558-CDA7F489CA31}"/>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9" name="Google Shape;3282;p64">
              <a:extLst>
                <a:ext uri="{FF2B5EF4-FFF2-40B4-BE49-F238E27FC236}">
                  <a16:creationId xmlns:a16="http://schemas.microsoft.com/office/drawing/2014/main" id="{46710BCE-C775-4923-963F-A9D0D7B904CA}"/>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0" name="Google Shape;3283;p64">
              <a:extLst>
                <a:ext uri="{FF2B5EF4-FFF2-40B4-BE49-F238E27FC236}">
                  <a16:creationId xmlns:a16="http://schemas.microsoft.com/office/drawing/2014/main" id="{C5D3EDD6-566A-4FC8-8FD3-63D51A0B16C4}"/>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1" name="Google Shape;3284;p64">
              <a:extLst>
                <a:ext uri="{FF2B5EF4-FFF2-40B4-BE49-F238E27FC236}">
                  <a16:creationId xmlns:a16="http://schemas.microsoft.com/office/drawing/2014/main" id="{165DB4A4-DCC0-48DF-BE2C-EEFEC53C1B65}"/>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2" name="Google Shape;3285;p64">
              <a:extLst>
                <a:ext uri="{FF2B5EF4-FFF2-40B4-BE49-F238E27FC236}">
                  <a16:creationId xmlns:a16="http://schemas.microsoft.com/office/drawing/2014/main" id="{15A1B6C8-2659-4EC9-8BB7-7C623B82DE7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3" name="Google Shape;3286;p64">
              <a:extLst>
                <a:ext uri="{FF2B5EF4-FFF2-40B4-BE49-F238E27FC236}">
                  <a16:creationId xmlns:a16="http://schemas.microsoft.com/office/drawing/2014/main" id="{815C721A-F5E4-41DC-9CEB-54FA97319CF2}"/>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4" name="Google Shape;3287;p64">
              <a:extLst>
                <a:ext uri="{FF2B5EF4-FFF2-40B4-BE49-F238E27FC236}">
                  <a16:creationId xmlns:a16="http://schemas.microsoft.com/office/drawing/2014/main" id="{1E074550-C2E1-442C-B2A2-0ECAC7C3DFC3}"/>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5" name="Google Shape;3288;p64">
              <a:extLst>
                <a:ext uri="{FF2B5EF4-FFF2-40B4-BE49-F238E27FC236}">
                  <a16:creationId xmlns:a16="http://schemas.microsoft.com/office/drawing/2014/main" id="{FE9C3A0F-6093-47C8-827A-3BCD1A604F12}"/>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6" name="Google Shape;3289;p64">
              <a:extLst>
                <a:ext uri="{FF2B5EF4-FFF2-40B4-BE49-F238E27FC236}">
                  <a16:creationId xmlns:a16="http://schemas.microsoft.com/office/drawing/2014/main" id="{6B770EF8-BEE4-4530-83A2-A3AFE21FFEC4}"/>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7" name="Google Shape;3290;p64">
              <a:extLst>
                <a:ext uri="{FF2B5EF4-FFF2-40B4-BE49-F238E27FC236}">
                  <a16:creationId xmlns:a16="http://schemas.microsoft.com/office/drawing/2014/main" id="{F099A99A-9E04-4ED3-8DDA-7C249B491C7D}"/>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8" name="Google Shape;3291;p64">
              <a:extLst>
                <a:ext uri="{FF2B5EF4-FFF2-40B4-BE49-F238E27FC236}">
                  <a16:creationId xmlns:a16="http://schemas.microsoft.com/office/drawing/2014/main" id="{6F81FFD3-B8EB-436F-A514-FACCBA70EEEC}"/>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99" name="Google Shape;3292;p64">
              <a:extLst>
                <a:ext uri="{FF2B5EF4-FFF2-40B4-BE49-F238E27FC236}">
                  <a16:creationId xmlns:a16="http://schemas.microsoft.com/office/drawing/2014/main" id="{A5DB32BF-50D0-47BE-A223-EEAE9D0C9D27}"/>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0" name="Google Shape;3293;p64">
              <a:extLst>
                <a:ext uri="{FF2B5EF4-FFF2-40B4-BE49-F238E27FC236}">
                  <a16:creationId xmlns:a16="http://schemas.microsoft.com/office/drawing/2014/main" id="{6A13CB56-0675-4339-9B1B-E2EF1A63A2CD}"/>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1" name="Google Shape;3294;p64">
              <a:extLst>
                <a:ext uri="{FF2B5EF4-FFF2-40B4-BE49-F238E27FC236}">
                  <a16:creationId xmlns:a16="http://schemas.microsoft.com/office/drawing/2014/main" id="{8CBA4061-E23F-45E8-8F70-AD04B6AD4D09}"/>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2" name="Google Shape;3295;p64">
              <a:extLst>
                <a:ext uri="{FF2B5EF4-FFF2-40B4-BE49-F238E27FC236}">
                  <a16:creationId xmlns:a16="http://schemas.microsoft.com/office/drawing/2014/main" id="{42A94B87-A7AD-4D4B-8C04-98805D77EA1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3" name="Google Shape;3296;p64">
              <a:extLst>
                <a:ext uri="{FF2B5EF4-FFF2-40B4-BE49-F238E27FC236}">
                  <a16:creationId xmlns:a16="http://schemas.microsoft.com/office/drawing/2014/main" id="{27F5BF6D-82A4-4B5A-8FD3-A2901A17D6BB}"/>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4" name="Google Shape;3297;p64">
              <a:extLst>
                <a:ext uri="{FF2B5EF4-FFF2-40B4-BE49-F238E27FC236}">
                  <a16:creationId xmlns:a16="http://schemas.microsoft.com/office/drawing/2014/main" id="{03F3BDA5-7C41-4B54-A7AA-22B46BE4EAED}"/>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5" name="Google Shape;3298;p64">
              <a:extLst>
                <a:ext uri="{FF2B5EF4-FFF2-40B4-BE49-F238E27FC236}">
                  <a16:creationId xmlns:a16="http://schemas.microsoft.com/office/drawing/2014/main" id="{F93FB951-995E-458F-8CFE-E782FBEF0697}"/>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6" name="Google Shape;3299;p64">
              <a:extLst>
                <a:ext uri="{FF2B5EF4-FFF2-40B4-BE49-F238E27FC236}">
                  <a16:creationId xmlns:a16="http://schemas.microsoft.com/office/drawing/2014/main" id="{9D982814-66FB-4C21-AB43-F5B0BD31E46F}"/>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7" name="Google Shape;3300;p64">
              <a:extLst>
                <a:ext uri="{FF2B5EF4-FFF2-40B4-BE49-F238E27FC236}">
                  <a16:creationId xmlns:a16="http://schemas.microsoft.com/office/drawing/2014/main" id="{CFECD919-CE02-43CC-B5C7-A91010B2E26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8" name="Google Shape;3301;p64">
              <a:extLst>
                <a:ext uri="{FF2B5EF4-FFF2-40B4-BE49-F238E27FC236}">
                  <a16:creationId xmlns:a16="http://schemas.microsoft.com/office/drawing/2014/main" id="{DF260A1B-EFFE-4CD8-AF9C-36846277417A}"/>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9" name="Google Shape;3302;p64">
              <a:extLst>
                <a:ext uri="{FF2B5EF4-FFF2-40B4-BE49-F238E27FC236}">
                  <a16:creationId xmlns:a16="http://schemas.microsoft.com/office/drawing/2014/main" id="{415BC41B-108D-49F6-B8E0-CDC614647548}"/>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0" name="Google Shape;3303;p64">
              <a:extLst>
                <a:ext uri="{FF2B5EF4-FFF2-40B4-BE49-F238E27FC236}">
                  <a16:creationId xmlns:a16="http://schemas.microsoft.com/office/drawing/2014/main" id="{3BA7683C-5C65-4006-9389-D8A8202AABFD}"/>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1" name="Google Shape;3304;p64">
              <a:extLst>
                <a:ext uri="{FF2B5EF4-FFF2-40B4-BE49-F238E27FC236}">
                  <a16:creationId xmlns:a16="http://schemas.microsoft.com/office/drawing/2014/main" id="{FCDD5C8B-E7A9-4722-818A-F9E8F1DD340D}"/>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2" name="Google Shape;3305;p64">
              <a:extLst>
                <a:ext uri="{FF2B5EF4-FFF2-40B4-BE49-F238E27FC236}">
                  <a16:creationId xmlns:a16="http://schemas.microsoft.com/office/drawing/2014/main" id="{A137EB41-AECD-4A11-B231-B269E1C24355}"/>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3" name="Google Shape;3306;p64">
              <a:extLst>
                <a:ext uri="{FF2B5EF4-FFF2-40B4-BE49-F238E27FC236}">
                  <a16:creationId xmlns:a16="http://schemas.microsoft.com/office/drawing/2014/main" id="{A5549F68-861A-419D-978E-F26FA52C9574}"/>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4" name="Google Shape;3307;p64">
              <a:extLst>
                <a:ext uri="{FF2B5EF4-FFF2-40B4-BE49-F238E27FC236}">
                  <a16:creationId xmlns:a16="http://schemas.microsoft.com/office/drawing/2014/main" id="{AEB3C96E-BF6C-4D7F-AE11-74934E6879BC}"/>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5" name="Google Shape;3308;p64">
              <a:extLst>
                <a:ext uri="{FF2B5EF4-FFF2-40B4-BE49-F238E27FC236}">
                  <a16:creationId xmlns:a16="http://schemas.microsoft.com/office/drawing/2014/main" id="{38568C8A-5A1B-460A-9E0C-064E9536816E}"/>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6" name="Google Shape;3309;p64">
              <a:extLst>
                <a:ext uri="{FF2B5EF4-FFF2-40B4-BE49-F238E27FC236}">
                  <a16:creationId xmlns:a16="http://schemas.microsoft.com/office/drawing/2014/main" id="{167945EC-DC5B-4591-A437-3C6C7502065B}"/>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7" name="Google Shape;3310;p64">
              <a:extLst>
                <a:ext uri="{FF2B5EF4-FFF2-40B4-BE49-F238E27FC236}">
                  <a16:creationId xmlns:a16="http://schemas.microsoft.com/office/drawing/2014/main" id="{926EE8E4-5A1D-4932-9D24-085B9AA3C6D5}"/>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8" name="Google Shape;3311;p64">
              <a:extLst>
                <a:ext uri="{FF2B5EF4-FFF2-40B4-BE49-F238E27FC236}">
                  <a16:creationId xmlns:a16="http://schemas.microsoft.com/office/drawing/2014/main" id="{0C557B52-6E6B-4D78-9531-C51030A19BB1}"/>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9" name="Google Shape;3312;p64">
              <a:extLst>
                <a:ext uri="{FF2B5EF4-FFF2-40B4-BE49-F238E27FC236}">
                  <a16:creationId xmlns:a16="http://schemas.microsoft.com/office/drawing/2014/main" id="{C9E855BC-B7EB-4DA3-9D88-22392A3CE110}"/>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0" name="Google Shape;3313;p64">
              <a:extLst>
                <a:ext uri="{FF2B5EF4-FFF2-40B4-BE49-F238E27FC236}">
                  <a16:creationId xmlns:a16="http://schemas.microsoft.com/office/drawing/2014/main" id="{9663C5DC-BF7C-4FA5-95BF-3E4DAC8674CD}"/>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 name="Google Shape;3314;p64">
              <a:extLst>
                <a:ext uri="{FF2B5EF4-FFF2-40B4-BE49-F238E27FC236}">
                  <a16:creationId xmlns:a16="http://schemas.microsoft.com/office/drawing/2014/main" id="{0A6536D7-320C-4CB7-8379-DB7154199B4B}"/>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 name="Google Shape;3315;p64">
              <a:extLst>
                <a:ext uri="{FF2B5EF4-FFF2-40B4-BE49-F238E27FC236}">
                  <a16:creationId xmlns:a16="http://schemas.microsoft.com/office/drawing/2014/main" id="{09337DDF-AFFE-4E6F-825D-DF4ACA7BD8BD}"/>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 name="Google Shape;3316;p64">
              <a:extLst>
                <a:ext uri="{FF2B5EF4-FFF2-40B4-BE49-F238E27FC236}">
                  <a16:creationId xmlns:a16="http://schemas.microsoft.com/office/drawing/2014/main" id="{0D043B1F-CD8A-4589-8B5D-64CDA3EA6547}"/>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 name="Google Shape;3317;p64">
              <a:extLst>
                <a:ext uri="{FF2B5EF4-FFF2-40B4-BE49-F238E27FC236}">
                  <a16:creationId xmlns:a16="http://schemas.microsoft.com/office/drawing/2014/main" id="{192BBF7F-D384-44A6-A05E-ACC3AE4B84B6}"/>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 name="Google Shape;3318;p64">
              <a:extLst>
                <a:ext uri="{FF2B5EF4-FFF2-40B4-BE49-F238E27FC236}">
                  <a16:creationId xmlns:a16="http://schemas.microsoft.com/office/drawing/2014/main" id="{C7CAAE57-0BC3-48BF-BE33-AEC6BD8C852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 name="Google Shape;3319;p64">
              <a:extLst>
                <a:ext uri="{FF2B5EF4-FFF2-40B4-BE49-F238E27FC236}">
                  <a16:creationId xmlns:a16="http://schemas.microsoft.com/office/drawing/2014/main" id="{71B154F1-0D9D-433A-8F54-55D775B5715E}"/>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8D8EF3-9771-4C18-81B8-D5EC7279E470}"/>
              </a:ext>
            </a:extLst>
          </p:cNvPr>
          <p:cNvSpPr>
            <a:spLocks noGrp="1"/>
          </p:cNvSpPr>
          <p:nvPr>
            <p:ph type="title"/>
          </p:nvPr>
        </p:nvSpPr>
        <p:spPr/>
        <p:txBody>
          <a:bodyPr/>
          <a:lstStyle/>
          <a:p>
            <a:r>
              <a:rPr lang="en-GB" b="1"/>
              <a:t>KẾT QUẢ ĐẠT ĐƯỢC</a:t>
            </a:r>
            <a:endParaRPr lang="en-US" b="1"/>
          </a:p>
        </p:txBody>
      </p:sp>
      <p:sp>
        <p:nvSpPr>
          <p:cNvPr id="7" name="TextBox 6">
            <a:extLst>
              <a:ext uri="{FF2B5EF4-FFF2-40B4-BE49-F238E27FC236}">
                <a16:creationId xmlns:a16="http://schemas.microsoft.com/office/drawing/2014/main" id="{F48AF0A5-8638-4DA5-B6A2-1AE75DEDF3D2}"/>
              </a:ext>
            </a:extLst>
          </p:cNvPr>
          <p:cNvSpPr txBox="1"/>
          <p:nvPr/>
        </p:nvSpPr>
        <p:spPr>
          <a:xfrm>
            <a:off x="626625" y="1366400"/>
            <a:ext cx="7871915" cy="2802498"/>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Hoàn thành chương trình mô phỏng thuật toán sắp xếp như mục tiêu ban đầu có thể hiện node giữa màn hình, mô phỏng thành công các thuật toán sắp xếp cơ bản.</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Bước đầu nắm bắt được những kỹ thuật lập trình của C#, Winform như: timer, backgroundworker, …</a:t>
            </a:r>
          </a:p>
          <a:p>
            <a:pPr marL="342900" lvl="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Kỹ năng làm việc nhóm của các thành viên được cải thiện.</a:t>
            </a:r>
          </a:p>
        </p:txBody>
      </p:sp>
    </p:spTree>
    <p:extLst>
      <p:ext uri="{BB962C8B-B14F-4D97-AF65-F5344CB8AC3E}">
        <p14:creationId xmlns:p14="http://schemas.microsoft.com/office/powerpoint/2010/main" val="38638932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063-A315-491B-A47F-A76D53E1B88C}"/>
              </a:ext>
            </a:extLst>
          </p:cNvPr>
          <p:cNvSpPr>
            <a:spLocks noGrp="1"/>
          </p:cNvSpPr>
          <p:nvPr>
            <p:ph type="title"/>
          </p:nvPr>
        </p:nvSpPr>
        <p:spPr/>
        <p:txBody>
          <a:bodyPr/>
          <a:lstStyle/>
          <a:p>
            <a:r>
              <a:rPr lang="en-GB" b="1"/>
              <a:t>HẠN CHẾ</a:t>
            </a:r>
            <a:endParaRPr lang="en-US" b="1"/>
          </a:p>
        </p:txBody>
      </p:sp>
      <p:sp>
        <p:nvSpPr>
          <p:cNvPr id="4" name="TextBox 3">
            <a:extLst>
              <a:ext uri="{FF2B5EF4-FFF2-40B4-BE49-F238E27FC236}">
                <a16:creationId xmlns:a16="http://schemas.microsoft.com/office/drawing/2014/main" id="{0B340000-1430-4692-B493-5ECB78611291}"/>
              </a:ext>
            </a:extLst>
          </p:cNvPr>
          <p:cNvSpPr txBox="1"/>
          <p:nvPr/>
        </p:nvSpPr>
        <p:spPr>
          <a:xfrm>
            <a:off x="659355" y="1488758"/>
            <a:ext cx="5702096" cy="1879169"/>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Giao diện chương trình khá đơn giản.</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Số lượng phần tử còn hạn chế (chỉ 15 phần tử).</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Số lượng thuật toán ít (chỉ 4 thuật toán).</a:t>
            </a:r>
          </a:p>
          <a:p>
            <a:pPr marL="342900" lvl="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Một số thao tác chưa được tối ưu.</a:t>
            </a:r>
          </a:p>
        </p:txBody>
      </p:sp>
      <p:grpSp>
        <p:nvGrpSpPr>
          <p:cNvPr id="5" name="Google Shape;1930;p48">
            <a:extLst>
              <a:ext uri="{FF2B5EF4-FFF2-40B4-BE49-F238E27FC236}">
                <a16:creationId xmlns:a16="http://schemas.microsoft.com/office/drawing/2014/main" id="{D50C255F-2985-42AA-BCF5-6D13B035E45F}"/>
              </a:ext>
            </a:extLst>
          </p:cNvPr>
          <p:cNvGrpSpPr/>
          <p:nvPr/>
        </p:nvGrpSpPr>
        <p:grpSpPr>
          <a:xfrm>
            <a:off x="5849469" y="2001576"/>
            <a:ext cx="3143421" cy="3001596"/>
            <a:chOff x="1259200" y="508350"/>
            <a:chExt cx="5203025" cy="4968275"/>
          </a:xfrm>
        </p:grpSpPr>
        <p:sp>
          <p:nvSpPr>
            <p:cNvPr id="6" name="Google Shape;1931;p48">
              <a:extLst>
                <a:ext uri="{FF2B5EF4-FFF2-40B4-BE49-F238E27FC236}">
                  <a16:creationId xmlns:a16="http://schemas.microsoft.com/office/drawing/2014/main" id="{0F914D8F-F0EF-41C4-A33B-AD0E43C34294}"/>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2;p48">
              <a:extLst>
                <a:ext uri="{FF2B5EF4-FFF2-40B4-BE49-F238E27FC236}">
                  <a16:creationId xmlns:a16="http://schemas.microsoft.com/office/drawing/2014/main" id="{7E1C630C-97F0-4678-A3D8-91657716CCB9}"/>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3;p48">
              <a:extLst>
                <a:ext uri="{FF2B5EF4-FFF2-40B4-BE49-F238E27FC236}">
                  <a16:creationId xmlns:a16="http://schemas.microsoft.com/office/drawing/2014/main" id="{09974C79-CACF-4AAD-8906-94A5E1788564}"/>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4;p48">
              <a:extLst>
                <a:ext uri="{FF2B5EF4-FFF2-40B4-BE49-F238E27FC236}">
                  <a16:creationId xmlns:a16="http://schemas.microsoft.com/office/drawing/2014/main" id="{B8F23EC3-39E3-4420-A9DA-58DBCEEFFBD5}"/>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5;p48">
              <a:extLst>
                <a:ext uri="{FF2B5EF4-FFF2-40B4-BE49-F238E27FC236}">
                  <a16:creationId xmlns:a16="http://schemas.microsoft.com/office/drawing/2014/main" id="{4255EC38-DCE2-467F-B122-24607098D0A1}"/>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6;p48">
              <a:extLst>
                <a:ext uri="{FF2B5EF4-FFF2-40B4-BE49-F238E27FC236}">
                  <a16:creationId xmlns:a16="http://schemas.microsoft.com/office/drawing/2014/main" id="{0AF251B8-BF46-4E3D-A865-F2744149EFDF}"/>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7;p48">
              <a:extLst>
                <a:ext uri="{FF2B5EF4-FFF2-40B4-BE49-F238E27FC236}">
                  <a16:creationId xmlns:a16="http://schemas.microsoft.com/office/drawing/2014/main" id="{A7B3C93F-860B-44D7-9B43-4B19BF957A34}"/>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8;p48">
              <a:extLst>
                <a:ext uri="{FF2B5EF4-FFF2-40B4-BE49-F238E27FC236}">
                  <a16:creationId xmlns:a16="http://schemas.microsoft.com/office/drawing/2014/main" id="{0B3942C5-26E7-4088-AB4F-37BB26B07758}"/>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9;p48">
              <a:extLst>
                <a:ext uri="{FF2B5EF4-FFF2-40B4-BE49-F238E27FC236}">
                  <a16:creationId xmlns:a16="http://schemas.microsoft.com/office/drawing/2014/main" id="{1B1196EB-14EE-4E48-A81C-7D8B37DCA006}"/>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0;p48">
              <a:extLst>
                <a:ext uri="{FF2B5EF4-FFF2-40B4-BE49-F238E27FC236}">
                  <a16:creationId xmlns:a16="http://schemas.microsoft.com/office/drawing/2014/main" id="{BAEB9D4E-EE0A-4E3C-BA2A-EBB4C11587DC}"/>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1;p48">
              <a:extLst>
                <a:ext uri="{FF2B5EF4-FFF2-40B4-BE49-F238E27FC236}">
                  <a16:creationId xmlns:a16="http://schemas.microsoft.com/office/drawing/2014/main" id="{F33201C8-AF57-4B32-87F3-27737F8363D8}"/>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2;p48">
              <a:extLst>
                <a:ext uri="{FF2B5EF4-FFF2-40B4-BE49-F238E27FC236}">
                  <a16:creationId xmlns:a16="http://schemas.microsoft.com/office/drawing/2014/main" id="{4397492A-1A6B-444D-A3B3-A7DF91287EDF}"/>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3;p48">
              <a:extLst>
                <a:ext uri="{FF2B5EF4-FFF2-40B4-BE49-F238E27FC236}">
                  <a16:creationId xmlns:a16="http://schemas.microsoft.com/office/drawing/2014/main" id="{17F0EB67-C75B-4DFA-AE95-0DD973BE70E7}"/>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4;p48">
              <a:extLst>
                <a:ext uri="{FF2B5EF4-FFF2-40B4-BE49-F238E27FC236}">
                  <a16:creationId xmlns:a16="http://schemas.microsoft.com/office/drawing/2014/main" id="{A1A097A8-15D0-4803-83ED-E80B5D89B4FB}"/>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5;p48">
              <a:extLst>
                <a:ext uri="{FF2B5EF4-FFF2-40B4-BE49-F238E27FC236}">
                  <a16:creationId xmlns:a16="http://schemas.microsoft.com/office/drawing/2014/main" id="{225B6D76-29A4-47ED-B045-E8B57F90E33C}"/>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6;p48">
              <a:extLst>
                <a:ext uri="{FF2B5EF4-FFF2-40B4-BE49-F238E27FC236}">
                  <a16:creationId xmlns:a16="http://schemas.microsoft.com/office/drawing/2014/main" id="{EFBDDF9E-6D2E-46B4-B871-CFCB822A9BBE}"/>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7;p48">
              <a:extLst>
                <a:ext uri="{FF2B5EF4-FFF2-40B4-BE49-F238E27FC236}">
                  <a16:creationId xmlns:a16="http://schemas.microsoft.com/office/drawing/2014/main" id="{C925F8AF-DAB4-4D23-B2EA-C5FF4A8961F5}"/>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8;p48">
              <a:extLst>
                <a:ext uri="{FF2B5EF4-FFF2-40B4-BE49-F238E27FC236}">
                  <a16:creationId xmlns:a16="http://schemas.microsoft.com/office/drawing/2014/main" id="{DDD08DE1-39C8-4CF8-ABFE-63EC5435DE7D}"/>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9;p48">
              <a:extLst>
                <a:ext uri="{FF2B5EF4-FFF2-40B4-BE49-F238E27FC236}">
                  <a16:creationId xmlns:a16="http://schemas.microsoft.com/office/drawing/2014/main" id="{99B6B0AE-47B4-4EDE-BDE2-D205946802F5}"/>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0;p48">
              <a:extLst>
                <a:ext uri="{FF2B5EF4-FFF2-40B4-BE49-F238E27FC236}">
                  <a16:creationId xmlns:a16="http://schemas.microsoft.com/office/drawing/2014/main" id="{3FB46BF5-31B7-4508-9A1A-1649495B4AD3}"/>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1;p48">
              <a:extLst>
                <a:ext uri="{FF2B5EF4-FFF2-40B4-BE49-F238E27FC236}">
                  <a16:creationId xmlns:a16="http://schemas.microsoft.com/office/drawing/2014/main" id="{6BDCC02B-D9CB-4D32-B230-D182E5F9B17E}"/>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2;p48">
              <a:extLst>
                <a:ext uri="{FF2B5EF4-FFF2-40B4-BE49-F238E27FC236}">
                  <a16:creationId xmlns:a16="http://schemas.microsoft.com/office/drawing/2014/main" id="{2805D15E-6506-4688-BAA6-AA91B59DF408}"/>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3;p48">
              <a:extLst>
                <a:ext uri="{FF2B5EF4-FFF2-40B4-BE49-F238E27FC236}">
                  <a16:creationId xmlns:a16="http://schemas.microsoft.com/office/drawing/2014/main" id="{F79EAB1E-AAAA-4B3A-BE8F-DECBC1438E97}"/>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4;p48">
              <a:extLst>
                <a:ext uri="{FF2B5EF4-FFF2-40B4-BE49-F238E27FC236}">
                  <a16:creationId xmlns:a16="http://schemas.microsoft.com/office/drawing/2014/main" id="{25BA3C68-A591-4939-B630-CF00E709D43B}"/>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5;p48">
              <a:extLst>
                <a:ext uri="{FF2B5EF4-FFF2-40B4-BE49-F238E27FC236}">
                  <a16:creationId xmlns:a16="http://schemas.microsoft.com/office/drawing/2014/main" id="{BEB380F3-9BC1-49EC-86C2-DEA40F95128B}"/>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6;p48">
              <a:extLst>
                <a:ext uri="{FF2B5EF4-FFF2-40B4-BE49-F238E27FC236}">
                  <a16:creationId xmlns:a16="http://schemas.microsoft.com/office/drawing/2014/main" id="{7FBEEB9A-25DD-4220-B99C-B6C440504CD2}"/>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7;p48">
              <a:extLst>
                <a:ext uri="{FF2B5EF4-FFF2-40B4-BE49-F238E27FC236}">
                  <a16:creationId xmlns:a16="http://schemas.microsoft.com/office/drawing/2014/main" id="{D331B924-ED1D-48EE-8B45-1D730D3460E9}"/>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8;p48">
              <a:extLst>
                <a:ext uri="{FF2B5EF4-FFF2-40B4-BE49-F238E27FC236}">
                  <a16:creationId xmlns:a16="http://schemas.microsoft.com/office/drawing/2014/main" id="{3BAFD4DF-B551-439F-99A6-1826348A767F}"/>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9;p48">
              <a:extLst>
                <a:ext uri="{FF2B5EF4-FFF2-40B4-BE49-F238E27FC236}">
                  <a16:creationId xmlns:a16="http://schemas.microsoft.com/office/drawing/2014/main" id="{A3006C86-CDA2-4A61-9EFF-2D81B00AF85C}"/>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0;p48">
              <a:extLst>
                <a:ext uri="{FF2B5EF4-FFF2-40B4-BE49-F238E27FC236}">
                  <a16:creationId xmlns:a16="http://schemas.microsoft.com/office/drawing/2014/main" id="{DE79627F-4368-4487-9ADE-6A2A95B2BFCB}"/>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1;p48">
              <a:extLst>
                <a:ext uri="{FF2B5EF4-FFF2-40B4-BE49-F238E27FC236}">
                  <a16:creationId xmlns:a16="http://schemas.microsoft.com/office/drawing/2014/main" id="{02F0EF95-3301-4B03-AA5E-44373C7FC797}"/>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62;p48">
              <a:extLst>
                <a:ext uri="{FF2B5EF4-FFF2-40B4-BE49-F238E27FC236}">
                  <a16:creationId xmlns:a16="http://schemas.microsoft.com/office/drawing/2014/main" id="{F4FB1E7D-4AD5-46E4-89DE-D020DD883CF4}"/>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3;p48">
              <a:extLst>
                <a:ext uri="{FF2B5EF4-FFF2-40B4-BE49-F238E27FC236}">
                  <a16:creationId xmlns:a16="http://schemas.microsoft.com/office/drawing/2014/main" id="{AD6E0943-4DCA-42CC-A491-AF3BFF5F3FC6}"/>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4;p48">
              <a:extLst>
                <a:ext uri="{FF2B5EF4-FFF2-40B4-BE49-F238E27FC236}">
                  <a16:creationId xmlns:a16="http://schemas.microsoft.com/office/drawing/2014/main" id="{56AEC558-5178-4F9F-A1B2-227B08C789A1}"/>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5;p48">
              <a:extLst>
                <a:ext uri="{FF2B5EF4-FFF2-40B4-BE49-F238E27FC236}">
                  <a16:creationId xmlns:a16="http://schemas.microsoft.com/office/drawing/2014/main" id="{93ED4279-5523-41D7-9D03-40B06544F5BD}"/>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6;p48">
              <a:extLst>
                <a:ext uri="{FF2B5EF4-FFF2-40B4-BE49-F238E27FC236}">
                  <a16:creationId xmlns:a16="http://schemas.microsoft.com/office/drawing/2014/main" id="{94BB8C1A-C6C4-464D-B89C-AABF85B2C19A}"/>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7;p48">
              <a:extLst>
                <a:ext uri="{FF2B5EF4-FFF2-40B4-BE49-F238E27FC236}">
                  <a16:creationId xmlns:a16="http://schemas.microsoft.com/office/drawing/2014/main" id="{1D2F89F2-044F-41E7-9D89-41E418B0B14D}"/>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8;p48">
              <a:extLst>
                <a:ext uri="{FF2B5EF4-FFF2-40B4-BE49-F238E27FC236}">
                  <a16:creationId xmlns:a16="http://schemas.microsoft.com/office/drawing/2014/main" id="{8B0BC469-E7FC-41F6-858A-209AA9E5A378}"/>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9;p48">
              <a:extLst>
                <a:ext uri="{FF2B5EF4-FFF2-40B4-BE49-F238E27FC236}">
                  <a16:creationId xmlns:a16="http://schemas.microsoft.com/office/drawing/2014/main" id="{C2C6F310-B2AF-4430-A189-DC3EA3BE6A43}"/>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0;p48">
              <a:extLst>
                <a:ext uri="{FF2B5EF4-FFF2-40B4-BE49-F238E27FC236}">
                  <a16:creationId xmlns:a16="http://schemas.microsoft.com/office/drawing/2014/main" id="{816B6925-4FEC-4314-BD35-ABCC1426F6EE}"/>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1;p48">
              <a:extLst>
                <a:ext uri="{FF2B5EF4-FFF2-40B4-BE49-F238E27FC236}">
                  <a16:creationId xmlns:a16="http://schemas.microsoft.com/office/drawing/2014/main" id="{75195906-7832-4755-A4FE-9A445E0AD624}"/>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2;p48">
              <a:extLst>
                <a:ext uri="{FF2B5EF4-FFF2-40B4-BE49-F238E27FC236}">
                  <a16:creationId xmlns:a16="http://schemas.microsoft.com/office/drawing/2014/main" id="{EFC84577-5162-4E79-BE09-0271506AF234}"/>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3;p48">
              <a:extLst>
                <a:ext uri="{FF2B5EF4-FFF2-40B4-BE49-F238E27FC236}">
                  <a16:creationId xmlns:a16="http://schemas.microsoft.com/office/drawing/2014/main" id="{41044A52-E5AA-4220-A080-802A3FE5B2FB}"/>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4;p48">
              <a:extLst>
                <a:ext uri="{FF2B5EF4-FFF2-40B4-BE49-F238E27FC236}">
                  <a16:creationId xmlns:a16="http://schemas.microsoft.com/office/drawing/2014/main" id="{47FCB23E-6344-41B0-9360-E729FBCC372C}"/>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5;p48">
              <a:extLst>
                <a:ext uri="{FF2B5EF4-FFF2-40B4-BE49-F238E27FC236}">
                  <a16:creationId xmlns:a16="http://schemas.microsoft.com/office/drawing/2014/main" id="{28E44028-CA3F-452D-99FF-060589AA6F1F}"/>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6;p48">
              <a:extLst>
                <a:ext uri="{FF2B5EF4-FFF2-40B4-BE49-F238E27FC236}">
                  <a16:creationId xmlns:a16="http://schemas.microsoft.com/office/drawing/2014/main" id="{AACE78F0-B8E2-413F-A270-5E9D7C56E63B}"/>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7;p48">
              <a:extLst>
                <a:ext uri="{FF2B5EF4-FFF2-40B4-BE49-F238E27FC236}">
                  <a16:creationId xmlns:a16="http://schemas.microsoft.com/office/drawing/2014/main" id="{EDC4952B-0675-48F0-993C-CA6D3C6AFDF5}"/>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8;p48">
              <a:extLst>
                <a:ext uri="{FF2B5EF4-FFF2-40B4-BE49-F238E27FC236}">
                  <a16:creationId xmlns:a16="http://schemas.microsoft.com/office/drawing/2014/main" id="{747FA6CA-8F86-45C9-899E-B72DEBAF2E2F}"/>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9;p48">
              <a:extLst>
                <a:ext uri="{FF2B5EF4-FFF2-40B4-BE49-F238E27FC236}">
                  <a16:creationId xmlns:a16="http://schemas.microsoft.com/office/drawing/2014/main" id="{024E26B5-4963-48B1-B24A-43835DDEBD97}"/>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0;p48">
              <a:extLst>
                <a:ext uri="{FF2B5EF4-FFF2-40B4-BE49-F238E27FC236}">
                  <a16:creationId xmlns:a16="http://schemas.microsoft.com/office/drawing/2014/main" id="{5EB1171D-2EF9-448F-A68B-EFC9C006F41A}"/>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1;p48">
              <a:extLst>
                <a:ext uri="{FF2B5EF4-FFF2-40B4-BE49-F238E27FC236}">
                  <a16:creationId xmlns:a16="http://schemas.microsoft.com/office/drawing/2014/main" id="{68B779F3-BA5F-47E2-91F8-DC349252F595}"/>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2;p48">
              <a:extLst>
                <a:ext uri="{FF2B5EF4-FFF2-40B4-BE49-F238E27FC236}">
                  <a16:creationId xmlns:a16="http://schemas.microsoft.com/office/drawing/2014/main" id="{28B58C5F-3837-4C05-8C68-8EC22DCD3E92}"/>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3;p48">
              <a:extLst>
                <a:ext uri="{FF2B5EF4-FFF2-40B4-BE49-F238E27FC236}">
                  <a16:creationId xmlns:a16="http://schemas.microsoft.com/office/drawing/2014/main" id="{7F3517ED-26D2-4108-979D-E252607E968F}"/>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4;p48">
              <a:extLst>
                <a:ext uri="{FF2B5EF4-FFF2-40B4-BE49-F238E27FC236}">
                  <a16:creationId xmlns:a16="http://schemas.microsoft.com/office/drawing/2014/main" id="{4EB7130A-E6FA-4AD7-BE88-006718809203}"/>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5;p48">
              <a:extLst>
                <a:ext uri="{FF2B5EF4-FFF2-40B4-BE49-F238E27FC236}">
                  <a16:creationId xmlns:a16="http://schemas.microsoft.com/office/drawing/2014/main" id="{25BE8AD0-7BC2-491D-9953-CFC480B833A3}"/>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6;p48">
              <a:extLst>
                <a:ext uri="{FF2B5EF4-FFF2-40B4-BE49-F238E27FC236}">
                  <a16:creationId xmlns:a16="http://schemas.microsoft.com/office/drawing/2014/main" id="{5A0B6582-9D62-42E3-8539-B88A54FF700B}"/>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7;p48">
              <a:extLst>
                <a:ext uri="{FF2B5EF4-FFF2-40B4-BE49-F238E27FC236}">
                  <a16:creationId xmlns:a16="http://schemas.microsoft.com/office/drawing/2014/main" id="{5D8D0110-ADE8-40FF-8924-E2E30339B255}"/>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8;p48">
              <a:extLst>
                <a:ext uri="{FF2B5EF4-FFF2-40B4-BE49-F238E27FC236}">
                  <a16:creationId xmlns:a16="http://schemas.microsoft.com/office/drawing/2014/main" id="{9FCCACAB-EBFD-43DF-AFF4-09A8E1EDFE45}"/>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9;p48">
              <a:extLst>
                <a:ext uri="{FF2B5EF4-FFF2-40B4-BE49-F238E27FC236}">
                  <a16:creationId xmlns:a16="http://schemas.microsoft.com/office/drawing/2014/main" id="{91C3AC4E-8223-4505-B3A5-5BC405B44C85}"/>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0;p48">
              <a:extLst>
                <a:ext uri="{FF2B5EF4-FFF2-40B4-BE49-F238E27FC236}">
                  <a16:creationId xmlns:a16="http://schemas.microsoft.com/office/drawing/2014/main" id="{4372528F-02AE-4D96-86CE-1B047D24753C}"/>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1;p48">
              <a:extLst>
                <a:ext uri="{FF2B5EF4-FFF2-40B4-BE49-F238E27FC236}">
                  <a16:creationId xmlns:a16="http://schemas.microsoft.com/office/drawing/2014/main" id="{CA0FF2AD-A664-45E5-9E5A-20FB97F1451F}"/>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2;p48">
              <a:extLst>
                <a:ext uri="{FF2B5EF4-FFF2-40B4-BE49-F238E27FC236}">
                  <a16:creationId xmlns:a16="http://schemas.microsoft.com/office/drawing/2014/main" id="{148BF5FB-7F5C-4F46-8C47-56A643810151}"/>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3;p48">
              <a:extLst>
                <a:ext uri="{FF2B5EF4-FFF2-40B4-BE49-F238E27FC236}">
                  <a16:creationId xmlns:a16="http://schemas.microsoft.com/office/drawing/2014/main" id="{1B8C6F74-F4A4-44EA-A524-E0CC257703B0}"/>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4;p48">
              <a:extLst>
                <a:ext uri="{FF2B5EF4-FFF2-40B4-BE49-F238E27FC236}">
                  <a16:creationId xmlns:a16="http://schemas.microsoft.com/office/drawing/2014/main" id="{6A0474FE-625C-45C8-AFE2-B3081C7D7501}"/>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5;p48">
              <a:extLst>
                <a:ext uri="{FF2B5EF4-FFF2-40B4-BE49-F238E27FC236}">
                  <a16:creationId xmlns:a16="http://schemas.microsoft.com/office/drawing/2014/main" id="{3E75862F-8E10-4E4D-BF54-9E8FA29C4C03}"/>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6;p48">
              <a:extLst>
                <a:ext uri="{FF2B5EF4-FFF2-40B4-BE49-F238E27FC236}">
                  <a16:creationId xmlns:a16="http://schemas.microsoft.com/office/drawing/2014/main" id="{64F91A6D-E2B0-48F3-8052-0791A3A1BFB9}"/>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48">
              <a:extLst>
                <a:ext uri="{FF2B5EF4-FFF2-40B4-BE49-F238E27FC236}">
                  <a16:creationId xmlns:a16="http://schemas.microsoft.com/office/drawing/2014/main" id="{954E268D-905C-412A-968C-0C2D9C82383B}"/>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8;p48">
              <a:extLst>
                <a:ext uri="{FF2B5EF4-FFF2-40B4-BE49-F238E27FC236}">
                  <a16:creationId xmlns:a16="http://schemas.microsoft.com/office/drawing/2014/main" id="{F302A055-92D3-4799-9EB1-625CFA96E888}"/>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9;p48">
              <a:extLst>
                <a:ext uri="{FF2B5EF4-FFF2-40B4-BE49-F238E27FC236}">
                  <a16:creationId xmlns:a16="http://schemas.microsoft.com/office/drawing/2014/main" id="{6276E67E-D2B2-4B62-9243-E084357A935A}"/>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0;p48">
              <a:extLst>
                <a:ext uri="{FF2B5EF4-FFF2-40B4-BE49-F238E27FC236}">
                  <a16:creationId xmlns:a16="http://schemas.microsoft.com/office/drawing/2014/main" id="{DC7F2602-7301-4749-98CD-8784CC74B2E2}"/>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1;p48">
              <a:extLst>
                <a:ext uri="{FF2B5EF4-FFF2-40B4-BE49-F238E27FC236}">
                  <a16:creationId xmlns:a16="http://schemas.microsoft.com/office/drawing/2014/main" id="{A0334E9E-1153-43C2-BB76-510EAB209AA2}"/>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2;p48">
              <a:extLst>
                <a:ext uri="{FF2B5EF4-FFF2-40B4-BE49-F238E27FC236}">
                  <a16:creationId xmlns:a16="http://schemas.microsoft.com/office/drawing/2014/main" id="{AF6369CB-4179-452B-B836-B4540D6994A7}"/>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3;p48">
              <a:extLst>
                <a:ext uri="{FF2B5EF4-FFF2-40B4-BE49-F238E27FC236}">
                  <a16:creationId xmlns:a16="http://schemas.microsoft.com/office/drawing/2014/main" id="{D75B7825-8189-4867-87B3-141CE3E69B86}"/>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4;p48">
              <a:extLst>
                <a:ext uri="{FF2B5EF4-FFF2-40B4-BE49-F238E27FC236}">
                  <a16:creationId xmlns:a16="http://schemas.microsoft.com/office/drawing/2014/main" id="{A6AFABAF-783B-4FD9-B6F6-8A48025F1582}"/>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5;p48">
              <a:extLst>
                <a:ext uri="{FF2B5EF4-FFF2-40B4-BE49-F238E27FC236}">
                  <a16:creationId xmlns:a16="http://schemas.microsoft.com/office/drawing/2014/main" id="{D037C069-FB0E-4CB0-8523-AAAFF920F954}"/>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06;p48">
              <a:extLst>
                <a:ext uri="{FF2B5EF4-FFF2-40B4-BE49-F238E27FC236}">
                  <a16:creationId xmlns:a16="http://schemas.microsoft.com/office/drawing/2014/main" id="{6EA1FC17-102D-40D9-BC0D-4A15AC3C9670}"/>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07;p48">
              <a:extLst>
                <a:ext uri="{FF2B5EF4-FFF2-40B4-BE49-F238E27FC236}">
                  <a16:creationId xmlns:a16="http://schemas.microsoft.com/office/drawing/2014/main" id="{8FC40C71-329E-4D08-8E45-489101ED360A}"/>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08;p48">
              <a:extLst>
                <a:ext uri="{FF2B5EF4-FFF2-40B4-BE49-F238E27FC236}">
                  <a16:creationId xmlns:a16="http://schemas.microsoft.com/office/drawing/2014/main" id="{2F190318-6B2D-4089-A820-C54FE949A8FB}"/>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09;p48">
              <a:extLst>
                <a:ext uri="{FF2B5EF4-FFF2-40B4-BE49-F238E27FC236}">
                  <a16:creationId xmlns:a16="http://schemas.microsoft.com/office/drawing/2014/main" id="{75BA8B73-58DA-44A3-AC86-30CF95C3A8F6}"/>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0;p48">
              <a:extLst>
                <a:ext uri="{FF2B5EF4-FFF2-40B4-BE49-F238E27FC236}">
                  <a16:creationId xmlns:a16="http://schemas.microsoft.com/office/drawing/2014/main" id="{7F9E9FE7-C11A-4613-B820-A6A733F40FEA}"/>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1;p48">
              <a:extLst>
                <a:ext uri="{FF2B5EF4-FFF2-40B4-BE49-F238E27FC236}">
                  <a16:creationId xmlns:a16="http://schemas.microsoft.com/office/drawing/2014/main" id="{9067973F-C233-4F71-82AE-B321F8C05F80}"/>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2;p48">
              <a:extLst>
                <a:ext uri="{FF2B5EF4-FFF2-40B4-BE49-F238E27FC236}">
                  <a16:creationId xmlns:a16="http://schemas.microsoft.com/office/drawing/2014/main" id="{5568463E-88C4-4C9E-A93F-45046047E04D}"/>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3;p48">
              <a:extLst>
                <a:ext uri="{FF2B5EF4-FFF2-40B4-BE49-F238E27FC236}">
                  <a16:creationId xmlns:a16="http://schemas.microsoft.com/office/drawing/2014/main" id="{5D532616-595A-4987-9F2C-1B4B65AE439E}"/>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14;p48">
              <a:extLst>
                <a:ext uri="{FF2B5EF4-FFF2-40B4-BE49-F238E27FC236}">
                  <a16:creationId xmlns:a16="http://schemas.microsoft.com/office/drawing/2014/main" id="{260C23FC-5595-4E1F-B380-98DB53D0D948}"/>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15;p48">
              <a:extLst>
                <a:ext uri="{FF2B5EF4-FFF2-40B4-BE49-F238E27FC236}">
                  <a16:creationId xmlns:a16="http://schemas.microsoft.com/office/drawing/2014/main" id="{CCBC6428-B588-4215-9CC1-7C6D72F701DA}"/>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16;p48">
              <a:extLst>
                <a:ext uri="{FF2B5EF4-FFF2-40B4-BE49-F238E27FC236}">
                  <a16:creationId xmlns:a16="http://schemas.microsoft.com/office/drawing/2014/main" id="{58D6EF85-9BAF-4081-98B7-BE59605837CC}"/>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17;p48">
              <a:extLst>
                <a:ext uri="{FF2B5EF4-FFF2-40B4-BE49-F238E27FC236}">
                  <a16:creationId xmlns:a16="http://schemas.microsoft.com/office/drawing/2014/main" id="{7420F2D6-5F75-4DED-BCD5-31C32A620F4F}"/>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18;p48">
              <a:extLst>
                <a:ext uri="{FF2B5EF4-FFF2-40B4-BE49-F238E27FC236}">
                  <a16:creationId xmlns:a16="http://schemas.microsoft.com/office/drawing/2014/main" id="{23E16923-C7D2-4201-AFC2-6C7E5CD3E7F7}"/>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19;p48">
              <a:extLst>
                <a:ext uri="{FF2B5EF4-FFF2-40B4-BE49-F238E27FC236}">
                  <a16:creationId xmlns:a16="http://schemas.microsoft.com/office/drawing/2014/main" id="{149354D3-910B-4CDF-95EE-9DCA0BB451A6}"/>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0;p48">
              <a:extLst>
                <a:ext uri="{FF2B5EF4-FFF2-40B4-BE49-F238E27FC236}">
                  <a16:creationId xmlns:a16="http://schemas.microsoft.com/office/drawing/2014/main" id="{E4254045-140F-49C0-85CF-76A3F20DB597}"/>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1;p48">
              <a:extLst>
                <a:ext uri="{FF2B5EF4-FFF2-40B4-BE49-F238E27FC236}">
                  <a16:creationId xmlns:a16="http://schemas.microsoft.com/office/drawing/2014/main" id="{630CC435-1D80-46D0-A435-FD3106DFF060}"/>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2;p48">
              <a:extLst>
                <a:ext uri="{FF2B5EF4-FFF2-40B4-BE49-F238E27FC236}">
                  <a16:creationId xmlns:a16="http://schemas.microsoft.com/office/drawing/2014/main" id="{818D824D-138B-4A6A-97C2-71696C91A49A}"/>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23;p48">
              <a:extLst>
                <a:ext uri="{FF2B5EF4-FFF2-40B4-BE49-F238E27FC236}">
                  <a16:creationId xmlns:a16="http://schemas.microsoft.com/office/drawing/2014/main" id="{06E12C24-6565-4D83-8F83-7DAC995A86D8}"/>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24;p48">
              <a:extLst>
                <a:ext uri="{FF2B5EF4-FFF2-40B4-BE49-F238E27FC236}">
                  <a16:creationId xmlns:a16="http://schemas.microsoft.com/office/drawing/2014/main" id="{0EB2BA01-E751-4FAC-8D39-396BD0DFB5FC}"/>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25;p48">
              <a:extLst>
                <a:ext uri="{FF2B5EF4-FFF2-40B4-BE49-F238E27FC236}">
                  <a16:creationId xmlns:a16="http://schemas.microsoft.com/office/drawing/2014/main" id="{0EC6C8C6-CC59-42C4-A8FA-0F4302D66680}"/>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26;p48">
              <a:extLst>
                <a:ext uri="{FF2B5EF4-FFF2-40B4-BE49-F238E27FC236}">
                  <a16:creationId xmlns:a16="http://schemas.microsoft.com/office/drawing/2014/main" id="{C381961A-7DC1-472D-9985-396522CD3AFB}"/>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27;p48">
              <a:extLst>
                <a:ext uri="{FF2B5EF4-FFF2-40B4-BE49-F238E27FC236}">
                  <a16:creationId xmlns:a16="http://schemas.microsoft.com/office/drawing/2014/main" id="{E8BCC8D6-CD81-44DA-B804-F1D8715BE347}"/>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28;p48">
              <a:extLst>
                <a:ext uri="{FF2B5EF4-FFF2-40B4-BE49-F238E27FC236}">
                  <a16:creationId xmlns:a16="http://schemas.microsoft.com/office/drawing/2014/main" id="{589AF95D-E14E-4652-B29E-6BDD6E1BA4BD}"/>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29;p48">
              <a:extLst>
                <a:ext uri="{FF2B5EF4-FFF2-40B4-BE49-F238E27FC236}">
                  <a16:creationId xmlns:a16="http://schemas.microsoft.com/office/drawing/2014/main" id="{80618253-CAAF-4805-8DAE-11D52215D00D}"/>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0;p48">
              <a:extLst>
                <a:ext uri="{FF2B5EF4-FFF2-40B4-BE49-F238E27FC236}">
                  <a16:creationId xmlns:a16="http://schemas.microsoft.com/office/drawing/2014/main" id="{3AD2AE5D-84D4-4866-8130-CBAC0F88E852}"/>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5389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2A35-DC28-4271-9D8B-BAB933C878BB}"/>
              </a:ext>
            </a:extLst>
          </p:cNvPr>
          <p:cNvSpPr>
            <a:spLocks noGrp="1"/>
          </p:cNvSpPr>
          <p:nvPr>
            <p:ph type="title"/>
          </p:nvPr>
        </p:nvSpPr>
        <p:spPr/>
        <p:txBody>
          <a:bodyPr/>
          <a:lstStyle/>
          <a:p>
            <a:r>
              <a:rPr lang="en-GB" b="1"/>
              <a:t>HƯỚNG PHÁT TRIỂN</a:t>
            </a:r>
            <a:endParaRPr lang="en-US" b="1"/>
          </a:p>
        </p:txBody>
      </p:sp>
      <p:sp>
        <p:nvSpPr>
          <p:cNvPr id="4" name="TextBox 3">
            <a:extLst>
              <a:ext uri="{FF2B5EF4-FFF2-40B4-BE49-F238E27FC236}">
                <a16:creationId xmlns:a16="http://schemas.microsoft.com/office/drawing/2014/main" id="{E44F67A0-BD3C-42E0-8EC7-A9054D11927C}"/>
              </a:ext>
            </a:extLst>
          </p:cNvPr>
          <p:cNvSpPr txBox="1"/>
          <p:nvPr/>
        </p:nvSpPr>
        <p:spPr>
          <a:xfrm>
            <a:off x="537882" y="1120492"/>
            <a:ext cx="8162365" cy="3725828"/>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Cải thiện thêm phần giao diện thân thiện với người dùng hơn.</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Tăng thêm số lượng phần tử.</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Thêm nhiều cách nhập dữ liệu hơn: nhập từ file, nhập nguyên dãy, …</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Thêm nhiều chức năng như so sánh độ phức tạp từ hai thuật toán trở lên.</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Tối ưu hoá tốc độ xử lý, hiệu suất chương trình.</a:t>
            </a: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Thêm nhiều thuật toán cho người dùng lựa chọn.</a:t>
            </a:r>
          </a:p>
          <a:p>
            <a:pPr marL="342900" lvl="0" indent="-342900" algn="just">
              <a:lnSpc>
                <a:spcPct val="150000"/>
              </a:lnSpc>
              <a:spcAft>
                <a:spcPts val="800"/>
              </a:spcAft>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Thêm nhiều chức năng, nhiều lựa chọn hơn cho người dùng.</a:t>
            </a:r>
          </a:p>
        </p:txBody>
      </p:sp>
    </p:spTree>
    <p:extLst>
      <p:ext uri="{BB962C8B-B14F-4D97-AF65-F5344CB8AC3E}">
        <p14:creationId xmlns:p14="http://schemas.microsoft.com/office/powerpoint/2010/main" val="31338047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DF64-F326-45B4-AACC-630BF13D3532}"/>
              </a:ext>
            </a:extLst>
          </p:cNvPr>
          <p:cNvSpPr>
            <a:spLocks noGrp="1"/>
          </p:cNvSpPr>
          <p:nvPr>
            <p:ph type="title"/>
          </p:nvPr>
        </p:nvSpPr>
        <p:spPr/>
        <p:txBody>
          <a:bodyPr/>
          <a:lstStyle/>
          <a:p>
            <a:r>
              <a:rPr lang="en-GB" b="1"/>
              <a:t>PHÂN CÔNG CÔNG VIỆC</a:t>
            </a:r>
            <a:endParaRPr lang="en-US" b="1"/>
          </a:p>
        </p:txBody>
      </p:sp>
      <p:graphicFrame>
        <p:nvGraphicFramePr>
          <p:cNvPr id="3" name="Google Shape;1644;p43">
            <a:extLst>
              <a:ext uri="{FF2B5EF4-FFF2-40B4-BE49-F238E27FC236}">
                <a16:creationId xmlns:a16="http://schemas.microsoft.com/office/drawing/2014/main" id="{CD94466F-AF7D-4A00-A8E0-980F97B1B7BC}"/>
              </a:ext>
            </a:extLst>
          </p:cNvPr>
          <p:cNvGraphicFramePr/>
          <p:nvPr>
            <p:extLst>
              <p:ext uri="{D42A27DB-BD31-4B8C-83A1-F6EECF244321}">
                <p14:modId xmlns:p14="http://schemas.microsoft.com/office/powerpoint/2010/main" val="2949715432"/>
              </p:ext>
            </p:extLst>
          </p:nvPr>
        </p:nvGraphicFramePr>
        <p:xfrm>
          <a:off x="457200" y="1015008"/>
          <a:ext cx="8323729" cy="3624225"/>
        </p:xfrm>
        <a:graphic>
          <a:graphicData uri="http://schemas.openxmlformats.org/drawingml/2006/table">
            <a:tbl>
              <a:tblPr>
                <a:noFill/>
                <a:tableStyleId>{2E6AA38C-3F2C-4952-99F4-E0B7018BBF70}</a:tableStyleId>
              </a:tblPr>
              <a:tblGrid>
                <a:gridCol w="994199">
                  <a:extLst>
                    <a:ext uri="{9D8B030D-6E8A-4147-A177-3AD203B41FA5}">
                      <a16:colId xmlns:a16="http://schemas.microsoft.com/office/drawing/2014/main" val="20001"/>
                    </a:ext>
                  </a:extLst>
                </a:gridCol>
                <a:gridCol w="4185312">
                  <a:extLst>
                    <a:ext uri="{9D8B030D-6E8A-4147-A177-3AD203B41FA5}">
                      <a16:colId xmlns:a16="http://schemas.microsoft.com/office/drawing/2014/main" val="509610083"/>
                    </a:ext>
                  </a:extLst>
                </a:gridCol>
                <a:gridCol w="1638416">
                  <a:extLst>
                    <a:ext uri="{9D8B030D-6E8A-4147-A177-3AD203B41FA5}">
                      <a16:colId xmlns:a16="http://schemas.microsoft.com/office/drawing/2014/main" val="20002"/>
                    </a:ext>
                  </a:extLst>
                </a:gridCol>
                <a:gridCol w="1505802">
                  <a:extLst>
                    <a:ext uri="{9D8B030D-6E8A-4147-A177-3AD203B41FA5}">
                      <a16:colId xmlns:a16="http://schemas.microsoft.com/office/drawing/2014/main" val="20003"/>
                    </a:ext>
                  </a:extLst>
                </a:gridCol>
              </a:tblGrid>
              <a:tr h="724845">
                <a:tc>
                  <a:txBody>
                    <a:bodyPr/>
                    <a:lstStyle/>
                    <a:p>
                      <a:pPr marL="0" indent="0" algn="ctr">
                        <a:lnSpc>
                          <a:spcPct val="100000"/>
                        </a:lnSpc>
                        <a:spcAft>
                          <a:spcPts val="800"/>
                        </a:spcAft>
                      </a:pPr>
                      <a:r>
                        <a:rPr lang="en-US" sz="2000" b="1">
                          <a:solidFill>
                            <a:srgbClr val="1F1C51"/>
                          </a:solidFill>
                          <a:latin typeface="UTM Aptima" panose="02040603050506020204" pitchFamily="18" charset="0"/>
                        </a:rPr>
                        <a:t>STT</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indent="0" algn="ctr">
                        <a:lnSpc>
                          <a:spcPct val="100000"/>
                        </a:lnSpc>
                        <a:spcAft>
                          <a:spcPts val="800"/>
                        </a:spcAft>
                      </a:pPr>
                      <a:r>
                        <a:rPr lang="en-US" sz="2000" b="1">
                          <a:solidFill>
                            <a:srgbClr val="1F1C51"/>
                          </a:solidFill>
                          <a:latin typeface="UTM Aptima" panose="02040603050506020204" pitchFamily="18" charset="0"/>
                        </a:rPr>
                        <a:t>Công việc</a:t>
                      </a:r>
                    </a:p>
                  </a:txBody>
                  <a:tcPr marL="68580" marR="68580" marT="0" marB="0"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indent="0" algn="ctr">
                        <a:lnSpc>
                          <a:spcPct val="100000"/>
                        </a:lnSpc>
                        <a:spcAft>
                          <a:spcPts val="800"/>
                        </a:spcAft>
                      </a:pPr>
                      <a:r>
                        <a:rPr lang="en-US" sz="2000" b="1">
                          <a:solidFill>
                            <a:srgbClr val="1F1C51"/>
                          </a:solidFill>
                          <a:latin typeface="UTM Aptima" panose="02040603050506020204" pitchFamily="18" charset="0"/>
                        </a:rPr>
                        <a:t>Phân công</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a:txBody>
                    <a:bodyPr/>
                    <a:lstStyle/>
                    <a:p>
                      <a:pPr indent="0" algn="ctr">
                        <a:lnSpc>
                          <a:spcPct val="100000"/>
                        </a:lnSpc>
                        <a:spcAft>
                          <a:spcPts val="800"/>
                        </a:spcAft>
                      </a:pPr>
                      <a:r>
                        <a:rPr lang="en-US" sz="2000" b="1">
                          <a:solidFill>
                            <a:srgbClr val="1F1C51"/>
                          </a:solidFill>
                          <a:latin typeface="UTM Aptima" panose="02040603050506020204" pitchFamily="18" charset="0"/>
                        </a:rPr>
                        <a:t>Tiến độ</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extLst>
                  <a:ext uri="{0D108BD9-81ED-4DB2-BD59-A6C34878D82A}">
                    <a16:rowId xmlns:a16="http://schemas.microsoft.com/office/drawing/2014/main" val="10000"/>
                  </a:ext>
                </a:extLst>
              </a:tr>
              <a:tr h="724845">
                <a:tc>
                  <a:txBody>
                    <a:bodyPr/>
                    <a:lstStyle/>
                    <a:p>
                      <a:pPr indent="0" algn="ctr">
                        <a:lnSpc>
                          <a:spcPct val="100000"/>
                        </a:lnSpc>
                        <a:spcAft>
                          <a:spcPts val="800"/>
                        </a:spcAft>
                      </a:pPr>
                      <a:r>
                        <a:rPr lang="en-US" sz="2000">
                          <a:solidFill>
                            <a:srgbClr val="1F1C51"/>
                          </a:solidFill>
                          <a:latin typeface="UTM Aptima" panose="02040603050506020204" pitchFamily="18" charset="0"/>
                        </a:rPr>
                        <a:t>1</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just">
                        <a:lnSpc>
                          <a:spcPct val="100000"/>
                        </a:lnSpc>
                        <a:spcAft>
                          <a:spcPts val="800"/>
                        </a:spcAft>
                      </a:pPr>
                      <a:r>
                        <a:rPr lang="en-US" sz="2000">
                          <a:solidFill>
                            <a:srgbClr val="1F1C51"/>
                          </a:solidFill>
                          <a:latin typeface="UTM Aptima" panose="02040603050506020204" pitchFamily="18" charset="0"/>
                        </a:rPr>
                        <a:t>Lên ý tưởng, viết code chính, nghiên cứu thuật toán, chỉnh sửa lỗi</a:t>
                      </a:r>
                    </a:p>
                  </a:txBody>
                  <a:tcPr marL="68580" marR="68580" marT="0" marB="0"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Dương</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100%</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24845">
                <a:tc>
                  <a:txBody>
                    <a:bodyPr/>
                    <a:lstStyle/>
                    <a:p>
                      <a:pPr indent="0" algn="ctr">
                        <a:lnSpc>
                          <a:spcPct val="100000"/>
                        </a:lnSpc>
                        <a:spcAft>
                          <a:spcPts val="800"/>
                        </a:spcAft>
                      </a:pPr>
                      <a:r>
                        <a:rPr lang="en-US" sz="2000">
                          <a:solidFill>
                            <a:srgbClr val="1F1C51"/>
                          </a:solidFill>
                          <a:latin typeface="UTM Aptima" panose="02040603050506020204" pitchFamily="18" charset="0"/>
                        </a:rPr>
                        <a:t>2</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just">
                        <a:lnSpc>
                          <a:spcPct val="100000"/>
                        </a:lnSpc>
                        <a:spcAft>
                          <a:spcPts val="800"/>
                        </a:spcAft>
                      </a:pPr>
                      <a:r>
                        <a:rPr lang="en-US" sz="2000">
                          <a:solidFill>
                            <a:srgbClr val="1F1C51"/>
                          </a:solidFill>
                          <a:latin typeface="UTM Aptima" panose="02040603050506020204" pitchFamily="18" charset="0"/>
                        </a:rPr>
                        <a:t>Viết báo cáo, góp ý thiết kế, nghiên cứu thuật toán</a:t>
                      </a:r>
                    </a:p>
                  </a:txBody>
                  <a:tcPr marL="68580" marR="68580" marT="0" marB="0"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Nguyên</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100%</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24845">
                <a:tc>
                  <a:txBody>
                    <a:bodyPr/>
                    <a:lstStyle/>
                    <a:p>
                      <a:pPr indent="0" algn="ctr">
                        <a:lnSpc>
                          <a:spcPct val="100000"/>
                        </a:lnSpc>
                        <a:spcAft>
                          <a:spcPts val="800"/>
                        </a:spcAft>
                      </a:pPr>
                      <a:r>
                        <a:rPr lang="en-US" sz="2000">
                          <a:solidFill>
                            <a:srgbClr val="1F1C51"/>
                          </a:solidFill>
                          <a:latin typeface="UTM Aptima" panose="02040603050506020204" pitchFamily="18" charset="0"/>
                        </a:rPr>
                        <a:t>3</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just">
                        <a:lnSpc>
                          <a:spcPct val="100000"/>
                        </a:lnSpc>
                        <a:spcAft>
                          <a:spcPts val="800"/>
                        </a:spcAft>
                      </a:pPr>
                      <a:r>
                        <a:rPr lang="en-US" sz="2000">
                          <a:solidFill>
                            <a:srgbClr val="1F1C51"/>
                          </a:solidFill>
                          <a:latin typeface="UTM Aptima" panose="02040603050506020204" pitchFamily="18" charset="0"/>
                        </a:rPr>
                        <a:t>Làm video demo chương trình, lên ý tưởng hoàn thiện chương trình</a:t>
                      </a:r>
                    </a:p>
                  </a:txBody>
                  <a:tcPr marL="68580" marR="68580" marT="0" marB="0"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Quỳnh</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100%</a:t>
                      </a:r>
                    </a:p>
                  </a:txBody>
                  <a:tcPr marL="68580" marR="6858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24845">
                <a:tc>
                  <a:txBody>
                    <a:bodyPr/>
                    <a:lstStyle/>
                    <a:p>
                      <a:pPr indent="0" algn="ctr">
                        <a:lnSpc>
                          <a:spcPct val="100000"/>
                        </a:lnSpc>
                        <a:spcAft>
                          <a:spcPts val="800"/>
                        </a:spcAft>
                      </a:pPr>
                      <a:r>
                        <a:rPr lang="en-US" sz="2000">
                          <a:solidFill>
                            <a:srgbClr val="1F1C51"/>
                          </a:solidFill>
                          <a:latin typeface="UTM Aptima" panose="02040603050506020204" pitchFamily="18" charset="0"/>
                        </a:rPr>
                        <a:t>4</a:t>
                      </a:r>
                    </a:p>
                  </a:txBody>
                  <a:tcPr marL="68580" marR="68580" marT="0" marB="0"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indent="0" algn="just">
                        <a:lnSpc>
                          <a:spcPct val="100000"/>
                        </a:lnSpc>
                        <a:spcAft>
                          <a:spcPts val="800"/>
                        </a:spcAft>
                      </a:pPr>
                      <a:r>
                        <a:rPr lang="en-US" sz="2000">
                          <a:solidFill>
                            <a:srgbClr val="1F1C51"/>
                          </a:solidFill>
                          <a:latin typeface="UTM Aptima" panose="02040603050506020204" pitchFamily="18" charset="0"/>
                        </a:rPr>
                        <a:t>Lên ý tưởng, đóng góp ý kiến hoàn thiện chương trình, báo cáo đồ án</a:t>
                      </a:r>
                    </a:p>
                  </a:txBody>
                  <a:tcPr marL="68580" marR="68580" marT="0" marB="0"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Ngọc</a:t>
                      </a:r>
                    </a:p>
                  </a:txBody>
                  <a:tcPr marL="68580" marR="68580" marT="0" marB="0"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indent="0" algn="ctr">
                        <a:lnSpc>
                          <a:spcPct val="100000"/>
                        </a:lnSpc>
                        <a:spcAft>
                          <a:spcPts val="800"/>
                        </a:spcAft>
                      </a:pPr>
                      <a:r>
                        <a:rPr lang="en-US" sz="2000">
                          <a:solidFill>
                            <a:srgbClr val="1F1C51"/>
                          </a:solidFill>
                          <a:latin typeface="UTM Aptima" panose="02040603050506020204" pitchFamily="18" charset="0"/>
                        </a:rPr>
                        <a:t>100%</a:t>
                      </a:r>
                    </a:p>
                  </a:txBody>
                  <a:tcPr marL="68580" marR="68580" marT="0" marB="0"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3727179774"/>
                  </a:ext>
                </a:extLst>
              </a:tr>
            </a:tbl>
          </a:graphicData>
        </a:graphic>
      </p:graphicFrame>
    </p:spTree>
    <p:extLst>
      <p:ext uri="{BB962C8B-B14F-4D97-AF65-F5344CB8AC3E}">
        <p14:creationId xmlns:p14="http://schemas.microsoft.com/office/powerpoint/2010/main" val="39454333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012;p63">
            <a:extLst>
              <a:ext uri="{FF2B5EF4-FFF2-40B4-BE49-F238E27FC236}">
                <a16:creationId xmlns:a16="http://schemas.microsoft.com/office/drawing/2014/main" id="{444A7514-FCDD-491E-938B-1441D721A9E1}"/>
              </a:ext>
            </a:extLst>
          </p:cNvPr>
          <p:cNvSpPr txBox="1">
            <a:spLocks/>
          </p:cNvSpPr>
          <p:nvPr/>
        </p:nvSpPr>
        <p:spPr>
          <a:xfrm>
            <a:off x="848196" y="1277976"/>
            <a:ext cx="3474322" cy="9115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a:solidFill>
                  <a:srgbClr val="1F1C51"/>
                </a:solidFill>
              </a:rPr>
              <a:t>THANKS!</a:t>
            </a:r>
          </a:p>
        </p:txBody>
      </p:sp>
      <p:sp>
        <p:nvSpPr>
          <p:cNvPr id="4" name="Google Shape;3013;p63">
            <a:extLst>
              <a:ext uri="{FF2B5EF4-FFF2-40B4-BE49-F238E27FC236}">
                <a16:creationId xmlns:a16="http://schemas.microsoft.com/office/drawing/2014/main" id="{E050F12A-1FE6-4270-8002-D3E1C1006DEA}"/>
              </a:ext>
            </a:extLst>
          </p:cNvPr>
          <p:cNvSpPr txBox="1">
            <a:spLocks/>
          </p:cNvSpPr>
          <p:nvPr/>
        </p:nvSpPr>
        <p:spPr>
          <a:xfrm>
            <a:off x="740769" y="2267473"/>
            <a:ext cx="3555465" cy="155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3200">
                <a:solidFill>
                  <a:srgbClr val="1F1C51"/>
                </a:solidFill>
              </a:rPr>
              <a:t>Do you have any questions?</a:t>
            </a:r>
          </a:p>
          <a:p>
            <a:pPr algn="ctr"/>
            <a:endParaRPr lang="en-GB" sz="3200">
              <a:solidFill>
                <a:srgbClr val="1F1C51"/>
              </a:solidFill>
            </a:endParaRPr>
          </a:p>
        </p:txBody>
      </p:sp>
      <p:grpSp>
        <p:nvGrpSpPr>
          <p:cNvPr id="5" name="Google Shape;3014;p63">
            <a:extLst>
              <a:ext uri="{FF2B5EF4-FFF2-40B4-BE49-F238E27FC236}">
                <a16:creationId xmlns:a16="http://schemas.microsoft.com/office/drawing/2014/main" id="{44710D74-87FB-401A-8229-DD6538F31231}"/>
              </a:ext>
            </a:extLst>
          </p:cNvPr>
          <p:cNvGrpSpPr/>
          <p:nvPr/>
        </p:nvGrpSpPr>
        <p:grpSpPr>
          <a:xfrm>
            <a:off x="4145472" y="469010"/>
            <a:ext cx="4817241" cy="4537480"/>
            <a:chOff x="1029100" y="238125"/>
            <a:chExt cx="5561350" cy="5238375"/>
          </a:xfrm>
        </p:grpSpPr>
        <p:sp>
          <p:nvSpPr>
            <p:cNvPr id="6" name="Google Shape;3015;p63">
              <a:extLst>
                <a:ext uri="{FF2B5EF4-FFF2-40B4-BE49-F238E27FC236}">
                  <a16:creationId xmlns:a16="http://schemas.microsoft.com/office/drawing/2014/main" id="{31A29E5C-3AA6-498E-825D-977F66442A0F}"/>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6;p63">
              <a:extLst>
                <a:ext uri="{FF2B5EF4-FFF2-40B4-BE49-F238E27FC236}">
                  <a16:creationId xmlns:a16="http://schemas.microsoft.com/office/drawing/2014/main" id="{72CB11BF-5123-4FD6-892F-B87337A14262}"/>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7;p63">
              <a:extLst>
                <a:ext uri="{FF2B5EF4-FFF2-40B4-BE49-F238E27FC236}">
                  <a16:creationId xmlns:a16="http://schemas.microsoft.com/office/drawing/2014/main" id="{573F93E9-3578-4840-9E53-D9040F597CA4}"/>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8;p63">
              <a:extLst>
                <a:ext uri="{FF2B5EF4-FFF2-40B4-BE49-F238E27FC236}">
                  <a16:creationId xmlns:a16="http://schemas.microsoft.com/office/drawing/2014/main" id="{03436F9B-0299-4281-9FFF-4782E0B6243F}"/>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19;p63">
              <a:extLst>
                <a:ext uri="{FF2B5EF4-FFF2-40B4-BE49-F238E27FC236}">
                  <a16:creationId xmlns:a16="http://schemas.microsoft.com/office/drawing/2014/main" id="{D887C630-6570-4989-8355-9822F67A2335}"/>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0;p63">
              <a:extLst>
                <a:ext uri="{FF2B5EF4-FFF2-40B4-BE49-F238E27FC236}">
                  <a16:creationId xmlns:a16="http://schemas.microsoft.com/office/drawing/2014/main" id="{90F746A9-66E0-4587-B7A5-3A7A93FD4738}"/>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1;p63">
              <a:extLst>
                <a:ext uri="{FF2B5EF4-FFF2-40B4-BE49-F238E27FC236}">
                  <a16:creationId xmlns:a16="http://schemas.microsoft.com/office/drawing/2014/main" id="{28CFC5F0-EB05-4E3C-A08F-5D5D41B61750}"/>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2;p63">
              <a:extLst>
                <a:ext uri="{FF2B5EF4-FFF2-40B4-BE49-F238E27FC236}">
                  <a16:creationId xmlns:a16="http://schemas.microsoft.com/office/drawing/2014/main" id="{465F21A5-3893-43E4-B0E6-89AC63D03F94}"/>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3;p63">
              <a:extLst>
                <a:ext uri="{FF2B5EF4-FFF2-40B4-BE49-F238E27FC236}">
                  <a16:creationId xmlns:a16="http://schemas.microsoft.com/office/drawing/2014/main" id="{9FE74B6D-5C51-42A3-B0EE-A50E280EB21E}"/>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4;p63">
              <a:extLst>
                <a:ext uri="{FF2B5EF4-FFF2-40B4-BE49-F238E27FC236}">
                  <a16:creationId xmlns:a16="http://schemas.microsoft.com/office/drawing/2014/main" id="{008C14E3-00B8-42EE-9B09-86E1B2BFB915}"/>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5;p63">
              <a:extLst>
                <a:ext uri="{FF2B5EF4-FFF2-40B4-BE49-F238E27FC236}">
                  <a16:creationId xmlns:a16="http://schemas.microsoft.com/office/drawing/2014/main" id="{802FBC10-72A6-4FE3-87AA-734E56D21445}"/>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6;p63">
              <a:extLst>
                <a:ext uri="{FF2B5EF4-FFF2-40B4-BE49-F238E27FC236}">
                  <a16:creationId xmlns:a16="http://schemas.microsoft.com/office/drawing/2014/main" id="{761A6FE8-C519-4683-86B5-4F02EF1D0F1D}"/>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7;p63">
              <a:extLst>
                <a:ext uri="{FF2B5EF4-FFF2-40B4-BE49-F238E27FC236}">
                  <a16:creationId xmlns:a16="http://schemas.microsoft.com/office/drawing/2014/main" id="{4AB50545-E560-48AD-B162-F9F1823D8CF6}"/>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8;p63">
              <a:extLst>
                <a:ext uri="{FF2B5EF4-FFF2-40B4-BE49-F238E27FC236}">
                  <a16:creationId xmlns:a16="http://schemas.microsoft.com/office/drawing/2014/main" id="{8DBAB39D-C7C9-4BD6-B19A-D99070953B49}"/>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9;p63">
              <a:extLst>
                <a:ext uri="{FF2B5EF4-FFF2-40B4-BE49-F238E27FC236}">
                  <a16:creationId xmlns:a16="http://schemas.microsoft.com/office/drawing/2014/main" id="{63DEFC73-07A8-4EC3-AC24-31FFE8DB30FA}"/>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0;p63">
              <a:extLst>
                <a:ext uri="{FF2B5EF4-FFF2-40B4-BE49-F238E27FC236}">
                  <a16:creationId xmlns:a16="http://schemas.microsoft.com/office/drawing/2014/main" id="{57AFC020-2FF5-476C-9051-F5F7593E518C}"/>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1;p63">
              <a:extLst>
                <a:ext uri="{FF2B5EF4-FFF2-40B4-BE49-F238E27FC236}">
                  <a16:creationId xmlns:a16="http://schemas.microsoft.com/office/drawing/2014/main" id="{03B2E1DD-6936-46FF-8139-9C3116D85765}"/>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2;p63">
              <a:extLst>
                <a:ext uri="{FF2B5EF4-FFF2-40B4-BE49-F238E27FC236}">
                  <a16:creationId xmlns:a16="http://schemas.microsoft.com/office/drawing/2014/main" id="{E846BAAB-FE3F-4AF7-AEBA-7E7B6B530DA1}"/>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3;p63">
              <a:extLst>
                <a:ext uri="{FF2B5EF4-FFF2-40B4-BE49-F238E27FC236}">
                  <a16:creationId xmlns:a16="http://schemas.microsoft.com/office/drawing/2014/main" id="{AA8BEAA5-774E-4659-81BC-94215487BA00}"/>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4;p63">
              <a:extLst>
                <a:ext uri="{FF2B5EF4-FFF2-40B4-BE49-F238E27FC236}">
                  <a16:creationId xmlns:a16="http://schemas.microsoft.com/office/drawing/2014/main" id="{635106BD-8BA8-4A0E-965A-95E0036617B6}"/>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5;p63">
              <a:extLst>
                <a:ext uri="{FF2B5EF4-FFF2-40B4-BE49-F238E27FC236}">
                  <a16:creationId xmlns:a16="http://schemas.microsoft.com/office/drawing/2014/main" id="{AF9D1909-224E-4B94-A0C8-24FD5215BD61}"/>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6;p63">
              <a:extLst>
                <a:ext uri="{FF2B5EF4-FFF2-40B4-BE49-F238E27FC236}">
                  <a16:creationId xmlns:a16="http://schemas.microsoft.com/office/drawing/2014/main" id="{E25974C9-FF47-41FC-8309-94C48474BD1D}"/>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7;p63">
              <a:extLst>
                <a:ext uri="{FF2B5EF4-FFF2-40B4-BE49-F238E27FC236}">
                  <a16:creationId xmlns:a16="http://schemas.microsoft.com/office/drawing/2014/main" id="{6E34248B-9AB8-46B6-B4FA-9975997D1749}"/>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8;p63">
              <a:extLst>
                <a:ext uri="{FF2B5EF4-FFF2-40B4-BE49-F238E27FC236}">
                  <a16:creationId xmlns:a16="http://schemas.microsoft.com/office/drawing/2014/main" id="{48593826-7A4D-44AA-9A70-1409C0B0FE0E}"/>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9;p63">
              <a:extLst>
                <a:ext uri="{FF2B5EF4-FFF2-40B4-BE49-F238E27FC236}">
                  <a16:creationId xmlns:a16="http://schemas.microsoft.com/office/drawing/2014/main" id="{603356EE-EB41-4B65-8D95-B9CB5A9D529F}"/>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0;p63">
              <a:extLst>
                <a:ext uri="{FF2B5EF4-FFF2-40B4-BE49-F238E27FC236}">
                  <a16:creationId xmlns:a16="http://schemas.microsoft.com/office/drawing/2014/main" id="{64A5F063-DB6C-4038-82FD-D07252FE2E1F}"/>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1;p63">
              <a:extLst>
                <a:ext uri="{FF2B5EF4-FFF2-40B4-BE49-F238E27FC236}">
                  <a16:creationId xmlns:a16="http://schemas.microsoft.com/office/drawing/2014/main" id="{A9C30DDB-3E2C-402C-9014-8DCF53D07013}"/>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2;p63">
              <a:extLst>
                <a:ext uri="{FF2B5EF4-FFF2-40B4-BE49-F238E27FC236}">
                  <a16:creationId xmlns:a16="http://schemas.microsoft.com/office/drawing/2014/main" id="{258128AD-315B-43A4-BB58-A14BA34CDCB7}"/>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3;p63">
              <a:extLst>
                <a:ext uri="{FF2B5EF4-FFF2-40B4-BE49-F238E27FC236}">
                  <a16:creationId xmlns:a16="http://schemas.microsoft.com/office/drawing/2014/main" id="{4E29E9CD-BBB1-49E8-9232-FC524B84B9A4}"/>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4;p63">
              <a:extLst>
                <a:ext uri="{FF2B5EF4-FFF2-40B4-BE49-F238E27FC236}">
                  <a16:creationId xmlns:a16="http://schemas.microsoft.com/office/drawing/2014/main" id="{833A8A34-E48F-479F-95B8-B614D2CC8B79}"/>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5;p63">
              <a:extLst>
                <a:ext uri="{FF2B5EF4-FFF2-40B4-BE49-F238E27FC236}">
                  <a16:creationId xmlns:a16="http://schemas.microsoft.com/office/drawing/2014/main" id="{C6CEC9D8-489E-4096-AF5F-22ECFBFD04E1}"/>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6;p63">
              <a:extLst>
                <a:ext uri="{FF2B5EF4-FFF2-40B4-BE49-F238E27FC236}">
                  <a16:creationId xmlns:a16="http://schemas.microsoft.com/office/drawing/2014/main" id="{C74DBE23-08B0-465E-9C88-61E0E15302E2}"/>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7;p63">
              <a:extLst>
                <a:ext uri="{FF2B5EF4-FFF2-40B4-BE49-F238E27FC236}">
                  <a16:creationId xmlns:a16="http://schemas.microsoft.com/office/drawing/2014/main" id="{060E3CC8-5617-42DA-9EE2-E5E78B9CCCDD}"/>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8;p63">
              <a:extLst>
                <a:ext uri="{FF2B5EF4-FFF2-40B4-BE49-F238E27FC236}">
                  <a16:creationId xmlns:a16="http://schemas.microsoft.com/office/drawing/2014/main" id="{B5497767-3D49-4841-88FE-9B0A45609375}"/>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49;p63">
              <a:extLst>
                <a:ext uri="{FF2B5EF4-FFF2-40B4-BE49-F238E27FC236}">
                  <a16:creationId xmlns:a16="http://schemas.microsoft.com/office/drawing/2014/main" id="{C22BE4F4-2A79-48DA-9B9B-1A8066690C43}"/>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0;p63">
              <a:extLst>
                <a:ext uri="{FF2B5EF4-FFF2-40B4-BE49-F238E27FC236}">
                  <a16:creationId xmlns:a16="http://schemas.microsoft.com/office/drawing/2014/main" id="{D3DA2CA5-998F-4B77-BA43-ADB078E6561C}"/>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1;p63">
              <a:extLst>
                <a:ext uri="{FF2B5EF4-FFF2-40B4-BE49-F238E27FC236}">
                  <a16:creationId xmlns:a16="http://schemas.microsoft.com/office/drawing/2014/main" id="{3473C219-67A2-4791-A9B4-A1C28961CEBD}"/>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2;p63">
              <a:extLst>
                <a:ext uri="{FF2B5EF4-FFF2-40B4-BE49-F238E27FC236}">
                  <a16:creationId xmlns:a16="http://schemas.microsoft.com/office/drawing/2014/main" id="{EE7BBF6A-AF94-4755-BF47-C77AF8B662BE}"/>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3;p63">
              <a:extLst>
                <a:ext uri="{FF2B5EF4-FFF2-40B4-BE49-F238E27FC236}">
                  <a16:creationId xmlns:a16="http://schemas.microsoft.com/office/drawing/2014/main" id="{C004444F-6041-45DD-B6FE-7D70D697B23F}"/>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4;p63">
              <a:extLst>
                <a:ext uri="{FF2B5EF4-FFF2-40B4-BE49-F238E27FC236}">
                  <a16:creationId xmlns:a16="http://schemas.microsoft.com/office/drawing/2014/main" id="{2E46B3AE-83EA-4A41-83DD-C8BF90BED096}"/>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5;p63">
              <a:extLst>
                <a:ext uri="{FF2B5EF4-FFF2-40B4-BE49-F238E27FC236}">
                  <a16:creationId xmlns:a16="http://schemas.microsoft.com/office/drawing/2014/main" id="{E1CD86F9-E036-4845-8315-2CE3F2535585}"/>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6;p63">
              <a:extLst>
                <a:ext uri="{FF2B5EF4-FFF2-40B4-BE49-F238E27FC236}">
                  <a16:creationId xmlns:a16="http://schemas.microsoft.com/office/drawing/2014/main" id="{7E05E664-9B25-454E-8477-53C0CD36C5CB}"/>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7;p63">
              <a:extLst>
                <a:ext uri="{FF2B5EF4-FFF2-40B4-BE49-F238E27FC236}">
                  <a16:creationId xmlns:a16="http://schemas.microsoft.com/office/drawing/2014/main" id="{A9F2DAF5-B27A-4349-A9B3-732C1E537076}"/>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8;p63">
              <a:extLst>
                <a:ext uri="{FF2B5EF4-FFF2-40B4-BE49-F238E27FC236}">
                  <a16:creationId xmlns:a16="http://schemas.microsoft.com/office/drawing/2014/main" id="{C58B76BB-7EB8-4D61-953B-73ABCB2E2128}"/>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59;p63">
              <a:extLst>
                <a:ext uri="{FF2B5EF4-FFF2-40B4-BE49-F238E27FC236}">
                  <a16:creationId xmlns:a16="http://schemas.microsoft.com/office/drawing/2014/main" id="{A7C81464-E28A-4D83-AFA3-00EADC5284F1}"/>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0;p63">
              <a:extLst>
                <a:ext uri="{FF2B5EF4-FFF2-40B4-BE49-F238E27FC236}">
                  <a16:creationId xmlns:a16="http://schemas.microsoft.com/office/drawing/2014/main" id="{8853730F-CD2A-4F29-91BA-9F0E6CDE6B73}"/>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1;p63">
              <a:extLst>
                <a:ext uri="{FF2B5EF4-FFF2-40B4-BE49-F238E27FC236}">
                  <a16:creationId xmlns:a16="http://schemas.microsoft.com/office/drawing/2014/main" id="{C0D3324D-DBA1-460D-9466-898130B10879}"/>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2;p63">
              <a:extLst>
                <a:ext uri="{FF2B5EF4-FFF2-40B4-BE49-F238E27FC236}">
                  <a16:creationId xmlns:a16="http://schemas.microsoft.com/office/drawing/2014/main" id="{3D125AFA-2961-463C-ACAE-F66BFF6D9C26}"/>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63;p63">
              <a:extLst>
                <a:ext uri="{FF2B5EF4-FFF2-40B4-BE49-F238E27FC236}">
                  <a16:creationId xmlns:a16="http://schemas.microsoft.com/office/drawing/2014/main" id="{6F67103D-CE35-4092-AD41-0B2C5C261AE1}"/>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86742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352313" y="1458975"/>
            <a:ext cx="2312960" cy="25117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LÝ DO CHỌN ĐỀ TÀI</a:t>
            </a:r>
            <a:endParaRPr b="1"/>
          </a:p>
        </p:txBody>
      </p:sp>
      <p:grpSp>
        <p:nvGrpSpPr>
          <p:cNvPr id="4" name="Group 3">
            <a:extLst>
              <a:ext uri="{FF2B5EF4-FFF2-40B4-BE49-F238E27FC236}">
                <a16:creationId xmlns:a16="http://schemas.microsoft.com/office/drawing/2014/main" id="{B341E5DF-9529-432C-8D62-2605389161BB}"/>
              </a:ext>
            </a:extLst>
          </p:cNvPr>
          <p:cNvGrpSpPr/>
          <p:nvPr/>
        </p:nvGrpSpPr>
        <p:grpSpPr>
          <a:xfrm>
            <a:off x="3902050" y="925135"/>
            <a:ext cx="4279065" cy="3536733"/>
            <a:chOff x="3902050" y="1314599"/>
            <a:chExt cx="4279065" cy="3536733"/>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7" name="Google Shape;607;p34"/>
          <p:cNvSpPr txBox="1">
            <a:spLocks noGrp="1"/>
          </p:cNvSpPr>
          <p:nvPr>
            <p:ph type="title" idx="2"/>
          </p:nvPr>
        </p:nvSpPr>
        <p:spPr>
          <a:xfrm>
            <a:off x="1427469" y="792425"/>
            <a:ext cx="914897"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01</a:t>
            </a:r>
            <a:endParaRPr b="1"/>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11E2-7D8D-41B1-8583-9D6FFA3A4945}"/>
              </a:ext>
            </a:extLst>
          </p:cNvPr>
          <p:cNvSpPr>
            <a:spLocks noGrp="1"/>
          </p:cNvSpPr>
          <p:nvPr>
            <p:ph type="title"/>
          </p:nvPr>
        </p:nvSpPr>
        <p:spPr/>
        <p:txBody>
          <a:bodyPr/>
          <a:lstStyle/>
          <a:p>
            <a:r>
              <a:rPr lang="en-GB" b="1">
                <a:solidFill>
                  <a:srgbClr val="1F1C51"/>
                </a:solidFill>
              </a:rPr>
              <a:t>LÝ DO CHỌN ĐỀ TÀI</a:t>
            </a:r>
            <a:endParaRPr lang="en-US" b="1">
              <a:solidFill>
                <a:srgbClr val="1F1C51"/>
              </a:solidFill>
            </a:endParaRPr>
          </a:p>
        </p:txBody>
      </p:sp>
      <p:grpSp>
        <p:nvGrpSpPr>
          <p:cNvPr id="24" name="4">
            <a:extLst>
              <a:ext uri="{FF2B5EF4-FFF2-40B4-BE49-F238E27FC236}">
                <a16:creationId xmlns:a16="http://schemas.microsoft.com/office/drawing/2014/main" id="{D0ACC3EE-5B18-4002-9F67-BE02FAB0039F}"/>
              </a:ext>
            </a:extLst>
          </p:cNvPr>
          <p:cNvGrpSpPr/>
          <p:nvPr/>
        </p:nvGrpSpPr>
        <p:grpSpPr>
          <a:xfrm>
            <a:off x="3910113" y="1927938"/>
            <a:ext cx="1317827" cy="1286934"/>
            <a:chOff x="1117600" y="1407633"/>
            <a:chExt cx="1317827" cy="1286934"/>
          </a:xfrm>
        </p:grpSpPr>
        <p:sp>
          <p:nvSpPr>
            <p:cNvPr id="25" name="Flowchart: Connector 24">
              <a:extLst>
                <a:ext uri="{FF2B5EF4-FFF2-40B4-BE49-F238E27FC236}">
                  <a16:creationId xmlns:a16="http://schemas.microsoft.com/office/drawing/2014/main" id="{DCBCC01E-99A8-452F-9116-CB54A72F0D94}"/>
                </a:ext>
              </a:extLst>
            </p:cNvPr>
            <p:cNvSpPr/>
            <p:nvPr/>
          </p:nvSpPr>
          <p:spPr>
            <a:xfrm>
              <a:off x="1117600" y="1407633"/>
              <a:ext cx="1286934" cy="128693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1F1C51"/>
                </a:solidFill>
              </a:endParaRPr>
            </a:p>
          </p:txBody>
        </p:sp>
        <p:sp>
          <p:nvSpPr>
            <p:cNvPr id="26" name="TextBox 25">
              <a:extLst>
                <a:ext uri="{FF2B5EF4-FFF2-40B4-BE49-F238E27FC236}">
                  <a16:creationId xmlns:a16="http://schemas.microsoft.com/office/drawing/2014/main" id="{F1B48AFE-4793-47EE-8257-9CC7BCAB6837}"/>
                </a:ext>
              </a:extLst>
            </p:cNvPr>
            <p:cNvSpPr txBox="1"/>
            <p:nvPr/>
          </p:nvSpPr>
          <p:spPr>
            <a:xfrm>
              <a:off x="1225161" y="1820267"/>
              <a:ext cx="1210266" cy="400110"/>
            </a:xfrm>
            <a:prstGeom prst="rect">
              <a:avLst/>
            </a:prstGeom>
            <a:noFill/>
          </p:spPr>
          <p:txBody>
            <a:bodyPr wrap="square" rtlCol="0">
              <a:spAutoFit/>
            </a:bodyPr>
            <a:lstStyle/>
            <a:p>
              <a:r>
                <a:rPr lang="en-GB" sz="2000">
                  <a:solidFill>
                    <a:srgbClr val="1F1C51"/>
                  </a:solidFill>
                  <a:latin typeface="UTM Aptima" panose="02040603050506020204" pitchFamily="18" charset="0"/>
                </a:rPr>
                <a:t>Dữ liệu 4</a:t>
              </a:r>
              <a:endParaRPr lang="en-US" sz="2000">
                <a:solidFill>
                  <a:srgbClr val="1F1C51"/>
                </a:solidFill>
                <a:latin typeface="UTM Aptima" panose="02040603050506020204" pitchFamily="18" charset="0"/>
              </a:endParaRPr>
            </a:p>
          </p:txBody>
        </p:sp>
      </p:grpSp>
      <p:grpSp>
        <p:nvGrpSpPr>
          <p:cNvPr id="18" name="3">
            <a:extLst>
              <a:ext uri="{FF2B5EF4-FFF2-40B4-BE49-F238E27FC236}">
                <a16:creationId xmlns:a16="http://schemas.microsoft.com/office/drawing/2014/main" id="{3B722597-6EB4-41E6-9C9D-2EDB18175ED5}"/>
              </a:ext>
            </a:extLst>
          </p:cNvPr>
          <p:cNvGrpSpPr/>
          <p:nvPr/>
        </p:nvGrpSpPr>
        <p:grpSpPr>
          <a:xfrm>
            <a:off x="3896153" y="1927938"/>
            <a:ext cx="1317827" cy="1286934"/>
            <a:chOff x="1117600" y="1407633"/>
            <a:chExt cx="1317827" cy="1286934"/>
          </a:xfrm>
        </p:grpSpPr>
        <p:sp>
          <p:nvSpPr>
            <p:cNvPr id="19" name="Flowchart: Connector 18">
              <a:extLst>
                <a:ext uri="{FF2B5EF4-FFF2-40B4-BE49-F238E27FC236}">
                  <a16:creationId xmlns:a16="http://schemas.microsoft.com/office/drawing/2014/main" id="{56421EC6-7D5E-47F2-BBC0-AE93E33D44F5}"/>
                </a:ext>
              </a:extLst>
            </p:cNvPr>
            <p:cNvSpPr/>
            <p:nvPr/>
          </p:nvSpPr>
          <p:spPr>
            <a:xfrm>
              <a:off x="1117600" y="1407633"/>
              <a:ext cx="1286934" cy="128693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1F1C51"/>
                </a:solidFill>
              </a:endParaRPr>
            </a:p>
          </p:txBody>
        </p:sp>
        <p:sp>
          <p:nvSpPr>
            <p:cNvPr id="20" name="TextBox 19">
              <a:extLst>
                <a:ext uri="{FF2B5EF4-FFF2-40B4-BE49-F238E27FC236}">
                  <a16:creationId xmlns:a16="http://schemas.microsoft.com/office/drawing/2014/main" id="{7262F13C-B814-4775-95E6-35773DB5C85E}"/>
                </a:ext>
              </a:extLst>
            </p:cNvPr>
            <p:cNvSpPr txBox="1"/>
            <p:nvPr/>
          </p:nvSpPr>
          <p:spPr>
            <a:xfrm>
              <a:off x="1225161" y="1820267"/>
              <a:ext cx="1210266" cy="400110"/>
            </a:xfrm>
            <a:prstGeom prst="rect">
              <a:avLst/>
            </a:prstGeom>
            <a:noFill/>
          </p:spPr>
          <p:txBody>
            <a:bodyPr wrap="square" rtlCol="0">
              <a:spAutoFit/>
            </a:bodyPr>
            <a:lstStyle/>
            <a:p>
              <a:r>
                <a:rPr lang="en-GB" sz="2000">
                  <a:solidFill>
                    <a:srgbClr val="1F1C51"/>
                  </a:solidFill>
                  <a:latin typeface="UTM Aptima" panose="02040603050506020204" pitchFamily="18" charset="0"/>
                </a:rPr>
                <a:t>Dữ liệu 3</a:t>
              </a:r>
              <a:endParaRPr lang="en-US" sz="2000">
                <a:solidFill>
                  <a:srgbClr val="1F1C51"/>
                </a:solidFill>
                <a:latin typeface="UTM Aptima" panose="02040603050506020204" pitchFamily="18" charset="0"/>
              </a:endParaRPr>
            </a:p>
          </p:txBody>
        </p:sp>
      </p:grpSp>
      <p:grpSp>
        <p:nvGrpSpPr>
          <p:cNvPr id="30" name="2">
            <a:extLst>
              <a:ext uri="{FF2B5EF4-FFF2-40B4-BE49-F238E27FC236}">
                <a16:creationId xmlns:a16="http://schemas.microsoft.com/office/drawing/2014/main" id="{FA916BB8-4321-4553-9E2D-01A214A2BA8F}"/>
              </a:ext>
            </a:extLst>
          </p:cNvPr>
          <p:cNvGrpSpPr/>
          <p:nvPr/>
        </p:nvGrpSpPr>
        <p:grpSpPr>
          <a:xfrm>
            <a:off x="3914847" y="1936577"/>
            <a:ext cx="1317827" cy="1286934"/>
            <a:chOff x="1117600" y="1407633"/>
            <a:chExt cx="1317827" cy="1286934"/>
          </a:xfrm>
        </p:grpSpPr>
        <p:sp>
          <p:nvSpPr>
            <p:cNvPr id="31" name="Flowchart: Connector 30">
              <a:extLst>
                <a:ext uri="{FF2B5EF4-FFF2-40B4-BE49-F238E27FC236}">
                  <a16:creationId xmlns:a16="http://schemas.microsoft.com/office/drawing/2014/main" id="{34C8F246-480B-4B58-871E-B5AF1E22ED74}"/>
                </a:ext>
              </a:extLst>
            </p:cNvPr>
            <p:cNvSpPr/>
            <p:nvPr/>
          </p:nvSpPr>
          <p:spPr>
            <a:xfrm>
              <a:off x="1117600" y="1407633"/>
              <a:ext cx="1286934" cy="128693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1F1C51"/>
                </a:solidFill>
              </a:endParaRPr>
            </a:p>
          </p:txBody>
        </p:sp>
        <p:sp>
          <p:nvSpPr>
            <p:cNvPr id="32" name="TextBox 31">
              <a:extLst>
                <a:ext uri="{FF2B5EF4-FFF2-40B4-BE49-F238E27FC236}">
                  <a16:creationId xmlns:a16="http://schemas.microsoft.com/office/drawing/2014/main" id="{560AACFF-EEDA-4C48-BB4F-F3363E366BA5}"/>
                </a:ext>
              </a:extLst>
            </p:cNvPr>
            <p:cNvSpPr txBox="1"/>
            <p:nvPr/>
          </p:nvSpPr>
          <p:spPr>
            <a:xfrm>
              <a:off x="1225161" y="1820267"/>
              <a:ext cx="1210266" cy="400110"/>
            </a:xfrm>
            <a:prstGeom prst="rect">
              <a:avLst/>
            </a:prstGeom>
            <a:noFill/>
          </p:spPr>
          <p:txBody>
            <a:bodyPr wrap="square" rtlCol="0">
              <a:spAutoFit/>
            </a:bodyPr>
            <a:lstStyle/>
            <a:p>
              <a:r>
                <a:rPr lang="en-GB" sz="2000">
                  <a:solidFill>
                    <a:srgbClr val="1F1C51"/>
                  </a:solidFill>
                  <a:latin typeface="UTM Aptima" panose="02040603050506020204" pitchFamily="18" charset="0"/>
                </a:rPr>
                <a:t>Dữ liệu 2</a:t>
              </a:r>
              <a:endParaRPr lang="en-US" sz="2000">
                <a:solidFill>
                  <a:srgbClr val="1F1C51"/>
                </a:solidFill>
                <a:latin typeface="UTM Aptima" panose="02040603050506020204" pitchFamily="18" charset="0"/>
              </a:endParaRPr>
            </a:p>
          </p:txBody>
        </p:sp>
      </p:grpSp>
      <p:grpSp>
        <p:nvGrpSpPr>
          <p:cNvPr id="15" name="1">
            <a:extLst>
              <a:ext uri="{FF2B5EF4-FFF2-40B4-BE49-F238E27FC236}">
                <a16:creationId xmlns:a16="http://schemas.microsoft.com/office/drawing/2014/main" id="{82D69A2E-8B16-45C9-8B92-3C0D70E1AB04}"/>
              </a:ext>
            </a:extLst>
          </p:cNvPr>
          <p:cNvGrpSpPr/>
          <p:nvPr/>
        </p:nvGrpSpPr>
        <p:grpSpPr>
          <a:xfrm>
            <a:off x="3910113" y="1937588"/>
            <a:ext cx="1317827" cy="1286934"/>
            <a:chOff x="1117600" y="1407633"/>
            <a:chExt cx="1317827" cy="1286934"/>
          </a:xfrm>
        </p:grpSpPr>
        <p:sp>
          <p:nvSpPr>
            <p:cNvPr id="16" name="Flowchart: Connector 15">
              <a:extLst>
                <a:ext uri="{FF2B5EF4-FFF2-40B4-BE49-F238E27FC236}">
                  <a16:creationId xmlns:a16="http://schemas.microsoft.com/office/drawing/2014/main" id="{709BF790-998A-4B30-84E2-F7632206D70D}"/>
                </a:ext>
              </a:extLst>
            </p:cNvPr>
            <p:cNvSpPr/>
            <p:nvPr/>
          </p:nvSpPr>
          <p:spPr>
            <a:xfrm>
              <a:off x="1117600" y="1407633"/>
              <a:ext cx="1286934" cy="128693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1F1C51"/>
                </a:solidFill>
              </a:endParaRPr>
            </a:p>
          </p:txBody>
        </p:sp>
        <p:sp>
          <p:nvSpPr>
            <p:cNvPr id="17" name="TextBox 16">
              <a:extLst>
                <a:ext uri="{FF2B5EF4-FFF2-40B4-BE49-F238E27FC236}">
                  <a16:creationId xmlns:a16="http://schemas.microsoft.com/office/drawing/2014/main" id="{46DBB565-8BF9-4E9A-A38E-744D0CD8E0C8}"/>
                </a:ext>
              </a:extLst>
            </p:cNvPr>
            <p:cNvSpPr txBox="1"/>
            <p:nvPr/>
          </p:nvSpPr>
          <p:spPr>
            <a:xfrm>
              <a:off x="1225161" y="1820267"/>
              <a:ext cx="1210266" cy="400110"/>
            </a:xfrm>
            <a:prstGeom prst="rect">
              <a:avLst/>
            </a:prstGeom>
            <a:noFill/>
          </p:spPr>
          <p:txBody>
            <a:bodyPr wrap="square" rtlCol="0">
              <a:spAutoFit/>
            </a:bodyPr>
            <a:lstStyle/>
            <a:p>
              <a:r>
                <a:rPr lang="en-GB" sz="2000">
                  <a:solidFill>
                    <a:srgbClr val="1F1C51"/>
                  </a:solidFill>
                  <a:latin typeface="UTM Aptima" panose="02040603050506020204" pitchFamily="18" charset="0"/>
                </a:rPr>
                <a:t>Dữ liệu 1</a:t>
              </a:r>
              <a:endParaRPr lang="en-US" sz="2000">
                <a:solidFill>
                  <a:srgbClr val="1F1C51"/>
                </a:solidFill>
                <a:latin typeface="UTM Aptima" panose="02040603050506020204" pitchFamily="18" charset="0"/>
              </a:endParaRPr>
            </a:p>
          </p:txBody>
        </p:sp>
      </p:grpSp>
      <p:grpSp>
        <p:nvGrpSpPr>
          <p:cNvPr id="14" name="dl">
            <a:extLst>
              <a:ext uri="{FF2B5EF4-FFF2-40B4-BE49-F238E27FC236}">
                <a16:creationId xmlns:a16="http://schemas.microsoft.com/office/drawing/2014/main" id="{C0FD80C8-643A-4071-8D65-8C6E146E99BA}"/>
              </a:ext>
            </a:extLst>
          </p:cNvPr>
          <p:cNvGrpSpPr/>
          <p:nvPr/>
        </p:nvGrpSpPr>
        <p:grpSpPr>
          <a:xfrm>
            <a:off x="3913086" y="1928283"/>
            <a:ext cx="1317827" cy="1286934"/>
            <a:chOff x="1117600" y="1407633"/>
            <a:chExt cx="1317827" cy="1286934"/>
          </a:xfrm>
        </p:grpSpPr>
        <p:sp>
          <p:nvSpPr>
            <p:cNvPr id="3" name="Flowchart: Connector 2">
              <a:extLst>
                <a:ext uri="{FF2B5EF4-FFF2-40B4-BE49-F238E27FC236}">
                  <a16:creationId xmlns:a16="http://schemas.microsoft.com/office/drawing/2014/main" id="{FEA56155-04F9-4C9A-A10C-A3E734CEBC55}"/>
                </a:ext>
              </a:extLst>
            </p:cNvPr>
            <p:cNvSpPr/>
            <p:nvPr/>
          </p:nvSpPr>
          <p:spPr>
            <a:xfrm>
              <a:off x="1117600" y="1407633"/>
              <a:ext cx="1286934" cy="128693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1F1C51"/>
                </a:solidFill>
              </a:endParaRPr>
            </a:p>
          </p:txBody>
        </p:sp>
        <p:sp>
          <p:nvSpPr>
            <p:cNvPr id="13" name="TextBox 12">
              <a:extLst>
                <a:ext uri="{FF2B5EF4-FFF2-40B4-BE49-F238E27FC236}">
                  <a16:creationId xmlns:a16="http://schemas.microsoft.com/office/drawing/2014/main" id="{9A85F93E-3577-499B-8C66-A207AEDD77C3}"/>
                </a:ext>
              </a:extLst>
            </p:cNvPr>
            <p:cNvSpPr txBox="1"/>
            <p:nvPr/>
          </p:nvSpPr>
          <p:spPr>
            <a:xfrm>
              <a:off x="1225161" y="1820267"/>
              <a:ext cx="1210266" cy="400110"/>
            </a:xfrm>
            <a:prstGeom prst="rect">
              <a:avLst/>
            </a:prstGeom>
            <a:noFill/>
          </p:spPr>
          <p:txBody>
            <a:bodyPr wrap="square" rtlCol="0">
              <a:spAutoFit/>
            </a:bodyPr>
            <a:lstStyle/>
            <a:p>
              <a:r>
                <a:rPr lang="en-GB" sz="2000">
                  <a:solidFill>
                    <a:srgbClr val="1F1C51"/>
                  </a:solidFill>
                  <a:latin typeface="UTM Aptima" panose="02040603050506020204" pitchFamily="18" charset="0"/>
                </a:rPr>
                <a:t>Dữ liệu</a:t>
              </a:r>
              <a:endParaRPr lang="en-US" sz="2000">
                <a:solidFill>
                  <a:srgbClr val="1F1C51"/>
                </a:solidFill>
                <a:latin typeface="UTM Aptima" panose="02040603050506020204" pitchFamily="18" charset="0"/>
              </a:endParaRPr>
            </a:p>
          </p:txBody>
        </p:sp>
      </p:grpSp>
      <p:grpSp>
        <p:nvGrpSpPr>
          <p:cNvPr id="35" name="TTSX">
            <a:extLst>
              <a:ext uri="{FF2B5EF4-FFF2-40B4-BE49-F238E27FC236}">
                <a16:creationId xmlns:a16="http://schemas.microsoft.com/office/drawing/2014/main" id="{87B4CBD1-AE54-4609-95B5-CA288E5939A9}"/>
              </a:ext>
            </a:extLst>
          </p:cNvPr>
          <p:cNvGrpSpPr/>
          <p:nvPr/>
        </p:nvGrpSpPr>
        <p:grpSpPr>
          <a:xfrm>
            <a:off x="2533250" y="1798897"/>
            <a:ext cx="4083348" cy="1586358"/>
            <a:chOff x="2032000" y="1899393"/>
            <a:chExt cx="5249333" cy="1682578"/>
          </a:xfrm>
        </p:grpSpPr>
        <p:sp>
          <p:nvSpPr>
            <p:cNvPr id="33" name="Oval 32">
              <a:extLst>
                <a:ext uri="{FF2B5EF4-FFF2-40B4-BE49-F238E27FC236}">
                  <a16:creationId xmlns:a16="http://schemas.microsoft.com/office/drawing/2014/main" id="{490B94ED-EBC7-4976-8EB4-8DF1C34B10D1}"/>
                </a:ext>
              </a:extLst>
            </p:cNvPr>
            <p:cNvSpPr/>
            <p:nvPr/>
          </p:nvSpPr>
          <p:spPr>
            <a:xfrm>
              <a:off x="2032000" y="1899393"/>
              <a:ext cx="5249333" cy="1682578"/>
            </a:xfrm>
            <a:prstGeom prst="ellipse">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1F1C51"/>
                </a:solidFill>
              </a:endParaRPr>
            </a:p>
          </p:txBody>
        </p:sp>
        <p:sp>
          <p:nvSpPr>
            <p:cNvPr id="34" name="TextBox 33">
              <a:extLst>
                <a:ext uri="{FF2B5EF4-FFF2-40B4-BE49-F238E27FC236}">
                  <a16:creationId xmlns:a16="http://schemas.microsoft.com/office/drawing/2014/main" id="{5F96AC22-3DF4-4042-9953-E0F89DF496A4}"/>
                </a:ext>
              </a:extLst>
            </p:cNvPr>
            <p:cNvSpPr txBox="1"/>
            <p:nvPr/>
          </p:nvSpPr>
          <p:spPr>
            <a:xfrm>
              <a:off x="2692400" y="2449732"/>
              <a:ext cx="4233333" cy="523220"/>
            </a:xfrm>
            <a:prstGeom prst="rect">
              <a:avLst/>
            </a:prstGeom>
            <a:noFill/>
          </p:spPr>
          <p:txBody>
            <a:bodyPr wrap="square" rtlCol="0">
              <a:spAutoFit/>
            </a:bodyPr>
            <a:lstStyle/>
            <a:p>
              <a:pPr algn="ctr"/>
              <a:r>
                <a:rPr lang="en-GB" sz="2800">
                  <a:solidFill>
                    <a:srgbClr val="1F1C51"/>
                  </a:solidFill>
                  <a:latin typeface="UTM Aptima" panose="02040603050506020204" pitchFamily="18" charset="0"/>
                </a:rPr>
                <a:t>Thuật toán sắp xếp</a:t>
              </a:r>
              <a:endParaRPr lang="en-US" sz="2800">
                <a:solidFill>
                  <a:srgbClr val="1F1C51"/>
                </a:solidFill>
                <a:latin typeface="UTM Aptima" panose="02040603050506020204" pitchFamily="18" charset="0"/>
              </a:endParaRPr>
            </a:p>
          </p:txBody>
        </p:sp>
      </p:grpSp>
      <p:grpSp>
        <p:nvGrpSpPr>
          <p:cNvPr id="4" name="Group 3">
            <a:extLst>
              <a:ext uri="{FF2B5EF4-FFF2-40B4-BE49-F238E27FC236}">
                <a16:creationId xmlns:a16="http://schemas.microsoft.com/office/drawing/2014/main" id="{45832291-D627-46E2-A02C-65F43DC8A1FA}"/>
              </a:ext>
            </a:extLst>
          </p:cNvPr>
          <p:cNvGrpSpPr/>
          <p:nvPr/>
        </p:nvGrpSpPr>
        <p:grpSpPr>
          <a:xfrm>
            <a:off x="249942" y="3259718"/>
            <a:ext cx="1981200" cy="1046377"/>
            <a:chOff x="249942" y="3259718"/>
            <a:chExt cx="1981200" cy="1046377"/>
          </a:xfrm>
        </p:grpSpPr>
        <p:sp>
          <p:nvSpPr>
            <p:cNvPr id="41" name="Rectangle: Rounded Corners 40">
              <a:extLst>
                <a:ext uri="{FF2B5EF4-FFF2-40B4-BE49-F238E27FC236}">
                  <a16:creationId xmlns:a16="http://schemas.microsoft.com/office/drawing/2014/main" id="{F5090B40-7401-4052-82F3-A55DA23252A9}"/>
                </a:ext>
              </a:extLst>
            </p:cNvPr>
            <p:cNvSpPr/>
            <p:nvPr/>
          </p:nvSpPr>
          <p:spPr>
            <a:xfrm>
              <a:off x="249942" y="3259718"/>
              <a:ext cx="1981200" cy="104637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A1BF5C2-ED31-4038-9443-2859B7E6AAA1}"/>
                </a:ext>
              </a:extLst>
            </p:cNvPr>
            <p:cNvSpPr txBox="1"/>
            <p:nvPr/>
          </p:nvSpPr>
          <p:spPr>
            <a:xfrm>
              <a:off x="470076" y="3604397"/>
              <a:ext cx="1540933" cy="400110"/>
            </a:xfrm>
            <a:prstGeom prst="rect">
              <a:avLst/>
            </a:prstGeom>
            <a:noFill/>
          </p:spPr>
          <p:txBody>
            <a:bodyPr wrap="square" rtlCol="0">
              <a:spAutoFit/>
            </a:bodyPr>
            <a:lstStyle/>
            <a:p>
              <a:pPr algn="ctr"/>
              <a:r>
                <a:rPr lang="en-GB" sz="2000">
                  <a:solidFill>
                    <a:srgbClr val="1F1C51"/>
                  </a:solidFill>
                  <a:latin typeface="UTM Aptima" panose="02040603050506020204" pitchFamily="18" charset="0"/>
                </a:rPr>
                <a:t>Phức tạp</a:t>
              </a:r>
              <a:endParaRPr lang="en-US" sz="2000">
                <a:solidFill>
                  <a:srgbClr val="1F1C51"/>
                </a:solidFill>
                <a:latin typeface="UTM Aptima" panose="02040603050506020204" pitchFamily="18" charset="0"/>
              </a:endParaRPr>
            </a:p>
          </p:txBody>
        </p:sp>
      </p:grpSp>
      <p:grpSp>
        <p:nvGrpSpPr>
          <p:cNvPr id="5" name="Group 4">
            <a:extLst>
              <a:ext uri="{FF2B5EF4-FFF2-40B4-BE49-F238E27FC236}">
                <a16:creationId xmlns:a16="http://schemas.microsoft.com/office/drawing/2014/main" id="{9FACAF00-E898-4E85-9AA1-9F8D83898F4E}"/>
              </a:ext>
            </a:extLst>
          </p:cNvPr>
          <p:cNvGrpSpPr/>
          <p:nvPr/>
        </p:nvGrpSpPr>
        <p:grpSpPr>
          <a:xfrm>
            <a:off x="2476948" y="3276491"/>
            <a:ext cx="1981200" cy="1046377"/>
            <a:chOff x="2476948" y="3276491"/>
            <a:chExt cx="1981200" cy="1046377"/>
          </a:xfrm>
        </p:grpSpPr>
        <p:sp>
          <p:nvSpPr>
            <p:cNvPr id="40" name="Rectangle: Rounded Corners 39">
              <a:extLst>
                <a:ext uri="{FF2B5EF4-FFF2-40B4-BE49-F238E27FC236}">
                  <a16:creationId xmlns:a16="http://schemas.microsoft.com/office/drawing/2014/main" id="{4BFC40FA-AE52-42FF-87C9-F405FDF659DE}"/>
                </a:ext>
              </a:extLst>
            </p:cNvPr>
            <p:cNvSpPr/>
            <p:nvPr/>
          </p:nvSpPr>
          <p:spPr>
            <a:xfrm>
              <a:off x="2476948" y="3276491"/>
              <a:ext cx="1981200" cy="104637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9DEBB25-83BD-4556-96F1-D0EF1238BBFA}"/>
                </a:ext>
              </a:extLst>
            </p:cNvPr>
            <p:cNvSpPr txBox="1"/>
            <p:nvPr/>
          </p:nvSpPr>
          <p:spPr>
            <a:xfrm>
              <a:off x="2720069" y="3599784"/>
              <a:ext cx="1445532" cy="400110"/>
            </a:xfrm>
            <a:prstGeom prst="rect">
              <a:avLst/>
            </a:prstGeom>
            <a:noFill/>
          </p:spPr>
          <p:txBody>
            <a:bodyPr wrap="square" rtlCol="0">
              <a:spAutoFit/>
            </a:bodyPr>
            <a:lstStyle/>
            <a:p>
              <a:pPr algn="ctr"/>
              <a:r>
                <a:rPr lang="en-GB" sz="2000">
                  <a:solidFill>
                    <a:srgbClr val="1F1C51"/>
                  </a:solidFill>
                  <a:latin typeface="UTM Aptima" panose="02040603050506020204" pitchFamily="18" charset="0"/>
                </a:rPr>
                <a:t>Chức năng</a:t>
              </a:r>
              <a:endParaRPr lang="en-US" sz="2000">
                <a:solidFill>
                  <a:srgbClr val="1F1C51"/>
                </a:solidFill>
                <a:latin typeface="UTM Aptima" panose="02040603050506020204" pitchFamily="18" charset="0"/>
              </a:endParaRPr>
            </a:p>
          </p:txBody>
        </p:sp>
      </p:grpSp>
      <p:grpSp>
        <p:nvGrpSpPr>
          <p:cNvPr id="6" name="Group 5">
            <a:extLst>
              <a:ext uri="{FF2B5EF4-FFF2-40B4-BE49-F238E27FC236}">
                <a16:creationId xmlns:a16="http://schemas.microsoft.com/office/drawing/2014/main" id="{EB235391-C29D-4540-832E-28E28F222884}"/>
              </a:ext>
            </a:extLst>
          </p:cNvPr>
          <p:cNvGrpSpPr/>
          <p:nvPr/>
        </p:nvGrpSpPr>
        <p:grpSpPr>
          <a:xfrm>
            <a:off x="4703954" y="3281720"/>
            <a:ext cx="1981200" cy="1046377"/>
            <a:chOff x="4703954" y="3281720"/>
            <a:chExt cx="1981200" cy="1046377"/>
          </a:xfrm>
        </p:grpSpPr>
        <p:sp>
          <p:nvSpPr>
            <p:cNvPr id="39" name="Rectangle: Rounded Corners 38">
              <a:extLst>
                <a:ext uri="{FF2B5EF4-FFF2-40B4-BE49-F238E27FC236}">
                  <a16:creationId xmlns:a16="http://schemas.microsoft.com/office/drawing/2014/main" id="{90196C15-BC35-420D-8D73-62ED40F0432D}"/>
                </a:ext>
              </a:extLst>
            </p:cNvPr>
            <p:cNvSpPr/>
            <p:nvPr/>
          </p:nvSpPr>
          <p:spPr>
            <a:xfrm>
              <a:off x="4703954" y="3281720"/>
              <a:ext cx="1981200" cy="104637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6A0F569-B6EE-46AE-B090-F959C7E4B9D9}"/>
                </a:ext>
              </a:extLst>
            </p:cNvPr>
            <p:cNvSpPr txBox="1"/>
            <p:nvPr/>
          </p:nvSpPr>
          <p:spPr>
            <a:xfrm>
              <a:off x="5217070" y="3597207"/>
              <a:ext cx="1014513" cy="400110"/>
            </a:xfrm>
            <a:prstGeom prst="rect">
              <a:avLst/>
            </a:prstGeom>
            <a:noFill/>
          </p:spPr>
          <p:txBody>
            <a:bodyPr wrap="square" rtlCol="0">
              <a:spAutoFit/>
            </a:bodyPr>
            <a:lstStyle/>
            <a:p>
              <a:pPr algn="ctr"/>
              <a:r>
                <a:rPr lang="en-GB" sz="2000">
                  <a:solidFill>
                    <a:srgbClr val="1F1C51"/>
                  </a:solidFill>
                  <a:latin typeface="UTM Aptima" panose="02040603050506020204" pitchFamily="18" charset="0"/>
                </a:rPr>
                <a:t>Cơ chế</a:t>
              </a:r>
              <a:endParaRPr lang="en-US" sz="2000">
                <a:solidFill>
                  <a:srgbClr val="1F1C51"/>
                </a:solidFill>
                <a:latin typeface="UTM Aptima" panose="02040603050506020204" pitchFamily="18" charset="0"/>
              </a:endParaRPr>
            </a:p>
          </p:txBody>
        </p:sp>
      </p:grpSp>
      <p:grpSp>
        <p:nvGrpSpPr>
          <p:cNvPr id="7" name="Group 6">
            <a:extLst>
              <a:ext uri="{FF2B5EF4-FFF2-40B4-BE49-F238E27FC236}">
                <a16:creationId xmlns:a16="http://schemas.microsoft.com/office/drawing/2014/main" id="{F16DB64C-7B88-4224-BEAE-7E44A89CB0F1}"/>
              </a:ext>
            </a:extLst>
          </p:cNvPr>
          <p:cNvGrpSpPr/>
          <p:nvPr/>
        </p:nvGrpSpPr>
        <p:grpSpPr>
          <a:xfrm>
            <a:off x="6930960" y="3276491"/>
            <a:ext cx="1981200" cy="1046377"/>
            <a:chOff x="6930960" y="3276491"/>
            <a:chExt cx="1981200" cy="1046377"/>
          </a:xfrm>
        </p:grpSpPr>
        <p:sp>
          <p:nvSpPr>
            <p:cNvPr id="42" name="Rectangle: Rounded Corners 41">
              <a:extLst>
                <a:ext uri="{FF2B5EF4-FFF2-40B4-BE49-F238E27FC236}">
                  <a16:creationId xmlns:a16="http://schemas.microsoft.com/office/drawing/2014/main" id="{8EEDF31C-AF07-460D-940E-272F87B5D77B}"/>
                </a:ext>
              </a:extLst>
            </p:cNvPr>
            <p:cNvSpPr/>
            <p:nvPr/>
          </p:nvSpPr>
          <p:spPr>
            <a:xfrm>
              <a:off x="6930960" y="3276491"/>
              <a:ext cx="1981200" cy="104637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4559E2A-D717-49C7-884F-348A08FB773E}"/>
                </a:ext>
              </a:extLst>
            </p:cNvPr>
            <p:cNvSpPr txBox="1"/>
            <p:nvPr/>
          </p:nvSpPr>
          <p:spPr>
            <a:xfrm>
              <a:off x="6930961" y="3433080"/>
              <a:ext cx="1963098" cy="707886"/>
            </a:xfrm>
            <a:prstGeom prst="rect">
              <a:avLst/>
            </a:prstGeom>
            <a:noFill/>
          </p:spPr>
          <p:txBody>
            <a:bodyPr wrap="square" rtlCol="0">
              <a:spAutoFit/>
            </a:bodyPr>
            <a:lstStyle/>
            <a:p>
              <a:pPr algn="ctr"/>
              <a:r>
                <a:rPr lang="en-GB" sz="2000">
                  <a:solidFill>
                    <a:srgbClr val="1F1C51"/>
                  </a:solidFill>
                  <a:latin typeface="UTM Aptima" panose="02040603050506020204" pitchFamily="18" charset="0"/>
                </a:rPr>
                <a:t>Những thứ liên quan khác</a:t>
              </a:r>
              <a:endParaRPr lang="en-US" sz="2000">
                <a:solidFill>
                  <a:srgbClr val="1F1C51"/>
                </a:solidFill>
                <a:latin typeface="UTM Aptima" panose="02040603050506020204" pitchFamily="18" charset="0"/>
              </a:endParaRPr>
            </a:p>
          </p:txBody>
        </p:sp>
      </p:grpSp>
      <p:grpSp>
        <p:nvGrpSpPr>
          <p:cNvPr id="36" name="Lợi ích">
            <a:extLst>
              <a:ext uri="{FF2B5EF4-FFF2-40B4-BE49-F238E27FC236}">
                <a16:creationId xmlns:a16="http://schemas.microsoft.com/office/drawing/2014/main" id="{82DF173D-100B-494E-9DD9-00F95A3A8A5B}"/>
              </a:ext>
            </a:extLst>
          </p:cNvPr>
          <p:cNvGrpSpPr/>
          <p:nvPr/>
        </p:nvGrpSpPr>
        <p:grpSpPr>
          <a:xfrm>
            <a:off x="781046" y="2386766"/>
            <a:ext cx="2971800" cy="947487"/>
            <a:chOff x="3068053" y="1624263"/>
            <a:chExt cx="2971800" cy="947487"/>
          </a:xfrm>
        </p:grpSpPr>
        <p:sp>
          <p:nvSpPr>
            <p:cNvPr id="37" name="Oval 36">
              <a:extLst>
                <a:ext uri="{FF2B5EF4-FFF2-40B4-BE49-F238E27FC236}">
                  <a16:creationId xmlns:a16="http://schemas.microsoft.com/office/drawing/2014/main" id="{81BBD5F7-44BB-49AA-9864-4832D9270761}"/>
                </a:ext>
              </a:extLst>
            </p:cNvPr>
            <p:cNvSpPr/>
            <p:nvPr/>
          </p:nvSpPr>
          <p:spPr>
            <a:xfrm>
              <a:off x="3068053" y="1624263"/>
              <a:ext cx="2971800" cy="947487"/>
            </a:xfrm>
            <a:prstGeom prst="ellipse">
              <a:avLst/>
            </a:prstGeom>
            <a:solidFill>
              <a:schemeClr val="accent2"/>
            </a:solidFill>
            <a:ln>
              <a:solidFill>
                <a:srgbClr val="1F1C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C21EE86-1CCE-4DC3-AA67-CE7F29C34A73}"/>
                </a:ext>
              </a:extLst>
            </p:cNvPr>
            <p:cNvSpPr txBox="1"/>
            <p:nvPr/>
          </p:nvSpPr>
          <p:spPr>
            <a:xfrm>
              <a:off x="3296653" y="1744063"/>
              <a:ext cx="2514600" cy="707886"/>
            </a:xfrm>
            <a:prstGeom prst="rect">
              <a:avLst/>
            </a:prstGeom>
            <a:noFill/>
          </p:spPr>
          <p:txBody>
            <a:bodyPr wrap="square" rtlCol="0">
              <a:spAutoFit/>
            </a:bodyPr>
            <a:lstStyle/>
            <a:p>
              <a:pPr algn="ctr"/>
              <a:r>
                <a:rPr lang="en-US" sz="2000">
                  <a:solidFill>
                    <a:srgbClr val="1F1C51"/>
                  </a:solidFill>
                  <a:latin typeface="UTM Aptima" panose="02040603050506020204" pitchFamily="18" charset="0"/>
                </a:rPr>
                <a:t>Lợi ích của việc </a:t>
              </a:r>
            </a:p>
            <a:p>
              <a:pPr algn="ctr"/>
              <a:r>
                <a:rPr lang="en-US" sz="2000">
                  <a:solidFill>
                    <a:srgbClr val="1F1C51"/>
                  </a:solidFill>
                  <a:latin typeface="UTM Aptima" panose="02040603050506020204" pitchFamily="18" charset="0"/>
                </a:rPr>
                <a:t>mô phỏng thuật toán</a:t>
              </a:r>
            </a:p>
          </p:txBody>
        </p:sp>
      </p:grpSp>
      <p:grpSp>
        <p:nvGrpSpPr>
          <p:cNvPr id="47" name="ý 1">
            <a:extLst>
              <a:ext uri="{FF2B5EF4-FFF2-40B4-BE49-F238E27FC236}">
                <a16:creationId xmlns:a16="http://schemas.microsoft.com/office/drawing/2014/main" id="{22F6CB10-98E4-45C1-95AC-2287954450EE}"/>
              </a:ext>
            </a:extLst>
          </p:cNvPr>
          <p:cNvGrpSpPr/>
          <p:nvPr/>
        </p:nvGrpSpPr>
        <p:grpSpPr>
          <a:xfrm>
            <a:off x="3752846" y="1022473"/>
            <a:ext cx="4741446" cy="1838037"/>
            <a:chOff x="3752846" y="1022473"/>
            <a:chExt cx="4741446" cy="1838037"/>
          </a:xfrm>
        </p:grpSpPr>
        <p:grpSp>
          <p:nvGrpSpPr>
            <p:cNvPr id="48" name="Group 47">
              <a:extLst>
                <a:ext uri="{FF2B5EF4-FFF2-40B4-BE49-F238E27FC236}">
                  <a16:creationId xmlns:a16="http://schemas.microsoft.com/office/drawing/2014/main" id="{34A91B4D-38E5-41C6-8AE9-628E1FA0B49B}"/>
                </a:ext>
              </a:extLst>
            </p:cNvPr>
            <p:cNvGrpSpPr/>
            <p:nvPr/>
          </p:nvGrpSpPr>
          <p:grpSpPr>
            <a:xfrm>
              <a:off x="4560980" y="1022473"/>
              <a:ext cx="3933312" cy="933598"/>
              <a:chOff x="249942" y="3259718"/>
              <a:chExt cx="1981200" cy="1639011"/>
            </a:xfrm>
          </p:grpSpPr>
          <p:sp>
            <p:nvSpPr>
              <p:cNvPr id="50" name="Rectangle: Rounded Corners 49">
                <a:extLst>
                  <a:ext uri="{FF2B5EF4-FFF2-40B4-BE49-F238E27FC236}">
                    <a16:creationId xmlns:a16="http://schemas.microsoft.com/office/drawing/2014/main" id="{8A5B2AC0-8F8D-43A3-84F1-D6FFA4D521A7}"/>
                  </a:ext>
                </a:extLst>
              </p:cNvPr>
              <p:cNvSpPr/>
              <p:nvPr/>
            </p:nvSpPr>
            <p:spPr>
              <a:xfrm>
                <a:off x="249942" y="3259718"/>
                <a:ext cx="1981200" cy="163901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40118DA-6E7D-4D2A-98F5-D1A995EEB329}"/>
                  </a:ext>
                </a:extLst>
              </p:cNvPr>
              <p:cNvSpPr txBox="1"/>
              <p:nvPr/>
            </p:nvSpPr>
            <p:spPr>
              <a:xfrm>
                <a:off x="312282" y="3457622"/>
                <a:ext cx="1857765" cy="1242754"/>
              </a:xfrm>
              <a:prstGeom prst="rect">
                <a:avLst/>
              </a:prstGeom>
              <a:noFill/>
            </p:spPr>
            <p:txBody>
              <a:bodyPr wrap="square" rtlCol="0" anchor="ctr">
                <a:spAutoFit/>
              </a:bodyPr>
              <a:lstStyle/>
              <a:p>
                <a:pPr algn="ctr"/>
                <a:r>
                  <a:rPr lang="en-GB" sz="2000">
                    <a:solidFill>
                      <a:srgbClr val="1F1C51"/>
                    </a:solidFill>
                    <a:latin typeface="UTM Aptima" panose="02040603050506020204" pitchFamily="18" charset="0"/>
                  </a:rPr>
                  <a:t>Hiểu được cách thuật toán sắp xếp chạy như thế nào</a:t>
                </a:r>
                <a:endParaRPr lang="en-US" sz="2000">
                  <a:solidFill>
                    <a:srgbClr val="1F1C51"/>
                  </a:solidFill>
                  <a:latin typeface="UTM Aptima" panose="02040603050506020204" pitchFamily="18" charset="0"/>
                </a:endParaRPr>
              </a:p>
            </p:txBody>
          </p:sp>
        </p:grpSp>
        <p:cxnSp>
          <p:nvCxnSpPr>
            <p:cNvPr id="49" name="Straight Arrow Connector 48">
              <a:extLst>
                <a:ext uri="{FF2B5EF4-FFF2-40B4-BE49-F238E27FC236}">
                  <a16:creationId xmlns:a16="http://schemas.microsoft.com/office/drawing/2014/main" id="{198972E4-06DD-40A5-9634-F6964718C65F}"/>
                </a:ext>
              </a:extLst>
            </p:cNvPr>
            <p:cNvCxnSpPr>
              <a:stCxn id="37" idx="6"/>
              <a:endCxn id="50" idx="1"/>
            </p:cNvCxnSpPr>
            <p:nvPr/>
          </p:nvCxnSpPr>
          <p:spPr>
            <a:xfrm flipV="1">
              <a:off x="3752846" y="1489272"/>
              <a:ext cx="808134" cy="137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ý 2">
            <a:extLst>
              <a:ext uri="{FF2B5EF4-FFF2-40B4-BE49-F238E27FC236}">
                <a16:creationId xmlns:a16="http://schemas.microsoft.com/office/drawing/2014/main" id="{2D130A0F-AC8C-4790-8038-474ECC366D70}"/>
              </a:ext>
            </a:extLst>
          </p:cNvPr>
          <p:cNvGrpSpPr/>
          <p:nvPr/>
        </p:nvGrpSpPr>
        <p:grpSpPr>
          <a:xfrm>
            <a:off x="3752846" y="2469201"/>
            <a:ext cx="4741444" cy="782618"/>
            <a:chOff x="3752846" y="2469201"/>
            <a:chExt cx="4741444" cy="782618"/>
          </a:xfrm>
        </p:grpSpPr>
        <p:grpSp>
          <p:nvGrpSpPr>
            <p:cNvPr id="53" name="Group 52">
              <a:extLst>
                <a:ext uri="{FF2B5EF4-FFF2-40B4-BE49-F238E27FC236}">
                  <a16:creationId xmlns:a16="http://schemas.microsoft.com/office/drawing/2014/main" id="{2D6AE301-9BE6-4D72-8FA3-3F59B80764CC}"/>
                </a:ext>
              </a:extLst>
            </p:cNvPr>
            <p:cNvGrpSpPr/>
            <p:nvPr/>
          </p:nvGrpSpPr>
          <p:grpSpPr>
            <a:xfrm>
              <a:off x="4560979" y="2469201"/>
              <a:ext cx="3933311" cy="782618"/>
              <a:chOff x="249942" y="3259718"/>
              <a:chExt cx="1981200" cy="1639011"/>
            </a:xfrm>
          </p:grpSpPr>
          <p:sp>
            <p:nvSpPr>
              <p:cNvPr id="55" name="Rectangle: Rounded Corners 54">
                <a:extLst>
                  <a:ext uri="{FF2B5EF4-FFF2-40B4-BE49-F238E27FC236}">
                    <a16:creationId xmlns:a16="http://schemas.microsoft.com/office/drawing/2014/main" id="{5173B406-2D01-4C95-A1E1-8F70F03D51AA}"/>
                  </a:ext>
                </a:extLst>
              </p:cNvPr>
              <p:cNvSpPr/>
              <p:nvPr/>
            </p:nvSpPr>
            <p:spPr>
              <a:xfrm>
                <a:off x="249942" y="3259718"/>
                <a:ext cx="1981200" cy="163901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0F1E029-2208-486A-9849-999E1B18B2EC}"/>
                  </a:ext>
                </a:extLst>
              </p:cNvPr>
              <p:cNvSpPr txBox="1"/>
              <p:nvPr/>
            </p:nvSpPr>
            <p:spPr>
              <a:xfrm>
                <a:off x="406999" y="3415400"/>
                <a:ext cx="1672637" cy="1482502"/>
              </a:xfrm>
              <a:prstGeom prst="rect">
                <a:avLst/>
              </a:prstGeom>
              <a:noFill/>
            </p:spPr>
            <p:txBody>
              <a:bodyPr wrap="square" rtlCol="0" anchor="ctr">
                <a:spAutoFit/>
              </a:bodyPr>
              <a:lstStyle/>
              <a:p>
                <a:pPr algn="ctr"/>
                <a:r>
                  <a:rPr lang="en-GB" sz="2000">
                    <a:solidFill>
                      <a:srgbClr val="1F1C51"/>
                    </a:solidFill>
                    <a:latin typeface="UTM Aptima" panose="02040603050506020204" pitchFamily="18" charset="0"/>
                  </a:rPr>
                  <a:t>Việc dạy và học trở nên đơn giản hơn </a:t>
                </a:r>
                <a:endParaRPr lang="en-US" sz="2000">
                  <a:solidFill>
                    <a:srgbClr val="1F1C51"/>
                  </a:solidFill>
                  <a:latin typeface="UTM Aptima" panose="02040603050506020204" pitchFamily="18" charset="0"/>
                </a:endParaRPr>
              </a:p>
            </p:txBody>
          </p:sp>
        </p:grpSp>
        <p:cxnSp>
          <p:nvCxnSpPr>
            <p:cNvPr id="54" name="Straight Arrow Connector 53">
              <a:extLst>
                <a:ext uri="{FF2B5EF4-FFF2-40B4-BE49-F238E27FC236}">
                  <a16:creationId xmlns:a16="http://schemas.microsoft.com/office/drawing/2014/main" id="{A35BD3DD-CAD6-4A1D-AA92-A0D9B41E5813}"/>
                </a:ext>
              </a:extLst>
            </p:cNvPr>
            <p:cNvCxnSpPr>
              <a:cxnSpLocks/>
              <a:stCxn id="37" idx="6"/>
              <a:endCxn id="55" idx="1"/>
            </p:cNvCxnSpPr>
            <p:nvPr/>
          </p:nvCxnSpPr>
          <p:spPr>
            <a:xfrm>
              <a:off x="3752846" y="2860510"/>
              <a:ext cx="808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ý 3">
            <a:extLst>
              <a:ext uri="{FF2B5EF4-FFF2-40B4-BE49-F238E27FC236}">
                <a16:creationId xmlns:a16="http://schemas.microsoft.com/office/drawing/2014/main" id="{5DCC39F9-8CE4-4C6E-B148-BA92AD07251A}"/>
              </a:ext>
            </a:extLst>
          </p:cNvPr>
          <p:cNvGrpSpPr/>
          <p:nvPr/>
        </p:nvGrpSpPr>
        <p:grpSpPr>
          <a:xfrm>
            <a:off x="3752846" y="2860510"/>
            <a:ext cx="4741444" cy="1816032"/>
            <a:chOff x="3752846" y="2860510"/>
            <a:chExt cx="4741444" cy="1816032"/>
          </a:xfrm>
        </p:grpSpPr>
        <p:grpSp>
          <p:nvGrpSpPr>
            <p:cNvPr id="58" name="Group 57">
              <a:extLst>
                <a:ext uri="{FF2B5EF4-FFF2-40B4-BE49-F238E27FC236}">
                  <a16:creationId xmlns:a16="http://schemas.microsoft.com/office/drawing/2014/main" id="{D16ADA55-EAC1-4ADE-8082-54BF7B9D49F8}"/>
                </a:ext>
              </a:extLst>
            </p:cNvPr>
            <p:cNvGrpSpPr/>
            <p:nvPr/>
          </p:nvGrpSpPr>
          <p:grpSpPr>
            <a:xfrm>
              <a:off x="4560979" y="3764950"/>
              <a:ext cx="3933311" cy="911592"/>
              <a:chOff x="249942" y="3259718"/>
              <a:chExt cx="1981200" cy="1639011"/>
            </a:xfrm>
          </p:grpSpPr>
          <p:sp>
            <p:nvSpPr>
              <p:cNvPr id="60" name="Rectangle: Rounded Corners 59">
                <a:extLst>
                  <a:ext uri="{FF2B5EF4-FFF2-40B4-BE49-F238E27FC236}">
                    <a16:creationId xmlns:a16="http://schemas.microsoft.com/office/drawing/2014/main" id="{EAEBDA06-C61A-47F5-8B0C-69BA58AC722E}"/>
                  </a:ext>
                </a:extLst>
              </p:cNvPr>
              <p:cNvSpPr/>
              <p:nvPr/>
            </p:nvSpPr>
            <p:spPr>
              <a:xfrm>
                <a:off x="249942" y="3259718"/>
                <a:ext cx="1981200" cy="163901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FC61DAFB-1B35-4684-910C-BCCBB50E6824}"/>
                  </a:ext>
                </a:extLst>
              </p:cNvPr>
              <p:cNvSpPr txBox="1"/>
              <p:nvPr/>
            </p:nvSpPr>
            <p:spPr>
              <a:xfrm>
                <a:off x="312283" y="3483843"/>
                <a:ext cx="1857765" cy="1272755"/>
              </a:xfrm>
              <a:prstGeom prst="rect">
                <a:avLst/>
              </a:prstGeom>
              <a:noFill/>
            </p:spPr>
            <p:txBody>
              <a:bodyPr wrap="square" rtlCol="0" anchor="ctr">
                <a:spAutoFit/>
              </a:bodyPr>
              <a:lstStyle/>
              <a:p>
                <a:pPr algn="ctr"/>
                <a:r>
                  <a:rPr lang="en-GB" sz="2000">
                    <a:solidFill>
                      <a:srgbClr val="1F1C51"/>
                    </a:solidFill>
                    <a:latin typeface="UTM Aptima" panose="02040603050506020204" pitchFamily="18" charset="0"/>
                  </a:rPr>
                  <a:t>Thời gian </a:t>
                </a: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tự tìm hiểu bằng những lý thuyết ngắn hơn</a:t>
                </a:r>
                <a:r>
                  <a:rPr lang="en-GB" sz="2000">
                    <a:solidFill>
                      <a:srgbClr val="1F1C51"/>
                    </a:solidFill>
                    <a:latin typeface="UTM Aptima" panose="02040603050506020204" pitchFamily="18" charset="0"/>
                  </a:rPr>
                  <a:t> </a:t>
                </a:r>
                <a:endParaRPr lang="en-US" sz="2000">
                  <a:solidFill>
                    <a:srgbClr val="1F1C51"/>
                  </a:solidFill>
                  <a:latin typeface="UTM Aptima" panose="02040603050506020204" pitchFamily="18" charset="0"/>
                </a:endParaRPr>
              </a:p>
            </p:txBody>
          </p:sp>
        </p:grpSp>
        <p:cxnSp>
          <p:nvCxnSpPr>
            <p:cNvPr id="59" name="Straight Arrow Connector 58">
              <a:extLst>
                <a:ext uri="{FF2B5EF4-FFF2-40B4-BE49-F238E27FC236}">
                  <a16:creationId xmlns:a16="http://schemas.microsoft.com/office/drawing/2014/main" id="{F15D5268-7417-4F30-8D6D-7D21E3D562AF}"/>
                </a:ext>
              </a:extLst>
            </p:cNvPr>
            <p:cNvCxnSpPr>
              <a:cxnSpLocks/>
              <a:stCxn id="37" idx="6"/>
              <a:endCxn id="60" idx="1"/>
            </p:cNvCxnSpPr>
            <p:nvPr/>
          </p:nvCxnSpPr>
          <p:spPr>
            <a:xfrm>
              <a:off x="3752846" y="2860510"/>
              <a:ext cx="808133" cy="1360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3453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1.85185E-6 L 0.24844 -0.21204 " pathEditMode="relative" rAng="0" ptsTypes="AA">
                                      <p:cBhvr>
                                        <p:cTn id="6" dur="2000" fill="hold"/>
                                        <p:tgtEl>
                                          <p:spTgt spid="15"/>
                                        </p:tgtEl>
                                        <p:attrNameLst>
                                          <p:attrName>ppt_x</p:attrName>
                                          <p:attrName>ppt_y</p:attrName>
                                        </p:attrNameLst>
                                      </p:cBhvr>
                                      <p:rCtr x="12413" y="-10617"/>
                                    </p:animMotion>
                                  </p:childTnLst>
                                </p:cTn>
                              </p:par>
                              <p:par>
                                <p:cTn id="7" presetID="42" presetClass="path" presetSubtype="0" accel="50000" decel="50000" fill="hold" nodeType="withEffect">
                                  <p:stCondLst>
                                    <p:cond delay="0"/>
                                  </p:stCondLst>
                                  <p:childTnLst>
                                    <p:animMotion origin="layout" path="M -3.61111E-6 -3.20988E-6 L 0.30348 0.31574 " pathEditMode="relative" rAng="0" ptsTypes="AA">
                                      <p:cBhvr>
                                        <p:cTn id="8" dur="2000" fill="hold"/>
                                        <p:tgtEl>
                                          <p:spTgt spid="30"/>
                                        </p:tgtEl>
                                        <p:attrNameLst>
                                          <p:attrName>ppt_x</p:attrName>
                                          <p:attrName>ppt_y</p:attrName>
                                        </p:attrNameLst>
                                      </p:cBhvr>
                                      <p:rCtr x="15174" y="15772"/>
                                    </p:animMotion>
                                  </p:childTnLst>
                                </p:cTn>
                              </p:par>
                              <p:par>
                                <p:cTn id="9" presetID="42" presetClass="path" presetSubtype="0" accel="50000" decel="50000" fill="hold" nodeType="withEffect">
                                  <p:stCondLst>
                                    <p:cond delay="0"/>
                                  </p:stCondLst>
                                  <p:childTnLst>
                                    <p:animMotion origin="layout" path="M -2.77778E-7 -1.35802E-6 L -0.01111 -0.25062 " pathEditMode="relative" rAng="0" ptsTypes="AA">
                                      <p:cBhvr>
                                        <p:cTn id="10" dur="2000" fill="hold"/>
                                        <p:tgtEl>
                                          <p:spTgt spid="18"/>
                                        </p:tgtEl>
                                        <p:attrNameLst>
                                          <p:attrName>ppt_x</p:attrName>
                                          <p:attrName>ppt_y</p:attrName>
                                        </p:attrNameLst>
                                      </p:cBhvr>
                                      <p:rCtr x="-556" y="-12531"/>
                                    </p:animMotion>
                                  </p:childTnLst>
                                </p:cTn>
                              </p:par>
                              <p:par>
                                <p:cTn id="11" presetID="42" presetClass="path" presetSubtype="0" accel="50000" decel="50000" fill="hold" nodeType="withEffect">
                                  <p:stCondLst>
                                    <p:cond delay="0"/>
                                  </p:stCondLst>
                                  <p:childTnLst>
                                    <p:animMotion origin="layout" path="M -2.77778E-6 -1.35802E-6 L -0.31823 0.32099 " pathEditMode="relative" rAng="0" ptsTypes="AA">
                                      <p:cBhvr>
                                        <p:cTn id="12" dur="2000" fill="hold"/>
                                        <p:tgtEl>
                                          <p:spTgt spid="24"/>
                                        </p:tgtEl>
                                        <p:attrNameLst>
                                          <p:attrName>ppt_x</p:attrName>
                                          <p:attrName>ppt_y</p:attrName>
                                        </p:attrNameLst>
                                      </p:cBhvr>
                                      <p:rCtr x="-15920" y="16049"/>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35365 0 " pathEditMode="relative" rAng="0" ptsTypes="AA">
                                      <p:cBhvr>
                                        <p:cTn id="16" dur="2000" fill="hold"/>
                                        <p:tgtEl>
                                          <p:spTgt spid="14"/>
                                        </p:tgtEl>
                                        <p:attrNameLst>
                                          <p:attrName>ppt_x</p:attrName>
                                          <p:attrName>ppt_y</p:attrName>
                                        </p:attrNameLst>
                                      </p:cBhvr>
                                      <p:rCtr x="-17691" y="0"/>
                                    </p:animMotion>
                                  </p:childTnLst>
                                </p:cTn>
                              </p:par>
                              <p:par>
                                <p:cTn id="17" presetID="42" presetClass="path" presetSubtype="0" accel="50000" decel="50000" fill="hold" nodeType="withEffect">
                                  <p:stCondLst>
                                    <p:cond delay="0"/>
                                  </p:stCondLst>
                                  <p:childTnLst>
                                    <p:animMotion origin="layout" path="M 0.24844 -0.21204 L -0.18663 -0.00185 " pathEditMode="relative" rAng="0" ptsTypes="AA">
                                      <p:cBhvr>
                                        <p:cTn id="18" dur="2000" fill="hold"/>
                                        <p:tgtEl>
                                          <p:spTgt spid="15"/>
                                        </p:tgtEl>
                                        <p:attrNameLst>
                                          <p:attrName>ppt_x</p:attrName>
                                          <p:attrName>ppt_y</p:attrName>
                                        </p:attrNameLst>
                                      </p:cBhvr>
                                      <p:rCtr x="-21753" y="10494"/>
                                    </p:animMotion>
                                  </p:childTnLst>
                                </p:cTn>
                              </p:par>
                              <p:par>
                                <p:cTn id="19" presetID="42" presetClass="path" presetSubtype="0" accel="50000" decel="50000" fill="hold" nodeType="withEffect">
                                  <p:stCondLst>
                                    <p:cond delay="0"/>
                                  </p:stCondLst>
                                  <p:childTnLst>
                                    <p:animMotion origin="layout" path="M 0.30348 0.31574 L -3.61111E-6 -3.20988E-6 " pathEditMode="relative" rAng="0" ptsTypes="AA">
                                      <p:cBhvr>
                                        <p:cTn id="20" dur="2000" fill="hold"/>
                                        <p:tgtEl>
                                          <p:spTgt spid="30"/>
                                        </p:tgtEl>
                                        <p:attrNameLst>
                                          <p:attrName>ppt_x</p:attrName>
                                          <p:attrName>ppt_y</p:attrName>
                                        </p:attrNameLst>
                                      </p:cBhvr>
                                      <p:rCtr x="-15174" y="-15802"/>
                                    </p:animMotion>
                                  </p:childTnLst>
                                </p:cTn>
                              </p:par>
                              <p:par>
                                <p:cTn id="21" presetID="42" presetClass="path" presetSubtype="0" accel="50000" decel="50000" fill="hold" nodeType="withEffect">
                                  <p:stCondLst>
                                    <p:cond delay="0"/>
                                  </p:stCondLst>
                                  <p:childTnLst>
                                    <p:animMotion origin="layout" path="M -0.01111 -0.25061 L 0.20747 0.00031 " pathEditMode="relative" rAng="0" ptsTypes="AA">
                                      <p:cBhvr>
                                        <p:cTn id="22" dur="2000" fill="hold"/>
                                        <p:tgtEl>
                                          <p:spTgt spid="18"/>
                                        </p:tgtEl>
                                        <p:attrNameLst>
                                          <p:attrName>ppt_x</p:attrName>
                                          <p:attrName>ppt_y</p:attrName>
                                        </p:attrNameLst>
                                      </p:cBhvr>
                                      <p:rCtr x="11111" y="12438"/>
                                    </p:animMotion>
                                  </p:childTnLst>
                                </p:cTn>
                              </p:par>
                              <p:par>
                                <p:cTn id="23" presetID="42" presetClass="path" presetSubtype="0" accel="50000" decel="50000" fill="hold" nodeType="withEffect">
                                  <p:stCondLst>
                                    <p:cond delay="0"/>
                                  </p:stCondLst>
                                  <p:childTnLst>
                                    <p:animMotion origin="layout" path="M -0.31823 0.32099 L 0.38559 0.00031 " pathEditMode="relative" rAng="0" ptsTypes="AA">
                                      <p:cBhvr>
                                        <p:cTn id="24" dur="2000" fill="hold"/>
                                        <p:tgtEl>
                                          <p:spTgt spid="24"/>
                                        </p:tgtEl>
                                        <p:attrNameLst>
                                          <p:attrName>ppt_x</p:attrName>
                                          <p:attrName>ppt_y</p:attrName>
                                        </p:attrNameLst>
                                      </p:cBhvr>
                                      <p:rCtr x="35191" y="-16049"/>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4"/>
                                        </p:tgtEl>
                                      </p:cBhvr>
                                    </p:animEffect>
                                    <p:set>
                                      <p:cBhvr>
                                        <p:cTn id="38" dur="1" fill="hold">
                                          <p:stCondLst>
                                            <p:cond delay="499"/>
                                          </p:stCondLst>
                                        </p:cTn>
                                        <p:tgtEl>
                                          <p:spTgt spid="2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6" presetClass="entr" presetSubtype="21"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arn(inVertical)">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2.77778E-6 -0.01018 L -0.00556 -0.12932 " pathEditMode="relative" rAng="0" ptsTypes="AA">
                                      <p:cBhvr>
                                        <p:cTn id="48" dur="2000" fill="hold"/>
                                        <p:tgtEl>
                                          <p:spTgt spid="35"/>
                                        </p:tgtEl>
                                        <p:attrNameLst>
                                          <p:attrName>ppt_x</p:attrName>
                                          <p:attrName>ppt_y</p:attrName>
                                        </p:attrNameLst>
                                      </p:cBhvr>
                                      <p:rCtr x="-278" y="-5957"/>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anim calcmode="lin" valueType="num">
                                      <p:cBhvr>
                                        <p:cTn id="61" dur="1000" fill="hold"/>
                                        <p:tgtEl>
                                          <p:spTgt spid="5"/>
                                        </p:tgtEl>
                                        <p:attrNameLst>
                                          <p:attrName>ppt_x</p:attrName>
                                        </p:attrNameLst>
                                      </p:cBhvr>
                                      <p:tavLst>
                                        <p:tav tm="0">
                                          <p:val>
                                            <p:strVal val="#ppt_x"/>
                                          </p:val>
                                        </p:tav>
                                        <p:tav tm="100000">
                                          <p:val>
                                            <p:strVal val="#ppt_x"/>
                                          </p:val>
                                        </p:tav>
                                      </p:tavLst>
                                    </p:anim>
                                    <p:anim calcmode="lin" valueType="num">
                                      <p:cBhvr>
                                        <p:cTn id="6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1000"/>
                                        <p:tgtEl>
                                          <p:spTgt spid="6"/>
                                        </p:tgtEl>
                                      </p:cBhvr>
                                    </p:animEffect>
                                    <p:anim calcmode="lin" valueType="num">
                                      <p:cBhvr>
                                        <p:cTn id="68" dur="1000" fill="hold"/>
                                        <p:tgtEl>
                                          <p:spTgt spid="6"/>
                                        </p:tgtEl>
                                        <p:attrNameLst>
                                          <p:attrName>ppt_x</p:attrName>
                                        </p:attrNameLst>
                                      </p:cBhvr>
                                      <p:tavLst>
                                        <p:tav tm="0">
                                          <p:val>
                                            <p:strVal val="#ppt_x"/>
                                          </p:val>
                                        </p:tav>
                                        <p:tav tm="100000">
                                          <p:val>
                                            <p:strVal val="#ppt_x"/>
                                          </p:val>
                                        </p:tav>
                                      </p:tavLst>
                                    </p:anim>
                                    <p:anim calcmode="lin" valueType="num">
                                      <p:cBhvr>
                                        <p:cTn id="6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xit" presetSubtype="32" fill="hold" nodeType="clickEffect">
                                  <p:stCondLst>
                                    <p:cond delay="0"/>
                                  </p:stCondLst>
                                  <p:childTnLst>
                                    <p:animEffect transition="out" filter="circle(out)">
                                      <p:cBhvr>
                                        <p:cTn id="80" dur="2000"/>
                                        <p:tgtEl>
                                          <p:spTgt spid="35"/>
                                        </p:tgtEl>
                                      </p:cBhvr>
                                    </p:animEffect>
                                    <p:set>
                                      <p:cBhvr>
                                        <p:cTn id="81" dur="1" fill="hold">
                                          <p:stCondLst>
                                            <p:cond delay="1999"/>
                                          </p:stCondLst>
                                        </p:cTn>
                                        <p:tgtEl>
                                          <p:spTgt spid="35"/>
                                        </p:tgtEl>
                                        <p:attrNameLst>
                                          <p:attrName>style.visibility</p:attrName>
                                        </p:attrNameLst>
                                      </p:cBhvr>
                                      <p:to>
                                        <p:strVal val="hidden"/>
                                      </p:to>
                                    </p:set>
                                  </p:childTnLst>
                                </p:cTn>
                              </p:par>
                              <p:par>
                                <p:cTn id="82" presetID="6" presetClass="exit" presetSubtype="32" fill="hold" nodeType="withEffect">
                                  <p:stCondLst>
                                    <p:cond delay="0"/>
                                  </p:stCondLst>
                                  <p:childTnLst>
                                    <p:animEffect transition="out" filter="circle(out)">
                                      <p:cBhvr>
                                        <p:cTn id="83" dur="2000"/>
                                        <p:tgtEl>
                                          <p:spTgt spid="4"/>
                                        </p:tgtEl>
                                      </p:cBhvr>
                                    </p:animEffect>
                                    <p:set>
                                      <p:cBhvr>
                                        <p:cTn id="84" dur="1" fill="hold">
                                          <p:stCondLst>
                                            <p:cond delay="1999"/>
                                          </p:stCondLst>
                                        </p:cTn>
                                        <p:tgtEl>
                                          <p:spTgt spid="4"/>
                                        </p:tgtEl>
                                        <p:attrNameLst>
                                          <p:attrName>style.visibility</p:attrName>
                                        </p:attrNameLst>
                                      </p:cBhvr>
                                      <p:to>
                                        <p:strVal val="hidden"/>
                                      </p:to>
                                    </p:set>
                                  </p:childTnLst>
                                </p:cTn>
                              </p:par>
                              <p:par>
                                <p:cTn id="85" presetID="6" presetClass="exit" presetSubtype="32" fill="hold" nodeType="withEffect">
                                  <p:stCondLst>
                                    <p:cond delay="0"/>
                                  </p:stCondLst>
                                  <p:childTnLst>
                                    <p:animEffect transition="out" filter="circle(out)">
                                      <p:cBhvr>
                                        <p:cTn id="86" dur="2000"/>
                                        <p:tgtEl>
                                          <p:spTgt spid="5"/>
                                        </p:tgtEl>
                                      </p:cBhvr>
                                    </p:animEffect>
                                    <p:set>
                                      <p:cBhvr>
                                        <p:cTn id="87" dur="1" fill="hold">
                                          <p:stCondLst>
                                            <p:cond delay="1999"/>
                                          </p:stCondLst>
                                        </p:cTn>
                                        <p:tgtEl>
                                          <p:spTgt spid="5"/>
                                        </p:tgtEl>
                                        <p:attrNameLst>
                                          <p:attrName>style.visibility</p:attrName>
                                        </p:attrNameLst>
                                      </p:cBhvr>
                                      <p:to>
                                        <p:strVal val="hidden"/>
                                      </p:to>
                                    </p:set>
                                  </p:childTnLst>
                                </p:cTn>
                              </p:par>
                              <p:par>
                                <p:cTn id="88" presetID="6" presetClass="exit" presetSubtype="32" fill="hold" nodeType="withEffect">
                                  <p:stCondLst>
                                    <p:cond delay="0"/>
                                  </p:stCondLst>
                                  <p:childTnLst>
                                    <p:animEffect transition="out" filter="circle(out)">
                                      <p:cBhvr>
                                        <p:cTn id="89" dur="2000"/>
                                        <p:tgtEl>
                                          <p:spTgt spid="6"/>
                                        </p:tgtEl>
                                      </p:cBhvr>
                                    </p:animEffect>
                                    <p:set>
                                      <p:cBhvr>
                                        <p:cTn id="90" dur="1" fill="hold">
                                          <p:stCondLst>
                                            <p:cond delay="1999"/>
                                          </p:stCondLst>
                                        </p:cTn>
                                        <p:tgtEl>
                                          <p:spTgt spid="6"/>
                                        </p:tgtEl>
                                        <p:attrNameLst>
                                          <p:attrName>style.visibility</p:attrName>
                                        </p:attrNameLst>
                                      </p:cBhvr>
                                      <p:to>
                                        <p:strVal val="hidden"/>
                                      </p:to>
                                    </p:set>
                                  </p:childTnLst>
                                </p:cTn>
                              </p:par>
                              <p:par>
                                <p:cTn id="91" presetID="6" presetClass="exit" presetSubtype="32" fill="hold" nodeType="withEffect">
                                  <p:stCondLst>
                                    <p:cond delay="0"/>
                                  </p:stCondLst>
                                  <p:childTnLst>
                                    <p:animEffect transition="out" filter="circle(out)">
                                      <p:cBhvr>
                                        <p:cTn id="92" dur="2000"/>
                                        <p:tgtEl>
                                          <p:spTgt spid="7"/>
                                        </p:tgtEl>
                                      </p:cBhvr>
                                    </p:animEffect>
                                    <p:set>
                                      <p:cBhvr>
                                        <p:cTn id="93" dur="1" fill="hold">
                                          <p:stCondLst>
                                            <p:cond delay="1999"/>
                                          </p:stCondLst>
                                        </p:cTn>
                                        <p:tgtEl>
                                          <p:spTgt spid="7"/>
                                        </p:tgtEl>
                                        <p:attrNameLst>
                                          <p:attrName>style.visibility</p:attrName>
                                        </p:attrNameLst>
                                      </p:cBhvr>
                                      <p:to>
                                        <p:strVal val="hidden"/>
                                      </p:to>
                                    </p:set>
                                  </p:childTnLst>
                                </p:cTn>
                              </p:par>
                              <p:par>
                                <p:cTn id="94" presetID="6" presetClass="entr" presetSubtype="16"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circle(in)">
                                      <p:cBhvr>
                                        <p:cTn id="96" dur="20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arn(inVertical)">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barn(inVertical)">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barn(inVertical)">
                                      <p:cBhvr>
                                        <p:cTn id="1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13203" y="1859807"/>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NHIỆM VỤ</a:t>
            </a:r>
            <a:br>
              <a:rPr lang="en" b="1"/>
            </a:br>
            <a:r>
              <a:rPr lang="en" b="1"/>
              <a:t>PHẠM VI</a:t>
            </a:r>
            <a:endParaRPr b="1"/>
          </a:p>
        </p:txBody>
      </p:sp>
      <p:sp>
        <p:nvSpPr>
          <p:cNvPr id="1024" name="Google Shape;1024;p39"/>
          <p:cNvSpPr txBox="1">
            <a:spLocks noGrp="1"/>
          </p:cNvSpPr>
          <p:nvPr>
            <p:ph type="title" idx="2"/>
          </p:nvPr>
        </p:nvSpPr>
        <p:spPr>
          <a:xfrm>
            <a:off x="5623003" y="1193257"/>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02</a:t>
            </a:r>
            <a:endParaRPr b="1"/>
          </a:p>
        </p:txBody>
      </p:sp>
      <p:grpSp>
        <p:nvGrpSpPr>
          <p:cNvPr id="4" name="Group 3">
            <a:extLst>
              <a:ext uri="{FF2B5EF4-FFF2-40B4-BE49-F238E27FC236}">
                <a16:creationId xmlns:a16="http://schemas.microsoft.com/office/drawing/2014/main" id="{96B08C33-B888-4794-8561-74FF830C45B5}"/>
              </a:ext>
            </a:extLst>
          </p:cNvPr>
          <p:cNvGrpSpPr/>
          <p:nvPr/>
        </p:nvGrpSpPr>
        <p:grpSpPr>
          <a:xfrm>
            <a:off x="523563" y="719734"/>
            <a:ext cx="4048437" cy="3704031"/>
            <a:chOff x="523563" y="657767"/>
            <a:chExt cx="4048437" cy="3704031"/>
          </a:xfrm>
        </p:grpSpPr>
        <p:sp>
          <p:nvSpPr>
            <p:cNvPr id="425" name="Google Shape;1485;p43">
              <a:extLst>
                <a:ext uri="{FF2B5EF4-FFF2-40B4-BE49-F238E27FC236}">
                  <a16:creationId xmlns:a16="http://schemas.microsoft.com/office/drawing/2014/main" id="{7A6736E3-B6D5-41A5-A14E-130D545344DB}"/>
                </a:ext>
              </a:extLst>
            </p:cNvPr>
            <p:cNvSpPr/>
            <p:nvPr/>
          </p:nvSpPr>
          <p:spPr>
            <a:xfrm>
              <a:off x="523563" y="657767"/>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1486;p43">
              <a:extLst>
                <a:ext uri="{FF2B5EF4-FFF2-40B4-BE49-F238E27FC236}">
                  <a16:creationId xmlns:a16="http://schemas.microsoft.com/office/drawing/2014/main" id="{C59D2C2D-C20B-423F-8BA9-7E116500E5F3}"/>
                </a:ext>
              </a:extLst>
            </p:cNvPr>
            <p:cNvGrpSpPr/>
            <p:nvPr/>
          </p:nvGrpSpPr>
          <p:grpSpPr>
            <a:xfrm>
              <a:off x="1045583" y="1056115"/>
              <a:ext cx="3526417" cy="3305683"/>
              <a:chOff x="5906263" y="1914018"/>
              <a:chExt cx="3526417" cy="3305683"/>
            </a:xfrm>
          </p:grpSpPr>
          <p:sp>
            <p:nvSpPr>
              <p:cNvPr id="427" name="Google Shape;1487;p43">
                <a:extLst>
                  <a:ext uri="{FF2B5EF4-FFF2-40B4-BE49-F238E27FC236}">
                    <a16:creationId xmlns:a16="http://schemas.microsoft.com/office/drawing/2014/main" id="{BA874FC0-9216-4D31-8332-99A15B4CF095}"/>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488;p43">
                <a:extLst>
                  <a:ext uri="{FF2B5EF4-FFF2-40B4-BE49-F238E27FC236}">
                    <a16:creationId xmlns:a16="http://schemas.microsoft.com/office/drawing/2014/main" id="{5E774555-1ECE-43EC-88CD-AE0714AC9CAE}"/>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489;p43">
                <a:extLst>
                  <a:ext uri="{FF2B5EF4-FFF2-40B4-BE49-F238E27FC236}">
                    <a16:creationId xmlns:a16="http://schemas.microsoft.com/office/drawing/2014/main" id="{0E6D2913-8BDC-419F-9D0D-3F7E596264A0}"/>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490;p43">
                <a:extLst>
                  <a:ext uri="{FF2B5EF4-FFF2-40B4-BE49-F238E27FC236}">
                    <a16:creationId xmlns:a16="http://schemas.microsoft.com/office/drawing/2014/main" id="{66F38021-FE87-4C50-9DA7-E22D52AD501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91;p43">
                <a:extLst>
                  <a:ext uri="{FF2B5EF4-FFF2-40B4-BE49-F238E27FC236}">
                    <a16:creationId xmlns:a16="http://schemas.microsoft.com/office/drawing/2014/main" id="{3383F444-3C44-4D03-88DB-B0C6D84D64DF}"/>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92;p43">
                <a:extLst>
                  <a:ext uri="{FF2B5EF4-FFF2-40B4-BE49-F238E27FC236}">
                    <a16:creationId xmlns:a16="http://schemas.microsoft.com/office/drawing/2014/main" id="{7872EA61-2EBF-49DA-A1C8-1D3E3980A8B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93;p43">
                <a:extLst>
                  <a:ext uri="{FF2B5EF4-FFF2-40B4-BE49-F238E27FC236}">
                    <a16:creationId xmlns:a16="http://schemas.microsoft.com/office/drawing/2014/main" id="{F38A503E-41CD-44F6-93DD-7C703ACCBC67}"/>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94;p43">
                <a:extLst>
                  <a:ext uri="{FF2B5EF4-FFF2-40B4-BE49-F238E27FC236}">
                    <a16:creationId xmlns:a16="http://schemas.microsoft.com/office/drawing/2014/main" id="{99FFA2A6-32EE-4FFD-9FDD-E000F8D098A2}"/>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95;p43">
                <a:extLst>
                  <a:ext uri="{FF2B5EF4-FFF2-40B4-BE49-F238E27FC236}">
                    <a16:creationId xmlns:a16="http://schemas.microsoft.com/office/drawing/2014/main" id="{D4E18014-FA07-4A22-ABC5-86C1CA89989B}"/>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96;p43">
                <a:extLst>
                  <a:ext uri="{FF2B5EF4-FFF2-40B4-BE49-F238E27FC236}">
                    <a16:creationId xmlns:a16="http://schemas.microsoft.com/office/drawing/2014/main" id="{8402B555-61B5-42F9-8D31-2BFDB999C2E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97;p43">
                <a:extLst>
                  <a:ext uri="{FF2B5EF4-FFF2-40B4-BE49-F238E27FC236}">
                    <a16:creationId xmlns:a16="http://schemas.microsoft.com/office/drawing/2014/main" id="{3DF9812F-937B-44AE-847E-EC303E468786}"/>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98;p43">
                <a:extLst>
                  <a:ext uri="{FF2B5EF4-FFF2-40B4-BE49-F238E27FC236}">
                    <a16:creationId xmlns:a16="http://schemas.microsoft.com/office/drawing/2014/main" id="{6AE1A53D-C614-4DFB-AC9C-630DFD046948}"/>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99;p43">
                <a:extLst>
                  <a:ext uri="{FF2B5EF4-FFF2-40B4-BE49-F238E27FC236}">
                    <a16:creationId xmlns:a16="http://schemas.microsoft.com/office/drawing/2014/main" id="{8CA0198A-283B-47C9-A667-C4492A80F4F9}"/>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500;p43">
                <a:extLst>
                  <a:ext uri="{FF2B5EF4-FFF2-40B4-BE49-F238E27FC236}">
                    <a16:creationId xmlns:a16="http://schemas.microsoft.com/office/drawing/2014/main" id="{28577309-2A2F-49BA-82D9-A04BDC6C9A5B}"/>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1;p43">
                <a:extLst>
                  <a:ext uri="{FF2B5EF4-FFF2-40B4-BE49-F238E27FC236}">
                    <a16:creationId xmlns:a16="http://schemas.microsoft.com/office/drawing/2014/main" id="{9CA5C1BD-FDAB-4B36-870C-E2FD0B0C8FEC}"/>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02;p43">
                <a:extLst>
                  <a:ext uri="{FF2B5EF4-FFF2-40B4-BE49-F238E27FC236}">
                    <a16:creationId xmlns:a16="http://schemas.microsoft.com/office/drawing/2014/main" id="{DB3EC5D8-9FD5-41FB-98DB-0A71A5792DDD}"/>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03;p43">
                <a:extLst>
                  <a:ext uri="{FF2B5EF4-FFF2-40B4-BE49-F238E27FC236}">
                    <a16:creationId xmlns:a16="http://schemas.microsoft.com/office/drawing/2014/main" id="{62997A42-37EF-4A2B-BB7C-BA055EEFD976}"/>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04;p43">
                <a:extLst>
                  <a:ext uri="{FF2B5EF4-FFF2-40B4-BE49-F238E27FC236}">
                    <a16:creationId xmlns:a16="http://schemas.microsoft.com/office/drawing/2014/main" id="{E4610BAD-C75B-47B2-8A31-600CC89FA3D1}"/>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05;p43">
                <a:extLst>
                  <a:ext uri="{FF2B5EF4-FFF2-40B4-BE49-F238E27FC236}">
                    <a16:creationId xmlns:a16="http://schemas.microsoft.com/office/drawing/2014/main" id="{9CC048BF-355F-43D9-AAF2-8125A4A7CC2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06;p43">
                <a:extLst>
                  <a:ext uri="{FF2B5EF4-FFF2-40B4-BE49-F238E27FC236}">
                    <a16:creationId xmlns:a16="http://schemas.microsoft.com/office/drawing/2014/main" id="{9055A0C7-D4E8-4E35-A3DB-6C3BE7DB5102}"/>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07;p43">
                <a:extLst>
                  <a:ext uri="{FF2B5EF4-FFF2-40B4-BE49-F238E27FC236}">
                    <a16:creationId xmlns:a16="http://schemas.microsoft.com/office/drawing/2014/main" id="{CEAEC782-22E8-44DE-9A40-93D8D6BE535E}"/>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08;p43">
                <a:extLst>
                  <a:ext uri="{FF2B5EF4-FFF2-40B4-BE49-F238E27FC236}">
                    <a16:creationId xmlns:a16="http://schemas.microsoft.com/office/drawing/2014/main" id="{CFA6420F-B4B2-4505-AD70-ACF3FDC978E8}"/>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09;p43">
                <a:extLst>
                  <a:ext uri="{FF2B5EF4-FFF2-40B4-BE49-F238E27FC236}">
                    <a16:creationId xmlns:a16="http://schemas.microsoft.com/office/drawing/2014/main" id="{09927331-FA76-48AC-8CAD-7B96DAD8B4E0}"/>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10;p43">
                <a:extLst>
                  <a:ext uri="{FF2B5EF4-FFF2-40B4-BE49-F238E27FC236}">
                    <a16:creationId xmlns:a16="http://schemas.microsoft.com/office/drawing/2014/main" id="{053A323E-8499-4ACF-B406-5FEF0CD112A5}"/>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511;p43">
                <a:extLst>
                  <a:ext uri="{FF2B5EF4-FFF2-40B4-BE49-F238E27FC236}">
                    <a16:creationId xmlns:a16="http://schemas.microsoft.com/office/drawing/2014/main" id="{B0CE2D04-51A8-4BD0-8539-0EBD301CD482}"/>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512;p43">
                <a:extLst>
                  <a:ext uri="{FF2B5EF4-FFF2-40B4-BE49-F238E27FC236}">
                    <a16:creationId xmlns:a16="http://schemas.microsoft.com/office/drawing/2014/main" id="{322CD15C-3E7E-447C-AF0D-D99A56F5876C}"/>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513;p43">
                <a:extLst>
                  <a:ext uri="{FF2B5EF4-FFF2-40B4-BE49-F238E27FC236}">
                    <a16:creationId xmlns:a16="http://schemas.microsoft.com/office/drawing/2014/main" id="{0A177B01-2BE5-4A00-96E3-0C5D19A0F2A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514;p43">
                <a:extLst>
                  <a:ext uri="{FF2B5EF4-FFF2-40B4-BE49-F238E27FC236}">
                    <a16:creationId xmlns:a16="http://schemas.microsoft.com/office/drawing/2014/main" id="{882B9C0B-011C-4FE9-BB35-59EE9A74B12B}"/>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515;p43">
                <a:extLst>
                  <a:ext uri="{FF2B5EF4-FFF2-40B4-BE49-F238E27FC236}">
                    <a16:creationId xmlns:a16="http://schemas.microsoft.com/office/drawing/2014/main" id="{3015AE80-5779-474B-B3DE-B5CB134C928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516;p43">
                <a:extLst>
                  <a:ext uri="{FF2B5EF4-FFF2-40B4-BE49-F238E27FC236}">
                    <a16:creationId xmlns:a16="http://schemas.microsoft.com/office/drawing/2014/main" id="{A7CB1306-B4B3-49F3-BFA9-582FA92EE5B5}"/>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517;p43">
                <a:extLst>
                  <a:ext uri="{FF2B5EF4-FFF2-40B4-BE49-F238E27FC236}">
                    <a16:creationId xmlns:a16="http://schemas.microsoft.com/office/drawing/2014/main" id="{0F1E91AB-D2C3-4086-B4CB-3A53FA655C79}"/>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518;p43">
                <a:extLst>
                  <a:ext uri="{FF2B5EF4-FFF2-40B4-BE49-F238E27FC236}">
                    <a16:creationId xmlns:a16="http://schemas.microsoft.com/office/drawing/2014/main" id="{AEA0916C-C302-4A52-AC69-6F915D1C2DE7}"/>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519;p43">
                <a:extLst>
                  <a:ext uri="{FF2B5EF4-FFF2-40B4-BE49-F238E27FC236}">
                    <a16:creationId xmlns:a16="http://schemas.microsoft.com/office/drawing/2014/main" id="{1B49133C-D23C-4A30-9D3C-D7ED5C4173EB}"/>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520;p43">
                <a:extLst>
                  <a:ext uri="{FF2B5EF4-FFF2-40B4-BE49-F238E27FC236}">
                    <a16:creationId xmlns:a16="http://schemas.microsoft.com/office/drawing/2014/main" id="{1B4E7179-C728-43D5-BCA7-50BDC0CEBD79}"/>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521;p43">
                <a:extLst>
                  <a:ext uri="{FF2B5EF4-FFF2-40B4-BE49-F238E27FC236}">
                    <a16:creationId xmlns:a16="http://schemas.microsoft.com/office/drawing/2014/main" id="{C646F0B3-ED3E-4491-8EA8-0DC2907DD1D8}"/>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522;p43">
                <a:extLst>
                  <a:ext uri="{FF2B5EF4-FFF2-40B4-BE49-F238E27FC236}">
                    <a16:creationId xmlns:a16="http://schemas.microsoft.com/office/drawing/2014/main" id="{C4C0FBF0-4965-48C0-8F2D-5CEB4EDF5586}"/>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523;p43">
                <a:extLst>
                  <a:ext uri="{FF2B5EF4-FFF2-40B4-BE49-F238E27FC236}">
                    <a16:creationId xmlns:a16="http://schemas.microsoft.com/office/drawing/2014/main" id="{B029B3CE-FF47-47F5-A06A-4648CE7F24CE}"/>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524;p43">
                <a:extLst>
                  <a:ext uri="{FF2B5EF4-FFF2-40B4-BE49-F238E27FC236}">
                    <a16:creationId xmlns:a16="http://schemas.microsoft.com/office/drawing/2014/main" id="{822CAF58-F138-4659-A93C-FE28F39948B5}"/>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525;p43">
                <a:extLst>
                  <a:ext uri="{FF2B5EF4-FFF2-40B4-BE49-F238E27FC236}">
                    <a16:creationId xmlns:a16="http://schemas.microsoft.com/office/drawing/2014/main" id="{4E403B65-A8A9-4CDD-9F2B-16691A6B630C}"/>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526;p43">
                <a:extLst>
                  <a:ext uri="{FF2B5EF4-FFF2-40B4-BE49-F238E27FC236}">
                    <a16:creationId xmlns:a16="http://schemas.microsoft.com/office/drawing/2014/main" id="{B3DD6A19-4796-4663-8FD9-91ECDC2D6810}"/>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527;p43">
                <a:extLst>
                  <a:ext uri="{FF2B5EF4-FFF2-40B4-BE49-F238E27FC236}">
                    <a16:creationId xmlns:a16="http://schemas.microsoft.com/office/drawing/2014/main" id="{11C70DB3-58F8-494C-94FE-E572DC37C0D1}"/>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528;p43">
                <a:extLst>
                  <a:ext uri="{FF2B5EF4-FFF2-40B4-BE49-F238E27FC236}">
                    <a16:creationId xmlns:a16="http://schemas.microsoft.com/office/drawing/2014/main" id="{A6A77515-9F44-4627-9EE8-7F8191312E99}"/>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529;p43">
                <a:extLst>
                  <a:ext uri="{FF2B5EF4-FFF2-40B4-BE49-F238E27FC236}">
                    <a16:creationId xmlns:a16="http://schemas.microsoft.com/office/drawing/2014/main" id="{5E384542-0338-47F9-945D-58CC345284D1}"/>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530;p43">
                <a:extLst>
                  <a:ext uri="{FF2B5EF4-FFF2-40B4-BE49-F238E27FC236}">
                    <a16:creationId xmlns:a16="http://schemas.microsoft.com/office/drawing/2014/main" id="{791DBDAA-A6F2-4DA6-86E5-75A845331E4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531;p43">
                <a:extLst>
                  <a:ext uri="{FF2B5EF4-FFF2-40B4-BE49-F238E27FC236}">
                    <a16:creationId xmlns:a16="http://schemas.microsoft.com/office/drawing/2014/main" id="{7E7F5E89-8E54-4929-A321-6391A2FE7A60}"/>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532;p43">
                <a:extLst>
                  <a:ext uri="{FF2B5EF4-FFF2-40B4-BE49-F238E27FC236}">
                    <a16:creationId xmlns:a16="http://schemas.microsoft.com/office/drawing/2014/main" id="{6F1CACBD-8532-41F9-A707-E75F95D98835}"/>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533;p43">
                <a:extLst>
                  <a:ext uri="{FF2B5EF4-FFF2-40B4-BE49-F238E27FC236}">
                    <a16:creationId xmlns:a16="http://schemas.microsoft.com/office/drawing/2014/main" id="{07C6AE3B-3952-46F1-8FF5-9339646BD279}"/>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534;p43">
                <a:extLst>
                  <a:ext uri="{FF2B5EF4-FFF2-40B4-BE49-F238E27FC236}">
                    <a16:creationId xmlns:a16="http://schemas.microsoft.com/office/drawing/2014/main" id="{155E8D94-0E85-4063-AB39-19636C52C60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535;p43">
                <a:extLst>
                  <a:ext uri="{FF2B5EF4-FFF2-40B4-BE49-F238E27FC236}">
                    <a16:creationId xmlns:a16="http://schemas.microsoft.com/office/drawing/2014/main" id="{EE2A7063-CD29-44BA-A1AA-EC4C8357AF9D}"/>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536;p43">
                <a:extLst>
                  <a:ext uri="{FF2B5EF4-FFF2-40B4-BE49-F238E27FC236}">
                    <a16:creationId xmlns:a16="http://schemas.microsoft.com/office/drawing/2014/main" id="{CCDB2E46-CC71-4C69-B3A7-EB03D2B27C0A}"/>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537;p43">
                <a:extLst>
                  <a:ext uri="{FF2B5EF4-FFF2-40B4-BE49-F238E27FC236}">
                    <a16:creationId xmlns:a16="http://schemas.microsoft.com/office/drawing/2014/main" id="{4C1C2A08-B2A0-4366-8559-4EBE3EE98C63}"/>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538;p43">
                <a:extLst>
                  <a:ext uri="{FF2B5EF4-FFF2-40B4-BE49-F238E27FC236}">
                    <a16:creationId xmlns:a16="http://schemas.microsoft.com/office/drawing/2014/main" id="{AA65D6CE-2A62-46F1-AB9E-CFD4DC806138}"/>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539;p43">
                <a:extLst>
                  <a:ext uri="{FF2B5EF4-FFF2-40B4-BE49-F238E27FC236}">
                    <a16:creationId xmlns:a16="http://schemas.microsoft.com/office/drawing/2014/main" id="{F50767C2-F6CD-4F58-B88C-1BAFA6FFB526}"/>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540;p43">
                <a:extLst>
                  <a:ext uri="{FF2B5EF4-FFF2-40B4-BE49-F238E27FC236}">
                    <a16:creationId xmlns:a16="http://schemas.microsoft.com/office/drawing/2014/main" id="{37461635-4CC0-405F-954B-310FA46443B7}"/>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541;p43">
                <a:extLst>
                  <a:ext uri="{FF2B5EF4-FFF2-40B4-BE49-F238E27FC236}">
                    <a16:creationId xmlns:a16="http://schemas.microsoft.com/office/drawing/2014/main" id="{4BF8117C-C098-45A0-8D4F-ABE50537075A}"/>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542;p43">
                <a:extLst>
                  <a:ext uri="{FF2B5EF4-FFF2-40B4-BE49-F238E27FC236}">
                    <a16:creationId xmlns:a16="http://schemas.microsoft.com/office/drawing/2014/main" id="{4AFBB037-F360-45C7-A5F5-21E6903D7191}"/>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543;p43">
                <a:extLst>
                  <a:ext uri="{FF2B5EF4-FFF2-40B4-BE49-F238E27FC236}">
                    <a16:creationId xmlns:a16="http://schemas.microsoft.com/office/drawing/2014/main" id="{9DB7A3A9-F02E-4FC8-812E-7CE66C0EF458}"/>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544;p43">
                <a:extLst>
                  <a:ext uri="{FF2B5EF4-FFF2-40B4-BE49-F238E27FC236}">
                    <a16:creationId xmlns:a16="http://schemas.microsoft.com/office/drawing/2014/main" id="{92A0F082-2573-45BA-80AC-CD5D2165888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545;p43">
                <a:extLst>
                  <a:ext uri="{FF2B5EF4-FFF2-40B4-BE49-F238E27FC236}">
                    <a16:creationId xmlns:a16="http://schemas.microsoft.com/office/drawing/2014/main" id="{7D1F1B2F-6686-4A3C-AEAA-B43D89CD9F6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546;p43">
                <a:extLst>
                  <a:ext uri="{FF2B5EF4-FFF2-40B4-BE49-F238E27FC236}">
                    <a16:creationId xmlns:a16="http://schemas.microsoft.com/office/drawing/2014/main" id="{4D71DD31-643D-4B90-99AD-444CB07BB165}"/>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547;p43">
                <a:extLst>
                  <a:ext uri="{FF2B5EF4-FFF2-40B4-BE49-F238E27FC236}">
                    <a16:creationId xmlns:a16="http://schemas.microsoft.com/office/drawing/2014/main" id="{ECAF547E-426F-418E-8741-EEF1554F04D0}"/>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548;p43">
                <a:extLst>
                  <a:ext uri="{FF2B5EF4-FFF2-40B4-BE49-F238E27FC236}">
                    <a16:creationId xmlns:a16="http://schemas.microsoft.com/office/drawing/2014/main" id="{BC95ADA4-DEC8-478A-BF5F-B7C6EDFB13A4}"/>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549;p43">
                <a:extLst>
                  <a:ext uri="{FF2B5EF4-FFF2-40B4-BE49-F238E27FC236}">
                    <a16:creationId xmlns:a16="http://schemas.microsoft.com/office/drawing/2014/main" id="{84C9F183-50B1-49D9-9FDD-4F0C861FD6F3}"/>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550;p43">
                <a:extLst>
                  <a:ext uri="{FF2B5EF4-FFF2-40B4-BE49-F238E27FC236}">
                    <a16:creationId xmlns:a16="http://schemas.microsoft.com/office/drawing/2014/main" id="{82C6F40E-441B-4396-8730-28A4FA5CD6BD}"/>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551;p43">
                <a:extLst>
                  <a:ext uri="{FF2B5EF4-FFF2-40B4-BE49-F238E27FC236}">
                    <a16:creationId xmlns:a16="http://schemas.microsoft.com/office/drawing/2014/main" id="{BC746886-553A-4520-B4EF-8F3710BECD4D}"/>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552;p43">
                <a:extLst>
                  <a:ext uri="{FF2B5EF4-FFF2-40B4-BE49-F238E27FC236}">
                    <a16:creationId xmlns:a16="http://schemas.microsoft.com/office/drawing/2014/main" id="{DE714BEF-F2C4-4ADB-B688-9FDC7A5ED664}"/>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553;p43">
                <a:extLst>
                  <a:ext uri="{FF2B5EF4-FFF2-40B4-BE49-F238E27FC236}">
                    <a16:creationId xmlns:a16="http://schemas.microsoft.com/office/drawing/2014/main" id="{82061E73-5F19-415B-A8B6-68A268B6F4F3}"/>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554;p43">
                <a:extLst>
                  <a:ext uri="{FF2B5EF4-FFF2-40B4-BE49-F238E27FC236}">
                    <a16:creationId xmlns:a16="http://schemas.microsoft.com/office/drawing/2014/main" id="{58636109-8200-4EFF-A831-E8A2CEAF0E13}"/>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555;p43">
                <a:extLst>
                  <a:ext uri="{FF2B5EF4-FFF2-40B4-BE49-F238E27FC236}">
                    <a16:creationId xmlns:a16="http://schemas.microsoft.com/office/drawing/2014/main" id="{1E11BCE2-3FF2-4415-A5A1-BF986B402A4A}"/>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556;p43">
                <a:extLst>
                  <a:ext uri="{FF2B5EF4-FFF2-40B4-BE49-F238E27FC236}">
                    <a16:creationId xmlns:a16="http://schemas.microsoft.com/office/drawing/2014/main" id="{D99FA224-0B80-4CDB-9793-D15AA99BD563}"/>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557;p43">
                <a:extLst>
                  <a:ext uri="{FF2B5EF4-FFF2-40B4-BE49-F238E27FC236}">
                    <a16:creationId xmlns:a16="http://schemas.microsoft.com/office/drawing/2014/main" id="{1D5B5685-CFD3-41F8-89DC-4813A3204DD1}"/>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558;p43">
                <a:extLst>
                  <a:ext uri="{FF2B5EF4-FFF2-40B4-BE49-F238E27FC236}">
                    <a16:creationId xmlns:a16="http://schemas.microsoft.com/office/drawing/2014/main" id="{29945DE1-15E3-4772-8781-C8D2534EDC0A}"/>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559;p43">
                <a:extLst>
                  <a:ext uri="{FF2B5EF4-FFF2-40B4-BE49-F238E27FC236}">
                    <a16:creationId xmlns:a16="http://schemas.microsoft.com/office/drawing/2014/main" id="{1FD63B06-113B-4DC9-BE05-4B814B415056}"/>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560;p43">
                <a:extLst>
                  <a:ext uri="{FF2B5EF4-FFF2-40B4-BE49-F238E27FC236}">
                    <a16:creationId xmlns:a16="http://schemas.microsoft.com/office/drawing/2014/main" id="{3EA54D5E-9D02-4DFE-9204-F0397D66C1D1}"/>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561;p43">
                <a:extLst>
                  <a:ext uri="{FF2B5EF4-FFF2-40B4-BE49-F238E27FC236}">
                    <a16:creationId xmlns:a16="http://schemas.microsoft.com/office/drawing/2014/main" id="{9D261905-FBEA-43C4-82E4-DAC4EDAC5225}"/>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562;p43">
                <a:extLst>
                  <a:ext uri="{FF2B5EF4-FFF2-40B4-BE49-F238E27FC236}">
                    <a16:creationId xmlns:a16="http://schemas.microsoft.com/office/drawing/2014/main" id="{5055D41A-5F68-4326-8105-FD308868B6D5}"/>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563;p43">
                <a:extLst>
                  <a:ext uri="{FF2B5EF4-FFF2-40B4-BE49-F238E27FC236}">
                    <a16:creationId xmlns:a16="http://schemas.microsoft.com/office/drawing/2014/main" id="{BE39F527-422B-4D39-BAB0-52600532362B}"/>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564;p43">
                <a:extLst>
                  <a:ext uri="{FF2B5EF4-FFF2-40B4-BE49-F238E27FC236}">
                    <a16:creationId xmlns:a16="http://schemas.microsoft.com/office/drawing/2014/main" id="{CE2BF2D4-3533-4749-AC39-8B3032E9BA0C}"/>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565;p43">
                <a:extLst>
                  <a:ext uri="{FF2B5EF4-FFF2-40B4-BE49-F238E27FC236}">
                    <a16:creationId xmlns:a16="http://schemas.microsoft.com/office/drawing/2014/main" id="{1505B9D2-33AB-404F-91F2-2427E7B8ABA0}"/>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566;p43">
                <a:extLst>
                  <a:ext uri="{FF2B5EF4-FFF2-40B4-BE49-F238E27FC236}">
                    <a16:creationId xmlns:a16="http://schemas.microsoft.com/office/drawing/2014/main" id="{D114ABEB-5D36-42F8-A178-B2381B7BBEC3}"/>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567;p43">
                <a:extLst>
                  <a:ext uri="{FF2B5EF4-FFF2-40B4-BE49-F238E27FC236}">
                    <a16:creationId xmlns:a16="http://schemas.microsoft.com/office/drawing/2014/main" id="{7004CD39-7217-46BD-A2C6-87729ED8584D}"/>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568;p43">
                <a:extLst>
                  <a:ext uri="{FF2B5EF4-FFF2-40B4-BE49-F238E27FC236}">
                    <a16:creationId xmlns:a16="http://schemas.microsoft.com/office/drawing/2014/main" id="{09BB1D48-E4C6-4518-AED8-8E37706EC9AA}"/>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569;p43">
                <a:extLst>
                  <a:ext uri="{FF2B5EF4-FFF2-40B4-BE49-F238E27FC236}">
                    <a16:creationId xmlns:a16="http://schemas.microsoft.com/office/drawing/2014/main" id="{D8591A48-9B34-40DC-AE1B-08E216C92EDF}"/>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570;p43">
                <a:extLst>
                  <a:ext uri="{FF2B5EF4-FFF2-40B4-BE49-F238E27FC236}">
                    <a16:creationId xmlns:a16="http://schemas.microsoft.com/office/drawing/2014/main" id="{C66A95CA-10A7-4D8C-B87B-8F4CC121BB46}"/>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571;p43">
                <a:extLst>
                  <a:ext uri="{FF2B5EF4-FFF2-40B4-BE49-F238E27FC236}">
                    <a16:creationId xmlns:a16="http://schemas.microsoft.com/office/drawing/2014/main" id="{87C66EAC-3781-449E-BFC2-827751894230}"/>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572;p43">
                <a:extLst>
                  <a:ext uri="{FF2B5EF4-FFF2-40B4-BE49-F238E27FC236}">
                    <a16:creationId xmlns:a16="http://schemas.microsoft.com/office/drawing/2014/main" id="{85B63FB5-C20E-49C5-94D7-13F501D52B14}"/>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573;p43">
                <a:extLst>
                  <a:ext uri="{FF2B5EF4-FFF2-40B4-BE49-F238E27FC236}">
                    <a16:creationId xmlns:a16="http://schemas.microsoft.com/office/drawing/2014/main" id="{4E32EF51-F139-4927-8045-1EC683112995}"/>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574;p43">
                <a:extLst>
                  <a:ext uri="{FF2B5EF4-FFF2-40B4-BE49-F238E27FC236}">
                    <a16:creationId xmlns:a16="http://schemas.microsoft.com/office/drawing/2014/main" id="{DC85897F-1F5B-49DF-9016-648A261ADE4E}"/>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575;p43">
                <a:extLst>
                  <a:ext uri="{FF2B5EF4-FFF2-40B4-BE49-F238E27FC236}">
                    <a16:creationId xmlns:a16="http://schemas.microsoft.com/office/drawing/2014/main" id="{3F115459-476C-47C1-B0F8-2215E0417C5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576;p43">
                <a:extLst>
                  <a:ext uri="{FF2B5EF4-FFF2-40B4-BE49-F238E27FC236}">
                    <a16:creationId xmlns:a16="http://schemas.microsoft.com/office/drawing/2014/main" id="{A09AD0F4-2C67-447E-88A6-85BAC1A9E27E}"/>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577;p43">
                <a:extLst>
                  <a:ext uri="{FF2B5EF4-FFF2-40B4-BE49-F238E27FC236}">
                    <a16:creationId xmlns:a16="http://schemas.microsoft.com/office/drawing/2014/main" id="{951F05FA-CD8A-4D46-ACE7-85F5E7AE9FEE}"/>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578;p43">
                <a:extLst>
                  <a:ext uri="{FF2B5EF4-FFF2-40B4-BE49-F238E27FC236}">
                    <a16:creationId xmlns:a16="http://schemas.microsoft.com/office/drawing/2014/main" id="{32A8CC5F-2A5E-489D-B0CE-D7842EC74C09}"/>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579;p43">
                <a:extLst>
                  <a:ext uri="{FF2B5EF4-FFF2-40B4-BE49-F238E27FC236}">
                    <a16:creationId xmlns:a16="http://schemas.microsoft.com/office/drawing/2014/main" id="{132DED13-155C-4B21-BAD6-33E4C22E4FF2}"/>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580;p43">
                <a:extLst>
                  <a:ext uri="{FF2B5EF4-FFF2-40B4-BE49-F238E27FC236}">
                    <a16:creationId xmlns:a16="http://schemas.microsoft.com/office/drawing/2014/main" id="{6516506D-CBF7-4AD2-9B7B-D91B44F433EE}"/>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581;p43">
                <a:extLst>
                  <a:ext uri="{FF2B5EF4-FFF2-40B4-BE49-F238E27FC236}">
                    <a16:creationId xmlns:a16="http://schemas.microsoft.com/office/drawing/2014/main" id="{6C77ED82-204C-4B1A-8D23-02BFFDB73661}"/>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582;p43">
                <a:extLst>
                  <a:ext uri="{FF2B5EF4-FFF2-40B4-BE49-F238E27FC236}">
                    <a16:creationId xmlns:a16="http://schemas.microsoft.com/office/drawing/2014/main" id="{60AF66C9-9022-4BF2-AC46-2FA3EA09E7F7}"/>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583;p43">
                <a:extLst>
                  <a:ext uri="{FF2B5EF4-FFF2-40B4-BE49-F238E27FC236}">
                    <a16:creationId xmlns:a16="http://schemas.microsoft.com/office/drawing/2014/main" id="{C834EF0E-2330-46A0-A4FA-B5E9BDF99A27}"/>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584;p43">
                <a:extLst>
                  <a:ext uri="{FF2B5EF4-FFF2-40B4-BE49-F238E27FC236}">
                    <a16:creationId xmlns:a16="http://schemas.microsoft.com/office/drawing/2014/main" id="{D3C99CC9-7427-47FD-9D3C-E191C6AD4CC4}"/>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585;p43">
                <a:extLst>
                  <a:ext uri="{FF2B5EF4-FFF2-40B4-BE49-F238E27FC236}">
                    <a16:creationId xmlns:a16="http://schemas.microsoft.com/office/drawing/2014/main" id="{B2DA2D7E-FC13-4F0B-8B72-0EDDE6F4C16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586;p43">
                <a:extLst>
                  <a:ext uri="{FF2B5EF4-FFF2-40B4-BE49-F238E27FC236}">
                    <a16:creationId xmlns:a16="http://schemas.microsoft.com/office/drawing/2014/main" id="{600D1D37-7491-4A3C-82BC-B454F8903D2F}"/>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587;p43">
                <a:extLst>
                  <a:ext uri="{FF2B5EF4-FFF2-40B4-BE49-F238E27FC236}">
                    <a16:creationId xmlns:a16="http://schemas.microsoft.com/office/drawing/2014/main" id="{9F1F3FC7-9369-4A7A-989B-8FE5C65EA298}"/>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588;p43">
                <a:extLst>
                  <a:ext uri="{FF2B5EF4-FFF2-40B4-BE49-F238E27FC236}">
                    <a16:creationId xmlns:a16="http://schemas.microsoft.com/office/drawing/2014/main" id="{10E84191-1D60-46B2-B7ED-2EC24CC1609F}"/>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589;p43">
                <a:extLst>
                  <a:ext uri="{FF2B5EF4-FFF2-40B4-BE49-F238E27FC236}">
                    <a16:creationId xmlns:a16="http://schemas.microsoft.com/office/drawing/2014/main" id="{9FDDE139-A461-445C-8DBF-623523E29EC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590;p43">
                <a:extLst>
                  <a:ext uri="{FF2B5EF4-FFF2-40B4-BE49-F238E27FC236}">
                    <a16:creationId xmlns:a16="http://schemas.microsoft.com/office/drawing/2014/main" id="{B30F8EC6-96B7-482B-AAFE-F0F5A5F5B114}"/>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591;p43">
                <a:extLst>
                  <a:ext uri="{FF2B5EF4-FFF2-40B4-BE49-F238E27FC236}">
                    <a16:creationId xmlns:a16="http://schemas.microsoft.com/office/drawing/2014/main" id="{E302B7AC-9D14-4D48-AADE-C2B258243CCC}"/>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592;p43">
                <a:extLst>
                  <a:ext uri="{FF2B5EF4-FFF2-40B4-BE49-F238E27FC236}">
                    <a16:creationId xmlns:a16="http://schemas.microsoft.com/office/drawing/2014/main" id="{423C4A3C-A846-4371-9C4C-9479CE91735C}"/>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593;p43">
                <a:extLst>
                  <a:ext uri="{FF2B5EF4-FFF2-40B4-BE49-F238E27FC236}">
                    <a16:creationId xmlns:a16="http://schemas.microsoft.com/office/drawing/2014/main" id="{3F42FE9B-9CCF-4528-9426-BDF8911E31FE}"/>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94;p43">
                <a:extLst>
                  <a:ext uri="{FF2B5EF4-FFF2-40B4-BE49-F238E27FC236}">
                    <a16:creationId xmlns:a16="http://schemas.microsoft.com/office/drawing/2014/main" id="{2043B4B4-F85A-46EB-891B-3ADBBFEF4C28}"/>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95;p43">
                <a:extLst>
                  <a:ext uri="{FF2B5EF4-FFF2-40B4-BE49-F238E27FC236}">
                    <a16:creationId xmlns:a16="http://schemas.microsoft.com/office/drawing/2014/main" id="{46CCAA5B-DA7D-46A5-B090-9FC024599BA2}"/>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96;p43">
                <a:extLst>
                  <a:ext uri="{FF2B5EF4-FFF2-40B4-BE49-F238E27FC236}">
                    <a16:creationId xmlns:a16="http://schemas.microsoft.com/office/drawing/2014/main" id="{ABF97636-3378-4968-A5E7-B47A4BF4425B}"/>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97;p43">
                <a:extLst>
                  <a:ext uri="{FF2B5EF4-FFF2-40B4-BE49-F238E27FC236}">
                    <a16:creationId xmlns:a16="http://schemas.microsoft.com/office/drawing/2014/main" id="{BE1AD47A-B326-4E44-8B6D-F71693960C32}"/>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98;p43">
                <a:extLst>
                  <a:ext uri="{FF2B5EF4-FFF2-40B4-BE49-F238E27FC236}">
                    <a16:creationId xmlns:a16="http://schemas.microsoft.com/office/drawing/2014/main" id="{D5595849-2841-4F1B-A4B7-9A693D7DE11C}"/>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99;p43">
                <a:extLst>
                  <a:ext uri="{FF2B5EF4-FFF2-40B4-BE49-F238E27FC236}">
                    <a16:creationId xmlns:a16="http://schemas.microsoft.com/office/drawing/2014/main" id="{0A912240-D8BD-44BE-9154-9C8BA70B9FED}"/>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600;p43">
                <a:extLst>
                  <a:ext uri="{FF2B5EF4-FFF2-40B4-BE49-F238E27FC236}">
                    <a16:creationId xmlns:a16="http://schemas.microsoft.com/office/drawing/2014/main" id="{2D6184EE-2195-427A-B89B-F5BCF8748D60}"/>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601;p43">
                <a:extLst>
                  <a:ext uri="{FF2B5EF4-FFF2-40B4-BE49-F238E27FC236}">
                    <a16:creationId xmlns:a16="http://schemas.microsoft.com/office/drawing/2014/main" id="{B181F41A-DE00-4DBD-BFFA-255778429B08}"/>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602;p43">
                <a:extLst>
                  <a:ext uri="{FF2B5EF4-FFF2-40B4-BE49-F238E27FC236}">
                    <a16:creationId xmlns:a16="http://schemas.microsoft.com/office/drawing/2014/main" id="{CA1F0FEA-B823-4209-BF87-B49F4AE0EAD8}"/>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603;p43">
                <a:extLst>
                  <a:ext uri="{FF2B5EF4-FFF2-40B4-BE49-F238E27FC236}">
                    <a16:creationId xmlns:a16="http://schemas.microsoft.com/office/drawing/2014/main" id="{E387764E-285D-4CCD-8EBF-712724E180D8}"/>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604;p43">
                <a:extLst>
                  <a:ext uri="{FF2B5EF4-FFF2-40B4-BE49-F238E27FC236}">
                    <a16:creationId xmlns:a16="http://schemas.microsoft.com/office/drawing/2014/main" id="{49237A04-3840-4E5B-B2D0-CFD34AB3CD89}"/>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605;p43">
                <a:extLst>
                  <a:ext uri="{FF2B5EF4-FFF2-40B4-BE49-F238E27FC236}">
                    <a16:creationId xmlns:a16="http://schemas.microsoft.com/office/drawing/2014/main" id="{19FC1DF5-6CE2-4431-8874-F5ECC577B112}"/>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606;p43">
                <a:extLst>
                  <a:ext uri="{FF2B5EF4-FFF2-40B4-BE49-F238E27FC236}">
                    <a16:creationId xmlns:a16="http://schemas.microsoft.com/office/drawing/2014/main" id="{CB125E2A-DC38-4D2A-BC72-4E7FF5DF71B3}"/>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607;p43">
                <a:extLst>
                  <a:ext uri="{FF2B5EF4-FFF2-40B4-BE49-F238E27FC236}">
                    <a16:creationId xmlns:a16="http://schemas.microsoft.com/office/drawing/2014/main" id="{11A03810-A4B0-4609-BFBC-E8B2670AEE75}"/>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608;p43">
                <a:extLst>
                  <a:ext uri="{FF2B5EF4-FFF2-40B4-BE49-F238E27FC236}">
                    <a16:creationId xmlns:a16="http://schemas.microsoft.com/office/drawing/2014/main" id="{0533E3BD-09A0-40A5-9701-A371A3897E21}"/>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609;p43">
                <a:extLst>
                  <a:ext uri="{FF2B5EF4-FFF2-40B4-BE49-F238E27FC236}">
                    <a16:creationId xmlns:a16="http://schemas.microsoft.com/office/drawing/2014/main" id="{132BDA15-83DE-48A7-AC86-FE28E06E7FC1}"/>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610;p43">
                <a:extLst>
                  <a:ext uri="{FF2B5EF4-FFF2-40B4-BE49-F238E27FC236}">
                    <a16:creationId xmlns:a16="http://schemas.microsoft.com/office/drawing/2014/main" id="{904E41B2-17C0-4D67-AF9C-7DC677752E64}"/>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611;p43">
                <a:extLst>
                  <a:ext uri="{FF2B5EF4-FFF2-40B4-BE49-F238E27FC236}">
                    <a16:creationId xmlns:a16="http://schemas.microsoft.com/office/drawing/2014/main" id="{C3E83A9B-47A5-4B21-8825-9D7EE10A7B68}"/>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612;p43">
                <a:extLst>
                  <a:ext uri="{FF2B5EF4-FFF2-40B4-BE49-F238E27FC236}">
                    <a16:creationId xmlns:a16="http://schemas.microsoft.com/office/drawing/2014/main" id="{0399022C-891A-4C9F-B3CF-470F8CCFE834}"/>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613;p43">
                <a:extLst>
                  <a:ext uri="{FF2B5EF4-FFF2-40B4-BE49-F238E27FC236}">
                    <a16:creationId xmlns:a16="http://schemas.microsoft.com/office/drawing/2014/main" id="{FAAF6DBA-341C-47CB-8481-FEC72791C273}"/>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614;p43">
                <a:extLst>
                  <a:ext uri="{FF2B5EF4-FFF2-40B4-BE49-F238E27FC236}">
                    <a16:creationId xmlns:a16="http://schemas.microsoft.com/office/drawing/2014/main" id="{7655AFFA-2C6F-4E94-B4CA-8D2C645E852C}"/>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615;p43">
                <a:extLst>
                  <a:ext uri="{FF2B5EF4-FFF2-40B4-BE49-F238E27FC236}">
                    <a16:creationId xmlns:a16="http://schemas.microsoft.com/office/drawing/2014/main" id="{106C0173-983D-464F-BD61-0F2BFF6B3308}"/>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616;p43">
                <a:extLst>
                  <a:ext uri="{FF2B5EF4-FFF2-40B4-BE49-F238E27FC236}">
                    <a16:creationId xmlns:a16="http://schemas.microsoft.com/office/drawing/2014/main" id="{74B64BE4-A35D-48CD-B733-1112F27C7CBD}"/>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617;p43">
                <a:extLst>
                  <a:ext uri="{FF2B5EF4-FFF2-40B4-BE49-F238E27FC236}">
                    <a16:creationId xmlns:a16="http://schemas.microsoft.com/office/drawing/2014/main" id="{3BEF93C6-9D30-4411-9C66-47655E9526E3}"/>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618;p43">
                <a:extLst>
                  <a:ext uri="{FF2B5EF4-FFF2-40B4-BE49-F238E27FC236}">
                    <a16:creationId xmlns:a16="http://schemas.microsoft.com/office/drawing/2014/main" id="{08B7A058-E98C-467F-9643-2611A0F7E4F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619;p43">
                <a:extLst>
                  <a:ext uri="{FF2B5EF4-FFF2-40B4-BE49-F238E27FC236}">
                    <a16:creationId xmlns:a16="http://schemas.microsoft.com/office/drawing/2014/main" id="{E50E6C2C-9F15-483F-A4D5-72D2C1C4B6E8}"/>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620;p43">
                <a:extLst>
                  <a:ext uri="{FF2B5EF4-FFF2-40B4-BE49-F238E27FC236}">
                    <a16:creationId xmlns:a16="http://schemas.microsoft.com/office/drawing/2014/main" id="{EE93DDF5-AA31-4C15-A17E-272F7C0F90DD}"/>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621;p43">
                <a:extLst>
                  <a:ext uri="{FF2B5EF4-FFF2-40B4-BE49-F238E27FC236}">
                    <a16:creationId xmlns:a16="http://schemas.microsoft.com/office/drawing/2014/main" id="{DF4CE31D-4B06-424C-A5F2-B3F5235C2683}"/>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622;p43">
                <a:extLst>
                  <a:ext uri="{FF2B5EF4-FFF2-40B4-BE49-F238E27FC236}">
                    <a16:creationId xmlns:a16="http://schemas.microsoft.com/office/drawing/2014/main" id="{1647639E-6283-4AE6-B780-3217D90A8F47}"/>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623;p43">
                <a:extLst>
                  <a:ext uri="{FF2B5EF4-FFF2-40B4-BE49-F238E27FC236}">
                    <a16:creationId xmlns:a16="http://schemas.microsoft.com/office/drawing/2014/main" id="{4F1750DF-C58F-426F-9D20-B3C7CB34EB7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624;p43">
                <a:extLst>
                  <a:ext uri="{FF2B5EF4-FFF2-40B4-BE49-F238E27FC236}">
                    <a16:creationId xmlns:a16="http://schemas.microsoft.com/office/drawing/2014/main" id="{AFF2392A-497D-4546-BC23-25A9B6D6B2A1}"/>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625;p43">
                <a:extLst>
                  <a:ext uri="{FF2B5EF4-FFF2-40B4-BE49-F238E27FC236}">
                    <a16:creationId xmlns:a16="http://schemas.microsoft.com/office/drawing/2014/main" id="{DDB5BD8F-46F1-4C31-AF46-3F50769CFB25}"/>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626;p43">
                <a:extLst>
                  <a:ext uri="{FF2B5EF4-FFF2-40B4-BE49-F238E27FC236}">
                    <a16:creationId xmlns:a16="http://schemas.microsoft.com/office/drawing/2014/main" id="{C5B6E85C-A8BC-4966-8931-987E0B4D5431}"/>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627;p43">
                <a:extLst>
                  <a:ext uri="{FF2B5EF4-FFF2-40B4-BE49-F238E27FC236}">
                    <a16:creationId xmlns:a16="http://schemas.microsoft.com/office/drawing/2014/main" id="{7147222D-33AE-4162-8E9D-988FD90E305D}"/>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628;p43">
                <a:extLst>
                  <a:ext uri="{FF2B5EF4-FFF2-40B4-BE49-F238E27FC236}">
                    <a16:creationId xmlns:a16="http://schemas.microsoft.com/office/drawing/2014/main" id="{5D7F1379-2C0E-41A1-BBC3-D18D1BBD123B}"/>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629;p43">
                <a:extLst>
                  <a:ext uri="{FF2B5EF4-FFF2-40B4-BE49-F238E27FC236}">
                    <a16:creationId xmlns:a16="http://schemas.microsoft.com/office/drawing/2014/main" id="{3A894C3D-7494-4D5F-B5C4-64F735C9841E}"/>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630;p43">
                <a:extLst>
                  <a:ext uri="{FF2B5EF4-FFF2-40B4-BE49-F238E27FC236}">
                    <a16:creationId xmlns:a16="http://schemas.microsoft.com/office/drawing/2014/main" id="{8F889C55-2FA8-4A65-ABB8-1403F5D1B8DA}"/>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631;p43">
                <a:extLst>
                  <a:ext uri="{FF2B5EF4-FFF2-40B4-BE49-F238E27FC236}">
                    <a16:creationId xmlns:a16="http://schemas.microsoft.com/office/drawing/2014/main" id="{1DC3CEC9-05F3-4648-A31B-6362B9C9852F}"/>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632;p43">
                <a:extLst>
                  <a:ext uri="{FF2B5EF4-FFF2-40B4-BE49-F238E27FC236}">
                    <a16:creationId xmlns:a16="http://schemas.microsoft.com/office/drawing/2014/main" id="{6E6F4548-3668-4220-8CE1-226B7EDE750C}"/>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633;p43">
                <a:extLst>
                  <a:ext uri="{FF2B5EF4-FFF2-40B4-BE49-F238E27FC236}">
                    <a16:creationId xmlns:a16="http://schemas.microsoft.com/office/drawing/2014/main" id="{2DF24345-A75F-4957-B43B-DB525F0CAF20}"/>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634;p43">
                <a:extLst>
                  <a:ext uri="{FF2B5EF4-FFF2-40B4-BE49-F238E27FC236}">
                    <a16:creationId xmlns:a16="http://schemas.microsoft.com/office/drawing/2014/main" id="{97E22F55-483D-4C9F-A43D-DE29B279D8F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635;p43">
                <a:extLst>
                  <a:ext uri="{FF2B5EF4-FFF2-40B4-BE49-F238E27FC236}">
                    <a16:creationId xmlns:a16="http://schemas.microsoft.com/office/drawing/2014/main" id="{C1417803-E6C5-4B60-85C1-44586F11EC1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636;p43">
                <a:extLst>
                  <a:ext uri="{FF2B5EF4-FFF2-40B4-BE49-F238E27FC236}">
                    <a16:creationId xmlns:a16="http://schemas.microsoft.com/office/drawing/2014/main" id="{E3010B1D-4635-4554-A525-3636BD772749}"/>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637;p43">
                <a:extLst>
                  <a:ext uri="{FF2B5EF4-FFF2-40B4-BE49-F238E27FC236}">
                    <a16:creationId xmlns:a16="http://schemas.microsoft.com/office/drawing/2014/main" id="{606D13DE-F71E-48CD-8FF0-9AAF37B6996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638;p43">
                <a:extLst>
                  <a:ext uri="{FF2B5EF4-FFF2-40B4-BE49-F238E27FC236}">
                    <a16:creationId xmlns:a16="http://schemas.microsoft.com/office/drawing/2014/main" id="{A9A45D11-3078-4BC0-A44E-8704AFBE134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639;p43">
                <a:extLst>
                  <a:ext uri="{FF2B5EF4-FFF2-40B4-BE49-F238E27FC236}">
                    <a16:creationId xmlns:a16="http://schemas.microsoft.com/office/drawing/2014/main" id="{FA980221-B41E-44FB-9BD4-D930CC395D70}"/>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640;p43">
                <a:extLst>
                  <a:ext uri="{FF2B5EF4-FFF2-40B4-BE49-F238E27FC236}">
                    <a16:creationId xmlns:a16="http://schemas.microsoft.com/office/drawing/2014/main" id="{196A9242-C31F-47E1-892B-7F054389A69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641;p43">
                <a:extLst>
                  <a:ext uri="{FF2B5EF4-FFF2-40B4-BE49-F238E27FC236}">
                    <a16:creationId xmlns:a16="http://schemas.microsoft.com/office/drawing/2014/main" id="{252BF47E-E94F-4849-B28A-1C26340EBBE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642;p43">
                <a:extLst>
                  <a:ext uri="{FF2B5EF4-FFF2-40B4-BE49-F238E27FC236}">
                    <a16:creationId xmlns:a16="http://schemas.microsoft.com/office/drawing/2014/main" id="{7E2743B1-59C1-441D-A00D-0D5F1AF0396E}"/>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643;p43">
                <a:extLst>
                  <a:ext uri="{FF2B5EF4-FFF2-40B4-BE49-F238E27FC236}">
                    <a16:creationId xmlns:a16="http://schemas.microsoft.com/office/drawing/2014/main" id="{B38CD4CA-CA0D-4930-B990-632793F3EE72}"/>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5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NHIỆM VỤ NGHIÊN CỨU</a:t>
            </a:r>
            <a:endParaRPr/>
          </a:p>
        </p:txBody>
      </p:sp>
      <p:sp>
        <p:nvSpPr>
          <p:cNvPr id="2055" name="Google Shape;2055;p50"/>
          <p:cNvSpPr txBox="1">
            <a:spLocks noGrp="1"/>
          </p:cNvSpPr>
          <p:nvPr>
            <p:ph type="body" idx="1"/>
          </p:nvPr>
        </p:nvSpPr>
        <p:spPr>
          <a:xfrm>
            <a:off x="3464998" y="2840075"/>
            <a:ext cx="2214000" cy="11306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a:latin typeface="Times New Roman" panose="02020603050405020304" pitchFamily="18" charset="0"/>
                <a:ea typeface="Calibri" panose="020F0502020204030204" pitchFamily="34" charset="0"/>
                <a:cs typeface="Arial" panose="020B0604020202020204" pitchFamily="34" charset="0"/>
              </a:rPr>
              <a:t>Nghiên cứu về cách xây dựng mô phỏng</a:t>
            </a:r>
            <a:endParaRPr sz="2000"/>
          </a:p>
        </p:txBody>
      </p:sp>
      <p:sp>
        <p:nvSpPr>
          <p:cNvPr id="2057" name="Google Shape;2057;p50"/>
          <p:cNvSpPr txBox="1">
            <a:spLocks noGrp="1"/>
          </p:cNvSpPr>
          <p:nvPr>
            <p:ph type="body" idx="3"/>
          </p:nvPr>
        </p:nvSpPr>
        <p:spPr>
          <a:xfrm>
            <a:off x="835213" y="2840075"/>
            <a:ext cx="2358924" cy="1130675"/>
          </a:xfrm>
          <a:prstGeom prst="rect">
            <a:avLst/>
          </a:prstGeom>
        </p:spPr>
        <p:txBody>
          <a:bodyPr spcFirstLastPara="1" wrap="square" lIns="91425" tIns="91425" rIns="91425" bIns="91425" anchor="t" anchorCtr="0">
            <a:noAutofit/>
          </a:bodyPr>
          <a:lstStyle/>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Nghiên cứu tổng quan về các thuật toán sắp xếp cơ bản</a:t>
            </a:r>
          </a:p>
        </p:txBody>
      </p:sp>
      <p:sp>
        <p:nvSpPr>
          <p:cNvPr id="2059" name="Google Shape;2059;p50"/>
          <p:cNvSpPr txBox="1">
            <a:spLocks noGrp="1"/>
          </p:cNvSpPr>
          <p:nvPr>
            <p:ph type="body" idx="5"/>
          </p:nvPr>
        </p:nvSpPr>
        <p:spPr>
          <a:xfrm>
            <a:off x="6094778" y="2840075"/>
            <a:ext cx="2214000" cy="169280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a:latin typeface="Times New Roman" panose="02020603050405020304" pitchFamily="18" charset="0"/>
                <a:ea typeface="Calibri" panose="020F0502020204030204" pitchFamily="34" charset="0"/>
                <a:cs typeface="Arial" panose="020B0604020202020204" pitchFamily="34" charset="0"/>
              </a:rPr>
              <a:t>Áp dụng kết quả nghiên cứu xây dựng chương trình mô phỏng thuật toán sắp xếp cơ bản</a:t>
            </a:r>
            <a:endParaRPr sz="2000"/>
          </a:p>
        </p:txBody>
      </p:sp>
      <p:grpSp>
        <p:nvGrpSpPr>
          <p:cNvPr id="10" name="Group 9">
            <a:extLst>
              <a:ext uri="{FF2B5EF4-FFF2-40B4-BE49-F238E27FC236}">
                <a16:creationId xmlns:a16="http://schemas.microsoft.com/office/drawing/2014/main" id="{A524AF9F-C017-4FEA-9001-265FC3BE0CE3}"/>
              </a:ext>
            </a:extLst>
          </p:cNvPr>
          <p:cNvGrpSpPr/>
          <p:nvPr/>
        </p:nvGrpSpPr>
        <p:grpSpPr>
          <a:xfrm>
            <a:off x="6799175" y="1499993"/>
            <a:ext cx="2402100" cy="805200"/>
            <a:chOff x="6799175" y="1900825"/>
            <a:chExt cx="2402100" cy="805200"/>
          </a:xfrm>
        </p:grpSpPr>
        <p:sp>
          <p:nvSpPr>
            <p:cNvPr id="2063" name="Google Shape;2063;p50"/>
            <p:cNvSpPr/>
            <p:nvPr/>
          </p:nvSpPr>
          <p:spPr>
            <a:xfrm>
              <a:off x="6799175"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5" name="Google Shape;2065;p50"/>
            <p:cNvCxnSpPr>
              <a:stCxn id="2063" idx="6"/>
            </p:cNvCxnSpPr>
            <p:nvPr/>
          </p:nvCxnSpPr>
          <p:spPr>
            <a:xfrm>
              <a:off x="7604375" y="2303425"/>
              <a:ext cx="1596900" cy="0"/>
            </a:xfrm>
            <a:prstGeom prst="straightConnector1">
              <a:avLst/>
            </a:prstGeom>
            <a:noFill/>
            <a:ln w="28575" cap="flat" cmpd="sng">
              <a:solidFill>
                <a:schemeClr val="accent2"/>
              </a:solidFill>
              <a:prstDash val="solid"/>
              <a:round/>
              <a:headEnd type="none" w="med" len="med"/>
              <a:tailEnd type="none" w="med" len="med"/>
            </a:ln>
          </p:spPr>
        </p:cxnSp>
        <p:grpSp>
          <p:nvGrpSpPr>
            <p:cNvPr id="2066" name="Google Shape;2066;p50"/>
            <p:cNvGrpSpPr/>
            <p:nvPr/>
          </p:nvGrpSpPr>
          <p:grpSpPr>
            <a:xfrm>
              <a:off x="7065224" y="2066869"/>
              <a:ext cx="273116" cy="473117"/>
              <a:chOff x="2656082" y="2287427"/>
              <a:chExt cx="207582" cy="359594"/>
            </a:xfrm>
          </p:grpSpPr>
          <p:sp>
            <p:nvSpPr>
              <p:cNvPr id="2067" name="Google Shape;2067;p5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roup 7">
            <a:extLst>
              <a:ext uri="{FF2B5EF4-FFF2-40B4-BE49-F238E27FC236}">
                <a16:creationId xmlns:a16="http://schemas.microsoft.com/office/drawing/2014/main" id="{2AA61328-BF9B-4BFE-BEA9-C00129DB1447}"/>
              </a:ext>
            </a:extLst>
          </p:cNvPr>
          <p:cNvGrpSpPr/>
          <p:nvPr/>
        </p:nvGrpSpPr>
        <p:grpSpPr>
          <a:xfrm>
            <a:off x="-218975" y="1499993"/>
            <a:ext cx="2563800" cy="805200"/>
            <a:chOff x="-218975" y="1900825"/>
            <a:chExt cx="2563800" cy="805200"/>
          </a:xfrm>
        </p:grpSpPr>
        <p:sp>
          <p:nvSpPr>
            <p:cNvPr id="2061" name="Google Shape;2061;p50"/>
            <p:cNvSpPr/>
            <p:nvPr/>
          </p:nvSpPr>
          <p:spPr>
            <a:xfrm>
              <a:off x="1539625"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4" name="Google Shape;2064;p50"/>
            <p:cNvCxnSpPr>
              <a:stCxn id="2061" idx="2"/>
            </p:cNvCxnSpPr>
            <p:nvPr/>
          </p:nvCxnSpPr>
          <p:spPr>
            <a:xfrm rot="10800000">
              <a:off x="-218975" y="2303425"/>
              <a:ext cx="1758600" cy="0"/>
            </a:xfrm>
            <a:prstGeom prst="straightConnector1">
              <a:avLst/>
            </a:prstGeom>
            <a:noFill/>
            <a:ln w="28575" cap="flat" cmpd="sng">
              <a:solidFill>
                <a:schemeClr val="accent2"/>
              </a:solidFill>
              <a:prstDash val="solid"/>
              <a:round/>
              <a:headEnd type="none" w="med" len="med"/>
              <a:tailEnd type="none" w="med" len="med"/>
            </a:ln>
          </p:spPr>
        </p:cxnSp>
        <p:grpSp>
          <p:nvGrpSpPr>
            <p:cNvPr id="2071" name="Google Shape;2071;p50"/>
            <p:cNvGrpSpPr/>
            <p:nvPr/>
          </p:nvGrpSpPr>
          <p:grpSpPr>
            <a:xfrm>
              <a:off x="1703428" y="2112632"/>
              <a:ext cx="477588" cy="381577"/>
              <a:chOff x="3049653" y="2321468"/>
              <a:chExt cx="362991" cy="290018"/>
            </a:xfrm>
          </p:grpSpPr>
          <p:sp>
            <p:nvSpPr>
              <p:cNvPr id="2072" name="Google Shape;2072;p50"/>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0"/>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0"/>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0"/>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roup 8">
            <a:extLst>
              <a:ext uri="{FF2B5EF4-FFF2-40B4-BE49-F238E27FC236}">
                <a16:creationId xmlns:a16="http://schemas.microsoft.com/office/drawing/2014/main" id="{334370A1-E273-4931-B0B4-9D4A0DC19282}"/>
              </a:ext>
            </a:extLst>
          </p:cNvPr>
          <p:cNvGrpSpPr/>
          <p:nvPr/>
        </p:nvGrpSpPr>
        <p:grpSpPr>
          <a:xfrm>
            <a:off x="4169400" y="1499993"/>
            <a:ext cx="805200" cy="805200"/>
            <a:chOff x="4169400" y="1900825"/>
            <a:chExt cx="805200" cy="805200"/>
          </a:xfrm>
        </p:grpSpPr>
        <p:sp>
          <p:nvSpPr>
            <p:cNvPr id="2062" name="Google Shape;2062;p50"/>
            <p:cNvSpPr/>
            <p:nvPr/>
          </p:nvSpPr>
          <p:spPr>
            <a:xfrm>
              <a:off x="4169400"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6" name="Google Shape;2076;p50"/>
            <p:cNvGrpSpPr/>
            <p:nvPr/>
          </p:nvGrpSpPr>
          <p:grpSpPr>
            <a:xfrm>
              <a:off x="4322015" y="2072329"/>
              <a:ext cx="499982" cy="462171"/>
              <a:chOff x="7384751" y="4147984"/>
              <a:chExt cx="380012" cy="351274"/>
            </a:xfrm>
          </p:grpSpPr>
          <p:sp>
            <p:nvSpPr>
              <p:cNvPr id="2077" name="Google Shape;2077;p50"/>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0"/>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0"/>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0"/>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0"/>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24297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57">
                                            <p:txEl>
                                              <p:pRg st="0" end="0"/>
                                            </p:txEl>
                                          </p:spTgt>
                                        </p:tgtEl>
                                        <p:attrNameLst>
                                          <p:attrName>style.visibility</p:attrName>
                                        </p:attrNameLst>
                                      </p:cBhvr>
                                      <p:to>
                                        <p:strVal val="visible"/>
                                      </p:to>
                                    </p:set>
                                    <p:animEffect transition="in" filter="wipe(down)">
                                      <p:cBhvr>
                                        <p:cTn id="7" dur="500"/>
                                        <p:tgtEl>
                                          <p:spTgt spid="205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55">
                                            <p:txEl>
                                              <p:pRg st="0" end="0"/>
                                            </p:txEl>
                                          </p:spTgt>
                                        </p:tgtEl>
                                        <p:attrNameLst>
                                          <p:attrName>style.visibility</p:attrName>
                                        </p:attrNameLst>
                                      </p:cBhvr>
                                      <p:to>
                                        <p:strVal val="visible"/>
                                      </p:to>
                                    </p:set>
                                    <p:animEffect transition="in" filter="wipe(down)">
                                      <p:cBhvr>
                                        <p:cTn id="18" dur="500"/>
                                        <p:tgtEl>
                                          <p:spTgt spid="205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59">
                                            <p:txEl>
                                              <p:pRg st="0" end="0"/>
                                            </p:txEl>
                                          </p:spTgt>
                                        </p:tgtEl>
                                        <p:attrNameLst>
                                          <p:attrName>style.visibility</p:attrName>
                                        </p:attrNameLst>
                                      </p:cBhvr>
                                      <p:to>
                                        <p:strVal val="visible"/>
                                      </p:to>
                                    </p:set>
                                    <p:animEffect transition="in" filter="wipe(down)">
                                      <p:cBhvr>
                                        <p:cTn id="26" dur="500"/>
                                        <p:tgtEl>
                                          <p:spTgt spid="2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build="p"/>
      <p:bldP spid="2057" grpId="0" build="p"/>
      <p:bldP spid="20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A15F026C-1A23-4242-9919-E444CB565D81}"/>
              </a:ext>
            </a:extLst>
          </p:cNvPr>
          <p:cNvSpPr>
            <a:spLocks noGrp="1"/>
          </p:cNvSpPr>
          <p:nvPr>
            <p:ph type="title"/>
          </p:nvPr>
        </p:nvSpPr>
        <p:spPr/>
        <p:txBody>
          <a:bodyPr/>
          <a:lstStyle/>
          <a:p>
            <a:r>
              <a:rPr lang="en-GB" b="1"/>
              <a:t>PHẠM VI NGHIÊN CỨU</a:t>
            </a:r>
            <a:endParaRPr lang="en-US" b="1"/>
          </a:p>
        </p:txBody>
      </p:sp>
      <p:sp>
        <p:nvSpPr>
          <p:cNvPr id="9" name="Google Shape;875;p37">
            <a:extLst>
              <a:ext uri="{FF2B5EF4-FFF2-40B4-BE49-F238E27FC236}">
                <a16:creationId xmlns:a16="http://schemas.microsoft.com/office/drawing/2014/main" id="{4B2AD9D8-9AF1-4793-A7F7-C3450833BFF6}"/>
              </a:ext>
            </a:extLst>
          </p:cNvPr>
          <p:cNvSpPr txBox="1">
            <a:spLocks/>
          </p:cNvSpPr>
          <p:nvPr/>
        </p:nvSpPr>
        <p:spPr>
          <a:xfrm>
            <a:off x="4627931" y="3481681"/>
            <a:ext cx="3800101" cy="114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UTM Aptima" panose="02040603050506020204" pitchFamily="18" charset="0"/>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sz="2000">
                <a:latin typeface="Times New Roman" panose="02020603050405020304" pitchFamily="18" charset="0"/>
                <a:ea typeface="Calibri" panose="020F0502020204030204" pitchFamily="34" charset="0"/>
                <a:cs typeface="Arial" panose="020B0604020202020204" pitchFamily="34" charset="0"/>
              </a:rPr>
              <a:t>Các thuật toán sắp xếp phổ biến như sắp xếp chèn, sắp xếp trộn, sắp xếp chọn và sắp xếp nổi bọt</a:t>
            </a:r>
            <a:endParaRPr lang="en-GB" sz="2000"/>
          </a:p>
        </p:txBody>
      </p:sp>
      <p:sp>
        <p:nvSpPr>
          <p:cNvPr id="10" name="Google Shape;876;p37">
            <a:extLst>
              <a:ext uri="{FF2B5EF4-FFF2-40B4-BE49-F238E27FC236}">
                <a16:creationId xmlns:a16="http://schemas.microsoft.com/office/drawing/2014/main" id="{F6BA4612-8449-4FA7-B288-8E1D7F7C9945}"/>
              </a:ext>
            </a:extLst>
          </p:cNvPr>
          <p:cNvSpPr txBox="1">
            <a:spLocks/>
          </p:cNvSpPr>
          <p:nvPr/>
        </p:nvSpPr>
        <p:spPr>
          <a:xfrm>
            <a:off x="5413826" y="2697235"/>
            <a:ext cx="2214000" cy="53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UTM Aptima" panose="02040603050506020204" pitchFamily="18" charset="0"/>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a:t>Phạm vi nội dung</a:t>
            </a:r>
          </a:p>
        </p:txBody>
      </p:sp>
      <p:sp>
        <p:nvSpPr>
          <p:cNvPr id="11" name="Google Shape;877;p37">
            <a:extLst>
              <a:ext uri="{FF2B5EF4-FFF2-40B4-BE49-F238E27FC236}">
                <a16:creationId xmlns:a16="http://schemas.microsoft.com/office/drawing/2014/main" id="{04AE4179-D0FA-4C2E-A30C-794B1D1F38C2}"/>
              </a:ext>
            </a:extLst>
          </p:cNvPr>
          <p:cNvSpPr txBox="1">
            <a:spLocks/>
          </p:cNvSpPr>
          <p:nvPr/>
        </p:nvSpPr>
        <p:spPr>
          <a:xfrm>
            <a:off x="922550" y="3431854"/>
            <a:ext cx="3454087" cy="114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UTM Aptima" panose="02040603050506020204" pitchFamily="18" charset="0"/>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sz="2000">
                <a:latin typeface="Times New Roman" panose="02020603050405020304" pitchFamily="18" charset="0"/>
                <a:ea typeface="Calibri" panose="020F0502020204030204" pitchFamily="34" charset="0"/>
                <a:cs typeface="Arial" panose="020B0604020202020204" pitchFamily="34" charset="0"/>
              </a:rPr>
              <a:t>Bắt đầu ngày 15/11/2021</a:t>
            </a:r>
          </a:p>
          <a:p>
            <a:pPr marL="0" indent="0">
              <a:spcAft>
                <a:spcPts val="1600"/>
              </a:spcAft>
              <a:buFont typeface="DM Sans"/>
              <a:buNone/>
            </a:pPr>
            <a:r>
              <a:rPr lang="en-US" sz="2000">
                <a:latin typeface="Times New Roman" panose="02020603050405020304" pitchFamily="18" charset="0"/>
                <a:ea typeface="Calibri" panose="020F0502020204030204" pitchFamily="34" charset="0"/>
                <a:cs typeface="Arial" panose="020B0604020202020204" pitchFamily="34" charset="0"/>
              </a:rPr>
              <a:t>Kết thúc ngày 06/01/2022</a:t>
            </a:r>
            <a:endParaRPr lang="en-GB" sz="2000"/>
          </a:p>
        </p:txBody>
      </p:sp>
      <p:sp>
        <p:nvSpPr>
          <p:cNvPr id="12" name="Google Shape;878;p37">
            <a:extLst>
              <a:ext uri="{FF2B5EF4-FFF2-40B4-BE49-F238E27FC236}">
                <a16:creationId xmlns:a16="http://schemas.microsoft.com/office/drawing/2014/main" id="{1A6E276C-186E-4ACB-9CDA-DC389CDD8AAD}"/>
              </a:ext>
            </a:extLst>
          </p:cNvPr>
          <p:cNvSpPr txBox="1">
            <a:spLocks/>
          </p:cNvSpPr>
          <p:nvPr/>
        </p:nvSpPr>
        <p:spPr>
          <a:xfrm>
            <a:off x="1624351" y="2697235"/>
            <a:ext cx="2214000" cy="53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UTM Aptima" panose="02040603050506020204" pitchFamily="18" charset="0"/>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a:t>Phạm vi thời gian</a:t>
            </a:r>
          </a:p>
        </p:txBody>
      </p:sp>
      <p:grpSp>
        <p:nvGrpSpPr>
          <p:cNvPr id="66" name="Group 65">
            <a:extLst>
              <a:ext uri="{FF2B5EF4-FFF2-40B4-BE49-F238E27FC236}">
                <a16:creationId xmlns:a16="http://schemas.microsoft.com/office/drawing/2014/main" id="{51275FEB-41F8-42BC-B8CA-81002A797E8E}"/>
              </a:ext>
            </a:extLst>
          </p:cNvPr>
          <p:cNvGrpSpPr/>
          <p:nvPr/>
        </p:nvGrpSpPr>
        <p:grpSpPr>
          <a:xfrm>
            <a:off x="2246413" y="1485664"/>
            <a:ext cx="969900" cy="969900"/>
            <a:chOff x="2246413" y="1485664"/>
            <a:chExt cx="969900" cy="969900"/>
          </a:xfrm>
        </p:grpSpPr>
        <p:sp>
          <p:nvSpPr>
            <p:cNvPr id="15" name="Google Shape;881;p37">
              <a:extLst>
                <a:ext uri="{FF2B5EF4-FFF2-40B4-BE49-F238E27FC236}">
                  <a16:creationId xmlns:a16="http://schemas.microsoft.com/office/drawing/2014/main" id="{53690ABA-629E-4B5F-812E-7E2DA4DBBBC0}"/>
                </a:ext>
              </a:extLst>
            </p:cNvPr>
            <p:cNvSpPr/>
            <p:nvPr/>
          </p:nvSpPr>
          <p:spPr>
            <a:xfrm>
              <a:off x="2246413" y="1485664"/>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3" name="Google Shape;12233;p76">
              <a:extLst>
                <a:ext uri="{FF2B5EF4-FFF2-40B4-BE49-F238E27FC236}">
                  <a16:creationId xmlns:a16="http://schemas.microsoft.com/office/drawing/2014/main" id="{C3D8104A-6E26-4621-A90C-07FEFCA66E10}"/>
                </a:ext>
              </a:extLst>
            </p:cNvPr>
            <p:cNvGrpSpPr/>
            <p:nvPr/>
          </p:nvGrpSpPr>
          <p:grpSpPr>
            <a:xfrm>
              <a:off x="2426741" y="1653321"/>
              <a:ext cx="609219" cy="642170"/>
              <a:chOff x="5823294" y="2309751"/>
              <a:chExt cx="315327" cy="314978"/>
            </a:xfrm>
            <a:solidFill>
              <a:schemeClr val="accent6">
                <a:lumMod val="60000"/>
                <a:lumOff val="40000"/>
              </a:schemeClr>
            </a:solidFill>
          </p:grpSpPr>
          <p:sp>
            <p:nvSpPr>
              <p:cNvPr id="44" name="Google Shape;12234;p76">
                <a:extLst>
                  <a:ext uri="{FF2B5EF4-FFF2-40B4-BE49-F238E27FC236}">
                    <a16:creationId xmlns:a16="http://schemas.microsoft.com/office/drawing/2014/main" id="{1764CD10-A1E6-4FC9-93B6-2D1283640368}"/>
                  </a:ext>
                </a:extLst>
              </p:cNvPr>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45" name="Google Shape;12235;p76">
                <a:extLst>
                  <a:ext uri="{FF2B5EF4-FFF2-40B4-BE49-F238E27FC236}">
                    <a16:creationId xmlns:a16="http://schemas.microsoft.com/office/drawing/2014/main" id="{17F13A89-21F1-4C10-BFFD-A20C4758BA2C}"/>
                  </a:ext>
                </a:extLst>
              </p:cNvPr>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46" name="Google Shape;12236;p76">
                <a:extLst>
                  <a:ext uri="{FF2B5EF4-FFF2-40B4-BE49-F238E27FC236}">
                    <a16:creationId xmlns:a16="http://schemas.microsoft.com/office/drawing/2014/main" id="{057F1DA3-0EC9-4038-A87D-C9E5BE42B296}"/>
                  </a:ext>
                </a:extLst>
              </p:cNvPr>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47" name="Google Shape;12237;p76">
                <a:extLst>
                  <a:ext uri="{FF2B5EF4-FFF2-40B4-BE49-F238E27FC236}">
                    <a16:creationId xmlns:a16="http://schemas.microsoft.com/office/drawing/2014/main" id="{A4C23AF7-C716-4A63-8E4A-5FA27F555783}"/>
                  </a:ext>
                </a:extLst>
              </p:cNvPr>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48" name="Google Shape;12238;p76">
                <a:extLst>
                  <a:ext uri="{FF2B5EF4-FFF2-40B4-BE49-F238E27FC236}">
                    <a16:creationId xmlns:a16="http://schemas.microsoft.com/office/drawing/2014/main" id="{DA6D2A07-680A-4B29-9210-87BBF3BF4E2B}"/>
                  </a:ext>
                </a:extLst>
              </p:cNvPr>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49" name="Google Shape;12239;p76">
                <a:extLst>
                  <a:ext uri="{FF2B5EF4-FFF2-40B4-BE49-F238E27FC236}">
                    <a16:creationId xmlns:a16="http://schemas.microsoft.com/office/drawing/2014/main" id="{487BD3D3-3FEB-4443-9311-2192E57A87E8}"/>
                  </a:ext>
                </a:extLst>
              </p:cNvPr>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0" name="Google Shape;12240;p76">
                <a:extLst>
                  <a:ext uri="{FF2B5EF4-FFF2-40B4-BE49-F238E27FC236}">
                    <a16:creationId xmlns:a16="http://schemas.microsoft.com/office/drawing/2014/main" id="{BA96FF4A-BBD0-46A0-BFD8-0DC83202F42A}"/>
                  </a:ext>
                </a:extLst>
              </p:cNvPr>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1" name="Google Shape;12241;p76">
                <a:extLst>
                  <a:ext uri="{FF2B5EF4-FFF2-40B4-BE49-F238E27FC236}">
                    <a16:creationId xmlns:a16="http://schemas.microsoft.com/office/drawing/2014/main" id="{57D02A94-D6FC-4DFF-B741-A7A1A06840FA}"/>
                  </a:ext>
                </a:extLst>
              </p:cNvPr>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2" name="Google Shape;12242;p76">
                <a:extLst>
                  <a:ext uri="{FF2B5EF4-FFF2-40B4-BE49-F238E27FC236}">
                    <a16:creationId xmlns:a16="http://schemas.microsoft.com/office/drawing/2014/main" id="{8F068F7F-2BAA-4128-9069-4B2ECC9A1084}"/>
                  </a:ext>
                </a:extLst>
              </p:cNvPr>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3" name="Google Shape;12243;p76">
                <a:extLst>
                  <a:ext uri="{FF2B5EF4-FFF2-40B4-BE49-F238E27FC236}">
                    <a16:creationId xmlns:a16="http://schemas.microsoft.com/office/drawing/2014/main" id="{0D9DD010-F2CF-4132-94A9-827BD81CFC49}"/>
                  </a:ext>
                </a:extLst>
              </p:cNvPr>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4" name="Google Shape;12244;p76">
                <a:extLst>
                  <a:ext uri="{FF2B5EF4-FFF2-40B4-BE49-F238E27FC236}">
                    <a16:creationId xmlns:a16="http://schemas.microsoft.com/office/drawing/2014/main" id="{E12D6D16-2BAD-4B1D-9FB3-1893F68DC5AE}"/>
                  </a:ext>
                </a:extLst>
              </p:cNvPr>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5" name="Google Shape;12245;p76">
                <a:extLst>
                  <a:ext uri="{FF2B5EF4-FFF2-40B4-BE49-F238E27FC236}">
                    <a16:creationId xmlns:a16="http://schemas.microsoft.com/office/drawing/2014/main" id="{DED00C51-A507-4B77-A39D-2D3EC1383FDB}"/>
                  </a:ext>
                </a:extLst>
              </p:cNvPr>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6" name="Google Shape;12246;p76">
                <a:extLst>
                  <a:ext uri="{FF2B5EF4-FFF2-40B4-BE49-F238E27FC236}">
                    <a16:creationId xmlns:a16="http://schemas.microsoft.com/office/drawing/2014/main" id="{5B4FBD0A-A41D-4E8B-B2FD-930DE256D106}"/>
                  </a:ext>
                </a:extLst>
              </p:cNvPr>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7" name="Google Shape;12247;p76">
                <a:extLst>
                  <a:ext uri="{FF2B5EF4-FFF2-40B4-BE49-F238E27FC236}">
                    <a16:creationId xmlns:a16="http://schemas.microsoft.com/office/drawing/2014/main" id="{F8BEC8A4-2C7C-4F2A-A5F1-7E87A285D9FF}"/>
                  </a:ext>
                </a:extLst>
              </p:cNvPr>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8" name="Google Shape;12248;p76">
                <a:extLst>
                  <a:ext uri="{FF2B5EF4-FFF2-40B4-BE49-F238E27FC236}">
                    <a16:creationId xmlns:a16="http://schemas.microsoft.com/office/drawing/2014/main" id="{609C773A-88D9-4A73-BF2B-16D7CC9D14F5}"/>
                  </a:ext>
                </a:extLst>
              </p:cNvPr>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59" name="Google Shape;12249;p76">
                <a:extLst>
                  <a:ext uri="{FF2B5EF4-FFF2-40B4-BE49-F238E27FC236}">
                    <a16:creationId xmlns:a16="http://schemas.microsoft.com/office/drawing/2014/main" id="{9E9E84B7-7F50-4208-ACD1-AB886ED9913A}"/>
                  </a:ext>
                </a:extLst>
              </p:cNvPr>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sp>
            <p:nvSpPr>
              <p:cNvPr id="60" name="Google Shape;12250;p76">
                <a:extLst>
                  <a:ext uri="{FF2B5EF4-FFF2-40B4-BE49-F238E27FC236}">
                    <a16:creationId xmlns:a16="http://schemas.microsoft.com/office/drawing/2014/main" id="{7C1034E1-D834-473C-BE40-BECC0BBFA445}"/>
                  </a:ext>
                </a:extLst>
              </p:cNvPr>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1"/>
                  </a:solidFill>
                </a:endParaRPr>
              </a:p>
            </p:txBody>
          </p:sp>
        </p:grpSp>
      </p:grpSp>
      <p:grpSp>
        <p:nvGrpSpPr>
          <p:cNvPr id="67" name="Group 66">
            <a:extLst>
              <a:ext uri="{FF2B5EF4-FFF2-40B4-BE49-F238E27FC236}">
                <a16:creationId xmlns:a16="http://schemas.microsoft.com/office/drawing/2014/main" id="{21F822BB-EA2B-43D5-AF85-96DC17CBAEBC}"/>
              </a:ext>
            </a:extLst>
          </p:cNvPr>
          <p:cNvGrpSpPr/>
          <p:nvPr/>
        </p:nvGrpSpPr>
        <p:grpSpPr>
          <a:xfrm>
            <a:off x="6035878" y="1471150"/>
            <a:ext cx="969900" cy="969900"/>
            <a:chOff x="6035878" y="1471150"/>
            <a:chExt cx="969900" cy="969900"/>
          </a:xfrm>
        </p:grpSpPr>
        <p:sp>
          <p:nvSpPr>
            <p:cNvPr id="16" name="Google Shape;882;p37">
              <a:extLst>
                <a:ext uri="{FF2B5EF4-FFF2-40B4-BE49-F238E27FC236}">
                  <a16:creationId xmlns:a16="http://schemas.microsoft.com/office/drawing/2014/main" id="{A25A1573-1498-455F-8FDB-6E37565A7BC9}"/>
                </a:ext>
              </a:extLst>
            </p:cNvPr>
            <p:cNvSpPr/>
            <p:nvPr/>
          </p:nvSpPr>
          <p:spPr>
            <a:xfrm>
              <a:off x="6035878" y="147115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1" name="Google Shape;12462;p76">
              <a:extLst>
                <a:ext uri="{FF2B5EF4-FFF2-40B4-BE49-F238E27FC236}">
                  <a16:creationId xmlns:a16="http://schemas.microsoft.com/office/drawing/2014/main" id="{9D3F2183-CEA8-46F1-80BE-C1D0189226BB}"/>
                </a:ext>
              </a:extLst>
            </p:cNvPr>
            <p:cNvGrpSpPr/>
            <p:nvPr/>
          </p:nvGrpSpPr>
          <p:grpSpPr>
            <a:xfrm>
              <a:off x="6201964" y="1653321"/>
              <a:ext cx="625518" cy="626189"/>
              <a:chOff x="4657046" y="3680297"/>
              <a:chExt cx="355434" cy="355815"/>
            </a:xfrm>
            <a:solidFill>
              <a:schemeClr val="accent6">
                <a:lumMod val="60000"/>
                <a:lumOff val="40000"/>
              </a:schemeClr>
            </a:solidFill>
          </p:grpSpPr>
          <p:sp>
            <p:nvSpPr>
              <p:cNvPr id="62" name="Google Shape;12463;p76">
                <a:extLst>
                  <a:ext uri="{FF2B5EF4-FFF2-40B4-BE49-F238E27FC236}">
                    <a16:creationId xmlns:a16="http://schemas.microsoft.com/office/drawing/2014/main" id="{4A2C3239-0949-499C-8E90-94CAC28032A6}"/>
                  </a:ext>
                </a:extLst>
              </p:cNvPr>
              <p:cNvSpPr/>
              <p:nvPr/>
            </p:nvSpPr>
            <p:spPr>
              <a:xfrm>
                <a:off x="4657046"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2464;p76">
                <a:extLst>
                  <a:ext uri="{FF2B5EF4-FFF2-40B4-BE49-F238E27FC236}">
                    <a16:creationId xmlns:a16="http://schemas.microsoft.com/office/drawing/2014/main" id="{DEF197F7-02F7-4430-A071-EB400964C403}"/>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12465;p76">
                <a:extLst>
                  <a:ext uri="{FF2B5EF4-FFF2-40B4-BE49-F238E27FC236}">
                    <a16:creationId xmlns:a16="http://schemas.microsoft.com/office/drawing/2014/main" id="{6C77BBF3-9160-4C34-8BDB-C1AFE271E164}"/>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Tree>
    <p:extLst>
      <p:ext uri="{BB962C8B-B14F-4D97-AF65-F5344CB8AC3E}">
        <p14:creationId xmlns:p14="http://schemas.microsoft.com/office/powerpoint/2010/main" val="9755918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arn(inVertical)">
                                      <p:cBhvr>
                                        <p:cTn id="18" dur="500"/>
                                        <p:tgtEl>
                                          <p:spTgt spid="6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098838" y="1925103"/>
            <a:ext cx="462893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PHƯƠNG PHÁP NGHIÊN CỨU</a:t>
            </a:r>
            <a:endParaRPr b="1"/>
          </a:p>
        </p:txBody>
      </p:sp>
      <p:sp>
        <p:nvSpPr>
          <p:cNvPr id="1652" name="Google Shape;1652;p44"/>
          <p:cNvSpPr txBox="1">
            <a:spLocks noGrp="1"/>
          </p:cNvSpPr>
          <p:nvPr>
            <p:ph type="title" idx="2"/>
          </p:nvPr>
        </p:nvSpPr>
        <p:spPr>
          <a:xfrm>
            <a:off x="3043142" y="1168637"/>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03</a:t>
            </a:r>
            <a:endParaRPr b="1"/>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1613</Words>
  <Application>Microsoft Office PowerPoint</Application>
  <PresentationFormat>On-screen Show (16:9)</PresentationFormat>
  <Paragraphs>204</Paragraphs>
  <Slides>39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Viga</vt:lpstr>
      <vt:lpstr>UTM Aptima</vt:lpstr>
      <vt:lpstr>DM Sans</vt:lpstr>
      <vt:lpstr>Times New Roman</vt:lpstr>
      <vt:lpstr>Cambria Math</vt:lpstr>
      <vt:lpstr>Cyber Security Business Plan</vt:lpstr>
      <vt:lpstr>XÂY DỰNG CHƯƠNG TRÌNH MÔ PHỎNG CÁC THUẬT TOÁN SẮP XẾP CƠ BẢN</vt:lpstr>
      <vt:lpstr>DANH SÁCH CÁC THÀNH VIÊN</vt:lpstr>
      <vt:lpstr>PowerPoint Presentation</vt:lpstr>
      <vt:lpstr>LÝ DO CHỌN ĐỀ TÀI</vt:lpstr>
      <vt:lpstr>LÝ DO CHỌN ĐỀ TÀI</vt:lpstr>
      <vt:lpstr>NHIỆM VỤ PHẠM VI</vt:lpstr>
      <vt:lpstr>NHIỆM VỤ NGHIÊN CỨU</vt:lpstr>
      <vt:lpstr>PHẠM VI NGHIÊN CỨU</vt:lpstr>
      <vt:lpstr>PHƯƠNG PHÁP NGHIÊN CỨU</vt:lpstr>
      <vt:lpstr>PHƯƠNG PHÁP NGHIÊN CỨU</vt:lpstr>
      <vt:lpstr>CƠ SỞ LÝ THUYẾT</vt:lpstr>
      <vt:lpstr>SẮP XẾP LÀ GÌ?</vt:lpstr>
      <vt:lpstr>VÍ DỤ SẮP XẾP</vt:lpstr>
      <vt:lpstr>THUẬT TOÁN SẮP XẾP</vt:lpstr>
      <vt:lpstr>SẮP XẾP CHÈN (INSERTION SORT)</vt:lpstr>
      <vt:lpstr>SẮP XẾP CHÈN (INSERTION SORT)</vt:lpstr>
      <vt:lpstr>SẮP XẾP CHÈN (INSERTION SORT)</vt:lpstr>
      <vt:lpstr>SẮP XẾP CHỌN (SELECTION SORT)</vt:lpstr>
      <vt:lpstr>SẮP XẾP CHỌN (SELECTION SORT)</vt:lpstr>
      <vt:lpstr>SẮP XẾP CHỌN (SELECTION SORT)</vt:lpstr>
      <vt:lpstr>SẮP XẾP NỔI BỌT (BUBBLE SORT)</vt:lpstr>
      <vt:lpstr>SẮP XẾP NỔI BỌT (BUBBLE SORT)</vt:lpstr>
      <vt:lpstr>SẮP XẾP NỔI BỌT (BUBBLE SORT)</vt:lpstr>
      <vt:lpstr>SẮP XẾP TRỘN (MERGE SORT)</vt:lpstr>
      <vt:lpstr>SẮP XẾP NỔI BỌT (BUBBLE SORT)</vt:lpstr>
      <vt:lpstr>SẮP XẾP NỔI BỌT (BUBBLE SORT)</vt:lpstr>
      <vt:lpstr>CHƯƠNG TRÌNH</vt:lpstr>
      <vt:lpstr>GIỚI THIỆU CHƯƠNG TRÌNH</vt:lpstr>
      <vt:lpstr>GIỚI THIỆU CHƯƠNG TRÌNH</vt:lpstr>
      <vt:lpstr>CÁC THÀNH PHẦN TRONG CHƯƠNG TRÌNH</vt:lpstr>
      <vt:lpstr>CÁC THÀNH PHẦN TRONG CHƯƠNG TRÌNH</vt:lpstr>
      <vt:lpstr>CÁC THÀNH PHẦN TRONG CHƯƠNG TRÌNH</vt:lpstr>
      <vt:lpstr>CÁC THÀNH PHẦN TRONG CHƯƠNG TRÌNH</vt:lpstr>
      <vt:lpstr>KẾT LUẬN </vt:lpstr>
      <vt:lpstr>KẾT QUẢ ĐẠT ĐƯỢC</vt:lpstr>
      <vt:lpstr>HẠN CHẾ</vt:lpstr>
      <vt:lpstr>HƯỚNG PHÁT TRIỂN</vt:lpstr>
      <vt:lpstr>PHÂN CÔNG CÔNG VIỆC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Công Nguyên Phước</dc:creator>
  <cp:lastModifiedBy>PHUOC CONG NGUYEN</cp:lastModifiedBy>
  <cp:revision>3</cp:revision>
  <dcterms:modified xsi:type="dcterms:W3CDTF">2022-11-18T12:03:18Z</dcterms:modified>
</cp:coreProperties>
</file>