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7"/>
  </p:notesMasterIdLst>
  <p:sldIdLst>
    <p:sldId id="256" r:id="rId2"/>
    <p:sldId id="261" r:id="rId3"/>
    <p:sldId id="259" r:id="rId4"/>
    <p:sldId id="262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DDBFC-3241-4C58-A816-914D1F4E7C9C}" type="datetimeFigureOut">
              <a:rPr lang="zh-CN" altLang="en-US" smtClean="0"/>
              <a:t>2014/8/22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C8F10-A4E9-48C0-953D-F497FAB12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26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8F10-A4E9-48C0-953D-F497FAB12D7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06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部署流程概要说明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封闭开发</a:t>
            </a:r>
            <a:r>
              <a:rPr lang="en-US" altLang="zh-CN" dirty="0" smtClean="0"/>
              <a:t>830  </a:t>
            </a:r>
            <a:r>
              <a:rPr lang="zh-CN" altLang="en-US" dirty="0" smtClean="0"/>
              <a:t>自动化部署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31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h.hiphotos.bdimg.com/album/w%3D2048/sign=81751b28cf1b9d168ac79d61c7e6b68f/a71ea8d3fd1f413460b98c89241f95cad0c85eb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00501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h.hiphotos.bdimg.com/album/w%3D2048/sign=81751b28cf1b9d168ac79d61c7e6b68f/a71ea8d3fd1f413460b98c89241f95cad0c85eb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020275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h.hiphotos.bdimg.com/album/w%3D2048/sign=81751b28cf1b9d168ac79d61c7e6b68f/a71ea8d3fd1f413460b98c89241f95cad0c85eb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595" y="98072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img.sc115.com/uploads/sc/png/130515/c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74905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118" y="2214012"/>
            <a:ext cx="2417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光碟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：定制化操作系统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2439" y="22140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裸机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58658" y="22140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裸机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40141" y="22140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裸机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十字形 11"/>
          <p:cNvSpPr/>
          <p:nvPr/>
        </p:nvSpPr>
        <p:spPr>
          <a:xfrm>
            <a:off x="2699792" y="1452323"/>
            <a:ext cx="432048" cy="432048"/>
          </a:xfrm>
          <a:prstGeom prst="pl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2" descr="http://h.hiphotos.bdimg.com/album/w%3D2048/sign=81751b28cf1b9d168ac79d61c7e6b68f/a71ea8d3fd1f413460b98c89241f95cad0c85eb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2108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圆角矩形 14"/>
          <p:cNvSpPr/>
          <p:nvPr/>
        </p:nvSpPr>
        <p:spPr>
          <a:xfrm>
            <a:off x="4070471" y="5025059"/>
            <a:ext cx="1008112" cy="312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2" descr="http://h.hiphotos.bdimg.com/album/w%3D2048/sign=81751b28cf1b9d168ac79d61c7e6b68f/a71ea8d3fd1f413460b98c89241f95cad0c85eb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22108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圆角矩形 16"/>
          <p:cNvSpPr/>
          <p:nvPr/>
        </p:nvSpPr>
        <p:spPr>
          <a:xfrm>
            <a:off x="6086695" y="5025059"/>
            <a:ext cx="1008112" cy="312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Picture 2" descr="http://h.hiphotos.bdimg.com/album/w%3D2048/sign=81751b28cf1b9d168ac79d61c7e6b68f/a71ea8d3fd1f413460b98c89241f95cad0c85eb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594" y="422108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圆角矩形 18"/>
          <p:cNvSpPr/>
          <p:nvPr/>
        </p:nvSpPr>
        <p:spPr>
          <a:xfrm>
            <a:off x="8068177" y="5025059"/>
            <a:ext cx="1008112" cy="312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3779912" y="2924944"/>
            <a:ext cx="595035" cy="720080"/>
          </a:xfrm>
          <a:prstGeom prst="downArrow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5868144" y="2924944"/>
            <a:ext cx="595035" cy="720080"/>
          </a:xfrm>
          <a:prstGeom prst="downArrow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7840140" y="2924944"/>
            <a:ext cx="595035" cy="720080"/>
          </a:xfrm>
          <a:prstGeom prst="downArrow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09600" y="5934000"/>
            <a:ext cx="8282880" cy="591344"/>
          </a:xfrm>
        </p:spPr>
        <p:txBody>
          <a:bodyPr/>
          <a:lstStyle/>
          <a:p>
            <a:pPr algn="ctr"/>
            <a:r>
              <a:rPr lang="zh-CN" altLang="en-US" dirty="0" smtClean="0"/>
              <a:t>部署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华</a:t>
            </a:r>
            <a:r>
              <a:rPr lang="zh-CN" altLang="en-US" dirty="0" smtClean="0"/>
              <a:t>云定制化操作系统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86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118" y="2214012"/>
            <a:ext cx="1802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光碟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：产品光碟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十字形 11"/>
          <p:cNvSpPr/>
          <p:nvPr/>
        </p:nvSpPr>
        <p:spPr>
          <a:xfrm>
            <a:off x="2699792" y="1452323"/>
            <a:ext cx="432048" cy="432048"/>
          </a:xfrm>
          <a:prstGeom prst="pl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2" descr="http://h.hiphotos.bdimg.com/album/w%3D2048/sign=81751b28cf1b9d168ac79d61c7e6b68f/a71ea8d3fd1f413460b98c89241f95cad0c85eb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22108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圆角矩形 14"/>
          <p:cNvSpPr/>
          <p:nvPr/>
        </p:nvSpPr>
        <p:spPr>
          <a:xfrm>
            <a:off x="3998462" y="5276458"/>
            <a:ext cx="1149601" cy="312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3779912" y="2924944"/>
            <a:ext cx="595035" cy="720080"/>
          </a:xfrm>
          <a:prstGeom prst="downArrow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2" descr="http://h.hiphotos.bdimg.com/album/w%3D2048/sign=81751b28cf1b9d168ac79d61c7e6b68f/a71ea8d3fd1f413460b98c89241f95cad0c85eb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095" y="1124744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圆角矩形 23"/>
          <p:cNvSpPr/>
          <p:nvPr/>
        </p:nvSpPr>
        <p:spPr>
          <a:xfrm>
            <a:off x="4030678" y="1928715"/>
            <a:ext cx="1008112" cy="312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995935" y="4941168"/>
            <a:ext cx="1152129" cy="3127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自动化部署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6" name="Picture 4" descr="http://sc.admin5.com/uploads/allimg/100205/1610135217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00" y="1204676"/>
            <a:ext cx="1000188" cy="10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标题 1"/>
          <p:cNvSpPr>
            <a:spLocks noGrp="1"/>
          </p:cNvSpPr>
          <p:nvPr>
            <p:ph type="title"/>
          </p:nvPr>
        </p:nvSpPr>
        <p:spPr>
          <a:xfrm>
            <a:off x="609600" y="5934000"/>
            <a:ext cx="8282880" cy="591344"/>
          </a:xfrm>
        </p:spPr>
        <p:txBody>
          <a:bodyPr/>
          <a:lstStyle/>
          <a:p>
            <a:pPr algn="ctr"/>
            <a:r>
              <a:rPr lang="zh-CN" altLang="en-US" dirty="0" smtClean="0"/>
              <a:t>部署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自动化部署服务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10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十字形 11"/>
          <p:cNvSpPr/>
          <p:nvPr/>
        </p:nvSpPr>
        <p:spPr>
          <a:xfrm>
            <a:off x="2699792" y="1452323"/>
            <a:ext cx="432048" cy="432048"/>
          </a:xfrm>
          <a:prstGeom prst="pl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2" descr="http://h.hiphotos.bdimg.com/album/w%3D2048/sign=81751b28cf1b9d168ac79d61c7e6b68f/a71ea8d3fd1f413460b98c89241f95cad0c85eb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22108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圆角矩形 14"/>
          <p:cNvSpPr/>
          <p:nvPr/>
        </p:nvSpPr>
        <p:spPr>
          <a:xfrm>
            <a:off x="3998462" y="5276458"/>
            <a:ext cx="1149601" cy="312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3779912" y="2924944"/>
            <a:ext cx="595035" cy="720080"/>
          </a:xfrm>
          <a:prstGeom prst="downArrow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5868144" y="2924944"/>
            <a:ext cx="595035" cy="720080"/>
          </a:xfrm>
          <a:prstGeom prst="downArrow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7840140" y="2924944"/>
            <a:ext cx="595035" cy="720080"/>
          </a:xfrm>
          <a:prstGeom prst="downArrow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2" descr="http://h.hiphotos.bdimg.com/album/w%3D2048/sign=81751b28cf1b9d168ac79d61c7e6b68f/a71ea8d3fd1f413460b98c89241f95cad0c85eb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095" y="1124744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圆角矩形 23"/>
          <p:cNvSpPr/>
          <p:nvPr/>
        </p:nvSpPr>
        <p:spPr>
          <a:xfrm>
            <a:off x="4030678" y="1928715"/>
            <a:ext cx="1008112" cy="312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Picture 2" descr="http://h.hiphotos.bdimg.com/album/w%3D2048/sign=81751b28cf1b9d168ac79d61c7e6b68f/a71ea8d3fd1f413460b98c89241f95cad0c85eb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19" y="1124744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6046902" y="1928715"/>
            <a:ext cx="1008112" cy="312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2" descr="http://h.hiphotos.bdimg.com/album/w%3D2048/sign=81751b28cf1b9d168ac79d61c7e6b68f/a71ea8d3fd1f413460b98c89241f95cad0c85eb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801" y="1124744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圆角矩形 27"/>
          <p:cNvSpPr/>
          <p:nvPr/>
        </p:nvSpPr>
        <p:spPr>
          <a:xfrm>
            <a:off x="8028384" y="1928715"/>
            <a:ext cx="1008112" cy="312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Picture 2" descr="http://h.hiphotos.bdimg.com/album/w%3D2048/sign=81751b28cf1b9d168ac79d61c7e6b68f/a71ea8d3fd1f413460b98c89241f95cad0c85eb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311" y="422108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圆角矩形 30"/>
          <p:cNvSpPr/>
          <p:nvPr/>
        </p:nvSpPr>
        <p:spPr>
          <a:xfrm>
            <a:off x="5974893" y="5276458"/>
            <a:ext cx="1149601" cy="312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972366" y="4941168"/>
            <a:ext cx="1152129" cy="3127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基础环境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Picture 2" descr="http://h.hiphotos.bdimg.com/album/w%3D2048/sign=81751b28cf1b9d168ac79d61c7e6b68f/a71ea8d3fd1f413460b98c89241f95cad0c85eb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793" y="425706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圆角矩形 33"/>
          <p:cNvSpPr/>
          <p:nvPr/>
        </p:nvSpPr>
        <p:spPr>
          <a:xfrm>
            <a:off x="7956375" y="5240430"/>
            <a:ext cx="1149601" cy="312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7953848" y="4905140"/>
            <a:ext cx="1152129" cy="3127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基础环境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标题 1"/>
          <p:cNvSpPr>
            <a:spLocks noGrp="1"/>
          </p:cNvSpPr>
          <p:nvPr>
            <p:ph type="title"/>
          </p:nvPr>
        </p:nvSpPr>
        <p:spPr>
          <a:xfrm>
            <a:off x="609600" y="5934000"/>
            <a:ext cx="8282880" cy="591344"/>
          </a:xfrm>
        </p:spPr>
        <p:txBody>
          <a:bodyPr/>
          <a:lstStyle/>
          <a:p>
            <a:pPr algn="ctr"/>
            <a:r>
              <a:rPr lang="zh-CN" altLang="en-US" dirty="0"/>
              <a:t>部署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各节点</a:t>
            </a:r>
            <a:r>
              <a:rPr lang="zh-CN" altLang="en-US" dirty="0" smtClean="0"/>
              <a:t>基础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pic>
        <p:nvPicPr>
          <p:cNvPr id="37" name="Picture 2" descr="http://h.hiphotos.bdimg.com/album/w%3D2048/sign=81751b28cf1b9d168ac79d61c7e6b68f/a71ea8d3fd1f413460b98c89241f95cad0c85eb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32" y="1125901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圆角矩形 37"/>
          <p:cNvSpPr/>
          <p:nvPr/>
        </p:nvSpPr>
        <p:spPr>
          <a:xfrm>
            <a:off x="1042614" y="2181271"/>
            <a:ext cx="1149601" cy="312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1040087" y="1845981"/>
            <a:ext cx="1152129" cy="3127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自动化部署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998462" y="4941168"/>
            <a:ext cx="1152129" cy="3127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基础环境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83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十字形 40"/>
          <p:cNvSpPr/>
          <p:nvPr/>
        </p:nvSpPr>
        <p:spPr>
          <a:xfrm>
            <a:off x="2267744" y="1452323"/>
            <a:ext cx="432048" cy="432048"/>
          </a:xfrm>
          <a:prstGeom prst="pl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3779912" y="2924944"/>
            <a:ext cx="595035" cy="720080"/>
          </a:xfrm>
          <a:prstGeom prst="downArrow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5868144" y="2924944"/>
            <a:ext cx="595035" cy="720080"/>
          </a:xfrm>
          <a:prstGeom prst="downArrow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7840140" y="2924944"/>
            <a:ext cx="595035" cy="720080"/>
          </a:xfrm>
          <a:prstGeom prst="downArrow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Picture 2" descr="http://h.hiphotos.bdimg.com/album/w%3D2048/sign=81751b28cf1b9d168ac79d61c7e6b68f/a71ea8d3fd1f413460b98c89241f95cad0c85eb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311" y="422108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圆角矩形 54"/>
          <p:cNvSpPr/>
          <p:nvPr/>
        </p:nvSpPr>
        <p:spPr>
          <a:xfrm>
            <a:off x="5974893" y="5276458"/>
            <a:ext cx="1149601" cy="312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972366" y="4941168"/>
            <a:ext cx="1152129" cy="3127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基础环境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Picture 2" descr="http://h.hiphotos.bdimg.com/album/w%3D2048/sign=81751b28cf1b9d168ac79d61c7e6b68f/a71ea8d3fd1f413460b98c89241f95cad0c85eb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793" y="425706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圆角矩形 57"/>
          <p:cNvSpPr/>
          <p:nvPr/>
        </p:nvSpPr>
        <p:spPr>
          <a:xfrm>
            <a:off x="7956375" y="5240430"/>
            <a:ext cx="1149601" cy="312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7953848" y="4905140"/>
            <a:ext cx="1152129" cy="3127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基础环境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3" name="Picture 2" descr="http://h.hiphotos.bdimg.com/album/w%3D2048/sign=81751b28cf1b9d168ac79d61c7e6b68f/a71ea8d3fd1f413460b98c89241f95cad0c85eb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75458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圆角矩形 63"/>
          <p:cNvSpPr/>
          <p:nvPr/>
        </p:nvSpPr>
        <p:spPr>
          <a:xfrm>
            <a:off x="5798662" y="1809958"/>
            <a:ext cx="1149601" cy="312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796135" y="1474668"/>
            <a:ext cx="1152129" cy="3127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基础环境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6" name="Picture 2" descr="http://h.hiphotos.bdimg.com/album/w%3D2048/sign=81751b28cf1b9d168ac79d61c7e6b68f/a71ea8d3fd1f413460b98c89241f95cad0c85eb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562" y="79056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圆角矩形 66"/>
          <p:cNvSpPr/>
          <p:nvPr/>
        </p:nvSpPr>
        <p:spPr>
          <a:xfrm>
            <a:off x="7780144" y="1773930"/>
            <a:ext cx="1149601" cy="312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7777617" y="1438640"/>
            <a:ext cx="1152129" cy="3127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基础环境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5972365" y="4588993"/>
            <a:ext cx="1152129" cy="3127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计算节点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7960142" y="4556378"/>
            <a:ext cx="1152129" cy="3127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计算节点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4" name="Picture 2" descr="http://h.hiphotos.bdimg.com/album/w%3D2048/sign=81751b28cf1b9d168ac79d61c7e6b68f/a71ea8d3fd1f413460b98c89241f95cad0c85eb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02561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圆角矩形 74"/>
          <p:cNvSpPr/>
          <p:nvPr/>
        </p:nvSpPr>
        <p:spPr>
          <a:xfrm>
            <a:off x="3782438" y="5257931"/>
            <a:ext cx="1149601" cy="312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3779910" y="4570466"/>
            <a:ext cx="1152129" cy="3127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标题 1"/>
          <p:cNvSpPr>
            <a:spLocks noGrp="1"/>
          </p:cNvSpPr>
          <p:nvPr>
            <p:ph type="title"/>
          </p:nvPr>
        </p:nvSpPr>
        <p:spPr>
          <a:xfrm>
            <a:off x="609600" y="5934000"/>
            <a:ext cx="8282880" cy="591344"/>
          </a:xfrm>
        </p:spPr>
        <p:txBody>
          <a:bodyPr/>
          <a:lstStyle/>
          <a:p>
            <a:pPr algn="ctr"/>
            <a:r>
              <a:rPr lang="zh-CN" altLang="en-US" dirty="0" smtClean="0"/>
              <a:t>部署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Iaas</a:t>
            </a:r>
            <a:r>
              <a:rPr lang="zh-CN" altLang="en-US" dirty="0" smtClean="0"/>
              <a:t>产品</a:t>
            </a:r>
            <a:endParaRPr lang="zh-CN" altLang="en-US" dirty="0"/>
          </a:p>
        </p:txBody>
      </p:sp>
      <p:pic>
        <p:nvPicPr>
          <p:cNvPr id="31" name="Picture 2" descr="http://h.hiphotos.bdimg.com/album/w%3D2048/sign=81751b28cf1b9d168ac79d61c7e6b68f/a71ea8d3fd1f413460b98c89241f95cad0c85eb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圆角矩形 31"/>
          <p:cNvSpPr/>
          <p:nvPr/>
        </p:nvSpPr>
        <p:spPr>
          <a:xfrm>
            <a:off x="902118" y="1820074"/>
            <a:ext cx="1149601" cy="312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99591" y="1484784"/>
            <a:ext cx="1152129" cy="3127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自动化部署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Picture 2" descr="http://h.hiphotos.bdimg.com/album/w%3D2048/sign=81751b28cf1b9d168ac79d61c7e6b68f/a71ea8d3fd1f413460b98c89241f95cad0c85eb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6" y="764704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圆角矩形 34"/>
          <p:cNvSpPr/>
          <p:nvPr/>
        </p:nvSpPr>
        <p:spPr>
          <a:xfrm>
            <a:off x="3710428" y="1820074"/>
            <a:ext cx="1149601" cy="312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707901" y="1484784"/>
            <a:ext cx="1152129" cy="3127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基础环境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779909" y="4927648"/>
            <a:ext cx="1152129" cy="3127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基础环境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557783"/>
      </p:ext>
    </p:extLst>
  </p:cSld>
  <p:clrMapOvr>
    <a:masterClrMapping/>
  </p:clrMapOvr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极目远眺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269</TotalTime>
  <Words>133</Words>
  <Application>Microsoft Office PowerPoint</Application>
  <PresentationFormat>全屏显示(4:3)</PresentationFormat>
  <Paragraphs>46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极目远眺</vt:lpstr>
      <vt:lpstr>封闭开发830  自动化部署</vt:lpstr>
      <vt:lpstr>部署—华云定制化操作系统</vt:lpstr>
      <vt:lpstr>部署—自动化部署服务</vt:lpstr>
      <vt:lpstr>部署—各节点基础环境</vt:lpstr>
      <vt:lpstr>部署—Iaas产品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leisr</dc:creator>
  <cp:lastModifiedBy>leisr</cp:lastModifiedBy>
  <cp:revision>5</cp:revision>
  <dcterms:created xsi:type="dcterms:W3CDTF">2014-08-21T01:07:27Z</dcterms:created>
  <dcterms:modified xsi:type="dcterms:W3CDTF">2014-08-22T07:09:54Z</dcterms:modified>
</cp:coreProperties>
</file>