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651"/>
  </p:normalViewPr>
  <p:slideViewPr>
    <p:cSldViewPr snapToGrid="0" snapToObjects="1">
      <p:cViewPr varScale="1">
        <p:scale>
          <a:sx n="144" d="100"/>
          <a:sy n="144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gif"/><Relationship Id="rId4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gif"/><Relationship Id="rId4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E2B4AB-89C4-DB40-8F4C-C40964584A88}" type="doc">
      <dgm:prSet loTypeId="urn:microsoft.com/office/officeart/2005/8/layout/vList3" loCatId="" qsTypeId="urn:microsoft.com/office/officeart/2005/8/quickstyle/simple1" qsCatId="simple" csTypeId="urn:microsoft.com/office/officeart/2005/8/colors/accent0_2" csCatId="mainScheme" phldr="1"/>
      <dgm:spPr/>
    </dgm:pt>
    <dgm:pt modelId="{9E08B907-D4AB-3E4A-BAE2-5E82EC366635}">
      <dgm:prSet phldrT="[Text]"/>
      <dgm:spPr/>
      <dgm:t>
        <a:bodyPr/>
        <a:lstStyle/>
        <a:p>
          <a:r>
            <a:rPr lang="en-US" dirty="0"/>
            <a:t>Initial</a:t>
          </a:r>
        </a:p>
      </dgm:t>
    </dgm:pt>
    <dgm:pt modelId="{9601698E-D8A9-5E4C-B6A3-09FAB99484F1}" type="parTrans" cxnId="{E0136301-8E17-CC46-A814-42A7E1F46C09}">
      <dgm:prSet/>
      <dgm:spPr/>
      <dgm:t>
        <a:bodyPr/>
        <a:lstStyle/>
        <a:p>
          <a:endParaRPr lang="en-US"/>
        </a:p>
      </dgm:t>
    </dgm:pt>
    <dgm:pt modelId="{C2E2C395-5C44-974A-A1FE-0EA4A68F9ECC}" type="sibTrans" cxnId="{E0136301-8E17-CC46-A814-42A7E1F46C09}">
      <dgm:prSet/>
      <dgm:spPr/>
      <dgm:t>
        <a:bodyPr/>
        <a:lstStyle/>
        <a:p>
          <a:endParaRPr lang="en-US"/>
        </a:p>
      </dgm:t>
    </dgm:pt>
    <dgm:pt modelId="{9DAD5A19-A887-CC48-BF58-596B7B530196}">
      <dgm:prSet phldrT="[Text]"/>
      <dgm:spPr/>
      <dgm:t>
        <a:bodyPr/>
        <a:lstStyle/>
        <a:p>
          <a:r>
            <a:rPr lang="en-US" dirty="0"/>
            <a:t>Subsequent</a:t>
          </a:r>
        </a:p>
      </dgm:t>
    </dgm:pt>
    <dgm:pt modelId="{8DB6E492-F3C5-014A-A738-AC130BB76E22}" type="parTrans" cxnId="{E762D4D8-92F5-6349-BAA4-930D80AE38FE}">
      <dgm:prSet/>
      <dgm:spPr/>
      <dgm:t>
        <a:bodyPr/>
        <a:lstStyle/>
        <a:p>
          <a:endParaRPr lang="en-US"/>
        </a:p>
      </dgm:t>
    </dgm:pt>
    <dgm:pt modelId="{1269E186-463C-814A-B344-4C43F6AC0407}" type="sibTrans" cxnId="{E762D4D8-92F5-6349-BAA4-930D80AE38FE}">
      <dgm:prSet/>
      <dgm:spPr/>
      <dgm:t>
        <a:bodyPr/>
        <a:lstStyle/>
        <a:p>
          <a:endParaRPr lang="en-US"/>
        </a:p>
      </dgm:t>
    </dgm:pt>
    <dgm:pt modelId="{7EDEC5A5-3EC5-4840-B111-6F7710B0B81B}">
      <dgm:prSet phldrT="[Text]"/>
      <dgm:spPr/>
      <dgm:t>
        <a:bodyPr/>
        <a:lstStyle/>
        <a:p>
          <a:r>
            <a:rPr lang="en-US" dirty="0"/>
            <a:t>Optional</a:t>
          </a:r>
        </a:p>
      </dgm:t>
    </dgm:pt>
    <dgm:pt modelId="{8F3FE211-18C7-7243-9B78-45038EF2326B}" type="parTrans" cxnId="{61869789-EB64-3D45-A86D-D739E6EB6498}">
      <dgm:prSet/>
      <dgm:spPr/>
      <dgm:t>
        <a:bodyPr/>
        <a:lstStyle/>
        <a:p>
          <a:endParaRPr lang="en-US"/>
        </a:p>
      </dgm:t>
    </dgm:pt>
    <dgm:pt modelId="{95AEC539-7A3D-5646-9CDF-427C3BE2D8E2}" type="sibTrans" cxnId="{61869789-EB64-3D45-A86D-D739E6EB6498}">
      <dgm:prSet/>
      <dgm:spPr/>
      <dgm:t>
        <a:bodyPr/>
        <a:lstStyle/>
        <a:p>
          <a:endParaRPr lang="en-US"/>
        </a:p>
      </dgm:t>
    </dgm:pt>
    <dgm:pt modelId="{65D0F695-DD8D-5C42-9DB6-BB72DDA81E8C}">
      <dgm:prSet phldrT="[Text]"/>
      <dgm:spPr/>
      <dgm:t>
        <a:bodyPr/>
        <a:lstStyle/>
        <a:p>
          <a:r>
            <a:rPr lang="en-US" dirty="0"/>
            <a:t>Quality of Life</a:t>
          </a:r>
        </a:p>
      </dgm:t>
    </dgm:pt>
    <dgm:pt modelId="{F2184369-C168-A44E-BAB8-B737EF005A62}" type="parTrans" cxnId="{A3742A9D-27B6-E242-8066-763523F466EE}">
      <dgm:prSet/>
      <dgm:spPr/>
      <dgm:t>
        <a:bodyPr/>
        <a:lstStyle/>
        <a:p>
          <a:endParaRPr lang="en-US"/>
        </a:p>
      </dgm:t>
    </dgm:pt>
    <dgm:pt modelId="{A44C78FE-8414-924F-8837-2DC01641A3D3}" type="sibTrans" cxnId="{A3742A9D-27B6-E242-8066-763523F466EE}">
      <dgm:prSet/>
      <dgm:spPr/>
      <dgm:t>
        <a:bodyPr/>
        <a:lstStyle/>
        <a:p>
          <a:endParaRPr lang="en-US"/>
        </a:p>
      </dgm:t>
    </dgm:pt>
    <dgm:pt modelId="{94ED6C5C-D122-C14B-8D93-58F6D3CD2387}" type="pres">
      <dgm:prSet presAssocID="{E5E2B4AB-89C4-DB40-8F4C-C40964584A88}" presName="linearFlow" presStyleCnt="0">
        <dgm:presLayoutVars>
          <dgm:dir/>
          <dgm:resizeHandles val="exact"/>
        </dgm:presLayoutVars>
      </dgm:prSet>
      <dgm:spPr/>
    </dgm:pt>
    <dgm:pt modelId="{45CE7AAF-E2A0-0043-A518-E560130F0185}" type="pres">
      <dgm:prSet presAssocID="{9E08B907-D4AB-3E4A-BAE2-5E82EC366635}" presName="composite" presStyleCnt="0"/>
      <dgm:spPr/>
    </dgm:pt>
    <dgm:pt modelId="{95C4410B-488B-2D4A-8369-6C33C5B781AE}" type="pres">
      <dgm:prSet presAssocID="{9E08B907-D4AB-3E4A-BAE2-5E82EC366635}" presName="imgShp" presStyleLbl="fgImgPlace1" presStyleIdx="0" presStyleCnt="4"/>
      <dgm:spPr>
        <a:blipFill>
          <a:blip xmlns:r="http://schemas.openxmlformats.org/officeDocument/2006/relationships" r:embed="rId1"/>
          <a:srcRect/>
          <a:stretch>
            <a:fillRect l="-5000" r="-5000"/>
          </a:stretch>
        </a:blipFill>
      </dgm:spPr>
    </dgm:pt>
    <dgm:pt modelId="{0056B852-A1F1-D445-BABB-15A893648FE9}" type="pres">
      <dgm:prSet presAssocID="{9E08B907-D4AB-3E4A-BAE2-5E82EC366635}" presName="txShp" presStyleLbl="node1" presStyleIdx="0" presStyleCnt="4">
        <dgm:presLayoutVars>
          <dgm:bulletEnabled val="1"/>
        </dgm:presLayoutVars>
      </dgm:prSet>
      <dgm:spPr/>
    </dgm:pt>
    <dgm:pt modelId="{70228089-D066-4942-88DD-DDAA35DE0B34}" type="pres">
      <dgm:prSet presAssocID="{C2E2C395-5C44-974A-A1FE-0EA4A68F9ECC}" presName="spacing" presStyleCnt="0"/>
      <dgm:spPr/>
    </dgm:pt>
    <dgm:pt modelId="{163F720D-3A63-0349-9900-799E824B68B0}" type="pres">
      <dgm:prSet presAssocID="{9DAD5A19-A887-CC48-BF58-596B7B530196}" presName="composite" presStyleCnt="0"/>
      <dgm:spPr/>
    </dgm:pt>
    <dgm:pt modelId="{F5BDF716-6FBF-9846-A241-887D1F366377}" type="pres">
      <dgm:prSet presAssocID="{9DAD5A19-A887-CC48-BF58-596B7B530196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48BB199-83E9-4740-B191-85992EA1AA2A}" type="pres">
      <dgm:prSet presAssocID="{9DAD5A19-A887-CC48-BF58-596B7B530196}" presName="txShp" presStyleLbl="node1" presStyleIdx="1" presStyleCnt="4">
        <dgm:presLayoutVars>
          <dgm:bulletEnabled val="1"/>
        </dgm:presLayoutVars>
      </dgm:prSet>
      <dgm:spPr/>
    </dgm:pt>
    <dgm:pt modelId="{A76DA962-12FD-6D48-BF3B-EC2B2B79C80A}" type="pres">
      <dgm:prSet presAssocID="{1269E186-463C-814A-B344-4C43F6AC0407}" presName="spacing" presStyleCnt="0"/>
      <dgm:spPr/>
    </dgm:pt>
    <dgm:pt modelId="{4F17138B-30A8-684D-97E7-B28EB9A6178C}" type="pres">
      <dgm:prSet presAssocID="{7EDEC5A5-3EC5-4840-B111-6F7710B0B81B}" presName="composite" presStyleCnt="0"/>
      <dgm:spPr/>
    </dgm:pt>
    <dgm:pt modelId="{36A3509A-A1FA-8145-85EB-3E8289E627A0}" type="pres">
      <dgm:prSet presAssocID="{7EDEC5A5-3EC5-4840-B111-6F7710B0B81B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9F1DF7AD-CE1C-0044-8C69-BCEF0572BEEB}" type="pres">
      <dgm:prSet presAssocID="{7EDEC5A5-3EC5-4840-B111-6F7710B0B81B}" presName="txShp" presStyleLbl="node1" presStyleIdx="2" presStyleCnt="4">
        <dgm:presLayoutVars>
          <dgm:bulletEnabled val="1"/>
        </dgm:presLayoutVars>
      </dgm:prSet>
      <dgm:spPr/>
    </dgm:pt>
    <dgm:pt modelId="{00FC1897-9ED4-9B43-9411-ECA7BA63DA68}" type="pres">
      <dgm:prSet presAssocID="{95AEC539-7A3D-5646-9CDF-427C3BE2D8E2}" presName="spacing" presStyleCnt="0"/>
      <dgm:spPr/>
    </dgm:pt>
    <dgm:pt modelId="{2810AD40-087D-5545-9F9C-2B4701462CB6}" type="pres">
      <dgm:prSet presAssocID="{65D0F695-DD8D-5C42-9DB6-BB72DDA81E8C}" presName="composite" presStyleCnt="0"/>
      <dgm:spPr/>
    </dgm:pt>
    <dgm:pt modelId="{FE0407AE-5801-6046-9D3F-D574EBA5B548}" type="pres">
      <dgm:prSet presAssocID="{65D0F695-DD8D-5C42-9DB6-BB72DDA81E8C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6B124B68-D76B-254A-BC89-13E24B1C5B1D}" type="pres">
      <dgm:prSet presAssocID="{65D0F695-DD8D-5C42-9DB6-BB72DDA81E8C}" presName="txShp" presStyleLbl="node1" presStyleIdx="3" presStyleCnt="4">
        <dgm:presLayoutVars>
          <dgm:bulletEnabled val="1"/>
        </dgm:presLayoutVars>
      </dgm:prSet>
      <dgm:spPr/>
    </dgm:pt>
  </dgm:ptLst>
  <dgm:cxnLst>
    <dgm:cxn modelId="{E0136301-8E17-CC46-A814-42A7E1F46C09}" srcId="{E5E2B4AB-89C4-DB40-8F4C-C40964584A88}" destId="{9E08B907-D4AB-3E4A-BAE2-5E82EC366635}" srcOrd="0" destOrd="0" parTransId="{9601698E-D8A9-5E4C-B6A3-09FAB99484F1}" sibTransId="{C2E2C395-5C44-974A-A1FE-0EA4A68F9ECC}"/>
    <dgm:cxn modelId="{61869789-EB64-3D45-A86D-D739E6EB6498}" srcId="{E5E2B4AB-89C4-DB40-8F4C-C40964584A88}" destId="{7EDEC5A5-3EC5-4840-B111-6F7710B0B81B}" srcOrd="2" destOrd="0" parTransId="{8F3FE211-18C7-7243-9B78-45038EF2326B}" sibTransId="{95AEC539-7A3D-5646-9CDF-427C3BE2D8E2}"/>
    <dgm:cxn modelId="{1403EE8D-F985-E640-8F17-B2E10F047DB8}" type="presOf" srcId="{65D0F695-DD8D-5C42-9DB6-BB72DDA81E8C}" destId="{6B124B68-D76B-254A-BC89-13E24B1C5B1D}" srcOrd="0" destOrd="0" presId="urn:microsoft.com/office/officeart/2005/8/layout/vList3"/>
    <dgm:cxn modelId="{3DB66793-9728-8346-B374-2047E6B63E8C}" type="presOf" srcId="{9DAD5A19-A887-CC48-BF58-596B7B530196}" destId="{848BB199-83E9-4740-B191-85992EA1AA2A}" srcOrd="0" destOrd="0" presId="urn:microsoft.com/office/officeart/2005/8/layout/vList3"/>
    <dgm:cxn modelId="{A5851E9A-3F26-4546-8E04-FA7B2AA01861}" type="presOf" srcId="{7EDEC5A5-3EC5-4840-B111-6F7710B0B81B}" destId="{9F1DF7AD-CE1C-0044-8C69-BCEF0572BEEB}" srcOrd="0" destOrd="0" presId="urn:microsoft.com/office/officeart/2005/8/layout/vList3"/>
    <dgm:cxn modelId="{90B12E9C-F131-DA43-914F-B5135EB257A2}" type="presOf" srcId="{E5E2B4AB-89C4-DB40-8F4C-C40964584A88}" destId="{94ED6C5C-D122-C14B-8D93-58F6D3CD2387}" srcOrd="0" destOrd="0" presId="urn:microsoft.com/office/officeart/2005/8/layout/vList3"/>
    <dgm:cxn modelId="{A3742A9D-27B6-E242-8066-763523F466EE}" srcId="{E5E2B4AB-89C4-DB40-8F4C-C40964584A88}" destId="{65D0F695-DD8D-5C42-9DB6-BB72DDA81E8C}" srcOrd="3" destOrd="0" parTransId="{F2184369-C168-A44E-BAB8-B737EF005A62}" sibTransId="{A44C78FE-8414-924F-8837-2DC01641A3D3}"/>
    <dgm:cxn modelId="{FBDAF4B0-19BD-2842-9A4F-586E6A6116DC}" type="presOf" srcId="{9E08B907-D4AB-3E4A-BAE2-5E82EC366635}" destId="{0056B852-A1F1-D445-BABB-15A893648FE9}" srcOrd="0" destOrd="0" presId="urn:microsoft.com/office/officeart/2005/8/layout/vList3"/>
    <dgm:cxn modelId="{E762D4D8-92F5-6349-BAA4-930D80AE38FE}" srcId="{E5E2B4AB-89C4-DB40-8F4C-C40964584A88}" destId="{9DAD5A19-A887-CC48-BF58-596B7B530196}" srcOrd="1" destOrd="0" parTransId="{8DB6E492-F3C5-014A-A738-AC130BB76E22}" sibTransId="{1269E186-463C-814A-B344-4C43F6AC0407}"/>
    <dgm:cxn modelId="{0C93FE41-309B-A840-BC8F-E31AFE90912A}" type="presParOf" srcId="{94ED6C5C-D122-C14B-8D93-58F6D3CD2387}" destId="{45CE7AAF-E2A0-0043-A518-E560130F0185}" srcOrd="0" destOrd="0" presId="urn:microsoft.com/office/officeart/2005/8/layout/vList3"/>
    <dgm:cxn modelId="{A108F98D-E44B-B043-BCE0-EC5AC190AFA7}" type="presParOf" srcId="{45CE7AAF-E2A0-0043-A518-E560130F0185}" destId="{95C4410B-488B-2D4A-8369-6C33C5B781AE}" srcOrd="0" destOrd="0" presId="urn:microsoft.com/office/officeart/2005/8/layout/vList3"/>
    <dgm:cxn modelId="{CDF4678B-FC12-3B4A-BA29-3735A9819B6E}" type="presParOf" srcId="{45CE7AAF-E2A0-0043-A518-E560130F0185}" destId="{0056B852-A1F1-D445-BABB-15A893648FE9}" srcOrd="1" destOrd="0" presId="urn:microsoft.com/office/officeart/2005/8/layout/vList3"/>
    <dgm:cxn modelId="{CB5BBDEA-A7BA-FC42-B387-57E8A69FBCD4}" type="presParOf" srcId="{94ED6C5C-D122-C14B-8D93-58F6D3CD2387}" destId="{70228089-D066-4942-88DD-DDAA35DE0B34}" srcOrd="1" destOrd="0" presId="urn:microsoft.com/office/officeart/2005/8/layout/vList3"/>
    <dgm:cxn modelId="{B714B6EF-2280-7B4C-AA55-1B507BDBB223}" type="presParOf" srcId="{94ED6C5C-D122-C14B-8D93-58F6D3CD2387}" destId="{163F720D-3A63-0349-9900-799E824B68B0}" srcOrd="2" destOrd="0" presId="urn:microsoft.com/office/officeart/2005/8/layout/vList3"/>
    <dgm:cxn modelId="{F9D0EC80-8E0B-304C-BE95-135086D54816}" type="presParOf" srcId="{163F720D-3A63-0349-9900-799E824B68B0}" destId="{F5BDF716-6FBF-9846-A241-887D1F366377}" srcOrd="0" destOrd="0" presId="urn:microsoft.com/office/officeart/2005/8/layout/vList3"/>
    <dgm:cxn modelId="{9776826F-5C6B-9745-AB96-9C68595240F8}" type="presParOf" srcId="{163F720D-3A63-0349-9900-799E824B68B0}" destId="{848BB199-83E9-4740-B191-85992EA1AA2A}" srcOrd="1" destOrd="0" presId="urn:microsoft.com/office/officeart/2005/8/layout/vList3"/>
    <dgm:cxn modelId="{4E91EED9-AFBD-7240-8459-6D9F15BDF916}" type="presParOf" srcId="{94ED6C5C-D122-C14B-8D93-58F6D3CD2387}" destId="{A76DA962-12FD-6D48-BF3B-EC2B2B79C80A}" srcOrd="3" destOrd="0" presId="urn:microsoft.com/office/officeart/2005/8/layout/vList3"/>
    <dgm:cxn modelId="{18603465-AF62-3440-8D5B-009E47548722}" type="presParOf" srcId="{94ED6C5C-D122-C14B-8D93-58F6D3CD2387}" destId="{4F17138B-30A8-684D-97E7-B28EB9A6178C}" srcOrd="4" destOrd="0" presId="urn:microsoft.com/office/officeart/2005/8/layout/vList3"/>
    <dgm:cxn modelId="{9CC7A5F7-4B90-0044-9B21-BE291565D329}" type="presParOf" srcId="{4F17138B-30A8-684D-97E7-B28EB9A6178C}" destId="{36A3509A-A1FA-8145-85EB-3E8289E627A0}" srcOrd="0" destOrd="0" presId="urn:microsoft.com/office/officeart/2005/8/layout/vList3"/>
    <dgm:cxn modelId="{2D6ADB3C-B68E-8C4F-8A95-E487DB658AF3}" type="presParOf" srcId="{4F17138B-30A8-684D-97E7-B28EB9A6178C}" destId="{9F1DF7AD-CE1C-0044-8C69-BCEF0572BEEB}" srcOrd="1" destOrd="0" presId="urn:microsoft.com/office/officeart/2005/8/layout/vList3"/>
    <dgm:cxn modelId="{D852E834-C3E0-AC46-A260-DC5A8C783DAF}" type="presParOf" srcId="{94ED6C5C-D122-C14B-8D93-58F6D3CD2387}" destId="{00FC1897-9ED4-9B43-9411-ECA7BA63DA68}" srcOrd="5" destOrd="0" presId="urn:microsoft.com/office/officeart/2005/8/layout/vList3"/>
    <dgm:cxn modelId="{14478128-F838-D942-B5CB-6D0823F5A479}" type="presParOf" srcId="{94ED6C5C-D122-C14B-8D93-58F6D3CD2387}" destId="{2810AD40-087D-5545-9F9C-2B4701462CB6}" srcOrd="6" destOrd="0" presId="urn:microsoft.com/office/officeart/2005/8/layout/vList3"/>
    <dgm:cxn modelId="{FBDEF895-59F3-9142-98C1-DBBB9714EC73}" type="presParOf" srcId="{2810AD40-087D-5545-9F9C-2B4701462CB6}" destId="{FE0407AE-5801-6046-9D3F-D574EBA5B548}" srcOrd="0" destOrd="0" presId="urn:microsoft.com/office/officeart/2005/8/layout/vList3"/>
    <dgm:cxn modelId="{58331B9F-6F1F-D94A-9CA6-BC9F6C3571ED}" type="presParOf" srcId="{2810AD40-087D-5545-9F9C-2B4701462CB6}" destId="{6B124B68-D76B-254A-BC89-13E24B1C5B1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6B852-A1F1-D445-BABB-15A893648FE9}">
      <dsp:nvSpPr>
        <dsp:cNvPr id="0" name=""/>
        <dsp:cNvSpPr/>
      </dsp:nvSpPr>
      <dsp:spPr>
        <a:xfrm rot="10800000">
          <a:off x="279212" y="729"/>
          <a:ext cx="868492" cy="241827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39" tIns="26670" rIns="49784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Initial</a:t>
          </a:r>
        </a:p>
      </dsp:txBody>
      <dsp:txXfrm rot="10800000">
        <a:off x="339669" y="729"/>
        <a:ext cx="808035" cy="241827"/>
      </dsp:txXfrm>
    </dsp:sp>
    <dsp:sp modelId="{95C4410B-488B-2D4A-8369-6C33C5B781AE}">
      <dsp:nvSpPr>
        <dsp:cNvPr id="0" name=""/>
        <dsp:cNvSpPr/>
      </dsp:nvSpPr>
      <dsp:spPr>
        <a:xfrm>
          <a:off x="158298" y="729"/>
          <a:ext cx="241827" cy="241827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5000" r="-5000"/>
          </a:stretch>
        </a:blip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8BB199-83E9-4740-B191-85992EA1AA2A}">
      <dsp:nvSpPr>
        <dsp:cNvPr id="0" name=""/>
        <dsp:cNvSpPr/>
      </dsp:nvSpPr>
      <dsp:spPr>
        <a:xfrm rot="10800000">
          <a:off x="279212" y="314744"/>
          <a:ext cx="868492" cy="241827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39" tIns="26670" rIns="49784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Subsequent</a:t>
          </a:r>
        </a:p>
      </dsp:txBody>
      <dsp:txXfrm rot="10800000">
        <a:off x="339669" y="314744"/>
        <a:ext cx="808035" cy="241827"/>
      </dsp:txXfrm>
    </dsp:sp>
    <dsp:sp modelId="{F5BDF716-6FBF-9846-A241-887D1F366377}">
      <dsp:nvSpPr>
        <dsp:cNvPr id="0" name=""/>
        <dsp:cNvSpPr/>
      </dsp:nvSpPr>
      <dsp:spPr>
        <a:xfrm>
          <a:off x="158298" y="314744"/>
          <a:ext cx="241827" cy="24182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DF7AD-CE1C-0044-8C69-BCEF0572BEEB}">
      <dsp:nvSpPr>
        <dsp:cNvPr id="0" name=""/>
        <dsp:cNvSpPr/>
      </dsp:nvSpPr>
      <dsp:spPr>
        <a:xfrm rot="10800000">
          <a:off x="279212" y="628759"/>
          <a:ext cx="868492" cy="241827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39" tIns="26670" rIns="49784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Optional</a:t>
          </a:r>
        </a:p>
      </dsp:txBody>
      <dsp:txXfrm rot="10800000">
        <a:off x="339669" y="628759"/>
        <a:ext cx="808035" cy="241827"/>
      </dsp:txXfrm>
    </dsp:sp>
    <dsp:sp modelId="{36A3509A-A1FA-8145-85EB-3E8289E627A0}">
      <dsp:nvSpPr>
        <dsp:cNvPr id="0" name=""/>
        <dsp:cNvSpPr/>
      </dsp:nvSpPr>
      <dsp:spPr>
        <a:xfrm>
          <a:off x="158298" y="628759"/>
          <a:ext cx="241827" cy="24182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24B68-D76B-254A-BC89-13E24B1C5B1D}">
      <dsp:nvSpPr>
        <dsp:cNvPr id="0" name=""/>
        <dsp:cNvSpPr/>
      </dsp:nvSpPr>
      <dsp:spPr>
        <a:xfrm rot="10800000">
          <a:off x="279212" y="942774"/>
          <a:ext cx="868492" cy="241827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39" tIns="26670" rIns="49784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Quality of Life</a:t>
          </a:r>
        </a:p>
      </dsp:txBody>
      <dsp:txXfrm rot="10800000">
        <a:off x="339669" y="942774"/>
        <a:ext cx="808035" cy="241827"/>
      </dsp:txXfrm>
    </dsp:sp>
    <dsp:sp modelId="{FE0407AE-5801-6046-9D3F-D574EBA5B548}">
      <dsp:nvSpPr>
        <dsp:cNvPr id="0" name=""/>
        <dsp:cNvSpPr/>
      </dsp:nvSpPr>
      <dsp:spPr>
        <a:xfrm>
          <a:off x="158298" y="942774"/>
          <a:ext cx="241827" cy="241827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3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7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4925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91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7122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2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55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8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2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2/4/19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3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4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7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EBED-4EE9-F044-A081-5A35AE54ABDA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9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EBED-4EE9-F044-A081-5A35AE54ABDA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E8619BD-2F8D-CC43-85E2-36516EAE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2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5DBA7-D3A2-8C40-B1A6-0103DDF43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338" y="426156"/>
            <a:ext cx="10477324" cy="1334911"/>
          </a:xfrm>
        </p:spPr>
        <p:txBody>
          <a:bodyPr/>
          <a:lstStyle/>
          <a:p>
            <a:r>
              <a:rPr lang="en-US" dirty="0"/>
              <a:t>Group Project – Default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8B185-C82A-5449-968E-0F6FAEE81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1921290"/>
            <a:ext cx="8973256" cy="4510554"/>
          </a:xfrm>
        </p:spPr>
        <p:txBody>
          <a:bodyPr>
            <a:normAutofit/>
          </a:bodyPr>
          <a:lstStyle/>
          <a:p>
            <a:pPr algn="ctr"/>
            <a:endParaRPr lang="en-US" sz="2000" b="1" dirty="0">
              <a:solidFill>
                <a:schemeClr val="accent3"/>
              </a:solidFill>
            </a:endParaRPr>
          </a:p>
          <a:p>
            <a:pPr algn="ctr"/>
            <a:r>
              <a:rPr lang="en-US" sz="2000" b="1" dirty="0">
                <a:solidFill>
                  <a:schemeClr val="accent3"/>
                </a:solidFill>
              </a:rPr>
              <a:t>Kings College London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7CCSMGPR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Module Tutor – Dr. Laurent </a:t>
            </a:r>
            <a:r>
              <a:rPr lang="en-US" dirty="0" err="1">
                <a:solidFill>
                  <a:schemeClr val="accent3"/>
                </a:solidFill>
              </a:rPr>
              <a:t>Tratt</a:t>
            </a:r>
            <a:endParaRPr lang="en-US" dirty="0">
              <a:solidFill>
                <a:schemeClr val="accent3"/>
              </a:solidFill>
            </a:endParaRPr>
          </a:p>
          <a:p>
            <a:pPr algn="ctr"/>
            <a:endParaRPr lang="en-US" dirty="0">
              <a:solidFill>
                <a:schemeClr val="accent3"/>
              </a:solidFill>
            </a:endParaRP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Alain </a:t>
            </a:r>
            <a:r>
              <a:rPr lang="en-US" dirty="0" err="1">
                <a:solidFill>
                  <a:schemeClr val="accent3"/>
                </a:solidFill>
              </a:rPr>
              <a:t>Doebeli</a:t>
            </a:r>
            <a:r>
              <a:rPr lang="en-US" dirty="0">
                <a:solidFill>
                  <a:schemeClr val="accent3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Christakis </a:t>
            </a:r>
            <a:r>
              <a:rPr lang="en-US" dirty="0" err="1">
                <a:solidFill>
                  <a:schemeClr val="accent3"/>
                </a:solidFill>
              </a:rPr>
              <a:t>Vasiliou</a:t>
            </a:r>
            <a:endParaRPr lang="en-US" dirty="0">
              <a:solidFill>
                <a:schemeClr val="accent3"/>
              </a:solidFill>
            </a:endParaRP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Ignacio Dominguez Garcia-</a:t>
            </a:r>
            <a:r>
              <a:rPr lang="en-US" dirty="0" err="1">
                <a:solidFill>
                  <a:schemeClr val="accent3"/>
                </a:solidFill>
              </a:rPr>
              <a:t>Guijas</a:t>
            </a:r>
            <a:endParaRPr lang="en-US" dirty="0">
              <a:solidFill>
                <a:schemeClr val="accent3"/>
              </a:solidFill>
            </a:endParaRP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James </a:t>
            </a:r>
            <a:r>
              <a:rPr lang="en-US" dirty="0" err="1">
                <a:solidFill>
                  <a:schemeClr val="accent3"/>
                </a:solidFill>
              </a:rPr>
              <a:t>Kayongo</a:t>
            </a:r>
            <a:endParaRPr lang="en-US" dirty="0">
              <a:solidFill>
                <a:schemeClr val="accent3"/>
              </a:solidFill>
            </a:endParaRP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Konstantinos </a:t>
            </a:r>
            <a:r>
              <a:rPr lang="en-US" dirty="0" err="1">
                <a:solidFill>
                  <a:schemeClr val="accent3"/>
                </a:solidFill>
              </a:rPr>
              <a:t>Oikonomou</a:t>
            </a:r>
            <a:endParaRPr lang="en-US" dirty="0">
              <a:solidFill>
                <a:schemeClr val="accent3"/>
              </a:solidFill>
            </a:endParaRP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Nikolaos </a:t>
            </a:r>
            <a:r>
              <a:rPr lang="en-US" dirty="0" err="1">
                <a:solidFill>
                  <a:schemeClr val="accent3"/>
                </a:solidFill>
              </a:rPr>
              <a:t>Rizos</a:t>
            </a:r>
            <a:endParaRPr lang="en-US" dirty="0">
              <a:solidFill>
                <a:schemeClr val="accent3"/>
              </a:solidFill>
            </a:endParaRPr>
          </a:p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91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4757-2FDF-8F48-B3E6-9BE8EA98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Objectives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7ECBE886-A6E4-6E44-9057-DF08FB537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9163" y="2181713"/>
            <a:ext cx="7175500" cy="2971800"/>
          </a:xfr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846FDE7-8246-FD4A-BFC9-41F33D5B86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9379157"/>
              </p:ext>
            </p:extLst>
          </p:nvPr>
        </p:nvGraphicFramePr>
        <p:xfrm>
          <a:off x="9498122" y="5430226"/>
          <a:ext cx="1306004" cy="1185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13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F583-F872-954E-8A51-FC5B7A6C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Architecture Diagram</a:t>
            </a:r>
          </a:p>
        </p:txBody>
      </p:sp>
      <p:pic>
        <p:nvPicPr>
          <p:cNvPr id="5" name="Content Placeholder 4" descr="A close up of text on a white background&#13;&#10;&#13;&#10;Description automatically generated">
            <a:extLst>
              <a:ext uri="{FF2B5EF4-FFF2-40B4-BE49-F238E27FC236}">
                <a16:creationId xmlns:a16="http://schemas.microsoft.com/office/drawing/2014/main" id="{202AB38D-4217-CD43-A52C-9511551E0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8723" y="1680839"/>
            <a:ext cx="6637075" cy="4553051"/>
          </a:xfrm>
        </p:spPr>
      </p:pic>
    </p:spTree>
    <p:extLst>
      <p:ext uri="{BB962C8B-B14F-4D97-AF65-F5344CB8AC3E}">
        <p14:creationId xmlns:p14="http://schemas.microsoft.com/office/powerpoint/2010/main" val="126869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88227-2B04-CA4B-8C01-CFA063C6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Methodology - Schedule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6CA56-50EB-2A44-B377-49448D3A9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2728512" cy="2596444"/>
          </a:xfrm>
        </p:spPr>
        <p:txBody>
          <a:bodyPr/>
          <a:lstStyle/>
          <a:p>
            <a:r>
              <a:rPr lang="en-US" dirty="0"/>
              <a:t>Agile – Scrum</a:t>
            </a:r>
          </a:p>
          <a:p>
            <a:r>
              <a:rPr lang="en-US" dirty="0"/>
              <a:t>2 Week Sprints</a:t>
            </a:r>
          </a:p>
          <a:p>
            <a:r>
              <a:rPr lang="en-US" dirty="0"/>
              <a:t>Split in Groups of 2</a:t>
            </a:r>
          </a:p>
          <a:p>
            <a:r>
              <a:rPr lang="en-US" dirty="0"/>
              <a:t>Sprint Review</a:t>
            </a:r>
          </a:p>
          <a:p>
            <a:r>
              <a:rPr lang="en-US" dirty="0"/>
              <a:t>Every team member will work on every part</a:t>
            </a:r>
          </a:p>
        </p:txBody>
      </p:sp>
      <p:pic>
        <p:nvPicPr>
          <p:cNvPr id="9" name="Content Placeholder 8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A26DB9AD-FA64-5146-AA7C-C4FF5F5E63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35636" y="2133600"/>
            <a:ext cx="5768975" cy="191556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3C8985-AD50-1B49-B697-6A5FCA00218E}"/>
              </a:ext>
            </a:extLst>
          </p:cNvPr>
          <p:cNvSpPr txBox="1"/>
          <p:nvPr/>
        </p:nvSpPr>
        <p:spPr>
          <a:xfrm>
            <a:off x="2589212" y="4978400"/>
            <a:ext cx="8915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Peer Assessment: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Points split equally to every 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Points deducted in extreme cases and only after team 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Conflicts discussed in weekly team meeting</a:t>
            </a:r>
          </a:p>
        </p:txBody>
      </p:sp>
    </p:spTree>
    <p:extLst>
      <p:ext uri="{BB962C8B-B14F-4D97-AF65-F5344CB8AC3E}">
        <p14:creationId xmlns:p14="http://schemas.microsoft.com/office/powerpoint/2010/main" val="306700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DC4C82-6584-D04A-968F-B9264F7A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435" y="1155063"/>
            <a:ext cx="8911687" cy="1280890"/>
          </a:xfrm>
        </p:spPr>
        <p:txBody>
          <a:bodyPr/>
          <a:lstStyle/>
          <a:p>
            <a:pPr algn="ctr"/>
            <a:r>
              <a:rPr lang="en-US" sz="6000" b="1" u="sng" dirty="0"/>
              <a:t>Demonstration</a:t>
            </a:r>
            <a:endParaRPr lang="en-US" b="1" u="sng" dirty="0"/>
          </a:p>
        </p:txBody>
      </p:sp>
      <p:pic>
        <p:nvPicPr>
          <p:cNvPr id="10" name="Picture 9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834B159B-129D-F248-A4B8-BBD168617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49" y="2381996"/>
            <a:ext cx="6500273" cy="370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6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DC4C82-6584-D04A-968F-B9264F7A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435" y="1155063"/>
            <a:ext cx="8911687" cy="1280890"/>
          </a:xfrm>
        </p:spPr>
        <p:txBody>
          <a:bodyPr/>
          <a:lstStyle/>
          <a:p>
            <a:pPr algn="ctr"/>
            <a:r>
              <a:rPr lang="en-US" sz="6000" b="1" u="sng" dirty="0"/>
              <a:t>Questions ???</a:t>
            </a:r>
            <a:endParaRPr lang="en-US" b="1" u="sn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4B159B-129D-F248-A4B8-BBD168617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542" y="2381996"/>
            <a:ext cx="3702687" cy="370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2201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{31D44A4E-A314-E24F-9761-ACAB83F85A00}tf10001069</Template>
  <TotalTime>51</TotalTime>
  <Words>93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Group Project – Default Team</vt:lpstr>
      <vt:lpstr>Project Objectives</vt:lpstr>
      <vt:lpstr>Proposed Architecture Diagram</vt:lpstr>
      <vt:lpstr>Project Methodology - Schedule</vt:lpstr>
      <vt:lpstr>Demonstration</vt:lpstr>
      <vt:lpstr>Questions 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– Default Team</dc:title>
  <dc:creator>Vasiliou, Christakis</dc:creator>
  <cp:lastModifiedBy>Vasiliou, Christakis</cp:lastModifiedBy>
  <cp:revision>6</cp:revision>
  <dcterms:created xsi:type="dcterms:W3CDTF">2019-02-04T17:26:26Z</dcterms:created>
  <dcterms:modified xsi:type="dcterms:W3CDTF">2019-02-04T18:18:11Z</dcterms:modified>
</cp:coreProperties>
</file>