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2D258-294D-4193-876E-D20E164ACB5D}" v="43" dt="2024-04-19T18:07:13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Kiểu Có chủ đề 2 - Màu chủ đề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Kiểu Có chủ đề 1 - Màu chủ đề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úc nguyễn" userId="2530b62c6e189b15" providerId="LiveId" clId="{4902D258-294D-4193-876E-D20E164ACB5D}"/>
    <pc:docChg chg="undo custSel modSld">
      <pc:chgData name="phúc nguyễn" userId="2530b62c6e189b15" providerId="LiveId" clId="{4902D258-294D-4193-876E-D20E164ACB5D}" dt="2024-04-19T18:07:13.603" v="220"/>
      <pc:docMkLst>
        <pc:docMk/>
      </pc:docMkLst>
      <pc:sldChg chg="modTransition modAnim">
        <pc:chgData name="phúc nguyễn" userId="2530b62c6e189b15" providerId="LiveId" clId="{4902D258-294D-4193-876E-D20E164ACB5D}" dt="2024-04-19T18:04:56.754" v="192"/>
        <pc:sldMkLst>
          <pc:docMk/>
          <pc:sldMk cId="2276026245" sldId="256"/>
        </pc:sldMkLst>
      </pc:sldChg>
      <pc:sldChg chg="modTransition modAnim">
        <pc:chgData name="phúc nguyễn" userId="2530b62c6e189b15" providerId="LiveId" clId="{4902D258-294D-4193-876E-D20E164ACB5D}" dt="2024-04-19T18:05:00.363" v="193"/>
        <pc:sldMkLst>
          <pc:docMk/>
          <pc:sldMk cId="462444380" sldId="257"/>
        </pc:sldMkLst>
      </pc:sldChg>
      <pc:sldChg chg="modSp mod modTransition modAnim">
        <pc:chgData name="phúc nguyễn" userId="2530b62c6e189b15" providerId="LiveId" clId="{4902D258-294D-4193-876E-D20E164ACB5D}" dt="2024-04-19T18:05:06.290" v="195"/>
        <pc:sldMkLst>
          <pc:docMk/>
          <pc:sldMk cId="4080851547" sldId="258"/>
        </pc:sldMkLst>
        <pc:spChg chg="mod">
          <ac:chgData name="phúc nguyễn" userId="2530b62c6e189b15" providerId="LiveId" clId="{4902D258-294D-4193-876E-D20E164ACB5D}" dt="2024-04-19T17:54:44.502" v="61" actId="14100"/>
          <ac:spMkLst>
            <pc:docMk/>
            <pc:sldMk cId="4080851547" sldId="258"/>
            <ac:spMk id="3" creationId="{4B29CD3F-ECE3-FCEF-0E8B-6F8692C08C51}"/>
          </ac:spMkLst>
        </pc:spChg>
      </pc:sldChg>
      <pc:sldChg chg="modSp mod modTransition modAnim">
        <pc:chgData name="phúc nguyễn" userId="2530b62c6e189b15" providerId="LiveId" clId="{4902D258-294D-4193-876E-D20E164ACB5D}" dt="2024-04-19T18:05:52.762" v="205"/>
        <pc:sldMkLst>
          <pc:docMk/>
          <pc:sldMk cId="2831443675" sldId="259"/>
        </pc:sldMkLst>
        <pc:spChg chg="mod">
          <ac:chgData name="phúc nguyễn" userId="2530b62c6e189b15" providerId="LiveId" clId="{4902D258-294D-4193-876E-D20E164ACB5D}" dt="2024-04-19T17:56:32.328" v="78" actId="20577"/>
          <ac:spMkLst>
            <pc:docMk/>
            <pc:sldMk cId="2831443675" sldId="259"/>
            <ac:spMk id="2" creationId="{6D5DEF93-B38D-A8DB-1F62-8357BCDA384C}"/>
          </ac:spMkLst>
        </pc:spChg>
        <pc:spChg chg="mod">
          <ac:chgData name="phúc nguyễn" userId="2530b62c6e189b15" providerId="LiveId" clId="{4902D258-294D-4193-876E-D20E164ACB5D}" dt="2024-04-19T17:56:38.575" v="79" actId="14100"/>
          <ac:spMkLst>
            <pc:docMk/>
            <pc:sldMk cId="2831443675" sldId="259"/>
            <ac:spMk id="3" creationId="{C80F92E1-21BB-7A5E-1D40-3B1C50D7BB35}"/>
          </ac:spMkLst>
        </pc:spChg>
      </pc:sldChg>
      <pc:sldChg chg="modSp mod modTransition modAnim">
        <pc:chgData name="phúc nguyễn" userId="2530b62c6e189b15" providerId="LiveId" clId="{4902D258-294D-4193-876E-D20E164ACB5D}" dt="2024-04-19T18:06:15.979" v="208"/>
        <pc:sldMkLst>
          <pc:docMk/>
          <pc:sldMk cId="2972695255" sldId="260"/>
        </pc:sldMkLst>
        <pc:spChg chg="mod">
          <ac:chgData name="phúc nguyễn" userId="2530b62c6e189b15" providerId="LiveId" clId="{4902D258-294D-4193-876E-D20E164ACB5D}" dt="2024-04-19T18:01:31.109" v="145" actId="255"/>
          <ac:spMkLst>
            <pc:docMk/>
            <pc:sldMk cId="2972695255" sldId="260"/>
            <ac:spMk id="2" creationId="{495EB401-797E-ED0D-A4F9-6A5AF49907FC}"/>
          </ac:spMkLst>
        </pc:spChg>
        <pc:spChg chg="mod">
          <ac:chgData name="phúc nguyễn" userId="2530b62c6e189b15" providerId="LiveId" clId="{4902D258-294D-4193-876E-D20E164ACB5D}" dt="2024-04-19T17:59:33.775" v="116" actId="27636"/>
          <ac:spMkLst>
            <pc:docMk/>
            <pc:sldMk cId="2972695255" sldId="260"/>
            <ac:spMk id="3" creationId="{ACF6C269-1437-7C4C-564F-729315E85E40}"/>
          </ac:spMkLst>
        </pc:spChg>
      </pc:sldChg>
      <pc:sldChg chg="addSp delSp modSp mod modTransition modAnim">
        <pc:chgData name="phúc nguyễn" userId="2530b62c6e189b15" providerId="LiveId" clId="{4902D258-294D-4193-876E-D20E164ACB5D}" dt="2024-04-19T18:06:26.415" v="210"/>
        <pc:sldMkLst>
          <pc:docMk/>
          <pc:sldMk cId="2382386004" sldId="261"/>
        </pc:sldMkLst>
        <pc:spChg chg="del mod">
          <ac:chgData name="phúc nguyễn" userId="2530b62c6e189b15" providerId="LiveId" clId="{4902D258-294D-4193-876E-D20E164ACB5D}" dt="2024-04-19T17:57:58.668" v="94" actId="478"/>
          <ac:spMkLst>
            <pc:docMk/>
            <pc:sldMk cId="2382386004" sldId="261"/>
            <ac:spMk id="2" creationId="{4BD9CF01-16DA-3214-D349-D72A653BC138}"/>
          </ac:spMkLst>
        </pc:spChg>
        <pc:spChg chg="mod">
          <ac:chgData name="phúc nguyễn" userId="2530b62c6e189b15" providerId="LiveId" clId="{4902D258-294D-4193-876E-D20E164ACB5D}" dt="2024-04-19T17:59:39.343" v="118" actId="27636"/>
          <ac:spMkLst>
            <pc:docMk/>
            <pc:sldMk cId="2382386004" sldId="261"/>
            <ac:spMk id="3" creationId="{5AAF5C19-226A-46FC-8AA7-95C2326147D1}"/>
          </ac:spMkLst>
        </pc:spChg>
        <pc:spChg chg="add del mod">
          <ac:chgData name="phúc nguyễn" userId="2530b62c6e189b15" providerId="LiveId" clId="{4902D258-294D-4193-876E-D20E164ACB5D}" dt="2024-04-19T17:58:02.805" v="95" actId="478"/>
          <ac:spMkLst>
            <pc:docMk/>
            <pc:sldMk cId="2382386004" sldId="261"/>
            <ac:spMk id="5" creationId="{F6A96CDA-B3F3-E146-F06B-65B0B30C966D}"/>
          </ac:spMkLst>
        </pc:spChg>
      </pc:sldChg>
      <pc:sldChg chg="addSp delSp modSp mod modTransition modAnim">
        <pc:chgData name="phúc nguyễn" userId="2530b62c6e189b15" providerId="LiveId" clId="{4902D258-294D-4193-876E-D20E164ACB5D}" dt="2024-04-19T18:06:34.454" v="212"/>
        <pc:sldMkLst>
          <pc:docMk/>
          <pc:sldMk cId="4193293630" sldId="262"/>
        </pc:sldMkLst>
        <pc:spChg chg="del">
          <ac:chgData name="phúc nguyễn" userId="2530b62c6e189b15" providerId="LiveId" clId="{4902D258-294D-4193-876E-D20E164ACB5D}" dt="2024-04-19T17:58:59.198" v="108" actId="478"/>
          <ac:spMkLst>
            <pc:docMk/>
            <pc:sldMk cId="4193293630" sldId="262"/>
            <ac:spMk id="2" creationId="{F74D8CC5-C89F-300A-ADE9-75E32E6845E6}"/>
          </ac:spMkLst>
        </pc:spChg>
        <pc:spChg chg="mod">
          <ac:chgData name="phúc nguyễn" userId="2530b62c6e189b15" providerId="LiveId" clId="{4902D258-294D-4193-876E-D20E164ACB5D}" dt="2024-04-19T17:59:45.830" v="120" actId="27636"/>
          <ac:spMkLst>
            <pc:docMk/>
            <pc:sldMk cId="4193293630" sldId="262"/>
            <ac:spMk id="3" creationId="{42CD65FE-57BA-E1DD-5A17-DC1E5F91B10B}"/>
          </ac:spMkLst>
        </pc:spChg>
        <pc:spChg chg="add del mod">
          <ac:chgData name="phúc nguyễn" userId="2530b62c6e189b15" providerId="LiveId" clId="{4902D258-294D-4193-876E-D20E164ACB5D}" dt="2024-04-19T17:59:01.655" v="109" actId="478"/>
          <ac:spMkLst>
            <pc:docMk/>
            <pc:sldMk cId="4193293630" sldId="262"/>
            <ac:spMk id="5" creationId="{DD8A10D8-BE0B-B130-F222-D91B87C2C29D}"/>
          </ac:spMkLst>
        </pc:spChg>
      </pc:sldChg>
      <pc:sldChg chg="modSp mod modTransition modAnim">
        <pc:chgData name="phúc nguyễn" userId="2530b62c6e189b15" providerId="LiveId" clId="{4902D258-294D-4193-876E-D20E164ACB5D}" dt="2024-04-19T18:06:57.962" v="216"/>
        <pc:sldMkLst>
          <pc:docMk/>
          <pc:sldMk cId="4111943266" sldId="263"/>
        </pc:sldMkLst>
        <pc:spChg chg="mod">
          <ac:chgData name="phúc nguyễn" userId="2530b62c6e189b15" providerId="LiveId" clId="{4902D258-294D-4193-876E-D20E164ACB5D}" dt="2024-04-19T18:02:21.068" v="150" actId="255"/>
          <ac:spMkLst>
            <pc:docMk/>
            <pc:sldMk cId="4111943266" sldId="263"/>
            <ac:spMk id="2" creationId="{2243AC4E-1F4F-E079-1311-AF95BFEA3FCD}"/>
          </ac:spMkLst>
        </pc:spChg>
        <pc:spChg chg="mod">
          <ac:chgData name="phúc nguyễn" userId="2530b62c6e189b15" providerId="LiveId" clId="{4902D258-294D-4193-876E-D20E164ACB5D}" dt="2024-04-19T18:02:07.384" v="147" actId="255"/>
          <ac:spMkLst>
            <pc:docMk/>
            <pc:sldMk cId="4111943266" sldId="263"/>
            <ac:spMk id="3" creationId="{2DFC4093-4081-AC9F-1A93-1CBCFEB936BA}"/>
          </ac:spMkLst>
        </pc:spChg>
      </pc:sldChg>
      <pc:sldChg chg="modSp mod modTransition modAnim">
        <pc:chgData name="phúc nguyễn" userId="2530b62c6e189b15" providerId="LiveId" clId="{4902D258-294D-4193-876E-D20E164ACB5D}" dt="2024-04-19T18:07:13.603" v="220"/>
        <pc:sldMkLst>
          <pc:docMk/>
          <pc:sldMk cId="2959986587" sldId="264"/>
        </pc:sldMkLst>
        <pc:spChg chg="mod">
          <ac:chgData name="phúc nguyễn" userId="2530b62c6e189b15" providerId="LiveId" clId="{4902D258-294D-4193-876E-D20E164ACB5D}" dt="2024-04-19T18:03:45.278" v="180" actId="255"/>
          <ac:spMkLst>
            <pc:docMk/>
            <pc:sldMk cId="2959986587" sldId="264"/>
            <ac:spMk id="2" creationId="{C084FFA8-B6F8-BB4B-868F-987D1AF2BFEF}"/>
          </ac:spMkLst>
        </pc:spChg>
        <pc:spChg chg="mod">
          <ac:chgData name="phúc nguyễn" userId="2530b62c6e189b15" providerId="LiveId" clId="{4902D258-294D-4193-876E-D20E164ACB5D}" dt="2024-04-19T18:03:51.666" v="181" actId="255"/>
          <ac:spMkLst>
            <pc:docMk/>
            <pc:sldMk cId="2959986587" sldId="264"/>
            <ac:spMk id="3" creationId="{D16A2D05-3457-57C8-ECED-E4C3A53051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C22E-0060-4B71-AA9A-45FC320C620E}" type="datetimeFigureOut">
              <a:rPr lang="vi-VN" smtClean="0"/>
              <a:t>20/04/24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BA35-0E67-4BB4-BD0A-6C6C7982B2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828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C22E-0060-4B71-AA9A-45FC320C620E}" type="datetimeFigureOut">
              <a:rPr lang="vi-VN" smtClean="0"/>
              <a:t>20/04/24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BA35-0E67-4BB4-BD0A-6C6C7982B2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136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C22E-0060-4B71-AA9A-45FC320C620E}" type="datetimeFigureOut">
              <a:rPr lang="vi-VN" smtClean="0"/>
              <a:t>20/04/24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BA35-0E67-4BB4-BD0A-6C6C7982B2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619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C22E-0060-4B71-AA9A-45FC320C620E}" type="datetimeFigureOut">
              <a:rPr lang="vi-VN" smtClean="0"/>
              <a:t>20/04/24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BA35-0E67-4BB4-BD0A-6C6C7982B2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835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C22E-0060-4B71-AA9A-45FC320C620E}" type="datetimeFigureOut">
              <a:rPr lang="vi-VN" smtClean="0"/>
              <a:t>20/04/24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BA35-0E67-4BB4-BD0A-6C6C7982B2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344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C22E-0060-4B71-AA9A-45FC320C620E}" type="datetimeFigureOut">
              <a:rPr lang="vi-VN" smtClean="0"/>
              <a:t>20/04/24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BA35-0E67-4BB4-BD0A-6C6C7982B2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804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C22E-0060-4B71-AA9A-45FC320C620E}" type="datetimeFigureOut">
              <a:rPr lang="vi-VN" smtClean="0"/>
              <a:t>20/04/24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BA35-0E67-4BB4-BD0A-6C6C7982B2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624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C22E-0060-4B71-AA9A-45FC320C620E}" type="datetimeFigureOut">
              <a:rPr lang="vi-VN" smtClean="0"/>
              <a:t>20/04/24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BA35-0E67-4BB4-BD0A-6C6C7982B2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232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C22E-0060-4B71-AA9A-45FC320C620E}" type="datetimeFigureOut">
              <a:rPr lang="vi-VN" smtClean="0"/>
              <a:t>20/04/24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BA35-0E67-4BB4-BD0A-6C6C7982B2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293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C22E-0060-4B71-AA9A-45FC320C620E}" type="datetimeFigureOut">
              <a:rPr lang="vi-VN" smtClean="0"/>
              <a:t>20/04/24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BA35-0E67-4BB4-BD0A-6C6C7982B2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447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C22E-0060-4B71-AA9A-45FC320C620E}" type="datetimeFigureOut">
              <a:rPr lang="vi-VN" smtClean="0"/>
              <a:t>20/04/24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BA35-0E67-4BB4-BD0A-6C6C7982B2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002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C22E-0060-4B71-AA9A-45FC320C620E}" type="datetimeFigureOut">
              <a:rPr lang="vi-VN" smtClean="0"/>
              <a:t>20/04/24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4BA35-0E67-4BB4-BD0A-6C6C7982B2B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511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0A3755A7-12B9-EE9A-6D2A-77B587DF8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5760"/>
            <a:ext cx="12192000" cy="39141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sz="4800" b="1" dirty="0">
                <a:solidFill>
                  <a:srgbClr val="FF0000"/>
                </a:solidFill>
              </a:rPr>
              <a:t>Báo Cáo Bài Tập Lớn</a:t>
            </a:r>
            <a:br>
              <a:rPr lang="vi-VN" sz="4800" b="1" dirty="0">
                <a:solidFill>
                  <a:srgbClr val="FF0000"/>
                </a:solidFill>
              </a:rPr>
            </a:br>
            <a:r>
              <a:rPr lang="vi-VN" sz="4800" b="1" dirty="0">
                <a:solidFill>
                  <a:srgbClr val="FF0000"/>
                </a:solidFill>
              </a:rPr>
              <a:t>Chủ đề: </a:t>
            </a:r>
            <a:r>
              <a:rPr lang="vi-VN" sz="4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Viết chương trình quản lý thư viện</a:t>
            </a:r>
            <a:r>
              <a:rPr lang="vi-VN" sz="4800" b="1" dirty="0">
                <a:solidFill>
                  <a:srgbClr val="FF0000"/>
                </a:solidFill>
              </a:rPr>
              <a:t> </a:t>
            </a:r>
            <a:br>
              <a:rPr lang="vi-VN" sz="4800" b="1" dirty="0">
                <a:solidFill>
                  <a:srgbClr val="FF0000"/>
                </a:solidFill>
              </a:rPr>
            </a:br>
            <a:endParaRPr lang="vi-VN" sz="4800" b="1" dirty="0">
              <a:solidFill>
                <a:srgbClr val="FF0000"/>
              </a:solidFill>
            </a:endParaRPr>
          </a:p>
        </p:txBody>
      </p:sp>
      <p:sp>
        <p:nvSpPr>
          <p:cNvPr id="5" name="Tiêu đề phụ 4">
            <a:extLst>
              <a:ext uri="{FF2B5EF4-FFF2-40B4-BE49-F238E27FC236}">
                <a16:creationId xmlns:a16="http://schemas.microsoft.com/office/drawing/2014/main" id="{21F8AC88-5679-07ED-4702-81DD8BBC2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17437"/>
            <a:ext cx="11765902" cy="18148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solidFill>
                  <a:srgbClr val="0070C0"/>
                </a:solidFill>
              </a:rPr>
              <a:t>Học phần: Kĩ Thuật Lập Trình </a:t>
            </a:r>
          </a:p>
          <a:p>
            <a:pPr>
              <a:lnSpc>
                <a:spcPct val="150000"/>
              </a:lnSpc>
            </a:pPr>
            <a:r>
              <a:rPr lang="vi-VN" b="1" dirty="0">
                <a:solidFill>
                  <a:srgbClr val="0070C0"/>
                </a:solidFill>
              </a:rPr>
              <a:t>GV: Nguyễn Ngọc Thạch 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76026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Bảng 7">
            <a:extLst>
              <a:ext uri="{FF2B5EF4-FFF2-40B4-BE49-F238E27FC236}">
                <a16:creationId xmlns:a16="http://schemas.microsoft.com/office/drawing/2014/main" id="{97F10D6F-94E9-8D97-C6D2-2AA6B31F5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902900"/>
              </p:ext>
            </p:extLst>
          </p:nvPr>
        </p:nvGraphicFramePr>
        <p:xfrm>
          <a:off x="793102" y="1184989"/>
          <a:ext cx="10560699" cy="421520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89680">
                  <a:extLst>
                    <a:ext uri="{9D8B030D-6E8A-4147-A177-3AD203B41FA5}">
                      <a16:colId xmlns:a16="http://schemas.microsoft.com/office/drawing/2014/main" val="634011779"/>
                    </a:ext>
                  </a:extLst>
                </a:gridCol>
                <a:gridCol w="5271019">
                  <a:extLst>
                    <a:ext uri="{9D8B030D-6E8A-4147-A177-3AD203B41FA5}">
                      <a16:colId xmlns:a16="http://schemas.microsoft.com/office/drawing/2014/main" val="277294726"/>
                    </a:ext>
                  </a:extLst>
                </a:gridCol>
              </a:tblGrid>
              <a:tr h="923729">
                <a:tc gridSpan="2">
                  <a:txBody>
                    <a:bodyPr/>
                    <a:lstStyle/>
                    <a:p>
                      <a:pPr algn="ctr"/>
                      <a:r>
                        <a:rPr lang="vi-VN" sz="3200" dirty="0">
                          <a:solidFill>
                            <a:schemeClr val="bg1"/>
                          </a:solidFill>
                        </a:rPr>
                        <a:t>Thông tin Sinh Viên thực hiện </a:t>
                      </a:r>
                    </a:p>
                    <a:p>
                      <a:pPr algn="ctr"/>
                      <a:endParaRPr lang="vi-V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61821"/>
                  </a:ext>
                </a:extLst>
              </a:tr>
              <a:tr h="82286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vi-VN" sz="2000" b="1" dirty="0">
                          <a:effectLst/>
                        </a:rPr>
                        <a:t>Nguyễn Công Phúc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vi-VN" sz="2000" b="1" dirty="0">
                          <a:effectLst/>
                        </a:rPr>
                        <a:t>Võ Văn Phụng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921332"/>
                  </a:ext>
                </a:extLst>
              </a:tr>
              <a:tr h="82286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vi-VN" b="1" dirty="0"/>
                        <a:t>MSSV: 066205007155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vi-VN" b="1" dirty="0"/>
                        <a:t>MSSV: 066205003520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80669"/>
                  </a:ext>
                </a:extLst>
              </a:tr>
              <a:tr h="822869"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vi-VN" sz="2400" b="1" dirty="0">
                          <a:effectLst/>
                        </a:rPr>
                        <a:t>Lớp: HT2301A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140421"/>
                  </a:ext>
                </a:extLst>
              </a:tr>
              <a:tr h="822869"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vi-VN" sz="2400" b="1" dirty="0">
                          <a:effectLst/>
                        </a:rPr>
                        <a:t>Khoa: CNTT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134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444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518722-DFDD-8584-7F36-99529E85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1722"/>
            <a:ext cx="10515600" cy="738966"/>
          </a:xfrm>
        </p:spPr>
        <p:txBody>
          <a:bodyPr>
            <a:normAutofit fontScale="90000"/>
          </a:bodyPr>
          <a:lstStyle/>
          <a:p>
            <a:pPr algn="ctr"/>
            <a:br>
              <a:rPr lang="vi-VN" sz="1800" b="1" kern="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 sz="1800" b="1" kern="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600" b="1" kern="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 tả thuật toán của chương trình quản lý thư viện:</a:t>
            </a:r>
            <a:br>
              <a:rPr lang="vi-VN" sz="1800" b="1" kern="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B29CD3F-ECE3-FCEF-0E8B-6F8692C08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8212"/>
            <a:ext cx="12192000" cy="4889241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vi-V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 báo cấu trúc dữ liệu: </a:t>
            </a:r>
          </a:p>
          <a:p>
            <a:pPr marL="342900" lvl="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vi-V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 báo mảng lưu trữ: </a:t>
            </a:r>
          </a:p>
          <a:p>
            <a:pPr marL="342900" lvl="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vi-V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kiểm tra chuỗi hợp lệ:</a:t>
            </a:r>
          </a:p>
          <a:p>
            <a:pPr marL="342900" lvl="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vi-V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kiểm tra ngày hợp lệ:</a:t>
            </a:r>
          </a:p>
          <a:p>
            <a:pPr marL="342900" lvl="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vi-V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kiểm tra ID hợp lệ: </a:t>
            </a:r>
          </a:p>
          <a:p>
            <a:pPr marL="342900" lvl="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vi-V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hàm thêm, xóa, sửa thông tin sách và người dùng:</a:t>
            </a:r>
          </a:p>
          <a:p>
            <a:pPr marL="342900" lvl="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vi-V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hàm hiển thị thông tin sách và người dùng:</a:t>
            </a:r>
          </a:p>
          <a:p>
            <a:pPr marL="342900" lvl="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vi-V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đăng nhập:</a:t>
            </a:r>
          </a:p>
          <a:p>
            <a:pPr marL="342900" lvl="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vi-V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</a:t>
            </a:r>
            <a:r>
              <a:rPr lang="vi-VN" sz="2000" b="1" dirty="0" err="1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vi-V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vi-V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Thoát khỏi chương trình:</a:t>
            </a:r>
          </a:p>
          <a:p>
            <a:pPr marL="0" indent="0">
              <a:buNone/>
            </a:pPr>
            <a:endParaRPr lang="vi-VN" sz="2000" b="1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b="1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b="1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b="1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b="1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80851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5DEF93-B38D-A8DB-1F62-8357BCDA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9086"/>
            <a:ext cx="12192000" cy="569167"/>
          </a:xfrm>
        </p:spPr>
        <p:txBody>
          <a:bodyPr>
            <a:normAutofit fontScale="90000"/>
          </a:bodyPr>
          <a:lstStyle/>
          <a:p>
            <a:br>
              <a:rPr lang="vi-VN" sz="22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 sz="22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 sz="22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2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Khai báo cấu trúc dữ liệu: </a:t>
            </a:r>
            <a:br>
              <a:rPr lang="vi-VN" sz="24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 sz="18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80F92E1-21BB-7A5E-1D40-3B1C50D7B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8252"/>
            <a:ext cx="12191998" cy="543974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"/>
            </a:pP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Chương trình khai báo hai cấu trúc dữ liệu `</a:t>
            </a:r>
            <a:r>
              <a:rPr lang="vi-VN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Book</a:t>
            </a: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 và `</a:t>
            </a:r>
            <a:r>
              <a:rPr lang="vi-VN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 để lưu thông tin về sách và người dùng. Mỗi cấu trúc có các trường dữ liệu tương ứng.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vi-VN" sz="22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Khai báo mảng lưu trữ: 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Sử dụng mảng `</a:t>
            </a:r>
            <a:r>
              <a:rPr lang="vi-VN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 để lưu danh sách các sách và mảng `</a:t>
            </a:r>
            <a:r>
              <a:rPr lang="vi-VN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 để lưu thông tin về người dùng.</a:t>
            </a:r>
            <a:endParaRPr lang="vi-V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vi-VN" sz="18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vi-V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kiểm tra chuỗi hợp lệ: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vi-VN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isValidString</a:t>
            </a: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 kiểm tra xem một chuỗi có chứa ký tự không phù hợp không.</a:t>
            </a:r>
            <a:endParaRPr lang="vi-V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vi-VN" sz="18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vi-V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kiểm tra ngày hợp lệ: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isValidDate</a:t>
            </a: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` kiểm tra xem một chuỗi định dạng ngày tháng có hợp lệ không.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vi-VN" sz="16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vi-V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 kiểm tra ID hợp lệ: 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vi-V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isValidId</a:t>
            </a:r>
            <a:r>
              <a:rPr lang="vi-VN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 kiểm tra xem một chuỗi ID có chứa ký tự không phù hợp không.</a:t>
            </a:r>
            <a:endParaRPr lang="vi-V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vi-VN" sz="1600" b="1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Aft>
                <a:spcPts val="800"/>
              </a:spcAft>
              <a:buNone/>
            </a:pPr>
            <a:endParaRPr lang="vi-V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</a:pPr>
            <a:endParaRPr lang="vi-V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43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5EB401-797E-ED0D-A4F9-6A5AF499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9086"/>
            <a:ext cx="12192000" cy="841602"/>
          </a:xfrm>
        </p:spPr>
        <p:txBody>
          <a:bodyPr>
            <a:normAutofit fontScale="90000"/>
          </a:bodyPr>
          <a:lstStyle/>
          <a:p>
            <a:br>
              <a:rPr lang="vi-VN" sz="22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 sz="22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2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Các hàm thêm, xóa, sửa thông tin sách và người dùng:</a:t>
            </a:r>
            <a:br>
              <a:rPr lang="vi-VN" sz="24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 sz="18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CF6C269-1437-7C4C-564F-729315E8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8212"/>
            <a:ext cx="12191998" cy="5299788"/>
          </a:xfrm>
        </p:spPr>
        <p:txBody>
          <a:bodyPr>
            <a:normAutofit fontScale="92500"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vi-VN" sz="17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Hàm `</a:t>
            </a:r>
            <a:r>
              <a:rPr lang="vi-VN" sz="17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addBook</a:t>
            </a:r>
            <a:r>
              <a:rPr lang="vi-VN" sz="17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()`:</a:t>
            </a:r>
            <a:endParaRPr lang="vi-VN" sz="17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vi-VN" sz="17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Người dùng nhập thông tin của một cuốn sách mới, bao gồm ISBN, </a:t>
            </a:r>
            <a:r>
              <a:rPr lang="vi-VN" sz="17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vi-VN" sz="17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7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vi-VN" sz="17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7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vi-VN" sz="17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7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publisher</a:t>
            </a:r>
            <a:r>
              <a:rPr lang="vi-VN" sz="17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7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vi-VN" sz="17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7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pages</a:t>
            </a:r>
            <a:r>
              <a:rPr lang="vi-VN" sz="17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và </a:t>
            </a:r>
            <a:r>
              <a:rPr lang="vi-VN" sz="17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copies</a:t>
            </a:r>
            <a:r>
              <a:rPr lang="vi-VN" sz="17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17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vi-VN" sz="17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Hàm kiểm tra tính hợp lệ của mỗi trường thông tin đầu vào.</a:t>
            </a:r>
            <a:endParaRPr lang="vi-VN" sz="17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vi-VN" sz="17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Nếu thông tin hợp lệ, sách mới được thêm vào mảng `</a:t>
            </a:r>
            <a:r>
              <a:rPr lang="vi-VN" sz="17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vi-VN" sz="17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vi-VN" sz="17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"/>
            </a:pPr>
            <a:r>
              <a:rPr lang="vi-VN" sz="17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Hàm `</a:t>
            </a:r>
            <a:r>
              <a:rPr lang="vi-VN" sz="17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deleteBook</a:t>
            </a:r>
            <a:r>
              <a:rPr lang="vi-VN" sz="17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()`:</a:t>
            </a:r>
            <a:endParaRPr lang="vi-VN" sz="17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vi-VN" sz="17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Người dùng nhập tên của một cuốn sách muốn xóa.</a:t>
            </a:r>
            <a:endParaRPr lang="vi-VN" sz="17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vi-VN" sz="17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Chương trình tìm kiếm sách có tên tương ứng trong mảng `</a:t>
            </a:r>
            <a:r>
              <a:rPr lang="vi-VN" sz="17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vi-VN" sz="17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vi-VN" sz="17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vi-VN" sz="17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Nếu tìm thấy, sách đó được xóa khỏi mảng `</a:t>
            </a:r>
            <a:r>
              <a:rPr lang="vi-VN" sz="17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vi-VN" sz="17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vi-VN" sz="17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"/>
            </a:pPr>
            <a:endParaRPr lang="vi-V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695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AAF5C19-226A-46FC-8AA7-95C23261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1053"/>
            <a:ext cx="12192000" cy="5896947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"/>
            </a:pP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Hàm `</a:t>
            </a:r>
            <a:r>
              <a:rPr lang="vi-VN" sz="19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editBook</a:t>
            </a: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()`:</a:t>
            </a:r>
            <a:endParaRPr lang="vi-VN" sz="19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Người dùng nhập tên của một cuốn sách muốn chỉnh sửa thông tin.</a:t>
            </a:r>
            <a:endParaRPr lang="vi-VN" sz="19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Chương trình tìm kiếm sách có tên tương ứng trong mảng `</a:t>
            </a:r>
            <a:r>
              <a:rPr lang="vi-VN" sz="19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vi-VN" sz="19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Người dùng chọn trường thông tin cụ thể muốn sửa đổi.</a:t>
            </a:r>
            <a:endParaRPr lang="vi-VN" sz="19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Sau đó, người dùng cung cấp thông tin mới cho trường đó.</a:t>
            </a:r>
            <a:endParaRPr lang="vi-VN" sz="19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 tin sách được cập nhật trong mảng `</a:t>
            </a:r>
            <a:r>
              <a:rPr lang="vi-VN" sz="19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vi-VN" sz="19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"/>
            </a:pP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Hàm `</a:t>
            </a:r>
            <a:r>
              <a:rPr lang="vi-VN" sz="19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addUser</a:t>
            </a: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()`:</a:t>
            </a:r>
            <a:endParaRPr lang="vi-VN" sz="19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Người dùng nhập thông tin của một người dùng mới, bao gồm </a:t>
            </a:r>
            <a:r>
              <a:rPr lang="vi-VN" sz="19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ID, </a:t>
            </a:r>
            <a:r>
              <a:rPr lang="vi-VN" sz="19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9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và </a:t>
            </a:r>
            <a:r>
              <a:rPr lang="vi-VN" sz="19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usertype</a:t>
            </a: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19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Hàm kiểm tra tính hợp lệ của mỗi trường thông tin đầu vào.</a:t>
            </a:r>
            <a:endParaRPr lang="vi-VN" sz="19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Nếu thông tin hợp lệ, người dùng mới được thêm vào mảng `</a:t>
            </a:r>
            <a:r>
              <a:rPr lang="vi-VN" sz="19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vi-VN" sz="19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82386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2CD65FE-57BA-E1DD-5A17-DC1E5F91B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5739"/>
            <a:ext cx="12191998" cy="5962261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"/>
            </a:pP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Hàm `</a:t>
            </a:r>
            <a:r>
              <a:rPr lang="vi-VN" sz="19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deleteUser</a:t>
            </a: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()`:</a:t>
            </a:r>
            <a:endParaRPr lang="vi-VN" sz="19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Người dùng nhập ID của một người dùng muốn xóa.</a:t>
            </a:r>
            <a:endParaRPr lang="vi-VN" sz="19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Chương trình tìm kiếm người dùng có ID tương ứng trong mảng `</a:t>
            </a:r>
            <a:r>
              <a:rPr lang="vi-VN" sz="19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vi-VN" sz="19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Nếu tìm thấy, người dùng đó được xóa khỏi mảng `</a:t>
            </a:r>
            <a:r>
              <a:rPr lang="vi-VN" sz="19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vi-VN" sz="19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"/>
            </a:pP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Hàm `</a:t>
            </a:r>
            <a:r>
              <a:rPr lang="vi-VN" sz="19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editUser</a:t>
            </a: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()`:</a:t>
            </a:r>
            <a:endParaRPr lang="vi-VN" sz="19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Người dùng nhập ID của một người dùng muốn chỉnh sửa thông tin.</a:t>
            </a:r>
            <a:endParaRPr lang="vi-VN" sz="19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Chương trình tìm kiếm người dùng có ID tương ứng trong mảng `</a:t>
            </a:r>
            <a:r>
              <a:rPr lang="vi-VN" sz="19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vi-VN" sz="19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Người dùng chọn trường thông tin cụ thể muốn sửa đổi.</a:t>
            </a:r>
            <a:endParaRPr lang="vi-VN" sz="19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Sau đó, người dùng cung cấp thông tin mới cho trường đó.</a:t>
            </a:r>
            <a:endParaRPr lang="vi-VN" sz="19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 tin người dùng được cập nhật trong mảng `</a:t>
            </a:r>
            <a:r>
              <a:rPr lang="vi-VN" sz="19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vi-VN" sz="1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vi-VN" sz="19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93293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43AC4E-1F4F-E079-1311-AF95BFEA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58415"/>
            <a:ext cx="12120465" cy="1296955"/>
          </a:xfrm>
        </p:spPr>
        <p:txBody>
          <a:bodyPr>
            <a:normAutofit/>
          </a:bodyPr>
          <a:lstStyle/>
          <a:p>
            <a:br>
              <a:rPr lang="vi-V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Các hàm hiển thị thông tin sách và người dùng:</a:t>
            </a:r>
            <a:br>
              <a:rPr lang="vi-V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0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DFC4093-4081-AC9F-1A93-1CBCFEB93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688"/>
            <a:ext cx="12192001" cy="516731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vi-VN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displayBooks</a:t>
            </a: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`:  Hiển thị thông tin của tất cả các cuốn sách trong mảng `</a:t>
            </a:r>
            <a:r>
              <a:rPr lang="vi-VN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vi-V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"/>
            </a:pP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vi-VN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displayUsers</a:t>
            </a: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`: Hiển thị thông tin của tất cả người dùng trong mảng `</a:t>
            </a:r>
            <a:r>
              <a:rPr lang="vi-VN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`.</a:t>
            </a:r>
            <a:endParaRPr lang="vi-V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Hàm đăng nhập: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Người dùng được yêu cầu nhập vai trò là </a:t>
            </a:r>
            <a:r>
              <a:rPr lang="vi-VN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hoặc </a:t>
            </a:r>
            <a:r>
              <a:rPr lang="vi-VN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Nếu là </a:t>
            </a:r>
            <a:r>
              <a:rPr lang="vi-VN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chương trình hiển thị </a:t>
            </a:r>
            <a:r>
              <a:rPr lang="vi-VN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menu</a:t>
            </a: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cho người dùng.</a:t>
            </a:r>
            <a:endParaRPr lang="vi-V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Nếu là </a:t>
            </a:r>
            <a:r>
              <a:rPr lang="vi-VN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yêu cầu nhập tên đăng nhập và mật khẩu.</a:t>
            </a:r>
            <a:endParaRPr lang="vi-V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Sau khi xác thực, hiển thị </a:t>
            </a:r>
            <a:r>
              <a:rPr lang="vi-VN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menu</a:t>
            </a: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hoặc thông báo lỗi nếu thông tin không hợp lệ.</a:t>
            </a:r>
            <a:endParaRPr lang="vi-V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Aft>
                <a:spcPts val="800"/>
              </a:spcAft>
              <a:buNone/>
            </a:pPr>
            <a:endParaRPr lang="vi-VN" sz="1600" b="1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11943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84FFA8-B6F8-BB4B-868F-987D1AF2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0424"/>
            <a:ext cx="12192000" cy="1390262"/>
          </a:xfrm>
        </p:spPr>
        <p:txBody>
          <a:bodyPr>
            <a:normAutofit fontScale="90000"/>
          </a:bodyPr>
          <a:lstStyle/>
          <a:p>
            <a:br>
              <a:rPr lang="vi-VN" sz="22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 sz="22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200" b="1" dirty="0">
                <a:solidFill>
                  <a:srgbClr val="2F549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vi-VN" sz="22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Hàm </a:t>
            </a:r>
            <a:r>
              <a:rPr lang="vi-VN" sz="2200" b="1" dirty="0" err="1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vi-VN" sz="22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vi-VN" sz="18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 sz="18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16A2D05-3457-57C8-ECED-E4C3A5305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2192000" cy="5167311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Thực hiện vòng lặp chính của chương trình, cho phép người dùng chọn các chức năng để thao tác với thư viện hoặc hệ thống người dùng.</a:t>
            </a:r>
            <a:endParaRPr lang="vi-VN" sz="16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sz="18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vi-VN" sz="2000" b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Thoát khỏi chương trình: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"/>
            </a:pPr>
            <a:r>
              <a:rPr lang="vi-VN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Khi người dùng chọn thoát, chương trình kết thúc và hiển thị thông báo cảm ơn.</a:t>
            </a:r>
            <a:endParaRPr lang="vi-VN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vi-V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vi-VN" sz="1800" b="1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vi-V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986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Slide-UTH</Template>
  <TotalTime>65</TotalTime>
  <Words>846</Words>
  <Application>Microsoft Office PowerPoint</Application>
  <PresentationFormat>Màn hình rộng</PresentationFormat>
  <Paragraphs>78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Wingdings</vt:lpstr>
      <vt:lpstr>Chủ đề Office</vt:lpstr>
      <vt:lpstr>Báo Cáo Bài Tập Lớn Chủ đề: Viết chương trình quản lý thư viện  </vt:lpstr>
      <vt:lpstr>Bản trình bày PowerPoint</vt:lpstr>
      <vt:lpstr>  Mô tả thuật toán của chương trình quản lý thư viện: </vt:lpstr>
      <vt:lpstr>   1. Khai báo cấu trúc dữ liệu:   </vt:lpstr>
      <vt:lpstr>  6. Các hàm thêm, xóa, sửa thông tin sách và người dùng:  </vt:lpstr>
      <vt:lpstr>Bản trình bày PowerPoint</vt:lpstr>
      <vt:lpstr>Bản trình bày PowerPoint</vt:lpstr>
      <vt:lpstr> 7. Các hàm hiển thị thông tin sách và người dùng:  </vt:lpstr>
      <vt:lpstr>  9. Hàm main: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 Chủ đề: Viết chương trình quản lý thư viện  </dc:title>
  <dc:creator>phúc nguyễn</dc:creator>
  <cp:lastModifiedBy>phúc nguyễn</cp:lastModifiedBy>
  <cp:revision>1</cp:revision>
  <dcterms:created xsi:type="dcterms:W3CDTF">2024-04-18T13:15:48Z</dcterms:created>
  <dcterms:modified xsi:type="dcterms:W3CDTF">2024-04-19T18:07:23Z</dcterms:modified>
</cp:coreProperties>
</file>