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9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4C5-24EC-4D19-86E6-6B85BD3BC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287F-56E8-4805-AD46-D74D000C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4BDE-133E-4941-92F4-B910BCAA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F157-BA77-4E29-AECE-E68CB108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51BC-DFDA-404C-ADAA-561292A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BA0A-4517-4500-980A-8CD676CD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50BC-D3DB-49ED-828A-471FBBB4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6442-C282-4532-A32A-4ACEF7B5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AC40-6295-4893-BF10-A77C23BA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D24E-85F5-4C36-A1DA-525DE69F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01252-EEDF-424F-B482-0F87CEC53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C6FC5-084A-4BE0-9B55-F45A1420D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F349-78A4-47CA-A9EC-4A0138FC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3862-3D25-422C-A642-5DE600CB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EA58-F38B-4089-963D-CDA8E94A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066A-6DAE-4A30-A019-8F0BD8B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5A89-416D-47DB-8439-5C9ED382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FDC3-D45D-4E61-9872-3256A0B9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A13B-AFD2-4AE5-B654-777D3BA9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619-8C3C-4401-B155-86E368EA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76C1-4F4D-4FDA-97B5-12767BF0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93C0-2007-4299-9D16-11D981A5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C310-D77A-4DF7-B32B-544FBED1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6EAB-3865-400C-87A5-BE57593E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AF3A-7219-4F98-B853-D2AB7B50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B35-D0FA-49C0-AD97-0456974F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B212-2AE1-4CB0-B13E-560A6AB9B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FF489-77A2-4942-BB6F-F32FF383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09CF5-D417-4678-9668-3991DC15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4D4A-E53D-42CC-9616-E3AFD9D4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D479-638E-4673-9049-652549B3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19AF-94E9-4BE1-BF2A-85531D8A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DA42-3A3A-428B-8E7A-2A835126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4C602-E5EE-4D5A-B805-2F4E5B4E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9C850-3570-41D8-AF88-5D4CBD9B5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11A9F-5494-4E6E-9526-A4E3A4642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7D220-95F1-48E3-97D4-BEC13C0F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38635-2075-4CF9-980B-8363E4D1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F94D8-3459-48A5-A97B-B112BBC1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6AA6-7DE4-463C-94F5-4D852F66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29911-8D73-40D9-8039-2746720E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ABECB-51E2-426D-BD6D-68BEF531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0A321-80E6-4DAA-B8CE-313BDBA0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29DF8-9FA0-484B-AF84-769AFC45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81FD6-2C07-4ABE-92B0-7F0D2F13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6A6C-E979-4D9B-A5A7-2AD69DFA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0B93-B899-4630-9F8F-1D78AE1D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E042-CAA9-4E01-B753-095FD135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89AAF-3D8C-4304-AEEF-49835C99C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B49B-3503-4C13-9D47-37FC0D9E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8C7B-D9FE-445E-B70A-27C5C24D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F6956-1959-46D7-8A0D-17C0A3A6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1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74E6-DDBE-4E8A-8573-C3A5E27B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DB8F9-FABD-4C44-8F88-DDE7F551C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98C7F-6A5B-4CFC-AD98-B92C3223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AC0F-8A27-4CBA-9767-88744051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C10A-A97E-4215-B06E-394F9E43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AC91-9B52-44EF-AD80-97458C94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CCDA1-1B30-41D4-9F89-09DC4F5C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10411-3556-402F-AAE6-E0251D54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1AE0B-922F-47BF-AB65-ACD25E752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27E6-2666-4025-90EC-E7959A9469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4B6D-8A48-46F7-BCB2-6128250E6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C587-12BE-45F5-85D3-9EDFEDA27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27C-7853-409E-B738-57DC8C94A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0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23E7E998-112E-495D-91A8-C91FE7332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86" y="896704"/>
            <a:ext cx="2813027" cy="2813027"/>
          </a:xfrm>
          <a:prstGeom prst="rect">
            <a:avLst/>
          </a:prstGeom>
        </p:spPr>
      </p:pic>
      <p:pic>
        <p:nvPicPr>
          <p:cNvPr id="50" name="Picture 49" descr="Chart&#10;&#10;Description automatically generated">
            <a:extLst>
              <a:ext uri="{FF2B5EF4-FFF2-40B4-BE49-F238E27FC236}">
                <a16:creationId xmlns:a16="http://schemas.microsoft.com/office/drawing/2014/main" id="{07D3A315-A968-47AC-B58C-2F63A674E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00" y="2678473"/>
            <a:ext cx="1656360" cy="2095546"/>
          </a:xfrm>
          <a:prstGeom prst="rect">
            <a:avLst/>
          </a:prstGeom>
        </p:spPr>
      </p:pic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5517BD-6490-4A81-A788-13AC13774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18" y="3714532"/>
            <a:ext cx="901873" cy="908225"/>
          </a:xfrm>
          <a:prstGeom prst="rect">
            <a:avLst/>
          </a:prstGeom>
        </p:spPr>
      </p:pic>
      <p:pic>
        <p:nvPicPr>
          <p:cNvPr id="52" name="Picture 51" descr="A close-up of a wheel&#10;&#10;Description automatically generated with medium confidence">
            <a:extLst>
              <a:ext uri="{FF2B5EF4-FFF2-40B4-BE49-F238E27FC236}">
                <a16:creationId xmlns:a16="http://schemas.microsoft.com/office/drawing/2014/main" id="{F6AFF06F-090D-4795-985C-B721A31AA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67" y="3731950"/>
            <a:ext cx="901873" cy="882915"/>
          </a:xfrm>
          <a:prstGeom prst="rect">
            <a:avLst/>
          </a:prstGeom>
        </p:spPr>
      </p:pic>
      <p:pic>
        <p:nvPicPr>
          <p:cNvPr id="53" name="Picture 52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65843227-4AD5-4AA5-AF37-56554BB0C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20" y="3273721"/>
            <a:ext cx="1193184" cy="1345945"/>
          </a:xfrm>
          <a:prstGeom prst="rect">
            <a:avLst/>
          </a:prstGeom>
        </p:spPr>
      </p:pic>
      <p:pic>
        <p:nvPicPr>
          <p:cNvPr id="54" name="Picture 53" descr="A picture containing text, building, watch, clock&#10;&#10;Description automatically generated">
            <a:extLst>
              <a:ext uri="{FF2B5EF4-FFF2-40B4-BE49-F238E27FC236}">
                <a16:creationId xmlns:a16="http://schemas.microsoft.com/office/drawing/2014/main" id="{5CD52214-2937-4D6D-9BCA-38690BA281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89" y="3744648"/>
            <a:ext cx="690678" cy="860691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EABDAE4-959F-4934-8661-535142B60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57" y="3734406"/>
            <a:ext cx="745154" cy="872973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C1408305-B04D-462F-8761-A860E1C611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83" y="3735939"/>
            <a:ext cx="71420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00D9324-E965-4A51-8ED6-1D9CC8162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27" y="2469191"/>
            <a:ext cx="1214110" cy="1400897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7AB763-355F-4155-9D02-0E27694C7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98" y="2976537"/>
            <a:ext cx="389860" cy="39260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09CE60D-0709-4957-AA74-B52FB84BA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51" y="2934526"/>
            <a:ext cx="901872" cy="909854"/>
          </a:xfrm>
          <a:prstGeom prst="rect">
            <a:avLst/>
          </a:prstGeom>
        </p:spPr>
      </p:pic>
      <p:pic>
        <p:nvPicPr>
          <p:cNvPr id="36" name="Picture 35" descr="A close-up of a wheel&#10;&#10;Description automatically generated with medium confidence">
            <a:extLst>
              <a:ext uri="{FF2B5EF4-FFF2-40B4-BE49-F238E27FC236}">
                <a16:creationId xmlns:a16="http://schemas.microsoft.com/office/drawing/2014/main" id="{E1537F00-4C90-4535-BC1F-BA632660D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38" y="2951944"/>
            <a:ext cx="901873" cy="882915"/>
          </a:xfrm>
          <a:prstGeom prst="rect">
            <a:avLst/>
          </a:prstGeom>
        </p:spPr>
      </p:pic>
      <p:pic>
        <p:nvPicPr>
          <p:cNvPr id="40" name="Picture 39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5507FB85-A225-4C82-B4CF-92683667B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51" y="2498435"/>
            <a:ext cx="1193184" cy="1345945"/>
          </a:xfrm>
          <a:prstGeom prst="rect">
            <a:avLst/>
          </a:prstGeom>
        </p:spPr>
      </p:pic>
      <p:pic>
        <p:nvPicPr>
          <p:cNvPr id="45" name="Picture 44" descr="A picture containing text, building, watch, clock&#10;&#10;Description automatically generated">
            <a:extLst>
              <a:ext uri="{FF2B5EF4-FFF2-40B4-BE49-F238E27FC236}">
                <a16:creationId xmlns:a16="http://schemas.microsoft.com/office/drawing/2014/main" id="{0FEFDEA6-E437-4E66-93A9-B4B06138F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20" y="2960653"/>
            <a:ext cx="690678" cy="860691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53C512D9-0F1A-4080-B67D-7DDF39F43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88" y="2959120"/>
            <a:ext cx="745154" cy="872973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BC69F4FC-E3E4-4E1E-BFF8-20FA757CAD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314" y="2960653"/>
            <a:ext cx="71420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-up of a wheel&#10;&#10;Description automatically generated with medium confidence">
            <a:extLst>
              <a:ext uri="{FF2B5EF4-FFF2-40B4-BE49-F238E27FC236}">
                <a16:creationId xmlns:a16="http://schemas.microsoft.com/office/drawing/2014/main" id="{F4ACC63B-8A4E-4549-A249-B7EB3D833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41" y="2983240"/>
            <a:ext cx="901873" cy="882915"/>
          </a:xfrm>
          <a:prstGeom prst="rect">
            <a:avLst/>
          </a:prstGeom>
        </p:spPr>
      </p:pic>
      <p:pic>
        <p:nvPicPr>
          <p:cNvPr id="57" name="Picture 56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082A3D47-65CA-4E9F-8E53-9A69BC372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14" y="2528919"/>
            <a:ext cx="1193184" cy="1345945"/>
          </a:xfrm>
          <a:prstGeom prst="rect">
            <a:avLst/>
          </a:prstGeom>
        </p:spPr>
      </p:pic>
      <p:pic>
        <p:nvPicPr>
          <p:cNvPr id="58" name="Picture 57" descr="A picture containing text, building, watch, clock&#10;&#10;Description automatically generated">
            <a:extLst>
              <a:ext uri="{FF2B5EF4-FFF2-40B4-BE49-F238E27FC236}">
                <a16:creationId xmlns:a16="http://schemas.microsoft.com/office/drawing/2014/main" id="{37AB966D-60E3-4989-BDCF-3BCF94E2F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83" y="2999846"/>
            <a:ext cx="690678" cy="860691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0671E41-720E-40FB-AEF4-1F681B003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1" y="2989604"/>
            <a:ext cx="745154" cy="872973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B64F2CC4-9488-4B06-8303-19045D104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77" y="2991137"/>
            <a:ext cx="714206" cy="877824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E9DA4486-5281-4AF8-A2B2-6FA6FEBCF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21" y="2505938"/>
            <a:ext cx="1214110" cy="1400897"/>
          </a:xfrm>
          <a:prstGeom prst="rect">
            <a:avLst/>
          </a:prstGeom>
        </p:spPr>
      </p:pic>
      <p:pic>
        <p:nvPicPr>
          <p:cNvPr id="73" name="Picture 7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65373B-AD72-413E-A608-A0B7496E73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96" y="2974531"/>
            <a:ext cx="901873" cy="9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3BED090-E60D-490C-9CC9-D08C8721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77" y="2425794"/>
            <a:ext cx="674846" cy="91242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83D4D4F7-AD6A-4F2A-9EF7-0BF0713AA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47" y="2943920"/>
            <a:ext cx="558445" cy="39056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81B07146-30A5-4DEF-BF39-5700BF47F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60" y="2950205"/>
            <a:ext cx="558445" cy="373261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CD2F042-5D0D-455E-92A6-8D44A708F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15" y="2555370"/>
            <a:ext cx="701040" cy="768096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2F8410B0-D24A-4875-A209-00E52DA38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94" y="2930640"/>
            <a:ext cx="557721" cy="39005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64E88DE-9BB1-4087-8F4B-17D8B7E88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98" y="2921888"/>
            <a:ext cx="587201" cy="3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0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Pu, Cong</dc:creator>
  <cp:lastModifiedBy>Pu, Cong</cp:lastModifiedBy>
  <cp:revision>57</cp:revision>
  <dcterms:created xsi:type="dcterms:W3CDTF">2021-05-02T20:29:51Z</dcterms:created>
  <dcterms:modified xsi:type="dcterms:W3CDTF">2021-06-04T20:35:38Z</dcterms:modified>
</cp:coreProperties>
</file>