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BCF-6608-4134-892C-50D614B6F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71982-AC79-4AAA-9A53-1D52C5F58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C927-602B-4D9F-83E2-DF7F8E59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C021-1363-4EE0-AF68-A27351E7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C0BF-A572-43D1-BA69-7F765133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694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7DC-5178-4486-B68A-181BBAC3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5881B-E53F-4F5A-AE1F-80D3EAE9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56B4-14A8-46DA-BAA8-71A13207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027A-0185-4D24-80BB-5D010BF8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0496-1AEF-4044-ABCD-8FABD86B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904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FE619-FFB8-41D3-9033-020761B35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126CC-55FB-447E-99D5-F633B7AB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4CC8-296A-43DC-8271-BBD7FC9E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CB65-4408-4749-AAC8-3B4C1873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9732B-B289-4F47-B7CE-FC1E7D33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9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65-A3B3-43D7-975D-4251699E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E10A-2EAC-4CBE-9F5B-D72DE611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1E60-41F9-4D06-B57C-B42F5AE4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9A6F-97DD-4D04-925A-B9E96181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09C0-4ADD-42AC-99E1-80E11897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0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B2FC-4E1C-4F3A-9026-0782987A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E112-9B0D-402E-8060-D46443A5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CAE9-BA2F-43DF-9BB7-4F80C77E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BB17-8D7A-4FB0-BB5D-37C1EF6C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43E0-7894-489F-AD6E-6D4E4518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DCC3-2054-4660-AF24-BCF3719C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3E8D-16B5-4E13-9A8A-588125D87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E0EF2-AEBC-41F5-B545-3C54D6770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C120-5E10-4BD1-AF46-3BDB5F83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7DAE5-6A0B-4A1C-A309-094B5C33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16BA-5D94-4CD1-BE23-D22FFAEE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84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C67-48A3-47EE-992B-EFA69208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B78E-D51B-48D4-A028-DF473110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466C1-CDCF-45AB-AB0B-3B7D9E55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3677E-8489-4456-91FB-686B10138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FE048-AA32-4B6A-AF3B-1943292A8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FA432-0FE1-4DB3-BA2F-3CEDF78A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406DE-1287-4B60-9637-0614FBBB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4909F-DF02-4636-9978-E8C4BEDD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03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3239-11FB-488C-AEB1-7CED4B82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01536-EF7E-476D-A4B2-1B39251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4AEFF-D21A-4603-A777-CDBAA44F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9233-C59D-40D7-9FB1-36F2748A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43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B38BE-C231-4951-BFCC-D5CC258A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CC110-F4C0-4F6D-B6EB-11219070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442F1-D520-4D27-8BDC-D6FFEDDE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19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D5C-6FBD-4768-B45F-A09D1AA0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24AB-67CD-4428-ACBF-53A05876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8EBF-0C88-47AA-B488-5355D5A5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D0720-0AF5-4225-9982-74E988AF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E684-2694-411A-BB56-A9D2D5C5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4CD77-5455-4047-B38F-57E0D69C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18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E541-11F8-48C1-87AD-FACAC9C3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A2526-30B0-4BA2-8A80-34BE876EA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199A-C5F9-44FB-A988-C3A97FD1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D49E-B1A2-4B15-BE8D-80EEE7F0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56630-E41C-4DC6-9F4B-7058F7A3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C059-588F-45AD-ACD6-B8E5FFC2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776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C5F40-5829-4EF9-8F51-30F436E4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941E-D565-4129-89FC-0D830AFB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5F84-FADD-45A6-97CD-92A0B1CC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AED0-F92A-45B0-B530-E7E8713C87F2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20EA-9840-43B2-B6EE-AB9FEBFD2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B57-2459-43B4-978E-02F72CED8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3DF1-0060-43B4-81FE-01C7A8D0D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283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FD058A-9FD1-4AE5-8C80-9D736FDF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7" y="458033"/>
            <a:ext cx="5257798" cy="726224"/>
          </a:xfrm>
        </p:spPr>
        <p:txBody>
          <a:bodyPr wrap="square" anchor="ctr">
            <a:normAutofit/>
          </a:bodyPr>
          <a:lstStyle/>
          <a:p>
            <a:pPr algn="l"/>
            <a:endParaRPr lang="vi-V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E82F-BFBB-4621-A6EA-3A5D6CF60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3339" y="464372"/>
            <a:ext cx="5257798" cy="660181"/>
          </a:xfrm>
        </p:spPr>
        <p:txBody>
          <a:bodyPr wrap="square" anchor="ctr">
            <a:normAutofit/>
          </a:bodyPr>
          <a:lstStyle/>
          <a:p>
            <a:pPr algn="r"/>
            <a:endParaRPr lang="vi-VN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4D9E2-F260-4567-B421-94D13A0A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3" y="1557339"/>
            <a:ext cx="219779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73470-8773-49A8-B67A-049B82D8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53" y="1557339"/>
            <a:ext cx="220967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132ABD-629C-4115-B38E-E5FDC34D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751" y="1556726"/>
            <a:ext cx="220967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A7065E-84B7-4A3A-BF82-9F7DEDD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270" y="1557339"/>
            <a:ext cx="2221273" cy="47513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31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FD058A-9FD1-4AE5-8C80-9D736FDF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7" y="458033"/>
            <a:ext cx="5257798" cy="726224"/>
          </a:xfrm>
        </p:spPr>
        <p:txBody>
          <a:bodyPr wrap="square" anchor="ctr">
            <a:normAutofit/>
          </a:bodyPr>
          <a:lstStyle/>
          <a:p>
            <a:pPr algn="l"/>
            <a:endParaRPr lang="vi-V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E82F-BFBB-4621-A6EA-3A5D6CF60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3339" y="464372"/>
            <a:ext cx="5257798" cy="660181"/>
          </a:xfrm>
        </p:spPr>
        <p:txBody>
          <a:bodyPr wrap="square" anchor="ctr">
            <a:normAutofit/>
          </a:bodyPr>
          <a:lstStyle/>
          <a:p>
            <a:pPr algn="r"/>
            <a:endParaRPr lang="vi-VN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E98908-D032-41E1-92A4-1DF17957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3" y="1557339"/>
            <a:ext cx="219779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DEDFAD-BF1F-42DB-98A4-456AA5E3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93" y="1557339"/>
            <a:ext cx="219779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02769E-9480-443B-BCC3-8E5FEDCB8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83" y="1557339"/>
            <a:ext cx="220967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B24BA-ADAB-4CC1-B310-9D5B7508C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515" y="1557338"/>
            <a:ext cx="2221273" cy="47513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3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FD058A-9FD1-4AE5-8C80-9D736FDF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7" y="458033"/>
            <a:ext cx="5257798" cy="726224"/>
          </a:xfrm>
        </p:spPr>
        <p:txBody>
          <a:bodyPr wrap="square" anchor="ctr">
            <a:normAutofit/>
          </a:bodyPr>
          <a:lstStyle/>
          <a:p>
            <a:pPr algn="l"/>
            <a:endParaRPr lang="vi-V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E82F-BFBB-4621-A6EA-3A5D6CF60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3339" y="464372"/>
            <a:ext cx="5257798" cy="660181"/>
          </a:xfrm>
        </p:spPr>
        <p:txBody>
          <a:bodyPr wrap="square" anchor="ctr">
            <a:normAutofit/>
          </a:bodyPr>
          <a:lstStyle/>
          <a:p>
            <a:pPr algn="r"/>
            <a:endParaRPr lang="vi-VN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D9E93-E7DE-4C44-A103-36940CE5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" y="1310888"/>
            <a:ext cx="2553056" cy="5420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4BE64-F18A-4037-B150-63CE999E8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77" y="1329940"/>
            <a:ext cx="2495898" cy="540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B1B93C-9E3D-41B8-9C49-3D178661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19" y="1329940"/>
            <a:ext cx="2467319" cy="5410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73085D-7898-4268-914D-F3AA4F713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082" y="1310888"/>
            <a:ext cx="2476846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FD058A-9FD1-4AE5-8C80-9D736FDF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7" y="458033"/>
            <a:ext cx="5257798" cy="726224"/>
          </a:xfrm>
        </p:spPr>
        <p:txBody>
          <a:bodyPr wrap="square" anchor="ctr">
            <a:normAutofit/>
          </a:bodyPr>
          <a:lstStyle/>
          <a:p>
            <a:pPr algn="l"/>
            <a:endParaRPr lang="vi-V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E82F-BFBB-4621-A6EA-3A5D6CF60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3339" y="464372"/>
            <a:ext cx="5257798" cy="660181"/>
          </a:xfrm>
        </p:spPr>
        <p:txBody>
          <a:bodyPr wrap="square" anchor="ctr">
            <a:normAutofit/>
          </a:bodyPr>
          <a:lstStyle/>
          <a:p>
            <a:pPr algn="r"/>
            <a:endParaRPr lang="vi-VN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C9372-1B47-4E90-9B50-9D482979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" y="1310888"/>
            <a:ext cx="252447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2347" cy="677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50" y="1"/>
            <a:ext cx="311557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23" y="0"/>
            <a:ext cx="31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" y="0"/>
            <a:ext cx="3219899" cy="6630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35" y="0"/>
            <a:ext cx="3258005" cy="6658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49" y="1"/>
            <a:ext cx="3183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4" y="0"/>
            <a:ext cx="3258005" cy="6516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74" y="1"/>
            <a:ext cx="3121857" cy="6871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079" y="0"/>
            <a:ext cx="3102197" cy="68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6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3" y="0"/>
            <a:ext cx="31487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00" y="0"/>
            <a:ext cx="3169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 đức</dc:creator>
  <cp:lastModifiedBy>công nguyễn đức</cp:lastModifiedBy>
  <cp:revision>1</cp:revision>
  <dcterms:created xsi:type="dcterms:W3CDTF">2024-10-20T14:16:13Z</dcterms:created>
  <dcterms:modified xsi:type="dcterms:W3CDTF">2024-10-20T14:40:42Z</dcterms:modified>
</cp:coreProperties>
</file>