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4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3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8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2/17/2024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42EB379-0F12-EE3F-BE95-D3359B928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DF95A22-BE0C-35E3-2452-0F48913074D0}"/>
              </a:ext>
            </a:extLst>
          </p:cNvPr>
          <p:cNvSpPr/>
          <p:nvPr/>
        </p:nvSpPr>
        <p:spPr>
          <a:xfrm>
            <a:off x="135802" y="135802"/>
            <a:ext cx="2489703" cy="658186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72575B-14EE-939C-4F2F-4C1C962392A3}"/>
              </a:ext>
            </a:extLst>
          </p:cNvPr>
          <p:cNvSpPr/>
          <p:nvPr/>
        </p:nvSpPr>
        <p:spPr>
          <a:xfrm>
            <a:off x="2777904" y="135802"/>
            <a:ext cx="9278293" cy="6581869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 </a:t>
            </a:r>
            <a:r>
              <a:rPr lang="ko-KR" altLang="en-US" dirty="0" err="1"/>
              <a:t>별점</a:t>
            </a:r>
            <a:r>
              <a:rPr lang="ko-KR" altLang="en-US" dirty="0"/>
              <a:t> 순위</a:t>
            </a:r>
            <a:endParaRPr lang="en-US" altLang="ko-KR" dirty="0"/>
          </a:p>
          <a:p>
            <a:pPr algn="ctr"/>
            <a:r>
              <a:rPr lang="ko-KR" altLang="en-US" dirty="0"/>
              <a:t>평가가 많은 순</a:t>
            </a:r>
            <a:endParaRPr lang="en-US" altLang="ko-KR" dirty="0"/>
          </a:p>
          <a:p>
            <a:pPr algn="ctr"/>
            <a:r>
              <a:rPr lang="ko-KR" altLang="en-US" dirty="0"/>
              <a:t>네이버 여자 </a:t>
            </a:r>
            <a:r>
              <a:rPr lang="ko-KR" altLang="en-US" dirty="0" err="1"/>
              <a:t>별점</a:t>
            </a:r>
            <a:r>
              <a:rPr lang="ko-KR" altLang="en-US" dirty="0"/>
              <a:t> 순위</a:t>
            </a:r>
            <a:endParaRPr lang="en-US" altLang="ko-KR" dirty="0"/>
          </a:p>
          <a:p>
            <a:pPr algn="ctr"/>
            <a:r>
              <a:rPr lang="ko-KR" altLang="en-US" dirty="0"/>
              <a:t>네이버 남자 </a:t>
            </a:r>
            <a:r>
              <a:rPr lang="ko-KR" altLang="en-US" dirty="0" err="1"/>
              <a:t>별점</a:t>
            </a:r>
            <a:r>
              <a:rPr lang="ko-KR" altLang="en-US" dirty="0"/>
              <a:t> 순위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90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0A50-DD36-606F-99EA-DC39B1C84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A97F3C8-2D69-4103-09A6-09035F029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5A9103-AC73-8FB7-F1A1-A1B9A507541D}"/>
              </a:ext>
            </a:extLst>
          </p:cNvPr>
          <p:cNvSpPr/>
          <p:nvPr/>
        </p:nvSpPr>
        <p:spPr>
          <a:xfrm>
            <a:off x="135802" y="135802"/>
            <a:ext cx="2919464" cy="658186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0354D2-4C97-FC2F-426F-2022AD8CF32E}"/>
              </a:ext>
            </a:extLst>
          </p:cNvPr>
          <p:cNvSpPr/>
          <p:nvPr/>
        </p:nvSpPr>
        <p:spPr>
          <a:xfrm>
            <a:off x="3191069" y="135802"/>
            <a:ext cx="8865128" cy="6581869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94984B-AACB-064E-A07E-83EA764B529E}"/>
              </a:ext>
            </a:extLst>
          </p:cNvPr>
          <p:cNvSpPr/>
          <p:nvPr/>
        </p:nvSpPr>
        <p:spPr>
          <a:xfrm>
            <a:off x="288201" y="288202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돋보기 모양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496EB3-AC7B-AE42-A5E5-91D48059B4B1}"/>
              </a:ext>
            </a:extLst>
          </p:cNvPr>
          <p:cNvSpPr/>
          <p:nvPr/>
        </p:nvSpPr>
        <p:spPr>
          <a:xfrm>
            <a:off x="1178223" y="28820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저장된 리스트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1979AB-9DBD-B460-5913-5467234D9AAF}"/>
              </a:ext>
            </a:extLst>
          </p:cNvPr>
          <p:cNvSpPr/>
          <p:nvPr/>
        </p:nvSpPr>
        <p:spPr>
          <a:xfrm>
            <a:off x="11168743" y="288202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리스트 저장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D39452-CB32-BF66-E838-DCCFF55DC5E0}"/>
              </a:ext>
            </a:extLst>
          </p:cNvPr>
          <p:cNvSpPr/>
          <p:nvPr/>
        </p:nvSpPr>
        <p:spPr>
          <a:xfrm>
            <a:off x="2045428" y="288201"/>
            <a:ext cx="791078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저장된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검색 조건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64A2400-7BAF-85A9-07F6-4F077C12F77C}"/>
              </a:ext>
            </a:extLst>
          </p:cNvPr>
          <p:cNvSpPr/>
          <p:nvPr/>
        </p:nvSpPr>
        <p:spPr>
          <a:xfrm>
            <a:off x="10297885" y="288201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04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1BBF-4855-EC86-D65E-C676C3E0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873F2E0-20A8-D99D-05B4-5A03A993C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11B711-81B7-4AE1-7AC0-006C1D6F0932}"/>
              </a:ext>
            </a:extLst>
          </p:cNvPr>
          <p:cNvSpPr/>
          <p:nvPr/>
        </p:nvSpPr>
        <p:spPr>
          <a:xfrm>
            <a:off x="135802" y="135803"/>
            <a:ext cx="3775312" cy="6581868"/>
          </a:xfrm>
          <a:prstGeom prst="roundRect">
            <a:avLst>
              <a:gd name="adj" fmla="val 5884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22998D-261B-9510-1486-5F3550B559C7}"/>
              </a:ext>
            </a:extLst>
          </p:cNvPr>
          <p:cNvSpPr/>
          <p:nvPr/>
        </p:nvSpPr>
        <p:spPr>
          <a:xfrm>
            <a:off x="4056170" y="135802"/>
            <a:ext cx="8000028" cy="6581869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순위 </a:t>
            </a:r>
            <a:r>
              <a:rPr lang="ko-KR" altLang="en-US" sz="1800" dirty="0" err="1"/>
              <a:t>영화명</a:t>
            </a:r>
            <a:r>
              <a:rPr lang="ko-KR" altLang="en-US" sz="1800" dirty="0"/>
              <a:t> 평점 </a:t>
            </a:r>
            <a:r>
              <a:rPr lang="ko-KR" altLang="en-US" dirty="0"/>
              <a:t>국가</a:t>
            </a:r>
            <a:r>
              <a:rPr lang="en-US" altLang="ko-KR" dirty="0"/>
              <a:t> </a:t>
            </a:r>
            <a:r>
              <a:rPr lang="ko-KR" altLang="en-US" sz="1800" dirty="0"/>
              <a:t>제작연도 장르 </a:t>
            </a:r>
            <a:r>
              <a:rPr lang="en-US" altLang="ko-KR"/>
              <a:t>ott</a:t>
            </a:r>
            <a:r>
              <a:rPr lang="ko-KR" altLang="en-US" sz="1800"/>
              <a:t> </a:t>
            </a:r>
            <a:endParaRPr lang="ko-KR" altLang="en-US" sz="1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81F337-177D-0448-E71B-26EC3B8C2740}"/>
              </a:ext>
            </a:extLst>
          </p:cNvPr>
          <p:cNvSpPr/>
          <p:nvPr/>
        </p:nvSpPr>
        <p:spPr>
          <a:xfrm>
            <a:off x="447279" y="914932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실관람객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C23F57-9606-D487-1789-33317DBB045C}"/>
              </a:ext>
            </a:extLst>
          </p:cNvPr>
          <p:cNvSpPr/>
          <p:nvPr/>
        </p:nvSpPr>
        <p:spPr>
          <a:xfrm>
            <a:off x="11168743" y="288202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리스트 저장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09F228-1C57-AD71-83C2-7A9172A50D51}"/>
              </a:ext>
            </a:extLst>
          </p:cNvPr>
          <p:cNvSpPr/>
          <p:nvPr/>
        </p:nvSpPr>
        <p:spPr>
          <a:xfrm>
            <a:off x="10297885" y="288201"/>
            <a:ext cx="73505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검색조건 저장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9FA4C3-C471-A962-2FDE-6A41A1E5A1FF}"/>
              </a:ext>
            </a:extLst>
          </p:cNvPr>
          <p:cNvSpPr/>
          <p:nvPr/>
        </p:nvSpPr>
        <p:spPr>
          <a:xfrm>
            <a:off x="423776" y="1368781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11787E-3D60-9891-889E-F58C9EDFD446}"/>
              </a:ext>
            </a:extLst>
          </p:cNvPr>
          <p:cNvSpPr/>
          <p:nvPr/>
        </p:nvSpPr>
        <p:spPr>
          <a:xfrm flipV="1">
            <a:off x="349205" y="3005293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26CA163-F847-9BC6-B1C1-A03EC403E818}"/>
              </a:ext>
            </a:extLst>
          </p:cNvPr>
          <p:cNvSpPr/>
          <p:nvPr/>
        </p:nvSpPr>
        <p:spPr>
          <a:xfrm flipV="1">
            <a:off x="873712" y="3003516"/>
            <a:ext cx="1166813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019C71-BD3A-FD52-5724-739E9596DE05}"/>
              </a:ext>
            </a:extLst>
          </p:cNvPr>
          <p:cNvSpPr/>
          <p:nvPr/>
        </p:nvSpPr>
        <p:spPr>
          <a:xfrm>
            <a:off x="-13385" y="30024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1919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5081EB-25AF-1190-1A1F-3833B583472B}"/>
              </a:ext>
            </a:extLst>
          </p:cNvPr>
          <p:cNvSpPr/>
          <p:nvPr/>
        </p:nvSpPr>
        <p:spPr>
          <a:xfrm>
            <a:off x="2454722" y="300240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2024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13DEDB-4AAF-CB83-E7A3-2EABC167D784}"/>
              </a:ext>
            </a:extLst>
          </p:cNvPr>
          <p:cNvGrpSpPr/>
          <p:nvPr/>
        </p:nvGrpSpPr>
        <p:grpSpPr>
          <a:xfrm>
            <a:off x="1770204" y="2580303"/>
            <a:ext cx="502409" cy="295275"/>
            <a:chOff x="1302867" y="3131461"/>
            <a:chExt cx="502409" cy="295275"/>
          </a:xfrm>
        </p:grpSpPr>
        <p:sp>
          <p:nvSpPr>
            <p:cNvPr id="21" name="말풍선: 모서리가 둥근 사각형 20">
              <a:extLst>
                <a:ext uri="{FF2B5EF4-FFF2-40B4-BE49-F238E27FC236}">
                  <a16:creationId xmlns:a16="http://schemas.microsoft.com/office/drawing/2014/main" id="{86CA5F4B-5F46-767D-F20C-D6081129629C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710FA9-B078-9769-0D7E-B590937AB404}"/>
                </a:ext>
              </a:extLst>
            </p:cNvPr>
            <p:cNvSpPr txBox="1"/>
            <p:nvPr/>
          </p:nvSpPr>
          <p:spPr>
            <a:xfrm>
              <a:off x="1302867" y="3160830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1983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11D1A9-E0D8-3FEF-036A-C9737D1B35B1}"/>
              </a:ext>
            </a:extLst>
          </p:cNvPr>
          <p:cNvGrpSpPr/>
          <p:nvPr/>
        </p:nvGrpSpPr>
        <p:grpSpPr>
          <a:xfrm>
            <a:off x="651795" y="2586034"/>
            <a:ext cx="502409" cy="295275"/>
            <a:chOff x="853643" y="3133725"/>
            <a:chExt cx="502409" cy="295275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369E9B04-CCBC-763B-0545-502342FCE0A0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E6078-B058-80A2-5D30-3DDE9B1EF7B6}"/>
                </a:ext>
              </a:extLst>
            </p:cNvPr>
            <p:cNvSpPr txBox="1"/>
            <p:nvPr/>
          </p:nvSpPr>
          <p:spPr>
            <a:xfrm>
              <a:off x="853643" y="3155987"/>
              <a:ext cx="5024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1945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2E0B3F-9951-3773-8474-FE9E3273110F}"/>
              </a:ext>
            </a:extLst>
          </p:cNvPr>
          <p:cNvSpPr/>
          <p:nvPr/>
        </p:nvSpPr>
        <p:spPr>
          <a:xfrm flipV="1">
            <a:off x="349423" y="4221232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99127BB-4668-6AD4-5629-276D336C420B}"/>
              </a:ext>
            </a:extLst>
          </p:cNvPr>
          <p:cNvSpPr/>
          <p:nvPr/>
        </p:nvSpPr>
        <p:spPr>
          <a:xfrm flipV="1">
            <a:off x="788205" y="4219455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E5DB30-5BD8-A962-66AA-6D18869E720B}"/>
              </a:ext>
            </a:extLst>
          </p:cNvPr>
          <p:cNvGrpSpPr/>
          <p:nvPr/>
        </p:nvGrpSpPr>
        <p:grpSpPr>
          <a:xfrm>
            <a:off x="1273694" y="3815675"/>
            <a:ext cx="576838" cy="295275"/>
            <a:chOff x="1276064" y="3131461"/>
            <a:chExt cx="576838" cy="295275"/>
          </a:xfrm>
        </p:grpSpPr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2A66B5A6-BAC4-D0E5-11F9-C2CA21D1ABA5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AED5C8-7A7C-4714-7662-B0370F602086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50,000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A924A9-5B1D-442A-4A2E-F2CB0229587E}"/>
              </a:ext>
            </a:extLst>
          </p:cNvPr>
          <p:cNvGrpSpPr/>
          <p:nvPr/>
        </p:nvGrpSpPr>
        <p:grpSpPr>
          <a:xfrm>
            <a:off x="510362" y="3818023"/>
            <a:ext cx="571961" cy="295275"/>
            <a:chOff x="815543" y="3133725"/>
            <a:chExt cx="571961" cy="295275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772A16A4-26FB-2D74-4215-30267D779AC9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4350EA-D26C-DD89-9291-05028911A55F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10,000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1FA84F7-16A5-88EA-BAC1-181218D86F98}"/>
              </a:ext>
            </a:extLst>
          </p:cNvPr>
          <p:cNvSpPr/>
          <p:nvPr/>
        </p:nvSpPr>
        <p:spPr>
          <a:xfrm>
            <a:off x="3062033" y="2801353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제작 연도</a:t>
            </a:r>
            <a:endParaRPr lang="ko-KR" altLang="en-US" sz="20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424523-4E35-3508-654A-404C4DCD52C9}"/>
              </a:ext>
            </a:extLst>
          </p:cNvPr>
          <p:cNvSpPr/>
          <p:nvPr/>
        </p:nvSpPr>
        <p:spPr>
          <a:xfrm>
            <a:off x="3085733" y="4023204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평가 </a:t>
            </a:r>
            <a:r>
              <a:rPr lang="ko-KR" altLang="en-US" sz="1050" b="1" dirty="0" err="1"/>
              <a:t>갯수</a:t>
            </a:r>
            <a:endParaRPr lang="ko-KR" altLang="en-US" sz="20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9B618D-8A1D-8345-55A0-59F8C02561F0}"/>
              </a:ext>
            </a:extLst>
          </p:cNvPr>
          <p:cNvSpPr/>
          <p:nvPr/>
        </p:nvSpPr>
        <p:spPr>
          <a:xfrm>
            <a:off x="-21249" y="42346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A35045D-0FE5-E675-85EA-D1CC94DD7E37}"/>
              </a:ext>
            </a:extLst>
          </p:cNvPr>
          <p:cNvSpPr/>
          <p:nvPr/>
        </p:nvSpPr>
        <p:spPr>
          <a:xfrm>
            <a:off x="2446858" y="4234674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99.999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351A9C8-162D-53A5-FA46-8D2129EC3339}"/>
              </a:ext>
            </a:extLst>
          </p:cNvPr>
          <p:cNvSpPr/>
          <p:nvPr/>
        </p:nvSpPr>
        <p:spPr>
          <a:xfrm flipV="1">
            <a:off x="358400" y="5370799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0F7B41-1581-22C5-942C-1E9C95BCB207}"/>
              </a:ext>
            </a:extLst>
          </p:cNvPr>
          <p:cNvSpPr/>
          <p:nvPr/>
        </p:nvSpPr>
        <p:spPr>
          <a:xfrm flipV="1">
            <a:off x="2047774" y="5370799"/>
            <a:ext cx="773908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CFB06B1-954D-5E51-477D-2A63654D3DDD}"/>
              </a:ext>
            </a:extLst>
          </p:cNvPr>
          <p:cNvGrpSpPr/>
          <p:nvPr/>
        </p:nvGrpSpPr>
        <p:grpSpPr>
          <a:xfrm>
            <a:off x="2533263" y="4967590"/>
            <a:ext cx="576838" cy="295275"/>
            <a:chOff x="1276064" y="3131461"/>
            <a:chExt cx="576838" cy="295275"/>
          </a:xfrm>
        </p:grpSpPr>
        <p:sp>
          <p:nvSpPr>
            <p:cNvPr id="44" name="말풍선: 모서리가 둥근 사각형 43">
              <a:extLst>
                <a:ext uri="{FF2B5EF4-FFF2-40B4-BE49-F238E27FC236}">
                  <a16:creationId xmlns:a16="http://schemas.microsoft.com/office/drawing/2014/main" id="{2261B74D-4527-243D-FC74-987064A92415}"/>
                </a:ext>
              </a:extLst>
            </p:cNvPr>
            <p:cNvSpPr/>
            <p:nvPr/>
          </p:nvSpPr>
          <p:spPr>
            <a:xfrm>
              <a:off x="1383195" y="3131461"/>
              <a:ext cx="356652" cy="295275"/>
            </a:xfrm>
            <a:prstGeom prst="wedgeRoundRectCallout">
              <a:avLst>
                <a:gd name="adj1" fmla="val 3203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D7FBE0-6C25-5224-ECF9-4275E0CBFADB}"/>
                </a:ext>
              </a:extLst>
            </p:cNvPr>
            <p:cNvSpPr txBox="1"/>
            <p:nvPr/>
          </p:nvSpPr>
          <p:spPr>
            <a:xfrm>
              <a:off x="1276064" y="3160830"/>
              <a:ext cx="5768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0C76DB-3ADF-0870-7732-37E26C5FC338}"/>
              </a:ext>
            </a:extLst>
          </p:cNvPr>
          <p:cNvGrpSpPr/>
          <p:nvPr/>
        </p:nvGrpSpPr>
        <p:grpSpPr>
          <a:xfrm>
            <a:off x="1772930" y="4959660"/>
            <a:ext cx="571961" cy="295275"/>
            <a:chOff x="815543" y="3133725"/>
            <a:chExt cx="571961" cy="295275"/>
          </a:xfrm>
        </p:grpSpPr>
        <p:sp>
          <p:nvSpPr>
            <p:cNvPr id="47" name="말풍선: 모서리가 둥근 사각형 46">
              <a:extLst>
                <a:ext uri="{FF2B5EF4-FFF2-40B4-BE49-F238E27FC236}">
                  <a16:creationId xmlns:a16="http://schemas.microsoft.com/office/drawing/2014/main" id="{16F308CE-3F9C-D21E-80C7-AC1CC0678094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-4809"/>
                <a:gd name="adj2" fmla="val 78629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BFA67A-B86E-5222-A1D9-084ACA6AD189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7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F072BCE-97FD-403C-7ADC-3CDA11F5CE8C}"/>
              </a:ext>
            </a:extLst>
          </p:cNvPr>
          <p:cNvSpPr/>
          <p:nvPr/>
        </p:nvSpPr>
        <p:spPr>
          <a:xfrm>
            <a:off x="-12272" y="53842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5235E1-6E18-2F16-E147-9DF89B4DD4A5}"/>
              </a:ext>
            </a:extLst>
          </p:cNvPr>
          <p:cNvSpPr/>
          <p:nvPr/>
        </p:nvSpPr>
        <p:spPr>
          <a:xfrm>
            <a:off x="2455835" y="5384241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A42160C-1713-E9F1-6710-3F97C16F7266}"/>
              </a:ext>
            </a:extLst>
          </p:cNvPr>
          <p:cNvSpPr/>
          <p:nvPr/>
        </p:nvSpPr>
        <p:spPr>
          <a:xfrm>
            <a:off x="3073883" y="5172771"/>
            <a:ext cx="825062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/>
              <a:t>별점</a:t>
            </a:r>
            <a:r>
              <a:rPr lang="ko-KR" altLang="en-US" sz="1050" b="1" dirty="0"/>
              <a:t> 범위</a:t>
            </a:r>
            <a:endParaRPr lang="ko-KR" altLang="en-US" sz="20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754D308-8D21-9E22-0E93-270082A356B3}"/>
              </a:ext>
            </a:extLst>
          </p:cNvPr>
          <p:cNvSpPr/>
          <p:nvPr/>
        </p:nvSpPr>
        <p:spPr>
          <a:xfrm>
            <a:off x="591387" y="5384361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7C758DE-60C7-A25B-9A85-B5883EDE369D}"/>
              </a:ext>
            </a:extLst>
          </p:cNvPr>
          <p:cNvSpPr/>
          <p:nvPr/>
        </p:nvSpPr>
        <p:spPr>
          <a:xfrm>
            <a:off x="2111227" y="887663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0D572D2-ED8D-9B84-7C9E-691ABBCEF2D7}"/>
              </a:ext>
            </a:extLst>
          </p:cNvPr>
          <p:cNvSpPr/>
          <p:nvPr/>
        </p:nvSpPr>
        <p:spPr>
          <a:xfrm>
            <a:off x="2087724" y="134151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073D1B3-9D53-1689-181E-1D01B9F7261C}"/>
              </a:ext>
            </a:extLst>
          </p:cNvPr>
          <p:cNvSpPr/>
          <p:nvPr/>
        </p:nvSpPr>
        <p:spPr>
          <a:xfrm>
            <a:off x="2923026" y="887663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여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F8A16BB-08D6-DD8F-17C6-7BF6C883AAED}"/>
              </a:ext>
            </a:extLst>
          </p:cNvPr>
          <p:cNvSpPr/>
          <p:nvPr/>
        </p:nvSpPr>
        <p:spPr>
          <a:xfrm>
            <a:off x="2899523" y="134151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ACE29D0-7BFA-7503-DAB4-E14C11E3F303}"/>
              </a:ext>
            </a:extLst>
          </p:cNvPr>
          <p:cNvSpPr/>
          <p:nvPr/>
        </p:nvSpPr>
        <p:spPr>
          <a:xfrm>
            <a:off x="445801" y="1465553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네티즌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CC28134-E702-29C6-AE0F-EBB11AC8A60D}"/>
              </a:ext>
            </a:extLst>
          </p:cNvPr>
          <p:cNvSpPr/>
          <p:nvPr/>
        </p:nvSpPr>
        <p:spPr>
          <a:xfrm>
            <a:off x="422298" y="191940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EBF8BA3-6281-AE11-2C9D-0810B22ACA81}"/>
              </a:ext>
            </a:extLst>
          </p:cNvPr>
          <p:cNvSpPr/>
          <p:nvPr/>
        </p:nvSpPr>
        <p:spPr>
          <a:xfrm>
            <a:off x="2109749" y="1438284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ECBD9A2-F0F9-558D-4273-6879345B7E55}"/>
              </a:ext>
            </a:extLst>
          </p:cNvPr>
          <p:cNvSpPr/>
          <p:nvPr/>
        </p:nvSpPr>
        <p:spPr>
          <a:xfrm>
            <a:off x="2086246" y="1892133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220DD5F-B276-F2FB-E947-88D4ECD9CA94}"/>
              </a:ext>
            </a:extLst>
          </p:cNvPr>
          <p:cNvSpPr/>
          <p:nvPr/>
        </p:nvSpPr>
        <p:spPr>
          <a:xfrm>
            <a:off x="2921548" y="1438284"/>
            <a:ext cx="671261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여</a:t>
            </a:r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E88CBE-9D3B-1F76-C366-54E99C656D5C}"/>
              </a:ext>
            </a:extLst>
          </p:cNvPr>
          <p:cNvSpPr/>
          <p:nvPr/>
        </p:nvSpPr>
        <p:spPr>
          <a:xfrm>
            <a:off x="2898045" y="1892133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B2DF8A-5E56-2DC9-BC3A-DF440733CC0E}"/>
              </a:ext>
            </a:extLst>
          </p:cNvPr>
          <p:cNvSpPr/>
          <p:nvPr/>
        </p:nvSpPr>
        <p:spPr>
          <a:xfrm>
            <a:off x="1298979" y="901723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B3EF111-6624-00F5-CCCC-81CC47EF96EC}"/>
              </a:ext>
            </a:extLst>
          </p:cNvPr>
          <p:cNvSpPr/>
          <p:nvPr/>
        </p:nvSpPr>
        <p:spPr>
          <a:xfrm>
            <a:off x="1275476" y="1355572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77FE65-B7FD-E1C6-E15E-440D3BB8CB9E}"/>
              </a:ext>
            </a:extLst>
          </p:cNvPr>
          <p:cNvSpPr/>
          <p:nvPr/>
        </p:nvSpPr>
        <p:spPr>
          <a:xfrm>
            <a:off x="1297501" y="1452344"/>
            <a:ext cx="72090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39124EA-76C3-F396-04A4-C12917174854}"/>
              </a:ext>
            </a:extLst>
          </p:cNvPr>
          <p:cNvSpPr/>
          <p:nvPr/>
        </p:nvSpPr>
        <p:spPr>
          <a:xfrm>
            <a:off x="1273998" y="1906193"/>
            <a:ext cx="713303" cy="45719"/>
          </a:xfrm>
          <a:prstGeom prst="roundRect">
            <a:avLst>
              <a:gd name="adj" fmla="val 9921"/>
            </a:avLst>
          </a:prstGeom>
          <a:solidFill>
            <a:srgbClr val="86868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DF4817E-26E9-31F5-783A-5254B06028CE}"/>
              </a:ext>
            </a:extLst>
          </p:cNvPr>
          <p:cNvSpPr/>
          <p:nvPr/>
        </p:nvSpPr>
        <p:spPr>
          <a:xfrm>
            <a:off x="1061463" y="285480"/>
            <a:ext cx="1646450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평균 평점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8DCC07E-6425-4829-01F2-253C23DBB0D5}"/>
              </a:ext>
            </a:extLst>
          </p:cNvPr>
          <p:cNvSpPr/>
          <p:nvPr/>
        </p:nvSpPr>
        <p:spPr>
          <a:xfrm>
            <a:off x="1284059" y="704321"/>
            <a:ext cx="1201258" cy="45720"/>
          </a:xfrm>
          <a:prstGeom prst="roundRect">
            <a:avLst>
              <a:gd name="adj" fmla="val 99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75EC535-F3C3-9A07-079F-505A4035E24E}"/>
              </a:ext>
            </a:extLst>
          </p:cNvPr>
          <p:cNvSpPr/>
          <p:nvPr/>
        </p:nvSpPr>
        <p:spPr>
          <a:xfrm flipV="1">
            <a:off x="317728" y="6355236"/>
            <a:ext cx="2463282" cy="81914"/>
          </a:xfrm>
          <a:prstGeom prst="roundRect">
            <a:avLst>
              <a:gd name="adj" fmla="val 3386"/>
            </a:avLst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9785E7B-04A9-3DAE-207A-F78DD4E8FB11}"/>
              </a:ext>
            </a:extLst>
          </p:cNvPr>
          <p:cNvSpPr/>
          <p:nvPr/>
        </p:nvSpPr>
        <p:spPr>
          <a:xfrm flipV="1">
            <a:off x="464643" y="6355236"/>
            <a:ext cx="45719" cy="81914"/>
          </a:xfrm>
          <a:prstGeom prst="roundRect">
            <a:avLst>
              <a:gd name="adj" fmla="val 33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4BDFBA5-677D-D3C6-4300-4FBE4316448D}"/>
              </a:ext>
            </a:extLst>
          </p:cNvPr>
          <p:cNvGrpSpPr/>
          <p:nvPr/>
        </p:nvGrpSpPr>
        <p:grpSpPr>
          <a:xfrm>
            <a:off x="201521" y="5951122"/>
            <a:ext cx="571961" cy="295275"/>
            <a:chOff x="815543" y="3133725"/>
            <a:chExt cx="571961" cy="295275"/>
          </a:xfrm>
        </p:grpSpPr>
        <p:sp>
          <p:nvSpPr>
            <p:cNvPr id="77" name="말풍선: 모서리가 둥근 사각형 76">
              <a:extLst>
                <a:ext uri="{FF2B5EF4-FFF2-40B4-BE49-F238E27FC236}">
                  <a16:creationId xmlns:a16="http://schemas.microsoft.com/office/drawing/2014/main" id="{44DA44E4-3006-0699-F2E1-B1A50C9154C3}"/>
                </a:ext>
              </a:extLst>
            </p:cNvPr>
            <p:cNvSpPr/>
            <p:nvPr/>
          </p:nvSpPr>
          <p:spPr>
            <a:xfrm>
              <a:off x="927301" y="3133725"/>
              <a:ext cx="356652" cy="295275"/>
            </a:xfrm>
            <a:prstGeom prst="wedgeRoundRectCallout">
              <a:avLst>
                <a:gd name="adj1" fmla="val 532"/>
                <a:gd name="adj2" fmla="val 79435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52C2B9-C520-CFF9-4E27-BB4046DAE916}"/>
                </a:ext>
              </a:extLst>
            </p:cNvPr>
            <p:cNvSpPr txBox="1"/>
            <p:nvPr/>
          </p:nvSpPr>
          <p:spPr>
            <a:xfrm>
              <a:off x="815543" y="3155987"/>
              <a:ext cx="5719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100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32C82CC-A445-577B-E722-99EC2735BE66}"/>
              </a:ext>
            </a:extLst>
          </p:cNvPr>
          <p:cNvSpPr/>
          <p:nvPr/>
        </p:nvSpPr>
        <p:spPr>
          <a:xfrm>
            <a:off x="3033210" y="6157208"/>
            <a:ext cx="890195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최대 순위</a:t>
            </a:r>
            <a:endParaRPr lang="ko-KR" altLang="en-US" sz="2000" b="1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F85239C-A2DD-78C9-3E12-C6ABA57FDFBC}"/>
              </a:ext>
            </a:extLst>
          </p:cNvPr>
          <p:cNvSpPr/>
          <p:nvPr/>
        </p:nvSpPr>
        <p:spPr>
          <a:xfrm>
            <a:off x="-43749" y="63330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47866BC-23CC-63AF-B21D-CFA5497AECC1}"/>
              </a:ext>
            </a:extLst>
          </p:cNvPr>
          <p:cNvSpPr/>
          <p:nvPr/>
        </p:nvSpPr>
        <p:spPr>
          <a:xfrm>
            <a:off x="2424358" y="6333020"/>
            <a:ext cx="713303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20,000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43D40A5-C5D1-94A7-67DA-A064116A59C5}"/>
              </a:ext>
            </a:extLst>
          </p:cNvPr>
          <p:cNvSpPr/>
          <p:nvPr/>
        </p:nvSpPr>
        <p:spPr>
          <a:xfrm>
            <a:off x="1253516" y="5752013"/>
            <a:ext cx="2048387" cy="486239"/>
          </a:xfrm>
          <a:prstGeom prst="roundRect">
            <a:avLst>
              <a:gd name="adj" fmla="val 9921"/>
            </a:avLst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장르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국가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ott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124798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Custom 167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Arial</vt:lpstr>
      <vt:lpstr>Wingdings</vt:lpstr>
      <vt:lpstr>JuxtaposeVTI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해솔 손</dc:creator>
  <cp:lastModifiedBy>해솔 손</cp:lastModifiedBy>
  <cp:revision>2</cp:revision>
  <dcterms:created xsi:type="dcterms:W3CDTF">2024-02-17T07:01:24Z</dcterms:created>
  <dcterms:modified xsi:type="dcterms:W3CDTF">2024-02-17T14:34:46Z</dcterms:modified>
</cp:coreProperties>
</file>