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38383"/>
    <a:srgbClr val="8686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9" autoAdjust="0"/>
    <p:restoredTop sz="94660"/>
  </p:normalViewPr>
  <p:slideViewPr>
    <p:cSldViewPr snapToGrid="0">
      <p:cViewPr varScale="1">
        <p:scale>
          <a:sx n="74" d="100"/>
          <a:sy n="74" d="100"/>
        </p:scale>
        <p:origin x="77" y="50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3T07:04:39.58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14 24575,'2'22'0,"1"-1"0,1 0 0,1 0 0,1-1 0,1 1 0,1-1 0,11 22 0,-3-4 0,-11-26 0,0 1 0,1-1 0,1 0 0,0 0 0,11 14 0,-16-24 0,-1 0 0,1 0 0,0 0 0,0 0 0,0-1 0,1 1 0,-1 0 0,0-1 0,1 0 0,-1 1 0,0-1 0,1 0 0,0 0 0,-1 0 0,1-1 0,0 1 0,-1-1 0,1 1 0,0-1 0,0 0 0,-1 0 0,1 0 0,0-1 0,-1 1 0,1 0 0,0-1 0,0 0 0,-1 0 0,1 0 0,-1 0 0,1 0 0,2-2 0,15-10 0,-1 0 0,-1-1 0,33-33 0,-18 16 0,33-33 0,-35 33 0,0 2 0,42-30 0,-30 27-1365,-32 23-5461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A1C012-8297-4361-ACE8-A2509FB18911}"/>
              </a:ext>
            </a:extLst>
          </p:cNvPr>
          <p:cNvSpPr/>
          <p:nvPr/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EC2572-8518-46FF-8F60-FE2963DF4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0" y="640080"/>
            <a:ext cx="10268712" cy="3227832"/>
          </a:xfrm>
        </p:spPr>
        <p:txBody>
          <a:bodyPr anchor="b"/>
          <a:lstStyle>
            <a:lvl1pPr algn="ctr">
              <a:defRPr sz="88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A0C76A-7715-48A4-8CF5-14BBF6196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20" y="4526280"/>
            <a:ext cx="10268712" cy="1508760"/>
          </a:xfrm>
        </p:spPr>
        <p:txBody>
          <a:bodyPr>
            <a:normAutofit/>
          </a:bodyPr>
          <a:lstStyle>
            <a:lvl1pPr marL="0" indent="0" algn="ctr">
              <a:buNone/>
              <a:defRPr sz="36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2D4EF84-F7DF-49C5-9285-301284ADB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2/23/2024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81266E04-79AF-49EF-86BC-DB29D304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0DF5B53-9A9A-46CE-A910-25ADA5875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068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327B9-64C6-4AFE-8E67-F60CD17A8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2656D-F600-4D76-8A0F-BDBE78759B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A13412-4939-4879-B91F-BB5B029B6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2/23/2024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237DB9-DE7D-4687-82D7-612600F06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19356-0444-4C23-82D3-E2FDE28D3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188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EB51B7C-D548-4AB7-90A4-C196105E6D56}"/>
              </a:ext>
            </a:extLst>
          </p:cNvPr>
          <p:cNvSpPr/>
          <p:nvPr/>
        </p:nvSpPr>
        <p:spPr>
          <a:xfrm>
            <a:off x="7108274" y="0"/>
            <a:ext cx="508372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DC521B-8B54-4843-9FF4-B2C30FA004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51740" y="643467"/>
            <a:ext cx="3477092" cy="5533495"/>
          </a:xfrm>
        </p:spPr>
        <p:txBody>
          <a:bodyPr vert="eaVert" tIns="9144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0E3F10-9E27-41E6-A965-4243E37BE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60120" y="643467"/>
            <a:ext cx="5504687" cy="5533496"/>
          </a:xfrm>
        </p:spPr>
        <p:txBody>
          <a:bodyPr vert="eaVert" tIns="91440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41D62D-51A0-4AD7-8027-BF548FB6AA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7898" y="6356350"/>
            <a:ext cx="25227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2/23/2024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857492-A701-44A1-B1D5-7B2C8CD06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D2E8AE-F1AA-4D19-A434-102501D3B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216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80910-921F-4143-AB01-0F0AFC290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182FC-5A0B-4C24-A6ED-990ED5BA9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6172F4-3DB0-4AE3-8926-081B78034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2/23/2024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5F1358-C731-465B-BCB1-2CCBFD6EC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59536-57D3-4C8A-A207-568465A32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082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81E0804-8E9E-4C6E-B18D-44FE715B239E}"/>
              </a:ext>
            </a:extLst>
          </p:cNvPr>
          <p:cNvSpPr/>
          <p:nvPr/>
        </p:nvSpPr>
        <p:spPr>
          <a:xfrm>
            <a:off x="0" y="0"/>
            <a:ext cx="12192000" cy="42249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278AA1-17A5-44BF-8791-EACDA31F5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768096"/>
            <a:ext cx="10268712" cy="3136392"/>
          </a:xfrm>
        </p:spPr>
        <p:txBody>
          <a:bodyPr anchor="b">
            <a:normAutofit/>
          </a:bodyPr>
          <a:lstStyle>
            <a:lvl1pPr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203A5-DA79-4778-AB85-150365748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4544568"/>
            <a:ext cx="10268712" cy="1545336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E3B1B5E-0912-44AE-BAED-70B980E53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2/23/2024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46C82F1-A7B2-4F03-A26B-59D79BF5B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1DC1ABC-47A9-477B-A29D-F6690EE6B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7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5F398-F05F-4793-9FA5-5B817EB95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7F1CD-2CD4-4BBB-AB36-73A20B1A8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0120" y="2587752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7BBE02-B884-4CCC-9CBD-13B792BBA2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2992" y="2583371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B7FBE509-AA68-4D63-A589-AD5DE7FFF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2/23/2024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C1A4D52-57E4-4F45-BC2C-9FD73E9CE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76AD5E1-358D-4236-85AE-74713259E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870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7D32C-166A-4FBE-B24D-C25769095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1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EC567-F249-462A-B71A-9C40D50E2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0120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B7D2C6-69D1-4DE4-BF68-5FB0623DB9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9944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367CC7-ED09-4F8D-A39A-C5969D33B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9944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F92A44F-DE98-4FB5-B474-5DCCDD26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2/23/2024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ACC79DA-A9E4-4E93-93F1-81907A90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04DFE57-AA80-4ED8-AD77-35CC56F3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FB62259C-ADDF-4293-AD3B-AB2E04A7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83402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C7BA0-DC57-452F-85B7-C979AA690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1C53797-8D72-4774-AC93-EB9FDD650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2/23/2024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E945AB7-1A32-4516-ABF9-B40958AE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22923C3-1D67-4089-A6B1-9A10315E8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089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2/23/2024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63FF0-1A91-4698-B12A-112D05373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133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3A0FE-F7E3-433E-9A29-D778690D2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591850"/>
            <a:ext cx="6045644" cy="3593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94B15D-55F5-4208-AF40-41CAFEB56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120" y="2591850"/>
            <a:ext cx="3811905" cy="3277137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8A46CE7-2F0F-4C85-B633-B9FCB8347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2/23/2024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0900919-3A73-4918-9D97-8DBE7ABB7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8BC1001-E44E-4A9A-9E60-2E319A844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A125AC31-022C-40AA-B65C-C9AC48395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4372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97A575-703F-410E-9A84-F9B578FEAE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2267712"/>
            <a:ext cx="6571469" cy="459028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18B509-934D-400A-A922-45B61AC6E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35971" y="2587752"/>
            <a:ext cx="3992856" cy="3593592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9813C51-6954-4F3A-A043-D1BCC8B50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2/23/2024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0AC32FB-49A3-40E4-9D24-177597043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C93F5E6-DAE6-447B-8038-5F4C9A799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FF97FB-514D-4FE8-A9A4-E9A111A56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44860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D153959-30FA-4987-A094-7243641F474B}"/>
              </a:ext>
            </a:extLst>
          </p:cNvPr>
          <p:cNvSpPr/>
          <p:nvPr/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16229-A6DB-436A-B327-667E80F0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B351D-270D-480D-8AF5-6A213ED2B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2587752"/>
            <a:ext cx="10268712" cy="3593592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B0E73-3310-4A8F-BB4A-7A6A99121A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03720" y="6356350"/>
            <a:ext cx="3236976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just">
              <a:defRPr sz="1200" spc="50" baseline="0">
                <a:solidFill>
                  <a:schemeClr val="tx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2/23/2024</a:t>
            </a:fld>
            <a:endParaRPr lang="en-US" spc="5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1C4C0-515B-4404-A780-C31E7DFE5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" y="6356350"/>
            <a:ext cx="5504688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100" cap="none" spc="50" baseline="0">
                <a:solidFill>
                  <a:schemeClr val="tx1"/>
                </a:solidFill>
              </a:defRPr>
            </a:lvl1pPr>
          </a:lstStyle>
          <a:p>
            <a:endParaRPr lang="en-US" spc="5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C30C7-F013-428C-A6F7-A8CCCD14CE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955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600" b="1" kern="1200" cap="none" spc="12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4000"/>
        </a:lnSpc>
        <a:spcBef>
          <a:spcPts val="700"/>
        </a:spcBef>
        <a:spcAft>
          <a:spcPts val="700"/>
        </a:spcAft>
        <a:buFont typeface="Arial" panose="020B0604020202020204" pitchFamily="34" charset="0"/>
        <a:buNone/>
        <a:defRPr sz="26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14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23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4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274320" algn="l" defTabSz="914400" rtl="0" eaLnBrk="1" latinLnBrk="0" hangingPunct="1">
        <a:lnSpc>
          <a:spcPct val="114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94360" indent="0" algn="l" defTabSz="914400" rtl="0" eaLnBrk="1" latinLnBrk="0" hangingPunct="1">
        <a:lnSpc>
          <a:spcPct val="114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6BC377B7-18F1-42AD-A1DD-E1D6A5B27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1">
            <a:extLst>
              <a:ext uri="{FF2B5EF4-FFF2-40B4-BE49-F238E27FC236}">
                <a16:creationId xmlns:a16="http://schemas.microsoft.com/office/drawing/2014/main" id="{442EB379-0F12-EE3F-BE95-D3359B9286F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prstClr val="white"/>
            </a:duotone>
          </a:blip>
          <a:srcRect t="2398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9DF95A22-BE0C-35E3-2452-0F48913074D0}"/>
              </a:ext>
            </a:extLst>
          </p:cNvPr>
          <p:cNvSpPr/>
          <p:nvPr/>
        </p:nvSpPr>
        <p:spPr>
          <a:xfrm>
            <a:off x="135802" y="135802"/>
            <a:ext cx="2489703" cy="6581869"/>
          </a:xfrm>
          <a:prstGeom prst="roundRect">
            <a:avLst>
              <a:gd name="adj" fmla="val 9921"/>
            </a:avLst>
          </a:prstGeom>
          <a:solidFill>
            <a:schemeClr val="tx1">
              <a:lumMod val="75000"/>
              <a:lumOff val="25000"/>
              <a:alpha val="74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BA72575B-14EE-939C-4F2F-4C1C962392A3}"/>
              </a:ext>
            </a:extLst>
          </p:cNvPr>
          <p:cNvSpPr/>
          <p:nvPr/>
        </p:nvSpPr>
        <p:spPr>
          <a:xfrm>
            <a:off x="2777904" y="135802"/>
            <a:ext cx="9278293" cy="6581869"/>
          </a:xfrm>
          <a:prstGeom prst="roundRect">
            <a:avLst>
              <a:gd name="adj" fmla="val 3386"/>
            </a:avLst>
          </a:prstGeom>
          <a:solidFill>
            <a:schemeClr val="bg1">
              <a:lumMod val="75000"/>
              <a:alpha val="49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네이버 </a:t>
            </a:r>
            <a:r>
              <a:rPr lang="ko-KR" altLang="en-US" dirty="0" err="1"/>
              <a:t>별점</a:t>
            </a:r>
            <a:r>
              <a:rPr lang="ko-KR" altLang="en-US" dirty="0"/>
              <a:t> 순위</a:t>
            </a:r>
            <a:endParaRPr lang="en-US" altLang="ko-KR" dirty="0"/>
          </a:p>
          <a:p>
            <a:pPr algn="ctr"/>
            <a:r>
              <a:rPr lang="ko-KR" altLang="en-US" dirty="0"/>
              <a:t>평가가 많은 순</a:t>
            </a:r>
            <a:endParaRPr lang="en-US" altLang="ko-KR" dirty="0"/>
          </a:p>
          <a:p>
            <a:pPr algn="ctr"/>
            <a:r>
              <a:rPr lang="ko-KR" altLang="en-US" dirty="0"/>
              <a:t>네이버 여자 </a:t>
            </a:r>
            <a:r>
              <a:rPr lang="ko-KR" altLang="en-US" dirty="0" err="1"/>
              <a:t>별점</a:t>
            </a:r>
            <a:r>
              <a:rPr lang="ko-KR" altLang="en-US" dirty="0"/>
              <a:t> 순위</a:t>
            </a:r>
            <a:endParaRPr lang="en-US" altLang="ko-KR" dirty="0"/>
          </a:p>
          <a:p>
            <a:pPr algn="ctr"/>
            <a:r>
              <a:rPr lang="ko-KR" altLang="en-US" dirty="0"/>
              <a:t>네이버 남자 </a:t>
            </a:r>
            <a:r>
              <a:rPr lang="ko-KR" altLang="en-US" dirty="0" err="1"/>
              <a:t>별점</a:t>
            </a:r>
            <a:r>
              <a:rPr lang="ko-KR" altLang="en-US" dirty="0"/>
              <a:t> 순위</a:t>
            </a:r>
            <a:endParaRPr lang="en-US" altLang="ko-KR" dirty="0"/>
          </a:p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9901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980A50-DD36-606F-99EA-DC39B1C840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>
            <a:extLst>
              <a:ext uri="{FF2B5EF4-FFF2-40B4-BE49-F238E27FC236}">
                <a16:creationId xmlns:a16="http://schemas.microsoft.com/office/drawing/2014/main" id="{6A97F3C8-2D69-4103-09A6-09035F0294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prstClr val="white"/>
            </a:duotone>
          </a:blip>
          <a:srcRect t="2398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045A9103-AC73-8FB7-F1A1-A1B9A507541D}"/>
              </a:ext>
            </a:extLst>
          </p:cNvPr>
          <p:cNvSpPr/>
          <p:nvPr/>
        </p:nvSpPr>
        <p:spPr>
          <a:xfrm>
            <a:off x="135802" y="135802"/>
            <a:ext cx="2919464" cy="6581869"/>
          </a:xfrm>
          <a:prstGeom prst="roundRect">
            <a:avLst>
              <a:gd name="adj" fmla="val 9921"/>
            </a:avLst>
          </a:prstGeom>
          <a:solidFill>
            <a:schemeClr val="tx1">
              <a:lumMod val="75000"/>
              <a:lumOff val="25000"/>
              <a:alpha val="74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150354D2-4C97-FC2F-426F-2022AD8CF32E}"/>
              </a:ext>
            </a:extLst>
          </p:cNvPr>
          <p:cNvSpPr/>
          <p:nvPr/>
        </p:nvSpPr>
        <p:spPr>
          <a:xfrm>
            <a:off x="3191069" y="135802"/>
            <a:ext cx="8865128" cy="6581869"/>
          </a:xfrm>
          <a:prstGeom prst="roundRect">
            <a:avLst>
              <a:gd name="adj" fmla="val 3386"/>
            </a:avLst>
          </a:prstGeom>
          <a:solidFill>
            <a:schemeClr val="bg1">
              <a:lumMod val="75000"/>
              <a:alpha val="49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C394984B-AACB-064E-A07E-83EA764B529E}"/>
              </a:ext>
            </a:extLst>
          </p:cNvPr>
          <p:cNvSpPr/>
          <p:nvPr/>
        </p:nvSpPr>
        <p:spPr>
          <a:xfrm>
            <a:off x="288201" y="288202"/>
            <a:ext cx="671261" cy="486239"/>
          </a:xfrm>
          <a:prstGeom prst="roundRect">
            <a:avLst>
              <a:gd name="adj" fmla="val 9921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돋보기 모양</a:t>
            </a:r>
            <a:endParaRPr lang="ko-KR" altLang="en-US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C496EB3-AC7B-AE42-A5E5-91D48059B4B1}"/>
              </a:ext>
            </a:extLst>
          </p:cNvPr>
          <p:cNvSpPr/>
          <p:nvPr/>
        </p:nvSpPr>
        <p:spPr>
          <a:xfrm>
            <a:off x="1178223" y="288201"/>
            <a:ext cx="713303" cy="486239"/>
          </a:xfrm>
          <a:prstGeom prst="roundRect">
            <a:avLst>
              <a:gd name="adj" fmla="val 9921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저장된 리스트</a:t>
            </a:r>
            <a:endParaRPr lang="ko-KR" altLang="en-US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7A1979AB-9DBD-B460-5913-5467234D9AAF}"/>
              </a:ext>
            </a:extLst>
          </p:cNvPr>
          <p:cNvSpPr/>
          <p:nvPr/>
        </p:nvSpPr>
        <p:spPr>
          <a:xfrm>
            <a:off x="11168743" y="288202"/>
            <a:ext cx="735055" cy="486239"/>
          </a:xfrm>
          <a:prstGeom prst="roundRect">
            <a:avLst>
              <a:gd name="adj" fmla="val 9921"/>
            </a:avLst>
          </a:prstGeom>
          <a:solidFill>
            <a:schemeClr val="tx1">
              <a:lumMod val="75000"/>
              <a:lumOff val="25000"/>
              <a:alpha val="74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리스트 저장</a:t>
            </a:r>
            <a:endParaRPr lang="ko-KR" altLang="en-US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22D39452-CB32-BF66-E838-DCCFF55DC5E0}"/>
              </a:ext>
            </a:extLst>
          </p:cNvPr>
          <p:cNvSpPr/>
          <p:nvPr/>
        </p:nvSpPr>
        <p:spPr>
          <a:xfrm>
            <a:off x="2045428" y="288201"/>
            <a:ext cx="791078" cy="486239"/>
          </a:xfrm>
          <a:prstGeom prst="roundRect">
            <a:avLst>
              <a:gd name="adj" fmla="val 9921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저장된 </a:t>
            </a:r>
            <a:endParaRPr lang="en-US" altLang="ko-KR" sz="1000" dirty="0"/>
          </a:p>
          <a:p>
            <a:pPr algn="ctr"/>
            <a:r>
              <a:rPr lang="ko-KR" altLang="en-US" sz="1000" dirty="0"/>
              <a:t>검색 조건</a:t>
            </a:r>
            <a:endParaRPr lang="ko-KR" altLang="en-US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364A2400-7BAF-85A9-07F6-4F077C12F77C}"/>
              </a:ext>
            </a:extLst>
          </p:cNvPr>
          <p:cNvSpPr/>
          <p:nvPr/>
        </p:nvSpPr>
        <p:spPr>
          <a:xfrm>
            <a:off x="10297885" y="288201"/>
            <a:ext cx="735055" cy="486239"/>
          </a:xfrm>
          <a:prstGeom prst="roundRect">
            <a:avLst>
              <a:gd name="adj" fmla="val 9921"/>
            </a:avLst>
          </a:prstGeom>
          <a:solidFill>
            <a:schemeClr val="tx1">
              <a:lumMod val="75000"/>
              <a:lumOff val="25000"/>
              <a:alpha val="74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검색조건 저장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8049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511BBF-4855-EC86-D65E-C676C3E0A1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>
            <a:extLst>
              <a:ext uri="{FF2B5EF4-FFF2-40B4-BE49-F238E27FC236}">
                <a16:creationId xmlns:a16="http://schemas.microsoft.com/office/drawing/2014/main" id="{C873F2E0-20A8-D99D-05B4-5A03A993C3D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prstClr val="white"/>
            </a:duotone>
          </a:blip>
          <a:srcRect t="2398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3F11B711-81B7-4AE1-7AC0-006C1D6F0932}"/>
              </a:ext>
            </a:extLst>
          </p:cNvPr>
          <p:cNvSpPr/>
          <p:nvPr/>
        </p:nvSpPr>
        <p:spPr>
          <a:xfrm>
            <a:off x="135802" y="135803"/>
            <a:ext cx="3775312" cy="6581868"/>
          </a:xfrm>
          <a:prstGeom prst="roundRect">
            <a:avLst>
              <a:gd name="adj" fmla="val 5884"/>
            </a:avLst>
          </a:prstGeom>
          <a:solidFill>
            <a:schemeClr val="tx1">
              <a:lumMod val="75000"/>
              <a:lumOff val="25000"/>
              <a:alpha val="74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8F22998D-261B-9510-1486-5F3550B559C7}"/>
              </a:ext>
            </a:extLst>
          </p:cNvPr>
          <p:cNvSpPr/>
          <p:nvPr/>
        </p:nvSpPr>
        <p:spPr>
          <a:xfrm>
            <a:off x="4056170" y="135802"/>
            <a:ext cx="8000028" cy="6581869"/>
          </a:xfrm>
          <a:prstGeom prst="roundRect">
            <a:avLst>
              <a:gd name="adj" fmla="val 3386"/>
            </a:avLst>
          </a:prstGeom>
          <a:solidFill>
            <a:schemeClr val="bg1">
              <a:lumMod val="75000"/>
              <a:alpha val="49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2181F337-177D-0448-E71B-26EC3B8C2740}"/>
              </a:ext>
            </a:extLst>
          </p:cNvPr>
          <p:cNvSpPr/>
          <p:nvPr/>
        </p:nvSpPr>
        <p:spPr>
          <a:xfrm>
            <a:off x="447279" y="914932"/>
            <a:ext cx="720905" cy="486239"/>
          </a:xfrm>
          <a:prstGeom prst="roundRect">
            <a:avLst>
              <a:gd name="adj" fmla="val 9921"/>
            </a:avLst>
          </a:prstGeom>
          <a:solidFill>
            <a:schemeClr val="tx1">
              <a:lumMod val="75000"/>
              <a:lumOff val="25000"/>
              <a:alpha val="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실관람객</a:t>
            </a:r>
            <a:endParaRPr lang="ko-KR" altLang="en-US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87C23F57-9606-D487-1789-33317DBB045C}"/>
              </a:ext>
            </a:extLst>
          </p:cNvPr>
          <p:cNvSpPr/>
          <p:nvPr/>
        </p:nvSpPr>
        <p:spPr>
          <a:xfrm>
            <a:off x="11168743" y="288202"/>
            <a:ext cx="735055" cy="486239"/>
          </a:xfrm>
          <a:prstGeom prst="roundRect">
            <a:avLst>
              <a:gd name="adj" fmla="val 9921"/>
            </a:avLst>
          </a:prstGeom>
          <a:solidFill>
            <a:schemeClr val="tx1">
              <a:lumMod val="75000"/>
              <a:lumOff val="25000"/>
              <a:alpha val="74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리스트 저장</a:t>
            </a:r>
            <a:endParaRPr lang="ko-KR" altLang="en-US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CE09F228-1C57-AD71-83C2-7A9172A50D51}"/>
              </a:ext>
            </a:extLst>
          </p:cNvPr>
          <p:cNvSpPr/>
          <p:nvPr/>
        </p:nvSpPr>
        <p:spPr>
          <a:xfrm>
            <a:off x="10297885" y="288201"/>
            <a:ext cx="735055" cy="486239"/>
          </a:xfrm>
          <a:prstGeom prst="roundRect">
            <a:avLst>
              <a:gd name="adj" fmla="val 9921"/>
            </a:avLst>
          </a:prstGeom>
          <a:solidFill>
            <a:schemeClr val="tx1">
              <a:lumMod val="75000"/>
              <a:lumOff val="25000"/>
              <a:alpha val="74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검색조건 저장</a:t>
            </a:r>
            <a:endParaRPr lang="ko-KR" altLang="en-US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D59FA4C3-C471-A962-2FDE-6A41A1E5A1FF}"/>
              </a:ext>
            </a:extLst>
          </p:cNvPr>
          <p:cNvSpPr/>
          <p:nvPr/>
        </p:nvSpPr>
        <p:spPr>
          <a:xfrm>
            <a:off x="423776" y="1368781"/>
            <a:ext cx="713303" cy="45719"/>
          </a:xfrm>
          <a:prstGeom prst="roundRect">
            <a:avLst>
              <a:gd name="adj" fmla="val 9921"/>
            </a:avLst>
          </a:prstGeom>
          <a:solidFill>
            <a:srgbClr val="868686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2B11787E-3D60-9891-889E-F58C9EDFD446}"/>
              </a:ext>
            </a:extLst>
          </p:cNvPr>
          <p:cNvSpPr/>
          <p:nvPr/>
        </p:nvSpPr>
        <p:spPr>
          <a:xfrm flipV="1">
            <a:off x="349205" y="3005293"/>
            <a:ext cx="2463282" cy="81914"/>
          </a:xfrm>
          <a:prstGeom prst="roundRect">
            <a:avLst>
              <a:gd name="adj" fmla="val 3386"/>
            </a:avLst>
          </a:prstGeom>
          <a:solidFill>
            <a:schemeClr val="bg1">
              <a:lumMod val="75000"/>
              <a:alpha val="49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E26CA163-F847-9BC6-B1C1-A03EC403E818}"/>
              </a:ext>
            </a:extLst>
          </p:cNvPr>
          <p:cNvSpPr/>
          <p:nvPr/>
        </p:nvSpPr>
        <p:spPr>
          <a:xfrm flipV="1">
            <a:off x="873712" y="3003516"/>
            <a:ext cx="1166813" cy="81914"/>
          </a:xfrm>
          <a:prstGeom prst="roundRect">
            <a:avLst>
              <a:gd name="adj" fmla="val 338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3019C71-BD3A-FD52-5724-739E9596DE05}"/>
              </a:ext>
            </a:extLst>
          </p:cNvPr>
          <p:cNvSpPr/>
          <p:nvPr/>
        </p:nvSpPr>
        <p:spPr>
          <a:xfrm>
            <a:off x="-13385" y="3002400"/>
            <a:ext cx="713303" cy="486239"/>
          </a:xfrm>
          <a:prstGeom prst="roundRect">
            <a:avLst>
              <a:gd name="adj" fmla="val 9921"/>
            </a:avLst>
          </a:prstGeom>
          <a:solidFill>
            <a:schemeClr val="tx1">
              <a:lumMod val="75000"/>
              <a:lumOff val="25000"/>
              <a:alpha val="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1919</a:t>
            </a:r>
            <a:endParaRPr lang="ko-KR" altLang="en-US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A35081EB-25AF-1190-1A1F-3833B583472B}"/>
              </a:ext>
            </a:extLst>
          </p:cNvPr>
          <p:cNvSpPr/>
          <p:nvPr/>
        </p:nvSpPr>
        <p:spPr>
          <a:xfrm>
            <a:off x="2454722" y="3002400"/>
            <a:ext cx="713303" cy="486239"/>
          </a:xfrm>
          <a:prstGeom prst="roundRect">
            <a:avLst>
              <a:gd name="adj" fmla="val 9921"/>
            </a:avLst>
          </a:prstGeom>
          <a:solidFill>
            <a:schemeClr val="tx1">
              <a:lumMod val="75000"/>
              <a:lumOff val="25000"/>
              <a:alpha val="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2024</a:t>
            </a:r>
            <a:endParaRPr lang="ko-KR" altLang="en-US" dirty="0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2D13DEDB-4AAF-CB83-E7A3-2EABC167D784}"/>
              </a:ext>
            </a:extLst>
          </p:cNvPr>
          <p:cNvGrpSpPr/>
          <p:nvPr/>
        </p:nvGrpSpPr>
        <p:grpSpPr>
          <a:xfrm>
            <a:off x="1770204" y="2580303"/>
            <a:ext cx="502409" cy="295275"/>
            <a:chOff x="1302867" y="3131461"/>
            <a:chExt cx="502409" cy="295275"/>
          </a:xfrm>
        </p:grpSpPr>
        <p:sp>
          <p:nvSpPr>
            <p:cNvPr id="21" name="말풍선: 모서리가 둥근 사각형 20">
              <a:extLst>
                <a:ext uri="{FF2B5EF4-FFF2-40B4-BE49-F238E27FC236}">
                  <a16:creationId xmlns:a16="http://schemas.microsoft.com/office/drawing/2014/main" id="{86CA5F4B-5F46-767D-F20C-D6081129629C}"/>
                </a:ext>
              </a:extLst>
            </p:cNvPr>
            <p:cNvSpPr/>
            <p:nvPr/>
          </p:nvSpPr>
          <p:spPr>
            <a:xfrm>
              <a:off x="1383195" y="3131461"/>
              <a:ext cx="356652" cy="295275"/>
            </a:xfrm>
            <a:prstGeom prst="wedgeRoundRectCallout">
              <a:avLst>
                <a:gd name="adj1" fmla="val 3203"/>
                <a:gd name="adj2" fmla="val 78629"/>
                <a:gd name="adj3" fmla="val 16667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2710FA9-B078-9769-0D7E-B590937AB404}"/>
                </a:ext>
              </a:extLst>
            </p:cNvPr>
            <p:cNvSpPr txBox="1"/>
            <p:nvPr/>
          </p:nvSpPr>
          <p:spPr>
            <a:xfrm>
              <a:off x="1302867" y="3160830"/>
              <a:ext cx="502409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000" dirty="0">
                  <a:solidFill>
                    <a:schemeClr val="bg1"/>
                  </a:solidFill>
                </a:rPr>
                <a:t>1983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2C11D1A9-E0D8-3FEF-036A-C9737D1B35B1}"/>
              </a:ext>
            </a:extLst>
          </p:cNvPr>
          <p:cNvGrpSpPr/>
          <p:nvPr/>
        </p:nvGrpSpPr>
        <p:grpSpPr>
          <a:xfrm>
            <a:off x="651795" y="2586034"/>
            <a:ext cx="502409" cy="295275"/>
            <a:chOff x="853643" y="3133725"/>
            <a:chExt cx="502409" cy="295275"/>
          </a:xfrm>
        </p:grpSpPr>
        <p:sp>
          <p:nvSpPr>
            <p:cNvPr id="20" name="말풍선: 모서리가 둥근 사각형 19">
              <a:extLst>
                <a:ext uri="{FF2B5EF4-FFF2-40B4-BE49-F238E27FC236}">
                  <a16:creationId xmlns:a16="http://schemas.microsoft.com/office/drawing/2014/main" id="{369E9B04-CCBC-763B-0545-502342FCE0A0}"/>
                </a:ext>
              </a:extLst>
            </p:cNvPr>
            <p:cNvSpPr/>
            <p:nvPr/>
          </p:nvSpPr>
          <p:spPr>
            <a:xfrm>
              <a:off x="927301" y="3133725"/>
              <a:ext cx="356652" cy="295275"/>
            </a:xfrm>
            <a:prstGeom prst="wedgeRoundRectCallout">
              <a:avLst>
                <a:gd name="adj1" fmla="val -4809"/>
                <a:gd name="adj2" fmla="val 78629"/>
                <a:gd name="adj3" fmla="val 16667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D4E6078-B058-80A2-5D30-3DDE9B1EF7B6}"/>
                </a:ext>
              </a:extLst>
            </p:cNvPr>
            <p:cNvSpPr txBox="1"/>
            <p:nvPr/>
          </p:nvSpPr>
          <p:spPr>
            <a:xfrm>
              <a:off x="853643" y="3155987"/>
              <a:ext cx="502409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000" dirty="0">
                  <a:solidFill>
                    <a:schemeClr val="bg1"/>
                  </a:solidFill>
                </a:rPr>
                <a:t>1945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</p:grp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CE2E0B3F-9951-3773-8474-FE9E3273110F}"/>
              </a:ext>
            </a:extLst>
          </p:cNvPr>
          <p:cNvSpPr/>
          <p:nvPr/>
        </p:nvSpPr>
        <p:spPr>
          <a:xfrm flipV="1">
            <a:off x="349423" y="4221232"/>
            <a:ext cx="2463282" cy="81914"/>
          </a:xfrm>
          <a:prstGeom prst="roundRect">
            <a:avLst>
              <a:gd name="adj" fmla="val 3386"/>
            </a:avLst>
          </a:prstGeom>
          <a:solidFill>
            <a:schemeClr val="bg1">
              <a:lumMod val="75000"/>
              <a:alpha val="49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099127BB-4668-6AD4-5629-276D336C420B}"/>
              </a:ext>
            </a:extLst>
          </p:cNvPr>
          <p:cNvSpPr/>
          <p:nvPr/>
        </p:nvSpPr>
        <p:spPr>
          <a:xfrm flipV="1">
            <a:off x="788205" y="4219455"/>
            <a:ext cx="773908" cy="81914"/>
          </a:xfrm>
          <a:prstGeom prst="roundRect">
            <a:avLst>
              <a:gd name="adj" fmla="val 338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2FE5DB30-5BD8-A962-66AA-6D18869E720B}"/>
              </a:ext>
            </a:extLst>
          </p:cNvPr>
          <p:cNvGrpSpPr/>
          <p:nvPr/>
        </p:nvGrpSpPr>
        <p:grpSpPr>
          <a:xfrm>
            <a:off x="1273694" y="3815675"/>
            <a:ext cx="576838" cy="295275"/>
            <a:chOff x="1276064" y="3131461"/>
            <a:chExt cx="576838" cy="295275"/>
          </a:xfrm>
        </p:grpSpPr>
        <p:sp>
          <p:nvSpPr>
            <p:cNvPr id="22" name="말풍선: 모서리가 둥근 사각형 21">
              <a:extLst>
                <a:ext uri="{FF2B5EF4-FFF2-40B4-BE49-F238E27FC236}">
                  <a16:creationId xmlns:a16="http://schemas.microsoft.com/office/drawing/2014/main" id="{2A66B5A6-BAC4-D0E5-11F9-C2CA21D1ABA5}"/>
                </a:ext>
              </a:extLst>
            </p:cNvPr>
            <p:cNvSpPr/>
            <p:nvPr/>
          </p:nvSpPr>
          <p:spPr>
            <a:xfrm>
              <a:off x="1383195" y="3131461"/>
              <a:ext cx="356652" cy="295275"/>
            </a:xfrm>
            <a:prstGeom prst="wedgeRoundRectCallout">
              <a:avLst>
                <a:gd name="adj1" fmla="val 3203"/>
                <a:gd name="adj2" fmla="val 78629"/>
                <a:gd name="adj3" fmla="val 16667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FAED5C8-7A7C-4714-7662-B0370F602086}"/>
                </a:ext>
              </a:extLst>
            </p:cNvPr>
            <p:cNvSpPr txBox="1"/>
            <p:nvPr/>
          </p:nvSpPr>
          <p:spPr>
            <a:xfrm>
              <a:off x="1276064" y="3160830"/>
              <a:ext cx="576838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000" dirty="0">
                  <a:solidFill>
                    <a:schemeClr val="bg1"/>
                  </a:solidFill>
                </a:rPr>
                <a:t>50,000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B4A924A9-5B1D-442A-4A2E-F2CB0229587E}"/>
              </a:ext>
            </a:extLst>
          </p:cNvPr>
          <p:cNvGrpSpPr/>
          <p:nvPr/>
        </p:nvGrpSpPr>
        <p:grpSpPr>
          <a:xfrm>
            <a:off x="510362" y="3818023"/>
            <a:ext cx="571961" cy="295275"/>
            <a:chOff x="815543" y="3133725"/>
            <a:chExt cx="571961" cy="295275"/>
          </a:xfrm>
        </p:grpSpPr>
        <p:sp>
          <p:nvSpPr>
            <p:cNvPr id="29" name="말풍선: 모서리가 둥근 사각형 28">
              <a:extLst>
                <a:ext uri="{FF2B5EF4-FFF2-40B4-BE49-F238E27FC236}">
                  <a16:creationId xmlns:a16="http://schemas.microsoft.com/office/drawing/2014/main" id="{772A16A4-26FB-2D74-4215-30267D779AC9}"/>
                </a:ext>
              </a:extLst>
            </p:cNvPr>
            <p:cNvSpPr/>
            <p:nvPr/>
          </p:nvSpPr>
          <p:spPr>
            <a:xfrm>
              <a:off x="927301" y="3133725"/>
              <a:ext cx="356652" cy="295275"/>
            </a:xfrm>
            <a:prstGeom prst="wedgeRoundRectCallout">
              <a:avLst>
                <a:gd name="adj1" fmla="val -4809"/>
                <a:gd name="adj2" fmla="val 78629"/>
                <a:gd name="adj3" fmla="val 16667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44350EA-D26C-DD89-9291-05028911A55F}"/>
                </a:ext>
              </a:extLst>
            </p:cNvPr>
            <p:cNvSpPr txBox="1"/>
            <p:nvPr/>
          </p:nvSpPr>
          <p:spPr>
            <a:xfrm>
              <a:off x="815543" y="3155987"/>
              <a:ext cx="571961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000" dirty="0">
                  <a:solidFill>
                    <a:schemeClr val="bg1"/>
                  </a:solidFill>
                </a:rPr>
                <a:t>10,000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</p:grp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E1FA84F7-16A5-88EA-BAC1-181218D86F98}"/>
              </a:ext>
            </a:extLst>
          </p:cNvPr>
          <p:cNvSpPr/>
          <p:nvPr/>
        </p:nvSpPr>
        <p:spPr>
          <a:xfrm>
            <a:off x="3062033" y="2801353"/>
            <a:ext cx="825062" cy="486239"/>
          </a:xfrm>
          <a:prstGeom prst="roundRect">
            <a:avLst>
              <a:gd name="adj" fmla="val 9921"/>
            </a:avLst>
          </a:prstGeom>
          <a:solidFill>
            <a:schemeClr val="tx1">
              <a:lumMod val="75000"/>
              <a:lumOff val="25000"/>
              <a:alpha val="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/>
              <a:t>제작 연도</a:t>
            </a:r>
            <a:endParaRPr lang="ko-KR" altLang="en-US" sz="2000" b="1" dirty="0"/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E4424523-4E35-3508-654A-404C4DCD52C9}"/>
              </a:ext>
            </a:extLst>
          </p:cNvPr>
          <p:cNvSpPr/>
          <p:nvPr/>
        </p:nvSpPr>
        <p:spPr>
          <a:xfrm>
            <a:off x="3085733" y="4023204"/>
            <a:ext cx="825062" cy="486239"/>
          </a:xfrm>
          <a:prstGeom prst="roundRect">
            <a:avLst>
              <a:gd name="adj" fmla="val 9921"/>
            </a:avLst>
          </a:prstGeom>
          <a:solidFill>
            <a:schemeClr val="tx1">
              <a:lumMod val="75000"/>
              <a:lumOff val="25000"/>
              <a:alpha val="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/>
              <a:t>평가 </a:t>
            </a:r>
            <a:r>
              <a:rPr lang="ko-KR" altLang="en-US" sz="1050" b="1" dirty="0" err="1"/>
              <a:t>갯수</a:t>
            </a:r>
            <a:endParaRPr lang="ko-KR" altLang="en-US" sz="2000" b="1" dirty="0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139B618D-8A1D-8345-55A0-59F8C02561F0}"/>
              </a:ext>
            </a:extLst>
          </p:cNvPr>
          <p:cNvSpPr/>
          <p:nvPr/>
        </p:nvSpPr>
        <p:spPr>
          <a:xfrm>
            <a:off x="-21249" y="4234674"/>
            <a:ext cx="713303" cy="486239"/>
          </a:xfrm>
          <a:prstGeom prst="roundRect">
            <a:avLst>
              <a:gd name="adj" fmla="val 9921"/>
            </a:avLst>
          </a:prstGeom>
          <a:solidFill>
            <a:schemeClr val="tx1">
              <a:lumMod val="75000"/>
              <a:lumOff val="25000"/>
              <a:alpha val="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dirty="0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3A35045D-0FE5-E675-85EA-D1CC94DD7E37}"/>
              </a:ext>
            </a:extLst>
          </p:cNvPr>
          <p:cNvSpPr/>
          <p:nvPr/>
        </p:nvSpPr>
        <p:spPr>
          <a:xfrm>
            <a:off x="2446858" y="4234674"/>
            <a:ext cx="713303" cy="486239"/>
          </a:xfrm>
          <a:prstGeom prst="roundRect">
            <a:avLst>
              <a:gd name="adj" fmla="val 9921"/>
            </a:avLst>
          </a:prstGeom>
          <a:solidFill>
            <a:schemeClr val="tx1">
              <a:lumMod val="75000"/>
              <a:lumOff val="25000"/>
              <a:alpha val="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99.999</a:t>
            </a:r>
            <a:endParaRPr lang="ko-KR" altLang="en-US" dirty="0"/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A351A9C8-162D-53A5-FA46-8D2129EC3339}"/>
              </a:ext>
            </a:extLst>
          </p:cNvPr>
          <p:cNvSpPr/>
          <p:nvPr/>
        </p:nvSpPr>
        <p:spPr>
          <a:xfrm flipV="1">
            <a:off x="358400" y="5370799"/>
            <a:ext cx="2463282" cy="81914"/>
          </a:xfrm>
          <a:prstGeom prst="roundRect">
            <a:avLst>
              <a:gd name="adj" fmla="val 3386"/>
            </a:avLst>
          </a:prstGeom>
          <a:solidFill>
            <a:schemeClr val="bg1">
              <a:lumMod val="75000"/>
              <a:alpha val="49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AA0F7B41-1581-22C5-942C-1E9C95BCB207}"/>
              </a:ext>
            </a:extLst>
          </p:cNvPr>
          <p:cNvSpPr/>
          <p:nvPr/>
        </p:nvSpPr>
        <p:spPr>
          <a:xfrm flipV="1">
            <a:off x="2047774" y="5370799"/>
            <a:ext cx="773908" cy="81914"/>
          </a:xfrm>
          <a:prstGeom prst="roundRect">
            <a:avLst>
              <a:gd name="adj" fmla="val 338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ACFB06B1-954D-5E51-477D-2A63654D3DDD}"/>
              </a:ext>
            </a:extLst>
          </p:cNvPr>
          <p:cNvGrpSpPr/>
          <p:nvPr/>
        </p:nvGrpSpPr>
        <p:grpSpPr>
          <a:xfrm>
            <a:off x="2533263" y="4967590"/>
            <a:ext cx="576838" cy="295275"/>
            <a:chOff x="1276064" y="3131461"/>
            <a:chExt cx="576838" cy="295275"/>
          </a:xfrm>
        </p:grpSpPr>
        <p:sp>
          <p:nvSpPr>
            <p:cNvPr id="44" name="말풍선: 모서리가 둥근 사각형 43">
              <a:extLst>
                <a:ext uri="{FF2B5EF4-FFF2-40B4-BE49-F238E27FC236}">
                  <a16:creationId xmlns:a16="http://schemas.microsoft.com/office/drawing/2014/main" id="{2261B74D-4527-243D-FC74-987064A92415}"/>
                </a:ext>
              </a:extLst>
            </p:cNvPr>
            <p:cNvSpPr/>
            <p:nvPr/>
          </p:nvSpPr>
          <p:spPr>
            <a:xfrm>
              <a:off x="1383195" y="3131461"/>
              <a:ext cx="356652" cy="295275"/>
            </a:xfrm>
            <a:prstGeom prst="wedgeRoundRectCallout">
              <a:avLst>
                <a:gd name="adj1" fmla="val 3203"/>
                <a:gd name="adj2" fmla="val 78629"/>
                <a:gd name="adj3" fmla="val 16667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5D7FBE0-6C25-5224-ECF9-4275E0CBFADB}"/>
                </a:ext>
              </a:extLst>
            </p:cNvPr>
            <p:cNvSpPr txBox="1"/>
            <p:nvPr/>
          </p:nvSpPr>
          <p:spPr>
            <a:xfrm>
              <a:off x="1276064" y="3160830"/>
              <a:ext cx="576838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000" dirty="0">
                  <a:solidFill>
                    <a:schemeClr val="bg1"/>
                  </a:solidFill>
                </a:rPr>
                <a:t>10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DE0C76DB-3ADF-0870-7732-37E26C5FC338}"/>
              </a:ext>
            </a:extLst>
          </p:cNvPr>
          <p:cNvGrpSpPr/>
          <p:nvPr/>
        </p:nvGrpSpPr>
        <p:grpSpPr>
          <a:xfrm>
            <a:off x="1772930" y="4959660"/>
            <a:ext cx="571961" cy="295275"/>
            <a:chOff x="815543" y="3133725"/>
            <a:chExt cx="571961" cy="295275"/>
          </a:xfrm>
        </p:grpSpPr>
        <p:sp>
          <p:nvSpPr>
            <p:cNvPr id="47" name="말풍선: 모서리가 둥근 사각형 46">
              <a:extLst>
                <a:ext uri="{FF2B5EF4-FFF2-40B4-BE49-F238E27FC236}">
                  <a16:creationId xmlns:a16="http://schemas.microsoft.com/office/drawing/2014/main" id="{16F308CE-3F9C-D21E-80C7-AC1CC0678094}"/>
                </a:ext>
              </a:extLst>
            </p:cNvPr>
            <p:cNvSpPr/>
            <p:nvPr/>
          </p:nvSpPr>
          <p:spPr>
            <a:xfrm>
              <a:off x="927301" y="3133725"/>
              <a:ext cx="356652" cy="295275"/>
            </a:xfrm>
            <a:prstGeom prst="wedgeRoundRectCallout">
              <a:avLst>
                <a:gd name="adj1" fmla="val -4809"/>
                <a:gd name="adj2" fmla="val 78629"/>
                <a:gd name="adj3" fmla="val 16667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55BFA67A-B86E-5222-A1D9-084ACA6AD189}"/>
                </a:ext>
              </a:extLst>
            </p:cNvPr>
            <p:cNvSpPr txBox="1"/>
            <p:nvPr/>
          </p:nvSpPr>
          <p:spPr>
            <a:xfrm>
              <a:off x="815543" y="3155987"/>
              <a:ext cx="571961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000" dirty="0">
                  <a:solidFill>
                    <a:schemeClr val="bg1"/>
                  </a:solidFill>
                </a:rPr>
                <a:t>7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</p:grp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4F072BCE-97FD-403C-7ADC-3CDA11F5CE8C}"/>
              </a:ext>
            </a:extLst>
          </p:cNvPr>
          <p:cNvSpPr/>
          <p:nvPr/>
        </p:nvSpPr>
        <p:spPr>
          <a:xfrm>
            <a:off x="-12272" y="5384241"/>
            <a:ext cx="713303" cy="486239"/>
          </a:xfrm>
          <a:prstGeom prst="roundRect">
            <a:avLst>
              <a:gd name="adj" fmla="val 9921"/>
            </a:avLst>
          </a:prstGeom>
          <a:solidFill>
            <a:schemeClr val="tx1">
              <a:lumMod val="75000"/>
              <a:lumOff val="25000"/>
              <a:alpha val="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0</a:t>
            </a:r>
            <a:endParaRPr lang="ko-KR" altLang="en-US" dirty="0"/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175235E1-6E18-2F16-E147-9DF89B4DD4A5}"/>
              </a:ext>
            </a:extLst>
          </p:cNvPr>
          <p:cNvSpPr/>
          <p:nvPr/>
        </p:nvSpPr>
        <p:spPr>
          <a:xfrm>
            <a:off x="2455835" y="5384241"/>
            <a:ext cx="713303" cy="486239"/>
          </a:xfrm>
          <a:prstGeom prst="roundRect">
            <a:avLst>
              <a:gd name="adj" fmla="val 9921"/>
            </a:avLst>
          </a:prstGeom>
          <a:solidFill>
            <a:schemeClr val="tx1">
              <a:lumMod val="75000"/>
              <a:lumOff val="25000"/>
              <a:alpha val="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10</a:t>
            </a:r>
            <a:endParaRPr lang="ko-KR" altLang="en-US" dirty="0"/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AA42160C-1713-E9F1-6710-3F97C16F7266}"/>
              </a:ext>
            </a:extLst>
          </p:cNvPr>
          <p:cNvSpPr/>
          <p:nvPr/>
        </p:nvSpPr>
        <p:spPr>
          <a:xfrm>
            <a:off x="3073883" y="5172771"/>
            <a:ext cx="825062" cy="486239"/>
          </a:xfrm>
          <a:prstGeom prst="roundRect">
            <a:avLst>
              <a:gd name="adj" fmla="val 9921"/>
            </a:avLst>
          </a:prstGeom>
          <a:solidFill>
            <a:schemeClr val="tx1">
              <a:lumMod val="75000"/>
              <a:lumOff val="25000"/>
              <a:alpha val="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 err="1"/>
              <a:t>별점</a:t>
            </a:r>
            <a:r>
              <a:rPr lang="ko-KR" altLang="en-US" sz="1050" b="1" dirty="0"/>
              <a:t> 범위</a:t>
            </a:r>
            <a:endParaRPr lang="ko-KR" altLang="en-US" sz="2000" b="1" dirty="0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F754D308-8D21-9E22-0E93-270082A356B3}"/>
              </a:ext>
            </a:extLst>
          </p:cNvPr>
          <p:cNvSpPr/>
          <p:nvPr/>
        </p:nvSpPr>
        <p:spPr>
          <a:xfrm>
            <a:off x="591387" y="5384361"/>
            <a:ext cx="671261" cy="486239"/>
          </a:xfrm>
          <a:prstGeom prst="roundRect">
            <a:avLst>
              <a:gd name="adj" fmla="val 9921"/>
            </a:avLst>
          </a:prstGeom>
          <a:solidFill>
            <a:schemeClr val="tx1">
              <a:lumMod val="75000"/>
              <a:lumOff val="25000"/>
              <a:alpha val="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D7C758DE-60C7-A25B-9A85-B5883EDE369D}"/>
              </a:ext>
            </a:extLst>
          </p:cNvPr>
          <p:cNvSpPr/>
          <p:nvPr/>
        </p:nvSpPr>
        <p:spPr>
          <a:xfrm>
            <a:off x="2111227" y="887663"/>
            <a:ext cx="671261" cy="486239"/>
          </a:xfrm>
          <a:prstGeom prst="roundRect">
            <a:avLst>
              <a:gd name="adj" fmla="val 9921"/>
            </a:avLst>
          </a:prstGeom>
          <a:solidFill>
            <a:schemeClr val="tx1">
              <a:lumMod val="75000"/>
              <a:lumOff val="25000"/>
              <a:alpha val="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남</a:t>
            </a:r>
            <a:endParaRPr lang="ko-KR" altLang="en-US" dirty="0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80D572D2-ED8D-9B84-7C9E-691ABBCEF2D7}"/>
              </a:ext>
            </a:extLst>
          </p:cNvPr>
          <p:cNvSpPr/>
          <p:nvPr/>
        </p:nvSpPr>
        <p:spPr>
          <a:xfrm>
            <a:off x="2087724" y="1341512"/>
            <a:ext cx="713303" cy="45719"/>
          </a:xfrm>
          <a:prstGeom prst="roundRect">
            <a:avLst>
              <a:gd name="adj" fmla="val 9921"/>
            </a:avLst>
          </a:prstGeom>
          <a:solidFill>
            <a:srgbClr val="868686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D073D1B3-9D53-1689-181E-1D01B9F7261C}"/>
              </a:ext>
            </a:extLst>
          </p:cNvPr>
          <p:cNvSpPr/>
          <p:nvPr/>
        </p:nvSpPr>
        <p:spPr>
          <a:xfrm>
            <a:off x="2923026" y="887663"/>
            <a:ext cx="671261" cy="486239"/>
          </a:xfrm>
          <a:prstGeom prst="roundRect">
            <a:avLst>
              <a:gd name="adj" fmla="val 9921"/>
            </a:avLst>
          </a:prstGeom>
          <a:solidFill>
            <a:schemeClr val="tx1">
              <a:lumMod val="75000"/>
              <a:lumOff val="25000"/>
              <a:alpha val="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여</a:t>
            </a:r>
            <a:endParaRPr lang="ko-KR" altLang="en-US" dirty="0"/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7F8A16BB-08D6-DD8F-17C6-7BF6C883AAED}"/>
              </a:ext>
            </a:extLst>
          </p:cNvPr>
          <p:cNvSpPr/>
          <p:nvPr/>
        </p:nvSpPr>
        <p:spPr>
          <a:xfrm>
            <a:off x="2899523" y="1341512"/>
            <a:ext cx="713303" cy="45719"/>
          </a:xfrm>
          <a:prstGeom prst="roundRect">
            <a:avLst>
              <a:gd name="adj" fmla="val 9921"/>
            </a:avLst>
          </a:prstGeom>
          <a:solidFill>
            <a:srgbClr val="868686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CACE29D0-7BFA-7503-DAB4-E14C11E3F303}"/>
              </a:ext>
            </a:extLst>
          </p:cNvPr>
          <p:cNvSpPr/>
          <p:nvPr/>
        </p:nvSpPr>
        <p:spPr>
          <a:xfrm>
            <a:off x="445801" y="1465553"/>
            <a:ext cx="720905" cy="486239"/>
          </a:xfrm>
          <a:prstGeom prst="roundRect">
            <a:avLst>
              <a:gd name="adj" fmla="val 9921"/>
            </a:avLst>
          </a:prstGeom>
          <a:solidFill>
            <a:schemeClr val="tx1">
              <a:lumMod val="75000"/>
              <a:lumOff val="25000"/>
              <a:alpha val="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네티즌</a:t>
            </a:r>
            <a:endParaRPr lang="ko-KR" altLang="en-US" dirty="0"/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3CC28134-E702-29C6-AE0F-EBB11AC8A60D}"/>
              </a:ext>
            </a:extLst>
          </p:cNvPr>
          <p:cNvSpPr/>
          <p:nvPr/>
        </p:nvSpPr>
        <p:spPr>
          <a:xfrm>
            <a:off x="422298" y="1919402"/>
            <a:ext cx="713303" cy="45719"/>
          </a:xfrm>
          <a:prstGeom prst="roundRect">
            <a:avLst>
              <a:gd name="adj" fmla="val 9921"/>
            </a:avLst>
          </a:prstGeom>
          <a:solidFill>
            <a:srgbClr val="868686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2EBF8BA3-6281-AE11-2C9D-0810B22ACA81}"/>
              </a:ext>
            </a:extLst>
          </p:cNvPr>
          <p:cNvSpPr/>
          <p:nvPr/>
        </p:nvSpPr>
        <p:spPr>
          <a:xfrm>
            <a:off x="2109749" y="1438284"/>
            <a:ext cx="671261" cy="486239"/>
          </a:xfrm>
          <a:prstGeom prst="roundRect">
            <a:avLst>
              <a:gd name="adj" fmla="val 9921"/>
            </a:avLst>
          </a:prstGeom>
          <a:solidFill>
            <a:schemeClr val="tx1">
              <a:lumMod val="75000"/>
              <a:lumOff val="25000"/>
              <a:alpha val="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남</a:t>
            </a:r>
            <a:endParaRPr lang="ko-KR" altLang="en-US" dirty="0"/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8ECBD9A2-F0F9-558D-4273-6879345B7E55}"/>
              </a:ext>
            </a:extLst>
          </p:cNvPr>
          <p:cNvSpPr/>
          <p:nvPr/>
        </p:nvSpPr>
        <p:spPr>
          <a:xfrm>
            <a:off x="2086246" y="1892133"/>
            <a:ext cx="713303" cy="45719"/>
          </a:xfrm>
          <a:prstGeom prst="roundRect">
            <a:avLst>
              <a:gd name="adj" fmla="val 9921"/>
            </a:avLst>
          </a:prstGeom>
          <a:solidFill>
            <a:srgbClr val="868686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1220DD5F-B276-F2FB-E947-88D4ECD9CA94}"/>
              </a:ext>
            </a:extLst>
          </p:cNvPr>
          <p:cNvSpPr/>
          <p:nvPr/>
        </p:nvSpPr>
        <p:spPr>
          <a:xfrm>
            <a:off x="2921548" y="1438284"/>
            <a:ext cx="671261" cy="486239"/>
          </a:xfrm>
          <a:prstGeom prst="roundRect">
            <a:avLst>
              <a:gd name="adj" fmla="val 9921"/>
            </a:avLst>
          </a:prstGeom>
          <a:solidFill>
            <a:schemeClr val="tx1">
              <a:lumMod val="75000"/>
              <a:lumOff val="25000"/>
              <a:alpha val="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여</a:t>
            </a:r>
            <a:endParaRPr lang="ko-KR" altLang="en-US" dirty="0"/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2AE88CBE-9D3B-1F76-C366-54E99C656D5C}"/>
              </a:ext>
            </a:extLst>
          </p:cNvPr>
          <p:cNvSpPr/>
          <p:nvPr/>
        </p:nvSpPr>
        <p:spPr>
          <a:xfrm>
            <a:off x="2898045" y="1892133"/>
            <a:ext cx="713303" cy="45719"/>
          </a:xfrm>
          <a:prstGeom prst="roundRect">
            <a:avLst>
              <a:gd name="adj" fmla="val 9921"/>
            </a:avLst>
          </a:prstGeom>
          <a:solidFill>
            <a:srgbClr val="868686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5AB2DF8A-5E56-2DC9-BC3A-DF440733CC0E}"/>
              </a:ext>
            </a:extLst>
          </p:cNvPr>
          <p:cNvSpPr/>
          <p:nvPr/>
        </p:nvSpPr>
        <p:spPr>
          <a:xfrm>
            <a:off x="1298979" y="901723"/>
            <a:ext cx="720905" cy="486239"/>
          </a:xfrm>
          <a:prstGeom prst="roundRect">
            <a:avLst>
              <a:gd name="adj" fmla="val 9921"/>
            </a:avLst>
          </a:prstGeom>
          <a:solidFill>
            <a:schemeClr val="tx1">
              <a:lumMod val="75000"/>
              <a:lumOff val="25000"/>
              <a:alpha val="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전체</a:t>
            </a:r>
            <a:endParaRPr lang="ko-KR" altLang="en-US" dirty="0"/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BB3EF111-6624-00F5-CCCC-81CC47EF96EC}"/>
              </a:ext>
            </a:extLst>
          </p:cNvPr>
          <p:cNvSpPr/>
          <p:nvPr/>
        </p:nvSpPr>
        <p:spPr>
          <a:xfrm>
            <a:off x="1275476" y="1355572"/>
            <a:ext cx="713303" cy="45719"/>
          </a:xfrm>
          <a:prstGeom prst="roundRect">
            <a:avLst>
              <a:gd name="adj" fmla="val 9921"/>
            </a:avLst>
          </a:prstGeom>
          <a:solidFill>
            <a:srgbClr val="868686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8A77FE65-B7FD-E1C6-E15E-440D3BB8CB9E}"/>
              </a:ext>
            </a:extLst>
          </p:cNvPr>
          <p:cNvSpPr/>
          <p:nvPr/>
        </p:nvSpPr>
        <p:spPr>
          <a:xfrm>
            <a:off x="1297501" y="1452344"/>
            <a:ext cx="720905" cy="486239"/>
          </a:xfrm>
          <a:prstGeom prst="roundRect">
            <a:avLst>
              <a:gd name="adj" fmla="val 9921"/>
            </a:avLst>
          </a:prstGeom>
          <a:solidFill>
            <a:schemeClr val="tx1">
              <a:lumMod val="75000"/>
              <a:lumOff val="25000"/>
              <a:alpha val="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전체</a:t>
            </a:r>
            <a:endParaRPr lang="ko-KR" altLang="en-US" dirty="0"/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C39124EA-76C3-F396-04A4-C12917174854}"/>
              </a:ext>
            </a:extLst>
          </p:cNvPr>
          <p:cNvSpPr/>
          <p:nvPr/>
        </p:nvSpPr>
        <p:spPr>
          <a:xfrm>
            <a:off x="1273998" y="1906193"/>
            <a:ext cx="713303" cy="45719"/>
          </a:xfrm>
          <a:prstGeom prst="roundRect">
            <a:avLst>
              <a:gd name="adj" fmla="val 9921"/>
            </a:avLst>
          </a:prstGeom>
          <a:solidFill>
            <a:srgbClr val="868686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0DF4817E-26E9-31F5-783A-5254B06028CE}"/>
              </a:ext>
            </a:extLst>
          </p:cNvPr>
          <p:cNvSpPr/>
          <p:nvPr/>
        </p:nvSpPr>
        <p:spPr>
          <a:xfrm>
            <a:off x="1061463" y="285480"/>
            <a:ext cx="1646450" cy="486239"/>
          </a:xfrm>
          <a:prstGeom prst="roundRect">
            <a:avLst>
              <a:gd name="adj" fmla="val 9921"/>
            </a:avLst>
          </a:prstGeom>
          <a:solidFill>
            <a:schemeClr val="tx1">
              <a:lumMod val="75000"/>
              <a:lumOff val="25000"/>
              <a:alpha val="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평균 평점</a:t>
            </a:r>
            <a:endParaRPr lang="ko-KR" altLang="en-US" dirty="0"/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58DCC07E-6425-4829-01F2-253C23DBB0D5}"/>
              </a:ext>
            </a:extLst>
          </p:cNvPr>
          <p:cNvSpPr/>
          <p:nvPr/>
        </p:nvSpPr>
        <p:spPr>
          <a:xfrm>
            <a:off x="1284059" y="704321"/>
            <a:ext cx="1201258" cy="45720"/>
          </a:xfrm>
          <a:prstGeom prst="roundRect">
            <a:avLst>
              <a:gd name="adj" fmla="val 992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975EC535-F3C3-9A07-079F-505A4035E24E}"/>
              </a:ext>
            </a:extLst>
          </p:cNvPr>
          <p:cNvSpPr/>
          <p:nvPr/>
        </p:nvSpPr>
        <p:spPr>
          <a:xfrm flipV="1">
            <a:off x="317728" y="6355236"/>
            <a:ext cx="2463282" cy="81914"/>
          </a:xfrm>
          <a:prstGeom prst="roundRect">
            <a:avLst>
              <a:gd name="adj" fmla="val 3386"/>
            </a:avLst>
          </a:prstGeom>
          <a:solidFill>
            <a:schemeClr val="bg1">
              <a:lumMod val="75000"/>
              <a:alpha val="49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19785E7B-04A9-3DAE-207A-F78DD4E8FB11}"/>
              </a:ext>
            </a:extLst>
          </p:cNvPr>
          <p:cNvSpPr/>
          <p:nvPr/>
        </p:nvSpPr>
        <p:spPr>
          <a:xfrm flipV="1">
            <a:off x="464643" y="6355236"/>
            <a:ext cx="45719" cy="81914"/>
          </a:xfrm>
          <a:prstGeom prst="roundRect">
            <a:avLst>
              <a:gd name="adj" fmla="val 338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64BDFBA5-677D-D3C6-4300-4FBE4316448D}"/>
              </a:ext>
            </a:extLst>
          </p:cNvPr>
          <p:cNvGrpSpPr/>
          <p:nvPr/>
        </p:nvGrpSpPr>
        <p:grpSpPr>
          <a:xfrm>
            <a:off x="201521" y="5951122"/>
            <a:ext cx="571961" cy="295275"/>
            <a:chOff x="815543" y="3133725"/>
            <a:chExt cx="571961" cy="295275"/>
          </a:xfrm>
        </p:grpSpPr>
        <p:sp>
          <p:nvSpPr>
            <p:cNvPr id="77" name="말풍선: 모서리가 둥근 사각형 76">
              <a:extLst>
                <a:ext uri="{FF2B5EF4-FFF2-40B4-BE49-F238E27FC236}">
                  <a16:creationId xmlns:a16="http://schemas.microsoft.com/office/drawing/2014/main" id="{44DA44E4-3006-0699-F2E1-B1A50C9154C3}"/>
                </a:ext>
              </a:extLst>
            </p:cNvPr>
            <p:cNvSpPr/>
            <p:nvPr/>
          </p:nvSpPr>
          <p:spPr>
            <a:xfrm>
              <a:off x="927301" y="3133725"/>
              <a:ext cx="356652" cy="295275"/>
            </a:xfrm>
            <a:prstGeom prst="wedgeRoundRectCallout">
              <a:avLst>
                <a:gd name="adj1" fmla="val 532"/>
                <a:gd name="adj2" fmla="val 79435"/>
                <a:gd name="adj3" fmla="val 16667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9852C2B9-C520-CFF9-4E27-BB4046DAE916}"/>
                </a:ext>
              </a:extLst>
            </p:cNvPr>
            <p:cNvSpPr txBox="1"/>
            <p:nvPr/>
          </p:nvSpPr>
          <p:spPr>
            <a:xfrm>
              <a:off x="815543" y="3155987"/>
              <a:ext cx="571961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000" dirty="0">
                  <a:solidFill>
                    <a:schemeClr val="bg1"/>
                  </a:solidFill>
                </a:rPr>
                <a:t>100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</p:grp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E32C82CC-A445-577B-E722-99EC2735BE66}"/>
              </a:ext>
            </a:extLst>
          </p:cNvPr>
          <p:cNvSpPr/>
          <p:nvPr/>
        </p:nvSpPr>
        <p:spPr>
          <a:xfrm>
            <a:off x="3033210" y="6157208"/>
            <a:ext cx="890195" cy="486239"/>
          </a:xfrm>
          <a:prstGeom prst="roundRect">
            <a:avLst>
              <a:gd name="adj" fmla="val 9921"/>
            </a:avLst>
          </a:prstGeom>
          <a:solidFill>
            <a:schemeClr val="tx1">
              <a:lumMod val="75000"/>
              <a:lumOff val="25000"/>
              <a:alpha val="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/>
              <a:t>최대 순위</a:t>
            </a:r>
            <a:endParaRPr lang="ko-KR" altLang="en-US" sz="2000" b="1" dirty="0"/>
          </a:p>
        </p:txBody>
      </p: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CF85239C-A2DD-78C9-3E12-C6ABA57FDFBC}"/>
              </a:ext>
            </a:extLst>
          </p:cNvPr>
          <p:cNvSpPr/>
          <p:nvPr/>
        </p:nvSpPr>
        <p:spPr>
          <a:xfrm>
            <a:off x="-43749" y="6333020"/>
            <a:ext cx="713303" cy="486239"/>
          </a:xfrm>
          <a:prstGeom prst="roundRect">
            <a:avLst>
              <a:gd name="adj" fmla="val 9921"/>
            </a:avLst>
          </a:prstGeom>
          <a:solidFill>
            <a:schemeClr val="tx1">
              <a:lumMod val="75000"/>
              <a:lumOff val="25000"/>
              <a:alpha val="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0</a:t>
            </a:r>
            <a:endParaRPr lang="ko-KR" altLang="en-US" dirty="0"/>
          </a:p>
        </p:txBody>
      </p:sp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147866BC-23CC-63AF-B21D-CFA5497AECC1}"/>
              </a:ext>
            </a:extLst>
          </p:cNvPr>
          <p:cNvSpPr/>
          <p:nvPr/>
        </p:nvSpPr>
        <p:spPr>
          <a:xfrm>
            <a:off x="2424358" y="6333020"/>
            <a:ext cx="713303" cy="486239"/>
          </a:xfrm>
          <a:prstGeom prst="roundRect">
            <a:avLst>
              <a:gd name="adj" fmla="val 9921"/>
            </a:avLst>
          </a:prstGeom>
          <a:solidFill>
            <a:schemeClr val="tx1">
              <a:lumMod val="75000"/>
              <a:lumOff val="25000"/>
              <a:alpha val="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20,000</a:t>
            </a:r>
            <a:endParaRPr lang="ko-KR" altLang="en-US" dirty="0"/>
          </a:p>
        </p:txBody>
      </p:sp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B43D40A5-C5D1-94A7-67DA-A064116A59C5}"/>
              </a:ext>
            </a:extLst>
          </p:cNvPr>
          <p:cNvSpPr/>
          <p:nvPr/>
        </p:nvSpPr>
        <p:spPr>
          <a:xfrm>
            <a:off x="1253516" y="5752013"/>
            <a:ext cx="2048387" cy="486239"/>
          </a:xfrm>
          <a:prstGeom prst="roundRect">
            <a:avLst>
              <a:gd name="adj" fmla="val 9921"/>
            </a:avLst>
          </a:prstGeom>
          <a:solidFill>
            <a:schemeClr val="tx1">
              <a:lumMod val="75000"/>
              <a:lumOff val="25000"/>
              <a:alpha val="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장르</a:t>
            </a:r>
            <a:r>
              <a:rPr lang="en-US" altLang="ko-KR" sz="2000" b="1" dirty="0"/>
              <a:t>,</a:t>
            </a:r>
            <a:r>
              <a:rPr lang="ko-KR" altLang="en-US" sz="2000" b="1" dirty="0"/>
              <a:t>국가</a:t>
            </a:r>
            <a:r>
              <a:rPr lang="en-US" altLang="ko-KR" sz="2000" b="1" dirty="0"/>
              <a:t>, </a:t>
            </a:r>
            <a:r>
              <a:rPr lang="en-US" altLang="ko-KR" sz="2000" b="1" dirty="0" err="1"/>
              <a:t>ott</a:t>
            </a:r>
            <a:endParaRPr lang="ko-KR" altLang="en-US" sz="2000" b="1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ABC516E5-27B1-5485-E657-6752A5884E36}"/>
              </a:ext>
            </a:extLst>
          </p:cNvPr>
          <p:cNvSpPr/>
          <p:nvPr/>
        </p:nvSpPr>
        <p:spPr>
          <a:xfrm>
            <a:off x="4058406" y="2320223"/>
            <a:ext cx="671261" cy="486239"/>
          </a:xfrm>
          <a:prstGeom prst="roundRect">
            <a:avLst>
              <a:gd name="adj" fmla="val 9921"/>
            </a:avLst>
          </a:prstGeom>
          <a:solidFill>
            <a:schemeClr val="tx1">
              <a:lumMod val="75000"/>
              <a:lumOff val="25000"/>
              <a:alpha val="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D7C4300-B9B3-7EB7-C025-C727C15C5B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8789" y="1406250"/>
            <a:ext cx="1217290" cy="1742938"/>
          </a:xfrm>
          <a:prstGeom prst="rect">
            <a:avLst/>
          </a:prstGeom>
          <a:effectLst>
            <a:softEdge rad="0"/>
          </a:effectLst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8F806327-05A9-3ED6-4F78-C54EA12F40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4233" y="1460815"/>
            <a:ext cx="1146666" cy="163782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8FAD742-969D-AB50-B8C6-D19CA2E6A53E}"/>
              </a:ext>
            </a:extLst>
          </p:cNvPr>
          <p:cNvSpPr txBox="1"/>
          <p:nvPr/>
        </p:nvSpPr>
        <p:spPr>
          <a:xfrm>
            <a:off x="4359729" y="3157351"/>
            <a:ext cx="20655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아저씨 </a:t>
            </a:r>
            <a:r>
              <a:rPr lang="en-US" altLang="ko-KR" sz="1200" dirty="0"/>
              <a:t>(2010)</a:t>
            </a:r>
          </a:p>
          <a:p>
            <a:r>
              <a:rPr lang="ko-KR" altLang="en-US" sz="1200" dirty="0"/>
              <a:t>★</a:t>
            </a:r>
            <a:r>
              <a:rPr lang="en-US" altLang="ko-KR" sz="1200" dirty="0"/>
              <a:t>3.8 (1154000</a:t>
            </a:r>
            <a:r>
              <a:rPr lang="ko-KR" altLang="en-US" sz="1200" dirty="0"/>
              <a:t>명</a:t>
            </a:r>
            <a:r>
              <a:rPr lang="en-US" altLang="ko-KR" sz="1200" dirty="0"/>
              <a:t>)</a:t>
            </a:r>
          </a:p>
          <a:p>
            <a:r>
              <a:rPr lang="ko-KR" altLang="en-US" sz="1200" dirty="0" err="1"/>
              <a:t>느와르</a:t>
            </a:r>
            <a:r>
              <a:rPr lang="en-US" altLang="ko-KR" sz="1200" dirty="0"/>
              <a:t>/</a:t>
            </a:r>
            <a:r>
              <a:rPr lang="ko-KR" altLang="en-US" sz="1200" dirty="0"/>
              <a:t>스릴러</a:t>
            </a:r>
            <a:endParaRPr lang="en-US" altLang="ko-KR" sz="1200" dirty="0"/>
          </a:p>
          <a:p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4A1CCB3-FC48-41D4-C5C4-62A9CC2EC021}"/>
              </a:ext>
            </a:extLst>
          </p:cNvPr>
          <p:cNvSpPr txBox="1"/>
          <p:nvPr/>
        </p:nvSpPr>
        <p:spPr>
          <a:xfrm>
            <a:off x="4334742" y="1251609"/>
            <a:ext cx="2065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effectLst>
                  <a:glow rad="749300">
                    <a:schemeClr val="bg1"/>
                  </a:glow>
                </a:effectLst>
              </a:rPr>
              <a:t>1</a:t>
            </a:r>
            <a:endParaRPr lang="ko-KR" altLang="en-US" b="1" dirty="0">
              <a:effectLst>
                <a:glow rad="749300">
                  <a:schemeClr val="bg1"/>
                </a:glow>
              </a:effectLst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28DEF31-506C-9281-2168-FE90188C543E}"/>
              </a:ext>
            </a:extLst>
          </p:cNvPr>
          <p:cNvSpPr txBox="1"/>
          <p:nvPr/>
        </p:nvSpPr>
        <p:spPr>
          <a:xfrm>
            <a:off x="5921087" y="1237754"/>
            <a:ext cx="2065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effectLst>
                  <a:glow rad="749300">
                    <a:schemeClr val="bg1"/>
                  </a:glow>
                </a:effectLst>
              </a:rPr>
              <a:t>2</a:t>
            </a:r>
            <a:endParaRPr lang="ko-KR" altLang="en-US" b="1" dirty="0">
              <a:effectLst>
                <a:glow rad="749300">
                  <a:schemeClr val="bg1"/>
                </a:glow>
              </a:effectLst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5159328-FBD5-F663-64E1-CE36E1FC6684}"/>
              </a:ext>
            </a:extLst>
          </p:cNvPr>
          <p:cNvSpPr txBox="1"/>
          <p:nvPr/>
        </p:nvSpPr>
        <p:spPr>
          <a:xfrm>
            <a:off x="5966857" y="3112324"/>
            <a:ext cx="20655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블랙스완</a:t>
            </a:r>
            <a:r>
              <a:rPr lang="ko-KR" altLang="en-US" sz="1200" dirty="0"/>
              <a:t> </a:t>
            </a:r>
            <a:r>
              <a:rPr lang="en-US" altLang="ko-KR" sz="1200" dirty="0"/>
              <a:t>(2010)</a:t>
            </a:r>
          </a:p>
          <a:p>
            <a:r>
              <a:rPr lang="ko-KR" altLang="en-US" sz="1200" dirty="0"/>
              <a:t>★</a:t>
            </a:r>
            <a:r>
              <a:rPr lang="en-US" altLang="ko-KR" sz="1200" dirty="0"/>
              <a:t>3.9 (1154000</a:t>
            </a:r>
            <a:r>
              <a:rPr lang="ko-KR" altLang="en-US" sz="1200" dirty="0"/>
              <a:t>명</a:t>
            </a:r>
            <a:r>
              <a:rPr lang="en-US" altLang="ko-KR" sz="1200" dirty="0"/>
              <a:t>)</a:t>
            </a:r>
          </a:p>
          <a:p>
            <a:r>
              <a:rPr lang="ko-KR" altLang="en-US" sz="1200" dirty="0"/>
              <a:t>공포</a:t>
            </a:r>
            <a:r>
              <a:rPr lang="en-US" altLang="ko-KR" sz="1200" dirty="0"/>
              <a:t>/</a:t>
            </a:r>
            <a:r>
              <a:rPr lang="ko-KR" altLang="en-US" sz="1200" dirty="0"/>
              <a:t>스릴러</a:t>
            </a:r>
            <a:endParaRPr lang="en-US" altLang="ko-KR" sz="1200" dirty="0"/>
          </a:p>
          <a:p>
            <a:endParaRPr lang="ko-KR" altLang="en-US" dirty="0"/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5BF043B3-D07B-7E33-136B-984F742B8E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9471" y="1413177"/>
            <a:ext cx="1217290" cy="1742938"/>
          </a:xfrm>
          <a:prstGeom prst="rect">
            <a:avLst/>
          </a:prstGeom>
          <a:effectLst>
            <a:softEdge rad="0"/>
          </a:effectLst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D6B3A514-1BB2-64A3-63FE-A23637201D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84915" y="1467742"/>
            <a:ext cx="1146666" cy="1637822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A1364EDC-6F00-A665-E42A-6B82C6E125EE}"/>
              </a:ext>
            </a:extLst>
          </p:cNvPr>
          <p:cNvSpPr txBox="1"/>
          <p:nvPr/>
        </p:nvSpPr>
        <p:spPr>
          <a:xfrm>
            <a:off x="7390411" y="3164278"/>
            <a:ext cx="20655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아저씨 </a:t>
            </a:r>
            <a:r>
              <a:rPr lang="en-US" altLang="ko-KR" sz="1200" dirty="0"/>
              <a:t>(2010)</a:t>
            </a:r>
          </a:p>
          <a:p>
            <a:r>
              <a:rPr lang="ko-KR" altLang="en-US" sz="1200" dirty="0"/>
              <a:t>★</a:t>
            </a:r>
            <a:r>
              <a:rPr lang="en-US" altLang="ko-KR" sz="1200" dirty="0"/>
              <a:t>3.8 (1154000</a:t>
            </a:r>
            <a:r>
              <a:rPr lang="ko-KR" altLang="en-US" sz="1200" dirty="0"/>
              <a:t>명</a:t>
            </a:r>
            <a:r>
              <a:rPr lang="en-US" altLang="ko-KR" sz="1200" dirty="0"/>
              <a:t>)</a:t>
            </a:r>
          </a:p>
          <a:p>
            <a:endParaRPr lang="ko-KR" alt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2693F7C-F07C-F64E-DD6C-9A91D16A5A02}"/>
              </a:ext>
            </a:extLst>
          </p:cNvPr>
          <p:cNvSpPr txBox="1"/>
          <p:nvPr/>
        </p:nvSpPr>
        <p:spPr>
          <a:xfrm>
            <a:off x="7365424" y="1258536"/>
            <a:ext cx="2065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effectLst>
                  <a:glow rad="749300">
                    <a:schemeClr val="bg1"/>
                  </a:glow>
                </a:effectLst>
              </a:rPr>
              <a:t>3</a:t>
            </a:r>
            <a:endParaRPr lang="ko-KR" altLang="en-US" b="1" dirty="0">
              <a:effectLst>
                <a:glow rad="749300">
                  <a:schemeClr val="bg1"/>
                </a:glow>
              </a:effectLst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D86AEC8-B45F-4B2C-32D4-33862E5001D6}"/>
              </a:ext>
            </a:extLst>
          </p:cNvPr>
          <p:cNvSpPr txBox="1"/>
          <p:nvPr/>
        </p:nvSpPr>
        <p:spPr>
          <a:xfrm>
            <a:off x="8951769" y="1244681"/>
            <a:ext cx="2065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effectLst>
                  <a:glow rad="749300">
                    <a:schemeClr val="bg1"/>
                  </a:glow>
                </a:effectLst>
              </a:rPr>
              <a:t>4</a:t>
            </a:r>
            <a:endParaRPr lang="ko-KR" altLang="en-US" b="1" dirty="0">
              <a:effectLst>
                <a:glow rad="749300">
                  <a:schemeClr val="bg1"/>
                </a:glow>
              </a:effectLst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C441D06-445E-FB6C-96E4-C28D10B7FD0F}"/>
              </a:ext>
            </a:extLst>
          </p:cNvPr>
          <p:cNvSpPr txBox="1"/>
          <p:nvPr/>
        </p:nvSpPr>
        <p:spPr>
          <a:xfrm>
            <a:off x="8997539" y="3119251"/>
            <a:ext cx="20655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블랙스완</a:t>
            </a:r>
            <a:r>
              <a:rPr lang="ko-KR" altLang="en-US" sz="1200" dirty="0"/>
              <a:t> </a:t>
            </a:r>
            <a:r>
              <a:rPr lang="en-US" altLang="ko-KR" sz="1200" dirty="0"/>
              <a:t>(2010)</a:t>
            </a:r>
          </a:p>
          <a:p>
            <a:r>
              <a:rPr lang="ko-KR" altLang="en-US" sz="1200" dirty="0"/>
              <a:t>★</a:t>
            </a:r>
            <a:r>
              <a:rPr lang="en-US" altLang="ko-KR" sz="1200" dirty="0"/>
              <a:t>3.9 (1154000</a:t>
            </a:r>
            <a:r>
              <a:rPr lang="ko-KR" altLang="en-US" sz="1200" dirty="0"/>
              <a:t>명</a:t>
            </a:r>
            <a:r>
              <a:rPr lang="en-US" altLang="ko-KR" sz="1200" dirty="0"/>
              <a:t>)</a:t>
            </a:r>
          </a:p>
          <a:p>
            <a:endParaRPr lang="ko-KR" altLang="en-US" dirty="0"/>
          </a:p>
        </p:txBody>
      </p:sp>
      <p:pic>
        <p:nvPicPr>
          <p:cNvPr id="74" name="그림 73">
            <a:extLst>
              <a:ext uri="{FF2B5EF4-FFF2-40B4-BE49-F238E27FC236}">
                <a16:creationId xmlns:a16="http://schemas.microsoft.com/office/drawing/2014/main" id="{6F240DB5-0DAD-7C8E-6899-1B802678AA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5326" y="4031686"/>
            <a:ext cx="1217290" cy="1742938"/>
          </a:xfrm>
          <a:prstGeom prst="rect">
            <a:avLst/>
          </a:prstGeom>
          <a:effectLst>
            <a:softEdge rad="0"/>
          </a:effectLst>
        </p:spPr>
      </p:pic>
      <p:pic>
        <p:nvPicPr>
          <p:cNvPr id="75" name="그림 74">
            <a:extLst>
              <a:ext uri="{FF2B5EF4-FFF2-40B4-BE49-F238E27FC236}">
                <a16:creationId xmlns:a16="http://schemas.microsoft.com/office/drawing/2014/main" id="{26656B63-E815-AC56-FB41-6C43D8BACA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0770" y="4086251"/>
            <a:ext cx="1146666" cy="1637822"/>
          </a:xfrm>
          <a:prstGeom prst="rect">
            <a:avLst/>
          </a:prstGeom>
        </p:spPr>
      </p:pic>
      <p:sp>
        <p:nvSpPr>
          <p:cNvPr id="83" name="TextBox 82">
            <a:extLst>
              <a:ext uri="{FF2B5EF4-FFF2-40B4-BE49-F238E27FC236}">
                <a16:creationId xmlns:a16="http://schemas.microsoft.com/office/drawing/2014/main" id="{3744151B-3C25-A26E-6180-D49000DE400F}"/>
              </a:ext>
            </a:extLst>
          </p:cNvPr>
          <p:cNvSpPr txBox="1"/>
          <p:nvPr/>
        </p:nvSpPr>
        <p:spPr>
          <a:xfrm>
            <a:off x="4356266" y="5782787"/>
            <a:ext cx="20655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아저씨 </a:t>
            </a:r>
            <a:r>
              <a:rPr lang="en-US" altLang="ko-KR" sz="1200" dirty="0"/>
              <a:t>(2010)</a:t>
            </a:r>
          </a:p>
          <a:p>
            <a:r>
              <a:rPr lang="ko-KR" altLang="en-US" sz="1200" dirty="0"/>
              <a:t>★</a:t>
            </a:r>
            <a:r>
              <a:rPr lang="en-US" altLang="ko-KR" sz="1200" dirty="0"/>
              <a:t>3.8 (1154000</a:t>
            </a:r>
            <a:r>
              <a:rPr lang="ko-KR" altLang="en-US" sz="1200" dirty="0"/>
              <a:t>명</a:t>
            </a:r>
            <a:r>
              <a:rPr lang="en-US" altLang="ko-KR" sz="1200" dirty="0"/>
              <a:t>)</a:t>
            </a:r>
          </a:p>
          <a:p>
            <a:endParaRPr lang="ko-KR" altLang="en-US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25B4D4D-3396-ECBF-17E0-CCFB188D1DC2}"/>
              </a:ext>
            </a:extLst>
          </p:cNvPr>
          <p:cNvSpPr txBox="1"/>
          <p:nvPr/>
        </p:nvSpPr>
        <p:spPr>
          <a:xfrm>
            <a:off x="4331279" y="3877045"/>
            <a:ext cx="2065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effectLst>
                  <a:glow rad="749300">
                    <a:schemeClr val="bg1"/>
                  </a:glow>
                </a:effectLst>
              </a:rPr>
              <a:t>6</a:t>
            </a:r>
            <a:endParaRPr lang="ko-KR" altLang="en-US" b="1" dirty="0">
              <a:effectLst>
                <a:glow rad="749300">
                  <a:schemeClr val="bg1"/>
                </a:glow>
              </a:effectLst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F2634336-4CEC-429A-9C53-4AD54DC91F9C}"/>
              </a:ext>
            </a:extLst>
          </p:cNvPr>
          <p:cNvSpPr txBox="1"/>
          <p:nvPr/>
        </p:nvSpPr>
        <p:spPr>
          <a:xfrm>
            <a:off x="5917624" y="3863190"/>
            <a:ext cx="2065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effectLst>
                  <a:glow rad="749300">
                    <a:schemeClr val="bg1"/>
                  </a:glow>
                </a:effectLst>
              </a:rPr>
              <a:t>7</a:t>
            </a:r>
            <a:endParaRPr lang="ko-KR" altLang="en-US" b="1" dirty="0">
              <a:effectLst>
                <a:glow rad="749300">
                  <a:schemeClr val="bg1"/>
                </a:glow>
              </a:effectLst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8A2F3995-BA86-1666-FE34-E00752D883A7}"/>
              </a:ext>
            </a:extLst>
          </p:cNvPr>
          <p:cNvSpPr txBox="1"/>
          <p:nvPr/>
        </p:nvSpPr>
        <p:spPr>
          <a:xfrm>
            <a:off x="5963394" y="5737760"/>
            <a:ext cx="20655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블랙스완</a:t>
            </a:r>
            <a:r>
              <a:rPr lang="ko-KR" altLang="en-US" sz="1200" dirty="0"/>
              <a:t> </a:t>
            </a:r>
            <a:r>
              <a:rPr lang="en-US" altLang="ko-KR" sz="1200" dirty="0"/>
              <a:t>(2010)</a:t>
            </a:r>
          </a:p>
          <a:p>
            <a:r>
              <a:rPr lang="ko-KR" altLang="en-US" sz="1200" dirty="0"/>
              <a:t>★</a:t>
            </a:r>
            <a:r>
              <a:rPr lang="en-US" altLang="ko-KR" sz="1200" dirty="0"/>
              <a:t>3.9 (1154000</a:t>
            </a:r>
            <a:r>
              <a:rPr lang="ko-KR" altLang="en-US" sz="1200" dirty="0"/>
              <a:t>명</a:t>
            </a:r>
            <a:r>
              <a:rPr lang="en-US" altLang="ko-KR" sz="1200" dirty="0"/>
              <a:t>)</a:t>
            </a:r>
          </a:p>
          <a:p>
            <a:endParaRPr lang="ko-KR" altLang="en-US" dirty="0"/>
          </a:p>
        </p:txBody>
      </p:sp>
      <p:pic>
        <p:nvPicPr>
          <p:cNvPr id="87" name="그림 86">
            <a:extLst>
              <a:ext uri="{FF2B5EF4-FFF2-40B4-BE49-F238E27FC236}">
                <a16:creationId xmlns:a16="http://schemas.microsoft.com/office/drawing/2014/main" id="{ACEE0342-01C3-43F1-4723-A2CE8C4CA7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9862" y="4094032"/>
            <a:ext cx="1217290" cy="1742938"/>
          </a:xfrm>
          <a:prstGeom prst="rect">
            <a:avLst/>
          </a:prstGeom>
          <a:effectLst>
            <a:softEdge rad="0"/>
          </a:effectLst>
        </p:spPr>
      </p:pic>
      <p:pic>
        <p:nvPicPr>
          <p:cNvPr id="88" name="그림 87">
            <a:extLst>
              <a:ext uri="{FF2B5EF4-FFF2-40B4-BE49-F238E27FC236}">
                <a16:creationId xmlns:a16="http://schemas.microsoft.com/office/drawing/2014/main" id="{EBEE8826-B98F-3C4E-31EB-AEDCA1441A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5306" y="4148597"/>
            <a:ext cx="1146666" cy="1637822"/>
          </a:xfrm>
          <a:prstGeom prst="rect">
            <a:avLst/>
          </a:prstGeom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id="{E8529569-F3AC-B536-7526-45FD85A53F5D}"/>
              </a:ext>
            </a:extLst>
          </p:cNvPr>
          <p:cNvSpPr txBox="1"/>
          <p:nvPr/>
        </p:nvSpPr>
        <p:spPr>
          <a:xfrm>
            <a:off x="7400802" y="5845133"/>
            <a:ext cx="20655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아저씨 </a:t>
            </a:r>
            <a:r>
              <a:rPr lang="en-US" altLang="ko-KR" sz="1200" dirty="0"/>
              <a:t>(2010)</a:t>
            </a:r>
          </a:p>
          <a:p>
            <a:r>
              <a:rPr lang="ko-KR" altLang="en-US" sz="1200" dirty="0"/>
              <a:t>★</a:t>
            </a:r>
            <a:r>
              <a:rPr lang="en-US" altLang="ko-KR" sz="1200" dirty="0"/>
              <a:t>3.8 (1154000</a:t>
            </a:r>
            <a:r>
              <a:rPr lang="ko-KR" altLang="en-US" sz="1200" dirty="0"/>
              <a:t>명</a:t>
            </a:r>
            <a:r>
              <a:rPr lang="en-US" altLang="ko-KR" sz="1200" dirty="0"/>
              <a:t>)</a:t>
            </a:r>
          </a:p>
          <a:p>
            <a:endParaRPr lang="ko-KR" altLang="en-US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2AD94A4-4AA0-FF16-70AB-8AC4783D47E5}"/>
              </a:ext>
            </a:extLst>
          </p:cNvPr>
          <p:cNvSpPr txBox="1"/>
          <p:nvPr/>
        </p:nvSpPr>
        <p:spPr>
          <a:xfrm>
            <a:off x="7375815" y="3939391"/>
            <a:ext cx="2065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effectLst>
                  <a:glow rad="749300">
                    <a:schemeClr val="bg1"/>
                  </a:glow>
                </a:effectLst>
              </a:rPr>
              <a:t>8</a:t>
            </a:r>
            <a:endParaRPr lang="ko-KR" altLang="en-US" b="1" dirty="0">
              <a:effectLst>
                <a:glow rad="749300">
                  <a:schemeClr val="bg1"/>
                </a:glow>
              </a:effectLst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71733F0E-CF68-ED3A-9ED5-C7C42EEE06FC}"/>
              </a:ext>
            </a:extLst>
          </p:cNvPr>
          <p:cNvSpPr txBox="1"/>
          <p:nvPr/>
        </p:nvSpPr>
        <p:spPr>
          <a:xfrm>
            <a:off x="8962160" y="3925536"/>
            <a:ext cx="2065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effectLst>
                  <a:glow rad="749300">
                    <a:schemeClr val="bg1"/>
                  </a:glow>
                </a:effectLst>
              </a:rPr>
              <a:t>9</a:t>
            </a:r>
            <a:endParaRPr lang="ko-KR" altLang="en-US" b="1" dirty="0">
              <a:effectLst>
                <a:glow rad="749300">
                  <a:schemeClr val="bg1"/>
                </a:glow>
              </a:effectLst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13B98C20-3C38-AD4C-B6D8-7E59DF3DF3ED}"/>
              </a:ext>
            </a:extLst>
          </p:cNvPr>
          <p:cNvSpPr txBox="1"/>
          <p:nvPr/>
        </p:nvSpPr>
        <p:spPr>
          <a:xfrm>
            <a:off x="9007930" y="5800106"/>
            <a:ext cx="20655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블랙스완</a:t>
            </a:r>
            <a:r>
              <a:rPr lang="ko-KR" altLang="en-US" sz="1200" dirty="0"/>
              <a:t> </a:t>
            </a:r>
            <a:r>
              <a:rPr lang="en-US" altLang="ko-KR" sz="1200" dirty="0"/>
              <a:t>(2010)</a:t>
            </a:r>
          </a:p>
          <a:p>
            <a:r>
              <a:rPr lang="ko-KR" altLang="en-US" sz="1200" dirty="0"/>
              <a:t>★</a:t>
            </a:r>
            <a:r>
              <a:rPr lang="en-US" altLang="ko-KR" sz="1200" dirty="0"/>
              <a:t>3.9 (1154000</a:t>
            </a:r>
            <a:r>
              <a:rPr lang="ko-KR" altLang="en-US" sz="1200" dirty="0"/>
              <a:t>명</a:t>
            </a:r>
            <a:r>
              <a:rPr lang="en-US" altLang="ko-KR" sz="1200" dirty="0"/>
              <a:t>)</a:t>
            </a:r>
          </a:p>
          <a:p>
            <a:endParaRPr lang="ko-KR" altLang="en-US" dirty="0"/>
          </a:p>
        </p:txBody>
      </p:sp>
      <p:pic>
        <p:nvPicPr>
          <p:cNvPr id="93" name="그림 92">
            <a:extLst>
              <a:ext uri="{FF2B5EF4-FFF2-40B4-BE49-F238E27FC236}">
                <a16:creationId xmlns:a16="http://schemas.microsoft.com/office/drawing/2014/main" id="{7DD460B9-498B-99AB-20AF-DD7F3F1BF4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13225" y="1423568"/>
            <a:ext cx="1217290" cy="1742938"/>
          </a:xfrm>
          <a:prstGeom prst="rect">
            <a:avLst/>
          </a:prstGeom>
          <a:effectLst>
            <a:softEdge rad="0"/>
          </a:effectLst>
        </p:spPr>
      </p:pic>
      <p:pic>
        <p:nvPicPr>
          <p:cNvPr id="94" name="그림 93">
            <a:extLst>
              <a:ext uri="{FF2B5EF4-FFF2-40B4-BE49-F238E27FC236}">
                <a16:creationId xmlns:a16="http://schemas.microsoft.com/office/drawing/2014/main" id="{81B2E28B-C032-93E6-2AA4-8526DDB779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43550" y="4117424"/>
            <a:ext cx="1146666" cy="1637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247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19A98E3-E001-BC97-9CCF-987BF416E5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DCD506CF-5B8B-FBAE-1AAF-41FE6D894E57}"/>
              </a:ext>
            </a:extLst>
          </p:cNvPr>
          <p:cNvSpPr/>
          <p:nvPr/>
        </p:nvSpPr>
        <p:spPr>
          <a:xfrm>
            <a:off x="11168743" y="288202"/>
            <a:ext cx="735055" cy="486239"/>
          </a:xfrm>
          <a:prstGeom prst="roundRect">
            <a:avLst>
              <a:gd name="adj" fmla="val 9921"/>
            </a:avLst>
          </a:prstGeom>
          <a:solidFill>
            <a:schemeClr val="tx1">
              <a:lumMod val="75000"/>
              <a:lumOff val="25000"/>
              <a:alpha val="74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리스트 저장</a:t>
            </a:r>
            <a:endParaRPr lang="ko-KR" altLang="en-US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C9FA37EB-25DE-F5AC-E6D2-21A00C98DA95}"/>
              </a:ext>
            </a:extLst>
          </p:cNvPr>
          <p:cNvSpPr/>
          <p:nvPr/>
        </p:nvSpPr>
        <p:spPr>
          <a:xfrm>
            <a:off x="10297885" y="288201"/>
            <a:ext cx="735055" cy="486239"/>
          </a:xfrm>
          <a:prstGeom prst="roundRect">
            <a:avLst>
              <a:gd name="adj" fmla="val 9921"/>
            </a:avLst>
          </a:prstGeom>
          <a:solidFill>
            <a:schemeClr val="tx1">
              <a:lumMod val="75000"/>
              <a:lumOff val="25000"/>
              <a:alpha val="74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검색조건 저장</a:t>
            </a:r>
            <a:endParaRPr lang="ko-KR" altLang="en-US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E219F686-3653-B037-28A1-884D3C81E925}"/>
              </a:ext>
            </a:extLst>
          </p:cNvPr>
          <p:cNvSpPr/>
          <p:nvPr/>
        </p:nvSpPr>
        <p:spPr>
          <a:xfrm flipV="1">
            <a:off x="1095965" y="2967193"/>
            <a:ext cx="2463282" cy="81914"/>
          </a:xfrm>
          <a:prstGeom prst="roundRect">
            <a:avLst>
              <a:gd name="adj" fmla="val 3386"/>
            </a:avLst>
          </a:prstGeom>
          <a:solidFill>
            <a:schemeClr val="bg1">
              <a:lumMod val="75000"/>
              <a:alpha val="49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23E2D2EB-4218-6CE1-49A3-0B96E01672A9}"/>
              </a:ext>
            </a:extLst>
          </p:cNvPr>
          <p:cNvSpPr/>
          <p:nvPr/>
        </p:nvSpPr>
        <p:spPr>
          <a:xfrm flipV="1">
            <a:off x="1620472" y="2965416"/>
            <a:ext cx="1166813" cy="81914"/>
          </a:xfrm>
          <a:prstGeom prst="roundRect">
            <a:avLst>
              <a:gd name="adj" fmla="val 338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92FAF65C-4D27-19F8-445F-995D35ADD769}"/>
              </a:ext>
            </a:extLst>
          </p:cNvPr>
          <p:cNvSpPr/>
          <p:nvPr/>
        </p:nvSpPr>
        <p:spPr>
          <a:xfrm>
            <a:off x="733375" y="2964300"/>
            <a:ext cx="713303" cy="486239"/>
          </a:xfrm>
          <a:prstGeom prst="roundRect">
            <a:avLst>
              <a:gd name="adj" fmla="val 9921"/>
            </a:avLst>
          </a:prstGeom>
          <a:solidFill>
            <a:schemeClr val="tx1">
              <a:lumMod val="75000"/>
              <a:lumOff val="25000"/>
              <a:alpha val="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</a:rPr>
              <a:t>1919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AD8E8951-213A-1C0F-2166-DC4169991C0B}"/>
              </a:ext>
            </a:extLst>
          </p:cNvPr>
          <p:cNvSpPr/>
          <p:nvPr/>
        </p:nvSpPr>
        <p:spPr>
          <a:xfrm>
            <a:off x="3201482" y="2964300"/>
            <a:ext cx="713303" cy="486239"/>
          </a:xfrm>
          <a:prstGeom prst="roundRect">
            <a:avLst>
              <a:gd name="adj" fmla="val 9921"/>
            </a:avLst>
          </a:prstGeom>
          <a:solidFill>
            <a:schemeClr val="tx1">
              <a:lumMod val="75000"/>
              <a:lumOff val="25000"/>
              <a:alpha val="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</a:rPr>
              <a:t>2024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1EA3B7F9-7626-97B4-71D0-B91BFB7FD3E4}"/>
              </a:ext>
            </a:extLst>
          </p:cNvPr>
          <p:cNvGrpSpPr/>
          <p:nvPr/>
        </p:nvGrpSpPr>
        <p:grpSpPr>
          <a:xfrm>
            <a:off x="2516964" y="2542203"/>
            <a:ext cx="502409" cy="295275"/>
            <a:chOff x="1302867" y="3131461"/>
            <a:chExt cx="502409" cy="295275"/>
          </a:xfrm>
        </p:grpSpPr>
        <p:sp>
          <p:nvSpPr>
            <p:cNvPr id="21" name="말풍선: 모서리가 둥근 사각형 20">
              <a:extLst>
                <a:ext uri="{FF2B5EF4-FFF2-40B4-BE49-F238E27FC236}">
                  <a16:creationId xmlns:a16="http://schemas.microsoft.com/office/drawing/2014/main" id="{08E84D38-4CC7-9828-17A1-95E51EBD1DFC}"/>
                </a:ext>
              </a:extLst>
            </p:cNvPr>
            <p:cNvSpPr/>
            <p:nvPr/>
          </p:nvSpPr>
          <p:spPr>
            <a:xfrm>
              <a:off x="1383195" y="3131461"/>
              <a:ext cx="356652" cy="295275"/>
            </a:xfrm>
            <a:prstGeom prst="wedgeRoundRectCallout">
              <a:avLst>
                <a:gd name="adj1" fmla="val 3203"/>
                <a:gd name="adj2" fmla="val 78629"/>
                <a:gd name="adj3" fmla="val 16667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3946836-1B2D-B28F-A317-B257CB702E32}"/>
                </a:ext>
              </a:extLst>
            </p:cNvPr>
            <p:cNvSpPr txBox="1"/>
            <p:nvPr/>
          </p:nvSpPr>
          <p:spPr>
            <a:xfrm>
              <a:off x="1302867" y="3160830"/>
              <a:ext cx="502409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000" dirty="0">
                  <a:solidFill>
                    <a:schemeClr val="bg1"/>
                  </a:solidFill>
                </a:rPr>
                <a:t>1983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6502788C-5929-3875-0494-5A1A027540FA}"/>
              </a:ext>
            </a:extLst>
          </p:cNvPr>
          <p:cNvGrpSpPr/>
          <p:nvPr/>
        </p:nvGrpSpPr>
        <p:grpSpPr>
          <a:xfrm>
            <a:off x="1398555" y="2547934"/>
            <a:ext cx="502409" cy="295275"/>
            <a:chOff x="853643" y="3133725"/>
            <a:chExt cx="502409" cy="295275"/>
          </a:xfrm>
        </p:grpSpPr>
        <p:sp>
          <p:nvSpPr>
            <p:cNvPr id="20" name="말풍선: 모서리가 둥근 사각형 19">
              <a:extLst>
                <a:ext uri="{FF2B5EF4-FFF2-40B4-BE49-F238E27FC236}">
                  <a16:creationId xmlns:a16="http://schemas.microsoft.com/office/drawing/2014/main" id="{421ECE95-982B-D47A-3F1C-1FD532C7F39F}"/>
                </a:ext>
              </a:extLst>
            </p:cNvPr>
            <p:cNvSpPr/>
            <p:nvPr/>
          </p:nvSpPr>
          <p:spPr>
            <a:xfrm>
              <a:off x="927301" y="3133725"/>
              <a:ext cx="356652" cy="295275"/>
            </a:xfrm>
            <a:prstGeom prst="wedgeRoundRectCallout">
              <a:avLst>
                <a:gd name="adj1" fmla="val -4809"/>
                <a:gd name="adj2" fmla="val 78629"/>
                <a:gd name="adj3" fmla="val 16667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9513318-6DC7-EEBB-7191-269B45C7EE2A}"/>
                </a:ext>
              </a:extLst>
            </p:cNvPr>
            <p:cNvSpPr txBox="1"/>
            <p:nvPr/>
          </p:nvSpPr>
          <p:spPr>
            <a:xfrm>
              <a:off x="853643" y="3155987"/>
              <a:ext cx="502409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000" dirty="0">
                  <a:solidFill>
                    <a:schemeClr val="bg1"/>
                  </a:solidFill>
                </a:rPr>
                <a:t>1945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</p:grp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82372635-E5AD-669B-404F-005DA976CF0E}"/>
              </a:ext>
            </a:extLst>
          </p:cNvPr>
          <p:cNvSpPr/>
          <p:nvPr/>
        </p:nvSpPr>
        <p:spPr>
          <a:xfrm flipV="1">
            <a:off x="1096183" y="4183132"/>
            <a:ext cx="2463282" cy="81914"/>
          </a:xfrm>
          <a:prstGeom prst="roundRect">
            <a:avLst>
              <a:gd name="adj" fmla="val 3386"/>
            </a:avLst>
          </a:prstGeom>
          <a:solidFill>
            <a:schemeClr val="bg1">
              <a:lumMod val="75000"/>
              <a:alpha val="49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EC356C3A-59D1-19A0-6CE9-9D59926D6752}"/>
              </a:ext>
            </a:extLst>
          </p:cNvPr>
          <p:cNvSpPr/>
          <p:nvPr/>
        </p:nvSpPr>
        <p:spPr>
          <a:xfrm flipV="1">
            <a:off x="1534965" y="4181355"/>
            <a:ext cx="773908" cy="81914"/>
          </a:xfrm>
          <a:prstGeom prst="roundRect">
            <a:avLst>
              <a:gd name="adj" fmla="val 338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9A27B169-A88C-F24A-1323-0A4AD91AD356}"/>
              </a:ext>
            </a:extLst>
          </p:cNvPr>
          <p:cNvGrpSpPr/>
          <p:nvPr/>
        </p:nvGrpSpPr>
        <p:grpSpPr>
          <a:xfrm>
            <a:off x="2020454" y="3777575"/>
            <a:ext cx="576838" cy="295275"/>
            <a:chOff x="1276064" y="3131461"/>
            <a:chExt cx="576838" cy="295275"/>
          </a:xfrm>
        </p:grpSpPr>
        <p:sp>
          <p:nvSpPr>
            <p:cNvPr id="22" name="말풍선: 모서리가 둥근 사각형 21">
              <a:extLst>
                <a:ext uri="{FF2B5EF4-FFF2-40B4-BE49-F238E27FC236}">
                  <a16:creationId xmlns:a16="http://schemas.microsoft.com/office/drawing/2014/main" id="{F2FC2C6A-68CB-DE8B-025F-A34A535951B6}"/>
                </a:ext>
              </a:extLst>
            </p:cNvPr>
            <p:cNvSpPr/>
            <p:nvPr/>
          </p:nvSpPr>
          <p:spPr>
            <a:xfrm>
              <a:off x="1383195" y="3131461"/>
              <a:ext cx="356652" cy="295275"/>
            </a:xfrm>
            <a:prstGeom prst="wedgeRoundRectCallout">
              <a:avLst>
                <a:gd name="adj1" fmla="val 3203"/>
                <a:gd name="adj2" fmla="val 78629"/>
                <a:gd name="adj3" fmla="val 16667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5B243AB-D412-F7FD-8B62-83652C539582}"/>
                </a:ext>
              </a:extLst>
            </p:cNvPr>
            <p:cNvSpPr txBox="1"/>
            <p:nvPr/>
          </p:nvSpPr>
          <p:spPr>
            <a:xfrm>
              <a:off x="1276064" y="3160830"/>
              <a:ext cx="576838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000" dirty="0">
                  <a:solidFill>
                    <a:schemeClr val="bg1"/>
                  </a:solidFill>
                </a:rPr>
                <a:t>50,000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1B9097B3-336B-3625-B82F-CC02472018CA}"/>
              </a:ext>
            </a:extLst>
          </p:cNvPr>
          <p:cNvGrpSpPr/>
          <p:nvPr/>
        </p:nvGrpSpPr>
        <p:grpSpPr>
          <a:xfrm>
            <a:off x="1257122" y="3779923"/>
            <a:ext cx="571961" cy="295275"/>
            <a:chOff x="815543" y="3133725"/>
            <a:chExt cx="571961" cy="295275"/>
          </a:xfrm>
        </p:grpSpPr>
        <p:sp>
          <p:nvSpPr>
            <p:cNvPr id="29" name="말풍선: 모서리가 둥근 사각형 28">
              <a:extLst>
                <a:ext uri="{FF2B5EF4-FFF2-40B4-BE49-F238E27FC236}">
                  <a16:creationId xmlns:a16="http://schemas.microsoft.com/office/drawing/2014/main" id="{F428E96A-273B-2D10-5C43-D88F8F5F3397}"/>
                </a:ext>
              </a:extLst>
            </p:cNvPr>
            <p:cNvSpPr/>
            <p:nvPr/>
          </p:nvSpPr>
          <p:spPr>
            <a:xfrm>
              <a:off x="927301" y="3133725"/>
              <a:ext cx="356652" cy="295275"/>
            </a:xfrm>
            <a:prstGeom prst="wedgeRoundRectCallout">
              <a:avLst>
                <a:gd name="adj1" fmla="val -4809"/>
                <a:gd name="adj2" fmla="val 78629"/>
                <a:gd name="adj3" fmla="val 16667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BB3CA97-78E9-9636-8E9C-54246FB55ADB}"/>
                </a:ext>
              </a:extLst>
            </p:cNvPr>
            <p:cNvSpPr txBox="1"/>
            <p:nvPr/>
          </p:nvSpPr>
          <p:spPr>
            <a:xfrm>
              <a:off x="815543" y="3155987"/>
              <a:ext cx="571961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000" dirty="0">
                  <a:solidFill>
                    <a:schemeClr val="bg1"/>
                  </a:solidFill>
                </a:rPr>
                <a:t>10,000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</p:grp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079B6834-31A1-02DF-0306-976860BB71E3}"/>
              </a:ext>
            </a:extLst>
          </p:cNvPr>
          <p:cNvSpPr/>
          <p:nvPr/>
        </p:nvSpPr>
        <p:spPr>
          <a:xfrm>
            <a:off x="143573" y="2786113"/>
            <a:ext cx="825062" cy="486239"/>
          </a:xfrm>
          <a:prstGeom prst="roundRect">
            <a:avLst>
              <a:gd name="adj" fmla="val 9921"/>
            </a:avLst>
          </a:prstGeom>
          <a:solidFill>
            <a:schemeClr val="tx1">
              <a:lumMod val="75000"/>
              <a:lumOff val="25000"/>
              <a:alpha val="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solidFill>
                  <a:schemeClr val="bg1"/>
                </a:solidFill>
              </a:rPr>
              <a:t>제작 연도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67B56E12-5778-0226-438C-A96CA7ED5821}"/>
              </a:ext>
            </a:extLst>
          </p:cNvPr>
          <p:cNvSpPr/>
          <p:nvPr/>
        </p:nvSpPr>
        <p:spPr>
          <a:xfrm>
            <a:off x="167273" y="4007964"/>
            <a:ext cx="825062" cy="486239"/>
          </a:xfrm>
          <a:prstGeom prst="roundRect">
            <a:avLst>
              <a:gd name="adj" fmla="val 9921"/>
            </a:avLst>
          </a:prstGeom>
          <a:solidFill>
            <a:schemeClr val="tx1">
              <a:lumMod val="75000"/>
              <a:lumOff val="25000"/>
              <a:alpha val="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solidFill>
                  <a:schemeClr val="bg1"/>
                </a:solidFill>
              </a:rPr>
              <a:t>평가 </a:t>
            </a:r>
            <a:r>
              <a:rPr lang="ko-KR" altLang="en-US" sz="1050" b="1" dirty="0" err="1">
                <a:solidFill>
                  <a:schemeClr val="bg1"/>
                </a:solidFill>
              </a:rPr>
              <a:t>갯수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F40AD980-6CAE-1EA3-8860-EA4BB8FFCA02}"/>
              </a:ext>
            </a:extLst>
          </p:cNvPr>
          <p:cNvSpPr/>
          <p:nvPr/>
        </p:nvSpPr>
        <p:spPr>
          <a:xfrm>
            <a:off x="725511" y="4196574"/>
            <a:ext cx="713303" cy="486239"/>
          </a:xfrm>
          <a:prstGeom prst="roundRect">
            <a:avLst>
              <a:gd name="adj" fmla="val 9921"/>
            </a:avLst>
          </a:prstGeom>
          <a:solidFill>
            <a:schemeClr val="tx1">
              <a:lumMod val="75000"/>
              <a:lumOff val="25000"/>
              <a:alpha val="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D7D56569-5338-9C8C-6DDA-FE7BC5DA08DC}"/>
              </a:ext>
            </a:extLst>
          </p:cNvPr>
          <p:cNvSpPr/>
          <p:nvPr/>
        </p:nvSpPr>
        <p:spPr>
          <a:xfrm>
            <a:off x="3193618" y="4196574"/>
            <a:ext cx="713303" cy="486239"/>
          </a:xfrm>
          <a:prstGeom prst="roundRect">
            <a:avLst>
              <a:gd name="adj" fmla="val 9921"/>
            </a:avLst>
          </a:prstGeom>
          <a:solidFill>
            <a:schemeClr val="tx1">
              <a:lumMod val="75000"/>
              <a:lumOff val="25000"/>
              <a:alpha val="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</a:rPr>
              <a:t>99.999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010E80F6-739E-895A-70C8-443BEAF170ED}"/>
              </a:ext>
            </a:extLst>
          </p:cNvPr>
          <p:cNvSpPr/>
          <p:nvPr/>
        </p:nvSpPr>
        <p:spPr>
          <a:xfrm flipV="1">
            <a:off x="1105160" y="5332699"/>
            <a:ext cx="2463282" cy="81914"/>
          </a:xfrm>
          <a:prstGeom prst="roundRect">
            <a:avLst>
              <a:gd name="adj" fmla="val 3386"/>
            </a:avLst>
          </a:prstGeom>
          <a:solidFill>
            <a:schemeClr val="bg1">
              <a:lumMod val="75000"/>
              <a:alpha val="49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5A517728-9FCE-6D9A-C8D8-D8185F3DA897}"/>
              </a:ext>
            </a:extLst>
          </p:cNvPr>
          <p:cNvSpPr/>
          <p:nvPr/>
        </p:nvSpPr>
        <p:spPr>
          <a:xfrm flipV="1">
            <a:off x="2794534" y="5332699"/>
            <a:ext cx="773908" cy="81914"/>
          </a:xfrm>
          <a:prstGeom prst="roundRect">
            <a:avLst>
              <a:gd name="adj" fmla="val 338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50E66889-FE7A-A765-3F43-1766E448586E}"/>
              </a:ext>
            </a:extLst>
          </p:cNvPr>
          <p:cNvGrpSpPr/>
          <p:nvPr/>
        </p:nvGrpSpPr>
        <p:grpSpPr>
          <a:xfrm>
            <a:off x="3280023" y="4929490"/>
            <a:ext cx="576838" cy="295275"/>
            <a:chOff x="1276064" y="3131461"/>
            <a:chExt cx="576838" cy="295275"/>
          </a:xfrm>
        </p:grpSpPr>
        <p:sp>
          <p:nvSpPr>
            <p:cNvPr id="44" name="말풍선: 모서리가 둥근 사각형 43">
              <a:extLst>
                <a:ext uri="{FF2B5EF4-FFF2-40B4-BE49-F238E27FC236}">
                  <a16:creationId xmlns:a16="http://schemas.microsoft.com/office/drawing/2014/main" id="{7E8AB7A5-4EED-FDB4-F7CC-2D0545C5D4AE}"/>
                </a:ext>
              </a:extLst>
            </p:cNvPr>
            <p:cNvSpPr/>
            <p:nvPr/>
          </p:nvSpPr>
          <p:spPr>
            <a:xfrm>
              <a:off x="1383195" y="3131461"/>
              <a:ext cx="356652" cy="295275"/>
            </a:xfrm>
            <a:prstGeom prst="wedgeRoundRectCallout">
              <a:avLst>
                <a:gd name="adj1" fmla="val 3203"/>
                <a:gd name="adj2" fmla="val 78629"/>
                <a:gd name="adj3" fmla="val 16667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1E754DE-369C-14A6-CCAB-D06EC29610C8}"/>
                </a:ext>
              </a:extLst>
            </p:cNvPr>
            <p:cNvSpPr txBox="1"/>
            <p:nvPr/>
          </p:nvSpPr>
          <p:spPr>
            <a:xfrm>
              <a:off x="1276064" y="3160830"/>
              <a:ext cx="576838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000" dirty="0">
                  <a:solidFill>
                    <a:schemeClr val="bg1"/>
                  </a:solidFill>
                </a:rPr>
                <a:t>5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65E774AA-09C9-7B22-CF66-D3B60D70AD20}"/>
              </a:ext>
            </a:extLst>
          </p:cNvPr>
          <p:cNvGrpSpPr/>
          <p:nvPr/>
        </p:nvGrpSpPr>
        <p:grpSpPr>
          <a:xfrm>
            <a:off x="2519690" y="4921560"/>
            <a:ext cx="571961" cy="295275"/>
            <a:chOff x="815543" y="3133725"/>
            <a:chExt cx="571961" cy="295275"/>
          </a:xfrm>
        </p:grpSpPr>
        <p:sp>
          <p:nvSpPr>
            <p:cNvPr id="47" name="말풍선: 모서리가 둥근 사각형 46">
              <a:extLst>
                <a:ext uri="{FF2B5EF4-FFF2-40B4-BE49-F238E27FC236}">
                  <a16:creationId xmlns:a16="http://schemas.microsoft.com/office/drawing/2014/main" id="{A7453E73-007B-8DE7-6B1B-113ABE32D9F3}"/>
                </a:ext>
              </a:extLst>
            </p:cNvPr>
            <p:cNvSpPr/>
            <p:nvPr/>
          </p:nvSpPr>
          <p:spPr>
            <a:xfrm>
              <a:off x="927301" y="3133725"/>
              <a:ext cx="356652" cy="295275"/>
            </a:xfrm>
            <a:prstGeom prst="wedgeRoundRectCallout">
              <a:avLst>
                <a:gd name="adj1" fmla="val -4809"/>
                <a:gd name="adj2" fmla="val 78629"/>
                <a:gd name="adj3" fmla="val 16667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69F88CBB-0C22-24E0-E4FC-862F5F3E2F06}"/>
                </a:ext>
              </a:extLst>
            </p:cNvPr>
            <p:cNvSpPr txBox="1"/>
            <p:nvPr/>
          </p:nvSpPr>
          <p:spPr>
            <a:xfrm>
              <a:off x="815543" y="3155987"/>
              <a:ext cx="571961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000" dirty="0">
                  <a:solidFill>
                    <a:schemeClr val="bg1"/>
                  </a:solidFill>
                </a:rPr>
                <a:t>3.5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</p:grp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765B8F28-ABA3-43A2-BBCB-A2A5BC6563F6}"/>
              </a:ext>
            </a:extLst>
          </p:cNvPr>
          <p:cNvSpPr/>
          <p:nvPr/>
        </p:nvSpPr>
        <p:spPr>
          <a:xfrm>
            <a:off x="734488" y="5346141"/>
            <a:ext cx="713303" cy="486239"/>
          </a:xfrm>
          <a:prstGeom prst="roundRect">
            <a:avLst>
              <a:gd name="adj" fmla="val 9921"/>
            </a:avLst>
          </a:prstGeom>
          <a:solidFill>
            <a:schemeClr val="tx1">
              <a:lumMod val="75000"/>
              <a:lumOff val="25000"/>
              <a:alpha val="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</a:rPr>
              <a:t>0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5533DA80-C802-759D-AED9-FB33583304D7}"/>
              </a:ext>
            </a:extLst>
          </p:cNvPr>
          <p:cNvSpPr/>
          <p:nvPr/>
        </p:nvSpPr>
        <p:spPr>
          <a:xfrm>
            <a:off x="3202595" y="5346141"/>
            <a:ext cx="713303" cy="486239"/>
          </a:xfrm>
          <a:prstGeom prst="roundRect">
            <a:avLst>
              <a:gd name="adj" fmla="val 9921"/>
            </a:avLst>
          </a:prstGeom>
          <a:solidFill>
            <a:schemeClr val="tx1">
              <a:lumMod val="75000"/>
              <a:lumOff val="25000"/>
              <a:alpha val="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</a:rPr>
              <a:t>5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19410CAF-8113-D8A8-D904-65FB88F6CE4A}"/>
              </a:ext>
            </a:extLst>
          </p:cNvPr>
          <p:cNvSpPr/>
          <p:nvPr/>
        </p:nvSpPr>
        <p:spPr>
          <a:xfrm>
            <a:off x="155423" y="5157531"/>
            <a:ext cx="825062" cy="486239"/>
          </a:xfrm>
          <a:prstGeom prst="roundRect">
            <a:avLst>
              <a:gd name="adj" fmla="val 9921"/>
            </a:avLst>
          </a:prstGeom>
          <a:solidFill>
            <a:schemeClr val="tx1">
              <a:lumMod val="75000"/>
              <a:lumOff val="25000"/>
              <a:alpha val="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 err="1">
                <a:solidFill>
                  <a:schemeClr val="bg1"/>
                </a:solidFill>
              </a:rPr>
              <a:t>별점</a:t>
            </a:r>
            <a:r>
              <a:rPr lang="ko-KR" altLang="en-US" sz="1050" b="1" dirty="0">
                <a:solidFill>
                  <a:schemeClr val="bg1"/>
                </a:solidFill>
              </a:rPr>
              <a:t> 범위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F931344E-820C-D137-3DC1-CF75E9E0F69C}"/>
              </a:ext>
            </a:extLst>
          </p:cNvPr>
          <p:cNvSpPr/>
          <p:nvPr/>
        </p:nvSpPr>
        <p:spPr>
          <a:xfrm>
            <a:off x="1338147" y="5346261"/>
            <a:ext cx="671261" cy="486239"/>
          </a:xfrm>
          <a:prstGeom prst="roundRect">
            <a:avLst>
              <a:gd name="adj" fmla="val 9921"/>
            </a:avLst>
          </a:prstGeom>
          <a:solidFill>
            <a:schemeClr val="tx1">
              <a:lumMod val="75000"/>
              <a:lumOff val="25000"/>
              <a:alpha val="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8FEAE9EE-E79A-24E0-CB76-5949FE036D85}"/>
              </a:ext>
            </a:extLst>
          </p:cNvPr>
          <p:cNvSpPr/>
          <p:nvPr/>
        </p:nvSpPr>
        <p:spPr>
          <a:xfrm flipV="1">
            <a:off x="1064488" y="6317136"/>
            <a:ext cx="2463282" cy="81914"/>
          </a:xfrm>
          <a:prstGeom prst="roundRect">
            <a:avLst>
              <a:gd name="adj" fmla="val 3386"/>
            </a:avLst>
          </a:prstGeom>
          <a:solidFill>
            <a:schemeClr val="bg1">
              <a:lumMod val="75000"/>
              <a:alpha val="49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83F85662-DBE5-95A0-DC1E-654031B6537F}"/>
              </a:ext>
            </a:extLst>
          </p:cNvPr>
          <p:cNvSpPr/>
          <p:nvPr/>
        </p:nvSpPr>
        <p:spPr>
          <a:xfrm flipV="1">
            <a:off x="1211403" y="6317136"/>
            <a:ext cx="45719" cy="81914"/>
          </a:xfrm>
          <a:prstGeom prst="roundRect">
            <a:avLst>
              <a:gd name="adj" fmla="val 338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DA70B8BB-3781-75E7-2434-8656BB7A0944}"/>
              </a:ext>
            </a:extLst>
          </p:cNvPr>
          <p:cNvGrpSpPr/>
          <p:nvPr/>
        </p:nvGrpSpPr>
        <p:grpSpPr>
          <a:xfrm>
            <a:off x="948281" y="5913022"/>
            <a:ext cx="571961" cy="295275"/>
            <a:chOff x="815543" y="3133725"/>
            <a:chExt cx="571961" cy="295275"/>
          </a:xfrm>
        </p:grpSpPr>
        <p:sp>
          <p:nvSpPr>
            <p:cNvPr id="77" name="말풍선: 모서리가 둥근 사각형 76">
              <a:extLst>
                <a:ext uri="{FF2B5EF4-FFF2-40B4-BE49-F238E27FC236}">
                  <a16:creationId xmlns:a16="http://schemas.microsoft.com/office/drawing/2014/main" id="{1B594B5C-0409-DB12-7028-F28F2A87875D}"/>
                </a:ext>
              </a:extLst>
            </p:cNvPr>
            <p:cNvSpPr/>
            <p:nvPr/>
          </p:nvSpPr>
          <p:spPr>
            <a:xfrm>
              <a:off x="927301" y="3133725"/>
              <a:ext cx="356652" cy="295275"/>
            </a:xfrm>
            <a:prstGeom prst="wedgeRoundRectCallout">
              <a:avLst>
                <a:gd name="adj1" fmla="val 532"/>
                <a:gd name="adj2" fmla="val 79435"/>
                <a:gd name="adj3" fmla="val 16667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00F27698-97BB-0282-8CFB-C929B5466D6D}"/>
                </a:ext>
              </a:extLst>
            </p:cNvPr>
            <p:cNvSpPr txBox="1"/>
            <p:nvPr/>
          </p:nvSpPr>
          <p:spPr>
            <a:xfrm>
              <a:off x="815543" y="3155987"/>
              <a:ext cx="571961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000" dirty="0">
                  <a:solidFill>
                    <a:schemeClr val="bg1"/>
                  </a:solidFill>
                </a:rPr>
                <a:t>100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</p:grp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E3663654-0CAD-15A9-1D90-6ADFFC0A3421}"/>
              </a:ext>
            </a:extLst>
          </p:cNvPr>
          <p:cNvSpPr/>
          <p:nvPr/>
        </p:nvSpPr>
        <p:spPr>
          <a:xfrm>
            <a:off x="114750" y="6141968"/>
            <a:ext cx="890195" cy="486239"/>
          </a:xfrm>
          <a:prstGeom prst="roundRect">
            <a:avLst>
              <a:gd name="adj" fmla="val 9921"/>
            </a:avLst>
          </a:prstGeom>
          <a:solidFill>
            <a:schemeClr val="tx1">
              <a:lumMod val="75000"/>
              <a:lumOff val="25000"/>
              <a:alpha val="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solidFill>
                  <a:schemeClr val="bg1"/>
                </a:solidFill>
              </a:rPr>
              <a:t>최대 순위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49C51A17-C7D2-D37C-0ED7-B6F1289B19CE}"/>
              </a:ext>
            </a:extLst>
          </p:cNvPr>
          <p:cNvSpPr/>
          <p:nvPr/>
        </p:nvSpPr>
        <p:spPr>
          <a:xfrm>
            <a:off x="703011" y="6294920"/>
            <a:ext cx="713303" cy="486239"/>
          </a:xfrm>
          <a:prstGeom prst="roundRect">
            <a:avLst>
              <a:gd name="adj" fmla="val 9921"/>
            </a:avLst>
          </a:prstGeom>
          <a:solidFill>
            <a:schemeClr val="tx1">
              <a:lumMod val="75000"/>
              <a:lumOff val="25000"/>
              <a:alpha val="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</a:rPr>
              <a:t>0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A9F49803-5804-EFCD-32A4-887755AECC97}"/>
              </a:ext>
            </a:extLst>
          </p:cNvPr>
          <p:cNvSpPr/>
          <p:nvPr/>
        </p:nvSpPr>
        <p:spPr>
          <a:xfrm>
            <a:off x="3171118" y="6294920"/>
            <a:ext cx="713303" cy="486239"/>
          </a:xfrm>
          <a:prstGeom prst="roundRect">
            <a:avLst>
              <a:gd name="adj" fmla="val 9921"/>
            </a:avLst>
          </a:prstGeom>
          <a:solidFill>
            <a:schemeClr val="tx1">
              <a:lumMod val="75000"/>
              <a:lumOff val="25000"/>
              <a:alpha val="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</a:rPr>
              <a:t>20,000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F6B460D-0754-4AFE-3471-636A562062AA}"/>
              </a:ext>
            </a:extLst>
          </p:cNvPr>
          <p:cNvSpPr/>
          <p:nvPr/>
        </p:nvSpPr>
        <p:spPr>
          <a:xfrm>
            <a:off x="106298" y="1403944"/>
            <a:ext cx="825062" cy="486239"/>
          </a:xfrm>
          <a:prstGeom prst="roundRect">
            <a:avLst>
              <a:gd name="adj" fmla="val 9921"/>
            </a:avLst>
          </a:prstGeom>
          <a:solidFill>
            <a:schemeClr val="tx1">
              <a:lumMod val="75000"/>
              <a:lumOff val="25000"/>
              <a:alpha val="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solidFill>
                  <a:schemeClr val="bg1"/>
                </a:solidFill>
              </a:rPr>
              <a:t>장르 </a:t>
            </a:r>
            <a:r>
              <a:rPr lang="en-US" altLang="ko-KR" sz="1050" b="1" dirty="0">
                <a:solidFill>
                  <a:schemeClr val="bg1"/>
                </a:solidFill>
              </a:rPr>
              <a:t>(or)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DC9F668E-C8C2-BE5F-7E81-7C58E1D420C0}"/>
              </a:ext>
            </a:extLst>
          </p:cNvPr>
          <p:cNvSpPr/>
          <p:nvPr/>
        </p:nvSpPr>
        <p:spPr>
          <a:xfrm>
            <a:off x="122802" y="895124"/>
            <a:ext cx="825062" cy="486239"/>
          </a:xfrm>
          <a:prstGeom prst="roundRect">
            <a:avLst>
              <a:gd name="adj" fmla="val 9921"/>
            </a:avLst>
          </a:prstGeom>
          <a:solidFill>
            <a:schemeClr val="tx1">
              <a:lumMod val="75000"/>
              <a:lumOff val="25000"/>
              <a:alpha val="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solidFill>
                  <a:schemeClr val="bg1"/>
                </a:solidFill>
              </a:rPr>
              <a:t>감독 </a:t>
            </a:r>
            <a:r>
              <a:rPr lang="en-US" altLang="ko-KR" sz="1050" b="1" dirty="0">
                <a:solidFill>
                  <a:schemeClr val="bg1"/>
                </a:solidFill>
              </a:rPr>
              <a:t>(or)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4ABA84B5-C539-58CC-A995-6D4AFC613668}"/>
              </a:ext>
            </a:extLst>
          </p:cNvPr>
          <p:cNvSpPr/>
          <p:nvPr/>
        </p:nvSpPr>
        <p:spPr>
          <a:xfrm>
            <a:off x="109898" y="465577"/>
            <a:ext cx="825062" cy="486239"/>
          </a:xfrm>
          <a:prstGeom prst="roundRect">
            <a:avLst>
              <a:gd name="adj" fmla="val 9921"/>
            </a:avLst>
          </a:prstGeom>
          <a:solidFill>
            <a:schemeClr val="tx1">
              <a:lumMod val="75000"/>
              <a:lumOff val="25000"/>
              <a:alpha val="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solidFill>
                  <a:schemeClr val="bg1"/>
                </a:solidFill>
              </a:rPr>
              <a:t>배우 </a:t>
            </a:r>
            <a:r>
              <a:rPr lang="en-US" altLang="ko-KR" sz="1050" b="1" dirty="0">
                <a:solidFill>
                  <a:schemeClr val="bg1"/>
                </a:solidFill>
              </a:rPr>
              <a:t>(and)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185BF4F0-01BF-3D87-7B16-9A4FA8E97C91}"/>
              </a:ext>
            </a:extLst>
          </p:cNvPr>
          <p:cNvSpPr/>
          <p:nvPr/>
        </p:nvSpPr>
        <p:spPr>
          <a:xfrm>
            <a:off x="101382" y="1900473"/>
            <a:ext cx="825062" cy="486239"/>
          </a:xfrm>
          <a:prstGeom prst="roundRect">
            <a:avLst>
              <a:gd name="adj" fmla="val 9921"/>
            </a:avLst>
          </a:prstGeom>
          <a:solidFill>
            <a:schemeClr val="tx1">
              <a:lumMod val="75000"/>
              <a:lumOff val="25000"/>
              <a:alpha val="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solidFill>
                  <a:schemeClr val="bg1"/>
                </a:solidFill>
              </a:rPr>
              <a:t>국가 </a:t>
            </a:r>
            <a:r>
              <a:rPr lang="en-US" altLang="ko-KR" sz="1050" b="1" dirty="0">
                <a:solidFill>
                  <a:schemeClr val="bg1"/>
                </a:solidFill>
              </a:rPr>
              <a:t>(or)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01B204F7-5866-0389-3523-76D20C52651D}"/>
              </a:ext>
            </a:extLst>
          </p:cNvPr>
          <p:cNvSpPr/>
          <p:nvPr/>
        </p:nvSpPr>
        <p:spPr>
          <a:xfrm>
            <a:off x="959576" y="593271"/>
            <a:ext cx="2865664" cy="23676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E4CE1D20-D2E8-B10C-D811-C7EB929DB818}"/>
              </a:ext>
            </a:extLst>
          </p:cNvPr>
          <p:cNvSpPr/>
          <p:nvPr/>
        </p:nvSpPr>
        <p:spPr>
          <a:xfrm>
            <a:off x="990600" y="621030"/>
            <a:ext cx="790576" cy="182880"/>
          </a:xfrm>
          <a:prstGeom prst="roundRect">
            <a:avLst>
              <a:gd name="adj" fmla="val 50000"/>
            </a:avLst>
          </a:prstGeom>
          <a:noFill/>
          <a:ln w="3175">
            <a:solidFill>
              <a:srgbClr val="83838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rgbClr val="838383"/>
                </a:solidFill>
              </a:rPr>
              <a:t>고마츠</a:t>
            </a:r>
            <a:r>
              <a:rPr lang="ko-KR" altLang="en-US" sz="800" dirty="0">
                <a:solidFill>
                  <a:srgbClr val="838383"/>
                </a:solidFill>
              </a:rPr>
              <a:t> 나나</a:t>
            </a:r>
          </a:p>
        </p:txBody>
      </p:sp>
      <p:sp>
        <p:nvSpPr>
          <p:cNvPr id="34" name="이등변 삼각형 33">
            <a:extLst>
              <a:ext uri="{FF2B5EF4-FFF2-40B4-BE49-F238E27FC236}">
                <a16:creationId xmlns:a16="http://schemas.microsoft.com/office/drawing/2014/main" id="{0F4B5707-12C4-EAD7-AA3E-861BB691BBD7}"/>
              </a:ext>
            </a:extLst>
          </p:cNvPr>
          <p:cNvSpPr/>
          <p:nvPr/>
        </p:nvSpPr>
        <p:spPr>
          <a:xfrm rot="10800000">
            <a:off x="3642360" y="680085"/>
            <a:ext cx="110490" cy="81915"/>
          </a:xfrm>
          <a:prstGeom prst="triangle">
            <a:avLst/>
          </a:prstGeom>
          <a:solidFill>
            <a:srgbClr val="83838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66732744-36E5-BDBF-36D3-9E0618D5788D}"/>
              </a:ext>
            </a:extLst>
          </p:cNvPr>
          <p:cNvSpPr/>
          <p:nvPr/>
        </p:nvSpPr>
        <p:spPr>
          <a:xfrm>
            <a:off x="951956" y="1012371"/>
            <a:ext cx="2865664" cy="23676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7" name="이등변 삼각형 66">
            <a:extLst>
              <a:ext uri="{FF2B5EF4-FFF2-40B4-BE49-F238E27FC236}">
                <a16:creationId xmlns:a16="http://schemas.microsoft.com/office/drawing/2014/main" id="{A4005B28-703D-3F13-F79F-24EAC6979742}"/>
              </a:ext>
            </a:extLst>
          </p:cNvPr>
          <p:cNvSpPr/>
          <p:nvPr/>
        </p:nvSpPr>
        <p:spPr>
          <a:xfrm rot="10800000">
            <a:off x="3634740" y="1099185"/>
            <a:ext cx="110490" cy="81915"/>
          </a:xfrm>
          <a:prstGeom prst="triangle">
            <a:avLst/>
          </a:prstGeom>
          <a:solidFill>
            <a:srgbClr val="83838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8F540053-D0B6-A417-CF62-67DA216C1678}"/>
              </a:ext>
            </a:extLst>
          </p:cNvPr>
          <p:cNvSpPr/>
          <p:nvPr/>
        </p:nvSpPr>
        <p:spPr>
          <a:xfrm>
            <a:off x="951956" y="1522911"/>
            <a:ext cx="2865664" cy="23676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9158ADF3-4627-4374-AFA7-65B1B9657248}"/>
              </a:ext>
            </a:extLst>
          </p:cNvPr>
          <p:cNvSpPr/>
          <p:nvPr/>
        </p:nvSpPr>
        <p:spPr>
          <a:xfrm>
            <a:off x="982980" y="1550670"/>
            <a:ext cx="449580" cy="182880"/>
          </a:xfrm>
          <a:prstGeom prst="roundRect">
            <a:avLst>
              <a:gd name="adj" fmla="val 50000"/>
            </a:avLst>
          </a:prstGeom>
          <a:noFill/>
          <a:ln w="3175">
            <a:solidFill>
              <a:srgbClr val="83838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rgbClr val="838383"/>
                </a:solidFill>
              </a:rPr>
              <a:t>멜로</a:t>
            </a:r>
            <a:endParaRPr lang="ko-KR" altLang="en-US" sz="800" dirty="0">
              <a:solidFill>
                <a:srgbClr val="838383"/>
              </a:solidFill>
            </a:endParaRPr>
          </a:p>
        </p:txBody>
      </p:sp>
      <p:sp>
        <p:nvSpPr>
          <p:cNvPr id="74" name="이등변 삼각형 73">
            <a:extLst>
              <a:ext uri="{FF2B5EF4-FFF2-40B4-BE49-F238E27FC236}">
                <a16:creationId xmlns:a16="http://schemas.microsoft.com/office/drawing/2014/main" id="{27F1BB51-3CE0-312A-CF9B-47100E76DF17}"/>
              </a:ext>
            </a:extLst>
          </p:cNvPr>
          <p:cNvSpPr/>
          <p:nvPr/>
        </p:nvSpPr>
        <p:spPr>
          <a:xfrm rot="10800000">
            <a:off x="3634740" y="1609725"/>
            <a:ext cx="110490" cy="81915"/>
          </a:xfrm>
          <a:prstGeom prst="triangle">
            <a:avLst/>
          </a:prstGeom>
          <a:solidFill>
            <a:srgbClr val="83838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3CA95B5E-13D7-9D3A-94D1-8B8B70EDC7C7}"/>
              </a:ext>
            </a:extLst>
          </p:cNvPr>
          <p:cNvSpPr/>
          <p:nvPr/>
        </p:nvSpPr>
        <p:spPr>
          <a:xfrm>
            <a:off x="967196" y="2018211"/>
            <a:ext cx="2865664" cy="23676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527540A4-32F1-AD5E-44D2-6F7826A33884}"/>
              </a:ext>
            </a:extLst>
          </p:cNvPr>
          <p:cNvSpPr/>
          <p:nvPr/>
        </p:nvSpPr>
        <p:spPr>
          <a:xfrm>
            <a:off x="998220" y="2045970"/>
            <a:ext cx="447675" cy="182880"/>
          </a:xfrm>
          <a:prstGeom prst="roundRect">
            <a:avLst>
              <a:gd name="adj" fmla="val 50000"/>
            </a:avLst>
          </a:prstGeom>
          <a:noFill/>
          <a:ln w="3175">
            <a:solidFill>
              <a:srgbClr val="83838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rgbClr val="838383"/>
                </a:solidFill>
              </a:rPr>
              <a:t>일본</a:t>
            </a:r>
          </a:p>
        </p:txBody>
      </p:sp>
      <p:sp>
        <p:nvSpPr>
          <p:cNvPr id="84" name="이등변 삼각형 83">
            <a:extLst>
              <a:ext uri="{FF2B5EF4-FFF2-40B4-BE49-F238E27FC236}">
                <a16:creationId xmlns:a16="http://schemas.microsoft.com/office/drawing/2014/main" id="{4E36D012-5690-5565-5C52-76D3FEF1E5D0}"/>
              </a:ext>
            </a:extLst>
          </p:cNvPr>
          <p:cNvSpPr/>
          <p:nvPr/>
        </p:nvSpPr>
        <p:spPr>
          <a:xfrm rot="10800000">
            <a:off x="3649980" y="2105025"/>
            <a:ext cx="110490" cy="81915"/>
          </a:xfrm>
          <a:prstGeom prst="triangle">
            <a:avLst/>
          </a:prstGeom>
          <a:solidFill>
            <a:srgbClr val="83838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A874FB8D-8B3F-0880-31EB-8BA5761C03AC}"/>
              </a:ext>
            </a:extLst>
          </p:cNvPr>
          <p:cNvSpPr/>
          <p:nvPr/>
        </p:nvSpPr>
        <p:spPr>
          <a:xfrm>
            <a:off x="1493520" y="2047875"/>
            <a:ext cx="447675" cy="182880"/>
          </a:xfrm>
          <a:prstGeom prst="roundRect">
            <a:avLst>
              <a:gd name="adj" fmla="val 50000"/>
            </a:avLst>
          </a:prstGeom>
          <a:noFill/>
          <a:ln w="3175">
            <a:solidFill>
              <a:srgbClr val="83838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rgbClr val="838383"/>
                </a:solidFill>
              </a:rPr>
              <a:t>한국</a:t>
            </a:r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F62F4BFA-DD47-F8B2-A6A8-764033E639E1}"/>
              </a:ext>
            </a:extLst>
          </p:cNvPr>
          <p:cNvSpPr/>
          <p:nvPr/>
        </p:nvSpPr>
        <p:spPr>
          <a:xfrm>
            <a:off x="2792185" y="59601"/>
            <a:ext cx="1002575" cy="486239"/>
          </a:xfrm>
          <a:prstGeom prst="roundRect">
            <a:avLst>
              <a:gd name="adj" fmla="val 9921"/>
            </a:avLst>
          </a:prstGeom>
          <a:solidFill>
            <a:schemeClr val="tx1">
              <a:lumMod val="75000"/>
              <a:lumOff val="25000"/>
              <a:alpha val="74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검색 </a:t>
            </a:r>
            <a:r>
              <a:rPr lang="en-US" altLang="ko-KR" sz="1000" dirty="0"/>
              <a:t>!</a:t>
            </a:r>
            <a:endParaRPr lang="ko-KR" altLang="en-US" dirty="0"/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667C6C61-C9B0-A51A-E8D0-8AC3AFD9EBA6}"/>
              </a:ext>
            </a:extLst>
          </p:cNvPr>
          <p:cNvSpPr/>
          <p:nvPr/>
        </p:nvSpPr>
        <p:spPr>
          <a:xfrm>
            <a:off x="1496738" y="-75443"/>
            <a:ext cx="1215982" cy="486239"/>
          </a:xfrm>
          <a:prstGeom prst="roundRect">
            <a:avLst>
              <a:gd name="adj" fmla="val 9921"/>
            </a:avLst>
          </a:prstGeom>
          <a:solidFill>
            <a:schemeClr val="tx1">
              <a:lumMod val="75000"/>
              <a:lumOff val="25000"/>
              <a:alpha val="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solidFill>
                  <a:schemeClr val="bg1"/>
                </a:solidFill>
              </a:rPr>
              <a:t>평균 </a:t>
            </a:r>
            <a:r>
              <a:rPr lang="ko-KR" altLang="en-US" sz="1050" b="1" dirty="0" err="1">
                <a:solidFill>
                  <a:schemeClr val="bg1"/>
                </a:solidFill>
              </a:rPr>
              <a:t>별점</a:t>
            </a:r>
            <a:r>
              <a:rPr lang="ko-KR" altLang="en-US" sz="1050" b="1" dirty="0">
                <a:solidFill>
                  <a:schemeClr val="bg1"/>
                </a:solidFill>
              </a:rPr>
              <a:t> 순위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FF400BD8-34FD-ECFA-C5BF-BA0708E8D7E0}"/>
              </a:ext>
            </a:extLst>
          </p:cNvPr>
          <p:cNvSpPr/>
          <p:nvPr/>
        </p:nvSpPr>
        <p:spPr>
          <a:xfrm>
            <a:off x="1550078" y="160777"/>
            <a:ext cx="1124542" cy="486239"/>
          </a:xfrm>
          <a:prstGeom prst="roundRect">
            <a:avLst>
              <a:gd name="adj" fmla="val 9921"/>
            </a:avLst>
          </a:prstGeom>
          <a:solidFill>
            <a:schemeClr val="tx1">
              <a:lumMod val="75000"/>
              <a:lumOff val="25000"/>
              <a:alpha val="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>
                <a:solidFill>
                  <a:schemeClr val="bg1"/>
                </a:solidFill>
              </a:rPr>
              <a:t>평가 개수 순위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724A9AC1-0F36-C8E1-E05B-84EF5199BB9E}"/>
              </a:ext>
            </a:extLst>
          </p:cNvPr>
          <p:cNvSpPr/>
          <p:nvPr/>
        </p:nvSpPr>
        <p:spPr>
          <a:xfrm>
            <a:off x="1371600" y="99060"/>
            <a:ext cx="167640" cy="17526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3B3752B2-5924-700E-D010-DF40C9CF0954}"/>
              </a:ext>
            </a:extLst>
          </p:cNvPr>
          <p:cNvSpPr/>
          <p:nvPr/>
        </p:nvSpPr>
        <p:spPr>
          <a:xfrm>
            <a:off x="1379220" y="327660"/>
            <a:ext cx="167640" cy="17526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94" name="잉크 93">
                <a:extLst>
                  <a:ext uri="{FF2B5EF4-FFF2-40B4-BE49-F238E27FC236}">
                    <a16:creationId xmlns:a16="http://schemas.microsoft.com/office/drawing/2014/main" id="{B4C10E4E-EDFF-A545-65EA-EE0A978682AB}"/>
                  </a:ext>
                </a:extLst>
              </p14:cNvPr>
              <p14:cNvContentPartPr/>
              <p14:nvPr/>
            </p14:nvContentPartPr>
            <p14:xfrm>
              <a:off x="1379220" y="63480"/>
              <a:ext cx="215640" cy="127080"/>
            </p14:xfrm>
          </p:contentPart>
        </mc:Choice>
        <mc:Fallback>
          <p:pic>
            <p:nvPicPr>
              <p:cNvPr id="94" name="잉크 93">
                <a:extLst>
                  <a:ext uri="{FF2B5EF4-FFF2-40B4-BE49-F238E27FC236}">
                    <a16:creationId xmlns:a16="http://schemas.microsoft.com/office/drawing/2014/main" id="{B4C10E4E-EDFF-A545-65EA-EE0A978682A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72740" y="57360"/>
                <a:ext cx="227880" cy="139320"/>
              </a:xfrm>
              <a:prstGeom prst="rect">
                <a:avLst/>
              </a:prstGeom>
            </p:spPr>
          </p:pic>
        </mc:Fallback>
      </mc:AlternateContent>
      <p:pic>
        <p:nvPicPr>
          <p:cNvPr id="99" name="그림 98">
            <a:extLst>
              <a:ext uri="{FF2B5EF4-FFF2-40B4-BE49-F238E27FC236}">
                <a16:creationId xmlns:a16="http://schemas.microsoft.com/office/drawing/2014/main" id="{2C523EF8-F27C-EC01-247C-583953A6F3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4489" y="1073741"/>
            <a:ext cx="1217290" cy="1742938"/>
          </a:xfrm>
          <a:prstGeom prst="rect">
            <a:avLst/>
          </a:prstGeom>
          <a:effectLst>
            <a:softEdge rad="0"/>
          </a:effectLst>
        </p:spPr>
      </p:pic>
      <p:pic>
        <p:nvPicPr>
          <p:cNvPr id="100" name="그림 99">
            <a:extLst>
              <a:ext uri="{FF2B5EF4-FFF2-40B4-BE49-F238E27FC236}">
                <a16:creationId xmlns:a16="http://schemas.microsoft.com/office/drawing/2014/main" id="{E8279571-FD96-4CB1-23F3-E6F4FDAC97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39933" y="1128306"/>
            <a:ext cx="1146666" cy="1637822"/>
          </a:xfrm>
          <a:prstGeom prst="rect">
            <a:avLst/>
          </a:prstGeom>
        </p:spPr>
      </p:pic>
      <p:sp>
        <p:nvSpPr>
          <p:cNvPr id="101" name="TextBox 100">
            <a:extLst>
              <a:ext uri="{FF2B5EF4-FFF2-40B4-BE49-F238E27FC236}">
                <a16:creationId xmlns:a16="http://schemas.microsoft.com/office/drawing/2014/main" id="{55840FF8-F86F-D2B0-F823-0DF6AF5D683C}"/>
              </a:ext>
            </a:extLst>
          </p:cNvPr>
          <p:cNvSpPr txBox="1"/>
          <p:nvPr/>
        </p:nvSpPr>
        <p:spPr>
          <a:xfrm>
            <a:off x="4245429" y="2824842"/>
            <a:ext cx="20655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아저씨 </a:t>
            </a:r>
            <a:r>
              <a:rPr lang="en-US" altLang="ko-KR" sz="1200" dirty="0"/>
              <a:t>(2010)</a:t>
            </a:r>
          </a:p>
          <a:p>
            <a:r>
              <a:rPr lang="ko-KR" altLang="en-US" sz="1200" dirty="0"/>
              <a:t>★</a:t>
            </a:r>
            <a:r>
              <a:rPr lang="en-US" altLang="ko-KR" sz="1200" dirty="0"/>
              <a:t>3.8 (1154000</a:t>
            </a:r>
            <a:r>
              <a:rPr lang="ko-KR" altLang="en-US" sz="1200" dirty="0"/>
              <a:t>명</a:t>
            </a:r>
            <a:r>
              <a:rPr lang="en-US" altLang="ko-KR" sz="1200" dirty="0"/>
              <a:t>)</a:t>
            </a:r>
          </a:p>
          <a:p>
            <a:r>
              <a:rPr lang="ko-KR" altLang="en-US" sz="1200" dirty="0" err="1"/>
              <a:t>느와르</a:t>
            </a:r>
            <a:r>
              <a:rPr lang="en-US" altLang="ko-KR" sz="1200" dirty="0"/>
              <a:t>/</a:t>
            </a:r>
            <a:r>
              <a:rPr lang="ko-KR" altLang="en-US" sz="1200" dirty="0"/>
              <a:t>스릴러</a:t>
            </a:r>
            <a:endParaRPr lang="en-US" altLang="ko-KR" sz="1200" dirty="0"/>
          </a:p>
          <a:p>
            <a:endParaRPr lang="ko-KR" altLang="en-US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760E3266-6C6A-91C9-040F-960EB771AF98}"/>
              </a:ext>
            </a:extLst>
          </p:cNvPr>
          <p:cNvSpPr txBox="1"/>
          <p:nvPr/>
        </p:nvSpPr>
        <p:spPr>
          <a:xfrm>
            <a:off x="4220442" y="919100"/>
            <a:ext cx="2065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effectLst>
                  <a:glow rad="749300">
                    <a:schemeClr val="bg1"/>
                  </a:glow>
                </a:effectLst>
              </a:rPr>
              <a:t>1</a:t>
            </a:r>
            <a:endParaRPr lang="ko-KR" altLang="en-US" b="1" dirty="0">
              <a:effectLst>
                <a:glow rad="749300">
                  <a:schemeClr val="bg1"/>
                </a:glow>
              </a:effectLst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5C7E5F4F-C16A-30F4-53B0-F2CC9062D018}"/>
              </a:ext>
            </a:extLst>
          </p:cNvPr>
          <p:cNvSpPr txBox="1"/>
          <p:nvPr/>
        </p:nvSpPr>
        <p:spPr>
          <a:xfrm>
            <a:off x="5806787" y="905245"/>
            <a:ext cx="2065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effectLst>
                  <a:glow rad="749300">
                    <a:schemeClr val="bg1"/>
                  </a:glow>
                </a:effectLst>
              </a:rPr>
              <a:t>2</a:t>
            </a:r>
            <a:endParaRPr lang="ko-KR" altLang="en-US" b="1" dirty="0">
              <a:effectLst>
                <a:glow rad="749300">
                  <a:schemeClr val="bg1"/>
                </a:glow>
              </a:effectLst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E16D3C9-2AFC-3B94-6611-23E1B77AD8E1}"/>
              </a:ext>
            </a:extLst>
          </p:cNvPr>
          <p:cNvSpPr txBox="1"/>
          <p:nvPr/>
        </p:nvSpPr>
        <p:spPr>
          <a:xfrm>
            <a:off x="5852557" y="2779815"/>
            <a:ext cx="20655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블랙스완</a:t>
            </a:r>
            <a:r>
              <a:rPr lang="ko-KR" altLang="en-US" sz="1200" dirty="0"/>
              <a:t> </a:t>
            </a:r>
            <a:r>
              <a:rPr lang="en-US" altLang="ko-KR" sz="1200" dirty="0"/>
              <a:t>(2010)</a:t>
            </a:r>
          </a:p>
          <a:p>
            <a:r>
              <a:rPr lang="ko-KR" altLang="en-US" sz="1200" dirty="0"/>
              <a:t>★</a:t>
            </a:r>
            <a:r>
              <a:rPr lang="en-US" altLang="ko-KR" sz="1200" dirty="0"/>
              <a:t>3.9 (1154000</a:t>
            </a:r>
            <a:r>
              <a:rPr lang="ko-KR" altLang="en-US" sz="1200" dirty="0"/>
              <a:t>명</a:t>
            </a:r>
            <a:r>
              <a:rPr lang="en-US" altLang="ko-KR" sz="1200" dirty="0"/>
              <a:t>)</a:t>
            </a:r>
          </a:p>
          <a:p>
            <a:r>
              <a:rPr lang="ko-KR" altLang="en-US" sz="1200" dirty="0"/>
              <a:t>공포</a:t>
            </a:r>
            <a:r>
              <a:rPr lang="en-US" altLang="ko-KR" sz="1200" dirty="0"/>
              <a:t>/</a:t>
            </a:r>
            <a:r>
              <a:rPr lang="ko-KR" altLang="en-US" sz="1200" dirty="0"/>
              <a:t>스릴러</a:t>
            </a:r>
            <a:endParaRPr lang="en-US" altLang="ko-KR" sz="1200" dirty="0"/>
          </a:p>
          <a:p>
            <a:endParaRPr lang="ko-KR" altLang="en-US" dirty="0"/>
          </a:p>
        </p:txBody>
      </p:sp>
      <p:pic>
        <p:nvPicPr>
          <p:cNvPr id="105" name="그림 104">
            <a:extLst>
              <a:ext uri="{FF2B5EF4-FFF2-40B4-BE49-F238E27FC236}">
                <a16:creationId xmlns:a16="http://schemas.microsoft.com/office/drawing/2014/main" id="{A5DEA248-90B0-1F7B-ED3E-331EF74E94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5171" y="1080668"/>
            <a:ext cx="1217290" cy="1742938"/>
          </a:xfrm>
          <a:prstGeom prst="rect">
            <a:avLst/>
          </a:prstGeom>
          <a:effectLst>
            <a:softEdge rad="0"/>
          </a:effectLst>
        </p:spPr>
      </p:pic>
      <p:pic>
        <p:nvPicPr>
          <p:cNvPr id="106" name="그림 105">
            <a:extLst>
              <a:ext uri="{FF2B5EF4-FFF2-40B4-BE49-F238E27FC236}">
                <a16:creationId xmlns:a16="http://schemas.microsoft.com/office/drawing/2014/main" id="{35F7A26A-7CC8-0F8D-F70B-8B48CC2E7C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70615" y="1135233"/>
            <a:ext cx="1146666" cy="1637822"/>
          </a:xfrm>
          <a:prstGeom prst="rect">
            <a:avLst/>
          </a:prstGeom>
        </p:spPr>
      </p:pic>
      <p:sp>
        <p:nvSpPr>
          <p:cNvPr id="107" name="TextBox 106">
            <a:extLst>
              <a:ext uri="{FF2B5EF4-FFF2-40B4-BE49-F238E27FC236}">
                <a16:creationId xmlns:a16="http://schemas.microsoft.com/office/drawing/2014/main" id="{2C85D3A0-0CEE-B685-92F1-BF908E5B8F18}"/>
              </a:ext>
            </a:extLst>
          </p:cNvPr>
          <p:cNvSpPr txBox="1"/>
          <p:nvPr/>
        </p:nvSpPr>
        <p:spPr>
          <a:xfrm>
            <a:off x="7276111" y="2831769"/>
            <a:ext cx="20655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아저씨 </a:t>
            </a:r>
            <a:r>
              <a:rPr lang="en-US" altLang="ko-KR" sz="1200" dirty="0"/>
              <a:t>(2010)</a:t>
            </a:r>
          </a:p>
          <a:p>
            <a:r>
              <a:rPr lang="ko-KR" altLang="en-US" sz="1200" dirty="0"/>
              <a:t>★</a:t>
            </a:r>
            <a:r>
              <a:rPr lang="en-US" altLang="ko-KR" sz="1200" dirty="0"/>
              <a:t>3.8 (1154000</a:t>
            </a:r>
            <a:r>
              <a:rPr lang="ko-KR" altLang="en-US" sz="1200" dirty="0"/>
              <a:t>명</a:t>
            </a:r>
            <a:r>
              <a:rPr lang="en-US" altLang="ko-KR" sz="1200" dirty="0"/>
              <a:t>)</a:t>
            </a:r>
          </a:p>
          <a:p>
            <a:endParaRPr lang="ko-KR" altLang="en-US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001D6DFC-3BC0-0CAA-0938-BC3191B6FB4B}"/>
              </a:ext>
            </a:extLst>
          </p:cNvPr>
          <p:cNvSpPr txBox="1"/>
          <p:nvPr/>
        </p:nvSpPr>
        <p:spPr>
          <a:xfrm>
            <a:off x="7251124" y="926027"/>
            <a:ext cx="2065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effectLst>
                  <a:glow rad="749300">
                    <a:schemeClr val="bg1"/>
                  </a:glow>
                </a:effectLst>
              </a:rPr>
              <a:t>3</a:t>
            </a:r>
            <a:endParaRPr lang="ko-KR" altLang="en-US" b="1" dirty="0">
              <a:effectLst>
                <a:glow rad="749300">
                  <a:schemeClr val="bg1"/>
                </a:glow>
              </a:effectLst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20A55EF8-368F-B038-7806-6626A3744BE2}"/>
              </a:ext>
            </a:extLst>
          </p:cNvPr>
          <p:cNvSpPr txBox="1"/>
          <p:nvPr/>
        </p:nvSpPr>
        <p:spPr>
          <a:xfrm>
            <a:off x="8837469" y="912172"/>
            <a:ext cx="2065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effectLst>
                  <a:glow rad="749300">
                    <a:schemeClr val="bg1"/>
                  </a:glow>
                </a:effectLst>
              </a:rPr>
              <a:t>4</a:t>
            </a:r>
            <a:endParaRPr lang="ko-KR" altLang="en-US" b="1" dirty="0">
              <a:effectLst>
                <a:glow rad="749300">
                  <a:schemeClr val="bg1"/>
                </a:glow>
              </a:effectLst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26E511B-E71E-21CD-69F6-F89C955C5F86}"/>
              </a:ext>
            </a:extLst>
          </p:cNvPr>
          <p:cNvSpPr txBox="1"/>
          <p:nvPr/>
        </p:nvSpPr>
        <p:spPr>
          <a:xfrm>
            <a:off x="8883239" y="2786742"/>
            <a:ext cx="20655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블랙스완</a:t>
            </a:r>
            <a:r>
              <a:rPr lang="ko-KR" altLang="en-US" sz="1200" dirty="0"/>
              <a:t> </a:t>
            </a:r>
            <a:r>
              <a:rPr lang="en-US" altLang="ko-KR" sz="1200" dirty="0"/>
              <a:t>(2010)</a:t>
            </a:r>
          </a:p>
          <a:p>
            <a:r>
              <a:rPr lang="ko-KR" altLang="en-US" sz="1200" dirty="0"/>
              <a:t>★</a:t>
            </a:r>
            <a:r>
              <a:rPr lang="en-US" altLang="ko-KR" sz="1200" dirty="0"/>
              <a:t>3.9 (1154000</a:t>
            </a:r>
            <a:r>
              <a:rPr lang="ko-KR" altLang="en-US" sz="1200" dirty="0"/>
              <a:t>명</a:t>
            </a:r>
            <a:r>
              <a:rPr lang="en-US" altLang="ko-KR" sz="1200" dirty="0"/>
              <a:t>)</a:t>
            </a:r>
          </a:p>
          <a:p>
            <a:endParaRPr lang="ko-KR" altLang="en-US" dirty="0"/>
          </a:p>
        </p:txBody>
      </p:sp>
      <p:pic>
        <p:nvPicPr>
          <p:cNvPr id="111" name="그림 110">
            <a:extLst>
              <a:ext uri="{FF2B5EF4-FFF2-40B4-BE49-F238E27FC236}">
                <a16:creationId xmlns:a16="http://schemas.microsoft.com/office/drawing/2014/main" id="{AD5761A1-AF40-214D-E8CF-0E8B24F5FC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1026" y="3699177"/>
            <a:ext cx="1217290" cy="1742938"/>
          </a:xfrm>
          <a:prstGeom prst="rect">
            <a:avLst/>
          </a:prstGeom>
          <a:effectLst>
            <a:softEdge rad="0"/>
          </a:effectLst>
        </p:spPr>
      </p:pic>
      <p:pic>
        <p:nvPicPr>
          <p:cNvPr id="112" name="그림 111">
            <a:extLst>
              <a:ext uri="{FF2B5EF4-FFF2-40B4-BE49-F238E27FC236}">
                <a16:creationId xmlns:a16="http://schemas.microsoft.com/office/drawing/2014/main" id="{1D68C65A-1580-87D3-D89F-0A152F93F0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36470" y="3753742"/>
            <a:ext cx="1146666" cy="1637822"/>
          </a:xfrm>
          <a:prstGeom prst="rect">
            <a:avLst/>
          </a:prstGeom>
        </p:spPr>
      </p:pic>
      <p:sp>
        <p:nvSpPr>
          <p:cNvPr id="113" name="TextBox 112">
            <a:extLst>
              <a:ext uri="{FF2B5EF4-FFF2-40B4-BE49-F238E27FC236}">
                <a16:creationId xmlns:a16="http://schemas.microsoft.com/office/drawing/2014/main" id="{D688186F-A658-01FC-5DE0-F27DA73A9917}"/>
              </a:ext>
            </a:extLst>
          </p:cNvPr>
          <p:cNvSpPr txBox="1"/>
          <p:nvPr/>
        </p:nvSpPr>
        <p:spPr>
          <a:xfrm>
            <a:off x="4241966" y="5450278"/>
            <a:ext cx="20655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아저씨 </a:t>
            </a:r>
            <a:r>
              <a:rPr lang="en-US" altLang="ko-KR" sz="1200" dirty="0"/>
              <a:t>(2010)</a:t>
            </a:r>
          </a:p>
          <a:p>
            <a:r>
              <a:rPr lang="ko-KR" altLang="en-US" sz="1200" dirty="0"/>
              <a:t>★</a:t>
            </a:r>
            <a:r>
              <a:rPr lang="en-US" altLang="ko-KR" sz="1200" dirty="0"/>
              <a:t>3.8 (1154000</a:t>
            </a:r>
            <a:r>
              <a:rPr lang="ko-KR" altLang="en-US" sz="1200" dirty="0"/>
              <a:t>명</a:t>
            </a:r>
            <a:r>
              <a:rPr lang="en-US" altLang="ko-KR" sz="1200" dirty="0"/>
              <a:t>)</a:t>
            </a:r>
          </a:p>
          <a:p>
            <a:endParaRPr lang="ko-KR" altLang="en-US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D78DA8FD-4B4D-175D-4B60-874BB4F725EF}"/>
              </a:ext>
            </a:extLst>
          </p:cNvPr>
          <p:cNvSpPr txBox="1"/>
          <p:nvPr/>
        </p:nvSpPr>
        <p:spPr>
          <a:xfrm>
            <a:off x="4216979" y="3544536"/>
            <a:ext cx="2065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effectLst>
                  <a:glow rad="749300">
                    <a:schemeClr val="bg1"/>
                  </a:glow>
                </a:effectLst>
              </a:rPr>
              <a:t>6</a:t>
            </a:r>
            <a:endParaRPr lang="ko-KR" altLang="en-US" b="1" dirty="0">
              <a:effectLst>
                <a:glow rad="749300">
                  <a:schemeClr val="bg1"/>
                </a:glow>
              </a:effectLst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E22C2BF8-4757-635D-B666-23F46633DFF3}"/>
              </a:ext>
            </a:extLst>
          </p:cNvPr>
          <p:cNvSpPr txBox="1"/>
          <p:nvPr/>
        </p:nvSpPr>
        <p:spPr>
          <a:xfrm>
            <a:off x="5803324" y="3530681"/>
            <a:ext cx="2065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effectLst>
                  <a:glow rad="749300">
                    <a:schemeClr val="bg1"/>
                  </a:glow>
                </a:effectLst>
              </a:rPr>
              <a:t>7</a:t>
            </a:r>
            <a:endParaRPr lang="ko-KR" altLang="en-US" b="1" dirty="0">
              <a:effectLst>
                <a:glow rad="749300">
                  <a:schemeClr val="bg1"/>
                </a:glow>
              </a:effectLst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67673C69-E652-7415-ED15-FF2A31F54AE3}"/>
              </a:ext>
            </a:extLst>
          </p:cNvPr>
          <p:cNvSpPr txBox="1"/>
          <p:nvPr/>
        </p:nvSpPr>
        <p:spPr>
          <a:xfrm>
            <a:off x="5849094" y="5405251"/>
            <a:ext cx="20655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블랙스완</a:t>
            </a:r>
            <a:r>
              <a:rPr lang="ko-KR" altLang="en-US" sz="1200" dirty="0"/>
              <a:t> </a:t>
            </a:r>
            <a:r>
              <a:rPr lang="en-US" altLang="ko-KR" sz="1200" dirty="0"/>
              <a:t>(2010)</a:t>
            </a:r>
          </a:p>
          <a:p>
            <a:r>
              <a:rPr lang="ko-KR" altLang="en-US" sz="1200" dirty="0"/>
              <a:t>★</a:t>
            </a:r>
            <a:r>
              <a:rPr lang="en-US" altLang="ko-KR" sz="1200" dirty="0"/>
              <a:t>3.9 (1154000</a:t>
            </a:r>
            <a:r>
              <a:rPr lang="ko-KR" altLang="en-US" sz="1200" dirty="0"/>
              <a:t>명</a:t>
            </a:r>
            <a:r>
              <a:rPr lang="en-US" altLang="ko-KR" sz="1200" dirty="0"/>
              <a:t>)</a:t>
            </a:r>
          </a:p>
          <a:p>
            <a:endParaRPr lang="ko-KR" altLang="en-US" dirty="0"/>
          </a:p>
        </p:txBody>
      </p:sp>
      <p:pic>
        <p:nvPicPr>
          <p:cNvPr id="117" name="그림 116">
            <a:extLst>
              <a:ext uri="{FF2B5EF4-FFF2-40B4-BE49-F238E27FC236}">
                <a16:creationId xmlns:a16="http://schemas.microsoft.com/office/drawing/2014/main" id="{85BE1CC4-3A89-1324-97FD-A6E90AA9CC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5562" y="3761523"/>
            <a:ext cx="1217290" cy="1742938"/>
          </a:xfrm>
          <a:prstGeom prst="rect">
            <a:avLst/>
          </a:prstGeom>
          <a:effectLst>
            <a:softEdge rad="0"/>
          </a:effectLst>
        </p:spPr>
      </p:pic>
      <p:pic>
        <p:nvPicPr>
          <p:cNvPr id="118" name="그림 117">
            <a:extLst>
              <a:ext uri="{FF2B5EF4-FFF2-40B4-BE49-F238E27FC236}">
                <a16:creationId xmlns:a16="http://schemas.microsoft.com/office/drawing/2014/main" id="{ADD544C5-BA74-C08A-7C23-37C41FA76F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81006" y="3816088"/>
            <a:ext cx="1146666" cy="1637822"/>
          </a:xfrm>
          <a:prstGeom prst="rect">
            <a:avLst/>
          </a:prstGeom>
        </p:spPr>
      </p:pic>
      <p:sp>
        <p:nvSpPr>
          <p:cNvPr id="119" name="TextBox 118">
            <a:extLst>
              <a:ext uri="{FF2B5EF4-FFF2-40B4-BE49-F238E27FC236}">
                <a16:creationId xmlns:a16="http://schemas.microsoft.com/office/drawing/2014/main" id="{C1C697C1-9E35-F7C7-90C4-6439DE62B3D1}"/>
              </a:ext>
            </a:extLst>
          </p:cNvPr>
          <p:cNvSpPr txBox="1"/>
          <p:nvPr/>
        </p:nvSpPr>
        <p:spPr>
          <a:xfrm>
            <a:off x="7286502" y="5512624"/>
            <a:ext cx="20655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아저씨 </a:t>
            </a:r>
            <a:r>
              <a:rPr lang="en-US" altLang="ko-KR" sz="1200" dirty="0"/>
              <a:t>(2010)</a:t>
            </a:r>
          </a:p>
          <a:p>
            <a:r>
              <a:rPr lang="ko-KR" altLang="en-US" sz="1200" dirty="0"/>
              <a:t>★</a:t>
            </a:r>
            <a:r>
              <a:rPr lang="en-US" altLang="ko-KR" sz="1200" dirty="0"/>
              <a:t>3.8 (1154000</a:t>
            </a:r>
            <a:r>
              <a:rPr lang="ko-KR" altLang="en-US" sz="1200" dirty="0"/>
              <a:t>명</a:t>
            </a:r>
            <a:r>
              <a:rPr lang="en-US" altLang="ko-KR" sz="1200" dirty="0"/>
              <a:t>)</a:t>
            </a:r>
          </a:p>
          <a:p>
            <a:endParaRPr lang="ko-KR" altLang="en-US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7FD82775-95F7-C3F0-3272-DF5EBA5253EC}"/>
              </a:ext>
            </a:extLst>
          </p:cNvPr>
          <p:cNvSpPr txBox="1"/>
          <p:nvPr/>
        </p:nvSpPr>
        <p:spPr>
          <a:xfrm>
            <a:off x="7261515" y="3606882"/>
            <a:ext cx="2065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effectLst>
                  <a:glow rad="749300">
                    <a:schemeClr val="bg1"/>
                  </a:glow>
                </a:effectLst>
              </a:rPr>
              <a:t>8</a:t>
            </a:r>
            <a:endParaRPr lang="ko-KR" altLang="en-US" b="1" dirty="0">
              <a:effectLst>
                <a:glow rad="749300">
                  <a:schemeClr val="bg1"/>
                </a:glow>
              </a:effectLst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965535AE-1167-53B5-B297-61487138E065}"/>
              </a:ext>
            </a:extLst>
          </p:cNvPr>
          <p:cNvSpPr txBox="1"/>
          <p:nvPr/>
        </p:nvSpPr>
        <p:spPr>
          <a:xfrm>
            <a:off x="8847860" y="3593027"/>
            <a:ext cx="2065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effectLst>
                  <a:glow rad="749300">
                    <a:schemeClr val="bg1"/>
                  </a:glow>
                </a:effectLst>
              </a:rPr>
              <a:t>9</a:t>
            </a:r>
            <a:endParaRPr lang="ko-KR" altLang="en-US" b="1" dirty="0">
              <a:effectLst>
                <a:glow rad="749300">
                  <a:schemeClr val="bg1"/>
                </a:glow>
              </a:effectLst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544FBBF1-333B-16A2-8CB2-A29906FB3995}"/>
              </a:ext>
            </a:extLst>
          </p:cNvPr>
          <p:cNvSpPr txBox="1"/>
          <p:nvPr/>
        </p:nvSpPr>
        <p:spPr>
          <a:xfrm>
            <a:off x="8893630" y="5467597"/>
            <a:ext cx="20655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블랙스완</a:t>
            </a:r>
            <a:r>
              <a:rPr lang="ko-KR" altLang="en-US" sz="1200" dirty="0"/>
              <a:t> </a:t>
            </a:r>
            <a:r>
              <a:rPr lang="en-US" altLang="ko-KR" sz="1200" dirty="0"/>
              <a:t>(2010)</a:t>
            </a:r>
          </a:p>
          <a:p>
            <a:r>
              <a:rPr lang="ko-KR" altLang="en-US" sz="1200" dirty="0"/>
              <a:t>★</a:t>
            </a:r>
            <a:r>
              <a:rPr lang="en-US" altLang="ko-KR" sz="1200" dirty="0"/>
              <a:t>3.9 (1154000</a:t>
            </a:r>
            <a:r>
              <a:rPr lang="ko-KR" altLang="en-US" sz="1200" dirty="0"/>
              <a:t>명</a:t>
            </a:r>
            <a:r>
              <a:rPr lang="en-US" altLang="ko-KR" sz="1200" dirty="0"/>
              <a:t>)</a:t>
            </a:r>
          </a:p>
          <a:p>
            <a:endParaRPr lang="ko-KR" altLang="en-US" dirty="0"/>
          </a:p>
        </p:txBody>
      </p:sp>
      <p:pic>
        <p:nvPicPr>
          <p:cNvPr id="123" name="그림 122">
            <a:extLst>
              <a:ext uri="{FF2B5EF4-FFF2-40B4-BE49-F238E27FC236}">
                <a16:creationId xmlns:a16="http://schemas.microsoft.com/office/drawing/2014/main" id="{68D23964-7953-E8A8-1C20-B744B46242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98925" y="1091059"/>
            <a:ext cx="1217290" cy="1742938"/>
          </a:xfrm>
          <a:prstGeom prst="rect">
            <a:avLst/>
          </a:prstGeom>
          <a:effectLst>
            <a:softEdge rad="0"/>
          </a:effectLst>
        </p:spPr>
      </p:pic>
      <p:pic>
        <p:nvPicPr>
          <p:cNvPr id="124" name="그림 123">
            <a:extLst>
              <a:ext uri="{FF2B5EF4-FFF2-40B4-BE49-F238E27FC236}">
                <a16:creationId xmlns:a16="http://schemas.microsoft.com/office/drawing/2014/main" id="{EC328B26-69DB-B331-589B-CF6633DEA3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29250" y="3784915"/>
            <a:ext cx="1146666" cy="1637822"/>
          </a:xfrm>
          <a:prstGeom prst="rect">
            <a:avLst/>
          </a:prstGeom>
        </p:spPr>
      </p:pic>
      <p:sp>
        <p:nvSpPr>
          <p:cNvPr id="125" name="TextBox 124">
            <a:extLst>
              <a:ext uri="{FF2B5EF4-FFF2-40B4-BE49-F238E27FC236}">
                <a16:creationId xmlns:a16="http://schemas.microsoft.com/office/drawing/2014/main" id="{0D91D1E4-4C29-DD25-6D0C-E06D3FBF246B}"/>
              </a:ext>
            </a:extLst>
          </p:cNvPr>
          <p:cNvSpPr txBox="1"/>
          <p:nvPr/>
        </p:nvSpPr>
        <p:spPr>
          <a:xfrm>
            <a:off x="10299865" y="2842160"/>
            <a:ext cx="20655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아저씨 </a:t>
            </a:r>
            <a:r>
              <a:rPr lang="en-US" altLang="ko-KR" sz="1200" dirty="0"/>
              <a:t>(2010)</a:t>
            </a:r>
          </a:p>
          <a:p>
            <a:r>
              <a:rPr lang="ko-KR" altLang="en-US" sz="1200" dirty="0"/>
              <a:t>★</a:t>
            </a:r>
            <a:r>
              <a:rPr lang="en-US" altLang="ko-KR" sz="1200" dirty="0"/>
              <a:t>3.8 (1154000</a:t>
            </a:r>
            <a:r>
              <a:rPr lang="ko-KR" altLang="en-US" sz="1200" dirty="0"/>
              <a:t>명</a:t>
            </a:r>
            <a:r>
              <a:rPr lang="en-US" altLang="ko-KR" sz="1200" dirty="0"/>
              <a:t>)</a:t>
            </a:r>
          </a:p>
          <a:p>
            <a:endParaRPr lang="ko-KR" altLang="en-US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96228D52-0D01-1020-8EEB-CD0115415ADA}"/>
              </a:ext>
            </a:extLst>
          </p:cNvPr>
          <p:cNvSpPr txBox="1"/>
          <p:nvPr/>
        </p:nvSpPr>
        <p:spPr>
          <a:xfrm>
            <a:off x="10274878" y="936418"/>
            <a:ext cx="2065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effectLst>
                  <a:glow rad="749300">
                    <a:schemeClr val="bg1"/>
                  </a:glow>
                </a:effectLst>
              </a:rPr>
              <a:t>5</a:t>
            </a:r>
            <a:endParaRPr lang="ko-KR" altLang="en-US" b="1" dirty="0">
              <a:effectLst>
                <a:glow rad="749300">
                  <a:schemeClr val="bg1"/>
                </a:glow>
              </a:effectLst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571B6556-345D-2A45-B2A5-723B0B120095}"/>
              </a:ext>
            </a:extLst>
          </p:cNvPr>
          <p:cNvSpPr txBox="1"/>
          <p:nvPr/>
        </p:nvSpPr>
        <p:spPr>
          <a:xfrm>
            <a:off x="10396104" y="3572245"/>
            <a:ext cx="2065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effectLst>
                  <a:glow rad="749300">
                    <a:schemeClr val="bg1"/>
                  </a:glow>
                </a:effectLst>
              </a:rPr>
              <a:t>10</a:t>
            </a:r>
            <a:endParaRPr lang="ko-KR" altLang="en-US" b="1" dirty="0">
              <a:effectLst>
                <a:glow rad="749300">
                  <a:schemeClr val="bg1"/>
                </a:glow>
              </a:effectLst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81F8D603-8929-6C25-C39D-6432248A75E5}"/>
              </a:ext>
            </a:extLst>
          </p:cNvPr>
          <p:cNvSpPr txBox="1"/>
          <p:nvPr/>
        </p:nvSpPr>
        <p:spPr>
          <a:xfrm>
            <a:off x="10441874" y="5207824"/>
            <a:ext cx="20655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블랙스완</a:t>
            </a:r>
            <a:r>
              <a:rPr lang="ko-KR" altLang="en-US" sz="1200" dirty="0"/>
              <a:t> </a:t>
            </a:r>
            <a:r>
              <a:rPr lang="en-US" altLang="ko-KR" sz="1200" dirty="0"/>
              <a:t>(2010)</a:t>
            </a:r>
          </a:p>
          <a:p>
            <a:r>
              <a:rPr lang="ko-KR" altLang="en-US" sz="1200" dirty="0"/>
              <a:t>★</a:t>
            </a:r>
            <a:r>
              <a:rPr lang="en-US" altLang="ko-KR" sz="1200" dirty="0"/>
              <a:t>3.9 (1154000</a:t>
            </a:r>
            <a:r>
              <a:rPr lang="ko-KR" altLang="en-US" sz="1200" dirty="0"/>
              <a:t>명</a:t>
            </a:r>
            <a:r>
              <a:rPr lang="en-US" altLang="ko-KR" sz="1200" dirty="0"/>
              <a:t>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4266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A68A545-D0C9-1334-6425-515DC146B7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46A5FBCE-B311-5188-5288-2281D9D54388}"/>
              </a:ext>
            </a:extLst>
          </p:cNvPr>
          <p:cNvSpPr/>
          <p:nvPr/>
        </p:nvSpPr>
        <p:spPr>
          <a:xfrm>
            <a:off x="11168743" y="288202"/>
            <a:ext cx="735055" cy="486239"/>
          </a:xfrm>
          <a:prstGeom prst="roundRect">
            <a:avLst>
              <a:gd name="adj" fmla="val 9921"/>
            </a:avLst>
          </a:prstGeom>
          <a:solidFill>
            <a:schemeClr val="tx1">
              <a:lumMod val="75000"/>
              <a:lumOff val="25000"/>
              <a:alpha val="74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리스트 저장</a:t>
            </a:r>
            <a:endParaRPr lang="ko-KR" altLang="en-US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DEB5A9BD-57AA-85FB-C118-14FB6612F513}"/>
              </a:ext>
            </a:extLst>
          </p:cNvPr>
          <p:cNvSpPr/>
          <p:nvPr/>
        </p:nvSpPr>
        <p:spPr>
          <a:xfrm>
            <a:off x="10297885" y="288201"/>
            <a:ext cx="735055" cy="486239"/>
          </a:xfrm>
          <a:prstGeom prst="roundRect">
            <a:avLst>
              <a:gd name="adj" fmla="val 9921"/>
            </a:avLst>
          </a:prstGeom>
          <a:solidFill>
            <a:schemeClr val="tx1">
              <a:lumMod val="75000"/>
              <a:lumOff val="25000"/>
              <a:alpha val="74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검색조건 저장</a:t>
            </a:r>
            <a:endParaRPr lang="ko-KR" altLang="en-US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6B9E107A-63D8-B046-FB15-F21A85D25AF8}"/>
              </a:ext>
            </a:extLst>
          </p:cNvPr>
          <p:cNvSpPr/>
          <p:nvPr/>
        </p:nvSpPr>
        <p:spPr>
          <a:xfrm flipV="1">
            <a:off x="349205" y="3005293"/>
            <a:ext cx="2463282" cy="81914"/>
          </a:xfrm>
          <a:prstGeom prst="roundRect">
            <a:avLst>
              <a:gd name="adj" fmla="val 3386"/>
            </a:avLst>
          </a:prstGeom>
          <a:solidFill>
            <a:schemeClr val="bg1">
              <a:lumMod val="75000"/>
              <a:alpha val="49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361965BD-FDCE-EA11-64D8-B1D1057592D3}"/>
              </a:ext>
            </a:extLst>
          </p:cNvPr>
          <p:cNvSpPr/>
          <p:nvPr/>
        </p:nvSpPr>
        <p:spPr>
          <a:xfrm flipV="1">
            <a:off x="873712" y="3003516"/>
            <a:ext cx="1166813" cy="81914"/>
          </a:xfrm>
          <a:prstGeom prst="roundRect">
            <a:avLst>
              <a:gd name="adj" fmla="val 338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F806725E-1127-B9BA-EDBF-A41C812A61A1}"/>
              </a:ext>
            </a:extLst>
          </p:cNvPr>
          <p:cNvSpPr/>
          <p:nvPr/>
        </p:nvSpPr>
        <p:spPr>
          <a:xfrm>
            <a:off x="-13385" y="3002400"/>
            <a:ext cx="713303" cy="486239"/>
          </a:xfrm>
          <a:prstGeom prst="roundRect">
            <a:avLst>
              <a:gd name="adj" fmla="val 9921"/>
            </a:avLst>
          </a:prstGeom>
          <a:solidFill>
            <a:schemeClr val="tx1">
              <a:lumMod val="75000"/>
              <a:lumOff val="25000"/>
              <a:alpha val="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</a:rPr>
              <a:t>1919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410CE4E1-CBEF-DA65-4FD0-62E1AA96A5FF}"/>
              </a:ext>
            </a:extLst>
          </p:cNvPr>
          <p:cNvSpPr/>
          <p:nvPr/>
        </p:nvSpPr>
        <p:spPr>
          <a:xfrm>
            <a:off x="2454722" y="3002400"/>
            <a:ext cx="713303" cy="486239"/>
          </a:xfrm>
          <a:prstGeom prst="roundRect">
            <a:avLst>
              <a:gd name="adj" fmla="val 9921"/>
            </a:avLst>
          </a:prstGeom>
          <a:solidFill>
            <a:schemeClr val="tx1">
              <a:lumMod val="75000"/>
              <a:lumOff val="25000"/>
              <a:alpha val="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</a:rPr>
              <a:t>2024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96C52FEE-0E34-7D9B-B89A-26DF35660B87}"/>
              </a:ext>
            </a:extLst>
          </p:cNvPr>
          <p:cNvGrpSpPr/>
          <p:nvPr/>
        </p:nvGrpSpPr>
        <p:grpSpPr>
          <a:xfrm>
            <a:off x="1770204" y="2580303"/>
            <a:ext cx="502409" cy="295275"/>
            <a:chOff x="1302867" y="3131461"/>
            <a:chExt cx="502409" cy="295275"/>
          </a:xfrm>
        </p:grpSpPr>
        <p:sp>
          <p:nvSpPr>
            <p:cNvPr id="21" name="말풍선: 모서리가 둥근 사각형 20">
              <a:extLst>
                <a:ext uri="{FF2B5EF4-FFF2-40B4-BE49-F238E27FC236}">
                  <a16:creationId xmlns:a16="http://schemas.microsoft.com/office/drawing/2014/main" id="{C9268B18-CC9A-A7F1-77E0-CCA6B8A6A10C}"/>
                </a:ext>
              </a:extLst>
            </p:cNvPr>
            <p:cNvSpPr/>
            <p:nvPr/>
          </p:nvSpPr>
          <p:spPr>
            <a:xfrm>
              <a:off x="1383195" y="3131461"/>
              <a:ext cx="356652" cy="295275"/>
            </a:xfrm>
            <a:prstGeom prst="wedgeRoundRectCallout">
              <a:avLst>
                <a:gd name="adj1" fmla="val 3203"/>
                <a:gd name="adj2" fmla="val 78629"/>
                <a:gd name="adj3" fmla="val 16667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6C32F53-478D-EAF8-38C7-A282469BA689}"/>
                </a:ext>
              </a:extLst>
            </p:cNvPr>
            <p:cNvSpPr txBox="1"/>
            <p:nvPr/>
          </p:nvSpPr>
          <p:spPr>
            <a:xfrm>
              <a:off x="1302867" y="3160830"/>
              <a:ext cx="502409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000" dirty="0">
                  <a:solidFill>
                    <a:schemeClr val="bg1"/>
                  </a:solidFill>
                </a:rPr>
                <a:t>1983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AA00A4EB-E644-96E6-4BFF-107A53F88C0C}"/>
              </a:ext>
            </a:extLst>
          </p:cNvPr>
          <p:cNvGrpSpPr/>
          <p:nvPr/>
        </p:nvGrpSpPr>
        <p:grpSpPr>
          <a:xfrm>
            <a:off x="651795" y="2586034"/>
            <a:ext cx="502409" cy="295275"/>
            <a:chOff x="853643" y="3133725"/>
            <a:chExt cx="502409" cy="295275"/>
          </a:xfrm>
        </p:grpSpPr>
        <p:sp>
          <p:nvSpPr>
            <p:cNvPr id="20" name="말풍선: 모서리가 둥근 사각형 19">
              <a:extLst>
                <a:ext uri="{FF2B5EF4-FFF2-40B4-BE49-F238E27FC236}">
                  <a16:creationId xmlns:a16="http://schemas.microsoft.com/office/drawing/2014/main" id="{C1DB84A8-9519-13ED-6D4D-8F867E1C818F}"/>
                </a:ext>
              </a:extLst>
            </p:cNvPr>
            <p:cNvSpPr/>
            <p:nvPr/>
          </p:nvSpPr>
          <p:spPr>
            <a:xfrm>
              <a:off x="927301" y="3133725"/>
              <a:ext cx="356652" cy="295275"/>
            </a:xfrm>
            <a:prstGeom prst="wedgeRoundRectCallout">
              <a:avLst>
                <a:gd name="adj1" fmla="val -4809"/>
                <a:gd name="adj2" fmla="val 78629"/>
                <a:gd name="adj3" fmla="val 16667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9EA5BCD-D4AE-F12C-C9A1-9E57A59D8A6B}"/>
                </a:ext>
              </a:extLst>
            </p:cNvPr>
            <p:cNvSpPr txBox="1"/>
            <p:nvPr/>
          </p:nvSpPr>
          <p:spPr>
            <a:xfrm>
              <a:off x="853643" y="3155987"/>
              <a:ext cx="502409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000" dirty="0">
                  <a:solidFill>
                    <a:schemeClr val="bg1"/>
                  </a:solidFill>
                </a:rPr>
                <a:t>1945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</p:grp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8BA4EE7D-0DBE-6D2E-D930-43C75F9A9413}"/>
              </a:ext>
            </a:extLst>
          </p:cNvPr>
          <p:cNvSpPr/>
          <p:nvPr/>
        </p:nvSpPr>
        <p:spPr>
          <a:xfrm flipV="1">
            <a:off x="349423" y="4221232"/>
            <a:ext cx="2463282" cy="81914"/>
          </a:xfrm>
          <a:prstGeom prst="roundRect">
            <a:avLst>
              <a:gd name="adj" fmla="val 3386"/>
            </a:avLst>
          </a:prstGeom>
          <a:solidFill>
            <a:schemeClr val="bg1">
              <a:lumMod val="75000"/>
              <a:alpha val="49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F7DDFE6-3DE2-C6C5-3B48-CA2AC35E3AE9}"/>
              </a:ext>
            </a:extLst>
          </p:cNvPr>
          <p:cNvSpPr/>
          <p:nvPr/>
        </p:nvSpPr>
        <p:spPr>
          <a:xfrm flipV="1">
            <a:off x="788205" y="4219455"/>
            <a:ext cx="773908" cy="81914"/>
          </a:xfrm>
          <a:prstGeom prst="roundRect">
            <a:avLst>
              <a:gd name="adj" fmla="val 338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37C53043-12AF-2348-1E3B-131EBE046549}"/>
              </a:ext>
            </a:extLst>
          </p:cNvPr>
          <p:cNvGrpSpPr/>
          <p:nvPr/>
        </p:nvGrpSpPr>
        <p:grpSpPr>
          <a:xfrm>
            <a:off x="1273694" y="3815675"/>
            <a:ext cx="576838" cy="295275"/>
            <a:chOff x="1276064" y="3131461"/>
            <a:chExt cx="576838" cy="295275"/>
          </a:xfrm>
        </p:grpSpPr>
        <p:sp>
          <p:nvSpPr>
            <p:cNvPr id="22" name="말풍선: 모서리가 둥근 사각형 21">
              <a:extLst>
                <a:ext uri="{FF2B5EF4-FFF2-40B4-BE49-F238E27FC236}">
                  <a16:creationId xmlns:a16="http://schemas.microsoft.com/office/drawing/2014/main" id="{5D94A7B1-5654-8332-ACCB-9317453D724D}"/>
                </a:ext>
              </a:extLst>
            </p:cNvPr>
            <p:cNvSpPr/>
            <p:nvPr/>
          </p:nvSpPr>
          <p:spPr>
            <a:xfrm>
              <a:off x="1383195" y="3131461"/>
              <a:ext cx="356652" cy="295275"/>
            </a:xfrm>
            <a:prstGeom prst="wedgeRoundRectCallout">
              <a:avLst>
                <a:gd name="adj1" fmla="val 3203"/>
                <a:gd name="adj2" fmla="val 78629"/>
                <a:gd name="adj3" fmla="val 16667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1889336-D524-C47A-1C55-FF5692F42AD3}"/>
                </a:ext>
              </a:extLst>
            </p:cNvPr>
            <p:cNvSpPr txBox="1"/>
            <p:nvPr/>
          </p:nvSpPr>
          <p:spPr>
            <a:xfrm>
              <a:off x="1276064" y="3160830"/>
              <a:ext cx="576838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000" dirty="0">
                  <a:solidFill>
                    <a:schemeClr val="bg1"/>
                  </a:solidFill>
                </a:rPr>
                <a:t>50,000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97BA3FE9-0F9E-509A-DE4E-F7185D747455}"/>
              </a:ext>
            </a:extLst>
          </p:cNvPr>
          <p:cNvGrpSpPr/>
          <p:nvPr/>
        </p:nvGrpSpPr>
        <p:grpSpPr>
          <a:xfrm>
            <a:off x="510362" y="3818023"/>
            <a:ext cx="571961" cy="295275"/>
            <a:chOff x="815543" y="3133725"/>
            <a:chExt cx="571961" cy="295275"/>
          </a:xfrm>
        </p:grpSpPr>
        <p:sp>
          <p:nvSpPr>
            <p:cNvPr id="29" name="말풍선: 모서리가 둥근 사각형 28">
              <a:extLst>
                <a:ext uri="{FF2B5EF4-FFF2-40B4-BE49-F238E27FC236}">
                  <a16:creationId xmlns:a16="http://schemas.microsoft.com/office/drawing/2014/main" id="{3B0F10B6-54BE-D053-9FA6-B5FBE8123D44}"/>
                </a:ext>
              </a:extLst>
            </p:cNvPr>
            <p:cNvSpPr/>
            <p:nvPr/>
          </p:nvSpPr>
          <p:spPr>
            <a:xfrm>
              <a:off x="927301" y="3133725"/>
              <a:ext cx="356652" cy="295275"/>
            </a:xfrm>
            <a:prstGeom prst="wedgeRoundRectCallout">
              <a:avLst>
                <a:gd name="adj1" fmla="val -4809"/>
                <a:gd name="adj2" fmla="val 78629"/>
                <a:gd name="adj3" fmla="val 16667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E975047-DFB4-2F9D-7D2A-9043ED4C189D}"/>
                </a:ext>
              </a:extLst>
            </p:cNvPr>
            <p:cNvSpPr txBox="1"/>
            <p:nvPr/>
          </p:nvSpPr>
          <p:spPr>
            <a:xfrm>
              <a:off x="815543" y="3155987"/>
              <a:ext cx="571961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000" dirty="0">
                  <a:solidFill>
                    <a:schemeClr val="bg1"/>
                  </a:solidFill>
                </a:rPr>
                <a:t>10,000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</p:grp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DCC45A05-1A65-395B-BEB3-EF028073EF52}"/>
              </a:ext>
            </a:extLst>
          </p:cNvPr>
          <p:cNvSpPr/>
          <p:nvPr/>
        </p:nvSpPr>
        <p:spPr>
          <a:xfrm>
            <a:off x="3062033" y="2801353"/>
            <a:ext cx="825062" cy="486239"/>
          </a:xfrm>
          <a:prstGeom prst="roundRect">
            <a:avLst>
              <a:gd name="adj" fmla="val 9921"/>
            </a:avLst>
          </a:prstGeom>
          <a:solidFill>
            <a:schemeClr val="tx1">
              <a:lumMod val="75000"/>
              <a:lumOff val="25000"/>
              <a:alpha val="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solidFill>
                  <a:schemeClr val="bg1"/>
                </a:solidFill>
              </a:rPr>
              <a:t>제작 연도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A03857E5-8A96-A03E-D336-F59E6BB7FFE8}"/>
              </a:ext>
            </a:extLst>
          </p:cNvPr>
          <p:cNvSpPr/>
          <p:nvPr/>
        </p:nvSpPr>
        <p:spPr>
          <a:xfrm>
            <a:off x="3085733" y="4023204"/>
            <a:ext cx="825062" cy="486239"/>
          </a:xfrm>
          <a:prstGeom prst="roundRect">
            <a:avLst>
              <a:gd name="adj" fmla="val 9921"/>
            </a:avLst>
          </a:prstGeom>
          <a:solidFill>
            <a:schemeClr val="tx1">
              <a:lumMod val="75000"/>
              <a:lumOff val="25000"/>
              <a:alpha val="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solidFill>
                  <a:schemeClr val="bg1"/>
                </a:solidFill>
              </a:rPr>
              <a:t>평가 </a:t>
            </a:r>
            <a:r>
              <a:rPr lang="ko-KR" altLang="en-US" sz="1050" b="1" dirty="0" err="1">
                <a:solidFill>
                  <a:schemeClr val="bg1"/>
                </a:solidFill>
              </a:rPr>
              <a:t>갯수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85265395-EA2E-5CE1-162D-8F1F841A6922}"/>
              </a:ext>
            </a:extLst>
          </p:cNvPr>
          <p:cNvSpPr/>
          <p:nvPr/>
        </p:nvSpPr>
        <p:spPr>
          <a:xfrm>
            <a:off x="-21249" y="4234674"/>
            <a:ext cx="713303" cy="486239"/>
          </a:xfrm>
          <a:prstGeom prst="roundRect">
            <a:avLst>
              <a:gd name="adj" fmla="val 9921"/>
            </a:avLst>
          </a:prstGeom>
          <a:solidFill>
            <a:schemeClr val="tx1">
              <a:lumMod val="75000"/>
              <a:lumOff val="25000"/>
              <a:alpha val="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8923CE3E-D5BE-FBE5-9B61-445CF46229F0}"/>
              </a:ext>
            </a:extLst>
          </p:cNvPr>
          <p:cNvSpPr/>
          <p:nvPr/>
        </p:nvSpPr>
        <p:spPr>
          <a:xfrm>
            <a:off x="2446858" y="4234674"/>
            <a:ext cx="713303" cy="486239"/>
          </a:xfrm>
          <a:prstGeom prst="roundRect">
            <a:avLst>
              <a:gd name="adj" fmla="val 9921"/>
            </a:avLst>
          </a:prstGeom>
          <a:solidFill>
            <a:schemeClr val="tx1">
              <a:lumMod val="75000"/>
              <a:lumOff val="25000"/>
              <a:alpha val="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</a:rPr>
              <a:t>99.999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56CC0C47-CF3E-E1D6-C6FB-9AE1C63B4950}"/>
              </a:ext>
            </a:extLst>
          </p:cNvPr>
          <p:cNvSpPr/>
          <p:nvPr/>
        </p:nvSpPr>
        <p:spPr>
          <a:xfrm flipV="1">
            <a:off x="358400" y="5370799"/>
            <a:ext cx="2463282" cy="81914"/>
          </a:xfrm>
          <a:prstGeom prst="roundRect">
            <a:avLst>
              <a:gd name="adj" fmla="val 3386"/>
            </a:avLst>
          </a:prstGeom>
          <a:solidFill>
            <a:schemeClr val="bg1">
              <a:lumMod val="75000"/>
              <a:alpha val="49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F98D9755-D514-2CE0-0A61-4EDD8DB2DD1E}"/>
              </a:ext>
            </a:extLst>
          </p:cNvPr>
          <p:cNvSpPr/>
          <p:nvPr/>
        </p:nvSpPr>
        <p:spPr>
          <a:xfrm flipV="1">
            <a:off x="2047774" y="5370799"/>
            <a:ext cx="773908" cy="81914"/>
          </a:xfrm>
          <a:prstGeom prst="roundRect">
            <a:avLst>
              <a:gd name="adj" fmla="val 338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A239B15B-B692-5F19-B5B2-2AC9CB0DBDD1}"/>
              </a:ext>
            </a:extLst>
          </p:cNvPr>
          <p:cNvGrpSpPr/>
          <p:nvPr/>
        </p:nvGrpSpPr>
        <p:grpSpPr>
          <a:xfrm>
            <a:off x="2533263" y="4967590"/>
            <a:ext cx="576838" cy="295275"/>
            <a:chOff x="1276064" y="3131461"/>
            <a:chExt cx="576838" cy="295275"/>
          </a:xfrm>
        </p:grpSpPr>
        <p:sp>
          <p:nvSpPr>
            <p:cNvPr id="44" name="말풍선: 모서리가 둥근 사각형 43">
              <a:extLst>
                <a:ext uri="{FF2B5EF4-FFF2-40B4-BE49-F238E27FC236}">
                  <a16:creationId xmlns:a16="http://schemas.microsoft.com/office/drawing/2014/main" id="{BD20D8CC-296F-338B-05F6-868AF23DF649}"/>
                </a:ext>
              </a:extLst>
            </p:cNvPr>
            <p:cNvSpPr/>
            <p:nvPr/>
          </p:nvSpPr>
          <p:spPr>
            <a:xfrm>
              <a:off x="1383195" y="3131461"/>
              <a:ext cx="356652" cy="295275"/>
            </a:xfrm>
            <a:prstGeom prst="wedgeRoundRectCallout">
              <a:avLst>
                <a:gd name="adj1" fmla="val 3203"/>
                <a:gd name="adj2" fmla="val 78629"/>
                <a:gd name="adj3" fmla="val 16667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368D86C-5683-449E-D6CF-5D6A70D26EF3}"/>
                </a:ext>
              </a:extLst>
            </p:cNvPr>
            <p:cNvSpPr txBox="1"/>
            <p:nvPr/>
          </p:nvSpPr>
          <p:spPr>
            <a:xfrm>
              <a:off x="1276064" y="3160830"/>
              <a:ext cx="576838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000" dirty="0">
                  <a:solidFill>
                    <a:schemeClr val="bg1"/>
                  </a:solidFill>
                </a:rPr>
                <a:t>10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6A28D1F5-8B5E-9ACB-720F-1132B5CF41DD}"/>
              </a:ext>
            </a:extLst>
          </p:cNvPr>
          <p:cNvGrpSpPr/>
          <p:nvPr/>
        </p:nvGrpSpPr>
        <p:grpSpPr>
          <a:xfrm>
            <a:off x="1772930" y="4959660"/>
            <a:ext cx="571961" cy="295275"/>
            <a:chOff x="815543" y="3133725"/>
            <a:chExt cx="571961" cy="295275"/>
          </a:xfrm>
        </p:grpSpPr>
        <p:sp>
          <p:nvSpPr>
            <p:cNvPr id="47" name="말풍선: 모서리가 둥근 사각형 46">
              <a:extLst>
                <a:ext uri="{FF2B5EF4-FFF2-40B4-BE49-F238E27FC236}">
                  <a16:creationId xmlns:a16="http://schemas.microsoft.com/office/drawing/2014/main" id="{3F2F0C88-96A9-8D09-1A37-DD92066DA0FC}"/>
                </a:ext>
              </a:extLst>
            </p:cNvPr>
            <p:cNvSpPr/>
            <p:nvPr/>
          </p:nvSpPr>
          <p:spPr>
            <a:xfrm>
              <a:off x="927301" y="3133725"/>
              <a:ext cx="356652" cy="295275"/>
            </a:xfrm>
            <a:prstGeom prst="wedgeRoundRectCallout">
              <a:avLst>
                <a:gd name="adj1" fmla="val -4809"/>
                <a:gd name="adj2" fmla="val 78629"/>
                <a:gd name="adj3" fmla="val 16667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53AEF8B2-27C4-FD87-E0AE-13F4C9170F23}"/>
                </a:ext>
              </a:extLst>
            </p:cNvPr>
            <p:cNvSpPr txBox="1"/>
            <p:nvPr/>
          </p:nvSpPr>
          <p:spPr>
            <a:xfrm>
              <a:off x="815543" y="3155987"/>
              <a:ext cx="571961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000" dirty="0">
                  <a:solidFill>
                    <a:schemeClr val="bg1"/>
                  </a:solidFill>
                </a:rPr>
                <a:t>7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</p:grp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F8B19F33-3EAE-0858-0178-2406F76D3333}"/>
              </a:ext>
            </a:extLst>
          </p:cNvPr>
          <p:cNvSpPr/>
          <p:nvPr/>
        </p:nvSpPr>
        <p:spPr>
          <a:xfrm>
            <a:off x="-12272" y="5384241"/>
            <a:ext cx="713303" cy="486239"/>
          </a:xfrm>
          <a:prstGeom prst="roundRect">
            <a:avLst>
              <a:gd name="adj" fmla="val 9921"/>
            </a:avLst>
          </a:prstGeom>
          <a:solidFill>
            <a:schemeClr val="tx1">
              <a:lumMod val="75000"/>
              <a:lumOff val="25000"/>
              <a:alpha val="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</a:rPr>
              <a:t>0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F6D8465E-ED10-5931-3E41-A2BEBCBDFFD9}"/>
              </a:ext>
            </a:extLst>
          </p:cNvPr>
          <p:cNvSpPr/>
          <p:nvPr/>
        </p:nvSpPr>
        <p:spPr>
          <a:xfrm>
            <a:off x="2455835" y="5384241"/>
            <a:ext cx="713303" cy="486239"/>
          </a:xfrm>
          <a:prstGeom prst="roundRect">
            <a:avLst>
              <a:gd name="adj" fmla="val 9921"/>
            </a:avLst>
          </a:prstGeom>
          <a:solidFill>
            <a:schemeClr val="tx1">
              <a:lumMod val="75000"/>
              <a:lumOff val="25000"/>
              <a:alpha val="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</a:rPr>
              <a:t>10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C718BCD0-F33A-5329-A133-19728CE267EA}"/>
              </a:ext>
            </a:extLst>
          </p:cNvPr>
          <p:cNvSpPr/>
          <p:nvPr/>
        </p:nvSpPr>
        <p:spPr>
          <a:xfrm>
            <a:off x="3073883" y="5172771"/>
            <a:ext cx="825062" cy="486239"/>
          </a:xfrm>
          <a:prstGeom prst="roundRect">
            <a:avLst>
              <a:gd name="adj" fmla="val 9921"/>
            </a:avLst>
          </a:prstGeom>
          <a:solidFill>
            <a:schemeClr val="tx1">
              <a:lumMod val="75000"/>
              <a:lumOff val="25000"/>
              <a:alpha val="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 err="1">
                <a:solidFill>
                  <a:schemeClr val="bg1"/>
                </a:solidFill>
              </a:rPr>
              <a:t>별점</a:t>
            </a:r>
            <a:r>
              <a:rPr lang="ko-KR" altLang="en-US" sz="1050" b="1" dirty="0">
                <a:solidFill>
                  <a:schemeClr val="bg1"/>
                </a:solidFill>
              </a:rPr>
              <a:t> 범위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12D68D4C-3596-740C-DEF1-04872E99878C}"/>
              </a:ext>
            </a:extLst>
          </p:cNvPr>
          <p:cNvSpPr/>
          <p:nvPr/>
        </p:nvSpPr>
        <p:spPr>
          <a:xfrm>
            <a:off x="591387" y="5384361"/>
            <a:ext cx="671261" cy="486239"/>
          </a:xfrm>
          <a:prstGeom prst="roundRect">
            <a:avLst>
              <a:gd name="adj" fmla="val 9921"/>
            </a:avLst>
          </a:prstGeom>
          <a:solidFill>
            <a:schemeClr val="tx1">
              <a:lumMod val="75000"/>
              <a:lumOff val="25000"/>
              <a:alpha val="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D15EB5A1-2AA2-0050-2565-83966687C2F9}"/>
              </a:ext>
            </a:extLst>
          </p:cNvPr>
          <p:cNvSpPr/>
          <p:nvPr/>
        </p:nvSpPr>
        <p:spPr>
          <a:xfrm flipV="1">
            <a:off x="317728" y="6355236"/>
            <a:ext cx="2463282" cy="81914"/>
          </a:xfrm>
          <a:prstGeom prst="roundRect">
            <a:avLst>
              <a:gd name="adj" fmla="val 3386"/>
            </a:avLst>
          </a:prstGeom>
          <a:solidFill>
            <a:schemeClr val="bg1">
              <a:lumMod val="75000"/>
              <a:alpha val="49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848BCA76-828F-D4A5-3199-3B1EA1B4AFE0}"/>
              </a:ext>
            </a:extLst>
          </p:cNvPr>
          <p:cNvSpPr/>
          <p:nvPr/>
        </p:nvSpPr>
        <p:spPr>
          <a:xfrm flipV="1">
            <a:off x="464643" y="6355236"/>
            <a:ext cx="45719" cy="81914"/>
          </a:xfrm>
          <a:prstGeom prst="roundRect">
            <a:avLst>
              <a:gd name="adj" fmla="val 338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EA9D7923-29CD-F4AB-CF42-17E4138BA6A0}"/>
              </a:ext>
            </a:extLst>
          </p:cNvPr>
          <p:cNvGrpSpPr/>
          <p:nvPr/>
        </p:nvGrpSpPr>
        <p:grpSpPr>
          <a:xfrm>
            <a:off x="201521" y="5951122"/>
            <a:ext cx="571961" cy="295275"/>
            <a:chOff x="815543" y="3133725"/>
            <a:chExt cx="571961" cy="295275"/>
          </a:xfrm>
        </p:grpSpPr>
        <p:sp>
          <p:nvSpPr>
            <p:cNvPr id="77" name="말풍선: 모서리가 둥근 사각형 76">
              <a:extLst>
                <a:ext uri="{FF2B5EF4-FFF2-40B4-BE49-F238E27FC236}">
                  <a16:creationId xmlns:a16="http://schemas.microsoft.com/office/drawing/2014/main" id="{C4BD1B03-38D6-D132-6B56-C48F025FE983}"/>
                </a:ext>
              </a:extLst>
            </p:cNvPr>
            <p:cNvSpPr/>
            <p:nvPr/>
          </p:nvSpPr>
          <p:spPr>
            <a:xfrm>
              <a:off x="927301" y="3133725"/>
              <a:ext cx="356652" cy="295275"/>
            </a:xfrm>
            <a:prstGeom prst="wedgeRoundRectCallout">
              <a:avLst>
                <a:gd name="adj1" fmla="val 532"/>
                <a:gd name="adj2" fmla="val 79435"/>
                <a:gd name="adj3" fmla="val 16667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DBCAB9CE-96C3-B256-F2F7-87C400D18D42}"/>
                </a:ext>
              </a:extLst>
            </p:cNvPr>
            <p:cNvSpPr txBox="1"/>
            <p:nvPr/>
          </p:nvSpPr>
          <p:spPr>
            <a:xfrm>
              <a:off x="815543" y="3155987"/>
              <a:ext cx="571961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000" dirty="0">
                  <a:solidFill>
                    <a:schemeClr val="bg1"/>
                  </a:solidFill>
                </a:rPr>
                <a:t>100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</p:grp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BEC365D5-7CEC-5E18-2278-E0842F0BD336}"/>
              </a:ext>
            </a:extLst>
          </p:cNvPr>
          <p:cNvSpPr/>
          <p:nvPr/>
        </p:nvSpPr>
        <p:spPr>
          <a:xfrm>
            <a:off x="3033210" y="6157208"/>
            <a:ext cx="890195" cy="486239"/>
          </a:xfrm>
          <a:prstGeom prst="roundRect">
            <a:avLst>
              <a:gd name="adj" fmla="val 9921"/>
            </a:avLst>
          </a:prstGeom>
          <a:solidFill>
            <a:schemeClr val="tx1">
              <a:lumMod val="75000"/>
              <a:lumOff val="25000"/>
              <a:alpha val="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solidFill>
                  <a:schemeClr val="bg1"/>
                </a:solidFill>
              </a:rPr>
              <a:t>최대 순위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14411045-B834-9CE3-1AEA-779D2FF2BD81}"/>
              </a:ext>
            </a:extLst>
          </p:cNvPr>
          <p:cNvSpPr/>
          <p:nvPr/>
        </p:nvSpPr>
        <p:spPr>
          <a:xfrm>
            <a:off x="-43749" y="6333020"/>
            <a:ext cx="713303" cy="486239"/>
          </a:xfrm>
          <a:prstGeom prst="roundRect">
            <a:avLst>
              <a:gd name="adj" fmla="val 9921"/>
            </a:avLst>
          </a:prstGeom>
          <a:solidFill>
            <a:schemeClr val="tx1">
              <a:lumMod val="75000"/>
              <a:lumOff val="25000"/>
              <a:alpha val="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</a:rPr>
              <a:t>0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1E99C1C1-728E-F1DE-82A9-A6EC480B55D8}"/>
              </a:ext>
            </a:extLst>
          </p:cNvPr>
          <p:cNvSpPr/>
          <p:nvPr/>
        </p:nvSpPr>
        <p:spPr>
          <a:xfrm>
            <a:off x="2424358" y="6333020"/>
            <a:ext cx="713303" cy="486239"/>
          </a:xfrm>
          <a:prstGeom prst="roundRect">
            <a:avLst>
              <a:gd name="adj" fmla="val 9921"/>
            </a:avLst>
          </a:prstGeom>
          <a:solidFill>
            <a:schemeClr val="tx1">
              <a:lumMod val="75000"/>
              <a:lumOff val="25000"/>
              <a:alpha val="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</a:rPr>
              <a:t>20,000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8ED1229B-BC29-C536-CAB2-4435861B900B}"/>
              </a:ext>
            </a:extLst>
          </p:cNvPr>
          <p:cNvSpPr/>
          <p:nvPr/>
        </p:nvSpPr>
        <p:spPr>
          <a:xfrm>
            <a:off x="106298" y="1403944"/>
            <a:ext cx="825062" cy="486239"/>
          </a:xfrm>
          <a:prstGeom prst="roundRect">
            <a:avLst>
              <a:gd name="adj" fmla="val 9921"/>
            </a:avLst>
          </a:prstGeom>
          <a:solidFill>
            <a:schemeClr val="tx1">
              <a:lumMod val="75000"/>
              <a:lumOff val="25000"/>
              <a:alpha val="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solidFill>
                  <a:schemeClr val="bg1"/>
                </a:solidFill>
              </a:rPr>
              <a:t>장르 </a:t>
            </a:r>
            <a:r>
              <a:rPr lang="en-US" altLang="ko-KR" sz="1050" b="1" dirty="0">
                <a:solidFill>
                  <a:schemeClr val="bg1"/>
                </a:solidFill>
              </a:rPr>
              <a:t>(or)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EEB40752-79E1-310D-582F-05E8839559D1}"/>
              </a:ext>
            </a:extLst>
          </p:cNvPr>
          <p:cNvSpPr/>
          <p:nvPr/>
        </p:nvSpPr>
        <p:spPr>
          <a:xfrm>
            <a:off x="122802" y="895124"/>
            <a:ext cx="825062" cy="486239"/>
          </a:xfrm>
          <a:prstGeom prst="roundRect">
            <a:avLst>
              <a:gd name="adj" fmla="val 9921"/>
            </a:avLst>
          </a:prstGeom>
          <a:solidFill>
            <a:schemeClr val="tx1">
              <a:lumMod val="75000"/>
              <a:lumOff val="25000"/>
              <a:alpha val="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solidFill>
                  <a:schemeClr val="bg1"/>
                </a:solidFill>
              </a:rPr>
              <a:t>감독 </a:t>
            </a:r>
            <a:r>
              <a:rPr lang="en-US" altLang="ko-KR" sz="1050" b="1" dirty="0">
                <a:solidFill>
                  <a:schemeClr val="bg1"/>
                </a:solidFill>
              </a:rPr>
              <a:t>(or)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0D015A58-467C-5AAC-6063-BB3AC3EB48A9}"/>
              </a:ext>
            </a:extLst>
          </p:cNvPr>
          <p:cNvSpPr/>
          <p:nvPr/>
        </p:nvSpPr>
        <p:spPr>
          <a:xfrm>
            <a:off x="109898" y="465577"/>
            <a:ext cx="825062" cy="486239"/>
          </a:xfrm>
          <a:prstGeom prst="roundRect">
            <a:avLst>
              <a:gd name="adj" fmla="val 9921"/>
            </a:avLst>
          </a:prstGeom>
          <a:solidFill>
            <a:schemeClr val="tx1">
              <a:lumMod val="75000"/>
              <a:lumOff val="25000"/>
              <a:alpha val="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solidFill>
                  <a:schemeClr val="bg1"/>
                </a:solidFill>
              </a:rPr>
              <a:t>배우 </a:t>
            </a:r>
            <a:r>
              <a:rPr lang="en-US" altLang="ko-KR" sz="1050" b="1" dirty="0">
                <a:solidFill>
                  <a:schemeClr val="bg1"/>
                </a:solidFill>
              </a:rPr>
              <a:t>(and)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6ED09EAF-9129-0F13-CEBB-47D1629CBE10}"/>
              </a:ext>
            </a:extLst>
          </p:cNvPr>
          <p:cNvSpPr/>
          <p:nvPr/>
        </p:nvSpPr>
        <p:spPr>
          <a:xfrm>
            <a:off x="101382" y="1900473"/>
            <a:ext cx="825062" cy="486239"/>
          </a:xfrm>
          <a:prstGeom prst="roundRect">
            <a:avLst>
              <a:gd name="adj" fmla="val 9921"/>
            </a:avLst>
          </a:prstGeom>
          <a:solidFill>
            <a:schemeClr val="tx1">
              <a:lumMod val="75000"/>
              <a:lumOff val="25000"/>
              <a:alpha val="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solidFill>
                  <a:schemeClr val="bg1"/>
                </a:solidFill>
              </a:rPr>
              <a:t>국가 </a:t>
            </a:r>
            <a:r>
              <a:rPr lang="en-US" altLang="ko-KR" sz="1050" b="1" dirty="0">
                <a:solidFill>
                  <a:schemeClr val="bg1"/>
                </a:solidFill>
              </a:rPr>
              <a:t>(or)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4A52E405-6B11-2864-1CDF-1B26BEDEA5FD}"/>
              </a:ext>
            </a:extLst>
          </p:cNvPr>
          <p:cNvSpPr/>
          <p:nvPr/>
        </p:nvSpPr>
        <p:spPr>
          <a:xfrm>
            <a:off x="959576" y="593271"/>
            <a:ext cx="2865664" cy="1936569"/>
          </a:xfrm>
          <a:prstGeom prst="roundRect">
            <a:avLst>
              <a:gd name="adj" fmla="val 4338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2D0DB70E-2DC9-B6AB-A9D9-7EDEFB2A7C8C}"/>
              </a:ext>
            </a:extLst>
          </p:cNvPr>
          <p:cNvSpPr/>
          <p:nvPr/>
        </p:nvSpPr>
        <p:spPr>
          <a:xfrm>
            <a:off x="990600" y="621030"/>
            <a:ext cx="790576" cy="182880"/>
          </a:xfrm>
          <a:prstGeom prst="roundRect">
            <a:avLst>
              <a:gd name="adj" fmla="val 50000"/>
            </a:avLst>
          </a:prstGeom>
          <a:noFill/>
          <a:ln w="3175">
            <a:solidFill>
              <a:srgbClr val="83838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rgbClr val="838383"/>
                </a:solidFill>
              </a:rPr>
              <a:t>고마츠</a:t>
            </a:r>
            <a:r>
              <a:rPr lang="ko-KR" altLang="en-US" sz="800" dirty="0">
                <a:solidFill>
                  <a:srgbClr val="838383"/>
                </a:solidFill>
              </a:rPr>
              <a:t> 나나</a:t>
            </a:r>
          </a:p>
        </p:txBody>
      </p:sp>
      <p:sp>
        <p:nvSpPr>
          <p:cNvPr id="34" name="이등변 삼각형 33">
            <a:extLst>
              <a:ext uri="{FF2B5EF4-FFF2-40B4-BE49-F238E27FC236}">
                <a16:creationId xmlns:a16="http://schemas.microsoft.com/office/drawing/2014/main" id="{4A02CC2C-F91A-8741-9BEF-51DCB212D19B}"/>
              </a:ext>
            </a:extLst>
          </p:cNvPr>
          <p:cNvSpPr/>
          <p:nvPr/>
        </p:nvSpPr>
        <p:spPr>
          <a:xfrm>
            <a:off x="3642360" y="680085"/>
            <a:ext cx="110490" cy="81915"/>
          </a:xfrm>
          <a:prstGeom prst="triangle">
            <a:avLst/>
          </a:prstGeom>
          <a:solidFill>
            <a:srgbClr val="83838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4B84DC-F84E-9FC5-834D-64D2543E2BCA}"/>
              </a:ext>
            </a:extLst>
          </p:cNvPr>
          <p:cNvSpPr txBox="1"/>
          <p:nvPr/>
        </p:nvSpPr>
        <p:spPr>
          <a:xfrm>
            <a:off x="944880" y="1141214"/>
            <a:ext cx="27076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dirty="0" err="1">
                <a:solidFill>
                  <a:srgbClr val="00B0F0"/>
                </a:solidFill>
              </a:rPr>
              <a:t>고마츠</a:t>
            </a:r>
            <a:r>
              <a:rPr lang="ko-KR" altLang="en-US" sz="800" dirty="0">
                <a:solidFill>
                  <a:srgbClr val="00B0F0"/>
                </a:solidFill>
              </a:rPr>
              <a:t> 나나</a:t>
            </a:r>
            <a:r>
              <a:rPr lang="ko-KR" altLang="en-US" sz="800" dirty="0">
                <a:solidFill>
                  <a:srgbClr val="838383"/>
                </a:solidFill>
              </a:rPr>
              <a:t> </a:t>
            </a:r>
            <a:r>
              <a:rPr lang="en-US" altLang="ko-KR" sz="800" dirty="0">
                <a:solidFill>
                  <a:srgbClr val="838383"/>
                </a:solidFill>
              </a:rPr>
              <a:t>· </a:t>
            </a:r>
            <a:r>
              <a:rPr lang="ko-KR" altLang="en-US" sz="800" dirty="0">
                <a:solidFill>
                  <a:srgbClr val="838383"/>
                </a:solidFill>
              </a:rPr>
              <a:t>권상우 </a:t>
            </a:r>
            <a:r>
              <a:rPr lang="en-US" altLang="ko-KR" sz="800" dirty="0">
                <a:solidFill>
                  <a:srgbClr val="838383"/>
                </a:solidFill>
              </a:rPr>
              <a:t>· </a:t>
            </a:r>
            <a:r>
              <a:rPr lang="ko-KR" altLang="en-US" sz="800" dirty="0">
                <a:solidFill>
                  <a:srgbClr val="838383"/>
                </a:solidFill>
              </a:rPr>
              <a:t>공형진 </a:t>
            </a:r>
            <a:r>
              <a:rPr lang="en-US" altLang="ko-KR" sz="800" dirty="0">
                <a:solidFill>
                  <a:srgbClr val="838383"/>
                </a:solidFill>
              </a:rPr>
              <a:t>· </a:t>
            </a:r>
            <a:r>
              <a:rPr lang="ko-KR" altLang="en-US" sz="800" dirty="0">
                <a:solidFill>
                  <a:srgbClr val="838383"/>
                </a:solidFill>
              </a:rPr>
              <a:t>김갑수 </a:t>
            </a:r>
            <a:r>
              <a:rPr lang="en-US" altLang="ko-KR" sz="800" dirty="0">
                <a:solidFill>
                  <a:srgbClr val="838383"/>
                </a:solidFill>
              </a:rPr>
              <a:t>· </a:t>
            </a:r>
            <a:r>
              <a:rPr lang="ko-KR" altLang="en-US" sz="800" dirty="0">
                <a:solidFill>
                  <a:srgbClr val="838383"/>
                </a:solidFill>
              </a:rPr>
              <a:t>강수연 </a:t>
            </a:r>
            <a:r>
              <a:rPr lang="en-US" altLang="ko-KR" sz="800" dirty="0">
                <a:solidFill>
                  <a:srgbClr val="838383"/>
                </a:solidFill>
              </a:rPr>
              <a:t>· </a:t>
            </a:r>
            <a:r>
              <a:rPr lang="ko-KR" altLang="en-US" sz="800" dirty="0">
                <a:solidFill>
                  <a:srgbClr val="838383"/>
                </a:solidFill>
              </a:rPr>
              <a:t>강동원 </a:t>
            </a:r>
            <a:r>
              <a:rPr lang="en-US" altLang="ko-KR" sz="800" dirty="0">
                <a:solidFill>
                  <a:srgbClr val="838383"/>
                </a:solidFill>
              </a:rPr>
              <a:t>· </a:t>
            </a:r>
            <a:r>
              <a:rPr lang="ko-KR" altLang="en-US" sz="800" dirty="0">
                <a:solidFill>
                  <a:srgbClr val="838383"/>
                </a:solidFill>
              </a:rPr>
              <a:t>고수 </a:t>
            </a:r>
            <a:r>
              <a:rPr lang="en-US" altLang="ko-KR" sz="800" dirty="0">
                <a:solidFill>
                  <a:srgbClr val="838383"/>
                </a:solidFill>
              </a:rPr>
              <a:t>· </a:t>
            </a:r>
            <a:r>
              <a:rPr lang="ko-KR" altLang="en-US" sz="800" dirty="0" err="1">
                <a:solidFill>
                  <a:srgbClr val="838383"/>
                </a:solidFill>
              </a:rPr>
              <a:t>강하늘</a:t>
            </a:r>
            <a:r>
              <a:rPr lang="ko-KR" altLang="en-US" sz="800" dirty="0">
                <a:solidFill>
                  <a:srgbClr val="838383"/>
                </a:solidFill>
              </a:rPr>
              <a:t> </a:t>
            </a:r>
            <a:r>
              <a:rPr lang="en-US" altLang="ko-KR" sz="800" dirty="0">
                <a:solidFill>
                  <a:srgbClr val="838383"/>
                </a:solidFill>
              </a:rPr>
              <a:t>· </a:t>
            </a:r>
            <a:r>
              <a:rPr lang="ko-KR" altLang="en-US" sz="800" dirty="0">
                <a:solidFill>
                  <a:srgbClr val="838383"/>
                </a:solidFill>
              </a:rPr>
              <a:t>권수현 </a:t>
            </a:r>
            <a:r>
              <a:rPr lang="en-US" altLang="ko-KR" sz="800" dirty="0">
                <a:solidFill>
                  <a:srgbClr val="838383"/>
                </a:solidFill>
              </a:rPr>
              <a:t>· </a:t>
            </a:r>
            <a:r>
              <a:rPr lang="ko-KR" altLang="en-US" sz="800" dirty="0" err="1">
                <a:solidFill>
                  <a:srgbClr val="838383"/>
                </a:solidFill>
              </a:rPr>
              <a:t>강길우</a:t>
            </a:r>
            <a:r>
              <a:rPr lang="ko-KR" altLang="en-US" sz="800" dirty="0">
                <a:solidFill>
                  <a:srgbClr val="838383"/>
                </a:solidFill>
              </a:rPr>
              <a:t> </a:t>
            </a:r>
            <a:r>
              <a:rPr lang="en-US" altLang="ko-KR" sz="800" dirty="0">
                <a:solidFill>
                  <a:srgbClr val="838383"/>
                </a:solidFill>
              </a:rPr>
              <a:t>· </a:t>
            </a:r>
            <a:r>
              <a:rPr lang="ko-KR" altLang="en-US" sz="800" dirty="0" err="1">
                <a:solidFill>
                  <a:srgbClr val="838383"/>
                </a:solidFill>
              </a:rPr>
              <a:t>고건한</a:t>
            </a:r>
            <a:r>
              <a:rPr lang="ko-KR" altLang="en-US" sz="800" dirty="0">
                <a:solidFill>
                  <a:srgbClr val="838383"/>
                </a:solidFill>
              </a:rPr>
              <a:t> </a:t>
            </a:r>
            <a:r>
              <a:rPr lang="en-US" altLang="ko-KR" sz="800" dirty="0">
                <a:solidFill>
                  <a:srgbClr val="838383"/>
                </a:solidFill>
              </a:rPr>
              <a:t>· </a:t>
            </a:r>
            <a:r>
              <a:rPr lang="ko-KR" altLang="en-US" sz="800" dirty="0" err="1">
                <a:solidFill>
                  <a:srgbClr val="838383"/>
                </a:solidFill>
              </a:rPr>
              <a:t>강계식</a:t>
            </a:r>
            <a:r>
              <a:rPr lang="ko-KR" altLang="en-US" sz="800" dirty="0">
                <a:solidFill>
                  <a:srgbClr val="838383"/>
                </a:solidFill>
              </a:rPr>
              <a:t> </a:t>
            </a:r>
            <a:r>
              <a:rPr lang="en-US" altLang="ko-KR" sz="800" dirty="0">
                <a:solidFill>
                  <a:srgbClr val="838383"/>
                </a:solidFill>
              </a:rPr>
              <a:t>· </a:t>
            </a:r>
            <a:r>
              <a:rPr lang="ko-KR" altLang="en-US" sz="800" dirty="0" err="1">
                <a:solidFill>
                  <a:srgbClr val="838383"/>
                </a:solidFill>
              </a:rPr>
              <a:t>강유석</a:t>
            </a:r>
            <a:r>
              <a:rPr lang="ko-KR" altLang="en-US" sz="800" dirty="0">
                <a:solidFill>
                  <a:srgbClr val="838383"/>
                </a:solidFill>
              </a:rPr>
              <a:t> </a:t>
            </a:r>
            <a:r>
              <a:rPr lang="en-US" altLang="ko-KR" sz="800" dirty="0">
                <a:solidFill>
                  <a:srgbClr val="838383"/>
                </a:solidFill>
              </a:rPr>
              <a:t>· </a:t>
            </a:r>
            <a:r>
              <a:rPr lang="ko-KR" altLang="en-US" sz="800" dirty="0">
                <a:solidFill>
                  <a:srgbClr val="838383"/>
                </a:solidFill>
              </a:rPr>
              <a:t>고윤 </a:t>
            </a:r>
            <a:r>
              <a:rPr lang="en-US" altLang="ko-KR" sz="800" dirty="0">
                <a:solidFill>
                  <a:srgbClr val="838383"/>
                </a:solidFill>
              </a:rPr>
              <a:t>· </a:t>
            </a:r>
            <a:r>
              <a:rPr lang="ko-KR" altLang="en-US" sz="800" dirty="0">
                <a:solidFill>
                  <a:srgbClr val="838383"/>
                </a:solidFill>
              </a:rPr>
              <a:t>공유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89C95FF8-3EEB-0C47-FD28-84101B4FD3CD}"/>
              </a:ext>
            </a:extLst>
          </p:cNvPr>
          <p:cNvSpPr/>
          <p:nvPr/>
        </p:nvSpPr>
        <p:spPr>
          <a:xfrm rot="5400000" flipV="1">
            <a:off x="3662377" y="860014"/>
            <a:ext cx="80205" cy="81914"/>
          </a:xfrm>
          <a:prstGeom prst="roundRect">
            <a:avLst>
              <a:gd name="adj" fmla="val 338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9AF86C3B-554C-BD67-C795-64C05A10E38F}"/>
              </a:ext>
            </a:extLst>
          </p:cNvPr>
          <p:cNvSpPr/>
          <p:nvPr/>
        </p:nvSpPr>
        <p:spPr>
          <a:xfrm rot="5400000" flipV="1">
            <a:off x="2899440" y="1619394"/>
            <a:ext cx="1605628" cy="81914"/>
          </a:xfrm>
          <a:prstGeom prst="roundRect">
            <a:avLst>
              <a:gd name="adj" fmla="val 3386"/>
            </a:avLst>
          </a:prstGeom>
          <a:solidFill>
            <a:schemeClr val="bg1">
              <a:lumMod val="75000"/>
              <a:alpha val="49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581924-A72C-2480-3E2B-5EAD4BA1E968}"/>
              </a:ext>
            </a:extLst>
          </p:cNvPr>
          <p:cNvSpPr txBox="1"/>
          <p:nvPr/>
        </p:nvSpPr>
        <p:spPr>
          <a:xfrm>
            <a:off x="944880" y="856734"/>
            <a:ext cx="270764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 err="1">
                <a:solidFill>
                  <a:schemeClr val="bg1">
                    <a:lumMod val="50000"/>
                  </a:schemeClr>
                </a:solidFill>
              </a:rPr>
              <a:t>ㄱ</a:t>
            </a:r>
            <a:endParaRPr lang="ko-KR" altLang="en-US" sz="1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8A4FB5E-0157-D913-4735-B74FC36FA152}"/>
              </a:ext>
            </a:extLst>
          </p:cNvPr>
          <p:cNvSpPr txBox="1"/>
          <p:nvPr/>
        </p:nvSpPr>
        <p:spPr>
          <a:xfrm>
            <a:off x="970280" y="1827014"/>
            <a:ext cx="270764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dirty="0">
                <a:solidFill>
                  <a:srgbClr val="838383"/>
                </a:solidFill>
              </a:rPr>
              <a:t>수지 </a:t>
            </a:r>
            <a:r>
              <a:rPr lang="en-US" altLang="ko-KR" sz="800" dirty="0">
                <a:solidFill>
                  <a:srgbClr val="838383"/>
                </a:solidFill>
              </a:rPr>
              <a:t>· </a:t>
            </a:r>
            <a:r>
              <a:rPr lang="ko-KR" altLang="en-US" sz="800" dirty="0">
                <a:solidFill>
                  <a:srgbClr val="838383"/>
                </a:solidFill>
              </a:rPr>
              <a:t>신하균 </a:t>
            </a:r>
            <a:r>
              <a:rPr lang="en-US" altLang="ko-KR" sz="800" dirty="0">
                <a:solidFill>
                  <a:srgbClr val="838383"/>
                </a:solidFill>
              </a:rPr>
              <a:t>…</a:t>
            </a:r>
            <a:endParaRPr lang="ko-KR" altLang="en-US" sz="800" dirty="0">
              <a:solidFill>
                <a:srgbClr val="838383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D6B08B9-B617-AD47-7B81-71F536E9364C}"/>
              </a:ext>
            </a:extLst>
          </p:cNvPr>
          <p:cNvSpPr txBox="1"/>
          <p:nvPr/>
        </p:nvSpPr>
        <p:spPr>
          <a:xfrm>
            <a:off x="970280" y="1542534"/>
            <a:ext cx="270764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 err="1">
                <a:solidFill>
                  <a:schemeClr val="bg1">
                    <a:lumMod val="50000"/>
                  </a:schemeClr>
                </a:solidFill>
              </a:rPr>
              <a:t>ㅅ</a:t>
            </a:r>
            <a:endParaRPr lang="ko-KR" altLang="en-US" sz="16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5746930"/>
      </p:ext>
    </p:extLst>
  </p:cSld>
  <p:clrMapOvr>
    <a:masterClrMapping/>
  </p:clrMapOvr>
</p:sld>
</file>

<file path=ppt/theme/theme1.xml><?xml version="1.0" encoding="utf-8"?>
<a:theme xmlns:a="http://schemas.openxmlformats.org/drawingml/2006/main" name="JuxtaposeVTI">
  <a:themeElements>
    <a:clrScheme name="AnalogousFromDarkSeedLeftStep">
      <a:dk1>
        <a:srgbClr val="000000"/>
      </a:dk1>
      <a:lt1>
        <a:srgbClr val="FFFFFF"/>
      </a:lt1>
      <a:dk2>
        <a:srgbClr val="3C2230"/>
      </a:dk2>
      <a:lt2>
        <a:srgbClr val="E2E3E8"/>
      </a:lt2>
      <a:accent1>
        <a:srgbClr val="BF9D22"/>
      </a:accent1>
      <a:accent2>
        <a:srgbClr val="D55D17"/>
      </a:accent2>
      <a:accent3>
        <a:srgbClr val="E72932"/>
      </a:accent3>
      <a:accent4>
        <a:srgbClr val="D51770"/>
      </a:accent4>
      <a:accent5>
        <a:srgbClr val="E729D0"/>
      </a:accent5>
      <a:accent6>
        <a:srgbClr val="9C17D5"/>
      </a:accent6>
      <a:hlink>
        <a:srgbClr val="BF3F9B"/>
      </a:hlink>
      <a:folHlink>
        <a:srgbClr val="7F7F7F"/>
      </a:folHlink>
    </a:clrScheme>
    <a:fontScheme name="Custom 167">
      <a:majorFont>
        <a:latin typeface="Malgun Gothic"/>
        <a:ea typeface=""/>
        <a:cs typeface=""/>
      </a:majorFont>
      <a:minorFont>
        <a:latin typeface="Malgun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uxtaposeVTI" id="{FBDCC3B4-6EA8-442A-B697-43C068E31FE3}" vid="{090F2E09-E4E2-4F71-A70E-279F5A0D9E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414</Words>
  <Application>Microsoft Office PowerPoint</Application>
  <PresentationFormat>와이드스크린</PresentationFormat>
  <Paragraphs>161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Malgun Gothic</vt:lpstr>
      <vt:lpstr>Arial</vt:lpstr>
      <vt:lpstr>Wingdings</vt:lpstr>
      <vt:lpstr>JuxtaposeVTI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해솔 손</dc:creator>
  <cp:lastModifiedBy>해솔 손</cp:lastModifiedBy>
  <cp:revision>3</cp:revision>
  <dcterms:created xsi:type="dcterms:W3CDTF">2024-02-17T07:01:24Z</dcterms:created>
  <dcterms:modified xsi:type="dcterms:W3CDTF">2024-02-23T07:24:33Z</dcterms:modified>
</cp:coreProperties>
</file>