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Princess of </a:t>
            </a:r>
            <a:r>
              <a:rPr lang="en-US" dirty="0" err="1"/>
              <a:t>Pikalong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9933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Members:</a:t>
            </a:r>
          </a:p>
          <a:p>
            <a:r>
              <a:rPr lang="en-US" dirty="0"/>
              <a:t>Thanh Tran</a:t>
            </a:r>
          </a:p>
          <a:p>
            <a:r>
              <a:rPr lang="en-US" dirty="0"/>
              <a:t>Phuoc Nguyen</a:t>
            </a:r>
          </a:p>
          <a:p>
            <a:r>
              <a:rPr lang="en-US" dirty="0"/>
              <a:t>Hau Tran</a:t>
            </a:r>
          </a:p>
        </p:txBody>
      </p:sp>
    </p:spTree>
    <p:extLst>
      <p:ext uri="{BB962C8B-B14F-4D97-AF65-F5344CB8AC3E}">
        <p14:creationId xmlns:p14="http://schemas.microsoft.com/office/powerpoint/2010/main" val="411484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2D, Role-Playing, Puzzle game.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Unity engine, Windows.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6965"/>
            <a:ext cx="8596668" cy="3880773"/>
          </a:xfrm>
        </p:spPr>
        <p:txBody>
          <a:bodyPr/>
          <a:lstStyle/>
          <a:p>
            <a:r>
              <a:rPr lang="en-US" dirty="0"/>
              <a:t>In a kingdom named </a:t>
            </a:r>
            <a:r>
              <a:rPr lang="en-US" dirty="0" err="1"/>
              <a:t>Pikalong</a:t>
            </a:r>
            <a:r>
              <a:rPr lang="en-US" dirty="0"/>
              <a:t>, there lived a beautiful princess named </a:t>
            </a:r>
            <a:r>
              <a:rPr lang="en-US" dirty="0" err="1"/>
              <a:t>Ellu</a:t>
            </a:r>
            <a:r>
              <a:rPr lang="en-US" dirty="0"/>
              <a:t> who has a caring nature towards her citizens. </a:t>
            </a:r>
            <a:r>
              <a:rPr lang="en-US" dirty="0" err="1"/>
              <a:t>Ellu</a:t>
            </a:r>
            <a:r>
              <a:rPr lang="en-US" dirty="0"/>
              <a:t> always tried to help those in need. Among those, there was a young and brave farmer who really appreciated the princess’ kindness and mercy. One fateful day, the mighty dark lord from a faraway nation kidnapped the beautiful princess to make her his wife. She was imprisoned in his dark gloomy castle. The farmer heard the news and began his journey to save </a:t>
            </a:r>
            <a:r>
              <a:rPr lang="en-US" dirty="0" err="1"/>
              <a:t>Ellu</a:t>
            </a:r>
            <a:r>
              <a:rPr lang="en-US" dirty="0"/>
              <a:t>. On his adventure, he encountered a lot of obstacles and traps set up by the Dark Lord himself. Will he be able to rescue </a:t>
            </a:r>
            <a:r>
              <a:rPr lang="en-US" dirty="0" err="1"/>
              <a:t>Ellu</a:t>
            </a:r>
            <a:r>
              <a:rPr lang="en-US" dirty="0"/>
              <a:t>? Let’s find out!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STORYLINE</a:t>
            </a:r>
          </a:p>
        </p:txBody>
      </p:sp>
    </p:spTree>
    <p:extLst>
      <p:ext uri="{BB962C8B-B14F-4D97-AF65-F5344CB8AC3E}">
        <p14:creationId xmlns:p14="http://schemas.microsoft.com/office/powerpoint/2010/main" val="19279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MECHANICS</a:t>
            </a:r>
          </a:p>
        </p:txBody>
      </p:sp>
      <p:sp>
        <p:nvSpPr>
          <p:cNvPr id="6" name="AutoShape 6" descr="Displaying IMG_0495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86" y="1268963"/>
            <a:ext cx="6947956" cy="52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42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151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 Princess of Pikalong</vt:lpstr>
      <vt:lpstr>BASIC IDEAS</vt:lpstr>
      <vt:lpstr>STORYLINE</vt:lpstr>
      <vt:lpstr>MECHANICS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Princess of Pikalong</dc:title>
  <dc:creator>Phuoc Nguyen</dc:creator>
  <cp:lastModifiedBy>Hau Tran</cp:lastModifiedBy>
  <cp:revision>9</cp:revision>
  <dcterms:created xsi:type="dcterms:W3CDTF">2017-01-17T11:32:46Z</dcterms:created>
  <dcterms:modified xsi:type="dcterms:W3CDTF">2017-01-17T23:48:48Z</dcterms:modified>
</cp:coreProperties>
</file>