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webextensions/webextension1.xml" ContentType="application/vnd.ms-office.webextension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9"/>
  </p:notesMasterIdLst>
  <p:sldIdLst>
    <p:sldId id="256" r:id="rId2"/>
    <p:sldId id="258" r:id="rId3"/>
    <p:sldId id="260" r:id="rId4"/>
    <p:sldId id="309" r:id="rId5"/>
    <p:sldId id="259" r:id="rId6"/>
    <p:sldId id="263" r:id="rId7"/>
    <p:sldId id="261" r:id="rId8"/>
    <p:sldId id="310" r:id="rId9"/>
    <p:sldId id="306" r:id="rId10"/>
    <p:sldId id="308" r:id="rId11"/>
    <p:sldId id="313" r:id="rId12"/>
    <p:sldId id="312" r:id="rId13"/>
    <p:sldId id="315" r:id="rId14"/>
    <p:sldId id="318" r:id="rId15"/>
    <p:sldId id="314" r:id="rId16"/>
    <p:sldId id="340" r:id="rId17"/>
    <p:sldId id="324" r:id="rId18"/>
    <p:sldId id="323" r:id="rId19"/>
    <p:sldId id="327" r:id="rId20"/>
    <p:sldId id="326" r:id="rId21"/>
    <p:sldId id="325" r:id="rId22"/>
    <p:sldId id="329" r:id="rId23"/>
    <p:sldId id="328" r:id="rId24"/>
    <p:sldId id="330" r:id="rId25"/>
    <p:sldId id="332" r:id="rId26"/>
    <p:sldId id="331" r:id="rId27"/>
    <p:sldId id="338" r:id="rId28"/>
    <p:sldId id="264" r:id="rId29"/>
    <p:sldId id="319" r:id="rId30"/>
    <p:sldId id="320" r:id="rId31"/>
    <p:sldId id="321" r:id="rId32"/>
    <p:sldId id="333" r:id="rId33"/>
    <p:sldId id="339" r:id="rId34"/>
    <p:sldId id="307" r:id="rId35"/>
    <p:sldId id="337" r:id="rId36"/>
    <p:sldId id="336" r:id="rId37"/>
    <p:sldId id="334" r:id="rId38"/>
  </p:sldIdLst>
  <p:sldSz cx="9144000" cy="5143500" type="screen16x9"/>
  <p:notesSz cx="6858000" cy="9144000"/>
  <p:embeddedFontLst>
    <p:embeddedFont>
      <p:font typeface="Montserrat ExtraBold" panose="020B0604020202020204" charset="0"/>
      <p:bold r:id="rId40"/>
      <p:boldItalic r:id="rId41"/>
    </p:embeddedFont>
    <p:embeddedFont>
      <p:font typeface="Montserrat SemiBold" panose="020B0604020202020204" charset="0"/>
      <p:bold r:id="rId42"/>
      <p:boldItalic r:id="rId43"/>
    </p:embeddedFont>
    <p:embeddedFont>
      <p:font typeface="Raleway Medium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Giới thiệu" id="{C9712F14-65FE-4A34-B4D9-9BD7399637D2}">
          <p14:sldIdLst>
            <p14:sldId id="256"/>
            <p14:sldId id="258"/>
            <p14:sldId id="260"/>
            <p14:sldId id="309"/>
            <p14:sldId id="259"/>
            <p14:sldId id="263"/>
            <p14:sldId id="261"/>
            <p14:sldId id="310"/>
            <p14:sldId id="306"/>
          </p14:sldIdLst>
        </p14:section>
        <p14:section name="Tiền xử lí và làm sạch dữ liệu" id="{15DD931D-3B9C-4D4C-8CE0-5DE9410FE6A3}">
          <p14:sldIdLst>
            <p14:sldId id="308"/>
            <p14:sldId id="313"/>
            <p14:sldId id="312"/>
            <p14:sldId id="315"/>
            <p14:sldId id="318"/>
            <p14:sldId id="314"/>
          </p14:sldIdLst>
        </p14:section>
        <p14:section name="Phân tích thăm dò" id="{E47EDB63-398D-4DC7-8CCF-EBE483F8D07E}">
          <p14:sldIdLst>
            <p14:sldId id="340"/>
            <p14:sldId id="324"/>
            <p14:sldId id="323"/>
            <p14:sldId id="327"/>
            <p14:sldId id="326"/>
            <p14:sldId id="325"/>
            <p14:sldId id="329"/>
            <p14:sldId id="328"/>
            <p14:sldId id="330"/>
            <p14:sldId id="332"/>
            <p14:sldId id="331"/>
            <p14:sldId id="338"/>
          </p14:sldIdLst>
        </p14:section>
        <p14:section name="Xây dựng mô hình dự đoán" id="{A68EF8C2-8BBA-4EFF-AAE0-8CD7FDFAC171}">
          <p14:sldIdLst>
            <p14:sldId id="264"/>
            <p14:sldId id="319"/>
            <p14:sldId id="320"/>
            <p14:sldId id="321"/>
          </p14:sldIdLst>
        </p14:section>
        <p14:section name="Đánh giá mô hình dự đoán" id="{9ACAA66D-1D28-4C97-80FC-01909DA17813}">
          <p14:sldIdLst>
            <p14:sldId id="333"/>
            <p14:sldId id="339"/>
            <p14:sldId id="307"/>
            <p14:sldId id="337"/>
            <p14:sldId id="336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7D11FE-F47A-4239-87F4-7FEE34DC1A60}" v="9" dt="2023-12-19T02:42:34.228"/>
    <p1510:client id="{9408E515-6698-4A93-9F77-0A841B76D41F}" v="1134" dt="2023-12-19T03:06:18.634"/>
  </p1510:revLst>
</p1510:revInfo>
</file>

<file path=ppt/tableStyles.xml><?xml version="1.0" encoding="utf-8"?>
<a:tblStyleLst xmlns:a="http://schemas.openxmlformats.org/drawingml/2006/main" def="{E82DD428-7427-4B8A-8847-7EA52CC680B9}">
  <a:tblStyle styleId="{E82DD428-7427-4B8A-8847-7EA52CC680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ương Lý Công Thịnh" userId="f00d58f2-725f-4dd4-ab46-f2a914296881" providerId="ADAL" clId="{5E7D11FE-F47A-4239-87F4-7FEE34DC1A60}"/>
    <pc:docChg chg="undo custSel addSld delSld modSld sldOrd addSection modSection">
      <pc:chgData name="Lương Lý Công Thịnh" userId="f00d58f2-725f-4dd4-ab46-f2a914296881" providerId="ADAL" clId="{5E7D11FE-F47A-4239-87F4-7FEE34DC1A60}" dt="2023-12-19T02:42:34.228" v="7295" actId="114"/>
      <pc:docMkLst>
        <pc:docMk/>
      </pc:docMkLst>
      <pc:sldChg chg="delSp mod">
        <pc:chgData name="Lương Lý Công Thịnh" userId="f00d58f2-725f-4dd4-ab46-f2a914296881" providerId="ADAL" clId="{5E7D11FE-F47A-4239-87F4-7FEE34DC1A60}" dt="2023-12-12T04:55:15.384" v="295" actId="478"/>
        <pc:sldMkLst>
          <pc:docMk/>
          <pc:sldMk cId="0" sldId="256"/>
        </pc:sldMkLst>
        <pc:graphicFrameChg chg="del">
          <ac:chgData name="Lương Lý Công Thịnh" userId="f00d58f2-725f-4dd4-ab46-f2a914296881" providerId="ADAL" clId="{5E7D11FE-F47A-4239-87F4-7FEE34DC1A60}" dt="2023-12-12T04:55:15.384" v="295" actId="478"/>
          <ac:graphicFrameMkLst>
            <pc:docMk/>
            <pc:sldMk cId="0" sldId="256"/>
            <ac:graphicFrameMk id="147" creationId="{00000000-0000-0000-0000-000000000000}"/>
          </ac:graphicFrameMkLst>
        </pc:graphicFrameChg>
      </pc:sldChg>
      <pc:sldChg chg="modSp mod ord">
        <pc:chgData name="Lương Lý Công Thịnh" userId="f00d58f2-725f-4dd4-ab46-f2a914296881" providerId="ADAL" clId="{5E7D11FE-F47A-4239-87F4-7FEE34DC1A60}" dt="2023-12-12T04:51:24.690" v="249" actId="2711"/>
        <pc:sldMkLst>
          <pc:docMk/>
          <pc:sldMk cId="0" sldId="259"/>
        </pc:sldMkLst>
        <pc:spChg chg="mod">
          <ac:chgData name="Lương Lý Công Thịnh" userId="f00d58f2-725f-4dd4-ab46-f2a914296881" providerId="ADAL" clId="{5E7D11FE-F47A-4239-87F4-7FEE34DC1A60}" dt="2023-12-12T04:51:24.690" v="249" actId="2711"/>
          <ac:spMkLst>
            <pc:docMk/>
            <pc:sldMk cId="0" sldId="259"/>
            <ac:spMk id="189" creationId="{00000000-0000-0000-0000-000000000000}"/>
          </ac:spMkLst>
        </pc:spChg>
        <pc:spChg chg="mod">
          <ac:chgData name="Lương Lý Công Thịnh" userId="f00d58f2-725f-4dd4-ab46-f2a914296881" providerId="ADAL" clId="{5E7D11FE-F47A-4239-87F4-7FEE34DC1A60}" dt="2023-12-12T04:36:28.091" v="169" actId="1076"/>
          <ac:spMkLst>
            <pc:docMk/>
            <pc:sldMk cId="0" sldId="259"/>
            <ac:spMk id="190" creationId="{00000000-0000-0000-0000-000000000000}"/>
          </ac:spMkLst>
        </pc:spChg>
      </pc:sldChg>
      <pc:sldChg chg="delSp mod ord">
        <pc:chgData name="Lương Lý Công Thịnh" userId="f00d58f2-725f-4dd4-ab46-f2a914296881" providerId="ADAL" clId="{5E7D11FE-F47A-4239-87F4-7FEE34DC1A60}" dt="2023-12-12T04:55:09.740" v="294" actId="478"/>
        <pc:sldMkLst>
          <pc:docMk/>
          <pc:sldMk cId="0" sldId="260"/>
        </pc:sldMkLst>
        <pc:graphicFrameChg chg="del">
          <ac:chgData name="Lương Lý Công Thịnh" userId="f00d58f2-725f-4dd4-ab46-f2a914296881" providerId="ADAL" clId="{5E7D11FE-F47A-4239-87F4-7FEE34DC1A60}" dt="2023-12-12T04:55:09.740" v="294" actId="478"/>
          <ac:graphicFrameMkLst>
            <pc:docMk/>
            <pc:sldMk cId="0" sldId="260"/>
            <ac:graphicFrameMk id="205" creationId="{00000000-0000-0000-0000-000000000000}"/>
          </ac:graphicFrameMkLst>
        </pc:graphicFrameChg>
      </pc:sldChg>
      <pc:sldChg chg="addSp delSp modSp mod ord">
        <pc:chgData name="Lương Lý Công Thịnh" userId="f00d58f2-725f-4dd4-ab46-f2a914296881" providerId="ADAL" clId="{5E7D11FE-F47A-4239-87F4-7FEE34DC1A60}" dt="2023-12-12T04:54:18.504" v="288" actId="1076"/>
        <pc:sldMkLst>
          <pc:docMk/>
          <pc:sldMk cId="0" sldId="261"/>
        </pc:sldMkLst>
        <pc:spChg chg="add mod">
          <ac:chgData name="Lương Lý Công Thịnh" userId="f00d58f2-725f-4dd4-ab46-f2a914296881" providerId="ADAL" clId="{5E7D11FE-F47A-4239-87F4-7FEE34DC1A60}" dt="2023-12-12T04:54:18.504" v="288" actId="1076"/>
          <ac:spMkLst>
            <pc:docMk/>
            <pc:sldMk cId="0" sldId="261"/>
            <ac:spMk id="2" creationId="{1AB1BEDD-ECCA-B59A-F2CE-CA82E39E4167}"/>
          </ac:spMkLst>
        </pc:spChg>
        <pc:spChg chg="mod">
          <ac:chgData name="Lương Lý Công Thịnh" userId="f00d58f2-725f-4dd4-ab46-f2a914296881" providerId="ADAL" clId="{5E7D11FE-F47A-4239-87F4-7FEE34DC1A60}" dt="2023-12-12T04:50:47.115" v="247" actId="20577"/>
          <ac:spMkLst>
            <pc:docMk/>
            <pc:sldMk cId="0" sldId="261"/>
            <ac:spMk id="218" creationId="{00000000-0000-0000-0000-000000000000}"/>
          </ac:spMkLst>
        </pc:spChg>
        <pc:spChg chg="del">
          <ac:chgData name="Lương Lý Công Thịnh" userId="f00d58f2-725f-4dd4-ab46-f2a914296881" providerId="ADAL" clId="{5E7D11FE-F47A-4239-87F4-7FEE34DC1A60}" dt="2023-12-12T04:48:32.446" v="191" actId="478"/>
          <ac:spMkLst>
            <pc:docMk/>
            <pc:sldMk cId="0" sldId="261"/>
            <ac:spMk id="220" creationId="{00000000-0000-0000-0000-000000000000}"/>
          </ac:spMkLst>
        </pc:spChg>
        <pc:graphicFrameChg chg="del">
          <ac:chgData name="Lương Lý Công Thịnh" userId="f00d58f2-725f-4dd4-ab46-f2a914296881" providerId="ADAL" clId="{5E7D11FE-F47A-4239-87F4-7FEE34DC1A60}" dt="2023-12-12T04:48:03.118" v="184" actId="478"/>
          <ac:graphicFrameMkLst>
            <pc:docMk/>
            <pc:sldMk cId="0" sldId="261"/>
            <ac:graphicFrameMk id="219" creationId="{00000000-0000-0000-0000-000000000000}"/>
          </ac:graphicFrameMkLst>
        </pc:graphicFrameChg>
        <pc:picChg chg="add mod">
          <ac:chgData name="Lương Lý Công Thịnh" userId="f00d58f2-725f-4dd4-ab46-f2a914296881" providerId="ADAL" clId="{5E7D11FE-F47A-4239-87F4-7FEE34DC1A60}" dt="2023-12-12T04:53:43.133" v="281" actId="1076"/>
          <ac:picMkLst>
            <pc:docMk/>
            <pc:sldMk cId="0" sldId="261"/>
            <ac:picMk id="3" creationId="{B82A4020-EE84-57F0-3C31-30643C347B33}"/>
          </ac:picMkLst>
        </pc:picChg>
      </pc:sldChg>
      <pc:sldChg chg="delSp modSp mod">
        <pc:chgData name="Lương Lý Công Thịnh" userId="f00d58f2-725f-4dd4-ab46-f2a914296881" providerId="ADAL" clId="{5E7D11FE-F47A-4239-87F4-7FEE34DC1A60}" dt="2023-12-12T04:55:06.563" v="293" actId="478"/>
        <pc:sldMkLst>
          <pc:docMk/>
          <pc:sldMk cId="0" sldId="263"/>
        </pc:sldMkLst>
        <pc:graphicFrameChg chg="del modGraphic">
          <ac:chgData name="Lương Lý Công Thịnh" userId="f00d58f2-725f-4dd4-ab46-f2a914296881" providerId="ADAL" clId="{5E7D11FE-F47A-4239-87F4-7FEE34DC1A60}" dt="2023-12-12T04:55:06.563" v="293" actId="478"/>
          <ac:graphicFrameMkLst>
            <pc:docMk/>
            <pc:sldMk cId="0" sldId="263"/>
            <ac:graphicFrameMk id="240" creationId="{00000000-0000-0000-0000-000000000000}"/>
          </ac:graphicFrameMkLst>
        </pc:graphicFrameChg>
      </pc:sldChg>
      <pc:sldChg chg="addSp delSp modSp mod ord">
        <pc:chgData name="Lương Lý Công Thịnh" userId="f00d58f2-725f-4dd4-ab46-f2a914296881" providerId="ADAL" clId="{5E7D11FE-F47A-4239-87F4-7FEE34DC1A60}" dt="2023-12-12T06:25:11.810" v="3549" actId="12"/>
        <pc:sldMkLst>
          <pc:docMk/>
          <pc:sldMk cId="0" sldId="264"/>
        </pc:sldMkLst>
        <pc:spChg chg="add del mod">
          <ac:chgData name="Lương Lý Công Thịnh" userId="f00d58f2-725f-4dd4-ab46-f2a914296881" providerId="ADAL" clId="{5E7D11FE-F47A-4239-87F4-7FEE34DC1A60}" dt="2023-12-12T04:59:20.899" v="431"/>
          <ac:spMkLst>
            <pc:docMk/>
            <pc:sldMk cId="0" sldId="264"/>
            <ac:spMk id="4" creationId="{B3ACE8FC-70AA-F81F-E560-40C8E5A472B5}"/>
          </ac:spMkLst>
        </pc:spChg>
        <pc:spChg chg="add del mod">
          <ac:chgData name="Lương Lý Công Thịnh" userId="f00d58f2-725f-4dd4-ab46-f2a914296881" providerId="ADAL" clId="{5E7D11FE-F47A-4239-87F4-7FEE34DC1A60}" dt="2023-12-12T05:26:56.387" v="1483"/>
          <ac:spMkLst>
            <pc:docMk/>
            <pc:sldMk cId="0" sldId="264"/>
            <ac:spMk id="5" creationId="{75CD12DC-4AFF-CEDD-DD42-8F14D92531B7}"/>
          </ac:spMkLst>
        </pc:spChg>
        <pc:spChg chg="add mod">
          <ac:chgData name="Lương Lý Công Thịnh" userId="f00d58f2-725f-4dd4-ab46-f2a914296881" providerId="ADAL" clId="{5E7D11FE-F47A-4239-87F4-7FEE34DC1A60}" dt="2023-12-12T06:25:11.810" v="3549" actId="12"/>
          <ac:spMkLst>
            <pc:docMk/>
            <pc:sldMk cId="0" sldId="264"/>
            <ac:spMk id="6" creationId="{B018B905-3F74-E111-AE65-986470AA10E5}"/>
          </ac:spMkLst>
        </pc:spChg>
        <pc:spChg chg="add del">
          <ac:chgData name="Lương Lý Công Thịnh" userId="f00d58f2-725f-4dd4-ab46-f2a914296881" providerId="ADAL" clId="{5E7D11FE-F47A-4239-87F4-7FEE34DC1A60}" dt="2023-12-12T06:14:54.844" v="3222"/>
          <ac:spMkLst>
            <pc:docMk/>
            <pc:sldMk cId="0" sldId="264"/>
            <ac:spMk id="7" creationId="{25E199A7-E1BC-4469-C890-E3FBF0C38A38}"/>
          </ac:spMkLst>
        </pc:spChg>
        <pc:spChg chg="del">
          <ac:chgData name="Lương Lý Công Thịnh" userId="f00d58f2-725f-4dd4-ab46-f2a914296881" providerId="ADAL" clId="{5E7D11FE-F47A-4239-87F4-7FEE34DC1A60}" dt="2023-12-12T04:56:41.939" v="296" actId="478"/>
          <ac:spMkLst>
            <pc:docMk/>
            <pc:sldMk cId="0" sldId="264"/>
            <ac:spMk id="254" creationId="{00000000-0000-0000-0000-000000000000}"/>
          </ac:spMkLst>
        </pc:spChg>
        <pc:spChg chg="del">
          <ac:chgData name="Lương Lý Công Thịnh" userId="f00d58f2-725f-4dd4-ab46-f2a914296881" providerId="ADAL" clId="{5E7D11FE-F47A-4239-87F4-7FEE34DC1A60}" dt="2023-12-12T04:56:41.939" v="296" actId="478"/>
          <ac:spMkLst>
            <pc:docMk/>
            <pc:sldMk cId="0" sldId="264"/>
            <ac:spMk id="255" creationId="{00000000-0000-0000-0000-000000000000}"/>
          </ac:spMkLst>
        </pc:spChg>
        <pc:spChg chg="del mod">
          <ac:chgData name="Lương Lý Công Thịnh" userId="f00d58f2-725f-4dd4-ab46-f2a914296881" providerId="ADAL" clId="{5E7D11FE-F47A-4239-87F4-7FEE34DC1A60}" dt="2023-12-12T04:56:41.939" v="296" actId="478"/>
          <ac:spMkLst>
            <pc:docMk/>
            <pc:sldMk cId="0" sldId="264"/>
            <ac:spMk id="256" creationId="{00000000-0000-0000-0000-000000000000}"/>
          </ac:spMkLst>
        </pc:spChg>
        <pc:spChg chg="del">
          <ac:chgData name="Lương Lý Công Thịnh" userId="f00d58f2-725f-4dd4-ab46-f2a914296881" providerId="ADAL" clId="{5E7D11FE-F47A-4239-87F4-7FEE34DC1A60}" dt="2023-12-12T04:56:41.939" v="296" actId="478"/>
          <ac:spMkLst>
            <pc:docMk/>
            <pc:sldMk cId="0" sldId="264"/>
            <ac:spMk id="257" creationId="{00000000-0000-0000-0000-000000000000}"/>
          </ac:spMkLst>
        </pc:spChg>
        <pc:spChg chg="mod">
          <ac:chgData name="Lương Lý Công Thịnh" userId="f00d58f2-725f-4dd4-ab46-f2a914296881" providerId="ADAL" clId="{5E7D11FE-F47A-4239-87F4-7FEE34DC1A60}" dt="2023-12-12T06:09:27.399" v="3215" actId="20577"/>
          <ac:spMkLst>
            <pc:docMk/>
            <pc:sldMk cId="0" sldId="264"/>
            <ac:spMk id="258" creationId="{00000000-0000-0000-0000-000000000000}"/>
          </ac:spMkLst>
        </pc:spChg>
        <pc:spChg chg="del">
          <ac:chgData name="Lương Lý Công Thịnh" userId="f00d58f2-725f-4dd4-ab46-f2a914296881" providerId="ADAL" clId="{5E7D11FE-F47A-4239-87F4-7FEE34DC1A60}" dt="2023-12-12T04:56:41.939" v="296" actId="478"/>
          <ac:spMkLst>
            <pc:docMk/>
            <pc:sldMk cId="0" sldId="264"/>
            <ac:spMk id="259" creationId="{00000000-0000-0000-0000-000000000000}"/>
          </ac:spMkLst>
        </pc:spChg>
        <pc:spChg chg="del">
          <ac:chgData name="Lương Lý Công Thịnh" userId="f00d58f2-725f-4dd4-ab46-f2a914296881" providerId="ADAL" clId="{5E7D11FE-F47A-4239-87F4-7FEE34DC1A60}" dt="2023-12-12T04:56:41.939" v="296" actId="478"/>
          <ac:spMkLst>
            <pc:docMk/>
            <pc:sldMk cId="0" sldId="264"/>
            <ac:spMk id="260" creationId="{00000000-0000-0000-0000-000000000000}"/>
          </ac:spMkLst>
        </pc:spChg>
        <pc:spChg chg="del">
          <ac:chgData name="Lương Lý Công Thịnh" userId="f00d58f2-725f-4dd4-ab46-f2a914296881" providerId="ADAL" clId="{5E7D11FE-F47A-4239-87F4-7FEE34DC1A60}" dt="2023-12-12T04:56:41.939" v="296" actId="478"/>
          <ac:spMkLst>
            <pc:docMk/>
            <pc:sldMk cId="0" sldId="264"/>
            <ac:spMk id="262" creationId="{00000000-0000-0000-0000-000000000000}"/>
          </ac:spMkLst>
        </pc:spChg>
        <pc:spChg chg="del">
          <ac:chgData name="Lương Lý Công Thịnh" userId="f00d58f2-725f-4dd4-ab46-f2a914296881" providerId="ADAL" clId="{5E7D11FE-F47A-4239-87F4-7FEE34DC1A60}" dt="2023-12-12T04:56:41.939" v="296" actId="478"/>
          <ac:spMkLst>
            <pc:docMk/>
            <pc:sldMk cId="0" sldId="264"/>
            <ac:spMk id="263" creationId="{00000000-0000-0000-0000-000000000000}"/>
          </ac:spMkLst>
        </pc:spChg>
        <pc:spChg chg="del">
          <ac:chgData name="Lương Lý Công Thịnh" userId="f00d58f2-725f-4dd4-ab46-f2a914296881" providerId="ADAL" clId="{5E7D11FE-F47A-4239-87F4-7FEE34DC1A60}" dt="2023-12-12T04:56:41.939" v="296" actId="478"/>
          <ac:spMkLst>
            <pc:docMk/>
            <pc:sldMk cId="0" sldId="264"/>
            <ac:spMk id="264" creationId="{00000000-0000-0000-0000-000000000000}"/>
          </ac:spMkLst>
        </pc:spChg>
        <pc:spChg chg="del">
          <ac:chgData name="Lương Lý Công Thịnh" userId="f00d58f2-725f-4dd4-ab46-f2a914296881" providerId="ADAL" clId="{5E7D11FE-F47A-4239-87F4-7FEE34DC1A60}" dt="2023-12-12T04:56:41.939" v="296" actId="478"/>
          <ac:spMkLst>
            <pc:docMk/>
            <pc:sldMk cId="0" sldId="264"/>
            <ac:spMk id="265" creationId="{00000000-0000-0000-0000-000000000000}"/>
          </ac:spMkLst>
        </pc:spChg>
        <pc:spChg chg="del">
          <ac:chgData name="Lương Lý Công Thịnh" userId="f00d58f2-725f-4dd4-ab46-f2a914296881" providerId="ADAL" clId="{5E7D11FE-F47A-4239-87F4-7FEE34DC1A60}" dt="2023-12-12T04:56:41.939" v="296" actId="478"/>
          <ac:spMkLst>
            <pc:docMk/>
            <pc:sldMk cId="0" sldId="264"/>
            <ac:spMk id="266" creationId="{00000000-0000-0000-0000-000000000000}"/>
          </ac:spMkLst>
        </pc:spChg>
        <pc:spChg chg="del">
          <ac:chgData name="Lương Lý Công Thịnh" userId="f00d58f2-725f-4dd4-ab46-f2a914296881" providerId="ADAL" clId="{5E7D11FE-F47A-4239-87F4-7FEE34DC1A60}" dt="2023-12-12T04:56:41.939" v="296" actId="478"/>
          <ac:spMkLst>
            <pc:docMk/>
            <pc:sldMk cId="0" sldId="264"/>
            <ac:spMk id="267" creationId="{00000000-0000-0000-0000-000000000000}"/>
          </ac:spMkLst>
        </pc:spChg>
        <pc:spChg chg="del">
          <ac:chgData name="Lương Lý Công Thịnh" userId="f00d58f2-725f-4dd4-ab46-f2a914296881" providerId="ADAL" clId="{5E7D11FE-F47A-4239-87F4-7FEE34DC1A60}" dt="2023-12-12T04:56:43.600" v="297" actId="478"/>
          <ac:spMkLst>
            <pc:docMk/>
            <pc:sldMk cId="0" sldId="264"/>
            <ac:spMk id="268" creationId="{00000000-0000-0000-0000-000000000000}"/>
          </ac:spMkLst>
        </pc:spChg>
        <pc:spChg chg="del">
          <ac:chgData name="Lương Lý Công Thịnh" userId="f00d58f2-725f-4dd4-ab46-f2a914296881" providerId="ADAL" clId="{5E7D11FE-F47A-4239-87F4-7FEE34DC1A60}" dt="2023-12-12T04:56:44.816" v="298" actId="478"/>
          <ac:spMkLst>
            <pc:docMk/>
            <pc:sldMk cId="0" sldId="264"/>
            <ac:spMk id="269" creationId="{00000000-0000-0000-0000-000000000000}"/>
          </ac:spMkLst>
        </pc:spChg>
        <pc:spChg chg="del">
          <ac:chgData name="Lương Lý Công Thịnh" userId="f00d58f2-725f-4dd4-ab46-f2a914296881" providerId="ADAL" clId="{5E7D11FE-F47A-4239-87F4-7FEE34DC1A60}" dt="2023-12-12T04:56:41.939" v="296" actId="478"/>
          <ac:spMkLst>
            <pc:docMk/>
            <pc:sldMk cId="0" sldId="264"/>
            <ac:spMk id="273" creationId="{00000000-0000-0000-0000-000000000000}"/>
          </ac:spMkLst>
        </pc:spChg>
        <pc:spChg chg="del">
          <ac:chgData name="Lương Lý Công Thịnh" userId="f00d58f2-725f-4dd4-ab46-f2a914296881" providerId="ADAL" clId="{5E7D11FE-F47A-4239-87F4-7FEE34DC1A60}" dt="2023-12-12T04:56:41.939" v="296" actId="478"/>
          <ac:spMkLst>
            <pc:docMk/>
            <pc:sldMk cId="0" sldId="264"/>
            <ac:spMk id="274" creationId="{00000000-0000-0000-0000-000000000000}"/>
          </ac:spMkLst>
        </pc:spChg>
        <pc:grpChg chg="del">
          <ac:chgData name="Lương Lý Công Thịnh" userId="f00d58f2-725f-4dd4-ab46-f2a914296881" providerId="ADAL" clId="{5E7D11FE-F47A-4239-87F4-7FEE34DC1A60}" dt="2023-12-12T04:56:41.939" v="296" actId="478"/>
          <ac:grpSpMkLst>
            <pc:docMk/>
            <pc:sldMk cId="0" sldId="264"/>
            <ac:grpSpMk id="275" creationId="{00000000-0000-0000-0000-000000000000}"/>
          </ac:grpSpMkLst>
        </pc:grpChg>
        <pc:grpChg chg="del">
          <ac:chgData name="Lương Lý Công Thịnh" userId="f00d58f2-725f-4dd4-ab46-f2a914296881" providerId="ADAL" clId="{5E7D11FE-F47A-4239-87F4-7FEE34DC1A60}" dt="2023-12-12T04:56:41.939" v="296" actId="478"/>
          <ac:grpSpMkLst>
            <pc:docMk/>
            <pc:sldMk cId="0" sldId="264"/>
            <ac:grpSpMk id="282" creationId="{00000000-0000-0000-0000-000000000000}"/>
          </ac:grpSpMkLst>
        </pc:grpChg>
        <pc:grpChg chg="del">
          <ac:chgData name="Lương Lý Công Thịnh" userId="f00d58f2-725f-4dd4-ab46-f2a914296881" providerId="ADAL" clId="{5E7D11FE-F47A-4239-87F4-7FEE34DC1A60}" dt="2023-12-12T04:56:41.939" v="296" actId="478"/>
          <ac:grpSpMkLst>
            <pc:docMk/>
            <pc:sldMk cId="0" sldId="264"/>
            <ac:grpSpMk id="286" creationId="{00000000-0000-0000-0000-000000000000}"/>
          </ac:grpSpMkLst>
        </pc:grpChg>
        <pc:grpChg chg="del">
          <ac:chgData name="Lương Lý Công Thịnh" userId="f00d58f2-725f-4dd4-ab46-f2a914296881" providerId="ADAL" clId="{5E7D11FE-F47A-4239-87F4-7FEE34DC1A60}" dt="2023-12-12T04:56:41.939" v="296" actId="478"/>
          <ac:grpSpMkLst>
            <pc:docMk/>
            <pc:sldMk cId="0" sldId="264"/>
            <ac:grpSpMk id="294" creationId="{00000000-0000-0000-0000-000000000000}"/>
          </ac:grpSpMkLst>
        </pc:grpChg>
        <pc:picChg chg="add del mod">
          <ac:chgData name="Lương Lý Công Thịnh" userId="f00d58f2-725f-4dd4-ab46-f2a914296881" providerId="ADAL" clId="{5E7D11FE-F47A-4239-87F4-7FEE34DC1A60}" dt="2023-12-12T04:57:10.749" v="307" actId="21"/>
          <ac:picMkLst>
            <pc:docMk/>
            <pc:sldMk cId="0" sldId="264"/>
            <ac:picMk id="3" creationId="{36D84C3A-24C9-83B7-68CC-177CFD091971}"/>
          </ac:picMkLst>
        </pc:picChg>
        <pc:cxnChg chg="del">
          <ac:chgData name="Lương Lý Công Thịnh" userId="f00d58f2-725f-4dd4-ab46-f2a914296881" providerId="ADAL" clId="{5E7D11FE-F47A-4239-87F4-7FEE34DC1A60}" dt="2023-12-12T04:56:46.133" v="299" actId="478"/>
          <ac:cxnSpMkLst>
            <pc:docMk/>
            <pc:sldMk cId="0" sldId="264"/>
            <ac:cxnSpMk id="253" creationId="{00000000-0000-0000-0000-000000000000}"/>
          </ac:cxnSpMkLst>
        </pc:cxnChg>
        <pc:cxnChg chg="del mod">
          <ac:chgData name="Lương Lý Công Thịnh" userId="f00d58f2-725f-4dd4-ab46-f2a914296881" providerId="ADAL" clId="{5E7D11FE-F47A-4239-87F4-7FEE34DC1A60}" dt="2023-12-12T04:56:41.939" v="296" actId="478"/>
          <ac:cxnSpMkLst>
            <pc:docMk/>
            <pc:sldMk cId="0" sldId="264"/>
            <ac:cxnSpMk id="261" creationId="{00000000-0000-0000-0000-000000000000}"/>
          </ac:cxnSpMkLst>
        </pc:cxnChg>
        <pc:cxnChg chg="del mod">
          <ac:chgData name="Lương Lý Công Thịnh" userId="f00d58f2-725f-4dd4-ab46-f2a914296881" providerId="ADAL" clId="{5E7D11FE-F47A-4239-87F4-7FEE34DC1A60}" dt="2023-12-12T04:56:41.939" v="296" actId="478"/>
          <ac:cxnSpMkLst>
            <pc:docMk/>
            <pc:sldMk cId="0" sldId="264"/>
            <ac:cxnSpMk id="270" creationId="{00000000-0000-0000-0000-000000000000}"/>
          </ac:cxnSpMkLst>
        </pc:cxnChg>
        <pc:cxnChg chg="del mod">
          <ac:chgData name="Lương Lý Công Thịnh" userId="f00d58f2-725f-4dd4-ab46-f2a914296881" providerId="ADAL" clId="{5E7D11FE-F47A-4239-87F4-7FEE34DC1A60}" dt="2023-12-12T04:56:41.939" v="296" actId="478"/>
          <ac:cxnSpMkLst>
            <pc:docMk/>
            <pc:sldMk cId="0" sldId="264"/>
            <ac:cxnSpMk id="271" creationId="{00000000-0000-0000-0000-000000000000}"/>
          </ac:cxnSpMkLst>
        </pc:cxnChg>
        <pc:cxnChg chg="del mod">
          <ac:chgData name="Lương Lý Công Thịnh" userId="f00d58f2-725f-4dd4-ab46-f2a914296881" providerId="ADAL" clId="{5E7D11FE-F47A-4239-87F4-7FEE34DC1A60}" dt="2023-12-12T04:56:41.939" v="296" actId="478"/>
          <ac:cxnSpMkLst>
            <pc:docMk/>
            <pc:sldMk cId="0" sldId="264"/>
            <ac:cxnSpMk id="272" creationId="{00000000-0000-0000-0000-000000000000}"/>
          </ac:cxnSpMkLst>
        </pc:cxnChg>
      </pc:sldChg>
      <pc:sldChg chg="delSp modSp mod ord">
        <pc:chgData name="Lương Lý Công Thịnh" userId="f00d58f2-725f-4dd4-ab46-f2a914296881" providerId="ADAL" clId="{5E7D11FE-F47A-4239-87F4-7FEE34DC1A60}" dt="2023-12-12T07:45:31.852" v="6665" actId="20577"/>
        <pc:sldMkLst>
          <pc:docMk/>
          <pc:sldMk cId="0" sldId="285"/>
        </pc:sldMkLst>
        <pc:spChg chg="mod">
          <ac:chgData name="Lương Lý Công Thịnh" userId="f00d58f2-725f-4dd4-ab46-f2a914296881" providerId="ADAL" clId="{5E7D11FE-F47A-4239-87F4-7FEE34DC1A60}" dt="2023-12-12T07:45:31.852" v="6665" actId="20577"/>
          <ac:spMkLst>
            <pc:docMk/>
            <pc:sldMk cId="0" sldId="285"/>
            <ac:spMk id="703" creationId="{00000000-0000-0000-0000-000000000000}"/>
          </ac:spMkLst>
        </pc:spChg>
        <pc:spChg chg="del">
          <ac:chgData name="Lương Lý Công Thịnh" userId="f00d58f2-725f-4dd4-ab46-f2a914296881" providerId="ADAL" clId="{5E7D11FE-F47A-4239-87F4-7FEE34DC1A60}" dt="2023-12-12T07:45:15.872" v="6658" actId="478"/>
          <ac:spMkLst>
            <pc:docMk/>
            <pc:sldMk cId="0" sldId="285"/>
            <ac:spMk id="705" creationId="{00000000-0000-0000-0000-000000000000}"/>
          </ac:spMkLst>
        </pc:spChg>
        <pc:graphicFrameChg chg="del">
          <ac:chgData name="Lương Lý Công Thịnh" userId="f00d58f2-725f-4dd4-ab46-f2a914296881" providerId="ADAL" clId="{5E7D11FE-F47A-4239-87F4-7FEE34DC1A60}" dt="2023-12-12T07:45:01.394" v="6625" actId="478"/>
          <ac:graphicFrameMkLst>
            <pc:docMk/>
            <pc:sldMk cId="0" sldId="285"/>
            <ac:graphicFrameMk id="702" creationId="{00000000-0000-0000-0000-000000000000}"/>
          </ac:graphicFrameMkLst>
        </pc:graphicFrameChg>
      </pc:sldChg>
      <pc:sldChg chg="delSp modSp mod">
        <pc:chgData name="Lương Lý Công Thịnh" userId="f00d58f2-725f-4dd4-ab46-f2a914296881" providerId="ADAL" clId="{5E7D11FE-F47A-4239-87F4-7FEE34DC1A60}" dt="2023-12-12T04:54:36.427" v="291" actId="478"/>
        <pc:sldMkLst>
          <pc:docMk/>
          <pc:sldMk cId="2334751602" sldId="306"/>
        </pc:sldMkLst>
        <pc:spChg chg="del">
          <ac:chgData name="Lương Lý Công Thịnh" userId="f00d58f2-725f-4dd4-ab46-f2a914296881" providerId="ADAL" clId="{5E7D11FE-F47A-4239-87F4-7FEE34DC1A60}" dt="2023-12-12T04:54:30.441" v="289" actId="478"/>
          <ac:spMkLst>
            <pc:docMk/>
            <pc:sldMk cId="2334751602" sldId="306"/>
            <ac:spMk id="3" creationId="{63665558-4880-DF30-20B7-7E02F6A58498}"/>
          </ac:spMkLst>
        </pc:spChg>
        <pc:graphicFrameChg chg="del modGraphic">
          <ac:chgData name="Lương Lý Công Thịnh" userId="f00d58f2-725f-4dd4-ab46-f2a914296881" providerId="ADAL" clId="{5E7D11FE-F47A-4239-87F4-7FEE34DC1A60}" dt="2023-12-12T04:54:36.427" v="291" actId="478"/>
          <ac:graphicFrameMkLst>
            <pc:docMk/>
            <pc:sldMk cId="2334751602" sldId="306"/>
            <ac:graphicFrameMk id="319" creationId="{00000000-0000-0000-0000-000000000000}"/>
          </ac:graphicFrameMkLst>
        </pc:graphicFrameChg>
      </pc:sldChg>
      <pc:sldChg chg="delSp mod">
        <pc:chgData name="Lương Lý Công Thịnh" userId="f00d58f2-725f-4dd4-ab46-f2a914296881" providerId="ADAL" clId="{5E7D11FE-F47A-4239-87F4-7FEE34DC1A60}" dt="2023-12-12T04:51:41.585" v="251" actId="478"/>
        <pc:sldMkLst>
          <pc:docMk/>
          <pc:sldMk cId="3977454457" sldId="307"/>
        </pc:sldMkLst>
        <pc:graphicFrameChg chg="del">
          <ac:chgData name="Lương Lý Công Thịnh" userId="f00d58f2-725f-4dd4-ab46-f2a914296881" providerId="ADAL" clId="{5E7D11FE-F47A-4239-87F4-7FEE34DC1A60}" dt="2023-12-12T04:51:41.585" v="251" actId="478"/>
          <ac:graphicFrameMkLst>
            <pc:docMk/>
            <pc:sldMk cId="3977454457" sldId="307"/>
            <ac:graphicFrameMk id="425" creationId="{00000000-0000-0000-0000-000000000000}"/>
          </ac:graphicFrameMkLst>
        </pc:graphicFrameChg>
      </pc:sldChg>
      <pc:sldChg chg="addSp delSp modSp add mod ord">
        <pc:chgData name="Lương Lý Công Thịnh" userId="f00d58f2-725f-4dd4-ab46-f2a914296881" providerId="ADAL" clId="{5E7D11FE-F47A-4239-87F4-7FEE34DC1A60}" dt="2023-12-12T04:57:45.757" v="374" actId="1076"/>
        <pc:sldMkLst>
          <pc:docMk/>
          <pc:sldMk cId="3439338007" sldId="308"/>
        </pc:sldMkLst>
        <pc:spChg chg="mod">
          <ac:chgData name="Lương Lý Công Thịnh" userId="f00d58f2-725f-4dd4-ab46-f2a914296881" providerId="ADAL" clId="{5E7D11FE-F47A-4239-87F4-7FEE34DC1A60}" dt="2023-12-12T04:57:34.244" v="369" actId="20577"/>
          <ac:spMkLst>
            <pc:docMk/>
            <pc:sldMk cId="3439338007" sldId="308"/>
            <ac:spMk id="218" creationId="{00000000-0000-0000-0000-000000000000}"/>
          </ac:spMkLst>
        </pc:spChg>
        <pc:spChg chg="del">
          <ac:chgData name="Lương Lý Công Thịnh" userId="f00d58f2-725f-4dd4-ab46-f2a914296881" providerId="ADAL" clId="{5E7D11FE-F47A-4239-87F4-7FEE34DC1A60}" dt="2023-12-12T04:57:14.227" v="309" actId="478"/>
          <ac:spMkLst>
            <pc:docMk/>
            <pc:sldMk cId="3439338007" sldId="308"/>
            <ac:spMk id="220" creationId="{00000000-0000-0000-0000-000000000000}"/>
          </ac:spMkLst>
        </pc:spChg>
        <pc:graphicFrameChg chg="del">
          <ac:chgData name="Lương Lý Công Thịnh" userId="f00d58f2-725f-4dd4-ab46-f2a914296881" providerId="ADAL" clId="{5E7D11FE-F47A-4239-87F4-7FEE34DC1A60}" dt="2023-12-12T04:57:07.667" v="306" actId="478"/>
          <ac:graphicFrameMkLst>
            <pc:docMk/>
            <pc:sldMk cId="3439338007" sldId="308"/>
            <ac:graphicFrameMk id="219" creationId="{00000000-0000-0000-0000-000000000000}"/>
          </ac:graphicFrameMkLst>
        </pc:graphicFrameChg>
        <pc:picChg chg="add mod">
          <ac:chgData name="Lương Lý Công Thịnh" userId="f00d58f2-725f-4dd4-ab46-f2a914296881" providerId="ADAL" clId="{5E7D11FE-F47A-4239-87F4-7FEE34DC1A60}" dt="2023-12-12T04:57:45.757" v="374" actId="1076"/>
          <ac:picMkLst>
            <pc:docMk/>
            <pc:sldMk cId="3439338007" sldId="308"/>
            <ac:picMk id="2" creationId="{5A000D47-9A6F-CE38-1121-B01C5C3373FD}"/>
          </ac:picMkLst>
        </pc:picChg>
      </pc:sldChg>
      <pc:sldChg chg="modSp add mod">
        <pc:chgData name="Lương Lý Công Thịnh" userId="f00d58f2-725f-4dd4-ab46-f2a914296881" providerId="ADAL" clId="{5E7D11FE-F47A-4239-87F4-7FEE34DC1A60}" dt="2023-12-12T04:51:29.757" v="250" actId="2711"/>
        <pc:sldMkLst>
          <pc:docMk/>
          <pc:sldMk cId="1858608755" sldId="309"/>
        </pc:sldMkLst>
        <pc:spChg chg="mod">
          <ac:chgData name="Lương Lý Công Thịnh" userId="f00d58f2-725f-4dd4-ab46-f2a914296881" providerId="ADAL" clId="{5E7D11FE-F47A-4239-87F4-7FEE34DC1A60}" dt="2023-12-12T04:51:29.757" v="250" actId="2711"/>
          <ac:spMkLst>
            <pc:docMk/>
            <pc:sldMk cId="1858608755" sldId="309"/>
            <ac:spMk id="189" creationId="{00000000-0000-0000-0000-000000000000}"/>
          </ac:spMkLst>
        </pc:spChg>
        <pc:spChg chg="mod">
          <ac:chgData name="Lương Lý Công Thịnh" userId="f00d58f2-725f-4dd4-ab46-f2a914296881" providerId="ADAL" clId="{5E7D11FE-F47A-4239-87F4-7FEE34DC1A60}" dt="2023-12-12T04:36:39.696" v="172" actId="1076"/>
          <ac:spMkLst>
            <pc:docMk/>
            <pc:sldMk cId="1858608755" sldId="309"/>
            <ac:spMk id="190" creationId="{00000000-0000-0000-0000-000000000000}"/>
          </ac:spMkLst>
        </pc:spChg>
      </pc:sldChg>
      <pc:sldChg chg="add del">
        <pc:chgData name="Lương Lý Công Thịnh" userId="f00d58f2-725f-4dd4-ab46-f2a914296881" providerId="ADAL" clId="{5E7D11FE-F47A-4239-87F4-7FEE34DC1A60}" dt="2023-12-12T04:52:00.317" v="259" actId="47"/>
        <pc:sldMkLst>
          <pc:docMk/>
          <pc:sldMk cId="669619783" sldId="310"/>
        </pc:sldMkLst>
      </pc:sldChg>
      <pc:sldChg chg="addSp delSp modSp add mod">
        <pc:chgData name="Lương Lý Công Thịnh" userId="f00d58f2-725f-4dd4-ab46-f2a914296881" providerId="ADAL" clId="{5E7D11FE-F47A-4239-87F4-7FEE34DC1A60}" dt="2023-12-12T04:54:12.016" v="287" actId="1076"/>
        <pc:sldMkLst>
          <pc:docMk/>
          <pc:sldMk cId="1627377743" sldId="310"/>
        </pc:sldMkLst>
        <pc:spChg chg="mod">
          <ac:chgData name="Lương Lý Công Thịnh" userId="f00d58f2-725f-4dd4-ab46-f2a914296881" providerId="ADAL" clId="{5E7D11FE-F47A-4239-87F4-7FEE34DC1A60}" dt="2023-12-12T04:52:51.153" v="261" actId="20577"/>
          <ac:spMkLst>
            <pc:docMk/>
            <pc:sldMk cId="1627377743" sldId="310"/>
            <ac:spMk id="2" creationId="{1AB1BEDD-ECCA-B59A-F2CE-CA82E39E4167}"/>
          </ac:spMkLst>
        </pc:spChg>
        <pc:spChg chg="add mod">
          <ac:chgData name="Lương Lý Công Thịnh" userId="f00d58f2-725f-4dd4-ab46-f2a914296881" providerId="ADAL" clId="{5E7D11FE-F47A-4239-87F4-7FEE34DC1A60}" dt="2023-12-12T04:54:12.016" v="287" actId="1076"/>
          <ac:spMkLst>
            <pc:docMk/>
            <pc:sldMk cId="1627377743" sldId="310"/>
            <ac:spMk id="5" creationId="{27B8C145-9B1A-08F4-A902-DE0DC7D88101}"/>
          </ac:spMkLst>
        </pc:spChg>
        <pc:picChg chg="add del mod">
          <ac:chgData name="Lương Lý Công Thịnh" userId="f00d58f2-725f-4dd4-ab46-f2a914296881" providerId="ADAL" clId="{5E7D11FE-F47A-4239-87F4-7FEE34DC1A60}" dt="2023-12-12T04:53:23.392" v="273" actId="21"/>
          <ac:picMkLst>
            <pc:docMk/>
            <pc:sldMk cId="1627377743" sldId="310"/>
            <ac:picMk id="4" creationId="{A6D80A9C-BF90-0511-9DE5-BA61DAA08F39}"/>
          </ac:picMkLst>
        </pc:picChg>
      </pc:sldChg>
      <pc:sldChg chg="add ord">
        <pc:chgData name="Lương Lý Công Thịnh" userId="f00d58f2-725f-4dd4-ab46-f2a914296881" providerId="ADAL" clId="{5E7D11FE-F47A-4239-87F4-7FEE34DC1A60}" dt="2023-12-12T07:39:09.962" v="6614"/>
        <pc:sldMkLst>
          <pc:docMk/>
          <pc:sldMk cId="2252405130" sldId="311"/>
        </pc:sldMkLst>
      </pc:sldChg>
      <pc:sldChg chg="addSp delSp modSp add mod ord">
        <pc:chgData name="Lương Lý Công Thịnh" userId="f00d58f2-725f-4dd4-ab46-f2a914296881" providerId="ADAL" clId="{5E7D11FE-F47A-4239-87F4-7FEE34DC1A60}" dt="2023-12-12T05:19:52.975" v="1382" actId="20577"/>
        <pc:sldMkLst>
          <pc:docMk/>
          <pc:sldMk cId="203282263" sldId="312"/>
        </pc:sldMkLst>
        <pc:spChg chg="add del mod">
          <ac:chgData name="Lương Lý Công Thịnh" userId="f00d58f2-725f-4dd4-ab46-f2a914296881" providerId="ADAL" clId="{5E7D11FE-F47A-4239-87F4-7FEE34DC1A60}" dt="2023-12-12T05:00:48.628" v="551"/>
          <ac:spMkLst>
            <pc:docMk/>
            <pc:sldMk cId="203282263" sldId="312"/>
            <ac:spMk id="2" creationId="{00C05261-541A-1C26-1A67-2C302E03B10D}"/>
          </ac:spMkLst>
        </pc:spChg>
        <pc:spChg chg="add del mod">
          <ac:chgData name="Lương Lý Công Thịnh" userId="f00d58f2-725f-4dd4-ab46-f2a914296881" providerId="ADAL" clId="{5E7D11FE-F47A-4239-87F4-7FEE34DC1A60}" dt="2023-12-12T05:03:27.253" v="634"/>
          <ac:spMkLst>
            <pc:docMk/>
            <pc:sldMk cId="203282263" sldId="312"/>
            <ac:spMk id="3" creationId="{86930C76-A4A4-DC17-2448-73C6CE743782}"/>
          </ac:spMkLst>
        </pc:spChg>
        <pc:spChg chg="add mod">
          <ac:chgData name="Lương Lý Công Thịnh" userId="f00d58f2-725f-4dd4-ab46-f2a914296881" providerId="ADAL" clId="{5E7D11FE-F47A-4239-87F4-7FEE34DC1A60}" dt="2023-12-12T05:19:40.347" v="1328" actId="1076"/>
          <ac:spMkLst>
            <pc:docMk/>
            <pc:sldMk cId="203282263" sldId="312"/>
            <ac:spMk id="4" creationId="{559DC873-E90B-257E-AE80-9A6DD1210C54}"/>
          </ac:spMkLst>
        </pc:spChg>
        <pc:spChg chg="mod">
          <ac:chgData name="Lương Lý Công Thịnh" userId="f00d58f2-725f-4dd4-ab46-f2a914296881" providerId="ADAL" clId="{5E7D11FE-F47A-4239-87F4-7FEE34DC1A60}" dt="2023-12-12T05:19:52.975" v="1382" actId="20577"/>
          <ac:spMkLst>
            <pc:docMk/>
            <pc:sldMk cId="203282263" sldId="312"/>
            <ac:spMk id="258" creationId="{00000000-0000-0000-0000-000000000000}"/>
          </ac:spMkLst>
        </pc:spChg>
      </pc:sldChg>
      <pc:sldChg chg="addSp delSp modSp add mod ord modNotesTx">
        <pc:chgData name="Lương Lý Công Thịnh" userId="f00d58f2-725f-4dd4-ab46-f2a914296881" providerId="ADAL" clId="{5E7D11FE-F47A-4239-87F4-7FEE34DC1A60}" dt="2023-12-12T05:05:54.407" v="882" actId="2711"/>
        <pc:sldMkLst>
          <pc:docMk/>
          <pc:sldMk cId="1196216778" sldId="313"/>
        </pc:sldMkLst>
        <pc:spChg chg="add mod">
          <ac:chgData name="Lương Lý Công Thịnh" userId="f00d58f2-725f-4dd4-ab46-f2a914296881" providerId="ADAL" clId="{5E7D11FE-F47A-4239-87F4-7FEE34DC1A60}" dt="2023-12-12T05:05:54.407" v="882" actId="2711"/>
          <ac:spMkLst>
            <pc:docMk/>
            <pc:sldMk cId="1196216778" sldId="313"/>
            <ac:spMk id="3" creationId="{6B7C68DF-2DE4-F568-A713-DE247EC936F6}"/>
          </ac:spMkLst>
        </pc:spChg>
        <pc:spChg chg="mod">
          <ac:chgData name="Lương Lý Công Thịnh" userId="f00d58f2-725f-4dd4-ab46-f2a914296881" providerId="ADAL" clId="{5E7D11FE-F47A-4239-87F4-7FEE34DC1A60}" dt="2023-12-12T05:05:38.136" v="881"/>
          <ac:spMkLst>
            <pc:docMk/>
            <pc:sldMk cId="1196216778" sldId="313"/>
            <ac:spMk id="218" creationId="{00000000-0000-0000-0000-000000000000}"/>
          </ac:spMkLst>
        </pc:spChg>
        <pc:picChg chg="del">
          <ac:chgData name="Lương Lý Công Thịnh" userId="f00d58f2-725f-4dd4-ab46-f2a914296881" providerId="ADAL" clId="{5E7D11FE-F47A-4239-87F4-7FEE34DC1A60}" dt="2023-12-12T05:03:35.588" v="639" actId="478"/>
          <ac:picMkLst>
            <pc:docMk/>
            <pc:sldMk cId="1196216778" sldId="313"/>
            <ac:picMk id="2" creationId="{5A000D47-9A6F-CE38-1121-B01C5C3373FD}"/>
          </ac:picMkLst>
        </pc:picChg>
      </pc:sldChg>
      <pc:sldChg chg="addSp delSp modSp add mod">
        <pc:chgData name="Lương Lý Công Thịnh" userId="f00d58f2-725f-4dd4-ab46-f2a914296881" providerId="ADAL" clId="{5E7D11FE-F47A-4239-87F4-7FEE34DC1A60}" dt="2023-12-12T06:12:34.093" v="3217" actId="1076"/>
        <pc:sldMkLst>
          <pc:docMk/>
          <pc:sldMk cId="643573271" sldId="314"/>
        </pc:sldMkLst>
        <pc:spChg chg="add del mod">
          <ac:chgData name="Lương Lý Công Thịnh" userId="f00d58f2-725f-4dd4-ab46-f2a914296881" providerId="ADAL" clId="{5E7D11FE-F47A-4239-87F4-7FEE34DC1A60}" dt="2023-12-12T05:11:32.813" v="1034"/>
          <ac:spMkLst>
            <pc:docMk/>
            <pc:sldMk cId="643573271" sldId="314"/>
            <ac:spMk id="2" creationId="{15734E73-0FD1-43D9-C8A2-855054E0091C}"/>
          </ac:spMkLst>
        </pc:spChg>
        <pc:spChg chg="del mod">
          <ac:chgData name="Lương Lý Công Thịnh" userId="f00d58f2-725f-4dd4-ab46-f2a914296881" providerId="ADAL" clId="{5E7D11FE-F47A-4239-87F4-7FEE34DC1A60}" dt="2023-12-12T05:19:18.593" v="1322" actId="21"/>
          <ac:spMkLst>
            <pc:docMk/>
            <pc:sldMk cId="643573271" sldId="314"/>
            <ac:spMk id="3" creationId="{6B7C68DF-2DE4-F568-A713-DE247EC936F6}"/>
          </ac:spMkLst>
        </pc:spChg>
        <pc:spChg chg="add del mod">
          <ac:chgData name="Lương Lý Công Thịnh" userId="f00d58f2-725f-4dd4-ab46-f2a914296881" providerId="ADAL" clId="{5E7D11FE-F47A-4239-87F4-7FEE34DC1A60}" dt="2023-12-12T05:15:55.462" v="1099"/>
          <ac:spMkLst>
            <pc:docMk/>
            <pc:sldMk cId="643573271" sldId="314"/>
            <ac:spMk id="4" creationId="{8E752969-AABC-847F-1EF6-1E84293D92EC}"/>
          </ac:spMkLst>
        </pc:spChg>
        <pc:spChg chg="add del mod">
          <ac:chgData name="Lương Lý Công Thịnh" userId="f00d58f2-725f-4dd4-ab46-f2a914296881" providerId="ADAL" clId="{5E7D11FE-F47A-4239-87F4-7FEE34DC1A60}" dt="2023-12-12T05:24:43.481" v="1387"/>
          <ac:spMkLst>
            <pc:docMk/>
            <pc:sldMk cId="643573271" sldId="314"/>
            <ac:spMk id="5" creationId="{DE096037-D96C-6720-6E36-2E90823CE8B3}"/>
          </ac:spMkLst>
        </pc:spChg>
        <pc:spChg chg="add del mod">
          <ac:chgData name="Lương Lý Công Thịnh" userId="f00d58f2-725f-4dd4-ab46-f2a914296881" providerId="ADAL" clId="{5E7D11FE-F47A-4239-87F4-7FEE34DC1A60}" dt="2023-12-12T05:26:25.957" v="1462"/>
          <ac:spMkLst>
            <pc:docMk/>
            <pc:sldMk cId="643573271" sldId="314"/>
            <ac:spMk id="6" creationId="{EF1A2860-75C0-C649-9AF8-706A5455C4CE}"/>
          </ac:spMkLst>
        </pc:spChg>
        <pc:spChg chg="add del mod">
          <ac:chgData name="Lương Lý Công Thịnh" userId="f00d58f2-725f-4dd4-ab46-f2a914296881" providerId="ADAL" clId="{5E7D11FE-F47A-4239-87F4-7FEE34DC1A60}" dt="2023-12-12T06:04:43.727" v="3100" actId="478"/>
          <ac:spMkLst>
            <pc:docMk/>
            <pc:sldMk cId="643573271" sldId="314"/>
            <ac:spMk id="7" creationId="{E5A1442A-E8F3-0690-818A-F4BD592B50CD}"/>
          </ac:spMkLst>
        </pc:spChg>
        <pc:spChg chg="add del">
          <ac:chgData name="Lương Lý Công Thịnh" userId="f00d58f2-725f-4dd4-ab46-f2a914296881" providerId="ADAL" clId="{5E7D11FE-F47A-4239-87F4-7FEE34DC1A60}" dt="2023-12-12T05:44:19.338" v="1783"/>
          <ac:spMkLst>
            <pc:docMk/>
            <pc:sldMk cId="643573271" sldId="314"/>
            <ac:spMk id="8" creationId="{F3FA4D3D-1E9E-0423-80AE-ACBF62F81D78}"/>
          </ac:spMkLst>
        </pc:spChg>
        <pc:spChg chg="add mod">
          <ac:chgData name="Lương Lý Công Thịnh" userId="f00d58f2-725f-4dd4-ab46-f2a914296881" providerId="ADAL" clId="{5E7D11FE-F47A-4239-87F4-7FEE34DC1A60}" dt="2023-12-12T06:06:59.540" v="3149" actId="1076"/>
          <ac:spMkLst>
            <pc:docMk/>
            <pc:sldMk cId="643573271" sldId="314"/>
            <ac:spMk id="9" creationId="{78DCED8C-FB67-511B-4437-B8CF748B5881}"/>
          </ac:spMkLst>
        </pc:spChg>
        <pc:spChg chg="add mod">
          <ac:chgData name="Lương Lý Công Thịnh" userId="f00d58f2-725f-4dd4-ab46-f2a914296881" providerId="ADAL" clId="{5E7D11FE-F47A-4239-87F4-7FEE34DC1A60}" dt="2023-12-12T06:06:54.081" v="3148" actId="1076"/>
          <ac:spMkLst>
            <pc:docMk/>
            <pc:sldMk cId="643573271" sldId="314"/>
            <ac:spMk id="10" creationId="{EBB934F0-FEBA-E32D-2EE4-50E8FE4A01B6}"/>
          </ac:spMkLst>
        </pc:spChg>
        <pc:spChg chg="mod">
          <ac:chgData name="Lương Lý Công Thịnh" userId="f00d58f2-725f-4dd4-ab46-f2a914296881" providerId="ADAL" clId="{5E7D11FE-F47A-4239-87F4-7FEE34DC1A60}" dt="2023-12-12T06:12:34.093" v="3217" actId="1076"/>
          <ac:spMkLst>
            <pc:docMk/>
            <pc:sldMk cId="643573271" sldId="314"/>
            <ac:spMk id="218" creationId="{00000000-0000-0000-0000-000000000000}"/>
          </ac:spMkLst>
        </pc:spChg>
      </pc:sldChg>
      <pc:sldChg chg="modSp add mod ord">
        <pc:chgData name="Lương Lý Công Thịnh" userId="f00d58f2-725f-4dd4-ab46-f2a914296881" providerId="ADAL" clId="{5E7D11FE-F47A-4239-87F4-7FEE34DC1A60}" dt="2023-12-12T05:25:45.781" v="1458" actId="313"/>
        <pc:sldMkLst>
          <pc:docMk/>
          <pc:sldMk cId="3681707604" sldId="315"/>
        </pc:sldMkLst>
        <pc:spChg chg="mod">
          <ac:chgData name="Lương Lý Công Thịnh" userId="f00d58f2-725f-4dd4-ab46-f2a914296881" providerId="ADAL" clId="{5E7D11FE-F47A-4239-87F4-7FEE34DC1A60}" dt="2023-12-12T05:25:45.781" v="1458" actId="313"/>
          <ac:spMkLst>
            <pc:docMk/>
            <pc:sldMk cId="3681707604" sldId="315"/>
            <ac:spMk id="3" creationId="{6B7C68DF-2DE4-F568-A713-DE247EC936F6}"/>
          </ac:spMkLst>
        </pc:spChg>
      </pc:sldChg>
      <pc:sldChg chg="add del">
        <pc:chgData name="Lương Lý Công Thịnh" userId="f00d58f2-725f-4dd4-ab46-f2a914296881" providerId="ADAL" clId="{5E7D11FE-F47A-4239-87F4-7FEE34DC1A60}" dt="2023-12-12T06:12:48.996" v="3218" actId="2696"/>
        <pc:sldMkLst>
          <pc:docMk/>
          <pc:sldMk cId="228731981" sldId="316"/>
        </pc:sldMkLst>
      </pc:sldChg>
      <pc:sldChg chg="addSp delSp modSp add del mod ord">
        <pc:chgData name="Lương Lý Công Thịnh" userId="f00d58f2-725f-4dd4-ab46-f2a914296881" providerId="ADAL" clId="{5E7D11FE-F47A-4239-87F4-7FEE34DC1A60}" dt="2023-12-12T06:07:06.101" v="3150" actId="2696"/>
        <pc:sldMkLst>
          <pc:docMk/>
          <pc:sldMk cId="423984892" sldId="317"/>
        </pc:sldMkLst>
        <pc:spChg chg="add mod">
          <ac:chgData name="Lương Lý Công Thịnh" userId="f00d58f2-725f-4dd4-ab46-f2a914296881" providerId="ADAL" clId="{5E7D11FE-F47A-4239-87F4-7FEE34DC1A60}" dt="2023-12-12T05:49:17.654" v="1838" actId="114"/>
          <ac:spMkLst>
            <pc:docMk/>
            <pc:sldMk cId="423984892" sldId="317"/>
            <ac:spMk id="2" creationId="{DB895138-630B-51B9-E94E-6E9B06852344}"/>
          </ac:spMkLst>
        </pc:spChg>
        <pc:spChg chg="add del mod">
          <ac:chgData name="Lương Lý Công Thịnh" userId="f00d58f2-725f-4dd4-ab46-f2a914296881" providerId="ADAL" clId="{5E7D11FE-F47A-4239-87F4-7FEE34DC1A60}" dt="2023-12-12T05:49:11.183" v="1834"/>
          <ac:spMkLst>
            <pc:docMk/>
            <pc:sldMk cId="423984892" sldId="317"/>
            <ac:spMk id="3" creationId="{6CEFC485-1CA7-FB06-4FB2-FD63C0D122AC}"/>
          </ac:spMkLst>
        </pc:spChg>
        <pc:spChg chg="del mod">
          <ac:chgData name="Lương Lý Công Thịnh" userId="f00d58f2-725f-4dd4-ab46-f2a914296881" providerId="ADAL" clId="{5E7D11FE-F47A-4239-87F4-7FEE34DC1A60}" dt="2023-12-12T05:32:53.859" v="1621"/>
          <ac:spMkLst>
            <pc:docMk/>
            <pc:sldMk cId="423984892" sldId="317"/>
            <ac:spMk id="4" creationId="{559DC873-E90B-257E-AE80-9A6DD1210C54}"/>
          </ac:spMkLst>
        </pc:spChg>
        <pc:spChg chg="add del mod">
          <ac:chgData name="Lương Lý Công Thịnh" userId="f00d58f2-725f-4dd4-ab46-f2a914296881" providerId="ADAL" clId="{5E7D11FE-F47A-4239-87F4-7FEE34DC1A60}" dt="2023-12-12T06:04:34.460" v="3098" actId="21"/>
          <ac:spMkLst>
            <pc:docMk/>
            <pc:sldMk cId="423984892" sldId="317"/>
            <ac:spMk id="5" creationId="{6D70239C-488A-E188-400C-3A935CBE735F}"/>
          </ac:spMkLst>
        </pc:spChg>
        <pc:spChg chg="add del mod">
          <ac:chgData name="Lương Lý Công Thịnh" userId="f00d58f2-725f-4dd4-ab46-f2a914296881" providerId="ADAL" clId="{5E7D11FE-F47A-4239-87F4-7FEE34DC1A60}" dt="2023-12-12T06:02:09.290" v="2728"/>
          <ac:spMkLst>
            <pc:docMk/>
            <pc:sldMk cId="423984892" sldId="317"/>
            <ac:spMk id="6" creationId="{B94C3201-9BDE-1058-8C4E-DD111EB8299A}"/>
          </ac:spMkLst>
        </pc:spChg>
      </pc:sldChg>
      <pc:sldChg chg="addSp delSp modSp add mod">
        <pc:chgData name="Lương Lý Công Thịnh" userId="f00d58f2-725f-4dd4-ab46-f2a914296881" providerId="ADAL" clId="{5E7D11FE-F47A-4239-87F4-7FEE34DC1A60}" dt="2023-12-12T05:36:59.545" v="1779" actId="20577"/>
        <pc:sldMkLst>
          <pc:docMk/>
          <pc:sldMk cId="1037061260" sldId="318"/>
        </pc:sldMkLst>
        <pc:spChg chg="add del mod">
          <ac:chgData name="Lương Lý Công Thịnh" userId="f00d58f2-725f-4dd4-ab46-f2a914296881" providerId="ADAL" clId="{5E7D11FE-F47A-4239-87F4-7FEE34DC1A60}" dt="2023-12-12T05:36:59.545" v="1779" actId="20577"/>
          <ac:spMkLst>
            <pc:docMk/>
            <pc:sldMk cId="1037061260" sldId="318"/>
            <ac:spMk id="3" creationId="{6B7C68DF-2DE4-F568-A713-DE247EC936F6}"/>
          </ac:spMkLst>
        </pc:spChg>
      </pc:sldChg>
      <pc:sldChg chg="modSp add mod ord">
        <pc:chgData name="Lương Lý Công Thịnh" userId="f00d58f2-725f-4dd4-ab46-f2a914296881" providerId="ADAL" clId="{5E7D11FE-F47A-4239-87F4-7FEE34DC1A60}" dt="2023-12-12T06:36:02.350" v="3780" actId="2711"/>
        <pc:sldMkLst>
          <pc:docMk/>
          <pc:sldMk cId="870918244" sldId="319"/>
        </pc:sldMkLst>
        <pc:spChg chg="mod">
          <ac:chgData name="Lương Lý Công Thịnh" userId="f00d58f2-725f-4dd4-ab46-f2a914296881" providerId="ADAL" clId="{5E7D11FE-F47A-4239-87F4-7FEE34DC1A60}" dt="2023-12-12T06:36:02.350" v="3780" actId="2711"/>
          <ac:spMkLst>
            <pc:docMk/>
            <pc:sldMk cId="870918244" sldId="319"/>
            <ac:spMk id="6" creationId="{B018B905-3F74-E111-AE65-986470AA10E5}"/>
          </ac:spMkLst>
        </pc:spChg>
      </pc:sldChg>
      <pc:sldChg chg="modSp add mod">
        <pc:chgData name="Lương Lý Công Thịnh" userId="f00d58f2-725f-4dd4-ab46-f2a914296881" providerId="ADAL" clId="{5E7D11FE-F47A-4239-87F4-7FEE34DC1A60}" dt="2023-12-12T06:33:04.686" v="3778" actId="1076"/>
        <pc:sldMkLst>
          <pc:docMk/>
          <pc:sldMk cId="930382494" sldId="320"/>
        </pc:sldMkLst>
        <pc:spChg chg="mod">
          <ac:chgData name="Lương Lý Công Thịnh" userId="f00d58f2-725f-4dd4-ab46-f2a914296881" providerId="ADAL" clId="{5E7D11FE-F47A-4239-87F4-7FEE34DC1A60}" dt="2023-12-12T06:33:04.686" v="3778" actId="1076"/>
          <ac:spMkLst>
            <pc:docMk/>
            <pc:sldMk cId="930382494" sldId="320"/>
            <ac:spMk id="6" creationId="{B018B905-3F74-E111-AE65-986470AA10E5}"/>
          </ac:spMkLst>
        </pc:spChg>
      </pc:sldChg>
      <pc:sldChg chg="modSp add mod">
        <pc:chgData name="Lương Lý Công Thịnh" userId="f00d58f2-725f-4dd4-ab46-f2a914296881" providerId="ADAL" clId="{5E7D11FE-F47A-4239-87F4-7FEE34DC1A60}" dt="2023-12-12T06:32:49.472" v="3775" actId="1076"/>
        <pc:sldMkLst>
          <pc:docMk/>
          <pc:sldMk cId="3402427131" sldId="321"/>
        </pc:sldMkLst>
        <pc:spChg chg="mod">
          <ac:chgData name="Lương Lý Công Thịnh" userId="f00d58f2-725f-4dd4-ab46-f2a914296881" providerId="ADAL" clId="{5E7D11FE-F47A-4239-87F4-7FEE34DC1A60}" dt="2023-12-12T06:32:49.472" v="3775" actId="1076"/>
          <ac:spMkLst>
            <pc:docMk/>
            <pc:sldMk cId="3402427131" sldId="321"/>
            <ac:spMk id="6" creationId="{B018B905-3F74-E111-AE65-986470AA10E5}"/>
          </ac:spMkLst>
        </pc:spChg>
      </pc:sldChg>
      <pc:sldChg chg="modSp add del mod">
        <pc:chgData name="Lương Lý Công Thịnh" userId="f00d58f2-725f-4dd4-ab46-f2a914296881" providerId="ADAL" clId="{5E7D11FE-F47A-4239-87F4-7FEE34DC1A60}" dt="2023-12-12T08:19:42.391" v="6666" actId="2696"/>
        <pc:sldMkLst>
          <pc:docMk/>
          <pc:sldMk cId="2623900787" sldId="322"/>
        </pc:sldMkLst>
        <pc:spChg chg="mod">
          <ac:chgData name="Lương Lý Công Thịnh" userId="f00d58f2-725f-4dd4-ab46-f2a914296881" providerId="ADAL" clId="{5E7D11FE-F47A-4239-87F4-7FEE34DC1A60}" dt="2023-12-12T06:37:56.161" v="3814" actId="20577"/>
          <ac:spMkLst>
            <pc:docMk/>
            <pc:sldMk cId="2623900787" sldId="322"/>
            <ac:spMk id="218" creationId="{00000000-0000-0000-0000-000000000000}"/>
          </ac:spMkLst>
        </pc:spChg>
      </pc:sldChg>
      <pc:sldChg chg="addSp delSp modSp add mod">
        <pc:chgData name="Lương Lý Công Thịnh" userId="f00d58f2-725f-4dd4-ab46-f2a914296881" providerId="ADAL" clId="{5E7D11FE-F47A-4239-87F4-7FEE34DC1A60}" dt="2023-12-12T07:05:31.016" v="4409" actId="1076"/>
        <pc:sldMkLst>
          <pc:docMk/>
          <pc:sldMk cId="3302899445" sldId="323"/>
        </pc:sldMkLst>
        <pc:spChg chg="mod">
          <ac:chgData name="Lương Lý Công Thịnh" userId="f00d58f2-725f-4dd4-ab46-f2a914296881" providerId="ADAL" clId="{5E7D11FE-F47A-4239-87F4-7FEE34DC1A60}" dt="2023-12-12T07:00:30.491" v="4036" actId="1076"/>
          <ac:spMkLst>
            <pc:docMk/>
            <pc:sldMk cId="3302899445" sldId="323"/>
            <ac:spMk id="9" creationId="{78DCED8C-FB67-511B-4437-B8CF748B5881}"/>
          </ac:spMkLst>
        </pc:spChg>
        <pc:spChg chg="del mod">
          <ac:chgData name="Lương Lý Công Thịnh" userId="f00d58f2-725f-4dd4-ab46-f2a914296881" providerId="ADAL" clId="{5E7D11FE-F47A-4239-87F4-7FEE34DC1A60}" dt="2023-12-12T06:51:35.950" v="3851" actId="478"/>
          <ac:spMkLst>
            <pc:docMk/>
            <pc:sldMk cId="3302899445" sldId="323"/>
            <ac:spMk id="10" creationId="{EBB934F0-FEBA-E32D-2EE4-50E8FE4A01B6}"/>
          </ac:spMkLst>
        </pc:spChg>
        <pc:spChg chg="mod">
          <ac:chgData name="Lương Lý Công Thịnh" userId="f00d58f2-725f-4dd4-ab46-f2a914296881" providerId="ADAL" clId="{5E7D11FE-F47A-4239-87F4-7FEE34DC1A60}" dt="2023-12-12T07:00:27.628" v="4034" actId="1076"/>
          <ac:spMkLst>
            <pc:docMk/>
            <pc:sldMk cId="3302899445" sldId="323"/>
            <ac:spMk id="218" creationId="{00000000-0000-0000-0000-000000000000}"/>
          </ac:spMkLst>
        </pc:spChg>
        <pc:picChg chg="add del mod">
          <ac:chgData name="Lương Lý Công Thịnh" userId="f00d58f2-725f-4dd4-ab46-f2a914296881" providerId="ADAL" clId="{5E7D11FE-F47A-4239-87F4-7FEE34DC1A60}" dt="2023-12-12T06:59:17.920" v="4026" actId="478"/>
          <ac:picMkLst>
            <pc:docMk/>
            <pc:sldMk cId="3302899445" sldId="323"/>
            <ac:picMk id="3" creationId="{83F1550A-CB22-DF02-6F67-97ABC220829C}"/>
          </ac:picMkLst>
        </pc:picChg>
        <pc:picChg chg="add del mod">
          <ac:chgData name="Lương Lý Công Thịnh" userId="f00d58f2-725f-4dd4-ab46-f2a914296881" providerId="ADAL" clId="{5E7D11FE-F47A-4239-87F4-7FEE34DC1A60}" dt="2023-12-12T07:00:48.249" v="4041" actId="21"/>
          <ac:picMkLst>
            <pc:docMk/>
            <pc:sldMk cId="3302899445" sldId="323"/>
            <ac:picMk id="5" creationId="{886C2863-FD3D-4B76-9E6B-F82A1F39724D}"/>
          </ac:picMkLst>
        </pc:picChg>
        <pc:picChg chg="add del mod">
          <ac:chgData name="Lương Lý Công Thịnh" userId="f00d58f2-725f-4dd4-ab46-f2a914296881" providerId="ADAL" clId="{5E7D11FE-F47A-4239-87F4-7FEE34DC1A60}" dt="2023-12-12T07:00:55.757" v="4044" actId="21"/>
          <ac:picMkLst>
            <pc:docMk/>
            <pc:sldMk cId="3302899445" sldId="323"/>
            <ac:picMk id="6" creationId="{4D675CE9-7770-BDE6-C728-FD593E0DA93E}"/>
          </ac:picMkLst>
        </pc:picChg>
        <pc:picChg chg="add mod">
          <ac:chgData name="Lương Lý Công Thịnh" userId="f00d58f2-725f-4dd4-ab46-f2a914296881" providerId="ADAL" clId="{5E7D11FE-F47A-4239-87F4-7FEE34DC1A60}" dt="2023-12-12T07:05:31.016" v="4409" actId="1076"/>
          <ac:picMkLst>
            <pc:docMk/>
            <pc:sldMk cId="3302899445" sldId="323"/>
            <ac:picMk id="8" creationId="{AA0E2E2E-8609-94EF-93C7-975DBAD23AB1}"/>
          </ac:picMkLst>
        </pc:picChg>
        <pc:picChg chg="add del mod">
          <ac:chgData name="Lương Lý Công Thịnh" userId="f00d58f2-725f-4dd4-ab46-f2a914296881" providerId="ADAL" clId="{5E7D11FE-F47A-4239-87F4-7FEE34DC1A60}" dt="2023-12-12T06:55:37.519" v="3867"/>
          <ac:picMkLst>
            <pc:docMk/>
            <pc:sldMk cId="3302899445" sldId="323"/>
            <ac:picMk id="4098" creationId="{174B1644-BE29-1519-C2AF-15168451FDBE}"/>
          </ac:picMkLst>
        </pc:picChg>
        <pc:picChg chg="add del mod">
          <ac:chgData name="Lương Lý Công Thịnh" userId="f00d58f2-725f-4dd4-ab46-f2a914296881" providerId="ADAL" clId="{5E7D11FE-F47A-4239-87F4-7FEE34DC1A60}" dt="2023-12-12T06:59:17.293" v="4025" actId="478"/>
          <ac:picMkLst>
            <pc:docMk/>
            <pc:sldMk cId="3302899445" sldId="323"/>
            <ac:picMk id="4100" creationId="{05FAC24D-E66E-E99E-B7F1-921AF7523E30}"/>
          </ac:picMkLst>
        </pc:picChg>
      </pc:sldChg>
      <pc:sldChg chg="addSp delSp modSp add mod ord">
        <pc:chgData name="Lương Lý Công Thịnh" userId="f00d58f2-725f-4dd4-ab46-f2a914296881" providerId="ADAL" clId="{5E7D11FE-F47A-4239-87F4-7FEE34DC1A60}" dt="2023-12-12T06:54:30.699" v="3858" actId="2711"/>
        <pc:sldMkLst>
          <pc:docMk/>
          <pc:sldMk cId="2475050808" sldId="324"/>
        </pc:sldMkLst>
        <pc:spChg chg="mod">
          <ac:chgData name="Lương Lý Công Thịnh" userId="f00d58f2-725f-4dd4-ab46-f2a914296881" providerId="ADAL" clId="{5E7D11FE-F47A-4239-87F4-7FEE34DC1A60}" dt="2023-12-12T06:54:30.699" v="3858" actId="2711"/>
          <ac:spMkLst>
            <pc:docMk/>
            <pc:sldMk cId="2475050808" sldId="324"/>
            <ac:spMk id="9" creationId="{78DCED8C-FB67-511B-4437-B8CF748B5881}"/>
          </ac:spMkLst>
        </pc:spChg>
        <pc:spChg chg="del">
          <ac:chgData name="Lương Lý Công Thịnh" userId="f00d58f2-725f-4dd4-ab46-f2a914296881" providerId="ADAL" clId="{5E7D11FE-F47A-4239-87F4-7FEE34DC1A60}" dt="2023-12-12T06:48:08.254" v="3831" actId="478"/>
          <ac:spMkLst>
            <pc:docMk/>
            <pc:sldMk cId="2475050808" sldId="324"/>
            <ac:spMk id="10" creationId="{EBB934F0-FEBA-E32D-2EE4-50E8FE4A01B6}"/>
          </ac:spMkLst>
        </pc:spChg>
        <pc:picChg chg="add mod">
          <ac:chgData name="Lương Lý Công Thịnh" userId="f00d58f2-725f-4dd4-ab46-f2a914296881" providerId="ADAL" clId="{5E7D11FE-F47A-4239-87F4-7FEE34DC1A60}" dt="2023-12-12T06:51:48.328" v="3855" actId="1076"/>
          <ac:picMkLst>
            <pc:docMk/>
            <pc:sldMk cId="2475050808" sldId="324"/>
            <ac:picMk id="3074" creationId="{22973C18-A5F1-DFA1-169E-86A8E58D2A6F}"/>
          </ac:picMkLst>
        </pc:picChg>
      </pc:sldChg>
      <pc:sldChg chg="modSp mod">
        <pc:chgData name="Lương Lý Công Thịnh" userId="f00d58f2-725f-4dd4-ab46-f2a914296881" providerId="ADAL" clId="{5E7D11FE-F47A-4239-87F4-7FEE34DC1A60}" dt="2023-12-12T07:14:54.157" v="5243" actId="20577"/>
        <pc:sldMkLst>
          <pc:docMk/>
          <pc:sldMk cId="4067838497" sldId="325"/>
        </pc:sldMkLst>
        <pc:spChg chg="mod">
          <ac:chgData name="Lương Lý Công Thịnh" userId="f00d58f2-725f-4dd4-ab46-f2a914296881" providerId="ADAL" clId="{5E7D11FE-F47A-4239-87F4-7FEE34DC1A60}" dt="2023-12-12T07:14:54.157" v="5243" actId="20577"/>
          <ac:spMkLst>
            <pc:docMk/>
            <pc:sldMk cId="4067838497" sldId="325"/>
            <ac:spMk id="9" creationId="{78DCED8C-FB67-511B-4437-B8CF748B5881}"/>
          </ac:spMkLst>
        </pc:spChg>
      </pc:sldChg>
      <pc:sldChg chg="modSp mod">
        <pc:chgData name="Lương Lý Công Thịnh" userId="f00d58f2-725f-4dd4-ab46-f2a914296881" providerId="ADAL" clId="{5E7D11FE-F47A-4239-87F4-7FEE34DC1A60}" dt="2023-12-12T07:15:10.501" v="5261" actId="20577"/>
        <pc:sldMkLst>
          <pc:docMk/>
          <pc:sldMk cId="1158584672" sldId="326"/>
        </pc:sldMkLst>
        <pc:spChg chg="mod">
          <ac:chgData name="Lương Lý Công Thịnh" userId="f00d58f2-725f-4dd4-ab46-f2a914296881" providerId="ADAL" clId="{5E7D11FE-F47A-4239-87F4-7FEE34DC1A60}" dt="2023-12-12T07:15:10.501" v="5261" actId="20577"/>
          <ac:spMkLst>
            <pc:docMk/>
            <pc:sldMk cId="1158584672" sldId="326"/>
            <ac:spMk id="9" creationId="{78DCED8C-FB67-511B-4437-B8CF748B5881}"/>
          </ac:spMkLst>
        </pc:spChg>
      </pc:sldChg>
      <pc:sldChg chg="addSp delSp modSp add mod">
        <pc:chgData name="Lương Lý Công Thịnh" userId="f00d58f2-725f-4dd4-ab46-f2a914296881" providerId="ADAL" clId="{5E7D11FE-F47A-4239-87F4-7FEE34DC1A60}" dt="2023-12-12T07:03:39.118" v="4406" actId="1076"/>
        <pc:sldMkLst>
          <pc:docMk/>
          <pc:sldMk cId="3284423972" sldId="327"/>
        </pc:sldMkLst>
        <pc:spChg chg="add del mod">
          <ac:chgData name="Lương Lý Công Thịnh" userId="f00d58f2-725f-4dd4-ab46-f2a914296881" providerId="ADAL" clId="{5E7D11FE-F47A-4239-87F4-7FEE34DC1A60}" dt="2023-12-12T07:01:18.005" v="4054" actId="478"/>
          <ac:spMkLst>
            <pc:docMk/>
            <pc:sldMk cId="3284423972" sldId="327"/>
            <ac:spMk id="5" creationId="{260AB17A-E651-3387-0CD5-049F95699AB4}"/>
          </ac:spMkLst>
        </pc:spChg>
        <pc:spChg chg="del mod">
          <ac:chgData name="Lương Lý Công Thịnh" userId="f00d58f2-725f-4dd4-ab46-f2a914296881" providerId="ADAL" clId="{5E7D11FE-F47A-4239-87F4-7FEE34DC1A60}" dt="2023-12-12T06:57:59.885" v="3896"/>
          <ac:spMkLst>
            <pc:docMk/>
            <pc:sldMk cId="3284423972" sldId="327"/>
            <ac:spMk id="9" creationId="{78DCED8C-FB67-511B-4437-B8CF748B5881}"/>
          </ac:spMkLst>
        </pc:spChg>
        <pc:spChg chg="add mod">
          <ac:chgData name="Lương Lý Công Thịnh" userId="f00d58f2-725f-4dd4-ab46-f2a914296881" providerId="ADAL" clId="{5E7D11FE-F47A-4239-87F4-7FEE34DC1A60}" dt="2023-12-12T07:03:13.752" v="4399" actId="1076"/>
          <ac:spMkLst>
            <pc:docMk/>
            <pc:sldMk cId="3284423972" sldId="327"/>
            <ac:spMk id="10" creationId="{835152C9-56A6-AA02-F1F3-4A2351F7A2D9}"/>
          </ac:spMkLst>
        </pc:spChg>
        <pc:spChg chg="mod">
          <ac:chgData name="Lương Lý Công Thịnh" userId="f00d58f2-725f-4dd4-ab46-f2a914296881" providerId="ADAL" clId="{5E7D11FE-F47A-4239-87F4-7FEE34DC1A60}" dt="2023-12-12T07:03:34.690" v="4405" actId="1076"/>
          <ac:spMkLst>
            <pc:docMk/>
            <pc:sldMk cId="3284423972" sldId="327"/>
            <ac:spMk id="218" creationId="{00000000-0000-0000-0000-000000000000}"/>
          </ac:spMkLst>
        </pc:spChg>
        <pc:picChg chg="del">
          <ac:chgData name="Lương Lý Công Thịnh" userId="f00d58f2-725f-4dd4-ab46-f2a914296881" providerId="ADAL" clId="{5E7D11FE-F47A-4239-87F4-7FEE34DC1A60}" dt="2023-12-12T06:57:45.194" v="3890" actId="478"/>
          <ac:picMkLst>
            <pc:docMk/>
            <pc:sldMk cId="3284423972" sldId="327"/>
            <ac:picMk id="3" creationId="{83F1550A-CB22-DF02-6F67-97ABC220829C}"/>
          </ac:picMkLst>
        </pc:picChg>
        <pc:picChg chg="add del mod">
          <ac:chgData name="Lương Lý Công Thịnh" userId="f00d58f2-725f-4dd4-ab46-f2a914296881" providerId="ADAL" clId="{5E7D11FE-F47A-4239-87F4-7FEE34DC1A60}" dt="2023-12-12T07:00:52.438" v="4042" actId="21"/>
          <ac:picMkLst>
            <pc:docMk/>
            <pc:sldMk cId="3284423972" sldId="327"/>
            <ac:picMk id="4" creationId="{8C5AE921-6F6E-5471-A9A9-29291EB8A0AC}"/>
          </ac:picMkLst>
        </pc:picChg>
        <pc:picChg chg="add mod">
          <ac:chgData name="Lương Lý Công Thịnh" userId="f00d58f2-725f-4dd4-ab46-f2a914296881" providerId="ADAL" clId="{5E7D11FE-F47A-4239-87F4-7FEE34DC1A60}" dt="2023-12-12T07:03:39.118" v="4406" actId="1076"/>
          <ac:picMkLst>
            <pc:docMk/>
            <pc:sldMk cId="3284423972" sldId="327"/>
            <ac:picMk id="6" creationId="{8C48453E-E68D-6A3A-5EF8-CDE8383AA32A}"/>
          </ac:picMkLst>
        </pc:picChg>
        <pc:picChg chg="add mod">
          <ac:chgData name="Lương Lý Công Thịnh" userId="f00d58f2-725f-4dd4-ab46-f2a914296881" providerId="ADAL" clId="{5E7D11FE-F47A-4239-87F4-7FEE34DC1A60}" dt="2023-12-12T07:03:27.558" v="4404" actId="1076"/>
          <ac:picMkLst>
            <pc:docMk/>
            <pc:sldMk cId="3284423972" sldId="327"/>
            <ac:picMk id="8" creationId="{E26DFFBE-7F53-D34D-F9F0-658AECBC4700}"/>
          </ac:picMkLst>
        </pc:picChg>
        <pc:picChg chg="del">
          <ac:chgData name="Lương Lý Công Thịnh" userId="f00d58f2-725f-4dd4-ab46-f2a914296881" providerId="ADAL" clId="{5E7D11FE-F47A-4239-87F4-7FEE34DC1A60}" dt="2023-12-12T06:57:45.807" v="3891" actId="478"/>
          <ac:picMkLst>
            <pc:docMk/>
            <pc:sldMk cId="3284423972" sldId="327"/>
            <ac:picMk id="4100" creationId="{05FAC24D-E66E-E99E-B7F1-921AF7523E30}"/>
          </ac:picMkLst>
        </pc:picChg>
      </pc:sldChg>
      <pc:sldChg chg="addSp delSp modSp mod">
        <pc:chgData name="Lương Lý Công Thịnh" userId="f00d58f2-725f-4dd4-ab46-f2a914296881" providerId="ADAL" clId="{5E7D11FE-F47A-4239-87F4-7FEE34DC1A60}" dt="2023-12-12T07:25:57.899" v="5733" actId="20577"/>
        <pc:sldMkLst>
          <pc:docMk/>
          <pc:sldMk cId="1457055497" sldId="328"/>
        </pc:sldMkLst>
        <pc:spChg chg="mod">
          <ac:chgData name="Lương Lý Công Thịnh" userId="f00d58f2-725f-4dd4-ab46-f2a914296881" providerId="ADAL" clId="{5E7D11FE-F47A-4239-87F4-7FEE34DC1A60}" dt="2023-12-12T07:25:57.899" v="5733" actId="20577"/>
          <ac:spMkLst>
            <pc:docMk/>
            <pc:sldMk cId="1457055497" sldId="328"/>
            <ac:spMk id="9" creationId="{78DCED8C-FB67-511B-4437-B8CF748B5881}"/>
          </ac:spMkLst>
        </pc:spChg>
        <pc:spChg chg="mod">
          <ac:chgData name="Lương Lý Công Thịnh" userId="f00d58f2-725f-4dd4-ab46-f2a914296881" providerId="ADAL" clId="{5E7D11FE-F47A-4239-87F4-7FEE34DC1A60}" dt="2023-12-12T07:08:45.598" v="4832" actId="1076"/>
          <ac:spMkLst>
            <pc:docMk/>
            <pc:sldMk cId="1457055497" sldId="328"/>
            <ac:spMk id="218" creationId="{00000000-0000-0000-0000-000000000000}"/>
          </ac:spMkLst>
        </pc:spChg>
        <pc:picChg chg="del">
          <ac:chgData name="Lương Lý Công Thịnh" userId="f00d58f2-725f-4dd4-ab46-f2a914296881" providerId="ADAL" clId="{5E7D11FE-F47A-4239-87F4-7FEE34DC1A60}" dt="2023-12-12T07:07:04.424" v="4439" actId="478"/>
          <ac:picMkLst>
            <pc:docMk/>
            <pc:sldMk cId="1457055497" sldId="328"/>
            <ac:picMk id="3" creationId="{4719E407-60C1-9A0C-BD4A-34DBB7B7B262}"/>
          </ac:picMkLst>
        </pc:picChg>
        <pc:picChg chg="add del">
          <ac:chgData name="Lương Lý Công Thịnh" userId="f00d58f2-725f-4dd4-ab46-f2a914296881" providerId="ADAL" clId="{5E7D11FE-F47A-4239-87F4-7FEE34DC1A60}" dt="2023-12-12T07:07:03.297" v="4438" actId="22"/>
          <ac:picMkLst>
            <pc:docMk/>
            <pc:sldMk cId="1457055497" sldId="328"/>
            <ac:picMk id="4" creationId="{8D470D5A-1E0E-DA02-139B-A614B34F9FB6}"/>
          </ac:picMkLst>
        </pc:picChg>
        <pc:picChg chg="add mod">
          <ac:chgData name="Lương Lý Công Thịnh" userId="f00d58f2-725f-4dd4-ab46-f2a914296881" providerId="ADAL" clId="{5E7D11FE-F47A-4239-87F4-7FEE34DC1A60}" dt="2023-12-12T07:07:10.105" v="4442" actId="1076"/>
          <ac:picMkLst>
            <pc:docMk/>
            <pc:sldMk cId="1457055497" sldId="328"/>
            <ac:picMk id="6" creationId="{EE89A2BD-97F6-3571-6E1C-F018B7D6AA41}"/>
          </ac:picMkLst>
        </pc:picChg>
      </pc:sldChg>
      <pc:sldChg chg="modSp add mod ord">
        <pc:chgData name="Lương Lý Công Thịnh" userId="f00d58f2-725f-4dd4-ab46-f2a914296881" providerId="ADAL" clId="{5E7D11FE-F47A-4239-87F4-7FEE34DC1A60}" dt="2023-12-12T07:09:09.438" v="4838" actId="1076"/>
        <pc:sldMkLst>
          <pc:docMk/>
          <pc:sldMk cId="2663598043" sldId="329"/>
        </pc:sldMkLst>
        <pc:spChg chg="mod">
          <ac:chgData name="Lương Lý Công Thịnh" userId="f00d58f2-725f-4dd4-ab46-f2a914296881" providerId="ADAL" clId="{5E7D11FE-F47A-4239-87F4-7FEE34DC1A60}" dt="2023-12-12T07:09:08.214" v="4837" actId="1076"/>
          <ac:spMkLst>
            <pc:docMk/>
            <pc:sldMk cId="2663598043" sldId="329"/>
            <ac:spMk id="9" creationId="{78DCED8C-FB67-511B-4437-B8CF748B5881}"/>
          </ac:spMkLst>
        </pc:spChg>
        <pc:spChg chg="mod">
          <ac:chgData name="Lương Lý Công Thịnh" userId="f00d58f2-725f-4dd4-ab46-f2a914296881" providerId="ADAL" clId="{5E7D11FE-F47A-4239-87F4-7FEE34DC1A60}" dt="2023-12-12T07:09:06.797" v="4836" actId="1076"/>
          <ac:spMkLst>
            <pc:docMk/>
            <pc:sldMk cId="2663598043" sldId="329"/>
            <ac:spMk id="218" creationId="{00000000-0000-0000-0000-000000000000}"/>
          </ac:spMkLst>
        </pc:spChg>
        <pc:picChg chg="mod">
          <ac:chgData name="Lương Lý Công Thịnh" userId="f00d58f2-725f-4dd4-ab46-f2a914296881" providerId="ADAL" clId="{5E7D11FE-F47A-4239-87F4-7FEE34DC1A60}" dt="2023-12-12T07:09:09.438" v="4838" actId="1076"/>
          <ac:picMkLst>
            <pc:docMk/>
            <pc:sldMk cId="2663598043" sldId="329"/>
            <ac:picMk id="3" creationId="{4719E407-60C1-9A0C-BD4A-34DBB7B7B262}"/>
          </ac:picMkLst>
        </pc:picChg>
      </pc:sldChg>
      <pc:sldChg chg="addSp delSp modSp add mod">
        <pc:chgData name="Lương Lý Công Thịnh" userId="f00d58f2-725f-4dd4-ab46-f2a914296881" providerId="ADAL" clId="{5E7D11FE-F47A-4239-87F4-7FEE34DC1A60}" dt="2023-12-12T07:33:25.334" v="6505" actId="1076"/>
        <pc:sldMkLst>
          <pc:docMk/>
          <pc:sldMk cId="3508862398" sldId="330"/>
        </pc:sldMkLst>
        <pc:spChg chg="mod">
          <ac:chgData name="Lương Lý Công Thịnh" userId="f00d58f2-725f-4dd4-ab46-f2a914296881" providerId="ADAL" clId="{5E7D11FE-F47A-4239-87F4-7FEE34DC1A60}" dt="2023-12-12T07:33:25.334" v="6505" actId="1076"/>
          <ac:spMkLst>
            <pc:docMk/>
            <pc:sldMk cId="3508862398" sldId="330"/>
            <ac:spMk id="9" creationId="{78DCED8C-FB67-511B-4437-B8CF748B5881}"/>
          </ac:spMkLst>
        </pc:spChg>
        <pc:picChg chg="add mod">
          <ac:chgData name="Lương Lý Công Thịnh" userId="f00d58f2-725f-4dd4-ab46-f2a914296881" providerId="ADAL" clId="{5E7D11FE-F47A-4239-87F4-7FEE34DC1A60}" dt="2023-12-12T07:12:37.438" v="4845" actId="1076"/>
          <ac:picMkLst>
            <pc:docMk/>
            <pc:sldMk cId="3508862398" sldId="330"/>
            <ac:picMk id="3" creationId="{ECC16B7C-7BBC-6F9D-8CEB-2B78518F8F07}"/>
          </ac:picMkLst>
        </pc:picChg>
        <pc:picChg chg="del">
          <ac:chgData name="Lương Lý Công Thịnh" userId="f00d58f2-725f-4dd4-ab46-f2a914296881" providerId="ADAL" clId="{5E7D11FE-F47A-4239-87F4-7FEE34DC1A60}" dt="2023-12-12T07:12:29.518" v="4840" actId="478"/>
          <ac:picMkLst>
            <pc:docMk/>
            <pc:sldMk cId="3508862398" sldId="330"/>
            <ac:picMk id="6" creationId="{EE89A2BD-97F6-3571-6E1C-F018B7D6AA41}"/>
          </ac:picMkLst>
        </pc:picChg>
      </pc:sldChg>
      <pc:sldChg chg="addSp delSp modSp add mod">
        <pc:chgData name="Lương Lý Công Thịnh" userId="f00d58f2-725f-4dd4-ab46-f2a914296881" providerId="ADAL" clId="{5E7D11FE-F47A-4239-87F4-7FEE34DC1A60}" dt="2023-12-13T03:09:23.171" v="6789" actId="1076"/>
        <pc:sldMkLst>
          <pc:docMk/>
          <pc:sldMk cId="2143467096" sldId="331"/>
        </pc:sldMkLst>
        <pc:spChg chg="mod">
          <ac:chgData name="Lương Lý Công Thịnh" userId="f00d58f2-725f-4dd4-ab46-f2a914296881" providerId="ADAL" clId="{5E7D11FE-F47A-4239-87F4-7FEE34DC1A60}" dt="2023-12-12T07:18:47.932" v="5510" actId="113"/>
          <ac:spMkLst>
            <pc:docMk/>
            <pc:sldMk cId="2143467096" sldId="331"/>
            <ac:spMk id="9" creationId="{78DCED8C-FB67-511B-4437-B8CF748B5881}"/>
          </ac:spMkLst>
        </pc:spChg>
        <pc:picChg chg="del">
          <ac:chgData name="Lương Lý Công Thịnh" userId="f00d58f2-725f-4dd4-ab46-f2a914296881" providerId="ADAL" clId="{5E7D11FE-F47A-4239-87F4-7FEE34DC1A60}" dt="2023-12-12T07:17:10.208" v="5509" actId="478"/>
          <ac:picMkLst>
            <pc:docMk/>
            <pc:sldMk cId="2143467096" sldId="331"/>
            <ac:picMk id="3" creationId="{ECC16B7C-7BBC-6F9D-8CEB-2B78518F8F07}"/>
          </ac:picMkLst>
        </pc:picChg>
        <pc:picChg chg="add del mod">
          <ac:chgData name="Lương Lý Công Thịnh" userId="f00d58f2-725f-4dd4-ab46-f2a914296881" providerId="ADAL" clId="{5E7D11FE-F47A-4239-87F4-7FEE34DC1A60}" dt="2023-12-13T03:09:08.823" v="6784" actId="478"/>
          <ac:picMkLst>
            <pc:docMk/>
            <pc:sldMk cId="2143467096" sldId="331"/>
            <ac:picMk id="5" creationId="{596AE8E2-1A6A-7ACE-927D-DC1A6F462671}"/>
          </ac:picMkLst>
        </pc:picChg>
        <pc:picChg chg="add mod">
          <ac:chgData name="Lương Lý Công Thịnh" userId="f00d58f2-725f-4dd4-ab46-f2a914296881" providerId="ADAL" clId="{5E7D11FE-F47A-4239-87F4-7FEE34DC1A60}" dt="2023-12-13T03:09:23.171" v="6789" actId="1076"/>
          <ac:picMkLst>
            <pc:docMk/>
            <pc:sldMk cId="2143467096" sldId="331"/>
            <ac:picMk id="1026" creationId="{B3F358EB-7823-C68A-3E05-A4022B582281}"/>
          </ac:picMkLst>
        </pc:picChg>
      </pc:sldChg>
      <pc:sldChg chg="addSp delSp modSp add mod">
        <pc:chgData name="Lương Lý Công Thịnh" userId="f00d58f2-725f-4dd4-ab46-f2a914296881" providerId="ADAL" clId="{5E7D11FE-F47A-4239-87F4-7FEE34DC1A60}" dt="2023-12-18T14:43:02.311" v="7085" actId="20577"/>
        <pc:sldMkLst>
          <pc:docMk/>
          <pc:sldMk cId="3944360973" sldId="332"/>
        </pc:sldMkLst>
        <pc:spChg chg="add del mod">
          <ac:chgData name="Lương Lý Công Thịnh" userId="f00d58f2-725f-4dd4-ab46-f2a914296881" providerId="ADAL" clId="{5E7D11FE-F47A-4239-87F4-7FEE34DC1A60}" dt="2023-12-12T07:22:12.761" v="5536"/>
          <ac:spMkLst>
            <pc:docMk/>
            <pc:sldMk cId="3944360973" sldId="332"/>
            <ac:spMk id="5" creationId="{134A4175-3DE0-B871-BD5F-580001B1D564}"/>
          </ac:spMkLst>
        </pc:spChg>
        <pc:spChg chg="add mod">
          <ac:chgData name="Lương Lý Công Thịnh" userId="f00d58f2-725f-4dd4-ab46-f2a914296881" providerId="ADAL" clId="{5E7D11FE-F47A-4239-87F4-7FEE34DC1A60}" dt="2023-12-18T14:43:02.311" v="7085" actId="20577"/>
          <ac:spMkLst>
            <pc:docMk/>
            <pc:sldMk cId="3944360973" sldId="332"/>
            <ac:spMk id="7" creationId="{3BC28EF0-A9E4-ACBF-3FB6-8FF4E10BF263}"/>
          </ac:spMkLst>
        </pc:spChg>
        <pc:spChg chg="del mod">
          <ac:chgData name="Lương Lý Công Thịnh" userId="f00d58f2-725f-4dd4-ab46-f2a914296881" providerId="ADAL" clId="{5E7D11FE-F47A-4239-87F4-7FEE34DC1A60}" dt="2023-12-12T07:25:13.063" v="5704" actId="478"/>
          <ac:spMkLst>
            <pc:docMk/>
            <pc:sldMk cId="3944360973" sldId="332"/>
            <ac:spMk id="9" creationId="{78DCED8C-FB67-511B-4437-B8CF748B5881}"/>
          </ac:spMkLst>
        </pc:spChg>
        <pc:spChg chg="add del">
          <ac:chgData name="Lương Lý Công Thịnh" userId="f00d58f2-725f-4dd4-ab46-f2a914296881" providerId="ADAL" clId="{5E7D11FE-F47A-4239-87F4-7FEE34DC1A60}" dt="2023-12-12T07:24:55.862" v="5700" actId="22"/>
          <ac:spMkLst>
            <pc:docMk/>
            <pc:sldMk cId="3944360973" sldId="332"/>
            <ac:spMk id="10" creationId="{27E6C467-4356-E59E-FCD3-CCD325083805}"/>
          </ac:spMkLst>
        </pc:spChg>
        <pc:spChg chg="add del mod">
          <ac:chgData name="Lương Lý Công Thịnh" userId="f00d58f2-725f-4dd4-ab46-f2a914296881" providerId="ADAL" clId="{5E7D11FE-F47A-4239-87F4-7FEE34DC1A60}" dt="2023-12-12T07:25:08.281" v="5702"/>
          <ac:spMkLst>
            <pc:docMk/>
            <pc:sldMk cId="3944360973" sldId="332"/>
            <ac:spMk id="11" creationId="{26B6C722-F3AE-4DDC-C2F0-83179C2BCB9A}"/>
          </ac:spMkLst>
        </pc:spChg>
        <pc:spChg chg="add mod">
          <ac:chgData name="Lương Lý Công Thịnh" userId="f00d58f2-725f-4dd4-ab46-f2a914296881" providerId="ADAL" clId="{5E7D11FE-F47A-4239-87F4-7FEE34DC1A60}" dt="2023-12-12T07:25:24.534" v="5724" actId="313"/>
          <ac:spMkLst>
            <pc:docMk/>
            <pc:sldMk cId="3944360973" sldId="332"/>
            <ac:spMk id="12" creationId="{14CF1B78-2222-B588-B12A-97D704921CD3}"/>
          </ac:spMkLst>
        </pc:spChg>
        <pc:picChg chg="del">
          <ac:chgData name="Lương Lý Công Thịnh" userId="f00d58f2-725f-4dd4-ab46-f2a914296881" providerId="ADAL" clId="{5E7D11FE-F47A-4239-87F4-7FEE34DC1A60}" dt="2023-12-12T07:20:32.323" v="5527" actId="478"/>
          <ac:picMkLst>
            <pc:docMk/>
            <pc:sldMk cId="3944360973" sldId="332"/>
            <ac:picMk id="3" creationId="{ECC16B7C-7BBC-6F9D-8CEB-2B78518F8F07}"/>
          </ac:picMkLst>
        </pc:picChg>
        <pc:picChg chg="add mod">
          <ac:chgData name="Lương Lý Công Thịnh" userId="f00d58f2-725f-4dd4-ab46-f2a914296881" providerId="ADAL" clId="{5E7D11FE-F47A-4239-87F4-7FEE34DC1A60}" dt="2023-12-12T07:22:08.094" v="5532" actId="1076"/>
          <ac:picMkLst>
            <pc:docMk/>
            <pc:sldMk cId="3944360973" sldId="332"/>
            <ac:picMk id="4" creationId="{1F357D83-37FC-188F-6094-791D3E4C9546}"/>
          </ac:picMkLst>
        </pc:picChg>
      </pc:sldChg>
      <pc:sldChg chg="addSp delSp modSp add mod">
        <pc:chgData name="Lương Lý Công Thịnh" userId="f00d58f2-725f-4dd4-ab46-f2a914296881" providerId="ADAL" clId="{5E7D11FE-F47A-4239-87F4-7FEE34DC1A60}" dt="2023-12-18T14:38:21.140" v="6874" actId="1076"/>
        <pc:sldMkLst>
          <pc:docMk/>
          <pc:sldMk cId="182057393" sldId="333"/>
        </pc:sldMkLst>
        <pc:spChg chg="add mod">
          <ac:chgData name="Lương Lý Công Thịnh" userId="f00d58f2-725f-4dd4-ab46-f2a914296881" providerId="ADAL" clId="{5E7D11FE-F47A-4239-87F4-7FEE34DC1A60}" dt="2023-12-12T07:38:53.274" v="6612" actId="123"/>
          <ac:spMkLst>
            <pc:docMk/>
            <pc:sldMk cId="182057393" sldId="333"/>
            <ac:spMk id="3" creationId="{0614C228-7BA7-CFBB-6F87-DDDF30834E38}"/>
          </ac:spMkLst>
        </pc:spChg>
        <pc:spChg chg="del mod">
          <ac:chgData name="Lương Lý Công Thịnh" userId="f00d58f2-725f-4dd4-ab46-f2a914296881" providerId="ADAL" clId="{5E7D11FE-F47A-4239-87F4-7FEE34DC1A60}" dt="2023-12-12T07:37:03.713" v="6595"/>
          <ac:spMkLst>
            <pc:docMk/>
            <pc:sldMk cId="182057393" sldId="333"/>
            <ac:spMk id="6" creationId="{B018B905-3F74-E111-AE65-986470AA10E5}"/>
          </ac:spMkLst>
        </pc:spChg>
        <pc:spChg chg="mod">
          <ac:chgData name="Lương Lý Công Thịnh" userId="f00d58f2-725f-4dd4-ab46-f2a914296881" providerId="ADAL" clId="{5E7D11FE-F47A-4239-87F4-7FEE34DC1A60}" dt="2023-12-12T07:36:35.637" v="6588" actId="20577"/>
          <ac:spMkLst>
            <pc:docMk/>
            <pc:sldMk cId="182057393" sldId="333"/>
            <ac:spMk id="258" creationId="{00000000-0000-0000-0000-000000000000}"/>
          </ac:spMkLst>
        </pc:spChg>
        <pc:graphicFrameChg chg="add mod modGraphic">
          <ac:chgData name="Lương Lý Công Thịnh" userId="f00d58f2-725f-4dd4-ab46-f2a914296881" providerId="ADAL" clId="{5E7D11FE-F47A-4239-87F4-7FEE34DC1A60}" dt="2023-12-18T14:38:21.140" v="6874" actId="1076"/>
          <ac:graphicFrameMkLst>
            <pc:docMk/>
            <pc:sldMk cId="182057393" sldId="333"/>
            <ac:graphicFrameMk id="2" creationId="{9B01FB06-A340-12F1-6079-61DE74FB386D}"/>
          </ac:graphicFrameMkLst>
        </pc:graphicFrameChg>
      </pc:sldChg>
      <pc:sldChg chg="add ord">
        <pc:chgData name="Lương Lý Công Thịnh" userId="f00d58f2-725f-4dd4-ab46-f2a914296881" providerId="ADAL" clId="{5E7D11FE-F47A-4239-87F4-7FEE34DC1A60}" dt="2023-12-12T08:19:53.118" v="6669"/>
        <pc:sldMkLst>
          <pc:docMk/>
          <pc:sldMk cId="127198389" sldId="336"/>
        </pc:sldMkLst>
      </pc:sldChg>
      <pc:sldChg chg="addSp modSp mod">
        <pc:chgData name="Lương Lý Công Thịnh" userId="f00d58f2-725f-4dd4-ab46-f2a914296881" providerId="ADAL" clId="{5E7D11FE-F47A-4239-87F4-7FEE34DC1A60}" dt="2023-12-12T08:36:25.710" v="6698" actId="20577"/>
        <pc:sldMkLst>
          <pc:docMk/>
          <pc:sldMk cId="1545756336" sldId="337"/>
        </pc:sldMkLst>
        <pc:spChg chg="add mod">
          <ac:chgData name="Lương Lý Công Thịnh" userId="f00d58f2-725f-4dd4-ab46-f2a914296881" providerId="ADAL" clId="{5E7D11FE-F47A-4239-87F4-7FEE34DC1A60}" dt="2023-12-12T08:36:25.710" v="6698" actId="20577"/>
          <ac:spMkLst>
            <pc:docMk/>
            <pc:sldMk cId="1545756336" sldId="337"/>
            <ac:spMk id="2" creationId="{3050822C-F471-4239-79E0-11239678E7A6}"/>
          </ac:spMkLst>
        </pc:spChg>
        <pc:spChg chg="mod">
          <ac:chgData name="Lương Lý Công Thịnh" userId="f00d58f2-725f-4dd4-ab46-f2a914296881" providerId="ADAL" clId="{5E7D11FE-F47A-4239-87F4-7FEE34DC1A60}" dt="2023-12-12T08:36:03.570" v="6673" actId="255"/>
          <ac:spMkLst>
            <pc:docMk/>
            <pc:sldMk cId="1545756336" sldId="337"/>
            <ac:spMk id="3" creationId="{0614C228-7BA7-CFBB-6F87-DDDF30834E38}"/>
          </ac:spMkLst>
        </pc:spChg>
      </pc:sldChg>
      <pc:sldChg chg="addSp delSp modSp add mod">
        <pc:chgData name="Lương Lý Công Thịnh" userId="f00d58f2-725f-4dd4-ab46-f2a914296881" providerId="ADAL" clId="{5E7D11FE-F47A-4239-87F4-7FEE34DC1A60}" dt="2023-12-18T15:26:17.935" v="7087" actId="1076"/>
        <pc:sldMkLst>
          <pc:docMk/>
          <pc:sldMk cId="1939836366" sldId="338"/>
        </pc:sldMkLst>
        <pc:spChg chg="mod">
          <ac:chgData name="Lương Lý Công Thịnh" userId="f00d58f2-725f-4dd4-ab46-f2a914296881" providerId="ADAL" clId="{5E7D11FE-F47A-4239-87F4-7FEE34DC1A60}" dt="2023-12-18T15:26:13.743" v="7086" actId="1076"/>
          <ac:spMkLst>
            <pc:docMk/>
            <pc:sldMk cId="1939836366" sldId="338"/>
            <ac:spMk id="9" creationId="{78DCED8C-FB67-511B-4437-B8CF748B5881}"/>
          </ac:spMkLst>
        </pc:spChg>
        <pc:picChg chg="add mod">
          <ac:chgData name="Lương Lý Công Thịnh" userId="f00d58f2-725f-4dd4-ab46-f2a914296881" providerId="ADAL" clId="{5E7D11FE-F47A-4239-87F4-7FEE34DC1A60}" dt="2023-12-18T15:26:17.935" v="7087" actId="1076"/>
          <ac:picMkLst>
            <pc:docMk/>
            <pc:sldMk cId="1939836366" sldId="338"/>
            <ac:picMk id="3" creationId="{3BAE4A09-7830-33B1-9B7B-6C3CE5B762E9}"/>
          </ac:picMkLst>
        </pc:picChg>
        <pc:picChg chg="del">
          <ac:chgData name="Lương Lý Công Thịnh" userId="f00d58f2-725f-4dd4-ab46-f2a914296881" providerId="ADAL" clId="{5E7D11FE-F47A-4239-87F4-7FEE34DC1A60}" dt="2023-12-13T02:02:12.592" v="6701" actId="478"/>
          <ac:picMkLst>
            <pc:docMk/>
            <pc:sldMk cId="1939836366" sldId="338"/>
            <ac:picMk id="5" creationId="{596AE8E2-1A6A-7ACE-927D-DC1A6F462671}"/>
          </ac:picMkLst>
        </pc:picChg>
      </pc:sldChg>
      <pc:sldChg chg="addSp delSp modSp add mod">
        <pc:chgData name="Lương Lý Công Thịnh" userId="f00d58f2-725f-4dd4-ab46-f2a914296881" providerId="ADAL" clId="{5E7D11FE-F47A-4239-87F4-7FEE34DC1A60}" dt="2023-12-18T14:40:41.776" v="7070" actId="20577"/>
        <pc:sldMkLst>
          <pc:docMk/>
          <pc:sldMk cId="1056060595" sldId="339"/>
        </pc:sldMkLst>
        <pc:spChg chg="add mod">
          <ac:chgData name="Lương Lý Công Thịnh" userId="f00d58f2-725f-4dd4-ab46-f2a914296881" providerId="ADAL" clId="{5E7D11FE-F47A-4239-87F4-7FEE34DC1A60}" dt="2023-12-18T14:40:41.776" v="7070" actId="20577"/>
          <ac:spMkLst>
            <pc:docMk/>
            <pc:sldMk cId="1056060595" sldId="339"/>
            <ac:spMk id="3" creationId="{659118EF-569B-38F7-8506-7DF50C299AF4}"/>
          </ac:spMkLst>
        </pc:spChg>
        <pc:graphicFrameChg chg="del modGraphic">
          <ac:chgData name="Lương Lý Công Thịnh" userId="f00d58f2-725f-4dd4-ab46-f2a914296881" providerId="ADAL" clId="{5E7D11FE-F47A-4239-87F4-7FEE34DC1A60}" dt="2023-12-18T14:30:38.030" v="6792" actId="478"/>
          <ac:graphicFrameMkLst>
            <pc:docMk/>
            <pc:sldMk cId="1056060595" sldId="339"/>
            <ac:graphicFrameMk id="2" creationId="{9B01FB06-A340-12F1-6079-61DE74FB386D}"/>
          </ac:graphicFrameMkLst>
        </pc:graphicFrameChg>
      </pc:sldChg>
      <pc:sldChg chg="del">
        <pc:chgData name="Lương Lý Công Thịnh" userId="f00d58f2-725f-4dd4-ab46-f2a914296881" providerId="ADAL" clId="{5E7D11FE-F47A-4239-87F4-7FEE34DC1A60}" dt="2023-12-12T08:36:36.771" v="6699" actId="2696"/>
        <pc:sldMkLst>
          <pc:docMk/>
          <pc:sldMk cId="1160911182" sldId="339"/>
        </pc:sldMkLst>
      </pc:sldChg>
      <pc:sldChg chg="addSp delSp modSp add mod ord">
        <pc:chgData name="Lương Lý Công Thịnh" userId="f00d58f2-725f-4dd4-ab46-f2a914296881" providerId="ADAL" clId="{5E7D11FE-F47A-4239-87F4-7FEE34DC1A60}" dt="2023-12-19T02:42:34.228" v="7295" actId="114"/>
        <pc:sldMkLst>
          <pc:docMk/>
          <pc:sldMk cId="3429163733" sldId="340"/>
        </pc:sldMkLst>
        <pc:spChg chg="mod">
          <ac:chgData name="Lương Lý Công Thịnh" userId="f00d58f2-725f-4dd4-ab46-f2a914296881" providerId="ADAL" clId="{5E7D11FE-F47A-4239-87F4-7FEE34DC1A60}" dt="2023-12-19T02:42:34.228" v="7295" actId="114"/>
          <ac:spMkLst>
            <pc:docMk/>
            <pc:sldMk cId="3429163733" sldId="340"/>
            <ac:spMk id="9" creationId="{78DCED8C-FB67-511B-4437-B8CF748B5881}"/>
          </ac:spMkLst>
        </pc:spChg>
        <pc:picChg chg="add mod">
          <ac:chgData name="Lương Lý Công Thịnh" userId="f00d58f2-725f-4dd4-ab46-f2a914296881" providerId="ADAL" clId="{5E7D11FE-F47A-4239-87F4-7FEE34DC1A60}" dt="2023-12-19T02:38:23.693" v="7289" actId="1076"/>
          <ac:picMkLst>
            <pc:docMk/>
            <pc:sldMk cId="3429163733" sldId="340"/>
            <ac:picMk id="2" creationId="{AC61669E-74A8-0B35-1DB0-2B2FFA2F758D}"/>
          </ac:picMkLst>
        </pc:picChg>
        <pc:picChg chg="del">
          <ac:chgData name="Lương Lý Công Thịnh" userId="f00d58f2-725f-4dd4-ab46-f2a914296881" providerId="ADAL" clId="{5E7D11FE-F47A-4239-87F4-7FEE34DC1A60}" dt="2023-12-19T02:37:59.954" v="7220" actId="478"/>
          <ac:picMkLst>
            <pc:docMk/>
            <pc:sldMk cId="3429163733" sldId="340"/>
            <ac:picMk id="3" creationId="{6667397C-FF9C-A384-6867-17C0A9E7C912}"/>
          </ac:picMkLst>
        </pc:picChg>
      </pc:sldChg>
    </pc:docChg>
  </pc:docChgLst>
  <pc:docChgLst>
    <pc:chgData name="Nguyễn Ngọc Tín" userId="fcb959ec-a8ce-4b1a-af7c-90c382fac543" providerId="ADAL" clId="{9408E515-6698-4A93-9F77-0A841B76D41F}"/>
    <pc:docChg chg="undo custSel addSld delSld modSld sldOrd delMainMaster modMainMaster modSection">
      <pc:chgData name="Nguyễn Ngọc Tín" userId="fcb959ec-a8ce-4b1a-af7c-90c382fac543" providerId="ADAL" clId="{9408E515-6698-4A93-9F77-0A841B76D41F}" dt="2023-12-19T03:06:18.634" v="1239" actId="12788"/>
      <pc:docMkLst>
        <pc:docMk/>
      </pc:docMkLst>
      <pc:sldChg chg="addSp delSp modSp mod ord">
        <pc:chgData name="Nguyễn Ngọc Tín" userId="fcb959ec-a8ce-4b1a-af7c-90c382fac543" providerId="ADAL" clId="{9408E515-6698-4A93-9F77-0A841B76D41F}" dt="2023-12-12T08:33:36.869" v="530" actId="403"/>
        <pc:sldMkLst>
          <pc:docMk/>
          <pc:sldMk cId="0" sldId="256"/>
        </pc:sldMkLst>
        <pc:spChg chg="mod">
          <ac:chgData name="Nguyễn Ngọc Tín" userId="fcb959ec-a8ce-4b1a-af7c-90c382fac543" providerId="ADAL" clId="{9408E515-6698-4A93-9F77-0A841B76D41F}" dt="2023-12-12T06:47:15.507" v="112" actId="1076"/>
          <ac:spMkLst>
            <pc:docMk/>
            <pc:sldMk cId="0" sldId="256"/>
            <ac:spMk id="2" creationId="{3192071F-C349-DDBC-156C-5D1AC2587B42}"/>
          </ac:spMkLst>
        </pc:spChg>
        <pc:spChg chg="mod">
          <ac:chgData name="Nguyễn Ngọc Tín" userId="fcb959ec-a8ce-4b1a-af7c-90c382fac543" providerId="ADAL" clId="{9408E515-6698-4A93-9F77-0A841B76D41F}" dt="2023-12-12T08:33:36.869" v="530" actId="403"/>
          <ac:spMkLst>
            <pc:docMk/>
            <pc:sldMk cId="0" sldId="256"/>
            <ac:spMk id="3" creationId="{17E5F4F6-9554-CE3F-91F6-D9177FD372F0}"/>
          </ac:spMkLst>
        </pc:spChg>
        <pc:spChg chg="del mod">
          <ac:chgData name="Nguyễn Ngọc Tín" userId="fcb959ec-a8ce-4b1a-af7c-90c382fac543" providerId="ADAL" clId="{9408E515-6698-4A93-9F77-0A841B76D41F}" dt="2023-12-12T08:01:13.484" v="466" actId="478"/>
          <ac:spMkLst>
            <pc:docMk/>
            <pc:sldMk cId="0" sldId="256"/>
            <ac:spMk id="4" creationId="{D47581F4-C9E2-A545-082D-715DCAA9A0CE}"/>
          </ac:spMkLst>
        </pc:spChg>
        <pc:spChg chg="add del">
          <ac:chgData name="Nguyễn Ngọc Tín" userId="fcb959ec-a8ce-4b1a-af7c-90c382fac543" providerId="ADAL" clId="{9408E515-6698-4A93-9F77-0A841B76D41F}" dt="2023-12-12T08:00:57.234" v="454" actId="22"/>
          <ac:spMkLst>
            <pc:docMk/>
            <pc:sldMk cId="0" sldId="256"/>
            <ac:spMk id="8" creationId="{5DCFB581-D089-38F3-72D0-D5019C8AF0B1}"/>
          </ac:spMkLst>
        </pc:spChg>
        <pc:spChg chg="add del">
          <ac:chgData name="Nguyễn Ngọc Tín" userId="fcb959ec-a8ce-4b1a-af7c-90c382fac543" providerId="ADAL" clId="{9408E515-6698-4A93-9F77-0A841B76D41F}" dt="2023-12-12T08:01:01.759" v="458" actId="22"/>
          <ac:spMkLst>
            <pc:docMk/>
            <pc:sldMk cId="0" sldId="256"/>
            <ac:spMk id="10" creationId="{3AB0E134-0ADF-E8AE-57EF-B6AE524A62E9}"/>
          </ac:spMkLst>
        </pc:spChg>
        <pc:spChg chg="mod">
          <ac:chgData name="Nguyễn Ngọc Tín" userId="fcb959ec-a8ce-4b1a-af7c-90c382fac543" providerId="ADAL" clId="{9408E515-6698-4A93-9F77-0A841B76D41F}" dt="2023-12-12T06:47:15.507" v="112" actId="1076"/>
          <ac:spMkLst>
            <pc:docMk/>
            <pc:sldMk cId="0" sldId="256"/>
            <ac:spMk id="148" creationId="{00000000-0000-0000-0000-000000000000}"/>
          </ac:spMkLst>
        </pc:spChg>
        <pc:spChg chg="mod">
          <ac:chgData name="Nguyễn Ngọc Tín" userId="fcb959ec-a8ce-4b1a-af7c-90c382fac543" providerId="ADAL" clId="{9408E515-6698-4A93-9F77-0A841B76D41F}" dt="2023-12-12T08:02:24.233" v="487" actId="404"/>
          <ac:spMkLst>
            <pc:docMk/>
            <pc:sldMk cId="0" sldId="256"/>
            <ac:spMk id="149" creationId="{00000000-0000-0000-0000-000000000000}"/>
          </ac:spMkLst>
        </pc:spChg>
        <pc:grpChg chg="mod">
          <ac:chgData name="Nguyễn Ngọc Tín" userId="fcb959ec-a8ce-4b1a-af7c-90c382fac543" providerId="ADAL" clId="{9408E515-6698-4A93-9F77-0A841B76D41F}" dt="2023-12-12T06:48:11.251" v="154" actId="1076"/>
          <ac:grpSpMkLst>
            <pc:docMk/>
            <pc:sldMk cId="0" sldId="256"/>
            <ac:grpSpMk id="150" creationId="{00000000-0000-0000-0000-000000000000}"/>
          </ac:grpSpMkLst>
        </pc:grpChg>
        <pc:graphicFrameChg chg="add mod modGraphic">
          <ac:chgData name="Nguyễn Ngọc Tín" userId="fcb959ec-a8ce-4b1a-af7c-90c382fac543" providerId="ADAL" clId="{9408E515-6698-4A93-9F77-0A841B76D41F}" dt="2023-12-12T08:02:14.666" v="485" actId="122"/>
          <ac:graphicFrameMkLst>
            <pc:docMk/>
            <pc:sldMk cId="0" sldId="256"/>
            <ac:graphicFrameMk id="6" creationId="{F677D7C7-ED98-6FE3-4F13-2FC446416425}"/>
          </ac:graphicFrameMkLst>
        </pc:graphicFrameChg>
      </pc:sldChg>
      <pc:sldChg chg="addSp delSp modSp mod ord">
        <pc:chgData name="Nguyễn Ngọc Tín" userId="fcb959ec-a8ce-4b1a-af7c-90c382fac543" providerId="ADAL" clId="{9408E515-6698-4A93-9F77-0A841B76D41F}" dt="2023-12-12T08:38:23.620" v="566" actId="1076"/>
        <pc:sldMkLst>
          <pc:docMk/>
          <pc:sldMk cId="0" sldId="258"/>
        </pc:sldMkLst>
        <pc:spChg chg="del">
          <ac:chgData name="Nguyễn Ngọc Tín" userId="fcb959ec-a8ce-4b1a-af7c-90c382fac543" providerId="ADAL" clId="{9408E515-6698-4A93-9F77-0A841B76D41F}" dt="2023-12-12T06:47:29.045" v="116" actId="478"/>
          <ac:spMkLst>
            <pc:docMk/>
            <pc:sldMk cId="0" sldId="258"/>
            <ac:spMk id="3" creationId="{F1BBD2DC-3C49-BD64-3A0A-E0F9B7F9CB27}"/>
          </ac:spMkLst>
        </pc:spChg>
        <pc:spChg chg="add del mod">
          <ac:chgData name="Nguyễn Ngọc Tín" userId="fcb959ec-a8ce-4b1a-af7c-90c382fac543" providerId="ADAL" clId="{9408E515-6698-4A93-9F77-0A841B76D41F}" dt="2023-12-12T06:47:31.835" v="117" actId="478"/>
          <ac:spMkLst>
            <pc:docMk/>
            <pc:sldMk cId="0" sldId="258"/>
            <ac:spMk id="4" creationId="{CDFFE6FC-6E54-F3C9-5A12-EA86609FDD46}"/>
          </ac:spMkLst>
        </pc:spChg>
        <pc:spChg chg="mod">
          <ac:chgData name="Nguyễn Ngọc Tín" userId="fcb959ec-a8ce-4b1a-af7c-90c382fac543" providerId="ADAL" clId="{9408E515-6698-4A93-9F77-0A841B76D41F}" dt="2023-12-12T08:38:23.620" v="566" actId="1076"/>
          <ac:spMkLst>
            <pc:docMk/>
            <pc:sldMk cId="0" sldId="258"/>
            <ac:spMk id="171" creationId="{00000000-0000-0000-0000-000000000000}"/>
          </ac:spMkLst>
        </pc:spChg>
        <pc:spChg chg="mod">
          <ac:chgData name="Nguyễn Ngọc Tín" userId="fcb959ec-a8ce-4b1a-af7c-90c382fac543" providerId="ADAL" clId="{9408E515-6698-4A93-9F77-0A841B76D41F}" dt="2023-12-12T08:38:23.620" v="566" actId="1076"/>
          <ac:spMkLst>
            <pc:docMk/>
            <pc:sldMk cId="0" sldId="258"/>
            <ac:spMk id="172" creationId="{00000000-0000-0000-0000-000000000000}"/>
          </ac:spMkLst>
        </pc:spChg>
        <pc:spChg chg="mod">
          <ac:chgData name="Nguyễn Ngọc Tín" userId="fcb959ec-a8ce-4b1a-af7c-90c382fac543" providerId="ADAL" clId="{9408E515-6698-4A93-9F77-0A841B76D41F}" dt="2023-12-12T08:38:05.430" v="563" actId="1076"/>
          <ac:spMkLst>
            <pc:docMk/>
            <pc:sldMk cId="0" sldId="258"/>
            <ac:spMk id="174" creationId="{00000000-0000-0000-0000-000000000000}"/>
          </ac:spMkLst>
        </pc:spChg>
        <pc:spChg chg="del">
          <ac:chgData name="Nguyễn Ngọc Tín" userId="fcb959ec-a8ce-4b1a-af7c-90c382fac543" providerId="ADAL" clId="{9408E515-6698-4A93-9F77-0A841B76D41F}" dt="2023-12-12T06:47:29.045" v="116" actId="478"/>
          <ac:spMkLst>
            <pc:docMk/>
            <pc:sldMk cId="0" sldId="258"/>
            <ac:spMk id="175" creationId="{00000000-0000-0000-0000-000000000000}"/>
          </ac:spMkLst>
        </pc:spChg>
        <pc:spChg chg="mod">
          <ac:chgData name="Nguyễn Ngọc Tín" userId="fcb959ec-a8ce-4b1a-af7c-90c382fac543" providerId="ADAL" clId="{9408E515-6698-4A93-9F77-0A841B76D41F}" dt="2023-12-12T08:38:23.620" v="566" actId="1076"/>
          <ac:spMkLst>
            <pc:docMk/>
            <pc:sldMk cId="0" sldId="258"/>
            <ac:spMk id="176" creationId="{00000000-0000-0000-0000-000000000000}"/>
          </ac:spMkLst>
        </pc:spChg>
        <pc:spChg chg="mod">
          <ac:chgData name="Nguyễn Ngọc Tín" userId="fcb959ec-a8ce-4b1a-af7c-90c382fac543" providerId="ADAL" clId="{9408E515-6698-4A93-9F77-0A841B76D41F}" dt="2023-12-12T08:38:05.430" v="563" actId="1076"/>
          <ac:spMkLst>
            <pc:docMk/>
            <pc:sldMk cId="0" sldId="258"/>
            <ac:spMk id="178" creationId="{00000000-0000-0000-0000-000000000000}"/>
          </ac:spMkLst>
        </pc:spChg>
        <pc:spChg chg="mod">
          <ac:chgData name="Nguyễn Ngọc Tín" userId="fcb959ec-a8ce-4b1a-af7c-90c382fac543" providerId="ADAL" clId="{9408E515-6698-4A93-9F77-0A841B76D41F}" dt="2023-12-12T08:37:48.422" v="558" actId="1076"/>
          <ac:spMkLst>
            <pc:docMk/>
            <pc:sldMk cId="0" sldId="258"/>
            <ac:spMk id="180" creationId="{00000000-0000-0000-0000-000000000000}"/>
          </ac:spMkLst>
        </pc:spChg>
        <pc:spChg chg="mod">
          <ac:chgData name="Nguyễn Ngọc Tín" userId="fcb959ec-a8ce-4b1a-af7c-90c382fac543" providerId="ADAL" clId="{9408E515-6698-4A93-9F77-0A841B76D41F}" dt="2023-12-12T08:38:05.430" v="563" actId="1076"/>
          <ac:spMkLst>
            <pc:docMk/>
            <pc:sldMk cId="0" sldId="258"/>
            <ac:spMk id="181" creationId="{00000000-0000-0000-0000-000000000000}"/>
          </ac:spMkLst>
        </pc:spChg>
        <pc:spChg chg="mod">
          <ac:chgData name="Nguyễn Ngọc Tín" userId="fcb959ec-a8ce-4b1a-af7c-90c382fac543" providerId="ADAL" clId="{9408E515-6698-4A93-9F77-0A841B76D41F}" dt="2023-12-12T08:38:23.620" v="566" actId="1076"/>
          <ac:spMkLst>
            <pc:docMk/>
            <pc:sldMk cId="0" sldId="258"/>
            <ac:spMk id="182" creationId="{00000000-0000-0000-0000-000000000000}"/>
          </ac:spMkLst>
        </pc:spChg>
        <pc:spChg chg="mod">
          <ac:chgData name="Nguyễn Ngọc Tín" userId="fcb959ec-a8ce-4b1a-af7c-90c382fac543" providerId="ADAL" clId="{9408E515-6698-4A93-9F77-0A841B76D41F}" dt="2023-12-12T08:38:05.430" v="563" actId="1076"/>
          <ac:spMkLst>
            <pc:docMk/>
            <pc:sldMk cId="0" sldId="258"/>
            <ac:spMk id="183" creationId="{00000000-0000-0000-0000-000000000000}"/>
          </ac:spMkLst>
        </pc:spChg>
      </pc:sldChg>
      <pc:sldChg chg="modSp mod ord">
        <pc:chgData name="Nguyễn Ngọc Tín" userId="fcb959ec-a8ce-4b1a-af7c-90c382fac543" providerId="ADAL" clId="{9408E515-6698-4A93-9F77-0A841B76D41F}" dt="2023-12-12T07:46:34.293" v="384"/>
        <pc:sldMkLst>
          <pc:docMk/>
          <pc:sldMk cId="0" sldId="259"/>
        </pc:sldMkLst>
        <pc:spChg chg="mod">
          <ac:chgData name="Nguyễn Ngọc Tín" userId="fcb959ec-a8ce-4b1a-af7c-90c382fac543" providerId="ADAL" clId="{9408E515-6698-4A93-9F77-0A841B76D41F}" dt="2023-12-12T06:49:09.694" v="168" actId="12"/>
          <ac:spMkLst>
            <pc:docMk/>
            <pc:sldMk cId="0" sldId="259"/>
            <ac:spMk id="189" creationId="{00000000-0000-0000-0000-000000000000}"/>
          </ac:spMkLst>
        </pc:spChg>
        <pc:picChg chg="mod">
          <ac:chgData name="Nguyễn Ngọc Tín" userId="fcb959ec-a8ce-4b1a-af7c-90c382fac543" providerId="ADAL" clId="{9408E515-6698-4A93-9F77-0A841B76D41F}" dt="2023-12-12T06:48:39.264" v="162" actId="1076"/>
          <ac:picMkLst>
            <pc:docMk/>
            <pc:sldMk cId="0" sldId="259"/>
            <ac:picMk id="199" creationId="{00000000-0000-0000-0000-000000000000}"/>
          </ac:picMkLst>
        </pc:picChg>
        <pc:picChg chg="mod">
          <ac:chgData name="Nguyễn Ngọc Tín" userId="fcb959ec-a8ce-4b1a-af7c-90c382fac543" providerId="ADAL" clId="{9408E515-6698-4A93-9F77-0A841B76D41F}" dt="2023-12-12T06:48:37.971" v="161" actId="1076"/>
          <ac:picMkLst>
            <pc:docMk/>
            <pc:sldMk cId="0" sldId="259"/>
            <ac:picMk id="200" creationId="{00000000-0000-0000-0000-000000000000}"/>
          </ac:picMkLst>
        </pc:picChg>
      </pc:sldChg>
      <pc:sldChg chg="delSp modSp mod ord">
        <pc:chgData name="Nguyễn Ngọc Tín" userId="fcb959ec-a8ce-4b1a-af7c-90c382fac543" providerId="ADAL" clId="{9408E515-6698-4A93-9F77-0A841B76D41F}" dt="2023-12-12T08:33:59.327" v="538"/>
        <pc:sldMkLst>
          <pc:docMk/>
          <pc:sldMk cId="0" sldId="260"/>
        </pc:sldMkLst>
        <pc:spChg chg="del">
          <ac:chgData name="Nguyễn Ngọc Tín" userId="fcb959ec-a8ce-4b1a-af7c-90c382fac543" providerId="ADAL" clId="{9408E515-6698-4A93-9F77-0A841B76D41F}" dt="2023-12-12T06:48:26.054" v="157" actId="478"/>
          <ac:spMkLst>
            <pc:docMk/>
            <pc:sldMk cId="0" sldId="260"/>
            <ac:spMk id="3" creationId="{C546EF49-D22B-632F-D46E-4276CE121812}"/>
          </ac:spMkLst>
        </pc:spChg>
        <pc:spChg chg="mod">
          <ac:chgData name="Nguyễn Ngọc Tín" userId="fcb959ec-a8ce-4b1a-af7c-90c382fac543" providerId="ADAL" clId="{9408E515-6698-4A93-9F77-0A841B76D41F}" dt="2023-12-12T08:33:59.327" v="538"/>
          <ac:spMkLst>
            <pc:docMk/>
            <pc:sldMk cId="0" sldId="260"/>
            <ac:spMk id="206" creationId="{00000000-0000-0000-0000-000000000000}"/>
          </ac:spMkLst>
        </pc:spChg>
      </pc:sldChg>
      <pc:sldChg chg="modSp mod ord">
        <pc:chgData name="Nguyễn Ngọc Tín" userId="fcb959ec-a8ce-4b1a-af7c-90c382fac543" providerId="ADAL" clId="{9408E515-6698-4A93-9F77-0A841B76D41F}" dt="2023-12-12T07:46:34.293" v="384"/>
        <pc:sldMkLst>
          <pc:docMk/>
          <pc:sldMk cId="0" sldId="261"/>
        </pc:sldMkLst>
        <pc:spChg chg="mod">
          <ac:chgData name="Nguyễn Ngọc Tín" userId="fcb959ec-a8ce-4b1a-af7c-90c382fac543" providerId="ADAL" clId="{9408E515-6698-4A93-9F77-0A841B76D41F}" dt="2023-12-12T06:50:33.848" v="172" actId="207"/>
          <ac:spMkLst>
            <pc:docMk/>
            <pc:sldMk cId="0" sldId="261"/>
            <ac:spMk id="2" creationId="{1AB1BEDD-ECCA-B59A-F2CE-CA82E39E4167}"/>
          </ac:spMkLst>
        </pc:spChg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62"/>
        </pc:sldMkLst>
      </pc:sldChg>
      <pc:sldChg chg="modSp ord">
        <pc:chgData name="Nguyễn Ngọc Tín" userId="fcb959ec-a8ce-4b1a-af7c-90c382fac543" providerId="ADAL" clId="{9408E515-6698-4A93-9F77-0A841B76D41F}" dt="2023-12-12T08:34:08.015" v="539"/>
        <pc:sldMkLst>
          <pc:docMk/>
          <pc:sldMk cId="0" sldId="263"/>
        </pc:sldMkLst>
        <pc:spChg chg="mod">
          <ac:chgData name="Nguyễn Ngọc Tín" userId="fcb959ec-a8ce-4b1a-af7c-90c382fac543" providerId="ADAL" clId="{9408E515-6698-4A93-9F77-0A841B76D41F}" dt="2023-12-12T08:34:08.015" v="539"/>
          <ac:spMkLst>
            <pc:docMk/>
            <pc:sldMk cId="0" sldId="263"/>
            <ac:spMk id="241" creationId="{00000000-0000-0000-0000-000000000000}"/>
          </ac:spMkLst>
        </pc:spChg>
      </pc:sldChg>
      <pc:sldChg chg="modSp mod">
        <pc:chgData name="Nguyễn Ngọc Tín" userId="fcb959ec-a8ce-4b1a-af7c-90c382fac543" providerId="ADAL" clId="{9408E515-6698-4A93-9F77-0A841B76D41F}" dt="2023-12-12T07:01:13.723" v="283" actId="14100"/>
        <pc:sldMkLst>
          <pc:docMk/>
          <pc:sldMk cId="0" sldId="264"/>
        </pc:sldMkLst>
        <pc:spChg chg="mod">
          <ac:chgData name="Nguyễn Ngọc Tín" userId="fcb959ec-a8ce-4b1a-af7c-90c382fac543" providerId="ADAL" clId="{9408E515-6698-4A93-9F77-0A841B76D41F}" dt="2023-12-12T07:01:13.723" v="283" actId="14100"/>
          <ac:spMkLst>
            <pc:docMk/>
            <pc:sldMk cId="0" sldId="264"/>
            <ac:spMk id="6" creationId="{B018B905-3F74-E111-AE65-986470AA10E5}"/>
          </ac:spMkLst>
        </pc:spChg>
        <pc:picChg chg="mod">
          <ac:chgData name="Nguyễn Ngọc Tín" userId="fcb959ec-a8ce-4b1a-af7c-90c382fac543" providerId="ADAL" clId="{9408E515-6698-4A93-9F77-0A841B76D41F}" dt="2023-12-12T07:01:03.914" v="279" actId="1076"/>
          <ac:picMkLst>
            <pc:docMk/>
            <pc:sldMk cId="0" sldId="264"/>
            <ac:picMk id="297" creationId="{00000000-0000-0000-0000-000000000000}"/>
          </ac:picMkLst>
        </pc:picChg>
        <pc:picChg chg="mod">
          <ac:chgData name="Nguyễn Ngọc Tín" userId="fcb959ec-a8ce-4b1a-af7c-90c382fac543" providerId="ADAL" clId="{9408E515-6698-4A93-9F77-0A841B76D41F}" dt="2023-12-12T07:01:03.008" v="278" actId="1076"/>
          <ac:picMkLst>
            <pc:docMk/>
            <pc:sldMk cId="0" sldId="264"/>
            <ac:picMk id="298" creationId="{00000000-0000-0000-0000-000000000000}"/>
          </ac:picMkLst>
        </pc:picChg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65"/>
        </pc:sldMkLst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66"/>
        </pc:sldMkLst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67"/>
        </pc:sldMkLst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68"/>
        </pc:sldMkLst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69"/>
        </pc:sldMkLst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70"/>
        </pc:sldMkLst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71"/>
        </pc:sldMkLst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72"/>
        </pc:sldMkLst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73"/>
        </pc:sldMkLst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74"/>
        </pc:sldMkLst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75"/>
        </pc:sldMkLst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76"/>
        </pc:sldMkLst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77"/>
        </pc:sldMkLst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78"/>
        </pc:sldMkLst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79"/>
        </pc:sldMkLst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80"/>
        </pc:sldMkLst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81"/>
        </pc:sldMkLst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82"/>
        </pc:sldMkLst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83"/>
        </pc:sldMkLst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84"/>
        </pc:sldMkLst>
      </pc:sldChg>
      <pc:sldChg chg="addSp delSp modSp del mod">
        <pc:chgData name="Nguyễn Ngọc Tín" userId="fcb959ec-a8ce-4b1a-af7c-90c382fac543" providerId="ADAL" clId="{9408E515-6698-4A93-9F77-0A841B76D41F}" dt="2023-12-12T07:48:09.617" v="402" actId="47"/>
        <pc:sldMkLst>
          <pc:docMk/>
          <pc:sldMk cId="0" sldId="285"/>
        </pc:sldMkLst>
        <pc:spChg chg="add mod">
          <ac:chgData name="Nguyễn Ngọc Tín" userId="fcb959ec-a8ce-4b1a-af7c-90c382fac543" providerId="ADAL" clId="{9408E515-6698-4A93-9F77-0A841B76D41F}" dt="2023-12-12T07:45:38.512" v="336" actId="478"/>
          <ac:spMkLst>
            <pc:docMk/>
            <pc:sldMk cId="0" sldId="285"/>
            <ac:spMk id="3" creationId="{C496A394-49C1-0D92-D655-D36F3E60E8BF}"/>
          </ac:spMkLst>
        </pc:spChg>
        <pc:spChg chg="del">
          <ac:chgData name="Nguyễn Ngọc Tín" userId="fcb959ec-a8ce-4b1a-af7c-90c382fac543" providerId="ADAL" clId="{9408E515-6698-4A93-9F77-0A841B76D41F}" dt="2023-12-12T07:45:38.512" v="336" actId="478"/>
          <ac:spMkLst>
            <pc:docMk/>
            <pc:sldMk cId="0" sldId="285"/>
            <ac:spMk id="704" creationId="{00000000-0000-0000-0000-000000000000}"/>
          </ac:spMkLst>
        </pc:spChg>
      </pc:sldChg>
      <pc:sldChg chg="del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86"/>
        </pc:sldMkLst>
      </pc:sldChg>
      <pc:sldChg chg="addSp del mod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0" sldId="287"/>
        </pc:sldMkLst>
        <pc:picChg chg="add">
          <ac:chgData name="Nguyễn Ngọc Tín" userId="fcb959ec-a8ce-4b1a-af7c-90c382fac543" providerId="ADAL" clId="{9408E515-6698-4A93-9F77-0A841B76D41F}" dt="2023-12-12T06:15:56.538" v="1" actId="22"/>
          <ac:picMkLst>
            <pc:docMk/>
            <pc:sldMk cId="0" sldId="287"/>
            <ac:picMk id="3" creationId="{6F556DE9-EA14-1981-EA2C-3B65460767D0}"/>
          </ac:picMkLst>
        </pc:picChg>
      </pc:sldChg>
      <pc:sldChg chg="del">
        <pc:chgData name="Nguyễn Ngọc Tín" userId="fcb959ec-a8ce-4b1a-af7c-90c382fac543" providerId="ADAL" clId="{9408E515-6698-4A93-9F77-0A841B76D41F}" dt="2023-12-12T06:15:54.951" v="0" actId="47"/>
        <pc:sldMkLst>
          <pc:docMk/>
          <pc:sldMk cId="0" sldId="288"/>
        </pc:sldMkLst>
      </pc:sldChg>
      <pc:sldChg chg="del">
        <pc:chgData name="Nguyễn Ngọc Tín" userId="fcb959ec-a8ce-4b1a-af7c-90c382fac543" providerId="ADAL" clId="{9408E515-6698-4A93-9F77-0A841B76D41F}" dt="2023-12-12T06:15:54.951" v="0" actId="47"/>
        <pc:sldMkLst>
          <pc:docMk/>
          <pc:sldMk cId="0" sldId="289"/>
        </pc:sldMkLst>
      </pc:sldChg>
      <pc:sldChg chg="del">
        <pc:chgData name="Nguyễn Ngọc Tín" userId="fcb959ec-a8ce-4b1a-af7c-90c382fac543" providerId="ADAL" clId="{9408E515-6698-4A93-9F77-0A841B76D41F}" dt="2023-12-12T06:15:54.951" v="0" actId="47"/>
        <pc:sldMkLst>
          <pc:docMk/>
          <pc:sldMk cId="0" sldId="290"/>
        </pc:sldMkLst>
      </pc:sldChg>
      <pc:sldChg chg="del">
        <pc:chgData name="Nguyễn Ngọc Tín" userId="fcb959ec-a8ce-4b1a-af7c-90c382fac543" providerId="ADAL" clId="{9408E515-6698-4A93-9F77-0A841B76D41F}" dt="2023-12-12T06:15:54.951" v="0" actId="47"/>
        <pc:sldMkLst>
          <pc:docMk/>
          <pc:sldMk cId="0" sldId="291"/>
        </pc:sldMkLst>
      </pc:sldChg>
      <pc:sldChg chg="del">
        <pc:chgData name="Nguyễn Ngọc Tín" userId="fcb959ec-a8ce-4b1a-af7c-90c382fac543" providerId="ADAL" clId="{9408E515-6698-4A93-9F77-0A841B76D41F}" dt="2023-12-12T06:15:54.951" v="0" actId="47"/>
        <pc:sldMkLst>
          <pc:docMk/>
          <pc:sldMk cId="0" sldId="292"/>
        </pc:sldMkLst>
      </pc:sldChg>
      <pc:sldChg chg="del">
        <pc:chgData name="Nguyễn Ngọc Tín" userId="fcb959ec-a8ce-4b1a-af7c-90c382fac543" providerId="ADAL" clId="{9408E515-6698-4A93-9F77-0A841B76D41F}" dt="2023-12-12T06:15:54.951" v="0" actId="47"/>
        <pc:sldMkLst>
          <pc:docMk/>
          <pc:sldMk cId="0" sldId="293"/>
        </pc:sldMkLst>
      </pc:sldChg>
      <pc:sldChg chg="del">
        <pc:chgData name="Nguyễn Ngọc Tín" userId="fcb959ec-a8ce-4b1a-af7c-90c382fac543" providerId="ADAL" clId="{9408E515-6698-4A93-9F77-0A841B76D41F}" dt="2023-12-12T06:15:54.951" v="0" actId="47"/>
        <pc:sldMkLst>
          <pc:docMk/>
          <pc:sldMk cId="0" sldId="294"/>
        </pc:sldMkLst>
      </pc:sldChg>
      <pc:sldChg chg="del">
        <pc:chgData name="Nguyễn Ngọc Tín" userId="fcb959ec-a8ce-4b1a-af7c-90c382fac543" providerId="ADAL" clId="{9408E515-6698-4A93-9F77-0A841B76D41F}" dt="2023-12-12T06:15:54.951" v="0" actId="47"/>
        <pc:sldMkLst>
          <pc:docMk/>
          <pc:sldMk cId="0" sldId="295"/>
        </pc:sldMkLst>
      </pc:sldChg>
      <pc:sldChg chg="del">
        <pc:chgData name="Nguyễn Ngọc Tín" userId="fcb959ec-a8ce-4b1a-af7c-90c382fac543" providerId="ADAL" clId="{9408E515-6698-4A93-9F77-0A841B76D41F}" dt="2023-12-12T06:15:54.951" v="0" actId="47"/>
        <pc:sldMkLst>
          <pc:docMk/>
          <pc:sldMk cId="0" sldId="296"/>
        </pc:sldMkLst>
      </pc:sldChg>
      <pc:sldChg chg="del">
        <pc:chgData name="Nguyễn Ngọc Tín" userId="fcb959ec-a8ce-4b1a-af7c-90c382fac543" providerId="ADAL" clId="{9408E515-6698-4A93-9F77-0A841B76D41F}" dt="2023-12-12T06:15:54.951" v="0" actId="47"/>
        <pc:sldMkLst>
          <pc:docMk/>
          <pc:sldMk cId="0" sldId="297"/>
        </pc:sldMkLst>
      </pc:sldChg>
      <pc:sldChg chg="del">
        <pc:chgData name="Nguyễn Ngọc Tín" userId="fcb959ec-a8ce-4b1a-af7c-90c382fac543" providerId="ADAL" clId="{9408E515-6698-4A93-9F77-0A841B76D41F}" dt="2023-12-12T06:15:54.951" v="0" actId="47"/>
        <pc:sldMkLst>
          <pc:docMk/>
          <pc:sldMk cId="0" sldId="298"/>
        </pc:sldMkLst>
      </pc:sldChg>
      <pc:sldChg chg="del">
        <pc:chgData name="Nguyễn Ngọc Tín" userId="fcb959ec-a8ce-4b1a-af7c-90c382fac543" providerId="ADAL" clId="{9408E515-6698-4A93-9F77-0A841B76D41F}" dt="2023-12-12T06:15:54.951" v="0" actId="47"/>
        <pc:sldMkLst>
          <pc:docMk/>
          <pc:sldMk cId="0" sldId="299"/>
        </pc:sldMkLst>
      </pc:sldChg>
      <pc:sldChg chg="del">
        <pc:chgData name="Nguyễn Ngọc Tín" userId="fcb959ec-a8ce-4b1a-af7c-90c382fac543" providerId="ADAL" clId="{9408E515-6698-4A93-9F77-0A841B76D41F}" dt="2023-12-12T06:15:54.951" v="0" actId="47"/>
        <pc:sldMkLst>
          <pc:docMk/>
          <pc:sldMk cId="0" sldId="300"/>
        </pc:sldMkLst>
      </pc:sldChg>
      <pc:sldChg chg="del">
        <pc:chgData name="Nguyễn Ngọc Tín" userId="fcb959ec-a8ce-4b1a-af7c-90c382fac543" providerId="ADAL" clId="{9408E515-6698-4A93-9F77-0A841B76D41F}" dt="2023-12-12T06:15:54.951" v="0" actId="47"/>
        <pc:sldMkLst>
          <pc:docMk/>
          <pc:sldMk cId="0" sldId="301"/>
        </pc:sldMkLst>
      </pc:sldChg>
      <pc:sldChg chg="del">
        <pc:chgData name="Nguyễn Ngọc Tín" userId="fcb959ec-a8ce-4b1a-af7c-90c382fac543" providerId="ADAL" clId="{9408E515-6698-4A93-9F77-0A841B76D41F}" dt="2023-12-12T06:15:54.951" v="0" actId="47"/>
        <pc:sldMkLst>
          <pc:docMk/>
          <pc:sldMk cId="0" sldId="302"/>
        </pc:sldMkLst>
      </pc:sldChg>
      <pc:sldChg chg="del">
        <pc:chgData name="Nguyễn Ngọc Tín" userId="fcb959ec-a8ce-4b1a-af7c-90c382fac543" providerId="ADAL" clId="{9408E515-6698-4A93-9F77-0A841B76D41F}" dt="2023-12-12T06:15:54.951" v="0" actId="47"/>
        <pc:sldMkLst>
          <pc:docMk/>
          <pc:sldMk cId="0" sldId="303"/>
        </pc:sldMkLst>
      </pc:sldChg>
      <pc:sldChg chg="del">
        <pc:chgData name="Nguyễn Ngọc Tín" userId="fcb959ec-a8ce-4b1a-af7c-90c382fac543" providerId="ADAL" clId="{9408E515-6698-4A93-9F77-0A841B76D41F}" dt="2023-12-12T06:15:54.951" v="0" actId="47"/>
        <pc:sldMkLst>
          <pc:docMk/>
          <pc:sldMk cId="0" sldId="304"/>
        </pc:sldMkLst>
      </pc:sldChg>
      <pc:sldChg chg="del">
        <pc:chgData name="Nguyễn Ngọc Tín" userId="fcb959ec-a8ce-4b1a-af7c-90c382fac543" providerId="ADAL" clId="{9408E515-6698-4A93-9F77-0A841B76D41F}" dt="2023-12-12T06:15:54.951" v="0" actId="47"/>
        <pc:sldMkLst>
          <pc:docMk/>
          <pc:sldMk cId="0" sldId="305"/>
        </pc:sldMkLst>
      </pc:sldChg>
      <pc:sldChg chg="modSp mod ord">
        <pc:chgData name="Nguyễn Ngọc Tín" userId="fcb959ec-a8ce-4b1a-af7c-90c382fac543" providerId="ADAL" clId="{9408E515-6698-4A93-9F77-0A841B76D41F}" dt="2023-12-12T08:34:24.373" v="542" actId="14100"/>
        <pc:sldMkLst>
          <pc:docMk/>
          <pc:sldMk cId="2334751602" sldId="306"/>
        </pc:sldMkLst>
        <pc:spChg chg="mod">
          <ac:chgData name="Nguyễn Ngọc Tín" userId="fcb959ec-a8ce-4b1a-af7c-90c382fac543" providerId="ADAL" clId="{9408E515-6698-4A93-9F77-0A841B76D41F}" dt="2023-12-12T08:34:24.373" v="542" actId="14100"/>
          <ac:spMkLst>
            <pc:docMk/>
            <pc:sldMk cId="2334751602" sldId="306"/>
            <ac:spMk id="320" creationId="{00000000-0000-0000-0000-000000000000}"/>
          </ac:spMkLst>
        </pc:spChg>
      </pc:sldChg>
      <pc:sldChg chg="addSp delSp mod">
        <pc:chgData name="Nguyễn Ngọc Tín" userId="fcb959ec-a8ce-4b1a-af7c-90c382fac543" providerId="ADAL" clId="{9408E515-6698-4A93-9F77-0A841B76D41F}" dt="2023-12-12T08:11:22.067" v="507"/>
        <pc:sldMkLst>
          <pc:docMk/>
          <pc:sldMk cId="3977454457" sldId="307"/>
        </pc:sldMkLst>
        <pc:graphicFrameChg chg="add del">
          <ac:chgData name="Nguyễn Ngọc Tín" userId="fcb959ec-a8ce-4b1a-af7c-90c382fac543" providerId="ADAL" clId="{9408E515-6698-4A93-9F77-0A841B76D41F}" dt="2023-12-12T08:11:22.067" v="507"/>
          <ac:graphicFrameMkLst>
            <pc:docMk/>
            <pc:sldMk cId="3977454457" sldId="307"/>
            <ac:graphicFrameMk id="3" creationId="{46395CC8-9ADD-F035-EB37-5401B2341615}"/>
          </ac:graphicFrameMkLst>
        </pc:graphicFrameChg>
      </pc:sldChg>
      <pc:sldChg chg="modSp mod">
        <pc:chgData name="Nguyễn Ngọc Tín" userId="fcb959ec-a8ce-4b1a-af7c-90c382fac543" providerId="ADAL" clId="{9408E515-6698-4A93-9F77-0A841B76D41F}" dt="2023-12-12T08:34:29.051" v="543" actId="1076"/>
        <pc:sldMkLst>
          <pc:docMk/>
          <pc:sldMk cId="3439338007" sldId="308"/>
        </pc:sldMkLst>
        <pc:spChg chg="mod">
          <ac:chgData name="Nguyễn Ngọc Tín" userId="fcb959ec-a8ce-4b1a-af7c-90c382fac543" providerId="ADAL" clId="{9408E515-6698-4A93-9F77-0A841B76D41F}" dt="2023-12-12T08:34:29.051" v="543" actId="1076"/>
          <ac:spMkLst>
            <pc:docMk/>
            <pc:sldMk cId="3439338007" sldId="308"/>
            <ac:spMk id="218" creationId="{00000000-0000-0000-0000-000000000000}"/>
          </ac:spMkLst>
        </pc:spChg>
        <pc:picChg chg="mod">
          <ac:chgData name="Nguyễn Ngọc Tín" userId="fcb959ec-a8ce-4b1a-af7c-90c382fac543" providerId="ADAL" clId="{9408E515-6698-4A93-9F77-0A841B76D41F}" dt="2023-12-12T06:51:28.233" v="187" actId="1076"/>
          <ac:picMkLst>
            <pc:docMk/>
            <pc:sldMk cId="3439338007" sldId="308"/>
            <ac:picMk id="2" creationId="{5A000D47-9A6F-CE38-1121-B01C5C3373FD}"/>
          </ac:picMkLst>
        </pc:picChg>
      </pc:sldChg>
      <pc:sldChg chg="modSp mod ord">
        <pc:chgData name="Nguyễn Ngọc Tín" userId="fcb959ec-a8ce-4b1a-af7c-90c382fac543" providerId="ADAL" clId="{9408E515-6698-4A93-9F77-0A841B76D41F}" dt="2023-12-12T07:46:34.293" v="384"/>
        <pc:sldMkLst>
          <pc:docMk/>
          <pc:sldMk cId="1858608755" sldId="309"/>
        </pc:sldMkLst>
        <pc:spChg chg="mod">
          <ac:chgData name="Nguyễn Ngọc Tín" userId="fcb959ec-a8ce-4b1a-af7c-90c382fac543" providerId="ADAL" clId="{9408E515-6698-4A93-9F77-0A841B76D41F}" dt="2023-12-12T06:49:26.595" v="169" actId="1076"/>
          <ac:spMkLst>
            <pc:docMk/>
            <pc:sldMk cId="1858608755" sldId="309"/>
            <ac:spMk id="189" creationId="{00000000-0000-0000-0000-000000000000}"/>
          </ac:spMkLst>
        </pc:spChg>
        <pc:picChg chg="mod">
          <ac:chgData name="Nguyễn Ngọc Tín" userId="fcb959ec-a8ce-4b1a-af7c-90c382fac543" providerId="ADAL" clId="{9408E515-6698-4A93-9F77-0A841B76D41F}" dt="2023-12-12T06:47:49.947" v="122" actId="1076"/>
          <ac:picMkLst>
            <pc:docMk/>
            <pc:sldMk cId="1858608755" sldId="309"/>
            <ac:picMk id="199" creationId="{00000000-0000-0000-0000-000000000000}"/>
          </ac:picMkLst>
        </pc:picChg>
        <pc:picChg chg="mod">
          <ac:chgData name="Nguyễn Ngọc Tín" userId="fcb959ec-a8ce-4b1a-af7c-90c382fac543" providerId="ADAL" clId="{9408E515-6698-4A93-9F77-0A841B76D41F}" dt="2023-12-12T06:47:48.057" v="121" actId="1076"/>
          <ac:picMkLst>
            <pc:docMk/>
            <pc:sldMk cId="1858608755" sldId="309"/>
            <ac:picMk id="200" creationId="{00000000-0000-0000-0000-000000000000}"/>
          </ac:picMkLst>
        </pc:picChg>
      </pc:sldChg>
      <pc:sldChg chg="modSp mod ord">
        <pc:chgData name="Nguyễn Ngọc Tín" userId="fcb959ec-a8ce-4b1a-af7c-90c382fac543" providerId="ADAL" clId="{9408E515-6698-4A93-9F77-0A841B76D41F}" dt="2023-12-12T07:46:34.293" v="384"/>
        <pc:sldMkLst>
          <pc:docMk/>
          <pc:sldMk cId="1627377743" sldId="310"/>
        </pc:sldMkLst>
        <pc:spChg chg="mod">
          <ac:chgData name="Nguyễn Ngọc Tín" userId="fcb959ec-a8ce-4b1a-af7c-90c382fac543" providerId="ADAL" clId="{9408E515-6698-4A93-9F77-0A841B76D41F}" dt="2023-12-12T07:03:40.919" v="335" actId="207"/>
          <ac:spMkLst>
            <pc:docMk/>
            <pc:sldMk cId="1627377743" sldId="310"/>
            <ac:spMk id="5" creationId="{27B8C145-9B1A-08F4-A902-DE0DC7D88101}"/>
          </ac:spMkLst>
        </pc:spChg>
      </pc:sldChg>
      <pc:sldChg chg="del ord">
        <pc:chgData name="Nguyễn Ngọc Tín" userId="fcb959ec-a8ce-4b1a-af7c-90c382fac543" providerId="ADAL" clId="{9408E515-6698-4A93-9F77-0A841B76D41F}" dt="2023-12-12T08:06:20.063" v="505" actId="47"/>
        <pc:sldMkLst>
          <pc:docMk/>
          <pc:sldMk cId="2252405130" sldId="311"/>
        </pc:sldMkLst>
      </pc:sldChg>
      <pc:sldChg chg="modSp mod">
        <pc:chgData name="Nguyễn Ngọc Tín" userId="fcb959ec-a8ce-4b1a-af7c-90c382fac543" providerId="ADAL" clId="{9408E515-6698-4A93-9F77-0A841B76D41F}" dt="2023-12-12T06:52:29.411" v="194" actId="1076"/>
        <pc:sldMkLst>
          <pc:docMk/>
          <pc:sldMk cId="203282263" sldId="312"/>
        </pc:sldMkLst>
        <pc:spChg chg="mod">
          <ac:chgData name="Nguyễn Ngọc Tín" userId="fcb959ec-a8ce-4b1a-af7c-90c382fac543" providerId="ADAL" clId="{9408E515-6698-4A93-9F77-0A841B76D41F}" dt="2023-12-12T06:52:29.411" v="194" actId="1076"/>
          <ac:spMkLst>
            <pc:docMk/>
            <pc:sldMk cId="203282263" sldId="312"/>
            <ac:spMk id="4" creationId="{559DC873-E90B-257E-AE80-9A6DD1210C54}"/>
          </ac:spMkLst>
        </pc:spChg>
      </pc:sldChg>
      <pc:sldChg chg="modSp mod modNotesTx">
        <pc:chgData name="Nguyễn Ngọc Tín" userId="fcb959ec-a8ce-4b1a-af7c-90c382fac543" providerId="ADAL" clId="{9408E515-6698-4A93-9F77-0A841B76D41F}" dt="2023-12-12T07:47:23.964" v="393" actId="20577"/>
        <pc:sldMkLst>
          <pc:docMk/>
          <pc:sldMk cId="1196216778" sldId="313"/>
        </pc:sldMkLst>
        <pc:spChg chg="mod">
          <ac:chgData name="Nguyễn Ngọc Tín" userId="fcb959ec-a8ce-4b1a-af7c-90c382fac543" providerId="ADAL" clId="{9408E515-6698-4A93-9F77-0A841B76D41F}" dt="2023-12-12T06:52:19.161" v="193" actId="207"/>
          <ac:spMkLst>
            <pc:docMk/>
            <pc:sldMk cId="1196216778" sldId="313"/>
            <ac:spMk id="3" creationId="{6B7C68DF-2DE4-F568-A713-DE247EC936F6}"/>
          </ac:spMkLst>
        </pc:spChg>
      </pc:sldChg>
      <pc:sldChg chg="modSp mod modNotesTx">
        <pc:chgData name="Nguyễn Ngọc Tín" userId="fcb959ec-a8ce-4b1a-af7c-90c382fac543" providerId="ADAL" clId="{9408E515-6698-4A93-9F77-0A841B76D41F}" dt="2023-12-12T07:47:35.558" v="396" actId="20577"/>
        <pc:sldMkLst>
          <pc:docMk/>
          <pc:sldMk cId="643573271" sldId="314"/>
        </pc:sldMkLst>
        <pc:spChg chg="mod">
          <ac:chgData name="Nguyễn Ngọc Tín" userId="fcb959ec-a8ce-4b1a-af7c-90c382fac543" providerId="ADAL" clId="{9408E515-6698-4A93-9F77-0A841B76D41F}" dt="2023-12-12T06:43:19.185" v="29" actId="20577"/>
          <ac:spMkLst>
            <pc:docMk/>
            <pc:sldMk cId="643573271" sldId="314"/>
            <ac:spMk id="9" creationId="{78DCED8C-FB67-511B-4437-B8CF748B5881}"/>
          </ac:spMkLst>
        </pc:spChg>
        <pc:spChg chg="mod">
          <ac:chgData name="Nguyễn Ngọc Tín" userId="fcb959ec-a8ce-4b1a-af7c-90c382fac543" providerId="ADAL" clId="{9408E515-6698-4A93-9F77-0A841B76D41F}" dt="2023-12-12T06:41:53.067" v="3" actId="1076"/>
          <ac:spMkLst>
            <pc:docMk/>
            <pc:sldMk cId="643573271" sldId="314"/>
            <ac:spMk id="218" creationId="{00000000-0000-0000-0000-000000000000}"/>
          </ac:spMkLst>
        </pc:spChg>
      </pc:sldChg>
      <pc:sldChg chg="modSp mod modNotesTx">
        <pc:chgData name="Nguyễn Ngọc Tín" userId="fcb959ec-a8ce-4b1a-af7c-90c382fac543" providerId="ADAL" clId="{9408E515-6698-4A93-9F77-0A841B76D41F}" dt="2023-12-12T07:47:28.825" v="394" actId="20577"/>
        <pc:sldMkLst>
          <pc:docMk/>
          <pc:sldMk cId="3681707604" sldId="315"/>
        </pc:sldMkLst>
        <pc:spChg chg="mod">
          <ac:chgData name="Nguyễn Ngọc Tín" userId="fcb959ec-a8ce-4b1a-af7c-90c382fac543" providerId="ADAL" clId="{9408E515-6698-4A93-9F77-0A841B76D41F}" dt="2023-12-12T06:52:40.945" v="197" actId="20577"/>
          <ac:spMkLst>
            <pc:docMk/>
            <pc:sldMk cId="3681707604" sldId="315"/>
            <ac:spMk id="3" creationId="{6B7C68DF-2DE4-F568-A713-DE247EC936F6}"/>
          </ac:spMkLst>
        </pc:spChg>
      </pc:sldChg>
      <pc:sldChg chg="modSp mod modNotesTx">
        <pc:chgData name="Nguyễn Ngọc Tín" userId="fcb959ec-a8ce-4b1a-af7c-90c382fac543" providerId="ADAL" clId="{9408E515-6698-4A93-9F77-0A841B76D41F}" dt="2023-12-12T07:47:32.478" v="395" actId="20577"/>
        <pc:sldMkLst>
          <pc:docMk/>
          <pc:sldMk cId="1037061260" sldId="318"/>
        </pc:sldMkLst>
        <pc:spChg chg="mod">
          <ac:chgData name="Nguyễn Ngọc Tín" userId="fcb959ec-a8ce-4b1a-af7c-90c382fac543" providerId="ADAL" clId="{9408E515-6698-4A93-9F77-0A841B76D41F}" dt="2023-12-12T06:53:25.576" v="204" actId="20577"/>
          <ac:spMkLst>
            <pc:docMk/>
            <pc:sldMk cId="1037061260" sldId="318"/>
            <ac:spMk id="3" creationId="{6B7C68DF-2DE4-F568-A713-DE247EC936F6}"/>
          </ac:spMkLst>
        </pc:spChg>
      </pc:sldChg>
      <pc:sldChg chg="modSp mod">
        <pc:chgData name="Nguyễn Ngọc Tín" userId="fcb959ec-a8ce-4b1a-af7c-90c382fac543" providerId="ADAL" clId="{9408E515-6698-4A93-9F77-0A841B76D41F}" dt="2023-12-12T07:01:36.953" v="295" actId="1076"/>
        <pc:sldMkLst>
          <pc:docMk/>
          <pc:sldMk cId="870918244" sldId="319"/>
        </pc:sldMkLst>
        <pc:spChg chg="mod">
          <ac:chgData name="Nguyễn Ngọc Tín" userId="fcb959ec-a8ce-4b1a-af7c-90c382fac543" providerId="ADAL" clId="{9408E515-6698-4A93-9F77-0A841B76D41F}" dt="2023-12-12T07:01:36.953" v="295" actId="1076"/>
          <ac:spMkLst>
            <pc:docMk/>
            <pc:sldMk cId="870918244" sldId="319"/>
            <ac:spMk id="6" creationId="{B018B905-3F74-E111-AE65-986470AA10E5}"/>
          </ac:spMkLst>
        </pc:spChg>
        <pc:picChg chg="mod">
          <ac:chgData name="Nguyễn Ngọc Tín" userId="fcb959ec-a8ce-4b1a-af7c-90c382fac543" providerId="ADAL" clId="{9408E515-6698-4A93-9F77-0A841B76D41F}" dt="2023-12-12T07:01:22.460" v="285" actId="1076"/>
          <ac:picMkLst>
            <pc:docMk/>
            <pc:sldMk cId="870918244" sldId="319"/>
            <ac:picMk id="297" creationId="{00000000-0000-0000-0000-000000000000}"/>
          </ac:picMkLst>
        </pc:picChg>
        <pc:picChg chg="mod">
          <ac:chgData name="Nguyễn Ngọc Tín" userId="fcb959ec-a8ce-4b1a-af7c-90c382fac543" providerId="ADAL" clId="{9408E515-6698-4A93-9F77-0A841B76D41F}" dt="2023-12-12T07:01:20.723" v="284" actId="1076"/>
          <ac:picMkLst>
            <pc:docMk/>
            <pc:sldMk cId="870918244" sldId="319"/>
            <ac:picMk id="298" creationId="{00000000-0000-0000-0000-000000000000}"/>
          </ac:picMkLst>
        </pc:picChg>
      </pc:sldChg>
      <pc:sldChg chg="modSp mod">
        <pc:chgData name="Nguyễn Ngọc Tín" userId="fcb959ec-a8ce-4b1a-af7c-90c382fac543" providerId="ADAL" clId="{9408E515-6698-4A93-9F77-0A841B76D41F}" dt="2023-12-12T07:02:43.350" v="326" actId="1076"/>
        <pc:sldMkLst>
          <pc:docMk/>
          <pc:sldMk cId="930382494" sldId="320"/>
        </pc:sldMkLst>
        <pc:spChg chg="mod">
          <ac:chgData name="Nguyễn Ngọc Tín" userId="fcb959ec-a8ce-4b1a-af7c-90c382fac543" providerId="ADAL" clId="{9408E515-6698-4A93-9F77-0A841B76D41F}" dt="2023-12-12T07:02:43.350" v="326" actId="1076"/>
          <ac:spMkLst>
            <pc:docMk/>
            <pc:sldMk cId="930382494" sldId="320"/>
            <ac:spMk id="6" creationId="{B018B905-3F74-E111-AE65-986470AA10E5}"/>
          </ac:spMkLst>
        </pc:spChg>
        <pc:picChg chg="mod">
          <ac:chgData name="Nguyễn Ngọc Tín" userId="fcb959ec-a8ce-4b1a-af7c-90c382fac543" providerId="ADAL" clId="{9408E515-6698-4A93-9F77-0A841B76D41F}" dt="2023-12-12T07:01:42.633" v="296" actId="1076"/>
          <ac:picMkLst>
            <pc:docMk/>
            <pc:sldMk cId="930382494" sldId="320"/>
            <ac:picMk id="297" creationId="{00000000-0000-0000-0000-000000000000}"/>
          </ac:picMkLst>
        </pc:picChg>
        <pc:picChg chg="mod">
          <ac:chgData name="Nguyễn Ngọc Tín" userId="fcb959ec-a8ce-4b1a-af7c-90c382fac543" providerId="ADAL" clId="{9408E515-6698-4A93-9F77-0A841B76D41F}" dt="2023-12-12T07:01:43.463" v="297" actId="1076"/>
          <ac:picMkLst>
            <pc:docMk/>
            <pc:sldMk cId="930382494" sldId="320"/>
            <ac:picMk id="298" creationId="{00000000-0000-0000-0000-000000000000}"/>
          </ac:picMkLst>
        </pc:picChg>
      </pc:sldChg>
      <pc:sldChg chg="modSp mod">
        <pc:chgData name="Nguyễn Ngọc Tín" userId="fcb959ec-a8ce-4b1a-af7c-90c382fac543" providerId="ADAL" clId="{9408E515-6698-4A93-9F77-0A841B76D41F}" dt="2023-12-12T07:03:07.606" v="333" actId="1076"/>
        <pc:sldMkLst>
          <pc:docMk/>
          <pc:sldMk cId="3402427131" sldId="321"/>
        </pc:sldMkLst>
        <pc:spChg chg="mod">
          <ac:chgData name="Nguyễn Ngọc Tín" userId="fcb959ec-a8ce-4b1a-af7c-90c382fac543" providerId="ADAL" clId="{9408E515-6698-4A93-9F77-0A841B76D41F}" dt="2023-12-12T07:03:07.606" v="333" actId="1076"/>
          <ac:spMkLst>
            <pc:docMk/>
            <pc:sldMk cId="3402427131" sldId="321"/>
            <ac:spMk id="6" creationId="{B018B905-3F74-E111-AE65-986470AA10E5}"/>
          </ac:spMkLst>
        </pc:spChg>
        <pc:picChg chg="mod">
          <ac:chgData name="Nguyễn Ngọc Tín" userId="fcb959ec-a8ce-4b1a-af7c-90c382fac543" providerId="ADAL" clId="{9408E515-6698-4A93-9F77-0A841B76D41F}" dt="2023-12-12T06:45:54.791" v="100" actId="1076"/>
          <ac:picMkLst>
            <pc:docMk/>
            <pc:sldMk cId="3402427131" sldId="321"/>
            <ac:picMk id="297" creationId="{00000000-0000-0000-0000-000000000000}"/>
          </ac:picMkLst>
        </pc:picChg>
        <pc:picChg chg="mod">
          <ac:chgData name="Nguyễn Ngọc Tín" userId="fcb959ec-a8ce-4b1a-af7c-90c382fac543" providerId="ADAL" clId="{9408E515-6698-4A93-9F77-0A841B76D41F}" dt="2023-12-12T06:45:53.660" v="99" actId="1076"/>
          <ac:picMkLst>
            <pc:docMk/>
            <pc:sldMk cId="3402427131" sldId="321"/>
            <ac:picMk id="298" creationId="{00000000-0000-0000-0000-000000000000}"/>
          </ac:picMkLst>
        </pc:picChg>
      </pc:sldChg>
      <pc:sldChg chg="modSp mod modNotesTx">
        <pc:chgData name="Nguyễn Ngọc Tín" userId="fcb959ec-a8ce-4b1a-af7c-90c382fac543" providerId="ADAL" clId="{9408E515-6698-4A93-9F77-0A841B76D41F}" dt="2023-12-12T07:47:38.930" v="397" actId="20577"/>
        <pc:sldMkLst>
          <pc:docMk/>
          <pc:sldMk cId="2623900787" sldId="322"/>
        </pc:sldMkLst>
        <pc:spChg chg="mod">
          <ac:chgData name="Nguyễn Ngọc Tín" userId="fcb959ec-a8ce-4b1a-af7c-90c382fac543" providerId="ADAL" clId="{9408E515-6698-4A93-9F77-0A841B76D41F}" dt="2023-12-12T06:45:19.846" v="92" actId="20577"/>
          <ac:spMkLst>
            <pc:docMk/>
            <pc:sldMk cId="2623900787" sldId="322"/>
            <ac:spMk id="9" creationId="{78DCED8C-FB67-511B-4437-B8CF748B5881}"/>
          </ac:spMkLst>
        </pc:spChg>
      </pc:sldChg>
      <pc:sldChg chg="modNotesTx">
        <pc:chgData name="Nguyễn Ngọc Tín" userId="fcb959ec-a8ce-4b1a-af7c-90c382fac543" providerId="ADAL" clId="{9408E515-6698-4A93-9F77-0A841B76D41F}" dt="2023-12-12T07:47:45.913" v="401" actId="20577"/>
        <pc:sldMkLst>
          <pc:docMk/>
          <pc:sldMk cId="3302899445" sldId="323"/>
        </pc:sldMkLst>
      </pc:sldChg>
      <pc:sldChg chg="addSp delSp modSp mod modNotesTx">
        <pc:chgData name="Nguyễn Ngọc Tín" userId="fcb959ec-a8ce-4b1a-af7c-90c382fac543" providerId="ADAL" clId="{9408E515-6698-4A93-9F77-0A841B76D41F}" dt="2023-12-12T07:47:42.848" v="400" actId="5793"/>
        <pc:sldMkLst>
          <pc:docMk/>
          <pc:sldMk cId="2475050808" sldId="324"/>
        </pc:sldMkLst>
        <pc:spChg chg="mod">
          <ac:chgData name="Nguyễn Ngọc Tín" userId="fcb959ec-a8ce-4b1a-af7c-90c382fac543" providerId="ADAL" clId="{9408E515-6698-4A93-9F77-0A841B76D41F}" dt="2023-12-12T06:54:44.295" v="218" actId="1076"/>
          <ac:spMkLst>
            <pc:docMk/>
            <pc:sldMk cId="2475050808" sldId="324"/>
            <ac:spMk id="9" creationId="{78DCED8C-FB67-511B-4437-B8CF748B5881}"/>
          </ac:spMkLst>
        </pc:spChg>
        <pc:picChg chg="add mod">
          <ac:chgData name="Nguyễn Ngọc Tín" userId="fcb959ec-a8ce-4b1a-af7c-90c382fac543" providerId="ADAL" clId="{9408E515-6698-4A93-9F77-0A841B76D41F}" dt="2023-12-12T06:54:49.555" v="221" actId="1076"/>
          <ac:picMkLst>
            <pc:docMk/>
            <pc:sldMk cId="2475050808" sldId="324"/>
            <ac:picMk id="3" creationId="{6667397C-FF9C-A384-6867-17C0A9E7C912}"/>
          </ac:picMkLst>
        </pc:picChg>
        <pc:picChg chg="del">
          <ac:chgData name="Nguyễn Ngọc Tín" userId="fcb959ec-a8ce-4b1a-af7c-90c382fac543" providerId="ADAL" clId="{9408E515-6698-4A93-9F77-0A841B76D41F}" dt="2023-12-12T06:54:16.459" v="207" actId="478"/>
          <ac:picMkLst>
            <pc:docMk/>
            <pc:sldMk cId="2475050808" sldId="324"/>
            <ac:picMk id="3074" creationId="{22973C18-A5F1-DFA1-169E-86A8E58D2A6F}"/>
          </ac:picMkLst>
        </pc:picChg>
      </pc:sldChg>
      <pc:sldChg chg="addSp modSp add mod modNotesTx">
        <pc:chgData name="Nguyễn Ngọc Tín" userId="fcb959ec-a8ce-4b1a-af7c-90c382fac543" providerId="ADAL" clId="{9408E515-6698-4A93-9F77-0A841B76D41F}" dt="2023-12-12T07:47:02.866" v="388" actId="5793"/>
        <pc:sldMkLst>
          <pc:docMk/>
          <pc:sldMk cId="4067838497" sldId="325"/>
        </pc:sldMkLst>
        <pc:spChg chg="mod">
          <ac:chgData name="Nguyễn Ngọc Tín" userId="fcb959ec-a8ce-4b1a-af7c-90c382fac543" providerId="ADAL" clId="{9408E515-6698-4A93-9F77-0A841B76D41F}" dt="2023-12-12T06:56:09.684" v="227" actId="113"/>
          <ac:spMkLst>
            <pc:docMk/>
            <pc:sldMk cId="4067838497" sldId="325"/>
            <ac:spMk id="9" creationId="{78DCED8C-FB67-511B-4437-B8CF748B5881}"/>
          </ac:spMkLst>
        </pc:spChg>
        <pc:picChg chg="add mod">
          <ac:chgData name="Nguyễn Ngọc Tín" userId="fcb959ec-a8ce-4b1a-af7c-90c382fac543" providerId="ADAL" clId="{9408E515-6698-4A93-9F77-0A841B76D41F}" dt="2023-12-12T06:59:04.829" v="254" actId="14826"/>
          <ac:picMkLst>
            <pc:docMk/>
            <pc:sldMk cId="4067838497" sldId="325"/>
            <ac:picMk id="3" creationId="{4719E407-60C1-9A0C-BD4A-34DBB7B7B262}"/>
          </ac:picMkLst>
        </pc:picChg>
      </pc:sldChg>
      <pc:sldChg chg="addSp delSp modSp add mod ord modNotesTx">
        <pc:chgData name="Nguyễn Ngọc Tín" userId="fcb959ec-a8ce-4b1a-af7c-90c382fac543" providerId="ADAL" clId="{9408E515-6698-4A93-9F77-0A841B76D41F}" dt="2023-12-12T07:47:05.310" v="389" actId="20577"/>
        <pc:sldMkLst>
          <pc:docMk/>
          <pc:sldMk cId="1158584672" sldId="326"/>
        </pc:sldMkLst>
        <pc:picChg chg="del">
          <ac:chgData name="Nguyễn Ngọc Tín" userId="fcb959ec-a8ce-4b1a-af7c-90c382fac543" providerId="ADAL" clId="{9408E515-6698-4A93-9F77-0A841B76D41F}" dt="2023-12-12T06:57:08.255" v="239" actId="478"/>
          <ac:picMkLst>
            <pc:docMk/>
            <pc:sldMk cId="1158584672" sldId="326"/>
            <ac:picMk id="3" creationId="{4719E407-60C1-9A0C-BD4A-34DBB7B7B262}"/>
          </ac:picMkLst>
        </pc:picChg>
        <pc:picChg chg="add mod">
          <ac:chgData name="Nguyễn Ngọc Tín" userId="fcb959ec-a8ce-4b1a-af7c-90c382fac543" providerId="ADAL" clId="{9408E515-6698-4A93-9F77-0A841B76D41F}" dt="2023-12-12T06:58:39.399" v="251" actId="14826"/>
          <ac:picMkLst>
            <pc:docMk/>
            <pc:sldMk cId="1158584672" sldId="326"/>
            <ac:picMk id="4" creationId="{186FC253-4DEA-3970-466B-3A38AED28D8F}"/>
          </ac:picMkLst>
        </pc:picChg>
      </pc:sldChg>
      <pc:sldChg chg="modNotesTx">
        <pc:chgData name="Nguyễn Ngọc Tín" userId="fcb959ec-a8ce-4b1a-af7c-90c382fac543" providerId="ADAL" clId="{9408E515-6698-4A93-9F77-0A841B76D41F}" dt="2023-12-12T07:47:07.687" v="390" actId="20577"/>
        <pc:sldMkLst>
          <pc:docMk/>
          <pc:sldMk cId="3284423972" sldId="327"/>
        </pc:sldMkLst>
      </pc:sldChg>
      <pc:sldChg chg="modSp add mod modNotesTx">
        <pc:chgData name="Nguyễn Ngọc Tín" userId="fcb959ec-a8ce-4b1a-af7c-90c382fac543" providerId="ADAL" clId="{9408E515-6698-4A93-9F77-0A841B76D41F}" dt="2023-12-12T07:46:59.148" v="385" actId="20577"/>
        <pc:sldMkLst>
          <pc:docMk/>
          <pc:sldMk cId="1457055497" sldId="328"/>
        </pc:sldMkLst>
        <pc:spChg chg="mod">
          <ac:chgData name="Nguyễn Ngọc Tín" userId="fcb959ec-a8ce-4b1a-af7c-90c382fac543" providerId="ADAL" clId="{9408E515-6698-4A93-9F77-0A841B76D41F}" dt="2023-12-12T07:00:24.036" v="275"/>
          <ac:spMkLst>
            <pc:docMk/>
            <pc:sldMk cId="1457055497" sldId="328"/>
            <ac:spMk id="9" creationId="{78DCED8C-FB67-511B-4437-B8CF748B5881}"/>
          </ac:spMkLst>
        </pc:spChg>
        <pc:picChg chg="mod">
          <ac:chgData name="Nguyễn Ngọc Tín" userId="fcb959ec-a8ce-4b1a-af7c-90c382fac543" providerId="ADAL" clId="{9408E515-6698-4A93-9F77-0A841B76D41F}" dt="2023-12-12T07:00:56.750" v="277" actId="14100"/>
          <ac:picMkLst>
            <pc:docMk/>
            <pc:sldMk cId="1457055497" sldId="328"/>
            <ac:picMk id="3" creationId="{4719E407-60C1-9A0C-BD4A-34DBB7B7B262}"/>
          </ac:picMkLst>
        </pc:picChg>
      </pc:sldChg>
      <pc:sldChg chg="modSp mod">
        <pc:chgData name="Nguyễn Ngọc Tín" userId="fcb959ec-a8ce-4b1a-af7c-90c382fac543" providerId="ADAL" clId="{9408E515-6698-4A93-9F77-0A841B76D41F}" dt="2023-12-12T08:03:45.025" v="504" actId="14100"/>
        <pc:sldMkLst>
          <pc:docMk/>
          <pc:sldMk cId="3944360973" sldId="332"/>
        </pc:sldMkLst>
        <pc:spChg chg="mod">
          <ac:chgData name="Nguyễn Ngọc Tín" userId="fcb959ec-a8ce-4b1a-af7c-90c382fac543" providerId="ADAL" clId="{9408E515-6698-4A93-9F77-0A841B76D41F}" dt="2023-12-12T08:03:37.635" v="501" actId="1076"/>
          <ac:spMkLst>
            <pc:docMk/>
            <pc:sldMk cId="3944360973" sldId="332"/>
            <ac:spMk id="7" creationId="{3BC28EF0-A9E4-ACBF-3FB6-8FF4E10BF263}"/>
          </ac:spMkLst>
        </pc:spChg>
        <pc:spChg chg="mod">
          <ac:chgData name="Nguyễn Ngọc Tín" userId="fcb959ec-a8ce-4b1a-af7c-90c382fac543" providerId="ADAL" clId="{9408E515-6698-4A93-9F77-0A841B76D41F}" dt="2023-12-12T08:03:37.635" v="501" actId="1076"/>
          <ac:spMkLst>
            <pc:docMk/>
            <pc:sldMk cId="3944360973" sldId="332"/>
            <ac:spMk id="12" creationId="{14CF1B78-2222-B588-B12A-97D704921CD3}"/>
          </ac:spMkLst>
        </pc:spChg>
        <pc:picChg chg="mod">
          <ac:chgData name="Nguyễn Ngọc Tín" userId="fcb959ec-a8ce-4b1a-af7c-90c382fac543" providerId="ADAL" clId="{9408E515-6698-4A93-9F77-0A841B76D41F}" dt="2023-12-12T08:03:45.025" v="504" actId="14100"/>
          <ac:picMkLst>
            <pc:docMk/>
            <pc:sldMk cId="3944360973" sldId="332"/>
            <ac:picMk id="4" creationId="{1F357D83-37FC-188F-6094-791D3E4C9546}"/>
          </ac:picMkLst>
        </pc:picChg>
      </pc:sldChg>
      <pc:sldChg chg="delSp modSp mod">
        <pc:chgData name="Nguyễn Ngọc Tín" userId="fcb959ec-a8ce-4b1a-af7c-90c382fac543" providerId="ADAL" clId="{9408E515-6698-4A93-9F77-0A841B76D41F}" dt="2023-12-19T03:06:18.634" v="1239" actId="12788"/>
        <pc:sldMkLst>
          <pc:docMk/>
          <pc:sldMk cId="182057393" sldId="333"/>
        </pc:sldMkLst>
        <pc:spChg chg="del">
          <ac:chgData name="Nguyễn Ngọc Tín" userId="fcb959ec-a8ce-4b1a-af7c-90c382fac543" providerId="ADAL" clId="{9408E515-6698-4A93-9F77-0A841B76D41F}" dt="2023-12-18T08:35:02.695" v="574" actId="478"/>
          <ac:spMkLst>
            <pc:docMk/>
            <pc:sldMk cId="182057393" sldId="333"/>
            <ac:spMk id="3" creationId="{0614C228-7BA7-CFBB-6F87-DDDF30834E38}"/>
          </ac:spMkLst>
        </pc:spChg>
        <pc:graphicFrameChg chg="mod modGraphic">
          <ac:chgData name="Nguyễn Ngọc Tín" userId="fcb959ec-a8ce-4b1a-af7c-90c382fac543" providerId="ADAL" clId="{9408E515-6698-4A93-9F77-0A841B76D41F}" dt="2023-12-19T03:06:18.634" v="1239" actId="12788"/>
          <ac:graphicFrameMkLst>
            <pc:docMk/>
            <pc:sldMk cId="182057393" sldId="333"/>
            <ac:graphicFrameMk id="2" creationId="{9B01FB06-A340-12F1-6079-61DE74FB386D}"/>
          </ac:graphicFrameMkLst>
        </pc:graphicFrameChg>
      </pc:sldChg>
      <pc:sldChg chg="addSp delSp modSp add mod">
        <pc:chgData name="Nguyễn Ngọc Tín" userId="fcb959ec-a8ce-4b1a-af7c-90c382fac543" providerId="ADAL" clId="{9408E515-6698-4A93-9F77-0A841B76D41F}" dt="2023-12-12T08:34:42.204" v="545"/>
        <pc:sldMkLst>
          <pc:docMk/>
          <pc:sldMk cId="4193942232" sldId="334"/>
        </pc:sldMkLst>
        <pc:spChg chg="add del mod">
          <ac:chgData name="Nguyễn Ngọc Tín" userId="fcb959ec-a8ce-4b1a-af7c-90c382fac543" providerId="ADAL" clId="{9408E515-6698-4A93-9F77-0A841B76D41F}" dt="2023-12-12T07:45:50.568" v="339" actId="478"/>
          <ac:spMkLst>
            <pc:docMk/>
            <pc:sldMk cId="4193942232" sldId="334"/>
            <ac:spMk id="3" creationId="{3B53F220-1D0C-ABFE-872B-094048065B13}"/>
          </ac:spMkLst>
        </pc:spChg>
        <pc:spChg chg="add del mod">
          <ac:chgData name="Nguyễn Ngọc Tín" userId="fcb959ec-a8ce-4b1a-af7c-90c382fac543" providerId="ADAL" clId="{9408E515-6698-4A93-9F77-0A841B76D41F}" dt="2023-12-12T07:45:50.568" v="339" actId="478"/>
          <ac:spMkLst>
            <pc:docMk/>
            <pc:sldMk cId="4193942232" sldId="334"/>
            <ac:spMk id="5" creationId="{84C5844C-0C62-02B0-8B71-F67709D79001}"/>
          </ac:spMkLst>
        </pc:spChg>
        <pc:spChg chg="add mod">
          <ac:chgData name="Nguyễn Ngọc Tín" userId="fcb959ec-a8ce-4b1a-af7c-90c382fac543" providerId="ADAL" clId="{9408E515-6698-4A93-9F77-0A841B76D41F}" dt="2023-12-12T07:46:04.432" v="380" actId="14100"/>
          <ac:spMkLst>
            <pc:docMk/>
            <pc:sldMk cId="4193942232" sldId="334"/>
            <ac:spMk id="6" creationId="{769652C3-4254-BF81-68DF-D3662F3E31EA}"/>
          </ac:spMkLst>
        </pc:spChg>
        <pc:spChg chg="del">
          <ac:chgData name="Nguyễn Ngọc Tín" userId="fcb959ec-a8ce-4b1a-af7c-90c382fac543" providerId="ADAL" clId="{9408E515-6698-4A93-9F77-0A841B76D41F}" dt="2023-12-12T07:45:48.866" v="338" actId="478"/>
          <ac:spMkLst>
            <pc:docMk/>
            <pc:sldMk cId="4193942232" sldId="334"/>
            <ac:spMk id="426" creationId="{00000000-0000-0000-0000-000000000000}"/>
          </ac:spMkLst>
        </pc:spChg>
        <pc:spChg chg="del">
          <ac:chgData name="Nguyễn Ngọc Tín" userId="fcb959ec-a8ce-4b1a-af7c-90c382fac543" providerId="ADAL" clId="{9408E515-6698-4A93-9F77-0A841B76D41F}" dt="2023-12-12T07:45:48.866" v="338" actId="478"/>
          <ac:spMkLst>
            <pc:docMk/>
            <pc:sldMk cId="4193942232" sldId="334"/>
            <ac:spMk id="427" creationId="{00000000-0000-0000-0000-000000000000}"/>
          </ac:spMkLst>
        </pc:spChg>
        <pc:grpChg chg="mod">
          <ac:chgData name="Nguyễn Ngọc Tín" userId="fcb959ec-a8ce-4b1a-af7c-90c382fac543" providerId="ADAL" clId="{9408E515-6698-4A93-9F77-0A841B76D41F}" dt="2023-12-12T07:46:02.383" v="379" actId="1076"/>
          <ac:grpSpMkLst>
            <pc:docMk/>
            <pc:sldMk cId="4193942232" sldId="334"/>
            <ac:grpSpMk id="429" creationId="{00000000-0000-0000-0000-000000000000}"/>
          </ac:grpSpMkLst>
        </pc:grpChg>
        <pc:picChg chg="add mod">
          <ac:chgData name="Nguyễn Ngọc Tín" userId="fcb959ec-a8ce-4b1a-af7c-90c382fac543" providerId="ADAL" clId="{9408E515-6698-4A93-9F77-0A841B76D41F}" dt="2023-12-12T08:34:42.204" v="545"/>
          <ac:picMkLst>
            <pc:docMk/>
            <pc:sldMk cId="4193942232" sldId="334"/>
            <ac:picMk id="2" creationId="{826391D8-3718-BB9F-0A46-7514205D6B56}"/>
          </ac:picMkLst>
        </pc:picChg>
        <pc:picChg chg="add mod">
          <ac:chgData name="Nguyễn Ngọc Tín" userId="fcb959ec-a8ce-4b1a-af7c-90c382fac543" providerId="ADAL" clId="{9408E515-6698-4A93-9F77-0A841B76D41F}" dt="2023-12-12T08:34:42.204" v="545"/>
          <ac:picMkLst>
            <pc:docMk/>
            <pc:sldMk cId="4193942232" sldId="334"/>
            <ac:picMk id="3" creationId="{B86D3E00-51BA-CA3A-BD0F-57DF68DEF713}"/>
          </ac:picMkLst>
        </pc:picChg>
        <pc:picChg chg="del mod">
          <ac:chgData name="Nguyễn Ngọc Tín" userId="fcb959ec-a8ce-4b1a-af7c-90c382fac543" providerId="ADAL" clId="{9408E515-6698-4A93-9F77-0A841B76D41F}" dt="2023-12-12T08:34:41.945" v="544" actId="478"/>
          <ac:picMkLst>
            <pc:docMk/>
            <pc:sldMk cId="4193942232" sldId="334"/>
            <ac:picMk id="433" creationId="{00000000-0000-0000-0000-000000000000}"/>
          </ac:picMkLst>
        </pc:picChg>
        <pc:picChg chg="del mod">
          <ac:chgData name="Nguyễn Ngọc Tín" userId="fcb959ec-a8ce-4b1a-af7c-90c382fac543" providerId="ADAL" clId="{9408E515-6698-4A93-9F77-0A841B76D41F}" dt="2023-12-12T08:34:41.945" v="544" actId="478"/>
          <ac:picMkLst>
            <pc:docMk/>
            <pc:sldMk cId="4193942232" sldId="334"/>
            <ac:picMk id="434" creationId="{00000000-0000-0000-0000-000000000000}"/>
          </ac:picMkLst>
        </pc:picChg>
      </pc:sldChg>
      <pc:sldChg chg="addSp delSp modSp add del mod">
        <pc:chgData name="Nguyễn Ngọc Tín" userId="fcb959ec-a8ce-4b1a-af7c-90c382fac543" providerId="ADAL" clId="{9408E515-6698-4A93-9F77-0A841B76D41F}" dt="2023-12-12T08:31:59.138" v="528" actId="47"/>
        <pc:sldMkLst>
          <pc:docMk/>
          <pc:sldMk cId="762929318" sldId="335"/>
        </pc:sldMkLst>
        <pc:spChg chg="add mod">
          <ac:chgData name="Nguyễn Ngọc Tín" userId="fcb959ec-a8ce-4b1a-af7c-90c382fac543" providerId="ADAL" clId="{9408E515-6698-4A93-9F77-0A841B76D41F}" dt="2023-12-12T08:11:26.333" v="509" actId="478"/>
          <ac:spMkLst>
            <pc:docMk/>
            <pc:sldMk cId="762929318" sldId="335"/>
            <ac:spMk id="4" creationId="{0738C30C-4838-233A-C6A6-597C543676CA}"/>
          </ac:spMkLst>
        </pc:spChg>
        <pc:spChg chg="add mod">
          <ac:chgData name="Nguyễn Ngọc Tín" userId="fcb959ec-a8ce-4b1a-af7c-90c382fac543" providerId="ADAL" clId="{9408E515-6698-4A93-9F77-0A841B76D41F}" dt="2023-12-12T08:11:26.333" v="509" actId="478"/>
          <ac:spMkLst>
            <pc:docMk/>
            <pc:sldMk cId="762929318" sldId="335"/>
            <ac:spMk id="6" creationId="{C9FC8053-CB77-0DE8-993D-F71CD4B063EC}"/>
          </ac:spMkLst>
        </pc:spChg>
        <pc:spChg chg="del">
          <ac:chgData name="Nguyễn Ngọc Tín" userId="fcb959ec-a8ce-4b1a-af7c-90c382fac543" providerId="ADAL" clId="{9408E515-6698-4A93-9F77-0A841B76D41F}" dt="2023-12-12T08:11:26.333" v="509" actId="478"/>
          <ac:spMkLst>
            <pc:docMk/>
            <pc:sldMk cId="762929318" sldId="335"/>
            <ac:spMk id="426" creationId="{00000000-0000-0000-0000-000000000000}"/>
          </ac:spMkLst>
        </pc:spChg>
        <pc:spChg chg="del">
          <ac:chgData name="Nguyễn Ngọc Tín" userId="fcb959ec-a8ce-4b1a-af7c-90c382fac543" providerId="ADAL" clId="{9408E515-6698-4A93-9F77-0A841B76D41F}" dt="2023-12-12T08:11:26.333" v="509" actId="478"/>
          <ac:spMkLst>
            <pc:docMk/>
            <pc:sldMk cId="762929318" sldId="335"/>
            <ac:spMk id="427" creationId="{00000000-0000-0000-0000-000000000000}"/>
          </ac:spMkLst>
        </pc:spChg>
        <pc:grpChg chg="del">
          <ac:chgData name="Nguyễn Ngọc Tín" userId="fcb959ec-a8ce-4b1a-af7c-90c382fac543" providerId="ADAL" clId="{9408E515-6698-4A93-9F77-0A841B76D41F}" dt="2023-12-12T08:11:26.333" v="509" actId="478"/>
          <ac:grpSpMkLst>
            <pc:docMk/>
            <pc:sldMk cId="762929318" sldId="335"/>
            <ac:grpSpMk id="429" creationId="{00000000-0000-0000-0000-000000000000}"/>
          </ac:grpSpMkLst>
        </pc:grpChg>
        <pc:graphicFrameChg chg="add mod">
          <ac:chgData name="Nguyễn Ngọc Tín" userId="fcb959ec-a8ce-4b1a-af7c-90c382fac543" providerId="ADAL" clId="{9408E515-6698-4A93-9F77-0A841B76D41F}" dt="2023-12-12T08:21:20.101" v="514" actId="14100"/>
          <ac:graphicFrameMkLst>
            <pc:docMk/>
            <pc:sldMk cId="762929318" sldId="335"/>
            <ac:graphicFrameMk id="7" creationId="{0B88C66C-18D6-A53B-CC81-CC05082BD395}"/>
          </ac:graphicFrameMkLst>
        </pc:graphicFrameChg>
      </pc:sldChg>
      <pc:sldChg chg="addSp modSp add del mod">
        <pc:chgData name="Nguyễn Ngọc Tín" userId="fcb959ec-a8ce-4b1a-af7c-90c382fac543" providerId="ADAL" clId="{9408E515-6698-4A93-9F77-0A841B76D41F}" dt="2023-12-18T08:34:58.252" v="573" actId="47"/>
        <pc:sldMkLst>
          <pc:docMk/>
          <pc:sldMk cId="127198389" sldId="336"/>
        </pc:sldMkLst>
        <pc:graphicFrameChg chg="add mod">
          <ac:chgData name="Nguyễn Ngọc Tín" userId="fcb959ec-a8ce-4b1a-af7c-90c382fac543" providerId="ADAL" clId="{9408E515-6698-4A93-9F77-0A841B76D41F}" dt="2023-12-12T08:25:50.675" v="527" actId="14100"/>
          <ac:graphicFrameMkLst>
            <pc:docMk/>
            <pc:sldMk cId="127198389" sldId="336"/>
            <ac:graphicFrameMk id="3" creationId="{AACB07AB-B2A6-82A2-E6E2-D114F7ABDAF9}"/>
          </ac:graphicFrameMkLst>
        </pc:graphicFrameChg>
      </pc:sldChg>
      <pc:sldChg chg="modSp mod">
        <pc:chgData name="Nguyễn Ngọc Tín" userId="fcb959ec-a8ce-4b1a-af7c-90c382fac543" providerId="ADAL" clId="{9408E515-6698-4A93-9F77-0A841B76D41F}" dt="2023-12-19T03:01:10.111" v="1231" actId="20577"/>
        <pc:sldMkLst>
          <pc:docMk/>
          <pc:sldMk cId="1545756336" sldId="337"/>
        </pc:sldMkLst>
        <pc:spChg chg="mod">
          <ac:chgData name="Nguyễn Ngọc Tín" userId="fcb959ec-a8ce-4b1a-af7c-90c382fac543" providerId="ADAL" clId="{9408E515-6698-4A93-9F77-0A841B76D41F}" dt="2023-12-19T03:01:10.111" v="1231" actId="20577"/>
          <ac:spMkLst>
            <pc:docMk/>
            <pc:sldMk cId="1545756336" sldId="337"/>
            <ac:spMk id="3" creationId="{0614C228-7BA7-CFBB-6F87-DDDF30834E38}"/>
          </ac:spMkLst>
        </pc:spChg>
      </pc:sldChg>
      <pc:sldChg chg="add del">
        <pc:chgData name="Nguyễn Ngọc Tín" userId="fcb959ec-a8ce-4b1a-af7c-90c382fac543" providerId="ADAL" clId="{9408E515-6698-4A93-9F77-0A841B76D41F}" dt="2023-12-12T08:25:33.440" v="517" actId="47"/>
        <pc:sldMkLst>
          <pc:docMk/>
          <pc:sldMk cId="691525375" sldId="338"/>
        </pc:sldMkLst>
      </pc:sldChg>
      <pc:sldChg chg="modSp mod">
        <pc:chgData name="Nguyễn Ngọc Tín" userId="fcb959ec-a8ce-4b1a-af7c-90c382fac543" providerId="ADAL" clId="{9408E515-6698-4A93-9F77-0A841B76D41F}" dt="2023-12-19T02:57:46.480" v="961" actId="20577"/>
        <pc:sldMkLst>
          <pc:docMk/>
          <pc:sldMk cId="1056060595" sldId="339"/>
        </pc:sldMkLst>
        <pc:spChg chg="mod">
          <ac:chgData name="Nguyễn Ngọc Tín" userId="fcb959ec-a8ce-4b1a-af7c-90c382fac543" providerId="ADAL" clId="{9408E515-6698-4A93-9F77-0A841B76D41F}" dt="2023-12-19T02:57:46.480" v="961" actId="20577"/>
          <ac:spMkLst>
            <pc:docMk/>
            <pc:sldMk cId="1056060595" sldId="339"/>
            <ac:spMk id="3" creationId="{659118EF-569B-38F7-8506-7DF50C299AF4}"/>
          </ac:spMkLst>
        </pc:spChg>
      </pc:sldChg>
      <pc:sldChg chg="add">
        <pc:chgData name="Nguyễn Ngọc Tín" userId="fcb959ec-a8ce-4b1a-af7c-90c382fac543" providerId="ADAL" clId="{9408E515-6698-4A93-9F77-0A841B76D41F}" dt="2023-12-12T08:25:31.094" v="516"/>
        <pc:sldMkLst>
          <pc:docMk/>
          <pc:sldMk cId="1160911182" sldId="339"/>
        </pc:sldMkLst>
      </pc:sldChg>
      <pc:sldChg chg="add del ord">
        <pc:chgData name="Nguyễn Ngọc Tín" userId="fcb959ec-a8ce-4b1a-af7c-90c382fac543" providerId="ADAL" clId="{9408E515-6698-4A93-9F77-0A841B76D41F}" dt="2023-12-18T08:34:57.619" v="572"/>
        <pc:sldMkLst>
          <pc:docMk/>
          <pc:sldMk cId="2700060639" sldId="339"/>
        </pc:sldMkLst>
      </pc:sldChg>
      <pc:sldMasterChg chg="modSp mod delSldLayout modSldLayout">
        <pc:chgData name="Nguyễn Ngọc Tín" userId="fcb959ec-a8ce-4b1a-af7c-90c382fac543" providerId="ADAL" clId="{9408E515-6698-4A93-9F77-0A841B76D41F}" dt="2023-12-12T08:06:20.063" v="505" actId="47"/>
        <pc:sldMasterMkLst>
          <pc:docMk/>
          <pc:sldMasterMk cId="0" sldId="2147483674"/>
        </pc:sldMasterMkLst>
        <pc:spChg chg="mod">
          <ac:chgData name="Nguyễn Ngọc Tín" userId="fcb959ec-a8ce-4b1a-af7c-90c382fac543" providerId="ADAL" clId="{9408E515-6698-4A93-9F77-0A841B76D41F}" dt="2023-12-12T07:58:14.035" v="412" actId="403"/>
          <ac:spMkLst>
            <pc:docMk/>
            <pc:sldMasterMk cId="0" sldId="2147483674"/>
            <ac:spMk id="2" creationId="{C5423E7F-B881-177C-C2B1-A6C81FE4BD1D}"/>
          </ac:spMkLst>
        </pc:spChg>
        <pc:sldLayoutChg chg="addSp modSp">
          <pc:chgData name="Nguyễn Ngọc Tín" userId="fcb959ec-a8ce-4b1a-af7c-90c382fac543" providerId="ADAL" clId="{9408E515-6698-4A93-9F77-0A841B76D41F}" dt="2023-12-12T07:59:24.672" v="413"/>
          <pc:sldLayoutMkLst>
            <pc:docMk/>
            <pc:sldMasterMk cId="0" sldId="2147483674"/>
            <pc:sldLayoutMk cId="0" sldId="2147483648"/>
          </pc:sldLayoutMkLst>
          <pc:spChg chg="add mod">
            <ac:chgData name="Nguyễn Ngọc Tín" userId="fcb959ec-a8ce-4b1a-af7c-90c382fac543" providerId="ADAL" clId="{9408E515-6698-4A93-9F77-0A841B76D41F}" dt="2023-12-12T07:59:24.672" v="413"/>
            <ac:spMkLst>
              <pc:docMk/>
              <pc:sldMasterMk cId="0" sldId="2147483674"/>
              <pc:sldLayoutMk cId="0" sldId="2147483648"/>
              <ac:spMk id="2" creationId="{923BBDDD-3F16-58B5-9129-BA34F460D184}"/>
            </ac:spMkLst>
          </pc:spChg>
        </pc:sldLayoutChg>
        <pc:sldLayoutChg chg="addSp modSp">
          <pc:chgData name="Nguyễn Ngọc Tín" userId="fcb959ec-a8ce-4b1a-af7c-90c382fac543" providerId="ADAL" clId="{9408E515-6698-4A93-9F77-0A841B76D41F}" dt="2023-12-12T07:59:25.122" v="414"/>
          <pc:sldLayoutMkLst>
            <pc:docMk/>
            <pc:sldMasterMk cId="0" sldId="2147483674"/>
            <pc:sldLayoutMk cId="0" sldId="2147483649"/>
          </pc:sldLayoutMkLst>
          <pc:spChg chg="add mod">
            <ac:chgData name="Nguyễn Ngọc Tín" userId="fcb959ec-a8ce-4b1a-af7c-90c382fac543" providerId="ADAL" clId="{9408E515-6698-4A93-9F77-0A841B76D41F}" dt="2023-12-12T07:59:25.122" v="414"/>
            <ac:spMkLst>
              <pc:docMk/>
              <pc:sldMasterMk cId="0" sldId="2147483674"/>
              <pc:sldLayoutMk cId="0" sldId="2147483649"/>
              <ac:spMk id="2" creationId="{890F2788-2C6D-26DA-F1FF-857C8C274C81}"/>
            </ac:spMkLst>
          </pc:spChg>
        </pc:sldLayoutChg>
        <pc:sldLayoutChg chg="addSp delSp modSp del">
          <pc:chgData name="Nguyễn Ngọc Tín" userId="fcb959ec-a8ce-4b1a-af7c-90c382fac543" providerId="ADAL" clId="{9408E515-6698-4A93-9F77-0A841B76D41F}" dt="2023-12-12T08:06:20.063" v="505" actId="47"/>
          <pc:sldLayoutMkLst>
            <pc:docMk/>
            <pc:sldMasterMk cId="0" sldId="2147483674"/>
            <pc:sldLayoutMk cId="0" sldId="2147483651"/>
          </pc:sldLayoutMkLst>
          <pc:spChg chg="add mod">
            <ac:chgData name="Nguyễn Ngọc Tín" userId="fcb959ec-a8ce-4b1a-af7c-90c382fac543" providerId="ADAL" clId="{9408E515-6698-4A93-9F77-0A841B76D41F}" dt="2023-12-12T07:59:25.992" v="415"/>
            <ac:spMkLst>
              <pc:docMk/>
              <pc:sldMasterMk cId="0" sldId="2147483674"/>
              <pc:sldLayoutMk cId="0" sldId="2147483651"/>
              <ac:spMk id="2" creationId="{D15FF27A-9C28-F1A1-B3D5-6C8AC77EA8EC}"/>
            </ac:spMkLst>
          </pc:spChg>
          <pc:spChg chg="add del mod">
            <ac:chgData name="Nguyễn Ngọc Tín" userId="fcb959ec-a8ce-4b1a-af7c-90c382fac543" providerId="ADAL" clId="{9408E515-6698-4A93-9F77-0A841B76D41F}" dt="2023-12-12T07:59:29.345" v="417"/>
            <ac:spMkLst>
              <pc:docMk/>
              <pc:sldMasterMk cId="0" sldId="2147483674"/>
              <pc:sldLayoutMk cId="0" sldId="2147483651"/>
              <ac:spMk id="3" creationId="{D18B0027-80F2-8668-D2A7-9F712013AB13}"/>
            </ac:spMkLst>
          </pc:spChg>
        </pc:sldLayoutChg>
        <pc:sldLayoutChg chg="addSp modSp del">
          <pc:chgData name="Nguyễn Ngọc Tín" userId="fcb959ec-a8ce-4b1a-af7c-90c382fac543" providerId="ADAL" clId="{9408E515-6698-4A93-9F77-0A841B76D41F}" dt="2023-12-12T08:06:20.063" v="505" actId="47"/>
          <pc:sldLayoutMkLst>
            <pc:docMk/>
            <pc:sldMasterMk cId="0" sldId="2147483674"/>
            <pc:sldLayoutMk cId="0" sldId="2147483652"/>
          </pc:sldLayoutMkLst>
          <pc:spChg chg="add mod">
            <ac:chgData name="Nguyễn Ngọc Tín" userId="fcb959ec-a8ce-4b1a-af7c-90c382fac543" providerId="ADAL" clId="{9408E515-6698-4A93-9F77-0A841B76D41F}" dt="2023-12-12T07:59:31.365" v="418"/>
            <ac:spMkLst>
              <pc:docMk/>
              <pc:sldMasterMk cId="0" sldId="2147483674"/>
              <pc:sldLayoutMk cId="0" sldId="2147483652"/>
              <ac:spMk id="2" creationId="{B1F08E36-2E6D-03F2-6579-B65B23E9F05F}"/>
            </ac:spMkLst>
          </pc:spChg>
        </pc:sldLayoutChg>
        <pc:sldLayoutChg chg="addSp modSp del">
          <pc:chgData name="Nguyễn Ngọc Tín" userId="fcb959ec-a8ce-4b1a-af7c-90c382fac543" providerId="ADAL" clId="{9408E515-6698-4A93-9F77-0A841B76D41F}" dt="2023-12-12T08:06:20.063" v="505" actId="47"/>
          <pc:sldLayoutMkLst>
            <pc:docMk/>
            <pc:sldMasterMk cId="0" sldId="2147483674"/>
            <pc:sldLayoutMk cId="0" sldId="2147483653"/>
          </pc:sldLayoutMkLst>
          <pc:spChg chg="add mod">
            <ac:chgData name="Nguyễn Ngọc Tín" userId="fcb959ec-a8ce-4b1a-af7c-90c382fac543" providerId="ADAL" clId="{9408E515-6698-4A93-9F77-0A841B76D41F}" dt="2023-12-12T07:59:32.074" v="419"/>
            <ac:spMkLst>
              <pc:docMk/>
              <pc:sldMasterMk cId="0" sldId="2147483674"/>
              <pc:sldLayoutMk cId="0" sldId="2147483653"/>
              <ac:spMk id="2" creationId="{87B65A13-610B-4514-2AEB-0AD368D0F147}"/>
            </ac:spMkLst>
          </pc:spChg>
        </pc:sldLayoutChg>
        <pc:sldLayoutChg chg="addSp modSp del">
          <pc:chgData name="Nguyễn Ngọc Tín" userId="fcb959ec-a8ce-4b1a-af7c-90c382fac543" providerId="ADAL" clId="{9408E515-6698-4A93-9F77-0A841B76D41F}" dt="2023-12-12T08:06:20.063" v="505" actId="47"/>
          <pc:sldLayoutMkLst>
            <pc:docMk/>
            <pc:sldMasterMk cId="0" sldId="2147483674"/>
            <pc:sldLayoutMk cId="0" sldId="2147483654"/>
          </pc:sldLayoutMkLst>
          <pc:spChg chg="add mod">
            <ac:chgData name="Nguyễn Ngọc Tín" userId="fcb959ec-a8ce-4b1a-af7c-90c382fac543" providerId="ADAL" clId="{9408E515-6698-4A93-9F77-0A841B76D41F}" dt="2023-12-12T07:59:32.776" v="420"/>
            <ac:spMkLst>
              <pc:docMk/>
              <pc:sldMasterMk cId="0" sldId="2147483674"/>
              <pc:sldLayoutMk cId="0" sldId="2147483654"/>
              <ac:spMk id="2" creationId="{DBE6168F-9C67-ED84-142C-73E54B3234FF}"/>
            </ac:spMkLst>
          </pc:spChg>
        </pc:sldLayoutChg>
        <pc:sldLayoutChg chg="addSp delSp modSp">
          <pc:chgData name="Nguyễn Ngọc Tín" userId="fcb959ec-a8ce-4b1a-af7c-90c382fac543" providerId="ADAL" clId="{9408E515-6698-4A93-9F77-0A841B76D41F}" dt="2023-12-12T07:59:34.623" v="423"/>
          <pc:sldLayoutMkLst>
            <pc:docMk/>
            <pc:sldMasterMk cId="0" sldId="2147483674"/>
            <pc:sldLayoutMk cId="0" sldId="2147483655"/>
          </pc:sldLayoutMkLst>
          <pc:spChg chg="add mod">
            <ac:chgData name="Nguyễn Ngọc Tín" userId="fcb959ec-a8ce-4b1a-af7c-90c382fac543" providerId="ADAL" clId="{9408E515-6698-4A93-9F77-0A841B76D41F}" dt="2023-12-12T07:59:33.438" v="421"/>
            <ac:spMkLst>
              <pc:docMk/>
              <pc:sldMasterMk cId="0" sldId="2147483674"/>
              <pc:sldLayoutMk cId="0" sldId="2147483655"/>
              <ac:spMk id="2" creationId="{935D9436-5A0D-F5EF-2503-4E743F168CFD}"/>
            </ac:spMkLst>
          </pc:spChg>
          <pc:spChg chg="add del mod">
            <ac:chgData name="Nguyễn Ngọc Tín" userId="fcb959ec-a8ce-4b1a-af7c-90c382fac543" providerId="ADAL" clId="{9408E515-6698-4A93-9F77-0A841B76D41F}" dt="2023-12-12T07:59:34.623" v="423"/>
            <ac:spMkLst>
              <pc:docMk/>
              <pc:sldMasterMk cId="0" sldId="2147483674"/>
              <pc:sldLayoutMk cId="0" sldId="2147483655"/>
              <ac:spMk id="3" creationId="{B0E7DC88-72CC-6C4B-5544-41F7D703A8ED}"/>
            </ac:spMkLst>
          </pc:spChg>
        </pc:sldLayoutChg>
        <pc:sldLayoutChg chg="addSp modSp del">
          <pc:chgData name="Nguyễn Ngọc Tín" userId="fcb959ec-a8ce-4b1a-af7c-90c382fac543" providerId="ADAL" clId="{9408E515-6698-4A93-9F77-0A841B76D41F}" dt="2023-12-12T08:06:20.063" v="505" actId="47"/>
          <pc:sldLayoutMkLst>
            <pc:docMk/>
            <pc:sldMasterMk cId="0" sldId="2147483674"/>
            <pc:sldLayoutMk cId="0" sldId="2147483656"/>
          </pc:sldLayoutMkLst>
          <pc:spChg chg="add mod">
            <ac:chgData name="Nguyễn Ngọc Tín" userId="fcb959ec-a8ce-4b1a-af7c-90c382fac543" providerId="ADAL" clId="{9408E515-6698-4A93-9F77-0A841B76D41F}" dt="2023-12-12T07:59:35.251" v="424"/>
            <ac:spMkLst>
              <pc:docMk/>
              <pc:sldMasterMk cId="0" sldId="2147483674"/>
              <pc:sldLayoutMk cId="0" sldId="2147483656"/>
              <ac:spMk id="2" creationId="{ED18F70D-2872-B8FF-56DE-DB136182C7A1}"/>
            </ac:spMkLst>
          </pc:spChg>
        </pc:sldLayoutChg>
        <pc:sldLayoutChg chg="addSp modSp del">
          <pc:chgData name="Nguyễn Ngọc Tín" userId="fcb959ec-a8ce-4b1a-af7c-90c382fac543" providerId="ADAL" clId="{9408E515-6698-4A93-9F77-0A841B76D41F}" dt="2023-12-12T08:06:20.063" v="505" actId="47"/>
          <pc:sldLayoutMkLst>
            <pc:docMk/>
            <pc:sldMasterMk cId="0" sldId="2147483674"/>
            <pc:sldLayoutMk cId="0" sldId="2147483657"/>
          </pc:sldLayoutMkLst>
          <pc:spChg chg="add mod">
            <ac:chgData name="Nguyễn Ngọc Tín" userId="fcb959ec-a8ce-4b1a-af7c-90c382fac543" providerId="ADAL" clId="{9408E515-6698-4A93-9F77-0A841B76D41F}" dt="2023-12-12T07:59:35.944" v="425"/>
            <ac:spMkLst>
              <pc:docMk/>
              <pc:sldMasterMk cId="0" sldId="2147483674"/>
              <pc:sldLayoutMk cId="0" sldId="2147483657"/>
              <ac:spMk id="2" creationId="{57A4A535-D089-9193-ED29-7FC49F49F5F2}"/>
            </ac:spMkLst>
          </pc:spChg>
        </pc:sldLayoutChg>
        <pc:sldLayoutChg chg="addSp modSp">
          <pc:chgData name="Nguyễn Ngọc Tín" userId="fcb959ec-a8ce-4b1a-af7c-90c382fac543" providerId="ADAL" clId="{9408E515-6698-4A93-9F77-0A841B76D41F}" dt="2023-12-12T07:59:36.382" v="426"/>
          <pc:sldLayoutMkLst>
            <pc:docMk/>
            <pc:sldMasterMk cId="0" sldId="2147483674"/>
            <pc:sldLayoutMk cId="0" sldId="2147483658"/>
          </pc:sldLayoutMkLst>
          <pc:spChg chg="add mod">
            <ac:chgData name="Nguyễn Ngọc Tín" userId="fcb959ec-a8ce-4b1a-af7c-90c382fac543" providerId="ADAL" clId="{9408E515-6698-4A93-9F77-0A841B76D41F}" dt="2023-12-12T07:59:36.382" v="426"/>
            <ac:spMkLst>
              <pc:docMk/>
              <pc:sldMasterMk cId="0" sldId="2147483674"/>
              <pc:sldLayoutMk cId="0" sldId="2147483658"/>
              <ac:spMk id="2" creationId="{E7BE7467-55AE-6D11-9915-076A7A980EA0}"/>
            </ac:spMkLst>
          </pc:spChg>
        </pc:sldLayoutChg>
        <pc:sldLayoutChg chg="addSp modSp">
          <pc:chgData name="Nguyễn Ngọc Tín" userId="fcb959ec-a8ce-4b1a-af7c-90c382fac543" providerId="ADAL" clId="{9408E515-6698-4A93-9F77-0A841B76D41F}" dt="2023-12-12T07:59:37.687" v="428"/>
          <pc:sldLayoutMkLst>
            <pc:docMk/>
            <pc:sldMasterMk cId="0" sldId="2147483674"/>
            <pc:sldLayoutMk cId="0" sldId="2147483660"/>
          </pc:sldLayoutMkLst>
          <pc:spChg chg="add mod">
            <ac:chgData name="Nguyễn Ngọc Tín" userId="fcb959ec-a8ce-4b1a-af7c-90c382fac543" providerId="ADAL" clId="{9408E515-6698-4A93-9F77-0A841B76D41F}" dt="2023-12-12T07:59:37.687" v="428"/>
            <ac:spMkLst>
              <pc:docMk/>
              <pc:sldMasterMk cId="0" sldId="2147483674"/>
              <pc:sldLayoutMk cId="0" sldId="2147483660"/>
              <ac:spMk id="2" creationId="{01E79D89-F02C-AB89-CDD8-15634ED71CD6}"/>
            </ac:spMkLst>
          </pc:spChg>
        </pc:sldLayoutChg>
        <pc:sldLayoutChg chg="addSp modSp">
          <pc:chgData name="Nguyễn Ngọc Tín" userId="fcb959ec-a8ce-4b1a-af7c-90c382fac543" providerId="ADAL" clId="{9408E515-6698-4A93-9F77-0A841B76D41F}" dt="2023-12-12T07:59:38.754" v="429"/>
          <pc:sldLayoutMkLst>
            <pc:docMk/>
            <pc:sldMasterMk cId="0" sldId="2147483674"/>
            <pc:sldLayoutMk cId="0" sldId="2147483661"/>
          </pc:sldLayoutMkLst>
          <pc:spChg chg="add mod">
            <ac:chgData name="Nguyễn Ngọc Tín" userId="fcb959ec-a8ce-4b1a-af7c-90c382fac543" providerId="ADAL" clId="{9408E515-6698-4A93-9F77-0A841B76D41F}" dt="2023-12-12T07:59:38.754" v="429"/>
            <ac:spMkLst>
              <pc:docMk/>
              <pc:sldMasterMk cId="0" sldId="2147483674"/>
              <pc:sldLayoutMk cId="0" sldId="2147483661"/>
              <ac:spMk id="2" creationId="{B4270975-C592-8954-B53D-680E52C2A2DE}"/>
            </ac:spMkLst>
          </pc:spChg>
        </pc:sldLayoutChg>
        <pc:sldLayoutChg chg="addSp modSp del">
          <pc:chgData name="Nguyễn Ngọc Tín" userId="fcb959ec-a8ce-4b1a-af7c-90c382fac543" providerId="ADAL" clId="{9408E515-6698-4A93-9F77-0A841B76D41F}" dt="2023-12-12T08:06:20.063" v="505" actId="47"/>
          <pc:sldLayoutMkLst>
            <pc:docMk/>
            <pc:sldMasterMk cId="0" sldId="2147483674"/>
            <pc:sldLayoutMk cId="0" sldId="2147483662"/>
          </pc:sldLayoutMkLst>
          <pc:spChg chg="add mod">
            <ac:chgData name="Nguyễn Ngọc Tín" userId="fcb959ec-a8ce-4b1a-af7c-90c382fac543" providerId="ADAL" clId="{9408E515-6698-4A93-9F77-0A841B76D41F}" dt="2023-12-12T07:59:39.072" v="430"/>
            <ac:spMkLst>
              <pc:docMk/>
              <pc:sldMasterMk cId="0" sldId="2147483674"/>
              <pc:sldLayoutMk cId="0" sldId="2147483662"/>
              <ac:spMk id="2" creationId="{EC8ABF6A-8B3F-DD56-CF5D-2C090FEAA990}"/>
            </ac:spMkLst>
          </pc:spChg>
        </pc:sldLayoutChg>
        <pc:sldLayoutChg chg="addSp modSp del">
          <pc:chgData name="Nguyễn Ngọc Tín" userId="fcb959ec-a8ce-4b1a-af7c-90c382fac543" providerId="ADAL" clId="{9408E515-6698-4A93-9F77-0A841B76D41F}" dt="2023-12-12T08:06:20.063" v="505" actId="47"/>
          <pc:sldLayoutMkLst>
            <pc:docMk/>
            <pc:sldMasterMk cId="0" sldId="2147483674"/>
            <pc:sldLayoutMk cId="0" sldId="2147483663"/>
          </pc:sldLayoutMkLst>
          <pc:spChg chg="add mod">
            <ac:chgData name="Nguyễn Ngọc Tín" userId="fcb959ec-a8ce-4b1a-af7c-90c382fac543" providerId="ADAL" clId="{9408E515-6698-4A93-9F77-0A841B76D41F}" dt="2023-12-12T07:59:40.515" v="431"/>
            <ac:spMkLst>
              <pc:docMk/>
              <pc:sldMasterMk cId="0" sldId="2147483674"/>
              <pc:sldLayoutMk cId="0" sldId="2147483663"/>
              <ac:spMk id="2" creationId="{60990309-BA6F-8DEE-1CE0-84999BF99FCB}"/>
            </ac:spMkLst>
          </pc:spChg>
        </pc:sldLayoutChg>
        <pc:sldLayoutChg chg="addSp modSp del">
          <pc:chgData name="Nguyễn Ngọc Tín" userId="fcb959ec-a8ce-4b1a-af7c-90c382fac543" providerId="ADAL" clId="{9408E515-6698-4A93-9F77-0A841B76D41F}" dt="2023-12-12T08:06:20.063" v="505" actId="47"/>
          <pc:sldLayoutMkLst>
            <pc:docMk/>
            <pc:sldMasterMk cId="0" sldId="2147483674"/>
            <pc:sldLayoutMk cId="0" sldId="2147483664"/>
          </pc:sldLayoutMkLst>
          <pc:spChg chg="add mod">
            <ac:chgData name="Nguyễn Ngọc Tín" userId="fcb959ec-a8ce-4b1a-af7c-90c382fac543" providerId="ADAL" clId="{9408E515-6698-4A93-9F77-0A841B76D41F}" dt="2023-12-12T07:59:41.468" v="432"/>
            <ac:spMkLst>
              <pc:docMk/>
              <pc:sldMasterMk cId="0" sldId="2147483674"/>
              <pc:sldLayoutMk cId="0" sldId="2147483664"/>
              <ac:spMk id="2" creationId="{D20CF1B0-13E0-BB77-4DAA-418E7AD63155}"/>
            </ac:spMkLst>
          </pc:spChg>
        </pc:sldLayoutChg>
        <pc:sldLayoutChg chg="addSp modSp del">
          <pc:chgData name="Nguyễn Ngọc Tín" userId="fcb959ec-a8ce-4b1a-af7c-90c382fac543" providerId="ADAL" clId="{9408E515-6698-4A93-9F77-0A841B76D41F}" dt="2023-12-12T08:06:20.063" v="505" actId="47"/>
          <pc:sldLayoutMkLst>
            <pc:docMk/>
            <pc:sldMasterMk cId="0" sldId="2147483674"/>
            <pc:sldLayoutMk cId="0" sldId="2147483665"/>
          </pc:sldLayoutMkLst>
          <pc:spChg chg="add mod">
            <ac:chgData name="Nguyễn Ngọc Tín" userId="fcb959ec-a8ce-4b1a-af7c-90c382fac543" providerId="ADAL" clId="{9408E515-6698-4A93-9F77-0A841B76D41F}" dt="2023-12-12T07:59:41.810" v="433"/>
            <ac:spMkLst>
              <pc:docMk/>
              <pc:sldMasterMk cId="0" sldId="2147483674"/>
              <pc:sldLayoutMk cId="0" sldId="2147483665"/>
              <ac:spMk id="2" creationId="{04440954-4CDC-1FC5-A117-2D5586D2CF23}"/>
            </ac:spMkLst>
          </pc:spChg>
        </pc:sldLayoutChg>
        <pc:sldLayoutChg chg="addSp modSp del">
          <pc:chgData name="Nguyễn Ngọc Tín" userId="fcb959ec-a8ce-4b1a-af7c-90c382fac543" providerId="ADAL" clId="{9408E515-6698-4A93-9F77-0A841B76D41F}" dt="2023-12-12T08:06:20.063" v="505" actId="47"/>
          <pc:sldLayoutMkLst>
            <pc:docMk/>
            <pc:sldMasterMk cId="0" sldId="2147483674"/>
            <pc:sldLayoutMk cId="0" sldId="2147483666"/>
          </pc:sldLayoutMkLst>
          <pc:spChg chg="add mod">
            <ac:chgData name="Nguyễn Ngọc Tín" userId="fcb959ec-a8ce-4b1a-af7c-90c382fac543" providerId="ADAL" clId="{9408E515-6698-4A93-9F77-0A841B76D41F}" dt="2023-12-12T07:59:42.436" v="434"/>
            <ac:spMkLst>
              <pc:docMk/>
              <pc:sldMasterMk cId="0" sldId="2147483674"/>
              <pc:sldLayoutMk cId="0" sldId="2147483666"/>
              <ac:spMk id="2" creationId="{BE61AE41-6D7D-A8B2-C707-66BBEE01E781}"/>
            </ac:spMkLst>
          </pc:spChg>
        </pc:sldLayoutChg>
        <pc:sldLayoutChg chg="addSp modSp del">
          <pc:chgData name="Nguyễn Ngọc Tín" userId="fcb959ec-a8ce-4b1a-af7c-90c382fac543" providerId="ADAL" clId="{9408E515-6698-4A93-9F77-0A841B76D41F}" dt="2023-12-12T08:06:20.063" v="505" actId="47"/>
          <pc:sldLayoutMkLst>
            <pc:docMk/>
            <pc:sldMasterMk cId="0" sldId="2147483674"/>
            <pc:sldLayoutMk cId="0" sldId="2147483667"/>
          </pc:sldLayoutMkLst>
          <pc:spChg chg="add mod">
            <ac:chgData name="Nguyễn Ngọc Tín" userId="fcb959ec-a8ce-4b1a-af7c-90c382fac543" providerId="ADAL" clId="{9408E515-6698-4A93-9F77-0A841B76D41F}" dt="2023-12-12T07:59:43.122" v="435"/>
            <ac:spMkLst>
              <pc:docMk/>
              <pc:sldMasterMk cId="0" sldId="2147483674"/>
              <pc:sldLayoutMk cId="0" sldId="2147483667"/>
              <ac:spMk id="2" creationId="{ABBCE064-9863-65A1-92A4-C6D782A51902}"/>
            </ac:spMkLst>
          </pc:spChg>
        </pc:sldLayoutChg>
        <pc:sldLayoutChg chg="addSp modSp del">
          <pc:chgData name="Nguyễn Ngọc Tín" userId="fcb959ec-a8ce-4b1a-af7c-90c382fac543" providerId="ADAL" clId="{9408E515-6698-4A93-9F77-0A841B76D41F}" dt="2023-12-12T08:06:20.063" v="505" actId="47"/>
          <pc:sldLayoutMkLst>
            <pc:docMk/>
            <pc:sldMasterMk cId="0" sldId="2147483674"/>
            <pc:sldLayoutMk cId="0" sldId="2147483668"/>
          </pc:sldLayoutMkLst>
          <pc:spChg chg="add mod">
            <ac:chgData name="Nguyễn Ngọc Tín" userId="fcb959ec-a8ce-4b1a-af7c-90c382fac543" providerId="ADAL" clId="{9408E515-6698-4A93-9F77-0A841B76D41F}" dt="2023-12-12T07:59:43.485" v="436"/>
            <ac:spMkLst>
              <pc:docMk/>
              <pc:sldMasterMk cId="0" sldId="2147483674"/>
              <pc:sldLayoutMk cId="0" sldId="2147483668"/>
              <ac:spMk id="2" creationId="{04FC4D04-6C5E-F72C-C87D-E4A09F1962CF}"/>
            </ac:spMkLst>
          </pc:spChg>
        </pc:sldLayoutChg>
        <pc:sldLayoutChg chg="del">
          <pc:chgData name="Nguyễn Ngọc Tín" userId="fcb959ec-a8ce-4b1a-af7c-90c382fac543" providerId="ADAL" clId="{9408E515-6698-4A93-9F77-0A841B76D41F}" dt="2023-12-12T07:48:09.617" v="402" actId="47"/>
          <pc:sldLayoutMkLst>
            <pc:docMk/>
            <pc:sldMasterMk cId="0" sldId="2147483674"/>
            <pc:sldLayoutMk cId="0" sldId="2147483669"/>
          </pc:sldLayoutMkLst>
        </pc:sldLayoutChg>
        <pc:sldLayoutChg chg="addSp modSp">
          <pc:chgData name="Nguyễn Ngọc Tín" userId="fcb959ec-a8ce-4b1a-af7c-90c382fac543" providerId="ADAL" clId="{9408E515-6698-4A93-9F77-0A841B76D41F}" dt="2023-12-12T07:59:44.567" v="437"/>
          <pc:sldLayoutMkLst>
            <pc:docMk/>
            <pc:sldMasterMk cId="0" sldId="2147483674"/>
            <pc:sldLayoutMk cId="0" sldId="2147483670"/>
          </pc:sldLayoutMkLst>
          <pc:spChg chg="add mod">
            <ac:chgData name="Nguyễn Ngọc Tín" userId="fcb959ec-a8ce-4b1a-af7c-90c382fac543" providerId="ADAL" clId="{9408E515-6698-4A93-9F77-0A841B76D41F}" dt="2023-12-12T07:59:44.567" v="437"/>
            <ac:spMkLst>
              <pc:docMk/>
              <pc:sldMasterMk cId="0" sldId="2147483674"/>
              <pc:sldLayoutMk cId="0" sldId="2147483670"/>
              <ac:spMk id="2" creationId="{0339EECA-7469-F279-8533-0BCA7E218938}"/>
            </ac:spMkLst>
          </pc:spChg>
        </pc:sldLayoutChg>
        <pc:sldLayoutChg chg="addSp modSp">
          <pc:chgData name="Nguyễn Ngọc Tín" userId="fcb959ec-a8ce-4b1a-af7c-90c382fac543" providerId="ADAL" clId="{9408E515-6698-4A93-9F77-0A841B76D41F}" dt="2023-12-12T07:59:44.936" v="438"/>
          <pc:sldLayoutMkLst>
            <pc:docMk/>
            <pc:sldMasterMk cId="0" sldId="2147483674"/>
            <pc:sldLayoutMk cId="0" sldId="2147483678"/>
          </pc:sldLayoutMkLst>
          <pc:spChg chg="add mod">
            <ac:chgData name="Nguyễn Ngọc Tín" userId="fcb959ec-a8ce-4b1a-af7c-90c382fac543" providerId="ADAL" clId="{9408E515-6698-4A93-9F77-0A841B76D41F}" dt="2023-12-12T07:59:44.936" v="438"/>
            <ac:spMkLst>
              <pc:docMk/>
              <pc:sldMasterMk cId="0" sldId="2147483674"/>
              <pc:sldLayoutMk cId="0" sldId="2147483678"/>
              <ac:spMk id="2" creationId="{8425955D-B166-D7A0-D45E-E05F4F79F3DB}"/>
            </ac:spMkLst>
          </pc:spChg>
          <pc:spChg chg="add mod">
            <ac:chgData name="Nguyễn Ngọc Tín" userId="fcb959ec-a8ce-4b1a-af7c-90c382fac543" providerId="ADAL" clId="{9408E515-6698-4A93-9F77-0A841B76D41F}" dt="2023-12-12T07:59:37.339" v="427"/>
            <ac:spMkLst>
              <pc:docMk/>
              <pc:sldMasterMk cId="0" sldId="2147483674"/>
              <pc:sldLayoutMk cId="0" sldId="2147483678"/>
              <ac:spMk id="2" creationId="{A98DFF17-1FAB-734A-3760-3982CA04B39D}"/>
            </ac:spMkLst>
          </pc:spChg>
        </pc:sldLayoutChg>
      </pc:sldMasterChg>
      <pc:sldMasterChg chg="del delSldLayout">
        <pc:chgData name="Nguyễn Ngọc Tín" userId="fcb959ec-a8ce-4b1a-af7c-90c382fac543" providerId="ADAL" clId="{9408E515-6698-4A93-9F77-0A841B76D41F}" dt="2023-12-12T06:15:54.951" v="0" actId="47"/>
        <pc:sldMasterMkLst>
          <pc:docMk/>
          <pc:sldMasterMk cId="0" sldId="2147483675"/>
        </pc:sldMasterMkLst>
        <pc:sldLayoutChg chg="del">
          <pc:chgData name="Nguyễn Ngọc Tín" userId="fcb959ec-a8ce-4b1a-af7c-90c382fac543" providerId="ADAL" clId="{9408E515-6698-4A93-9F77-0A841B76D41F}" dt="2023-12-12T06:15:54.951" v="0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Nguyễn Ngọc Tín" userId="fcb959ec-a8ce-4b1a-af7c-90c382fac543" providerId="ADAL" clId="{9408E515-6698-4A93-9F77-0A841B76D41F}" dt="2023-12-12T06:15:54.951" v="0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  <pc:docChgLst>
    <pc:chgData name="Lê Hoàng Thoại" userId="S::20521976@ms.uit.edu.vn::1484c282-51f2-4587-a1b6-28ea79051de3" providerId="AD" clId="Web-{BC58CFA3-C754-A48C-BFEA-9BFD0598D317}"/>
    <pc:docChg chg="modSld">
      <pc:chgData name="Lê Hoàng Thoại" userId="S::20521976@ms.uit.edu.vn::1484c282-51f2-4587-a1b6-28ea79051de3" providerId="AD" clId="Web-{BC58CFA3-C754-A48C-BFEA-9BFD0598D317}" dt="2023-12-12T06:24:43.842" v="37" actId="14100"/>
      <pc:docMkLst>
        <pc:docMk/>
      </pc:docMkLst>
      <pc:sldChg chg="modSp">
        <pc:chgData name="Lê Hoàng Thoại" userId="S::20521976@ms.uit.edu.vn::1484c282-51f2-4587-a1b6-28ea79051de3" providerId="AD" clId="Web-{BC58CFA3-C754-A48C-BFEA-9BFD0598D317}" dt="2023-12-12T06:20:10.771" v="7" actId="20577"/>
        <pc:sldMkLst>
          <pc:docMk/>
          <pc:sldMk cId="0" sldId="261"/>
        </pc:sldMkLst>
        <pc:spChg chg="mod">
          <ac:chgData name="Lê Hoàng Thoại" userId="S::20521976@ms.uit.edu.vn::1484c282-51f2-4587-a1b6-28ea79051de3" providerId="AD" clId="Web-{BC58CFA3-C754-A48C-BFEA-9BFD0598D317}" dt="2023-12-12T06:20:10.771" v="7" actId="20577"/>
          <ac:spMkLst>
            <pc:docMk/>
            <pc:sldMk cId="0" sldId="261"/>
            <ac:spMk id="2" creationId="{1AB1BEDD-ECCA-B59A-F2CE-CA82E39E4167}"/>
          </ac:spMkLst>
        </pc:spChg>
      </pc:sldChg>
      <pc:sldChg chg="modSp">
        <pc:chgData name="Lê Hoàng Thoại" userId="S::20521976@ms.uit.edu.vn::1484c282-51f2-4587-a1b6-28ea79051de3" providerId="AD" clId="Web-{BC58CFA3-C754-A48C-BFEA-9BFD0598D317}" dt="2023-12-12T06:24:43.842" v="37" actId="14100"/>
        <pc:sldMkLst>
          <pc:docMk/>
          <pc:sldMk cId="203282263" sldId="312"/>
        </pc:sldMkLst>
        <pc:spChg chg="mod">
          <ac:chgData name="Lê Hoàng Thoại" userId="S::20521976@ms.uit.edu.vn::1484c282-51f2-4587-a1b6-28ea79051de3" providerId="AD" clId="Web-{BC58CFA3-C754-A48C-BFEA-9BFD0598D317}" dt="2023-12-12T06:24:43.842" v="37" actId="14100"/>
          <ac:spMkLst>
            <pc:docMk/>
            <pc:sldMk cId="203282263" sldId="312"/>
            <ac:spMk id="4" creationId="{559DC873-E90B-257E-AE80-9A6DD1210C54}"/>
          </ac:spMkLst>
        </pc:spChg>
      </pc:sldChg>
      <pc:sldChg chg="modSp">
        <pc:chgData name="Lê Hoàng Thoại" userId="S::20521976@ms.uit.edu.vn::1484c282-51f2-4587-a1b6-28ea79051de3" providerId="AD" clId="Web-{BC58CFA3-C754-A48C-BFEA-9BFD0598D317}" dt="2023-12-12T06:21:14.335" v="17" actId="20577"/>
        <pc:sldMkLst>
          <pc:docMk/>
          <pc:sldMk cId="643573271" sldId="314"/>
        </pc:sldMkLst>
        <pc:spChg chg="mod">
          <ac:chgData name="Lê Hoàng Thoại" userId="S::20521976@ms.uit.edu.vn::1484c282-51f2-4587-a1b6-28ea79051de3" providerId="AD" clId="Web-{BC58CFA3-C754-A48C-BFEA-9BFD0598D317}" dt="2023-12-12T06:21:14.335" v="17" actId="20577"/>
          <ac:spMkLst>
            <pc:docMk/>
            <pc:sldMk cId="643573271" sldId="314"/>
            <ac:spMk id="9" creationId="{78DCED8C-FB67-511B-4437-B8CF748B5881}"/>
          </ac:spMkLst>
        </pc:spChg>
        <pc:spChg chg="mod">
          <ac:chgData name="Lê Hoàng Thoại" userId="S::20521976@ms.uit.edu.vn::1484c282-51f2-4587-a1b6-28ea79051de3" providerId="AD" clId="Web-{BC58CFA3-C754-A48C-BFEA-9BFD0598D317}" dt="2023-12-12T06:20:48.631" v="8" actId="14100"/>
          <ac:spMkLst>
            <pc:docMk/>
            <pc:sldMk cId="643573271" sldId="314"/>
            <ac:spMk id="10" creationId="{EBB934F0-FEBA-E32D-2EE4-50E8FE4A01B6}"/>
          </ac:spMkLst>
        </pc:spChg>
      </pc:sldChg>
      <pc:sldChg chg="modSp">
        <pc:chgData name="Lê Hoàng Thoại" userId="S::20521976@ms.uit.edu.vn::1484c282-51f2-4587-a1b6-28ea79051de3" providerId="AD" clId="Web-{BC58CFA3-C754-A48C-BFEA-9BFD0598D317}" dt="2023-12-12T06:24:35.185" v="31" actId="20577"/>
        <pc:sldMkLst>
          <pc:docMk/>
          <pc:sldMk cId="3681707604" sldId="315"/>
        </pc:sldMkLst>
        <pc:spChg chg="mod">
          <ac:chgData name="Lê Hoàng Thoại" userId="S::20521976@ms.uit.edu.vn::1484c282-51f2-4587-a1b6-28ea79051de3" providerId="AD" clId="Web-{BC58CFA3-C754-A48C-BFEA-9BFD0598D317}" dt="2023-12-12T06:24:35.185" v="31" actId="20577"/>
          <ac:spMkLst>
            <pc:docMk/>
            <pc:sldMk cId="3681707604" sldId="315"/>
            <ac:spMk id="3" creationId="{6B7C68DF-2DE4-F568-A713-DE247EC936F6}"/>
          </ac:spMkLst>
        </pc:spChg>
      </pc:sldChg>
      <pc:sldChg chg="modSp">
        <pc:chgData name="Lê Hoàng Thoại" userId="S::20521976@ms.uit.edu.vn::1484c282-51f2-4587-a1b6-28ea79051de3" providerId="AD" clId="Web-{BC58CFA3-C754-A48C-BFEA-9BFD0598D317}" dt="2023-12-12T06:24:30.279" v="26" actId="20577"/>
        <pc:sldMkLst>
          <pc:docMk/>
          <pc:sldMk cId="1037061260" sldId="318"/>
        </pc:sldMkLst>
        <pc:spChg chg="mod">
          <ac:chgData name="Lê Hoàng Thoại" userId="S::20521976@ms.uit.edu.vn::1484c282-51f2-4587-a1b6-28ea79051de3" providerId="AD" clId="Web-{BC58CFA3-C754-A48C-BFEA-9BFD0598D317}" dt="2023-12-12T06:24:30.279" v="26" actId="20577"/>
          <ac:spMkLst>
            <pc:docMk/>
            <pc:sldMk cId="1037061260" sldId="318"/>
            <ac:spMk id="3" creationId="{6B7C68DF-2DE4-F568-A713-DE247EC936F6}"/>
          </ac:spMkLst>
        </pc:spChg>
      </pc:sldChg>
      <pc:sldChg chg="modSp">
        <pc:chgData name="Lê Hoàng Thoại" userId="S::20521976@ms.uit.edu.vn::1484c282-51f2-4587-a1b6-28ea79051de3" providerId="AD" clId="Web-{BC58CFA3-C754-A48C-BFEA-9BFD0598D317}" dt="2023-12-12T06:24:23.154" v="22" actId="20577"/>
        <pc:sldMkLst>
          <pc:docMk/>
          <pc:sldMk cId="870918244" sldId="319"/>
        </pc:sldMkLst>
        <pc:spChg chg="mod">
          <ac:chgData name="Lê Hoàng Thoại" userId="S::20521976@ms.uit.edu.vn::1484c282-51f2-4587-a1b6-28ea79051de3" providerId="AD" clId="Web-{BC58CFA3-C754-A48C-BFEA-9BFD0598D317}" dt="2023-12-12T06:24:23.154" v="22" actId="20577"/>
          <ac:spMkLst>
            <pc:docMk/>
            <pc:sldMk cId="870918244" sldId="319"/>
            <ac:spMk id="6" creationId="{B018B905-3F74-E111-AE65-986470AA10E5}"/>
          </ac:spMkLst>
        </pc:spChg>
      </pc:sldChg>
    </pc:docChg>
  </pc:docChgLst>
  <pc:docChgLst>
    <pc:chgData name="Lê Hoàng Thoại" userId="S::20521976@ms.uit.edu.vn::1484c282-51f2-4587-a1b6-28ea79051de3" providerId="AD" clId="Web-{7815412A-742D-6537-AC33-FA7A4AC050DC}"/>
    <pc:docChg chg="modSld">
      <pc:chgData name="Lê Hoàng Thoại" userId="S::20521976@ms.uit.edu.vn::1484c282-51f2-4587-a1b6-28ea79051de3" providerId="AD" clId="Web-{7815412A-742D-6537-AC33-FA7A4AC050DC}" dt="2023-12-13T01:47:44.433" v="25" actId="20577"/>
      <pc:docMkLst>
        <pc:docMk/>
      </pc:docMkLst>
      <pc:sldChg chg="modSp">
        <pc:chgData name="Lê Hoàng Thoại" userId="S::20521976@ms.uit.edu.vn::1484c282-51f2-4587-a1b6-28ea79051de3" providerId="AD" clId="Web-{7815412A-742D-6537-AC33-FA7A4AC050DC}" dt="2023-12-13T01:47:44.433" v="25" actId="20577"/>
        <pc:sldMkLst>
          <pc:docMk/>
          <pc:sldMk cId="870918244" sldId="319"/>
        </pc:sldMkLst>
        <pc:spChg chg="mod">
          <ac:chgData name="Lê Hoàng Thoại" userId="S::20521976@ms.uit.edu.vn::1484c282-51f2-4587-a1b6-28ea79051de3" providerId="AD" clId="Web-{7815412A-742D-6537-AC33-FA7A4AC050DC}" dt="2023-12-13T01:47:44.433" v="25" actId="20577"/>
          <ac:spMkLst>
            <pc:docMk/>
            <pc:sldMk cId="870918244" sldId="319"/>
            <ac:spMk id="6" creationId="{B018B905-3F74-E111-AE65-986470AA10E5}"/>
          </ac:spMkLst>
        </pc:spChg>
      </pc:sldChg>
    </pc:docChg>
  </pc:docChgLst>
  <pc:docChgLst>
    <pc:chgData name="Lê Hoàng Thoại" userId="1484c282-51f2-4587-a1b6-28ea79051de3" providerId="ADAL" clId="{BF4F77FE-5B5C-814D-B074-81537AD781FE}"/>
    <pc:docChg chg="custSel addSld modSld sldOrd modSection">
      <pc:chgData name="Lê Hoàng Thoại" userId="1484c282-51f2-4587-a1b6-28ea79051de3" providerId="ADAL" clId="{BF4F77FE-5B5C-814D-B074-81537AD781FE}" dt="2023-12-12T08:25:03.825" v="39" actId="14100"/>
      <pc:docMkLst>
        <pc:docMk/>
      </pc:docMkLst>
      <pc:sldChg chg="addSp delSp modSp add mod ord">
        <pc:chgData name="Lê Hoàng Thoại" userId="1484c282-51f2-4587-a1b6-28ea79051de3" providerId="ADAL" clId="{BF4F77FE-5B5C-814D-B074-81537AD781FE}" dt="2023-12-12T08:25:03.825" v="39" actId="14100"/>
        <pc:sldMkLst>
          <pc:docMk/>
          <pc:sldMk cId="1545756336" sldId="337"/>
        </pc:sldMkLst>
        <pc:spChg chg="mod">
          <ac:chgData name="Lê Hoàng Thoại" userId="1484c282-51f2-4587-a1b6-28ea79051de3" providerId="ADAL" clId="{BF4F77FE-5B5C-814D-B074-81537AD781FE}" dt="2023-12-12T08:25:03.825" v="39" actId="14100"/>
          <ac:spMkLst>
            <pc:docMk/>
            <pc:sldMk cId="1545756336" sldId="337"/>
            <ac:spMk id="3" creationId="{0614C228-7BA7-CFBB-6F87-DDDF30834E38}"/>
          </ac:spMkLst>
        </pc:spChg>
        <pc:spChg chg="add del mod">
          <ac:chgData name="Lê Hoàng Thoại" userId="1484c282-51f2-4587-a1b6-28ea79051de3" providerId="ADAL" clId="{BF4F77FE-5B5C-814D-B074-81537AD781FE}" dt="2023-12-12T08:23:15.461" v="6" actId="478"/>
          <ac:spMkLst>
            <pc:docMk/>
            <pc:sldMk cId="1545756336" sldId="337"/>
            <ac:spMk id="6" creationId="{3581BE4A-D58B-5F20-EE3B-C8536A871040}"/>
          </ac:spMkLst>
        </pc:spChg>
        <pc:spChg chg="del">
          <ac:chgData name="Lê Hoàng Thoại" userId="1484c282-51f2-4587-a1b6-28ea79051de3" providerId="ADAL" clId="{BF4F77FE-5B5C-814D-B074-81537AD781FE}" dt="2023-12-12T08:23:05.952" v="3" actId="478"/>
          <ac:spMkLst>
            <pc:docMk/>
            <pc:sldMk cId="1545756336" sldId="337"/>
            <ac:spMk id="258" creationId="{00000000-0000-0000-0000-000000000000}"/>
          </ac:spMkLst>
        </pc:spChg>
        <pc:spChg chg="del">
          <ac:chgData name="Lê Hoàng Thoại" userId="1484c282-51f2-4587-a1b6-28ea79051de3" providerId="ADAL" clId="{BF4F77FE-5B5C-814D-B074-81537AD781FE}" dt="2023-12-12T08:23:03.215" v="2" actId="478"/>
          <ac:spMkLst>
            <pc:docMk/>
            <pc:sldMk cId="1545756336" sldId="337"/>
            <ac:spMk id="299" creationId="{00000000-0000-0000-0000-000000000000}"/>
          </ac:spMkLst>
        </pc:spChg>
        <pc:graphicFrameChg chg="del">
          <ac:chgData name="Lê Hoàng Thoại" userId="1484c282-51f2-4587-a1b6-28ea79051de3" providerId="ADAL" clId="{BF4F77FE-5B5C-814D-B074-81537AD781FE}" dt="2023-12-12T08:23:03.215" v="2" actId="478"/>
          <ac:graphicFrameMkLst>
            <pc:docMk/>
            <pc:sldMk cId="1545756336" sldId="337"/>
            <ac:graphicFrameMk id="2" creationId="{9B01FB06-A340-12F1-6079-61DE74FB386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b60f377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b60f377e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b60f377e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b60f377e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685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b60f377e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b60f377e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808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a5a9f9a1c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5a5a9f9a1c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33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b60f377e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b60f377e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587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b60f377e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b60f377e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595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b60f377e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b60f377e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497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b60f377e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b60f377e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80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b60f377e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b60f377e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49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b60f377e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b60f377e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48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b60f377e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b60f377e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653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a5a2c5c2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a5a2c5c2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b60f377e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b60f377e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117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b60f377e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b60f377e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74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b60f377e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b60f377e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+"/>
            </a:pP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Resolution là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điền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null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"Resolution"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 (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Times New Roman" panose="02020603050405020304" pitchFamily="18" charset="0"/>
              <a:buChar char="+"/>
            </a:pP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‘Weight’, ‘CPU model’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lược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1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339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b60f377e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b60f377e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34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b60f377e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b60f377e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+"/>
            </a:pP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Resolution là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điền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null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"Resolution"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 (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Times New Roman" panose="02020603050405020304" pitchFamily="18" charset="0"/>
              <a:buChar char="+"/>
            </a:pP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‘Weight’, ‘CPU model’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lược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1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856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b60f377e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b60f377e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+"/>
            </a:pP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Resolution là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điền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null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"Resolution"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 (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Times New Roman" panose="02020603050405020304" pitchFamily="18" charset="0"/>
              <a:buChar char="+"/>
            </a:pP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‘Weight’, ‘CPU model’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lược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1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5458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b60f377e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b60f377e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+"/>
            </a:pP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Resolution là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điền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null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"Resolution"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 (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Times New Roman" panose="02020603050405020304" pitchFamily="18" charset="0"/>
              <a:buChar char="+"/>
            </a:pP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‘Weight’, ‘CPU model’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lược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1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6159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b60f377e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b60f377e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+"/>
            </a:pP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Resolution là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điền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null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"Resolution"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 (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Times New Roman" panose="02020603050405020304" pitchFamily="18" charset="0"/>
              <a:buChar char="+"/>
            </a:pP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‘Weight’, ‘CPU model’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lược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1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703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a5a9f9a1c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5a5a9f9a1c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a5a9f9a1c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5a5a9f9a1c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86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a5a2c5c2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5a5a2c5c2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a5a9f9a1c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5a5a9f9a1c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058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a5a9f9a1c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5a5a9f9a1c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350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a5a9f9a1c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5a5a9f9a1c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3080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a5a9f9a1c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5a5a9f9a1c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82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b4c94d535_2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b4c94d535_2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069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a5a9f9a1c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5a5a9f9a1c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5546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b4c94d535_2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b4c94d535_2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2198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b4c94d535_2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b4c94d535_2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477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a5a2c5c2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a5a2c5c2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994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a5a2c5c2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a5a2c5c2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b4c94d535_2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b4c94d535_2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b60f377e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b60f377e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b60f377e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b60f377e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685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b4c94d535_2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5b4c94d535_2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29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00625" y="1798550"/>
            <a:ext cx="7416000" cy="15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Montserrat ExtraBold" panose="00000900000000000000" pitchFamily="50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859750"/>
            <a:ext cx="43590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Medium"/>
              <a:buNone/>
              <a:defRPr sz="1800">
                <a:latin typeface="Lexend Medium"/>
                <a:ea typeface="Lexend Medium"/>
                <a:cs typeface="Lexend Medium"/>
                <a:sym typeface="Lexen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Medium"/>
              <a:buNone/>
              <a:defRPr sz="1800">
                <a:latin typeface="Lexend Medium"/>
                <a:ea typeface="Lexend Medium"/>
                <a:cs typeface="Lexend Medium"/>
                <a:sym typeface="Lexen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Medium"/>
              <a:buNone/>
              <a:defRPr sz="1800">
                <a:latin typeface="Lexend Medium"/>
                <a:ea typeface="Lexend Medium"/>
                <a:cs typeface="Lexend Medium"/>
                <a:sym typeface="Lexen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Medium"/>
              <a:buNone/>
              <a:defRPr sz="1800">
                <a:latin typeface="Lexend Medium"/>
                <a:ea typeface="Lexend Medium"/>
                <a:cs typeface="Lexend Medium"/>
                <a:sym typeface="Lexen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Medium"/>
              <a:buNone/>
              <a:defRPr sz="1800">
                <a:latin typeface="Lexend Medium"/>
                <a:ea typeface="Lexend Medium"/>
                <a:cs typeface="Lexend Medium"/>
                <a:sym typeface="Lexen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Medium"/>
              <a:buNone/>
              <a:defRPr sz="1800">
                <a:latin typeface="Lexend Medium"/>
                <a:ea typeface="Lexend Medium"/>
                <a:cs typeface="Lexend Medium"/>
                <a:sym typeface="Lexen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Medium"/>
              <a:buNone/>
              <a:defRPr sz="1800">
                <a:latin typeface="Lexend Medium"/>
                <a:ea typeface="Lexend Medium"/>
                <a:cs typeface="Lexend Medium"/>
                <a:sym typeface="Lexen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 Medium"/>
              <a:buNone/>
              <a:defRPr sz="1800">
                <a:latin typeface="Lexend Medium"/>
                <a:ea typeface="Lexend Medium"/>
                <a:cs typeface="Lexend Medium"/>
                <a:sym typeface="Lexend Medium"/>
              </a:defRPr>
            </a:lvl9pPr>
          </a:lstStyle>
          <a:p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23BBDDD-3F16-58B5-9129-BA34F460D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9847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88F3-CED0-40E9-B6EC-D5DDEDA2BCA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25"/>
          <p:cNvGraphicFramePr/>
          <p:nvPr/>
        </p:nvGraphicFramePr>
        <p:xfrm>
          <a:off x="871975" y="1068375"/>
          <a:ext cx="7489500" cy="1981050"/>
        </p:xfrm>
        <a:graphic>
          <a:graphicData uri="http://schemas.openxmlformats.org/drawingml/2006/table">
            <a:tbl>
              <a:tblPr>
                <a:noFill/>
                <a:tableStyleId>{E82DD428-7427-4B8A-8847-7EA52CC680B9}</a:tableStyleId>
              </a:tblPr>
              <a:tblGrid>
                <a:gridCol w="124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1" name="Google Shape;131;p25"/>
          <p:cNvPicPr preferRelativeResize="0"/>
          <p:nvPr/>
        </p:nvPicPr>
        <p:blipFill rotWithShape="1">
          <a:blip r:embed="rId2">
            <a:alphaModFix/>
          </a:blip>
          <a:srcRect l="19266" t="17728" r="11153" b="15896"/>
          <a:stretch/>
        </p:blipFill>
        <p:spPr>
          <a:xfrm flipH="1">
            <a:off x="7143901" y="212975"/>
            <a:ext cx="1583299" cy="15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l="16210" t="15603" r="17163" b="21880"/>
          <a:stretch/>
        </p:blipFill>
        <p:spPr>
          <a:xfrm rot="-1172310">
            <a:off x="-664726" y="2850690"/>
            <a:ext cx="1260254" cy="1343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25"/>
          <p:cNvGrpSpPr/>
          <p:nvPr/>
        </p:nvGrpSpPr>
        <p:grpSpPr>
          <a:xfrm>
            <a:off x="721776" y="4366521"/>
            <a:ext cx="7625503" cy="393597"/>
            <a:chOff x="1038017" y="3448100"/>
            <a:chExt cx="7342805" cy="393597"/>
          </a:xfrm>
        </p:grpSpPr>
        <p:sp>
          <p:nvSpPr>
            <p:cNvPr id="134" name="Google Shape;134;p25"/>
            <p:cNvSpPr/>
            <p:nvPr/>
          </p:nvSpPr>
          <p:spPr>
            <a:xfrm>
              <a:off x="1038017" y="34481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5" name="Google Shape;135;p25"/>
            <p:cNvCxnSpPr/>
            <p:nvPr/>
          </p:nvCxnSpPr>
          <p:spPr>
            <a:xfrm rot="10800000" flipH="1">
              <a:off x="1263150" y="3639800"/>
              <a:ext cx="6898800" cy="10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" name="Google Shape;136;p25"/>
            <p:cNvSpPr/>
            <p:nvPr/>
          </p:nvSpPr>
          <p:spPr>
            <a:xfrm>
              <a:off x="7987167" y="34481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425955D-B166-D7A0-D45E-E05F4F79F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9847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88F3-CED0-40E9-B6EC-D5DDEDA2BCA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894250" y="2367974"/>
            <a:ext cx="5492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latin typeface="Montserrat ExtraBold" panose="00000900000000000000" pitchFamily="50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586200" y="1552525"/>
            <a:ext cx="19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Montserrat ExtraBold" panose="00000900000000000000" pitchFamily="5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246400" y="3573100"/>
            <a:ext cx="46470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90F2788-2C6D-26DA-F1FF-857C8C274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9847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88F3-CED0-40E9-B6EC-D5DDEDA2BCA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015250" y="1519625"/>
            <a:ext cx="49611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latin typeface="Montserrat ExtraBold" panose="00000900000000000000" pitchFamily="5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015250" y="2152000"/>
            <a:ext cx="4961100" cy="16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35D9436-5A0D-F5EF-2503-4E743F168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9847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88F3-CED0-40E9-B6EC-D5DDEDA2BCA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7BE7467-55AE-6D11-9915-076A7A98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9847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88F3-CED0-40E9-B6EC-D5DDEDA2BCA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 hasCustomPrompt="1"/>
          </p:nvPr>
        </p:nvSpPr>
        <p:spPr>
          <a:xfrm>
            <a:off x="1172398" y="1212744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ontserrat ExtraBold" panose="00000900000000000000" pitchFamily="5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1"/>
          </p:nvPr>
        </p:nvSpPr>
        <p:spPr>
          <a:xfrm>
            <a:off x="1172546" y="2261747"/>
            <a:ext cx="302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" panose="00000500000000000000" pitchFamily="50" charset="0"/>
                <a:ea typeface="Montserrat" panose="00000500000000000000" pitchFamily="50" charset="0"/>
                <a:cs typeface="Montserrat" panose="00000500000000000000" pitchFamily="50" charset="0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 hasCustomPrompt="1"/>
          </p:nvPr>
        </p:nvSpPr>
        <p:spPr>
          <a:xfrm>
            <a:off x="1172385" y="2937919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ontserrat ExtraBold" panose="00000900000000000000" pitchFamily="5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3"/>
          </p:nvPr>
        </p:nvSpPr>
        <p:spPr>
          <a:xfrm>
            <a:off x="1172530" y="3986915"/>
            <a:ext cx="302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" panose="00000500000000000000" pitchFamily="50" charset="0"/>
                <a:ea typeface="Montserrat" panose="00000500000000000000" pitchFamily="50" charset="0"/>
                <a:cs typeface="Montserrat" panose="00000500000000000000" pitchFamily="50" charset="0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4" hasCustomPrompt="1"/>
          </p:nvPr>
        </p:nvSpPr>
        <p:spPr>
          <a:xfrm>
            <a:off x="4945748" y="1212744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ontserrat ExtraBold" panose="00000900000000000000" pitchFamily="5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5"/>
          </p:nvPr>
        </p:nvSpPr>
        <p:spPr>
          <a:xfrm>
            <a:off x="4945750" y="2261747"/>
            <a:ext cx="302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" panose="00000500000000000000" pitchFamily="50" charset="0"/>
                <a:ea typeface="Montserrat" panose="00000500000000000000" pitchFamily="50" charset="0"/>
                <a:cs typeface="Montserrat" panose="00000500000000000000" pitchFamily="50" charset="0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6" hasCustomPrompt="1"/>
          </p:nvPr>
        </p:nvSpPr>
        <p:spPr>
          <a:xfrm>
            <a:off x="4949410" y="2937906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ontserrat ExtraBold" panose="00000900000000000000" pitchFamily="5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7"/>
          </p:nvPr>
        </p:nvSpPr>
        <p:spPr>
          <a:xfrm>
            <a:off x="4948898" y="3989352"/>
            <a:ext cx="302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ontserrat" panose="00000500000000000000" pitchFamily="50" charset="0"/>
                <a:ea typeface="Montserrat" panose="00000500000000000000" pitchFamily="50" charset="0"/>
                <a:cs typeface="Montserrat" panose="00000500000000000000" pitchFamily="50" charset="0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8"/>
          </p:nvPr>
        </p:nvSpPr>
        <p:spPr>
          <a:xfrm>
            <a:off x="1251725" y="443854"/>
            <a:ext cx="71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latin typeface="Montserrat ExtraBold" panose="00000900000000000000" pitchFamily="5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9"/>
          </p:nvPr>
        </p:nvSpPr>
        <p:spPr>
          <a:xfrm>
            <a:off x="1166300" y="1718166"/>
            <a:ext cx="3028800" cy="54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Montserrat ExtraBold" panose="00000900000000000000" pitchFamily="50" charset="0"/>
                <a:ea typeface="Dela Gothic One"/>
                <a:cs typeface="Montserrat ExtraBold" panose="00000900000000000000" pitchFamily="50" charset="0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3"/>
          </p:nvPr>
        </p:nvSpPr>
        <p:spPr>
          <a:xfrm>
            <a:off x="1172525" y="3443373"/>
            <a:ext cx="3028800" cy="54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Montserrat ExtraBold" panose="00000900000000000000" pitchFamily="50" charset="0"/>
                <a:ea typeface="Dela Gothic One"/>
                <a:cs typeface="Montserrat ExtraBold" panose="00000900000000000000" pitchFamily="50" charset="0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4"/>
          </p:nvPr>
        </p:nvSpPr>
        <p:spPr>
          <a:xfrm>
            <a:off x="4945775" y="1718200"/>
            <a:ext cx="3028800" cy="54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Montserrat ExtraBold" panose="00000900000000000000" pitchFamily="50" charset="0"/>
                <a:ea typeface="Dela Gothic One"/>
                <a:cs typeface="Montserrat ExtraBold" panose="00000900000000000000" pitchFamily="50" charset="0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5"/>
          </p:nvPr>
        </p:nvSpPr>
        <p:spPr>
          <a:xfrm>
            <a:off x="4945750" y="3443351"/>
            <a:ext cx="3028800" cy="54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Montserrat ExtraBold" panose="00000900000000000000" pitchFamily="50" charset="0"/>
                <a:ea typeface="Dela Gothic One"/>
                <a:cs typeface="Montserrat ExtraBold" panose="00000900000000000000" pitchFamily="50" charset="0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13074" y="547698"/>
            <a:ext cx="2058699" cy="192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86126" y="3811161"/>
            <a:ext cx="2058699" cy="19235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98DFF17-1FAB-734A-3760-3982CA04B3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774900" y="469847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88F3-CED0-40E9-B6EC-D5DDEDA2BCA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303975" y="445025"/>
            <a:ext cx="710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latin typeface="Montserrat ExtraBold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1E79D89-F02C-AB89-CDD8-15634ED71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9847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88F3-CED0-40E9-B6EC-D5DDEDA2BCA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715050" y="446575"/>
            <a:ext cx="7713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latin typeface="Montserrat ExtraBold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Dela Gothic One"/>
              <a:buNone/>
              <a:defRPr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Dela Gothic One"/>
              <a:buNone/>
              <a:defRPr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Dela Gothic One"/>
              <a:buNone/>
              <a:defRPr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Dela Gothic One"/>
              <a:buNone/>
              <a:defRPr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Dela Gothic One"/>
              <a:buNone/>
              <a:defRPr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Dela Gothic One"/>
              <a:buNone/>
              <a:defRPr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Dela Gothic One"/>
              <a:buNone/>
              <a:defRPr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Dela Gothic One"/>
              <a:buNone/>
              <a:defRPr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l="13519" t="11767" r="13716" b="22274"/>
          <a:stretch/>
        </p:blipFill>
        <p:spPr>
          <a:xfrm rot="-2897444">
            <a:off x="8414519" y="4157483"/>
            <a:ext cx="1233786" cy="127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l="13519" t="11767" r="13716" b="22274"/>
          <a:stretch/>
        </p:blipFill>
        <p:spPr>
          <a:xfrm rot="-2897426">
            <a:off x="-667460" y="825761"/>
            <a:ext cx="1135893" cy="117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B4270975-C592-8954-B53D-680E52C2A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9847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88F3-CED0-40E9-B6EC-D5DDEDA2BCA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4"/>
          <p:cNvGrpSpPr/>
          <p:nvPr/>
        </p:nvGrpSpPr>
        <p:grpSpPr>
          <a:xfrm>
            <a:off x="843551" y="4411696"/>
            <a:ext cx="7625503" cy="393597"/>
            <a:chOff x="1038017" y="3448100"/>
            <a:chExt cx="7342805" cy="393597"/>
          </a:xfrm>
        </p:grpSpPr>
        <p:sp>
          <p:nvSpPr>
            <p:cNvPr id="124" name="Google Shape;124;p24"/>
            <p:cNvSpPr/>
            <p:nvPr/>
          </p:nvSpPr>
          <p:spPr>
            <a:xfrm>
              <a:off x="1038017" y="34481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" name="Google Shape;125;p24"/>
            <p:cNvCxnSpPr/>
            <p:nvPr/>
          </p:nvCxnSpPr>
          <p:spPr>
            <a:xfrm rot="10800000" flipH="1">
              <a:off x="1263150" y="3639800"/>
              <a:ext cx="6898800" cy="10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" name="Google Shape;126;p24"/>
            <p:cNvSpPr/>
            <p:nvPr/>
          </p:nvSpPr>
          <p:spPr>
            <a:xfrm>
              <a:off x="7987167" y="34481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/>
          </a:blip>
          <a:srcRect l="19573" t="16916" r="13848" b="14623"/>
          <a:stretch/>
        </p:blipFill>
        <p:spPr>
          <a:xfrm>
            <a:off x="539400" y="1077088"/>
            <a:ext cx="1171699" cy="125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 rotWithShape="1">
          <a:blip r:embed="rId2">
            <a:alphaModFix/>
          </a:blip>
          <a:srcRect l="19573" t="16916" r="13848" b="14623"/>
          <a:stretch/>
        </p:blipFill>
        <p:spPr>
          <a:xfrm rot="10800000">
            <a:off x="7351025" y="2989400"/>
            <a:ext cx="1171699" cy="125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339EECA-7469-F279-8533-0BCA7E218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9847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88F3-CED0-40E9-B6EC-D5DDEDA2BCA0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blin One"/>
              <a:buNone/>
              <a:defRPr sz="30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blin One"/>
              <a:buNone/>
              <a:defRPr sz="30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blin One"/>
              <a:buNone/>
              <a:defRPr sz="30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blin One"/>
              <a:buNone/>
              <a:defRPr sz="30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blin One"/>
              <a:buNone/>
              <a:defRPr sz="30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blin One"/>
              <a:buNone/>
              <a:defRPr sz="30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blin One"/>
              <a:buNone/>
              <a:defRPr sz="30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blin One"/>
              <a:buNone/>
              <a:defRPr sz="3000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C5423E7F-B881-177C-C2B1-A6C81FE4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4900" y="469847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88F3-CED0-40E9-B6EC-D5DDEDA2BCA0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77" r:id="rId5"/>
    <p:sldLayoutId id="2147483659" r:id="rId6"/>
    <p:sldLayoutId id="2147483660" r:id="rId7"/>
    <p:sldLayoutId id="2147483661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ontserrat ExtraBold" panose="00000900000000000000" pitchFamily="50" charset="0"/>
          <a:ea typeface="Montserrat ExtraBold" panose="00000900000000000000" pitchFamily="50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11/relationships/webextension" Target="../webextensions/webextension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ctrTitle"/>
          </p:nvPr>
        </p:nvSpPr>
        <p:spPr>
          <a:xfrm>
            <a:off x="236764" y="165324"/>
            <a:ext cx="8670471" cy="5079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accent1"/>
                </a:solidFill>
              </a:rPr>
              <a:t>TRƯỜNG  ĐẠI  HỌC  CÔNG  NGHỆ  THÔNG  TIN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49" name="Google Shape;149;p29"/>
          <p:cNvSpPr txBox="1">
            <a:spLocks noGrp="1"/>
          </p:cNvSpPr>
          <p:nvPr>
            <p:ph type="subTitle" idx="1"/>
          </p:nvPr>
        </p:nvSpPr>
        <p:spPr>
          <a:xfrm>
            <a:off x="2369101" y="3261830"/>
            <a:ext cx="4359000" cy="405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err="1"/>
              <a:t>Thành</a:t>
            </a:r>
            <a:r>
              <a:rPr lang="pt-BR"/>
              <a:t> viên: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</p:txBody>
      </p:sp>
      <p:grpSp>
        <p:nvGrpSpPr>
          <p:cNvPr id="150" name="Google Shape;150;p29"/>
          <p:cNvGrpSpPr/>
          <p:nvPr/>
        </p:nvGrpSpPr>
        <p:grpSpPr>
          <a:xfrm>
            <a:off x="900595" y="2826342"/>
            <a:ext cx="7342805" cy="393597"/>
            <a:chOff x="1038017" y="3448100"/>
            <a:chExt cx="7342805" cy="393597"/>
          </a:xfrm>
        </p:grpSpPr>
        <p:sp>
          <p:nvSpPr>
            <p:cNvPr id="151" name="Google Shape;151;p29"/>
            <p:cNvSpPr/>
            <p:nvPr/>
          </p:nvSpPr>
          <p:spPr>
            <a:xfrm>
              <a:off x="1038017" y="34481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" name="Google Shape;152;p29"/>
            <p:cNvCxnSpPr/>
            <p:nvPr/>
          </p:nvCxnSpPr>
          <p:spPr>
            <a:xfrm rot="10800000" flipH="1">
              <a:off x="1263150" y="3639800"/>
              <a:ext cx="6898800" cy="10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" name="Google Shape;153;p29"/>
            <p:cNvSpPr/>
            <p:nvPr/>
          </p:nvSpPr>
          <p:spPr>
            <a:xfrm>
              <a:off x="7987167" y="34481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4" name="Google Shape;154;p29"/>
          <p:cNvPicPr preferRelativeResize="0"/>
          <p:nvPr/>
        </p:nvPicPr>
        <p:blipFill rotWithShape="1">
          <a:blip r:embed="rId3">
            <a:alphaModFix/>
          </a:blip>
          <a:srcRect l="13519" t="11767" r="13716" b="22274"/>
          <a:stretch/>
        </p:blipFill>
        <p:spPr>
          <a:xfrm rot="-2897427">
            <a:off x="407053" y="3944609"/>
            <a:ext cx="1218495" cy="125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l="13519" t="11767" r="13716" b="22274"/>
          <a:stretch/>
        </p:blipFill>
        <p:spPr>
          <a:xfrm rot="767923">
            <a:off x="7420479" y="502183"/>
            <a:ext cx="1218496" cy="12550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8;p29">
            <a:extLst>
              <a:ext uri="{FF2B5EF4-FFF2-40B4-BE49-F238E27FC236}">
                <a16:creationId xmlns:a16="http://schemas.microsoft.com/office/drawing/2014/main" id="{3192071F-C349-DDBC-156C-5D1AC2587B42}"/>
              </a:ext>
            </a:extLst>
          </p:cNvPr>
          <p:cNvSpPr txBox="1">
            <a:spLocks/>
          </p:cNvSpPr>
          <p:nvPr/>
        </p:nvSpPr>
        <p:spPr>
          <a:xfrm>
            <a:off x="236763" y="592273"/>
            <a:ext cx="8670471" cy="39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ela Gothic One"/>
              <a:buNone/>
              <a:defRPr sz="50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blin One"/>
              <a:buNone/>
              <a:defRPr sz="52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blin One"/>
              <a:buNone/>
              <a:defRPr sz="52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blin One"/>
              <a:buNone/>
              <a:defRPr sz="52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blin One"/>
              <a:buNone/>
              <a:defRPr sz="52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blin One"/>
              <a:buNone/>
              <a:defRPr sz="52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blin One"/>
              <a:buNone/>
              <a:defRPr sz="52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blin One"/>
              <a:buNone/>
              <a:defRPr sz="52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blin One"/>
              <a:buNone/>
              <a:defRPr sz="52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vi-VN" sz="1600">
                <a:solidFill>
                  <a:schemeClr val="accent1"/>
                </a:solidFill>
                <a:latin typeface="Montserrat ExtraBold" panose="00000900000000000000" pitchFamily="50" charset="0"/>
              </a:rPr>
              <a:t>KHOA KHOA HỌC VÀ KỸ THUẬT THÔNG TIN</a:t>
            </a:r>
          </a:p>
        </p:txBody>
      </p:sp>
      <p:sp>
        <p:nvSpPr>
          <p:cNvPr id="3" name="Google Shape;148;p29">
            <a:extLst>
              <a:ext uri="{FF2B5EF4-FFF2-40B4-BE49-F238E27FC236}">
                <a16:creationId xmlns:a16="http://schemas.microsoft.com/office/drawing/2014/main" id="{17E5F4F6-9554-CE3F-91F6-D9177FD372F0}"/>
              </a:ext>
            </a:extLst>
          </p:cNvPr>
          <p:cNvSpPr txBox="1">
            <a:spLocks/>
          </p:cNvSpPr>
          <p:nvPr/>
        </p:nvSpPr>
        <p:spPr>
          <a:xfrm>
            <a:off x="236763" y="1890494"/>
            <a:ext cx="8670471" cy="96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ela Gothic One"/>
              <a:buNone/>
              <a:defRPr sz="50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blin One"/>
              <a:buNone/>
              <a:defRPr sz="52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blin One"/>
              <a:buNone/>
              <a:defRPr sz="52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blin One"/>
              <a:buNone/>
              <a:defRPr sz="52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blin One"/>
              <a:buNone/>
              <a:defRPr sz="52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blin One"/>
              <a:buNone/>
              <a:defRPr sz="52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blin One"/>
              <a:buNone/>
              <a:defRPr sz="52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blin One"/>
              <a:buNone/>
              <a:defRPr sz="52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blin One"/>
              <a:buNone/>
              <a:defRPr sz="52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vi-VN" sz="2800">
                <a:solidFill>
                  <a:schemeClr val="accent5">
                    <a:lumMod val="25000"/>
                  </a:schemeClr>
                </a:solidFill>
                <a:latin typeface="Montserrat ExtraBold" panose="00000900000000000000" pitchFamily="50" charset="0"/>
              </a:rPr>
              <a:t>DỰ  ĐOÁN  GIÁ  LAP TOP  CŨ  TRÊN  TRANG THƯƠNG  MẠI  ĐIỆN  TỬ  NEWEGG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B44A7B2-E4A7-6FE8-59ED-67FE55489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1</a:t>
            </a:fld>
            <a:endParaRPr lang="vi-VN"/>
          </a:p>
        </p:txBody>
      </p:sp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F677D7C7-ED98-6FE3-4F13-2FC446416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95310"/>
              </p:ext>
            </p:extLst>
          </p:nvPr>
        </p:nvGraphicFramePr>
        <p:xfrm>
          <a:off x="2369101" y="3723273"/>
          <a:ext cx="4359001" cy="1112520"/>
        </p:xfrm>
        <a:graphic>
          <a:graphicData uri="http://schemas.openxmlformats.org/drawingml/2006/table">
            <a:tbl>
              <a:tblPr firstRow="1" bandRow="1">
                <a:tableStyleId>{E82DD428-7427-4B8A-8847-7EA52CC680B9}</a:tableStyleId>
              </a:tblPr>
              <a:tblGrid>
                <a:gridCol w="2254981">
                  <a:extLst>
                    <a:ext uri="{9D8B030D-6E8A-4147-A177-3AD203B41FA5}">
                      <a16:colId xmlns:a16="http://schemas.microsoft.com/office/drawing/2014/main" val="1990891416"/>
                    </a:ext>
                  </a:extLst>
                </a:gridCol>
                <a:gridCol w="1264299">
                  <a:extLst>
                    <a:ext uri="{9D8B030D-6E8A-4147-A177-3AD203B41FA5}">
                      <a16:colId xmlns:a16="http://schemas.microsoft.com/office/drawing/2014/main" val="2589516335"/>
                    </a:ext>
                  </a:extLst>
                </a:gridCol>
                <a:gridCol w="839721">
                  <a:extLst>
                    <a:ext uri="{9D8B030D-6E8A-4147-A177-3AD203B41FA5}">
                      <a16:colId xmlns:a16="http://schemas.microsoft.com/office/drawing/2014/main" val="2089740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>
                          <a:latin typeface="Raleway Medium" pitchFamily="2" charset="0"/>
                        </a:rPr>
                        <a:t>Lương Lý Công Thịnh </a:t>
                      </a:r>
                      <a:endParaRPr lang="vi-VN" sz="1600">
                        <a:latin typeface="Raleway Medium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latin typeface="Raleway Medium" pitchFamily="2" charset="0"/>
                        </a:rPr>
                        <a:t>20521960</a:t>
                      </a:r>
                      <a:endParaRPr lang="vi-VN" sz="1600">
                        <a:latin typeface="Raleway 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latin typeface="Raleway Medium" pitchFamily="2" charset="0"/>
                        </a:rPr>
                        <a:t>KHMT</a:t>
                      </a:r>
                      <a:endParaRPr lang="vi-VN" sz="1600">
                        <a:latin typeface="Raleway Medium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78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>
                          <a:latin typeface="Raleway Medium" pitchFamily="2" charset="0"/>
                        </a:rPr>
                        <a:t>Lê Hoàng Thoại </a:t>
                      </a:r>
                      <a:endParaRPr lang="vi-VN" sz="1600">
                        <a:latin typeface="Raleway Medium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latin typeface="Raleway Medium" pitchFamily="2" charset="0"/>
                        </a:rPr>
                        <a:t>20521976</a:t>
                      </a:r>
                      <a:endParaRPr lang="vi-VN" sz="1600">
                        <a:latin typeface="Raleway 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latin typeface="Raleway Medium" pitchFamily="2" charset="0"/>
                        </a:rPr>
                        <a:t>KHMT</a:t>
                      </a:r>
                      <a:endParaRPr lang="vi-VN" sz="1600">
                        <a:latin typeface="Raleway Medium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70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>
                          <a:latin typeface="Raleway Medium" pitchFamily="2" charset="0"/>
                        </a:rPr>
                        <a:t>Nguyễn Ngọc Tín </a:t>
                      </a:r>
                      <a:endParaRPr lang="vi-VN" sz="1600">
                        <a:latin typeface="Raleway Medium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latin typeface="Raleway Medium" pitchFamily="2" charset="0"/>
                        </a:rPr>
                        <a:t>20522015</a:t>
                      </a:r>
                      <a:endParaRPr lang="vi-VN" sz="1600">
                        <a:latin typeface="Raleway 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latin typeface="Raleway Medium" pitchFamily="2" charset="0"/>
                        </a:rPr>
                        <a:t>KHMT</a:t>
                      </a:r>
                      <a:endParaRPr lang="vi-VN" sz="1600">
                        <a:latin typeface="Raleway Medium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0467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532170" y="446575"/>
            <a:ext cx="7713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Quy trình phân tích dữ liệu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000D47-9A6F-CE38-1121-B01C5C337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8" y="1708582"/>
            <a:ext cx="8577463" cy="2113326"/>
          </a:xfrm>
          <a:prstGeom prst="rect">
            <a:avLst/>
          </a:prstGeom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1250EDE-4F7F-C3A6-F41B-D63D58EAA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933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15050" y="446575"/>
            <a:ext cx="7713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Làm sạch dữ liệu: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C68DF-2DE4-F568-A713-DE247EC936F6}"/>
              </a:ext>
            </a:extLst>
          </p:cNvPr>
          <p:cNvSpPr txBox="1"/>
          <p:nvPr/>
        </p:nvSpPr>
        <p:spPr>
          <a:xfrm>
            <a:off x="560208" y="1300162"/>
            <a:ext cx="8023584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và </a:t>
            </a:r>
            <a:r>
              <a:rPr lang="vi-VN" sz="240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loại bỏ các dòng trùng lặp </a:t>
            </a:r>
            <a:r>
              <a:rPr lang="vi-VN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để giữ lại chỉ một bản ghi duy nhất trong trường hợp có dữ liệu trùng nhau.</a:t>
            </a:r>
            <a:endParaRPr lang="en-US" sz="2400">
              <a:effectLst/>
              <a:latin typeface="Raleway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4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vi-VN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null </a:t>
            </a:r>
            <a:r>
              <a:rPr lang="vi-VN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(missing value) trong mỗi cột của DataFrame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C28D101-2BE3-2913-E0FA-B4A45507D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6216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1303975" y="445025"/>
            <a:ext cx="710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Tiền xử lí dữ liệu</a:t>
            </a:r>
            <a:endParaRPr/>
          </a:p>
        </p:txBody>
      </p:sp>
      <p:pic>
        <p:nvPicPr>
          <p:cNvPr id="297" name="Google Shape;297;p37"/>
          <p:cNvPicPr preferRelativeResize="0"/>
          <p:nvPr/>
        </p:nvPicPr>
        <p:blipFill rotWithShape="1">
          <a:blip r:embed="rId3">
            <a:alphaModFix/>
          </a:blip>
          <a:srcRect l="16422" t="12899" r="8037" b="18598"/>
          <a:stretch/>
        </p:blipFill>
        <p:spPr>
          <a:xfrm rot="-726318">
            <a:off x="7302308" y="3496087"/>
            <a:ext cx="1219660" cy="12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 rotWithShape="1">
          <a:blip r:embed="rId3">
            <a:alphaModFix/>
          </a:blip>
          <a:srcRect l="16422" t="12899" r="8037" b="18598"/>
          <a:stretch/>
        </p:blipFill>
        <p:spPr>
          <a:xfrm rot="-726318">
            <a:off x="589283" y="1042624"/>
            <a:ext cx="1219660" cy="125685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715101" y="534571"/>
            <a:ext cx="408814" cy="393597"/>
          </a:xfrm>
          <a:custGeom>
            <a:avLst/>
            <a:gdLst/>
            <a:ahLst/>
            <a:cxnLst/>
            <a:rect l="l" t="t" r="r" b="b"/>
            <a:pathLst>
              <a:path w="6745" h="6744" extrusionOk="0">
                <a:moveTo>
                  <a:pt x="3363" y="0"/>
                </a:moveTo>
                <a:cubicBezTo>
                  <a:pt x="3243" y="1253"/>
                  <a:pt x="3104" y="1989"/>
                  <a:pt x="2786" y="2467"/>
                </a:cubicBezTo>
                <a:cubicBezTo>
                  <a:pt x="2507" y="2347"/>
                  <a:pt x="2209" y="2129"/>
                  <a:pt x="1811" y="1810"/>
                </a:cubicBezTo>
                <a:cubicBezTo>
                  <a:pt x="1808" y="1808"/>
                  <a:pt x="1805" y="1806"/>
                  <a:pt x="1802" y="1806"/>
                </a:cubicBezTo>
                <a:cubicBezTo>
                  <a:pt x="1781" y="1806"/>
                  <a:pt x="1754" y="1853"/>
                  <a:pt x="1771" y="1870"/>
                </a:cubicBezTo>
                <a:cubicBezTo>
                  <a:pt x="2090" y="2248"/>
                  <a:pt x="2308" y="2566"/>
                  <a:pt x="2448" y="2805"/>
                </a:cubicBezTo>
                <a:cubicBezTo>
                  <a:pt x="1970" y="3143"/>
                  <a:pt x="1214" y="3263"/>
                  <a:pt x="1" y="3382"/>
                </a:cubicBezTo>
                <a:cubicBezTo>
                  <a:pt x="1254" y="3501"/>
                  <a:pt x="1990" y="3640"/>
                  <a:pt x="2467" y="3959"/>
                </a:cubicBezTo>
                <a:cubicBezTo>
                  <a:pt x="2348" y="4237"/>
                  <a:pt x="2109" y="4536"/>
                  <a:pt x="1811" y="4933"/>
                </a:cubicBezTo>
                <a:cubicBezTo>
                  <a:pt x="1795" y="4950"/>
                  <a:pt x="1831" y="4979"/>
                  <a:pt x="1856" y="4979"/>
                </a:cubicBezTo>
                <a:cubicBezTo>
                  <a:pt x="1862" y="4979"/>
                  <a:pt x="1867" y="4977"/>
                  <a:pt x="1871" y="4973"/>
                </a:cubicBezTo>
                <a:cubicBezTo>
                  <a:pt x="2249" y="4655"/>
                  <a:pt x="2567" y="4436"/>
                  <a:pt x="2806" y="4297"/>
                </a:cubicBezTo>
                <a:cubicBezTo>
                  <a:pt x="3144" y="4774"/>
                  <a:pt x="3263" y="5530"/>
                  <a:pt x="3383" y="6744"/>
                </a:cubicBezTo>
                <a:cubicBezTo>
                  <a:pt x="3502" y="5490"/>
                  <a:pt x="3641" y="4754"/>
                  <a:pt x="3959" y="4277"/>
                </a:cubicBezTo>
                <a:cubicBezTo>
                  <a:pt x="4238" y="4416"/>
                  <a:pt x="4516" y="4635"/>
                  <a:pt x="4934" y="4933"/>
                </a:cubicBezTo>
                <a:cubicBezTo>
                  <a:pt x="4938" y="4937"/>
                  <a:pt x="4942" y="4939"/>
                  <a:pt x="4947" y="4939"/>
                </a:cubicBezTo>
                <a:cubicBezTo>
                  <a:pt x="4967" y="4939"/>
                  <a:pt x="4990" y="4906"/>
                  <a:pt x="4974" y="4874"/>
                </a:cubicBezTo>
                <a:cubicBezTo>
                  <a:pt x="4656" y="4516"/>
                  <a:pt x="4437" y="4217"/>
                  <a:pt x="4298" y="3939"/>
                </a:cubicBezTo>
                <a:cubicBezTo>
                  <a:pt x="4775" y="3621"/>
                  <a:pt x="5511" y="3481"/>
                  <a:pt x="6744" y="3362"/>
                </a:cubicBezTo>
                <a:cubicBezTo>
                  <a:pt x="5491" y="3243"/>
                  <a:pt x="4755" y="3123"/>
                  <a:pt x="4278" y="2785"/>
                </a:cubicBezTo>
                <a:cubicBezTo>
                  <a:pt x="4397" y="2507"/>
                  <a:pt x="4616" y="2208"/>
                  <a:pt x="4934" y="1830"/>
                </a:cubicBezTo>
                <a:cubicBezTo>
                  <a:pt x="4950" y="1798"/>
                  <a:pt x="4914" y="1765"/>
                  <a:pt x="4889" y="1765"/>
                </a:cubicBezTo>
                <a:cubicBezTo>
                  <a:pt x="4883" y="1765"/>
                  <a:pt x="4878" y="1767"/>
                  <a:pt x="4875" y="1771"/>
                </a:cubicBezTo>
                <a:cubicBezTo>
                  <a:pt x="4497" y="2089"/>
                  <a:pt x="4178" y="2328"/>
                  <a:pt x="3940" y="2447"/>
                </a:cubicBezTo>
                <a:cubicBezTo>
                  <a:pt x="3601" y="1969"/>
                  <a:pt x="3482" y="1233"/>
                  <a:pt x="3363" y="0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DC873-E90B-257E-AE80-9A6DD1210C54}"/>
              </a:ext>
            </a:extLst>
          </p:cNvPr>
          <p:cNvSpPr txBox="1"/>
          <p:nvPr/>
        </p:nvSpPr>
        <p:spPr>
          <a:xfrm>
            <a:off x="1728686" y="1312025"/>
            <a:ext cx="6874174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vi-VN" sz="2800" b="1" i="1">
                <a:latin typeface="Raleway Medium"/>
              </a:rPr>
              <a:t>'</a:t>
            </a:r>
            <a:r>
              <a:rPr lang="vi-VN" sz="2800" b="1" i="1" err="1">
                <a:latin typeface="Raleway Medium"/>
              </a:rPr>
              <a:t>Price</a:t>
            </a:r>
            <a:r>
              <a:rPr lang="vi-VN" sz="2800" b="1" i="1">
                <a:latin typeface="Raleway Medium"/>
              </a:rPr>
              <a:t>'</a:t>
            </a:r>
          </a:p>
          <a:p>
            <a:endParaRPr lang="vi-VN" sz="2800" b="1" i="1">
              <a:latin typeface="Raleway Medium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err="1">
                <a:latin typeface="Raleway Medium"/>
              </a:rPr>
              <a:t>Loại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bỏ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các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hàng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dữ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liệu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thiếu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đi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thông</a:t>
            </a:r>
            <a:r>
              <a:rPr lang="en-US" sz="2400">
                <a:latin typeface="Raleway Medium"/>
              </a:rPr>
              <a:t> tin </a:t>
            </a:r>
            <a:r>
              <a:rPr lang="en-US" sz="2400" err="1">
                <a:latin typeface="Raleway Medium"/>
              </a:rPr>
              <a:t>của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cột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này</a:t>
            </a:r>
            <a:r>
              <a:rPr lang="en-US" sz="2400">
                <a:latin typeface="Raleway Medium"/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>
              <a:latin typeface="Raleway Medium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>
                <a:latin typeface="Raleway Medium"/>
              </a:rPr>
              <a:t>Sử dụng phương pháp IQR </a:t>
            </a:r>
            <a:r>
              <a:rPr lang="en-US" sz="2400" err="1">
                <a:latin typeface="Raleway Medium"/>
              </a:rPr>
              <a:t>bằng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cách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tìm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ra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Lower_bound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và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Upper_bound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nhằm</a:t>
            </a:r>
            <a:r>
              <a:rPr lang="vi-VN" sz="2400">
                <a:latin typeface="Raleway Medium"/>
              </a:rPr>
              <a:t> loại bỏ giá trị ngoại lai.</a:t>
            </a:r>
            <a:endParaRPr lang="en-US" sz="2400">
              <a:latin typeface="Raleway Medium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3EBA4D3-D4AC-9999-66B8-2261C81A3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28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15050" y="446575"/>
            <a:ext cx="7713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Tiền xử lí dữ liệu: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C68DF-2DE4-F568-A713-DE247EC936F6}"/>
              </a:ext>
            </a:extLst>
          </p:cNvPr>
          <p:cNvSpPr txBox="1"/>
          <p:nvPr/>
        </p:nvSpPr>
        <p:spPr>
          <a:xfrm>
            <a:off x="715050" y="1166653"/>
            <a:ext cx="8023584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err="1">
                <a:latin typeface="Raleway Medium"/>
              </a:rPr>
              <a:t>Với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các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cột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như</a:t>
            </a:r>
            <a:r>
              <a:rPr lang="en-US" sz="2400">
                <a:latin typeface="Raleway Medium"/>
              </a:rPr>
              <a:t> </a:t>
            </a:r>
            <a:r>
              <a:rPr lang="vi-VN" sz="2400" b="1" i="1">
                <a:latin typeface="Raleway Medium"/>
              </a:rPr>
              <a:t>'</a:t>
            </a:r>
            <a:r>
              <a:rPr lang="vi-VN" sz="2400" b="1" i="1" err="1">
                <a:latin typeface="Raleway Medium"/>
              </a:rPr>
              <a:t>Backlit</a:t>
            </a:r>
            <a:r>
              <a:rPr lang="vi-VN" sz="2400" b="1" i="1">
                <a:latin typeface="Raleway Medium"/>
              </a:rPr>
              <a:t> </a:t>
            </a:r>
            <a:r>
              <a:rPr lang="vi-VN" sz="2400" b="1" i="1" err="1">
                <a:latin typeface="Raleway Medium"/>
              </a:rPr>
              <a:t>Keyboard</a:t>
            </a:r>
            <a:r>
              <a:rPr lang="vi-VN" sz="2400" b="1" i="1">
                <a:latin typeface="Raleway Medium"/>
              </a:rPr>
              <a:t>', '</a:t>
            </a:r>
            <a:r>
              <a:rPr lang="vi-VN" sz="2400" b="1" i="1" err="1">
                <a:latin typeface="Raleway Medium"/>
              </a:rPr>
              <a:t>Thunderbolt</a:t>
            </a:r>
            <a:r>
              <a:rPr lang="vi-VN" sz="2400" b="1" i="1">
                <a:latin typeface="Raleway Medium"/>
              </a:rPr>
              <a:t>', '</a:t>
            </a:r>
            <a:r>
              <a:rPr lang="vi-VN" sz="2400" b="1" i="1" err="1">
                <a:latin typeface="Raleway Medium"/>
              </a:rPr>
              <a:t>Card</a:t>
            </a:r>
            <a:r>
              <a:rPr lang="vi-VN" sz="2400" b="1" i="1">
                <a:latin typeface="Raleway Medium"/>
              </a:rPr>
              <a:t> </a:t>
            </a:r>
            <a:r>
              <a:rPr lang="vi-VN" sz="2400" b="1" i="1" err="1">
                <a:latin typeface="Raleway Medium"/>
              </a:rPr>
              <a:t>Reader</a:t>
            </a:r>
            <a:r>
              <a:rPr lang="vi-VN" sz="2400" b="1" i="1">
                <a:latin typeface="Raleway Medium"/>
              </a:rPr>
              <a:t>', '</a:t>
            </a:r>
            <a:r>
              <a:rPr lang="vi-VN" sz="2400" b="1" i="1" err="1">
                <a:latin typeface="Raleway Medium"/>
              </a:rPr>
              <a:t>Touchscreen</a:t>
            </a:r>
            <a:r>
              <a:rPr lang="vi-VN" sz="2400" b="1" i="1">
                <a:latin typeface="Raleway Medium"/>
              </a:rPr>
              <a:t>’</a:t>
            </a:r>
            <a:r>
              <a:rPr lang="en-US" sz="2400">
                <a:latin typeface="Raleway Medium"/>
              </a:rPr>
              <a:t>:</a:t>
            </a:r>
          </a:p>
          <a:p>
            <a:endParaRPr lang="en-US" sz="2400">
              <a:latin typeface="Raleway Medium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Raleway Medium"/>
              </a:rPr>
              <a:t>G</a:t>
            </a:r>
            <a:r>
              <a:rPr lang="vi-VN" sz="2400">
                <a:latin typeface="Raleway Medium"/>
              </a:rPr>
              <a:t>om dữ liệu thành 2 nhóm là “</a:t>
            </a:r>
            <a:r>
              <a:rPr lang="vi-VN" sz="2400" err="1">
                <a:latin typeface="Raleway Medium"/>
              </a:rPr>
              <a:t>yes</a:t>
            </a:r>
            <a:r>
              <a:rPr lang="vi-VN" sz="2400">
                <a:latin typeface="Raleway Medium"/>
              </a:rPr>
              <a:t>” và “no” để giảm độ phức tạp của biến do mỗi nhà bán hàng có các cách ghi khác nhau và không có thì hầu như là họ để trống.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vi-VN" sz="2400">
              <a:latin typeface="Raleway Medium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vi-VN" sz="2400">
                <a:latin typeface="Raleway Medium"/>
              </a:rPr>
              <a:t>Thay thế giá trị </a:t>
            </a:r>
            <a:r>
              <a:rPr lang="en-US" sz="2400">
                <a:latin typeface="Raleway Medium"/>
              </a:rPr>
              <a:t>“</a:t>
            </a:r>
            <a:r>
              <a:rPr lang="vi-VN" sz="2400" err="1">
                <a:latin typeface="Raleway Medium"/>
              </a:rPr>
              <a:t>yes</a:t>
            </a:r>
            <a:r>
              <a:rPr lang="en-US" sz="2400">
                <a:latin typeface="Raleway Medium"/>
              </a:rPr>
              <a:t>”</a:t>
            </a:r>
            <a:r>
              <a:rPr lang="vi-VN" sz="2400">
                <a:latin typeface="Raleway Medium"/>
              </a:rPr>
              <a:t> thành </a:t>
            </a:r>
            <a:r>
              <a:rPr lang="en-US" sz="2400">
                <a:latin typeface="Raleway Medium"/>
              </a:rPr>
              <a:t>“</a:t>
            </a:r>
            <a:r>
              <a:rPr lang="vi-VN" sz="2400">
                <a:latin typeface="Raleway Medium"/>
              </a:rPr>
              <a:t>1</a:t>
            </a:r>
            <a:r>
              <a:rPr lang="en-US" sz="2400">
                <a:latin typeface="Raleway Medium"/>
              </a:rPr>
              <a:t>”</a:t>
            </a:r>
            <a:r>
              <a:rPr lang="vi-VN" sz="2400">
                <a:latin typeface="Raleway Medium"/>
              </a:rPr>
              <a:t> và </a:t>
            </a:r>
            <a:r>
              <a:rPr lang="en-US" sz="2400">
                <a:latin typeface="Raleway Medium"/>
              </a:rPr>
              <a:t>“</a:t>
            </a:r>
            <a:r>
              <a:rPr lang="vi-VN" sz="2400">
                <a:latin typeface="Raleway Medium"/>
              </a:rPr>
              <a:t>no</a:t>
            </a:r>
            <a:r>
              <a:rPr lang="en-US" sz="2400">
                <a:latin typeface="Raleway Medium"/>
              </a:rPr>
              <a:t>”</a:t>
            </a:r>
            <a:r>
              <a:rPr lang="vi-VN" sz="2400">
                <a:latin typeface="Raleway Medium"/>
              </a:rPr>
              <a:t> thành </a:t>
            </a:r>
            <a:r>
              <a:rPr lang="en-US" sz="2400">
                <a:latin typeface="Raleway Medium"/>
              </a:rPr>
              <a:t>“0”</a:t>
            </a:r>
            <a:r>
              <a:rPr lang="vi-VN" sz="2400">
                <a:latin typeface="Raleway Medium"/>
              </a:rPr>
              <a:t> để chuẩn hóa.</a:t>
            </a:r>
            <a:endParaRPr lang="en-US" sz="2400">
              <a:latin typeface="Raleway Medium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658542A-056E-0208-13EE-37EB866DE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1707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15050" y="446575"/>
            <a:ext cx="7713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Tiền xử lí dữ liệu: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C68DF-2DE4-F568-A713-DE247EC936F6}"/>
              </a:ext>
            </a:extLst>
          </p:cNvPr>
          <p:cNvSpPr txBox="1"/>
          <p:nvPr/>
        </p:nvSpPr>
        <p:spPr>
          <a:xfrm>
            <a:off x="560208" y="1044733"/>
            <a:ext cx="8023584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>
                <a:latin typeface="Raleway Medium"/>
              </a:rPr>
              <a:t>‘Resolution’</a:t>
            </a:r>
          </a:p>
          <a:p>
            <a:endParaRPr lang="en-US" sz="2400" b="1" i="1">
              <a:latin typeface="Raleway Medium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vi-VN" sz="2400">
                <a:latin typeface="Raleway Medium"/>
              </a:rPr>
              <a:t>Số lượng </a:t>
            </a:r>
            <a:r>
              <a:rPr lang="vi-VN" sz="2400" err="1">
                <a:latin typeface="Raleway Medium"/>
              </a:rPr>
              <a:t>missing</a:t>
            </a:r>
            <a:r>
              <a:rPr lang="vi-VN" sz="2400">
                <a:latin typeface="Raleway Medium"/>
              </a:rPr>
              <a:t> của </a:t>
            </a:r>
            <a:r>
              <a:rPr lang="en-US" sz="2400" err="1">
                <a:latin typeface="Raleway Medium"/>
              </a:rPr>
              <a:t>cột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này</a:t>
            </a:r>
            <a:r>
              <a:rPr lang="en-US" sz="2400">
                <a:latin typeface="Raleway Medium"/>
              </a:rPr>
              <a:t> </a:t>
            </a:r>
            <a:r>
              <a:rPr lang="vi-VN" sz="2400">
                <a:latin typeface="Raleway Medium"/>
              </a:rPr>
              <a:t>tương đối thấp nên nhóm điền các giá trị </a:t>
            </a:r>
            <a:r>
              <a:rPr lang="en-US" sz="2400" err="1">
                <a:latin typeface="Raleway Medium"/>
              </a:rPr>
              <a:t>bị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khuyết</a:t>
            </a:r>
            <a:r>
              <a:rPr lang="en-US" sz="2400">
                <a:latin typeface="Raleway Medium"/>
              </a:rPr>
              <a:t> </a:t>
            </a:r>
            <a:r>
              <a:rPr lang="vi-VN" sz="2400">
                <a:latin typeface="Raleway Medium"/>
              </a:rPr>
              <a:t>bằng giá trị </a:t>
            </a:r>
            <a:r>
              <a:rPr lang="vi-VN" sz="2400" err="1">
                <a:latin typeface="Raleway Medium"/>
              </a:rPr>
              <a:t>mode</a:t>
            </a:r>
            <a:r>
              <a:rPr lang="vi-VN" sz="2400">
                <a:latin typeface="Raleway Medium"/>
              </a:rPr>
              <a:t> (giá trị xuất hiện nhiều nhất) của cột đó. </a:t>
            </a:r>
            <a:endParaRPr lang="en-US" sz="2400">
              <a:latin typeface="Raleway Medium" pitchFamily="2" charset="0"/>
            </a:endParaRPr>
          </a:p>
          <a:p>
            <a:endParaRPr lang="vi-VN" sz="2400">
              <a:latin typeface="Raleway Medium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err="1">
                <a:latin typeface="Raleway Medium"/>
              </a:rPr>
              <a:t>Tạo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ra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cột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mới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là</a:t>
            </a:r>
            <a:r>
              <a:rPr lang="en-US" sz="2400">
                <a:latin typeface="Raleway Medium"/>
              </a:rPr>
              <a:t> “PPI” </a:t>
            </a:r>
            <a:r>
              <a:rPr lang="en-US" sz="2400" err="1">
                <a:latin typeface="Raleway Medium"/>
              </a:rPr>
              <a:t>với</a:t>
            </a:r>
            <a:r>
              <a:rPr lang="en-US" sz="2400">
                <a:latin typeface="Raleway Medium"/>
              </a:rPr>
              <a:t> </a:t>
            </a:r>
            <a:r>
              <a:rPr lang="en-US" sz="2400" err="1">
                <a:latin typeface="Raleway Medium"/>
              </a:rPr>
              <a:t>công</a:t>
            </a:r>
            <a:r>
              <a:rPr lang="en-US" sz="2400">
                <a:latin typeface="Raleway Medium"/>
              </a:rPr>
              <a:t> thức: l</a:t>
            </a:r>
            <a:r>
              <a:rPr lang="vi-VN" sz="2400">
                <a:latin typeface="Raleway Medium"/>
              </a:rPr>
              <a:t>ấy căn bậc hai của tổng bình phương số điểm ảnh theo chiều ngang và chiều dọc, sau đó chia cho kích thước của màn hình (đơn vị </a:t>
            </a:r>
            <a:r>
              <a:rPr lang="vi-VN" sz="2400" err="1">
                <a:latin typeface="Raleway Medium"/>
              </a:rPr>
              <a:t>inch</a:t>
            </a:r>
            <a:r>
              <a:rPr lang="vi-VN" sz="2400">
                <a:latin typeface="Raleway Medium"/>
              </a:rPr>
              <a:t>).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EEE4E1B-DE80-B3FD-A31C-CCBEC19AB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706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15050" y="446575"/>
            <a:ext cx="7713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Tiền xử lí dữ liệu: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CED8C-FB67-511B-4437-B8CF748B5881}"/>
              </a:ext>
            </a:extLst>
          </p:cNvPr>
          <p:cNvSpPr txBox="1"/>
          <p:nvPr/>
        </p:nvSpPr>
        <p:spPr>
          <a:xfrm>
            <a:off x="621506" y="1452275"/>
            <a:ext cx="7900988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err="1">
                <a:latin typeface="Raleway Medium"/>
              </a:rPr>
              <a:t>Tự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chỉnh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sửa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dữ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liệu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bằng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tay</a:t>
            </a:r>
            <a:r>
              <a:rPr lang="en-US" sz="2000">
                <a:latin typeface="Raleway Medium"/>
              </a:rPr>
              <a:t> do </a:t>
            </a:r>
            <a:r>
              <a:rPr lang="en-US" sz="2000" err="1">
                <a:latin typeface="Raleway Medium"/>
              </a:rPr>
              <a:t>quá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trình</a:t>
            </a:r>
            <a:r>
              <a:rPr lang="en-US" sz="2000">
                <a:latin typeface="Raleway Medium"/>
              </a:rPr>
              <a:t> crawl data </a:t>
            </a:r>
            <a:r>
              <a:rPr lang="en-US" sz="2000" err="1">
                <a:latin typeface="Raleway Medium"/>
              </a:rPr>
              <a:t>không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thể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thực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hiện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tự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động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được</a:t>
            </a:r>
            <a:endParaRPr lang="en-US" sz="2000">
              <a:latin typeface="Raleway Medium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>
              <a:latin typeface="Raleway Medium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err="1">
                <a:latin typeface="Raleway Medium"/>
              </a:rPr>
              <a:t>Tạo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ra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cột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mới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là</a:t>
            </a:r>
            <a:r>
              <a:rPr lang="en-US" sz="2000">
                <a:latin typeface="Raleway Medium"/>
              </a:rPr>
              <a:t> “CPU series” </a:t>
            </a:r>
            <a:r>
              <a:rPr lang="en-US" sz="2000" err="1">
                <a:latin typeface="Raleway Medium"/>
              </a:rPr>
              <a:t>để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phân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loại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các</a:t>
            </a:r>
            <a:r>
              <a:rPr lang="en-US" sz="2000">
                <a:latin typeface="Raleway Medium"/>
              </a:rPr>
              <a:t> CPU </a:t>
            </a:r>
            <a:r>
              <a:rPr lang="en-US" sz="2000" err="1">
                <a:latin typeface="Raleway Medium"/>
              </a:rPr>
              <a:t>như</a:t>
            </a:r>
            <a:r>
              <a:rPr lang="en-US" sz="2000">
                <a:latin typeface="Raleway Medium"/>
              </a:rPr>
              <a:t> Intel Core i3/ i5/ i7/ i9, AMD Ryzen 3/ 5/ 7/ 9, </a:t>
            </a:r>
            <a:r>
              <a:rPr lang="en-US" sz="2000" err="1">
                <a:latin typeface="Raleway Medium"/>
              </a:rPr>
              <a:t>còn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cái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dòng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còn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lại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của</a:t>
            </a:r>
            <a:r>
              <a:rPr lang="en-US" sz="2000">
                <a:latin typeface="Raleway Medium"/>
              </a:rPr>
              <a:t> Intel </a:t>
            </a:r>
            <a:r>
              <a:rPr lang="en-US" sz="2000" err="1">
                <a:latin typeface="Raleway Medium"/>
              </a:rPr>
              <a:t>là</a:t>
            </a:r>
            <a:r>
              <a:rPr lang="en-US" sz="2000">
                <a:latin typeface="Raleway Medium"/>
              </a:rPr>
              <a:t> Other Intel, AMD </a:t>
            </a:r>
            <a:r>
              <a:rPr lang="en-US" sz="2000" err="1">
                <a:latin typeface="Raleway Medium"/>
              </a:rPr>
              <a:t>là</a:t>
            </a:r>
            <a:r>
              <a:rPr lang="en-US" sz="2000">
                <a:latin typeface="Raleway Medium"/>
              </a:rPr>
              <a:t> Other AMD, </a:t>
            </a:r>
            <a:r>
              <a:rPr lang="en-US" sz="2000" err="1">
                <a:latin typeface="Raleway Medium"/>
              </a:rPr>
              <a:t>những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hãng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còn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lại</a:t>
            </a:r>
            <a:r>
              <a:rPr lang="en-US" sz="2000">
                <a:latin typeface="Raleway Medium"/>
              </a:rPr>
              <a:t> sẽ </a:t>
            </a:r>
            <a:r>
              <a:rPr lang="en-US" sz="2000" err="1">
                <a:latin typeface="Raleway Medium"/>
              </a:rPr>
              <a:t>là</a:t>
            </a:r>
            <a:r>
              <a:rPr lang="en-US" sz="2000">
                <a:latin typeface="Raleway Medium"/>
              </a:rPr>
              <a:t> Other CPU </a:t>
            </a:r>
            <a:endParaRPr lang="en-US" sz="2000">
              <a:latin typeface="Raleway Medium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>
              <a:latin typeface="Raleway Medium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err="1">
                <a:latin typeface="Raleway Medium"/>
              </a:rPr>
              <a:t>Tương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tự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với</a:t>
            </a:r>
            <a:r>
              <a:rPr lang="en-US" sz="2000">
                <a:latin typeface="Raleway Medium"/>
              </a:rPr>
              <a:t> CPU </a:t>
            </a:r>
            <a:r>
              <a:rPr lang="en-US" sz="2000" err="1">
                <a:latin typeface="Raleway Medium"/>
              </a:rPr>
              <a:t>thì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nhóm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cũng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tạo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ra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biến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phân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loại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mới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cho</a:t>
            </a:r>
            <a:r>
              <a:rPr lang="en-US" sz="2000">
                <a:latin typeface="Raleway Medium"/>
              </a:rPr>
              <a:t> GPU </a:t>
            </a:r>
            <a:r>
              <a:rPr lang="en-US" sz="2000" err="1">
                <a:latin typeface="Raleway Medium"/>
              </a:rPr>
              <a:t>là</a:t>
            </a:r>
            <a:r>
              <a:rPr lang="en-US" sz="2000">
                <a:latin typeface="Raleway Medium"/>
              </a:rPr>
              <a:t> GPU brand </a:t>
            </a:r>
            <a:r>
              <a:rPr lang="en-US" sz="2000" err="1">
                <a:latin typeface="Raleway Medium"/>
              </a:rPr>
              <a:t>để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kiểm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tra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coi</a:t>
            </a:r>
            <a:r>
              <a:rPr lang="en-US" sz="2000">
                <a:latin typeface="Raleway Medium"/>
              </a:rPr>
              <a:t> GPU </a:t>
            </a:r>
            <a:r>
              <a:rPr lang="en-US" sz="2000" err="1">
                <a:latin typeface="Raleway Medium"/>
              </a:rPr>
              <a:t>máy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thuộc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về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hãng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nào</a:t>
            </a:r>
            <a:r>
              <a:rPr lang="en-US" sz="2000">
                <a:latin typeface="Raleway Medium"/>
              </a:rPr>
              <a:t> </a:t>
            </a:r>
            <a:r>
              <a:rPr lang="en-US" sz="2000" err="1">
                <a:latin typeface="Raleway Medium"/>
              </a:rPr>
              <a:t>như</a:t>
            </a:r>
            <a:r>
              <a:rPr lang="en-US" sz="2000">
                <a:latin typeface="Raleway Medium"/>
              </a:rPr>
              <a:t> Intel, AMD, NVIDIA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934F0-FEBA-E32D-2EE4-50E8FE4A01B6}"/>
              </a:ext>
            </a:extLst>
          </p:cNvPr>
          <p:cNvSpPr txBox="1"/>
          <p:nvPr/>
        </p:nvSpPr>
        <p:spPr>
          <a:xfrm>
            <a:off x="891327" y="990610"/>
            <a:ext cx="396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>
                <a:latin typeface="Raleway Medium" pitchFamily="2" charset="0"/>
              </a:rPr>
              <a:t>“CPU type” </a:t>
            </a:r>
            <a:r>
              <a:rPr lang="en-US" sz="2400" b="1" i="1" err="1">
                <a:latin typeface="Raleway Medium" pitchFamily="2" charset="0"/>
              </a:rPr>
              <a:t>và</a:t>
            </a:r>
            <a:r>
              <a:rPr lang="en-US" sz="2400" b="1" i="1">
                <a:latin typeface="Raleway Medium" pitchFamily="2" charset="0"/>
              </a:rPr>
              <a:t> “GPU”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BD3EB929-C31B-C9BB-E57C-E3B052BDA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357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15050" y="446575"/>
            <a:ext cx="7713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Phân tích thăm dò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CED8C-FB67-511B-4437-B8CF748B5881}"/>
              </a:ext>
            </a:extLst>
          </p:cNvPr>
          <p:cNvSpPr txBox="1"/>
          <p:nvPr/>
        </p:nvSpPr>
        <p:spPr>
          <a:xfrm>
            <a:off x="715050" y="1104930"/>
            <a:ext cx="7900988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‘Price’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phối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IQR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lai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>
              <a:latin typeface="Raleway Medium" pitchFamily="2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5D156B7-49BD-CDE7-0CA1-7C842AA0D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16</a:t>
            </a:fld>
            <a:endParaRPr lang="vi-V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61669E-74A8-0B35-1DB0-2B2FFA2F7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20" y="1915681"/>
            <a:ext cx="7238047" cy="2920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16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15050" y="446575"/>
            <a:ext cx="7713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Phân tích thăm dò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CED8C-FB67-511B-4437-B8CF748B5881}"/>
              </a:ext>
            </a:extLst>
          </p:cNvPr>
          <p:cNvSpPr txBox="1"/>
          <p:nvPr/>
        </p:nvSpPr>
        <p:spPr>
          <a:xfrm>
            <a:off x="715050" y="1104930"/>
            <a:ext cx="7900988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Brand’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phối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laptop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tán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Apple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Dell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đáng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kể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dân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Acer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Asus.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>
              <a:latin typeface="Raleway Medium" pitchFamily="2" charset="0"/>
            </a:endParaRPr>
          </a:p>
        </p:txBody>
      </p:sp>
      <p:pic>
        <p:nvPicPr>
          <p:cNvPr id="3" name="Hình ảnh 2" descr="Ảnh có chứa văn bản, ảnh chụp màn hình, Sơ đồ, biểu đồ&#10;&#10;Mô tả được tạo tự động">
            <a:extLst>
              <a:ext uri="{FF2B5EF4-FFF2-40B4-BE49-F238E27FC236}">
                <a16:creationId xmlns:a16="http://schemas.microsoft.com/office/drawing/2014/main" id="{6667397C-FF9C-A384-6867-17C0A9E7C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386" y="2088800"/>
            <a:ext cx="5907228" cy="2960720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5D156B7-49BD-CDE7-0CA1-7C842AA0D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5050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15050" y="214483"/>
            <a:ext cx="7713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Phân tích thăm dò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CED8C-FB67-511B-4437-B8CF748B5881}"/>
              </a:ext>
            </a:extLst>
          </p:cNvPr>
          <p:cNvSpPr txBox="1"/>
          <p:nvPr/>
        </p:nvSpPr>
        <p:spPr>
          <a:xfrm>
            <a:off x="527962" y="852200"/>
            <a:ext cx="7900988" cy="12901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</a:pP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Backlit Keyboard’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‘</a:t>
            </a:r>
            <a:r>
              <a:rPr lang="en-US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Thunderbolt’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‘</a:t>
            </a:r>
            <a:r>
              <a:rPr lang="en-US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Card Reader’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,: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Hầu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hết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‘yes’ ‘no’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‘yes’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‘no’.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2E2E-8609-94EF-93C7-975DBAD23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4" y="2169466"/>
            <a:ext cx="6958012" cy="2974034"/>
          </a:xfrm>
          <a:prstGeom prst="rect">
            <a:avLst/>
          </a:prstGeom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23F9FBA-2E51-CDAA-D42B-167C5D342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2899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15050" y="157123"/>
            <a:ext cx="7713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Phân tích thăm dò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8453E-E68D-6A3A-5EF8-CDE8383AA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19" y="1868844"/>
            <a:ext cx="4106981" cy="3206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DFFBE-7F53-D34D-F9F0-658AECBC4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415" y="1868845"/>
            <a:ext cx="4024005" cy="32063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5152C9-56A6-AA02-F1F3-4A2351F7A2D9}"/>
              </a:ext>
            </a:extLst>
          </p:cNvPr>
          <p:cNvSpPr txBox="1"/>
          <p:nvPr/>
        </p:nvSpPr>
        <p:spPr>
          <a:xfrm>
            <a:off x="547995" y="668517"/>
            <a:ext cx="7172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latin typeface="Raleway Medium" pitchFamily="2" charset="0"/>
                <a:cs typeface="Lao UI" panose="020F0502020204030204" pitchFamily="34" charset="0"/>
              </a:rPr>
              <a:t>Đặc</a:t>
            </a:r>
            <a:r>
              <a:rPr lang="en-US" sz="2400">
                <a:latin typeface="Raleway Medium" pitchFamily="2" charset="0"/>
                <a:cs typeface="Lao UI" panose="020F0502020204030204" pitchFamily="34" charset="0"/>
              </a:rPr>
              <a:t> </a:t>
            </a:r>
            <a:r>
              <a:rPr lang="en-US" sz="2400" err="1">
                <a:latin typeface="Raleway Medium" pitchFamily="2" charset="0"/>
                <a:cs typeface="Lao UI" panose="020F0502020204030204" pitchFamily="34" charset="0"/>
              </a:rPr>
              <a:t>biệt</a:t>
            </a:r>
            <a:r>
              <a:rPr lang="en-US" sz="2400">
                <a:latin typeface="Raleway Medium" pitchFamily="2" charset="0"/>
                <a:cs typeface="Lao UI" panose="020F0502020204030204" pitchFamily="34" charset="0"/>
              </a:rPr>
              <a:t> </a:t>
            </a:r>
            <a:r>
              <a:rPr lang="en-US" sz="2400" err="1">
                <a:latin typeface="Raleway Medium" pitchFamily="2" charset="0"/>
                <a:cs typeface="Lao UI" panose="020F0502020204030204" pitchFamily="34" charset="0"/>
              </a:rPr>
              <a:t>với</a:t>
            </a:r>
            <a:r>
              <a:rPr lang="en-US" sz="2400">
                <a:latin typeface="Raleway Medium" pitchFamily="2" charset="0"/>
                <a:cs typeface="Lao UI" panose="020F0502020204030204" pitchFamily="34" charset="0"/>
              </a:rPr>
              <a:t> 2 </a:t>
            </a:r>
            <a:r>
              <a:rPr lang="en-US" sz="2400" err="1">
                <a:latin typeface="Raleway Medium" pitchFamily="2" charset="0"/>
                <a:cs typeface="Lao UI" panose="020F0502020204030204" pitchFamily="34" charset="0"/>
              </a:rPr>
              <a:t>đặc</a:t>
            </a:r>
            <a:r>
              <a:rPr lang="en-US" sz="2400">
                <a:latin typeface="Raleway Medium" pitchFamily="2" charset="0"/>
                <a:cs typeface="Lao UI" panose="020F0502020204030204" pitchFamily="34" charset="0"/>
              </a:rPr>
              <a:t> </a:t>
            </a:r>
            <a:r>
              <a:rPr lang="en-US" sz="2400" err="1">
                <a:latin typeface="Raleway Medium" pitchFamily="2" charset="0"/>
                <a:cs typeface="Lao UI" panose="020F0502020204030204" pitchFamily="34" charset="0"/>
              </a:rPr>
              <a:t>trưng</a:t>
            </a:r>
            <a:r>
              <a:rPr lang="en-US" sz="2400">
                <a:latin typeface="Raleway Medium" pitchFamily="2" charset="0"/>
                <a:cs typeface="Lao UI" panose="020F0502020204030204" pitchFamily="34" charset="0"/>
              </a:rPr>
              <a:t> là laptop </a:t>
            </a:r>
            <a:r>
              <a:rPr lang="en-US" sz="2400" err="1">
                <a:latin typeface="Raleway Medium" pitchFamily="2" charset="0"/>
                <a:cs typeface="Lao UI" panose="020F0502020204030204" pitchFamily="34" charset="0"/>
              </a:rPr>
              <a:t>có</a:t>
            </a:r>
            <a:r>
              <a:rPr lang="en-US" sz="2400">
                <a:latin typeface="Raleway Medium" pitchFamily="2" charset="0"/>
                <a:cs typeface="Lao UI" panose="020F0502020204030204" pitchFamily="34" charset="0"/>
              </a:rPr>
              <a:t> </a:t>
            </a:r>
            <a:r>
              <a:rPr lang="en-US" sz="2400" err="1">
                <a:latin typeface="Raleway Medium" pitchFamily="2" charset="0"/>
                <a:cs typeface="Lao UI" panose="020F0502020204030204" pitchFamily="34" charset="0"/>
              </a:rPr>
              <a:t>cổng</a:t>
            </a:r>
            <a:r>
              <a:rPr lang="en-US" sz="2400">
                <a:latin typeface="Raleway Medium" pitchFamily="2" charset="0"/>
                <a:cs typeface="Lao UI" panose="020F0502020204030204" pitchFamily="34" charset="0"/>
              </a:rPr>
              <a:t> thunderbolt </a:t>
            </a:r>
            <a:r>
              <a:rPr lang="en-US" sz="2400" err="1">
                <a:latin typeface="Raleway Medium" pitchFamily="2" charset="0"/>
                <a:cs typeface="Lao UI" panose="020F0502020204030204" pitchFamily="34" charset="0"/>
              </a:rPr>
              <a:t>và</a:t>
            </a:r>
            <a:r>
              <a:rPr lang="en-US" sz="2400">
                <a:latin typeface="Raleway Medium" pitchFamily="2" charset="0"/>
                <a:cs typeface="Lao UI" panose="020F0502020204030204" pitchFamily="34" charset="0"/>
              </a:rPr>
              <a:t> </a:t>
            </a:r>
            <a:r>
              <a:rPr lang="en-US" sz="2400" err="1">
                <a:latin typeface="Raleway Medium" pitchFamily="2" charset="0"/>
                <a:cs typeface="Lao UI" panose="020F0502020204030204" pitchFamily="34" charset="0"/>
              </a:rPr>
              <a:t>có</a:t>
            </a:r>
            <a:r>
              <a:rPr lang="en-US" sz="2400">
                <a:latin typeface="Raleway Medium" pitchFamily="2" charset="0"/>
                <a:cs typeface="Lao UI" panose="020F0502020204030204" pitchFamily="34" charset="0"/>
              </a:rPr>
              <a:t> </a:t>
            </a:r>
            <a:r>
              <a:rPr lang="en-US" sz="2400" err="1">
                <a:latin typeface="Raleway Medium" pitchFamily="2" charset="0"/>
                <a:cs typeface="Lao UI" panose="020F0502020204030204" pitchFamily="34" charset="0"/>
              </a:rPr>
              <a:t>đèn</a:t>
            </a:r>
            <a:r>
              <a:rPr lang="en-US" sz="2400">
                <a:latin typeface="Raleway Medium" pitchFamily="2" charset="0"/>
                <a:cs typeface="Lao UI" panose="020F0502020204030204" pitchFamily="34" charset="0"/>
              </a:rPr>
              <a:t> </a:t>
            </a:r>
            <a:r>
              <a:rPr lang="en-US" sz="2400" err="1">
                <a:latin typeface="Raleway Medium" pitchFamily="2" charset="0"/>
                <a:cs typeface="Lao UI" panose="020F0502020204030204" pitchFamily="34" charset="0"/>
              </a:rPr>
              <a:t>bàn</a:t>
            </a:r>
            <a:r>
              <a:rPr lang="en-US" sz="2400">
                <a:latin typeface="Raleway Medium" pitchFamily="2" charset="0"/>
                <a:cs typeface="Lao UI" panose="020F0502020204030204" pitchFamily="34" charset="0"/>
              </a:rPr>
              <a:t> </a:t>
            </a:r>
            <a:r>
              <a:rPr lang="en-US" sz="2400" err="1">
                <a:latin typeface="Raleway Medium" pitchFamily="2" charset="0"/>
                <a:cs typeface="Lao UI" panose="020F0502020204030204" pitchFamily="34" charset="0"/>
              </a:rPr>
              <a:t>phím</a:t>
            </a:r>
            <a:r>
              <a:rPr lang="en-US" sz="2400">
                <a:latin typeface="Raleway Medium" pitchFamily="2" charset="0"/>
                <a:cs typeface="Lao UI" panose="020F0502020204030204" pitchFamily="34" charset="0"/>
              </a:rPr>
              <a:t> </a:t>
            </a:r>
            <a:r>
              <a:rPr lang="en-US" sz="2400" err="1">
                <a:latin typeface="Raleway Medium" pitchFamily="2" charset="0"/>
                <a:cs typeface="Lao UI" panose="020F0502020204030204" pitchFamily="34" charset="0"/>
              </a:rPr>
              <a:t>không</a:t>
            </a:r>
            <a:r>
              <a:rPr lang="en-US" sz="2400">
                <a:latin typeface="Raleway Medium" pitchFamily="2" charset="0"/>
                <a:cs typeface="Lao UI" panose="020F0502020204030204" pitchFamily="34" charset="0"/>
              </a:rPr>
              <a:t> </a:t>
            </a:r>
            <a:r>
              <a:rPr lang="en-US" sz="2400" err="1">
                <a:latin typeface="Raleway Medium" pitchFamily="2" charset="0"/>
                <a:cs typeface="Lao UI" panose="020F0502020204030204" pitchFamily="34" charset="0"/>
              </a:rPr>
              <a:t>thì</a:t>
            </a:r>
            <a:r>
              <a:rPr lang="en-US" sz="2400">
                <a:latin typeface="Raleway Medium" pitchFamily="2" charset="0"/>
                <a:cs typeface="Lao UI" panose="020F0502020204030204" pitchFamily="34" charset="0"/>
              </a:rPr>
              <a:t> </a:t>
            </a:r>
            <a:r>
              <a:rPr lang="en-US" sz="2400" err="1">
                <a:latin typeface="Raleway Medium" pitchFamily="2" charset="0"/>
                <a:cs typeface="Lao UI" panose="020F0502020204030204" pitchFamily="34" charset="0"/>
              </a:rPr>
              <a:t>giá</a:t>
            </a:r>
            <a:r>
              <a:rPr lang="en-US" sz="2400">
                <a:latin typeface="Raleway Medium" pitchFamily="2" charset="0"/>
                <a:cs typeface="Lao UI" panose="020F0502020204030204" pitchFamily="34" charset="0"/>
              </a:rPr>
              <a:t> </a:t>
            </a:r>
            <a:r>
              <a:rPr lang="en-US" sz="2400" err="1">
                <a:latin typeface="Raleway Medium" pitchFamily="2" charset="0"/>
                <a:cs typeface="Lao UI" panose="020F0502020204030204" pitchFamily="34" charset="0"/>
              </a:rPr>
              <a:t>bán</a:t>
            </a:r>
            <a:r>
              <a:rPr lang="en-US" sz="2400">
                <a:latin typeface="Raleway Medium" pitchFamily="2" charset="0"/>
                <a:cs typeface="Lao UI" panose="020F0502020204030204" pitchFamily="34" charset="0"/>
              </a:rPr>
              <a:t> </a:t>
            </a:r>
            <a:r>
              <a:rPr lang="en-US" sz="2400" err="1">
                <a:latin typeface="Raleway Medium" pitchFamily="2" charset="0"/>
                <a:cs typeface="Lao UI" panose="020F0502020204030204" pitchFamily="34" charset="0"/>
              </a:rPr>
              <a:t>chêch</a:t>
            </a:r>
            <a:r>
              <a:rPr lang="en-US" sz="2400">
                <a:latin typeface="Raleway Medium" pitchFamily="2" charset="0"/>
                <a:cs typeface="Lao UI" panose="020F0502020204030204" pitchFamily="34" charset="0"/>
              </a:rPr>
              <a:t> </a:t>
            </a:r>
            <a:r>
              <a:rPr lang="en-US" sz="2400" err="1">
                <a:latin typeface="Raleway Medium" pitchFamily="2" charset="0"/>
                <a:cs typeface="Lao UI" panose="020F0502020204030204" pitchFamily="34" charset="0"/>
              </a:rPr>
              <a:t>lệch</a:t>
            </a:r>
            <a:r>
              <a:rPr lang="en-US" sz="2400">
                <a:latin typeface="Raleway Medium" pitchFamily="2" charset="0"/>
                <a:cs typeface="Lao UI" panose="020F0502020204030204" pitchFamily="34" charset="0"/>
              </a:rPr>
              <a:t> </a:t>
            </a:r>
            <a:r>
              <a:rPr lang="en-US" sz="2400" err="1">
                <a:latin typeface="Raleway Medium" pitchFamily="2" charset="0"/>
                <a:cs typeface="Lao UI" panose="020F0502020204030204" pitchFamily="34" charset="0"/>
              </a:rPr>
              <a:t>khá</a:t>
            </a:r>
            <a:r>
              <a:rPr lang="en-US" sz="2400">
                <a:latin typeface="Raleway Medium" pitchFamily="2" charset="0"/>
                <a:cs typeface="Lao UI" panose="020F0502020204030204" pitchFamily="34" charset="0"/>
              </a:rPr>
              <a:t> </a:t>
            </a:r>
            <a:r>
              <a:rPr lang="en-US" sz="2400" err="1">
                <a:latin typeface="Raleway Medium" pitchFamily="2" charset="0"/>
                <a:cs typeface="Lao UI" panose="020F0502020204030204" pitchFamily="34" charset="0"/>
              </a:rPr>
              <a:t>nhiều</a:t>
            </a:r>
            <a:endParaRPr lang="en-US" sz="2400">
              <a:latin typeface="Raleway Medium" pitchFamily="2" charset="0"/>
              <a:cs typeface="Lao UI" panose="020F0502020204030204" pitchFamily="34" charset="0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3E1DE41-7786-A711-4575-ADE74B71C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442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subTitle" idx="9"/>
          </p:nvPr>
        </p:nvSpPr>
        <p:spPr>
          <a:xfrm>
            <a:off x="1166300" y="1992463"/>
            <a:ext cx="3028800" cy="5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err="1"/>
              <a:t>Giới</a:t>
            </a:r>
            <a:r>
              <a:rPr lang="pt-BR" sz="2400"/>
              <a:t> </a:t>
            </a:r>
            <a:r>
              <a:rPr lang="pt-BR" sz="2400" err="1"/>
              <a:t>Thiệu</a:t>
            </a:r>
            <a:endParaRPr sz="2400"/>
          </a:p>
        </p:txBody>
      </p:sp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1172398" y="132697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01</a:t>
            </a:r>
            <a:endParaRPr sz="4400"/>
          </a:p>
        </p:txBody>
      </p:sp>
      <p:sp>
        <p:nvSpPr>
          <p:cNvPr id="174" name="Google Shape;174;p31"/>
          <p:cNvSpPr txBox="1">
            <a:spLocks noGrp="1"/>
          </p:cNvSpPr>
          <p:nvPr>
            <p:ph type="title" idx="2"/>
          </p:nvPr>
        </p:nvSpPr>
        <p:spPr>
          <a:xfrm>
            <a:off x="1172385" y="3193529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02</a:t>
            </a:r>
            <a:endParaRPr sz="440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4"/>
          </p:nvPr>
        </p:nvSpPr>
        <p:spPr>
          <a:xfrm>
            <a:off x="4945748" y="132697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03</a:t>
            </a:r>
            <a:endParaRPr sz="4400"/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 idx="6"/>
          </p:nvPr>
        </p:nvSpPr>
        <p:spPr>
          <a:xfrm>
            <a:off x="4949410" y="3193516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04</a:t>
            </a:r>
            <a:endParaRPr sz="4400"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8"/>
          </p:nvPr>
        </p:nvSpPr>
        <p:spPr>
          <a:xfrm>
            <a:off x="1251715" y="471713"/>
            <a:ext cx="71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err="1"/>
              <a:t>Nội</a:t>
            </a:r>
            <a:r>
              <a:rPr lang="pt-BR"/>
              <a:t> </a:t>
            </a:r>
            <a:r>
              <a:rPr lang="pt-BR" err="1"/>
              <a:t>dung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13"/>
          </p:nvPr>
        </p:nvSpPr>
        <p:spPr>
          <a:xfrm>
            <a:off x="1172525" y="3869937"/>
            <a:ext cx="3028800" cy="5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err="1"/>
              <a:t>Mô</a:t>
            </a:r>
            <a:r>
              <a:rPr lang="pt-BR" sz="2400"/>
              <a:t> </a:t>
            </a:r>
            <a:r>
              <a:rPr lang="pt-BR" sz="2400" err="1"/>
              <a:t>tả</a:t>
            </a:r>
            <a:r>
              <a:rPr lang="pt-BR" sz="2400"/>
              <a:t> </a:t>
            </a:r>
            <a:r>
              <a:rPr lang="pt-BR" sz="2400" err="1"/>
              <a:t>dữ</a:t>
            </a:r>
            <a:r>
              <a:rPr lang="pt-BR" sz="2400"/>
              <a:t> </a:t>
            </a:r>
            <a:r>
              <a:rPr lang="pt-BR" sz="2400" err="1"/>
              <a:t>liệu</a:t>
            </a:r>
            <a:endParaRPr lang="pt-BR" sz="2400"/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14"/>
          </p:nvPr>
        </p:nvSpPr>
        <p:spPr>
          <a:xfrm>
            <a:off x="4949410" y="1992463"/>
            <a:ext cx="3025140" cy="8637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err="1"/>
              <a:t>Phân</a:t>
            </a:r>
            <a:r>
              <a:rPr lang="pt-BR" sz="2400"/>
              <a:t> </a:t>
            </a:r>
            <a:r>
              <a:rPr lang="pt-BR" sz="2400" err="1"/>
              <a:t>tích</a:t>
            </a:r>
            <a:r>
              <a:rPr lang="pt-BR" sz="2400"/>
              <a:t>,</a:t>
            </a:r>
            <a:endParaRPr lang="vi-VN"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đánh </a:t>
            </a:r>
            <a:r>
              <a:rPr lang="pt-BR" sz="2400" err="1"/>
              <a:t>giá</a:t>
            </a:r>
            <a:r>
              <a:rPr lang="pt-BR" sz="2400"/>
              <a:t> </a:t>
            </a:r>
            <a:r>
              <a:rPr lang="pt-BR" sz="2400" err="1"/>
              <a:t>dữ</a:t>
            </a:r>
            <a:r>
              <a:rPr lang="pt-BR" sz="2400"/>
              <a:t> </a:t>
            </a:r>
            <a:r>
              <a:rPr lang="vi-VN" sz="2400"/>
              <a:t>liệ</a:t>
            </a:r>
            <a:r>
              <a:rPr lang="pt-BR" sz="2400"/>
              <a:t>u</a:t>
            </a:r>
            <a:endParaRPr sz="2400"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15"/>
          </p:nvPr>
        </p:nvSpPr>
        <p:spPr>
          <a:xfrm>
            <a:off x="4945750" y="3869915"/>
            <a:ext cx="3028800" cy="5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err="1"/>
              <a:t>Kết</a:t>
            </a:r>
            <a:r>
              <a:rPr lang="pt-BR" sz="2400"/>
              <a:t> </a:t>
            </a:r>
            <a:r>
              <a:rPr lang="pt-BR" sz="2400" err="1"/>
              <a:t>quả</a:t>
            </a:r>
            <a:endParaRPr sz="2400"/>
          </a:p>
        </p:txBody>
      </p:sp>
      <p:sp>
        <p:nvSpPr>
          <p:cNvPr id="184" name="Google Shape;184;p31"/>
          <p:cNvSpPr/>
          <p:nvPr/>
        </p:nvSpPr>
        <p:spPr>
          <a:xfrm>
            <a:off x="842901" y="573221"/>
            <a:ext cx="408814" cy="393597"/>
          </a:xfrm>
          <a:custGeom>
            <a:avLst/>
            <a:gdLst/>
            <a:ahLst/>
            <a:cxnLst/>
            <a:rect l="l" t="t" r="r" b="b"/>
            <a:pathLst>
              <a:path w="6745" h="6744" extrusionOk="0">
                <a:moveTo>
                  <a:pt x="3363" y="0"/>
                </a:moveTo>
                <a:cubicBezTo>
                  <a:pt x="3243" y="1253"/>
                  <a:pt x="3104" y="1989"/>
                  <a:pt x="2786" y="2467"/>
                </a:cubicBezTo>
                <a:cubicBezTo>
                  <a:pt x="2507" y="2347"/>
                  <a:pt x="2209" y="2129"/>
                  <a:pt x="1811" y="1810"/>
                </a:cubicBezTo>
                <a:cubicBezTo>
                  <a:pt x="1808" y="1808"/>
                  <a:pt x="1805" y="1806"/>
                  <a:pt x="1802" y="1806"/>
                </a:cubicBezTo>
                <a:cubicBezTo>
                  <a:pt x="1781" y="1806"/>
                  <a:pt x="1754" y="1853"/>
                  <a:pt x="1771" y="1870"/>
                </a:cubicBezTo>
                <a:cubicBezTo>
                  <a:pt x="2090" y="2248"/>
                  <a:pt x="2308" y="2566"/>
                  <a:pt x="2448" y="2805"/>
                </a:cubicBezTo>
                <a:cubicBezTo>
                  <a:pt x="1970" y="3143"/>
                  <a:pt x="1214" y="3263"/>
                  <a:pt x="1" y="3382"/>
                </a:cubicBezTo>
                <a:cubicBezTo>
                  <a:pt x="1254" y="3501"/>
                  <a:pt x="1990" y="3640"/>
                  <a:pt x="2467" y="3959"/>
                </a:cubicBezTo>
                <a:cubicBezTo>
                  <a:pt x="2348" y="4237"/>
                  <a:pt x="2109" y="4536"/>
                  <a:pt x="1811" y="4933"/>
                </a:cubicBezTo>
                <a:cubicBezTo>
                  <a:pt x="1795" y="4950"/>
                  <a:pt x="1831" y="4979"/>
                  <a:pt x="1856" y="4979"/>
                </a:cubicBezTo>
                <a:cubicBezTo>
                  <a:pt x="1862" y="4979"/>
                  <a:pt x="1867" y="4977"/>
                  <a:pt x="1871" y="4973"/>
                </a:cubicBezTo>
                <a:cubicBezTo>
                  <a:pt x="2249" y="4655"/>
                  <a:pt x="2567" y="4436"/>
                  <a:pt x="2806" y="4297"/>
                </a:cubicBezTo>
                <a:cubicBezTo>
                  <a:pt x="3144" y="4774"/>
                  <a:pt x="3263" y="5530"/>
                  <a:pt x="3383" y="6744"/>
                </a:cubicBezTo>
                <a:cubicBezTo>
                  <a:pt x="3502" y="5490"/>
                  <a:pt x="3641" y="4754"/>
                  <a:pt x="3959" y="4277"/>
                </a:cubicBezTo>
                <a:cubicBezTo>
                  <a:pt x="4238" y="4416"/>
                  <a:pt x="4516" y="4635"/>
                  <a:pt x="4934" y="4933"/>
                </a:cubicBezTo>
                <a:cubicBezTo>
                  <a:pt x="4938" y="4937"/>
                  <a:pt x="4942" y="4939"/>
                  <a:pt x="4947" y="4939"/>
                </a:cubicBezTo>
                <a:cubicBezTo>
                  <a:pt x="4967" y="4939"/>
                  <a:pt x="4990" y="4906"/>
                  <a:pt x="4974" y="4874"/>
                </a:cubicBezTo>
                <a:cubicBezTo>
                  <a:pt x="4656" y="4516"/>
                  <a:pt x="4437" y="4217"/>
                  <a:pt x="4298" y="3939"/>
                </a:cubicBezTo>
                <a:cubicBezTo>
                  <a:pt x="4775" y="3621"/>
                  <a:pt x="5511" y="3481"/>
                  <a:pt x="6744" y="3362"/>
                </a:cubicBezTo>
                <a:cubicBezTo>
                  <a:pt x="5491" y="3243"/>
                  <a:pt x="4755" y="3123"/>
                  <a:pt x="4278" y="2785"/>
                </a:cubicBezTo>
                <a:cubicBezTo>
                  <a:pt x="4397" y="2507"/>
                  <a:pt x="4616" y="2208"/>
                  <a:pt x="4934" y="1830"/>
                </a:cubicBezTo>
                <a:cubicBezTo>
                  <a:pt x="4950" y="1798"/>
                  <a:pt x="4914" y="1765"/>
                  <a:pt x="4889" y="1765"/>
                </a:cubicBezTo>
                <a:cubicBezTo>
                  <a:pt x="4883" y="1765"/>
                  <a:pt x="4878" y="1767"/>
                  <a:pt x="4875" y="1771"/>
                </a:cubicBezTo>
                <a:cubicBezTo>
                  <a:pt x="4497" y="2089"/>
                  <a:pt x="4178" y="2328"/>
                  <a:pt x="3940" y="2447"/>
                </a:cubicBezTo>
                <a:cubicBezTo>
                  <a:pt x="3601" y="1969"/>
                  <a:pt x="3482" y="1233"/>
                  <a:pt x="3363" y="0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6B794E3-0CFA-938B-F56C-27A51E20CA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2</a:t>
            </a:fld>
            <a:endParaRPr lang="vi-V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15050" y="446575"/>
            <a:ext cx="7713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Phân tích thăm dò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CED8C-FB67-511B-4437-B8CF748B5881}"/>
              </a:ext>
            </a:extLst>
          </p:cNvPr>
          <p:cNvSpPr txBox="1"/>
          <p:nvPr/>
        </p:nvSpPr>
        <p:spPr>
          <a:xfrm>
            <a:off x="527962" y="1049209"/>
            <a:ext cx="7900988" cy="874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‘CPU</a:t>
            </a:r>
            <a:r>
              <a:rPr lang="en-US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series</a:t>
            </a:r>
            <a:r>
              <a:rPr lang="vi-VN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’, ‘GPU</a:t>
            </a:r>
            <a:r>
              <a:rPr lang="en-US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brand</a:t>
            </a:r>
            <a:r>
              <a:rPr lang="vi-VN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vi-VN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 ảnh hưởng tích cực đến ‘price’ của laptop. Các 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CPU, GPU</a:t>
            </a:r>
            <a:r>
              <a:rPr lang="vi-VN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có hiệu năng cao hơn thường có giá cao hơn. </a:t>
            </a:r>
            <a:endParaRPr lang="en-US" sz="1800">
              <a:effectLst/>
              <a:latin typeface="Raleway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86FC253-4DEA-3970-466B-3A38AED28D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35158" y="2100815"/>
            <a:ext cx="6086596" cy="2850498"/>
          </a:xfrm>
          <a:prstGeom prst="rect">
            <a:avLst/>
          </a:prstGeom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ADEC8B8-2279-0EC0-0F7E-DDD73C3CF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8584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15050" y="446575"/>
            <a:ext cx="7713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Phân tích thăm dò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CED8C-FB67-511B-4437-B8CF748B5881}"/>
              </a:ext>
            </a:extLst>
          </p:cNvPr>
          <p:cNvSpPr txBox="1"/>
          <p:nvPr/>
        </p:nvSpPr>
        <p:spPr>
          <a:xfrm>
            <a:off x="527962" y="1049209"/>
            <a:ext cx="7900988" cy="874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‘CPU</a:t>
            </a:r>
            <a:r>
              <a:rPr lang="en-US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series</a:t>
            </a:r>
            <a:r>
              <a:rPr lang="vi-VN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’, ‘GPU</a:t>
            </a:r>
            <a:r>
              <a:rPr lang="en-US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brand</a:t>
            </a:r>
            <a:r>
              <a:rPr lang="vi-VN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vi-VN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 ảnh hưởng tích cực đến ‘price’ của laptop. Các CPU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GPU</a:t>
            </a:r>
            <a:r>
              <a:rPr lang="vi-VN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có hiệu năng cao hơn thường có giá cao hơn. </a:t>
            </a:r>
            <a:endParaRPr lang="en-US" sz="1800">
              <a:effectLst/>
              <a:latin typeface="Raleway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4719E407-60C1-9A0C-BD4A-34DBB7B7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96462" y="2074106"/>
            <a:ext cx="5963987" cy="2965254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87053E1-8931-E1E0-870A-3DBADF48A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7838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15050" y="196544"/>
            <a:ext cx="7713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Phân tích thăm dò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CED8C-FB67-511B-4437-B8CF748B5881}"/>
              </a:ext>
            </a:extLst>
          </p:cNvPr>
          <p:cNvSpPr txBox="1"/>
          <p:nvPr/>
        </p:nvSpPr>
        <p:spPr>
          <a:xfrm>
            <a:off x="527962" y="892981"/>
            <a:ext cx="7900988" cy="874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‘Memory’ </a:t>
            </a:r>
            <a:r>
              <a:rPr lang="vi-VN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 tỉnh lệ thuận với </a:t>
            </a:r>
            <a:r>
              <a:rPr lang="vi-VN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‘Price’, </a:t>
            </a:r>
            <a:r>
              <a:rPr lang="vi-VN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khi giá trị </a:t>
            </a:r>
            <a:r>
              <a:rPr lang="vi-VN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‘Memory’ </a:t>
            </a:r>
            <a:r>
              <a:rPr lang="vi-VN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càng lớn thì </a:t>
            </a:r>
            <a:r>
              <a:rPr lang="vi-VN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‘Price’ </a:t>
            </a:r>
            <a:r>
              <a:rPr lang="vi-VN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càng lớn</a:t>
            </a:r>
            <a:endParaRPr lang="en-US" sz="1800">
              <a:effectLst/>
              <a:latin typeface="Raleway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4719E407-60C1-9A0C-BD4A-34DBB7B7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6337" y="1856852"/>
            <a:ext cx="7284238" cy="3090104"/>
          </a:xfrm>
          <a:prstGeom prst="rect">
            <a:avLst/>
          </a:prstGeom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9678E93-54E7-6E74-92E3-420C505C1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3598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15050" y="139393"/>
            <a:ext cx="7713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Phân tích thăm dò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CED8C-FB67-511B-4437-B8CF748B5881}"/>
              </a:ext>
            </a:extLst>
          </p:cNvPr>
          <p:cNvSpPr txBox="1"/>
          <p:nvPr/>
        </p:nvSpPr>
        <p:spPr>
          <a:xfrm>
            <a:off x="527962" y="783945"/>
            <a:ext cx="7900988" cy="12901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r>
              <a:rPr lang="vi-VN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hầu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xu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b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‘Price’,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ssd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hdd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đọc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9A2BD-97F6-3571-6E1C-F018B7D6A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3" y="2074106"/>
            <a:ext cx="6958012" cy="3046571"/>
          </a:xfrm>
          <a:prstGeom prst="rect">
            <a:avLst/>
          </a:prstGeom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C6D36AE-37BA-F38F-0C9B-91147A096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705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15050" y="139393"/>
            <a:ext cx="7713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Phân tích thăm dò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CED8C-FB67-511B-4437-B8CF748B5881}"/>
              </a:ext>
            </a:extLst>
          </p:cNvPr>
          <p:cNvSpPr txBox="1"/>
          <p:nvPr/>
        </p:nvSpPr>
        <p:spPr>
          <a:xfrm>
            <a:off x="527962" y="756621"/>
            <a:ext cx="7900988" cy="12901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càng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laptop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mắt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cứng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xịn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Do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phiên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>
              <a:effectLst/>
              <a:latin typeface="Raleway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16B7C-7BBC-6F9D-8CEB-2B78518F8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971" y="2211611"/>
            <a:ext cx="5464970" cy="2931889"/>
          </a:xfrm>
          <a:prstGeom prst="rect">
            <a:avLst/>
          </a:prstGeom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68B6340-FBDF-94A1-14E1-943B58CD3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8862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15050" y="139393"/>
            <a:ext cx="7713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Phân tích thăm dò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57D83-37FC-188F-6094-791D3E4C9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226" y="2164080"/>
            <a:ext cx="4651548" cy="2842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C28EF0-A9E4-ACBF-3FB6-8FF4E10BF263}"/>
              </a:ext>
            </a:extLst>
          </p:cNvPr>
          <p:cNvSpPr txBox="1"/>
          <p:nvPr/>
        </p:nvSpPr>
        <p:spPr>
          <a:xfrm>
            <a:off x="358972" y="1141510"/>
            <a:ext cx="8602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Raleway Medium" pitchFamily="2" charset="0"/>
              </a:rPr>
              <a:t>G</a:t>
            </a:r>
            <a:r>
              <a:rPr lang="vi-VN" sz="1800">
                <a:latin typeface="Raleway Medium" pitchFamily="2" charset="0"/>
              </a:rPr>
              <a:t>iá bán của </a:t>
            </a:r>
            <a:r>
              <a:rPr lang="en-US" sz="1800">
                <a:latin typeface="Raleway Medium" pitchFamily="2" charset="0"/>
              </a:rPr>
              <a:t>laptop</a:t>
            </a:r>
            <a:r>
              <a:rPr lang="vi-VN" sz="1800">
                <a:latin typeface="Raleway Medium" pitchFamily="2" charset="0"/>
              </a:rPr>
              <a:t> có xu hướng tăng khi kích thước màn hình tăng lên.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>
                <a:latin typeface="Raleway Medium" pitchFamily="2" charset="0"/>
              </a:rPr>
              <a:t>Có một số điểm dữ liệu nằm ngoài đường xu hướng</a:t>
            </a:r>
            <a:r>
              <a:rPr lang="en-US" sz="1800">
                <a:latin typeface="Raleway Medium" pitchFamily="2" charset="0"/>
              </a:rPr>
              <a:t> </a:t>
            </a:r>
            <a:r>
              <a:rPr lang="en-US" sz="1800" err="1">
                <a:latin typeface="Raleway Medium" pitchFamily="2" charset="0"/>
              </a:rPr>
              <a:t>như</a:t>
            </a:r>
            <a:r>
              <a:rPr lang="en-US" sz="1800">
                <a:latin typeface="Raleway Medium" pitchFamily="2" charset="0"/>
              </a:rPr>
              <a:t> laptop </a:t>
            </a:r>
            <a:r>
              <a:rPr lang="en-US" sz="1800" err="1">
                <a:latin typeface="Raleway Medium" pitchFamily="2" charset="0"/>
              </a:rPr>
              <a:t>trên</a:t>
            </a:r>
            <a:r>
              <a:rPr lang="en-US" sz="1800">
                <a:latin typeface="Raleway Medium" pitchFamily="2" charset="0"/>
              </a:rPr>
              <a:t> 17’ inch </a:t>
            </a:r>
            <a:r>
              <a:rPr lang="en-US" sz="1800" err="1">
                <a:latin typeface="Raleway Medium" pitchFamily="2" charset="0"/>
              </a:rPr>
              <a:t>có</a:t>
            </a:r>
            <a:r>
              <a:rPr lang="en-US" sz="1800">
                <a:latin typeface="Raleway Medium" pitchFamily="2" charset="0"/>
              </a:rPr>
              <a:t> </a:t>
            </a:r>
            <a:r>
              <a:rPr lang="en-US" sz="1800" err="1">
                <a:latin typeface="Raleway Medium" pitchFamily="2" charset="0"/>
              </a:rPr>
              <a:t>giá</a:t>
            </a:r>
            <a:r>
              <a:rPr lang="en-US" sz="1800">
                <a:latin typeface="Raleway Medium" pitchFamily="2" charset="0"/>
              </a:rPr>
              <a:t> </a:t>
            </a:r>
            <a:r>
              <a:rPr lang="en-US" sz="1800" err="1">
                <a:latin typeface="Raleway Medium" pitchFamily="2" charset="0"/>
              </a:rPr>
              <a:t>còn</a:t>
            </a:r>
            <a:r>
              <a:rPr lang="en-US" sz="1800">
                <a:latin typeface="Raleway Medium" pitchFamily="2" charset="0"/>
              </a:rPr>
              <a:t> </a:t>
            </a:r>
            <a:r>
              <a:rPr lang="en-US" sz="1800" err="1">
                <a:latin typeface="Raleway Medium" pitchFamily="2" charset="0"/>
              </a:rPr>
              <a:t>thấp</a:t>
            </a:r>
            <a:r>
              <a:rPr lang="en-US" sz="1800">
                <a:latin typeface="Raleway Medium" pitchFamily="2" charset="0"/>
              </a:rPr>
              <a:t> </a:t>
            </a:r>
            <a:r>
              <a:rPr lang="en-US" sz="1800" err="1">
                <a:latin typeface="Raleway Medium" pitchFamily="2" charset="0"/>
              </a:rPr>
              <a:t>các</a:t>
            </a:r>
            <a:r>
              <a:rPr lang="en-US" sz="1800">
                <a:latin typeface="Raleway Medium" pitchFamily="2" charset="0"/>
              </a:rPr>
              <a:t> laptop </a:t>
            </a:r>
            <a:r>
              <a:rPr lang="en-US" sz="1800" err="1">
                <a:latin typeface="Raleway Medium" pitchFamily="2" charset="0"/>
              </a:rPr>
              <a:t>có</a:t>
            </a:r>
            <a:r>
              <a:rPr lang="en-US" sz="1800">
                <a:latin typeface="Raleway Medium" pitchFamily="2" charset="0"/>
              </a:rPr>
              <a:t> </a:t>
            </a:r>
            <a:r>
              <a:rPr lang="en-US" sz="1800" err="1">
                <a:latin typeface="Raleway Medium" pitchFamily="2" charset="0"/>
              </a:rPr>
              <a:t>màn</a:t>
            </a:r>
            <a:r>
              <a:rPr lang="en-US" sz="1800">
                <a:latin typeface="Raleway Medium" pitchFamily="2" charset="0"/>
              </a:rPr>
              <a:t> </a:t>
            </a:r>
            <a:r>
              <a:rPr lang="en-US" sz="1800" err="1">
                <a:latin typeface="Raleway Medium" pitchFamily="2" charset="0"/>
              </a:rPr>
              <a:t>hình</a:t>
            </a:r>
            <a:r>
              <a:rPr lang="en-US" sz="1800">
                <a:latin typeface="Raleway Medium" pitchFamily="2" charset="0"/>
              </a:rPr>
              <a:t> </a:t>
            </a:r>
            <a:r>
              <a:rPr lang="en-US" sz="1800" err="1">
                <a:latin typeface="Raleway Medium" pitchFamily="2" charset="0"/>
              </a:rPr>
              <a:t>nhỏ</a:t>
            </a:r>
            <a:r>
              <a:rPr lang="en-US" sz="1800">
                <a:latin typeface="Raleway Medium" pitchFamily="2" charset="0"/>
              </a:rPr>
              <a:t> </a:t>
            </a:r>
            <a:r>
              <a:rPr lang="en-US" sz="1800" err="1">
                <a:latin typeface="Raleway Medium" pitchFamily="2" charset="0"/>
              </a:rPr>
              <a:t>hơn</a:t>
            </a:r>
            <a:r>
              <a:rPr lang="en-US" sz="1800">
                <a:latin typeface="Raleway Medium" pitchFamily="2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F1B78-2222-B588-B12A-97D704921CD3}"/>
              </a:ext>
            </a:extLst>
          </p:cNvPr>
          <p:cNvSpPr txBox="1"/>
          <p:nvPr/>
        </p:nvSpPr>
        <p:spPr>
          <a:xfrm>
            <a:off x="527962" y="682345"/>
            <a:ext cx="7900988" cy="459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</a:pPr>
            <a:r>
              <a:rPr lang="en-US" sz="1800" b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“Screen Size”</a:t>
            </a:r>
            <a:endParaRPr lang="en-US" sz="1800">
              <a:effectLst/>
              <a:latin typeface="Raleway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C902F4E-3545-DD8E-60D9-40F67E8A3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4360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15050" y="139393"/>
            <a:ext cx="7713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Phân tích thăm dò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CED8C-FB67-511B-4437-B8CF748B5881}"/>
              </a:ext>
            </a:extLst>
          </p:cNvPr>
          <p:cNvSpPr txBox="1"/>
          <p:nvPr/>
        </p:nvSpPr>
        <p:spPr>
          <a:xfrm>
            <a:off x="527962" y="783945"/>
            <a:ext cx="7900988" cy="874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“Graphic Type” 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ở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là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laptop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card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rời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laptop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card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rời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>
              <a:effectLst/>
              <a:latin typeface="Raleway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5400242-2331-36D9-D2B4-B15801494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26</a:t>
            </a:fld>
            <a:endParaRPr lang="vi-VN"/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B3F358EB-7823-C68A-3E05-A4022B58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50" y="1735437"/>
            <a:ext cx="6774899" cy="31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467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15050" y="139393"/>
            <a:ext cx="7713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Phân tích thăm dò</a:t>
            </a: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CED8C-FB67-511B-4437-B8CF748B5881}"/>
              </a:ext>
            </a:extLst>
          </p:cNvPr>
          <p:cNvSpPr txBox="1"/>
          <p:nvPr/>
        </p:nvSpPr>
        <p:spPr>
          <a:xfrm>
            <a:off x="621506" y="4104367"/>
            <a:ext cx="7900988" cy="459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ctr">
              <a:lnSpc>
                <a:spcPct val="150000"/>
              </a:lnSpc>
              <a:spcAft>
                <a:spcPts val="600"/>
              </a:spcAft>
            </a:pP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correlation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“Price” 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5400242-2331-36D9-D2B4-B15801494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27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E4A09-7830-33B1-9B7B-6C3CE5B76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93" y="862651"/>
            <a:ext cx="6748407" cy="32917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9836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1303975" y="445025"/>
            <a:ext cx="710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Xây dựng mô hình dự đoán:</a:t>
            </a:r>
            <a:endParaRPr/>
          </a:p>
        </p:txBody>
      </p:sp>
      <p:pic>
        <p:nvPicPr>
          <p:cNvPr id="297" name="Google Shape;297;p37"/>
          <p:cNvPicPr preferRelativeResize="0"/>
          <p:nvPr/>
        </p:nvPicPr>
        <p:blipFill rotWithShape="1">
          <a:blip r:embed="rId3">
            <a:alphaModFix/>
          </a:blip>
          <a:srcRect l="16422" t="12899" r="8037" b="18598"/>
          <a:stretch/>
        </p:blipFill>
        <p:spPr>
          <a:xfrm rot="-726318">
            <a:off x="8115109" y="3496087"/>
            <a:ext cx="1219660" cy="12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 rotWithShape="1">
          <a:blip r:embed="rId3">
            <a:alphaModFix/>
          </a:blip>
          <a:srcRect l="16422" t="12899" r="8037" b="18598"/>
          <a:stretch/>
        </p:blipFill>
        <p:spPr>
          <a:xfrm rot="-726318">
            <a:off x="-268615" y="1042624"/>
            <a:ext cx="1219660" cy="125685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715101" y="534571"/>
            <a:ext cx="408814" cy="393597"/>
          </a:xfrm>
          <a:custGeom>
            <a:avLst/>
            <a:gdLst/>
            <a:ahLst/>
            <a:cxnLst/>
            <a:rect l="l" t="t" r="r" b="b"/>
            <a:pathLst>
              <a:path w="6745" h="6744" extrusionOk="0">
                <a:moveTo>
                  <a:pt x="3363" y="0"/>
                </a:moveTo>
                <a:cubicBezTo>
                  <a:pt x="3243" y="1253"/>
                  <a:pt x="3104" y="1989"/>
                  <a:pt x="2786" y="2467"/>
                </a:cubicBezTo>
                <a:cubicBezTo>
                  <a:pt x="2507" y="2347"/>
                  <a:pt x="2209" y="2129"/>
                  <a:pt x="1811" y="1810"/>
                </a:cubicBezTo>
                <a:cubicBezTo>
                  <a:pt x="1808" y="1808"/>
                  <a:pt x="1805" y="1806"/>
                  <a:pt x="1802" y="1806"/>
                </a:cubicBezTo>
                <a:cubicBezTo>
                  <a:pt x="1781" y="1806"/>
                  <a:pt x="1754" y="1853"/>
                  <a:pt x="1771" y="1870"/>
                </a:cubicBezTo>
                <a:cubicBezTo>
                  <a:pt x="2090" y="2248"/>
                  <a:pt x="2308" y="2566"/>
                  <a:pt x="2448" y="2805"/>
                </a:cubicBezTo>
                <a:cubicBezTo>
                  <a:pt x="1970" y="3143"/>
                  <a:pt x="1214" y="3263"/>
                  <a:pt x="1" y="3382"/>
                </a:cubicBezTo>
                <a:cubicBezTo>
                  <a:pt x="1254" y="3501"/>
                  <a:pt x="1990" y="3640"/>
                  <a:pt x="2467" y="3959"/>
                </a:cubicBezTo>
                <a:cubicBezTo>
                  <a:pt x="2348" y="4237"/>
                  <a:pt x="2109" y="4536"/>
                  <a:pt x="1811" y="4933"/>
                </a:cubicBezTo>
                <a:cubicBezTo>
                  <a:pt x="1795" y="4950"/>
                  <a:pt x="1831" y="4979"/>
                  <a:pt x="1856" y="4979"/>
                </a:cubicBezTo>
                <a:cubicBezTo>
                  <a:pt x="1862" y="4979"/>
                  <a:pt x="1867" y="4977"/>
                  <a:pt x="1871" y="4973"/>
                </a:cubicBezTo>
                <a:cubicBezTo>
                  <a:pt x="2249" y="4655"/>
                  <a:pt x="2567" y="4436"/>
                  <a:pt x="2806" y="4297"/>
                </a:cubicBezTo>
                <a:cubicBezTo>
                  <a:pt x="3144" y="4774"/>
                  <a:pt x="3263" y="5530"/>
                  <a:pt x="3383" y="6744"/>
                </a:cubicBezTo>
                <a:cubicBezTo>
                  <a:pt x="3502" y="5490"/>
                  <a:pt x="3641" y="4754"/>
                  <a:pt x="3959" y="4277"/>
                </a:cubicBezTo>
                <a:cubicBezTo>
                  <a:pt x="4238" y="4416"/>
                  <a:pt x="4516" y="4635"/>
                  <a:pt x="4934" y="4933"/>
                </a:cubicBezTo>
                <a:cubicBezTo>
                  <a:pt x="4938" y="4937"/>
                  <a:pt x="4942" y="4939"/>
                  <a:pt x="4947" y="4939"/>
                </a:cubicBezTo>
                <a:cubicBezTo>
                  <a:pt x="4967" y="4939"/>
                  <a:pt x="4990" y="4906"/>
                  <a:pt x="4974" y="4874"/>
                </a:cubicBezTo>
                <a:cubicBezTo>
                  <a:pt x="4656" y="4516"/>
                  <a:pt x="4437" y="4217"/>
                  <a:pt x="4298" y="3939"/>
                </a:cubicBezTo>
                <a:cubicBezTo>
                  <a:pt x="4775" y="3621"/>
                  <a:pt x="5511" y="3481"/>
                  <a:pt x="6744" y="3362"/>
                </a:cubicBezTo>
                <a:cubicBezTo>
                  <a:pt x="5491" y="3243"/>
                  <a:pt x="4755" y="3123"/>
                  <a:pt x="4278" y="2785"/>
                </a:cubicBezTo>
                <a:cubicBezTo>
                  <a:pt x="4397" y="2507"/>
                  <a:pt x="4616" y="2208"/>
                  <a:pt x="4934" y="1830"/>
                </a:cubicBezTo>
                <a:cubicBezTo>
                  <a:pt x="4950" y="1798"/>
                  <a:pt x="4914" y="1765"/>
                  <a:pt x="4889" y="1765"/>
                </a:cubicBezTo>
                <a:cubicBezTo>
                  <a:pt x="4883" y="1765"/>
                  <a:pt x="4878" y="1767"/>
                  <a:pt x="4875" y="1771"/>
                </a:cubicBezTo>
                <a:cubicBezTo>
                  <a:pt x="4497" y="2089"/>
                  <a:pt x="4178" y="2328"/>
                  <a:pt x="3940" y="2447"/>
                </a:cubicBezTo>
                <a:cubicBezTo>
                  <a:pt x="3601" y="1969"/>
                  <a:pt x="3482" y="1233"/>
                  <a:pt x="3363" y="0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8B905-3F74-E111-AE65-986470AA10E5}"/>
              </a:ext>
            </a:extLst>
          </p:cNvPr>
          <p:cNvSpPr txBox="1"/>
          <p:nvPr/>
        </p:nvSpPr>
        <p:spPr>
          <a:xfrm>
            <a:off x="873760" y="1230453"/>
            <a:ext cx="7406640" cy="3351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err="1">
                <a:latin typeface="Raleway Medium" pitchFamily="2" charset="0"/>
              </a:rPr>
              <a:t>Chọn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biến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đầu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vào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và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đầu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ra</a:t>
            </a:r>
            <a:r>
              <a:rPr lang="en-US" sz="2400" b="1" i="1">
                <a:latin typeface="Raleway Medium" pitchFamily="2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err="1">
                <a:latin typeface="Raleway Medium" pitchFamily="2" charset="0"/>
              </a:rPr>
              <a:t>Xác</a:t>
            </a:r>
            <a:r>
              <a:rPr lang="en-US" sz="2400">
                <a:latin typeface="Raleway Medium" pitchFamily="2" charset="0"/>
              </a:rPr>
              <a:t> </a:t>
            </a:r>
            <a:r>
              <a:rPr lang="en-US" sz="2400" err="1">
                <a:latin typeface="Raleway Medium" pitchFamily="2" charset="0"/>
              </a:rPr>
              <a:t>định</a:t>
            </a:r>
            <a:r>
              <a:rPr lang="vi-VN" sz="2400">
                <a:latin typeface="Raleway Medium" pitchFamily="2" charset="0"/>
              </a:rPr>
              <a:t> các </a:t>
            </a:r>
            <a:r>
              <a:rPr lang="en-US" sz="2400" err="1">
                <a:latin typeface="Raleway Medium" pitchFamily="2" charset="0"/>
              </a:rPr>
              <a:t>biến</a:t>
            </a:r>
            <a:r>
              <a:rPr lang="vi-VN" sz="2400">
                <a:latin typeface="Raleway Medium" pitchFamily="2" charset="0"/>
              </a:rPr>
              <a:t> </a:t>
            </a:r>
            <a:r>
              <a:rPr lang="en-US" sz="2400" err="1">
                <a:latin typeface="Raleway Medium" pitchFamily="2" charset="0"/>
              </a:rPr>
              <a:t>đầu</a:t>
            </a:r>
            <a:r>
              <a:rPr lang="en-US" sz="2400">
                <a:latin typeface="Raleway Medium" pitchFamily="2" charset="0"/>
              </a:rPr>
              <a:t> </a:t>
            </a:r>
            <a:r>
              <a:rPr lang="en-US" sz="2400" err="1">
                <a:latin typeface="Raleway Medium" pitchFamily="2" charset="0"/>
              </a:rPr>
              <a:t>vào</a:t>
            </a:r>
            <a:r>
              <a:rPr lang="en-US" sz="2400">
                <a:latin typeface="Raleway Medium" pitchFamily="2" charset="0"/>
              </a:rPr>
              <a:t> </a:t>
            </a:r>
            <a:r>
              <a:rPr lang="vi-VN" sz="2400">
                <a:latin typeface="Raleway Medium" pitchFamily="2" charset="0"/>
              </a:rPr>
              <a:t>và biến đầu ra từ </a:t>
            </a:r>
            <a:r>
              <a:rPr lang="en-US" sz="2400" err="1">
                <a:latin typeface="Raleway Medium" pitchFamily="2" charset="0"/>
              </a:rPr>
              <a:t>bộ</a:t>
            </a:r>
            <a:r>
              <a:rPr lang="en-US" sz="2400">
                <a:latin typeface="Raleway Medium" pitchFamily="2" charset="0"/>
              </a:rPr>
              <a:t> </a:t>
            </a:r>
            <a:r>
              <a:rPr lang="vi-VN" sz="2400">
                <a:latin typeface="Raleway Medium" pitchFamily="2" charset="0"/>
              </a:rPr>
              <a:t>dữ liệu.</a:t>
            </a:r>
            <a:endParaRPr lang="en-US" sz="2400">
              <a:latin typeface="Raleway Medium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b="1" i="1">
                <a:latin typeface="Raleway Medium" pitchFamily="2" charset="0"/>
              </a:rPr>
              <a:t>Chia </a:t>
            </a:r>
            <a:r>
              <a:rPr lang="en-US" sz="2400" b="1" i="1" err="1">
                <a:latin typeface="Raleway Medium" pitchFamily="2" charset="0"/>
              </a:rPr>
              <a:t>dữ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liệu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chuẩn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bị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huấn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luyện</a:t>
            </a:r>
            <a:endParaRPr lang="vi-VN" sz="2400" b="1" i="1">
              <a:latin typeface="Raleway Medium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>
                <a:latin typeface="Raleway Medium" pitchFamily="2" charset="0"/>
              </a:rPr>
              <a:t>Sử dụng hàm train_test_split để chia dữ liệu với tỷ lệ 80-20%.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10F352A-27EA-7DAF-EBEA-9E264420F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28</a:t>
            </a:fld>
            <a:endParaRPr lang="vi-V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1303975" y="445025"/>
            <a:ext cx="710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Xây dựng mô hình dự đoán:</a:t>
            </a:r>
            <a:endParaRPr/>
          </a:p>
        </p:txBody>
      </p:sp>
      <p:pic>
        <p:nvPicPr>
          <p:cNvPr id="297" name="Google Shape;297;p37"/>
          <p:cNvPicPr preferRelativeResize="0"/>
          <p:nvPr/>
        </p:nvPicPr>
        <p:blipFill rotWithShape="1">
          <a:blip r:embed="rId3">
            <a:alphaModFix/>
          </a:blip>
          <a:srcRect l="16422" t="12899" r="8037" b="18598"/>
          <a:stretch/>
        </p:blipFill>
        <p:spPr>
          <a:xfrm rot="-726318">
            <a:off x="8653588" y="3496087"/>
            <a:ext cx="1219660" cy="12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 rotWithShape="1">
          <a:blip r:embed="rId3">
            <a:alphaModFix/>
          </a:blip>
          <a:srcRect l="16422" t="12899" r="8037" b="18598"/>
          <a:stretch/>
        </p:blipFill>
        <p:spPr>
          <a:xfrm rot="-726318">
            <a:off x="-388473" y="845282"/>
            <a:ext cx="1219660" cy="125685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715101" y="534571"/>
            <a:ext cx="408814" cy="393597"/>
          </a:xfrm>
          <a:custGeom>
            <a:avLst/>
            <a:gdLst/>
            <a:ahLst/>
            <a:cxnLst/>
            <a:rect l="l" t="t" r="r" b="b"/>
            <a:pathLst>
              <a:path w="6745" h="6744" extrusionOk="0">
                <a:moveTo>
                  <a:pt x="3363" y="0"/>
                </a:moveTo>
                <a:cubicBezTo>
                  <a:pt x="3243" y="1253"/>
                  <a:pt x="3104" y="1989"/>
                  <a:pt x="2786" y="2467"/>
                </a:cubicBezTo>
                <a:cubicBezTo>
                  <a:pt x="2507" y="2347"/>
                  <a:pt x="2209" y="2129"/>
                  <a:pt x="1811" y="1810"/>
                </a:cubicBezTo>
                <a:cubicBezTo>
                  <a:pt x="1808" y="1808"/>
                  <a:pt x="1805" y="1806"/>
                  <a:pt x="1802" y="1806"/>
                </a:cubicBezTo>
                <a:cubicBezTo>
                  <a:pt x="1781" y="1806"/>
                  <a:pt x="1754" y="1853"/>
                  <a:pt x="1771" y="1870"/>
                </a:cubicBezTo>
                <a:cubicBezTo>
                  <a:pt x="2090" y="2248"/>
                  <a:pt x="2308" y="2566"/>
                  <a:pt x="2448" y="2805"/>
                </a:cubicBezTo>
                <a:cubicBezTo>
                  <a:pt x="1970" y="3143"/>
                  <a:pt x="1214" y="3263"/>
                  <a:pt x="1" y="3382"/>
                </a:cubicBezTo>
                <a:cubicBezTo>
                  <a:pt x="1254" y="3501"/>
                  <a:pt x="1990" y="3640"/>
                  <a:pt x="2467" y="3959"/>
                </a:cubicBezTo>
                <a:cubicBezTo>
                  <a:pt x="2348" y="4237"/>
                  <a:pt x="2109" y="4536"/>
                  <a:pt x="1811" y="4933"/>
                </a:cubicBezTo>
                <a:cubicBezTo>
                  <a:pt x="1795" y="4950"/>
                  <a:pt x="1831" y="4979"/>
                  <a:pt x="1856" y="4979"/>
                </a:cubicBezTo>
                <a:cubicBezTo>
                  <a:pt x="1862" y="4979"/>
                  <a:pt x="1867" y="4977"/>
                  <a:pt x="1871" y="4973"/>
                </a:cubicBezTo>
                <a:cubicBezTo>
                  <a:pt x="2249" y="4655"/>
                  <a:pt x="2567" y="4436"/>
                  <a:pt x="2806" y="4297"/>
                </a:cubicBezTo>
                <a:cubicBezTo>
                  <a:pt x="3144" y="4774"/>
                  <a:pt x="3263" y="5530"/>
                  <a:pt x="3383" y="6744"/>
                </a:cubicBezTo>
                <a:cubicBezTo>
                  <a:pt x="3502" y="5490"/>
                  <a:pt x="3641" y="4754"/>
                  <a:pt x="3959" y="4277"/>
                </a:cubicBezTo>
                <a:cubicBezTo>
                  <a:pt x="4238" y="4416"/>
                  <a:pt x="4516" y="4635"/>
                  <a:pt x="4934" y="4933"/>
                </a:cubicBezTo>
                <a:cubicBezTo>
                  <a:pt x="4938" y="4937"/>
                  <a:pt x="4942" y="4939"/>
                  <a:pt x="4947" y="4939"/>
                </a:cubicBezTo>
                <a:cubicBezTo>
                  <a:pt x="4967" y="4939"/>
                  <a:pt x="4990" y="4906"/>
                  <a:pt x="4974" y="4874"/>
                </a:cubicBezTo>
                <a:cubicBezTo>
                  <a:pt x="4656" y="4516"/>
                  <a:pt x="4437" y="4217"/>
                  <a:pt x="4298" y="3939"/>
                </a:cubicBezTo>
                <a:cubicBezTo>
                  <a:pt x="4775" y="3621"/>
                  <a:pt x="5511" y="3481"/>
                  <a:pt x="6744" y="3362"/>
                </a:cubicBezTo>
                <a:cubicBezTo>
                  <a:pt x="5491" y="3243"/>
                  <a:pt x="4755" y="3123"/>
                  <a:pt x="4278" y="2785"/>
                </a:cubicBezTo>
                <a:cubicBezTo>
                  <a:pt x="4397" y="2507"/>
                  <a:pt x="4616" y="2208"/>
                  <a:pt x="4934" y="1830"/>
                </a:cubicBezTo>
                <a:cubicBezTo>
                  <a:pt x="4950" y="1798"/>
                  <a:pt x="4914" y="1765"/>
                  <a:pt x="4889" y="1765"/>
                </a:cubicBezTo>
                <a:cubicBezTo>
                  <a:pt x="4883" y="1765"/>
                  <a:pt x="4878" y="1767"/>
                  <a:pt x="4875" y="1771"/>
                </a:cubicBezTo>
                <a:cubicBezTo>
                  <a:pt x="4497" y="2089"/>
                  <a:pt x="4178" y="2328"/>
                  <a:pt x="3940" y="2447"/>
                </a:cubicBezTo>
                <a:cubicBezTo>
                  <a:pt x="3601" y="1969"/>
                  <a:pt x="3482" y="1233"/>
                  <a:pt x="3363" y="0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8B905-3F74-E111-AE65-986470AA10E5}"/>
              </a:ext>
            </a:extLst>
          </p:cNvPr>
          <p:cNvSpPr txBox="1"/>
          <p:nvPr/>
        </p:nvSpPr>
        <p:spPr>
          <a:xfrm>
            <a:off x="792479" y="1124965"/>
            <a:ext cx="7611895" cy="3351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i="1">
                <a:latin typeface="Raleway Medium"/>
              </a:rPr>
              <a:t>Xây dựng </a:t>
            </a:r>
            <a:r>
              <a:rPr lang="vi-VN" sz="2400" b="1" i="1" err="1">
                <a:latin typeface="Raleway Medium"/>
              </a:rPr>
              <a:t>pipeline</a:t>
            </a:r>
            <a:r>
              <a:rPr lang="vi-VN" sz="2400" b="1" i="1">
                <a:latin typeface="Raleway Medium"/>
              </a:rPr>
              <a:t> tiền xử lý: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>
                <a:latin typeface="Raleway Medium"/>
              </a:rPr>
              <a:t>Xác định các biến số ('</a:t>
            </a:r>
            <a:r>
              <a:rPr lang="vi-VN" sz="2400" err="1">
                <a:latin typeface="Raleway Medium"/>
              </a:rPr>
              <a:t>numeric_features</a:t>
            </a:r>
            <a:r>
              <a:rPr lang="vi-VN" sz="2400">
                <a:latin typeface="Raleway Medium"/>
              </a:rPr>
              <a:t>') và đặc trưng biến ('</a:t>
            </a:r>
            <a:r>
              <a:rPr lang="vi-VN" sz="2400" err="1">
                <a:latin typeface="Raleway Medium"/>
              </a:rPr>
              <a:t>categorical_features</a:t>
            </a:r>
            <a:r>
              <a:rPr lang="vi-VN" sz="2400">
                <a:latin typeface="Raleway Medium"/>
              </a:rPr>
              <a:t>’).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>
                <a:latin typeface="Raleway Medium"/>
              </a:rPr>
              <a:t>Sử dụng </a:t>
            </a:r>
            <a:r>
              <a:rPr lang="vi-VN" sz="2400" err="1">
                <a:latin typeface="Raleway Medium"/>
              </a:rPr>
              <a:t>ColumnTransformer</a:t>
            </a:r>
            <a:r>
              <a:rPr lang="vi-VN" sz="2400">
                <a:latin typeface="Raleway Medium"/>
              </a:rPr>
              <a:t> để thực hiện các bước tiền xử lý như chuẩn hóa đặc trưng</a:t>
            </a:r>
            <a:r>
              <a:rPr lang="en-US" sz="2400">
                <a:latin typeface="Raleway Medium"/>
              </a:rPr>
              <a:t> </a:t>
            </a:r>
            <a:r>
              <a:rPr lang="vi-VN" sz="2400">
                <a:latin typeface="Raleway Medium"/>
              </a:rPr>
              <a:t>số và mã hóa đặc trưng</a:t>
            </a:r>
            <a:r>
              <a:rPr lang="en-US" sz="2400">
                <a:latin typeface="Raleway Medium"/>
              </a:rPr>
              <a:t> </a:t>
            </a:r>
            <a:r>
              <a:rPr lang="vi-VN" sz="2400">
                <a:latin typeface="Raleway Medium"/>
              </a:rPr>
              <a:t>phân loại.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CF19819-5507-9446-6ABB-7D8E4864A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91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1894250" y="2367974"/>
            <a:ext cx="5492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/>
              <a:t>GIỚI THIỆU</a:t>
            </a:r>
          </a:p>
        </p:txBody>
      </p:sp>
      <p:sp>
        <p:nvSpPr>
          <p:cNvPr id="207" name="Google Shape;207;p33"/>
          <p:cNvSpPr txBox="1">
            <a:spLocks noGrp="1"/>
          </p:cNvSpPr>
          <p:nvPr>
            <p:ph type="title" idx="2"/>
          </p:nvPr>
        </p:nvSpPr>
        <p:spPr>
          <a:xfrm>
            <a:off x="3586200" y="1552525"/>
            <a:ext cx="19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l="13519" t="11767" r="13716" b="22274"/>
          <a:stretch/>
        </p:blipFill>
        <p:spPr>
          <a:xfrm rot="-2897466">
            <a:off x="6446858" y="973611"/>
            <a:ext cx="1346133" cy="1386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33"/>
          <p:cNvGrpSpPr/>
          <p:nvPr/>
        </p:nvGrpSpPr>
        <p:grpSpPr>
          <a:xfrm>
            <a:off x="2050051" y="3178596"/>
            <a:ext cx="5039703" cy="394497"/>
            <a:chOff x="4249668" y="3447200"/>
            <a:chExt cx="4852868" cy="394497"/>
          </a:xfrm>
        </p:grpSpPr>
        <p:sp>
          <p:nvSpPr>
            <p:cNvPr id="211" name="Google Shape;211;p33"/>
            <p:cNvSpPr/>
            <p:nvPr/>
          </p:nvSpPr>
          <p:spPr>
            <a:xfrm>
              <a:off x="4249668" y="34481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2" name="Google Shape;212;p33"/>
            <p:cNvCxnSpPr/>
            <p:nvPr/>
          </p:nvCxnSpPr>
          <p:spPr>
            <a:xfrm>
              <a:off x="4508911" y="3648354"/>
              <a:ext cx="4375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" name="Google Shape;213;p33"/>
            <p:cNvSpPr/>
            <p:nvPr/>
          </p:nvSpPr>
          <p:spPr>
            <a:xfrm>
              <a:off x="8708881" y="34472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18C214A-FB1C-989B-A58F-A54574562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3</a:t>
            </a:fld>
            <a:endParaRPr lang="vi-V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1303975" y="445025"/>
            <a:ext cx="710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Xây dựng mô hình dự đoán:</a:t>
            </a:r>
            <a:endParaRPr/>
          </a:p>
        </p:txBody>
      </p:sp>
      <p:pic>
        <p:nvPicPr>
          <p:cNvPr id="297" name="Google Shape;297;p37"/>
          <p:cNvPicPr preferRelativeResize="0"/>
          <p:nvPr/>
        </p:nvPicPr>
        <p:blipFill rotWithShape="1">
          <a:blip r:embed="rId3">
            <a:alphaModFix/>
          </a:blip>
          <a:srcRect l="16422" t="12899" r="8037" b="18598"/>
          <a:stretch/>
        </p:blipFill>
        <p:spPr>
          <a:xfrm rot="-726318">
            <a:off x="8389426" y="3772735"/>
            <a:ext cx="1219660" cy="12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 rotWithShape="1">
          <a:blip r:embed="rId3">
            <a:alphaModFix/>
          </a:blip>
          <a:srcRect l="16422" t="12899" r="8037" b="18598"/>
          <a:stretch/>
        </p:blipFill>
        <p:spPr>
          <a:xfrm rot="-726318">
            <a:off x="-377738" y="798750"/>
            <a:ext cx="1219660" cy="125685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715101" y="534571"/>
            <a:ext cx="408814" cy="393597"/>
          </a:xfrm>
          <a:custGeom>
            <a:avLst/>
            <a:gdLst/>
            <a:ahLst/>
            <a:cxnLst/>
            <a:rect l="l" t="t" r="r" b="b"/>
            <a:pathLst>
              <a:path w="6745" h="6744" extrusionOk="0">
                <a:moveTo>
                  <a:pt x="3363" y="0"/>
                </a:moveTo>
                <a:cubicBezTo>
                  <a:pt x="3243" y="1253"/>
                  <a:pt x="3104" y="1989"/>
                  <a:pt x="2786" y="2467"/>
                </a:cubicBezTo>
                <a:cubicBezTo>
                  <a:pt x="2507" y="2347"/>
                  <a:pt x="2209" y="2129"/>
                  <a:pt x="1811" y="1810"/>
                </a:cubicBezTo>
                <a:cubicBezTo>
                  <a:pt x="1808" y="1808"/>
                  <a:pt x="1805" y="1806"/>
                  <a:pt x="1802" y="1806"/>
                </a:cubicBezTo>
                <a:cubicBezTo>
                  <a:pt x="1781" y="1806"/>
                  <a:pt x="1754" y="1853"/>
                  <a:pt x="1771" y="1870"/>
                </a:cubicBezTo>
                <a:cubicBezTo>
                  <a:pt x="2090" y="2248"/>
                  <a:pt x="2308" y="2566"/>
                  <a:pt x="2448" y="2805"/>
                </a:cubicBezTo>
                <a:cubicBezTo>
                  <a:pt x="1970" y="3143"/>
                  <a:pt x="1214" y="3263"/>
                  <a:pt x="1" y="3382"/>
                </a:cubicBezTo>
                <a:cubicBezTo>
                  <a:pt x="1254" y="3501"/>
                  <a:pt x="1990" y="3640"/>
                  <a:pt x="2467" y="3959"/>
                </a:cubicBezTo>
                <a:cubicBezTo>
                  <a:pt x="2348" y="4237"/>
                  <a:pt x="2109" y="4536"/>
                  <a:pt x="1811" y="4933"/>
                </a:cubicBezTo>
                <a:cubicBezTo>
                  <a:pt x="1795" y="4950"/>
                  <a:pt x="1831" y="4979"/>
                  <a:pt x="1856" y="4979"/>
                </a:cubicBezTo>
                <a:cubicBezTo>
                  <a:pt x="1862" y="4979"/>
                  <a:pt x="1867" y="4977"/>
                  <a:pt x="1871" y="4973"/>
                </a:cubicBezTo>
                <a:cubicBezTo>
                  <a:pt x="2249" y="4655"/>
                  <a:pt x="2567" y="4436"/>
                  <a:pt x="2806" y="4297"/>
                </a:cubicBezTo>
                <a:cubicBezTo>
                  <a:pt x="3144" y="4774"/>
                  <a:pt x="3263" y="5530"/>
                  <a:pt x="3383" y="6744"/>
                </a:cubicBezTo>
                <a:cubicBezTo>
                  <a:pt x="3502" y="5490"/>
                  <a:pt x="3641" y="4754"/>
                  <a:pt x="3959" y="4277"/>
                </a:cubicBezTo>
                <a:cubicBezTo>
                  <a:pt x="4238" y="4416"/>
                  <a:pt x="4516" y="4635"/>
                  <a:pt x="4934" y="4933"/>
                </a:cubicBezTo>
                <a:cubicBezTo>
                  <a:pt x="4938" y="4937"/>
                  <a:pt x="4942" y="4939"/>
                  <a:pt x="4947" y="4939"/>
                </a:cubicBezTo>
                <a:cubicBezTo>
                  <a:pt x="4967" y="4939"/>
                  <a:pt x="4990" y="4906"/>
                  <a:pt x="4974" y="4874"/>
                </a:cubicBezTo>
                <a:cubicBezTo>
                  <a:pt x="4656" y="4516"/>
                  <a:pt x="4437" y="4217"/>
                  <a:pt x="4298" y="3939"/>
                </a:cubicBezTo>
                <a:cubicBezTo>
                  <a:pt x="4775" y="3621"/>
                  <a:pt x="5511" y="3481"/>
                  <a:pt x="6744" y="3362"/>
                </a:cubicBezTo>
                <a:cubicBezTo>
                  <a:pt x="5491" y="3243"/>
                  <a:pt x="4755" y="3123"/>
                  <a:pt x="4278" y="2785"/>
                </a:cubicBezTo>
                <a:cubicBezTo>
                  <a:pt x="4397" y="2507"/>
                  <a:pt x="4616" y="2208"/>
                  <a:pt x="4934" y="1830"/>
                </a:cubicBezTo>
                <a:cubicBezTo>
                  <a:pt x="4950" y="1798"/>
                  <a:pt x="4914" y="1765"/>
                  <a:pt x="4889" y="1765"/>
                </a:cubicBezTo>
                <a:cubicBezTo>
                  <a:pt x="4883" y="1765"/>
                  <a:pt x="4878" y="1767"/>
                  <a:pt x="4875" y="1771"/>
                </a:cubicBezTo>
                <a:cubicBezTo>
                  <a:pt x="4497" y="2089"/>
                  <a:pt x="4178" y="2328"/>
                  <a:pt x="3940" y="2447"/>
                </a:cubicBezTo>
                <a:cubicBezTo>
                  <a:pt x="3601" y="1969"/>
                  <a:pt x="3482" y="1233"/>
                  <a:pt x="3363" y="0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8B905-3F74-E111-AE65-986470AA10E5}"/>
              </a:ext>
            </a:extLst>
          </p:cNvPr>
          <p:cNvSpPr txBox="1"/>
          <p:nvPr/>
        </p:nvSpPr>
        <p:spPr>
          <a:xfrm>
            <a:off x="715101" y="1075432"/>
            <a:ext cx="8298022" cy="3623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600" b="1" i="1">
                <a:latin typeface="Raleway Medium" pitchFamily="2" charset="0"/>
              </a:rPr>
              <a:t>Xây dựng mô hình: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600">
                <a:latin typeface="Raleway Medium" pitchFamily="2" charset="0"/>
              </a:rPr>
              <a:t>Lựa chọn mô hình hồi quy Random Forest Regressor với các siêu tham số đã cài đặt trước.</a:t>
            </a:r>
          </a:p>
          <a:p>
            <a:pPr>
              <a:lnSpc>
                <a:spcPct val="150000"/>
              </a:lnSpc>
            </a:pPr>
            <a:r>
              <a:rPr lang="vi-VN" sz="2600" b="1" i="1">
                <a:latin typeface="Raleway Medium" pitchFamily="2" charset="0"/>
              </a:rPr>
              <a:t>Xây dựng pipeline với mô hình: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600">
                <a:latin typeface="Raleway Medium" pitchFamily="2" charset="0"/>
              </a:rPr>
              <a:t>Tạo pipeline kết hợp quá trình tiền xử lý và mô hình hồi quy.</a:t>
            </a:r>
            <a:endParaRPr lang="en-US" sz="2600">
              <a:latin typeface="Raleway Medium" pitchFamily="2" charset="0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3F0DB76-B273-3556-B33A-3DB4B470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0382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1303975" y="445025"/>
            <a:ext cx="710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Xây dựng mô hình dự đoán:</a:t>
            </a:r>
            <a:endParaRPr/>
          </a:p>
        </p:txBody>
      </p:sp>
      <p:pic>
        <p:nvPicPr>
          <p:cNvPr id="297" name="Google Shape;297;p37"/>
          <p:cNvPicPr preferRelativeResize="0"/>
          <p:nvPr/>
        </p:nvPicPr>
        <p:blipFill rotWithShape="1">
          <a:blip r:embed="rId3">
            <a:alphaModFix/>
          </a:blip>
          <a:srcRect l="16422" t="12899" r="8037" b="18598"/>
          <a:stretch/>
        </p:blipFill>
        <p:spPr>
          <a:xfrm rot="-726318">
            <a:off x="8319441" y="3496087"/>
            <a:ext cx="1219660" cy="12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 rotWithShape="1">
          <a:blip r:embed="rId3">
            <a:alphaModFix/>
          </a:blip>
          <a:srcRect l="16422" t="12899" r="8037" b="18598"/>
          <a:stretch/>
        </p:blipFill>
        <p:spPr>
          <a:xfrm rot="-726318">
            <a:off x="-266520" y="1042625"/>
            <a:ext cx="1219660" cy="125685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715101" y="534571"/>
            <a:ext cx="408814" cy="393597"/>
          </a:xfrm>
          <a:custGeom>
            <a:avLst/>
            <a:gdLst/>
            <a:ahLst/>
            <a:cxnLst/>
            <a:rect l="l" t="t" r="r" b="b"/>
            <a:pathLst>
              <a:path w="6745" h="6744" extrusionOk="0">
                <a:moveTo>
                  <a:pt x="3363" y="0"/>
                </a:moveTo>
                <a:cubicBezTo>
                  <a:pt x="3243" y="1253"/>
                  <a:pt x="3104" y="1989"/>
                  <a:pt x="2786" y="2467"/>
                </a:cubicBezTo>
                <a:cubicBezTo>
                  <a:pt x="2507" y="2347"/>
                  <a:pt x="2209" y="2129"/>
                  <a:pt x="1811" y="1810"/>
                </a:cubicBezTo>
                <a:cubicBezTo>
                  <a:pt x="1808" y="1808"/>
                  <a:pt x="1805" y="1806"/>
                  <a:pt x="1802" y="1806"/>
                </a:cubicBezTo>
                <a:cubicBezTo>
                  <a:pt x="1781" y="1806"/>
                  <a:pt x="1754" y="1853"/>
                  <a:pt x="1771" y="1870"/>
                </a:cubicBezTo>
                <a:cubicBezTo>
                  <a:pt x="2090" y="2248"/>
                  <a:pt x="2308" y="2566"/>
                  <a:pt x="2448" y="2805"/>
                </a:cubicBezTo>
                <a:cubicBezTo>
                  <a:pt x="1970" y="3143"/>
                  <a:pt x="1214" y="3263"/>
                  <a:pt x="1" y="3382"/>
                </a:cubicBezTo>
                <a:cubicBezTo>
                  <a:pt x="1254" y="3501"/>
                  <a:pt x="1990" y="3640"/>
                  <a:pt x="2467" y="3959"/>
                </a:cubicBezTo>
                <a:cubicBezTo>
                  <a:pt x="2348" y="4237"/>
                  <a:pt x="2109" y="4536"/>
                  <a:pt x="1811" y="4933"/>
                </a:cubicBezTo>
                <a:cubicBezTo>
                  <a:pt x="1795" y="4950"/>
                  <a:pt x="1831" y="4979"/>
                  <a:pt x="1856" y="4979"/>
                </a:cubicBezTo>
                <a:cubicBezTo>
                  <a:pt x="1862" y="4979"/>
                  <a:pt x="1867" y="4977"/>
                  <a:pt x="1871" y="4973"/>
                </a:cubicBezTo>
                <a:cubicBezTo>
                  <a:pt x="2249" y="4655"/>
                  <a:pt x="2567" y="4436"/>
                  <a:pt x="2806" y="4297"/>
                </a:cubicBezTo>
                <a:cubicBezTo>
                  <a:pt x="3144" y="4774"/>
                  <a:pt x="3263" y="5530"/>
                  <a:pt x="3383" y="6744"/>
                </a:cubicBezTo>
                <a:cubicBezTo>
                  <a:pt x="3502" y="5490"/>
                  <a:pt x="3641" y="4754"/>
                  <a:pt x="3959" y="4277"/>
                </a:cubicBezTo>
                <a:cubicBezTo>
                  <a:pt x="4238" y="4416"/>
                  <a:pt x="4516" y="4635"/>
                  <a:pt x="4934" y="4933"/>
                </a:cubicBezTo>
                <a:cubicBezTo>
                  <a:pt x="4938" y="4937"/>
                  <a:pt x="4942" y="4939"/>
                  <a:pt x="4947" y="4939"/>
                </a:cubicBezTo>
                <a:cubicBezTo>
                  <a:pt x="4967" y="4939"/>
                  <a:pt x="4990" y="4906"/>
                  <a:pt x="4974" y="4874"/>
                </a:cubicBezTo>
                <a:cubicBezTo>
                  <a:pt x="4656" y="4516"/>
                  <a:pt x="4437" y="4217"/>
                  <a:pt x="4298" y="3939"/>
                </a:cubicBezTo>
                <a:cubicBezTo>
                  <a:pt x="4775" y="3621"/>
                  <a:pt x="5511" y="3481"/>
                  <a:pt x="6744" y="3362"/>
                </a:cubicBezTo>
                <a:cubicBezTo>
                  <a:pt x="5491" y="3243"/>
                  <a:pt x="4755" y="3123"/>
                  <a:pt x="4278" y="2785"/>
                </a:cubicBezTo>
                <a:cubicBezTo>
                  <a:pt x="4397" y="2507"/>
                  <a:pt x="4616" y="2208"/>
                  <a:pt x="4934" y="1830"/>
                </a:cubicBezTo>
                <a:cubicBezTo>
                  <a:pt x="4950" y="1798"/>
                  <a:pt x="4914" y="1765"/>
                  <a:pt x="4889" y="1765"/>
                </a:cubicBezTo>
                <a:cubicBezTo>
                  <a:pt x="4883" y="1765"/>
                  <a:pt x="4878" y="1767"/>
                  <a:pt x="4875" y="1771"/>
                </a:cubicBezTo>
                <a:cubicBezTo>
                  <a:pt x="4497" y="2089"/>
                  <a:pt x="4178" y="2328"/>
                  <a:pt x="3940" y="2447"/>
                </a:cubicBezTo>
                <a:cubicBezTo>
                  <a:pt x="3601" y="1969"/>
                  <a:pt x="3482" y="1233"/>
                  <a:pt x="3363" y="0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8B905-3F74-E111-AE65-986470AA10E5}"/>
              </a:ext>
            </a:extLst>
          </p:cNvPr>
          <p:cNvSpPr txBox="1"/>
          <p:nvPr/>
        </p:nvSpPr>
        <p:spPr>
          <a:xfrm>
            <a:off x="633820" y="1145835"/>
            <a:ext cx="8591459" cy="3351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err="1">
                <a:latin typeface="Raleway Medium" pitchFamily="2" charset="0"/>
              </a:rPr>
              <a:t>Lựa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chọn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các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độ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đo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đánh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giá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mô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hình</a:t>
            </a:r>
            <a:endParaRPr lang="vi-VN" sz="2400" b="1" i="1">
              <a:latin typeface="Raleway Medium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>
                <a:latin typeface="Raleway Medium" pitchFamily="2" charset="0"/>
              </a:rPr>
              <a:t>Chọn các độ đo Mean Squared Error (MSE), R-squared (R2), MAE để đánh giá hiệu suất của mô hình.</a:t>
            </a:r>
            <a:endParaRPr lang="en-US" sz="2400">
              <a:latin typeface="Raleway Medium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b="1" i="1" err="1">
                <a:latin typeface="Raleway Medium" pitchFamily="2" charset="0"/>
              </a:rPr>
              <a:t>Tiến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hành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huấn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luyện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mô</a:t>
            </a:r>
            <a:r>
              <a:rPr lang="en-US" sz="2400" b="1" i="1">
                <a:latin typeface="Raleway Medium" pitchFamily="2" charset="0"/>
              </a:rPr>
              <a:t> </a:t>
            </a:r>
            <a:r>
              <a:rPr lang="en-US" sz="2400" b="1" i="1" err="1">
                <a:latin typeface="Raleway Medium" pitchFamily="2" charset="0"/>
              </a:rPr>
              <a:t>hình</a:t>
            </a:r>
            <a:r>
              <a:rPr lang="en-US" sz="2400" b="1" i="1">
                <a:latin typeface="Raleway Medium" pitchFamily="2" charset="0"/>
              </a:rPr>
              <a:t>:</a:t>
            </a:r>
            <a:endParaRPr lang="vi-VN" sz="2400" b="1" i="1">
              <a:latin typeface="Raleway Medium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>
                <a:latin typeface="Raleway Medium" pitchFamily="2" charset="0"/>
              </a:rPr>
              <a:t>Sử dụng dữ liệu huấn luyện (X_train, y_train) để huấn luyện mô hình thông qua pipeline đã xây dựng.</a:t>
            </a:r>
            <a:endParaRPr lang="en-US" sz="2400">
              <a:latin typeface="Raleway Medium" pitchFamily="2" charset="0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C7D44BA-CBBA-31DC-29C1-C56EFBF46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2427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1303975" y="445025"/>
            <a:ext cx="710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Đánh giá mô hình dự đoán</a:t>
            </a:r>
            <a:endParaRPr/>
          </a:p>
        </p:txBody>
      </p:sp>
      <p:pic>
        <p:nvPicPr>
          <p:cNvPr id="297" name="Google Shape;297;p37"/>
          <p:cNvPicPr preferRelativeResize="0"/>
          <p:nvPr/>
        </p:nvPicPr>
        <p:blipFill rotWithShape="1">
          <a:blip r:embed="rId3">
            <a:alphaModFix/>
          </a:blip>
          <a:srcRect l="16422" t="12899" r="8037" b="18598"/>
          <a:stretch/>
        </p:blipFill>
        <p:spPr>
          <a:xfrm rot="-726318">
            <a:off x="8319441" y="3496087"/>
            <a:ext cx="1219660" cy="12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 rotWithShape="1">
          <a:blip r:embed="rId3">
            <a:alphaModFix/>
          </a:blip>
          <a:srcRect l="16422" t="12899" r="8037" b="18598"/>
          <a:stretch/>
        </p:blipFill>
        <p:spPr>
          <a:xfrm rot="-726318">
            <a:off x="-266520" y="1042625"/>
            <a:ext cx="1219660" cy="125685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715101" y="534571"/>
            <a:ext cx="408814" cy="393597"/>
          </a:xfrm>
          <a:custGeom>
            <a:avLst/>
            <a:gdLst/>
            <a:ahLst/>
            <a:cxnLst/>
            <a:rect l="l" t="t" r="r" b="b"/>
            <a:pathLst>
              <a:path w="6745" h="6744" extrusionOk="0">
                <a:moveTo>
                  <a:pt x="3363" y="0"/>
                </a:moveTo>
                <a:cubicBezTo>
                  <a:pt x="3243" y="1253"/>
                  <a:pt x="3104" y="1989"/>
                  <a:pt x="2786" y="2467"/>
                </a:cubicBezTo>
                <a:cubicBezTo>
                  <a:pt x="2507" y="2347"/>
                  <a:pt x="2209" y="2129"/>
                  <a:pt x="1811" y="1810"/>
                </a:cubicBezTo>
                <a:cubicBezTo>
                  <a:pt x="1808" y="1808"/>
                  <a:pt x="1805" y="1806"/>
                  <a:pt x="1802" y="1806"/>
                </a:cubicBezTo>
                <a:cubicBezTo>
                  <a:pt x="1781" y="1806"/>
                  <a:pt x="1754" y="1853"/>
                  <a:pt x="1771" y="1870"/>
                </a:cubicBezTo>
                <a:cubicBezTo>
                  <a:pt x="2090" y="2248"/>
                  <a:pt x="2308" y="2566"/>
                  <a:pt x="2448" y="2805"/>
                </a:cubicBezTo>
                <a:cubicBezTo>
                  <a:pt x="1970" y="3143"/>
                  <a:pt x="1214" y="3263"/>
                  <a:pt x="1" y="3382"/>
                </a:cubicBezTo>
                <a:cubicBezTo>
                  <a:pt x="1254" y="3501"/>
                  <a:pt x="1990" y="3640"/>
                  <a:pt x="2467" y="3959"/>
                </a:cubicBezTo>
                <a:cubicBezTo>
                  <a:pt x="2348" y="4237"/>
                  <a:pt x="2109" y="4536"/>
                  <a:pt x="1811" y="4933"/>
                </a:cubicBezTo>
                <a:cubicBezTo>
                  <a:pt x="1795" y="4950"/>
                  <a:pt x="1831" y="4979"/>
                  <a:pt x="1856" y="4979"/>
                </a:cubicBezTo>
                <a:cubicBezTo>
                  <a:pt x="1862" y="4979"/>
                  <a:pt x="1867" y="4977"/>
                  <a:pt x="1871" y="4973"/>
                </a:cubicBezTo>
                <a:cubicBezTo>
                  <a:pt x="2249" y="4655"/>
                  <a:pt x="2567" y="4436"/>
                  <a:pt x="2806" y="4297"/>
                </a:cubicBezTo>
                <a:cubicBezTo>
                  <a:pt x="3144" y="4774"/>
                  <a:pt x="3263" y="5530"/>
                  <a:pt x="3383" y="6744"/>
                </a:cubicBezTo>
                <a:cubicBezTo>
                  <a:pt x="3502" y="5490"/>
                  <a:pt x="3641" y="4754"/>
                  <a:pt x="3959" y="4277"/>
                </a:cubicBezTo>
                <a:cubicBezTo>
                  <a:pt x="4238" y="4416"/>
                  <a:pt x="4516" y="4635"/>
                  <a:pt x="4934" y="4933"/>
                </a:cubicBezTo>
                <a:cubicBezTo>
                  <a:pt x="4938" y="4937"/>
                  <a:pt x="4942" y="4939"/>
                  <a:pt x="4947" y="4939"/>
                </a:cubicBezTo>
                <a:cubicBezTo>
                  <a:pt x="4967" y="4939"/>
                  <a:pt x="4990" y="4906"/>
                  <a:pt x="4974" y="4874"/>
                </a:cubicBezTo>
                <a:cubicBezTo>
                  <a:pt x="4656" y="4516"/>
                  <a:pt x="4437" y="4217"/>
                  <a:pt x="4298" y="3939"/>
                </a:cubicBezTo>
                <a:cubicBezTo>
                  <a:pt x="4775" y="3621"/>
                  <a:pt x="5511" y="3481"/>
                  <a:pt x="6744" y="3362"/>
                </a:cubicBezTo>
                <a:cubicBezTo>
                  <a:pt x="5491" y="3243"/>
                  <a:pt x="4755" y="3123"/>
                  <a:pt x="4278" y="2785"/>
                </a:cubicBezTo>
                <a:cubicBezTo>
                  <a:pt x="4397" y="2507"/>
                  <a:pt x="4616" y="2208"/>
                  <a:pt x="4934" y="1830"/>
                </a:cubicBezTo>
                <a:cubicBezTo>
                  <a:pt x="4950" y="1798"/>
                  <a:pt x="4914" y="1765"/>
                  <a:pt x="4889" y="1765"/>
                </a:cubicBezTo>
                <a:cubicBezTo>
                  <a:pt x="4883" y="1765"/>
                  <a:pt x="4878" y="1767"/>
                  <a:pt x="4875" y="1771"/>
                </a:cubicBezTo>
                <a:cubicBezTo>
                  <a:pt x="4497" y="2089"/>
                  <a:pt x="4178" y="2328"/>
                  <a:pt x="3940" y="2447"/>
                </a:cubicBezTo>
                <a:cubicBezTo>
                  <a:pt x="3601" y="1969"/>
                  <a:pt x="3482" y="1233"/>
                  <a:pt x="3363" y="0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01FB06-A340-12F1-6079-61DE74FB3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560231"/>
              </p:ext>
            </p:extLst>
          </p:nvPr>
        </p:nvGraphicFramePr>
        <p:xfrm>
          <a:off x="752213" y="1296520"/>
          <a:ext cx="7639575" cy="2340001"/>
        </p:xfrm>
        <a:graphic>
          <a:graphicData uri="http://schemas.openxmlformats.org/drawingml/2006/table">
            <a:tbl>
              <a:tblPr/>
              <a:tblGrid>
                <a:gridCol w="3115221">
                  <a:extLst>
                    <a:ext uri="{9D8B030D-6E8A-4147-A177-3AD203B41FA5}">
                      <a16:colId xmlns:a16="http://schemas.microsoft.com/office/drawing/2014/main" val="363086224"/>
                    </a:ext>
                  </a:extLst>
                </a:gridCol>
                <a:gridCol w="1508118">
                  <a:extLst>
                    <a:ext uri="{9D8B030D-6E8A-4147-A177-3AD203B41FA5}">
                      <a16:colId xmlns:a16="http://schemas.microsoft.com/office/drawing/2014/main" val="4093281918"/>
                    </a:ext>
                  </a:extLst>
                </a:gridCol>
                <a:gridCol w="1508118">
                  <a:extLst>
                    <a:ext uri="{9D8B030D-6E8A-4147-A177-3AD203B41FA5}">
                      <a16:colId xmlns:a16="http://schemas.microsoft.com/office/drawing/2014/main" val="2839663295"/>
                    </a:ext>
                  </a:extLst>
                </a:gridCol>
                <a:gridCol w="1508118">
                  <a:extLst>
                    <a:ext uri="{9D8B030D-6E8A-4147-A177-3AD203B41FA5}">
                      <a16:colId xmlns:a16="http://schemas.microsoft.com/office/drawing/2014/main" val="2416559031"/>
                    </a:ext>
                  </a:extLst>
                </a:gridCol>
              </a:tblGrid>
              <a:tr h="537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  <a:latin typeface="Montserrat SemiBold" panose="000007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  <a:latin typeface="Montserrat SemiBold" panose="000007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  <a:latin typeface="Montserrat SemiBold" panose="000007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  <a:latin typeface="Montserrat SemiBold" panose="000007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84568"/>
                  </a:ext>
                </a:extLst>
              </a:tr>
              <a:tr h="5373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  <a:latin typeface="Montserrat SemiBold" panose="000007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Linear Regression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  <a:latin typeface="Montserrat SemiBold" panose="000007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  <a:latin typeface="Montserrat SemiBold" panose="000007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290.52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  <a:latin typeface="Montserrat SemiBold" panose="000007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398.94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945705"/>
                  </a:ext>
                </a:extLst>
              </a:tr>
              <a:tr h="5373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  <a:latin typeface="Montserrat SemiBold" panose="000007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  <a:latin typeface="Montserrat SemiBold" panose="000007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  <a:latin typeface="Montserrat SemiBold" panose="000007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266.47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  <a:latin typeface="Montserrat SemiBold" panose="000007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402.59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524020"/>
                  </a:ext>
                </a:extLst>
              </a:tr>
              <a:tr h="72797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  <a:latin typeface="Montserrat SemiBold" panose="000007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 Regressor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Montserrat SemiBold" panose="000007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Montserrat SemiBold" panose="000007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Montserrat SemiBold" panose="000007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338.97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291871"/>
                  </a:ext>
                </a:extLst>
              </a:tr>
            </a:tbl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A734BF2-A45F-B691-B7DE-9E66B3D25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057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1303975" y="445025"/>
            <a:ext cx="710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Đánh giá mô hình dự đoán</a:t>
            </a:r>
            <a:endParaRPr/>
          </a:p>
        </p:txBody>
      </p:sp>
      <p:pic>
        <p:nvPicPr>
          <p:cNvPr id="297" name="Google Shape;297;p37"/>
          <p:cNvPicPr preferRelativeResize="0"/>
          <p:nvPr/>
        </p:nvPicPr>
        <p:blipFill rotWithShape="1">
          <a:blip r:embed="rId3">
            <a:alphaModFix/>
          </a:blip>
          <a:srcRect l="16422" t="12899" r="8037" b="18598"/>
          <a:stretch/>
        </p:blipFill>
        <p:spPr>
          <a:xfrm rot="-726318">
            <a:off x="8319441" y="3496087"/>
            <a:ext cx="1219660" cy="12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 rotWithShape="1">
          <a:blip r:embed="rId3">
            <a:alphaModFix/>
          </a:blip>
          <a:srcRect l="16422" t="12899" r="8037" b="18598"/>
          <a:stretch/>
        </p:blipFill>
        <p:spPr>
          <a:xfrm rot="-726318">
            <a:off x="-266520" y="1042625"/>
            <a:ext cx="1219660" cy="125685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715101" y="534571"/>
            <a:ext cx="408814" cy="393597"/>
          </a:xfrm>
          <a:custGeom>
            <a:avLst/>
            <a:gdLst/>
            <a:ahLst/>
            <a:cxnLst/>
            <a:rect l="l" t="t" r="r" b="b"/>
            <a:pathLst>
              <a:path w="6745" h="6744" extrusionOk="0">
                <a:moveTo>
                  <a:pt x="3363" y="0"/>
                </a:moveTo>
                <a:cubicBezTo>
                  <a:pt x="3243" y="1253"/>
                  <a:pt x="3104" y="1989"/>
                  <a:pt x="2786" y="2467"/>
                </a:cubicBezTo>
                <a:cubicBezTo>
                  <a:pt x="2507" y="2347"/>
                  <a:pt x="2209" y="2129"/>
                  <a:pt x="1811" y="1810"/>
                </a:cubicBezTo>
                <a:cubicBezTo>
                  <a:pt x="1808" y="1808"/>
                  <a:pt x="1805" y="1806"/>
                  <a:pt x="1802" y="1806"/>
                </a:cubicBezTo>
                <a:cubicBezTo>
                  <a:pt x="1781" y="1806"/>
                  <a:pt x="1754" y="1853"/>
                  <a:pt x="1771" y="1870"/>
                </a:cubicBezTo>
                <a:cubicBezTo>
                  <a:pt x="2090" y="2248"/>
                  <a:pt x="2308" y="2566"/>
                  <a:pt x="2448" y="2805"/>
                </a:cubicBezTo>
                <a:cubicBezTo>
                  <a:pt x="1970" y="3143"/>
                  <a:pt x="1214" y="3263"/>
                  <a:pt x="1" y="3382"/>
                </a:cubicBezTo>
                <a:cubicBezTo>
                  <a:pt x="1254" y="3501"/>
                  <a:pt x="1990" y="3640"/>
                  <a:pt x="2467" y="3959"/>
                </a:cubicBezTo>
                <a:cubicBezTo>
                  <a:pt x="2348" y="4237"/>
                  <a:pt x="2109" y="4536"/>
                  <a:pt x="1811" y="4933"/>
                </a:cubicBezTo>
                <a:cubicBezTo>
                  <a:pt x="1795" y="4950"/>
                  <a:pt x="1831" y="4979"/>
                  <a:pt x="1856" y="4979"/>
                </a:cubicBezTo>
                <a:cubicBezTo>
                  <a:pt x="1862" y="4979"/>
                  <a:pt x="1867" y="4977"/>
                  <a:pt x="1871" y="4973"/>
                </a:cubicBezTo>
                <a:cubicBezTo>
                  <a:pt x="2249" y="4655"/>
                  <a:pt x="2567" y="4436"/>
                  <a:pt x="2806" y="4297"/>
                </a:cubicBezTo>
                <a:cubicBezTo>
                  <a:pt x="3144" y="4774"/>
                  <a:pt x="3263" y="5530"/>
                  <a:pt x="3383" y="6744"/>
                </a:cubicBezTo>
                <a:cubicBezTo>
                  <a:pt x="3502" y="5490"/>
                  <a:pt x="3641" y="4754"/>
                  <a:pt x="3959" y="4277"/>
                </a:cubicBezTo>
                <a:cubicBezTo>
                  <a:pt x="4238" y="4416"/>
                  <a:pt x="4516" y="4635"/>
                  <a:pt x="4934" y="4933"/>
                </a:cubicBezTo>
                <a:cubicBezTo>
                  <a:pt x="4938" y="4937"/>
                  <a:pt x="4942" y="4939"/>
                  <a:pt x="4947" y="4939"/>
                </a:cubicBezTo>
                <a:cubicBezTo>
                  <a:pt x="4967" y="4939"/>
                  <a:pt x="4990" y="4906"/>
                  <a:pt x="4974" y="4874"/>
                </a:cubicBezTo>
                <a:cubicBezTo>
                  <a:pt x="4656" y="4516"/>
                  <a:pt x="4437" y="4217"/>
                  <a:pt x="4298" y="3939"/>
                </a:cubicBezTo>
                <a:cubicBezTo>
                  <a:pt x="4775" y="3621"/>
                  <a:pt x="5511" y="3481"/>
                  <a:pt x="6744" y="3362"/>
                </a:cubicBezTo>
                <a:cubicBezTo>
                  <a:pt x="5491" y="3243"/>
                  <a:pt x="4755" y="3123"/>
                  <a:pt x="4278" y="2785"/>
                </a:cubicBezTo>
                <a:cubicBezTo>
                  <a:pt x="4397" y="2507"/>
                  <a:pt x="4616" y="2208"/>
                  <a:pt x="4934" y="1830"/>
                </a:cubicBezTo>
                <a:cubicBezTo>
                  <a:pt x="4950" y="1798"/>
                  <a:pt x="4914" y="1765"/>
                  <a:pt x="4889" y="1765"/>
                </a:cubicBezTo>
                <a:cubicBezTo>
                  <a:pt x="4883" y="1765"/>
                  <a:pt x="4878" y="1767"/>
                  <a:pt x="4875" y="1771"/>
                </a:cubicBezTo>
                <a:cubicBezTo>
                  <a:pt x="4497" y="2089"/>
                  <a:pt x="4178" y="2328"/>
                  <a:pt x="3940" y="2447"/>
                </a:cubicBezTo>
                <a:cubicBezTo>
                  <a:pt x="3601" y="1969"/>
                  <a:pt x="3482" y="1233"/>
                  <a:pt x="3363" y="0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A734BF2-A45F-B691-B7DE-9E66B3D25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33</a:t>
            </a:fld>
            <a:endParaRPr 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118EF-569B-38F7-8506-7DF50C299AF4}"/>
              </a:ext>
            </a:extLst>
          </p:cNvPr>
          <p:cNvSpPr txBox="1"/>
          <p:nvPr/>
        </p:nvSpPr>
        <p:spPr>
          <a:xfrm>
            <a:off x="509069" y="1145835"/>
            <a:ext cx="8323231" cy="3079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Raleway Medium" pitchFamily="2" charset="0"/>
              </a:rPr>
              <a:t>Trong 3 </a:t>
            </a:r>
            <a:r>
              <a:rPr lang="en-US" sz="2200" err="1">
                <a:latin typeface="Raleway Medium" pitchFamily="2" charset="0"/>
              </a:rPr>
              <a:t>mô</a:t>
            </a:r>
            <a:r>
              <a:rPr lang="en-US" sz="2200">
                <a:latin typeface="Raleway Medium" pitchFamily="2" charset="0"/>
              </a:rPr>
              <a:t> </a:t>
            </a:r>
            <a:r>
              <a:rPr lang="vi-VN" sz="2200">
                <a:latin typeface="Raleway Medium" pitchFamily="2" charset="0"/>
              </a:rPr>
              <a:t>hình, Random Forest Regression cho kết quả tốt nhất với R2 Score là 0.</a:t>
            </a:r>
            <a:r>
              <a:rPr lang="en-US" sz="2200">
                <a:latin typeface="Raleway Medium" pitchFamily="2" charset="0"/>
              </a:rPr>
              <a:t>73.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Raleway Medium" pitchFamily="2" charset="0"/>
              </a:rPr>
              <a:t>Kể cả độ đo </a:t>
            </a:r>
            <a:r>
              <a:rPr lang="vi-VN" sz="2200">
                <a:latin typeface="Raleway Medium" pitchFamily="2" charset="0"/>
              </a:rPr>
              <a:t>MAE và </a:t>
            </a:r>
            <a:r>
              <a:rPr lang="en-US" sz="2200">
                <a:latin typeface="Raleway Medium" pitchFamily="2" charset="0"/>
              </a:rPr>
              <a:t>RMSE thì mô hình </a:t>
            </a:r>
            <a:r>
              <a:rPr lang="vi-VN" sz="2200">
                <a:latin typeface="Raleway Medium" pitchFamily="2" charset="0"/>
              </a:rPr>
              <a:t>RFR </a:t>
            </a:r>
            <a:r>
              <a:rPr lang="en-US" sz="2200">
                <a:latin typeface="Raleway Medium" pitchFamily="2" charset="0"/>
              </a:rPr>
              <a:t>vẫn tương đối tốt hơn 2 mô hình còn lại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Raleway Medium" pitchFamily="2" charset="0"/>
              </a:rPr>
              <a:t>Do </a:t>
            </a:r>
            <a:r>
              <a:rPr lang="en-US" sz="2200" err="1">
                <a:latin typeface="Raleway Medium" pitchFamily="2" charset="0"/>
              </a:rPr>
              <a:t>đó</a:t>
            </a:r>
            <a:r>
              <a:rPr lang="en-US" sz="2200">
                <a:latin typeface="Raleway Medium" pitchFamily="2" charset="0"/>
              </a:rPr>
              <a:t>, </a:t>
            </a:r>
            <a:r>
              <a:rPr lang="vi-VN" sz="2200">
                <a:latin typeface="Raleway Medium" pitchFamily="2" charset="0"/>
              </a:rPr>
              <a:t>mô hình RFR giải thích được tốt hơn mối quan hệ giữa các biến độc lập và biến phụ thuộc trong bài toán này.</a:t>
            </a:r>
            <a:endParaRPr lang="en-US" sz="2200">
              <a:latin typeface="Raleway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60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>
            <a:spLocks noGrp="1"/>
          </p:cNvSpPr>
          <p:nvPr>
            <p:ph type="title"/>
          </p:nvPr>
        </p:nvSpPr>
        <p:spPr>
          <a:xfrm>
            <a:off x="1894250" y="2367974"/>
            <a:ext cx="54924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err="1"/>
              <a:t>Kết</a:t>
            </a:r>
            <a:r>
              <a:rPr lang="pt-BR"/>
              <a:t> </a:t>
            </a:r>
            <a:r>
              <a:rPr lang="pt-BR" err="1"/>
              <a:t>luận</a:t>
            </a:r>
            <a:endParaRPr sz="3700"/>
          </a:p>
        </p:txBody>
      </p:sp>
      <p:sp>
        <p:nvSpPr>
          <p:cNvPr id="427" name="Google Shape;427;p44"/>
          <p:cNvSpPr txBox="1">
            <a:spLocks noGrp="1"/>
          </p:cNvSpPr>
          <p:nvPr>
            <p:ph type="title" idx="2"/>
          </p:nvPr>
        </p:nvSpPr>
        <p:spPr>
          <a:xfrm>
            <a:off x="3586200" y="1552525"/>
            <a:ext cx="19674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</a:t>
            </a:r>
            <a:endParaRPr/>
          </a:p>
        </p:txBody>
      </p:sp>
      <p:grpSp>
        <p:nvGrpSpPr>
          <p:cNvPr id="429" name="Google Shape;429;p44"/>
          <p:cNvGrpSpPr/>
          <p:nvPr/>
        </p:nvGrpSpPr>
        <p:grpSpPr>
          <a:xfrm>
            <a:off x="2050051" y="3178596"/>
            <a:ext cx="5039703" cy="394497"/>
            <a:chOff x="4249668" y="3447200"/>
            <a:chExt cx="4852868" cy="394497"/>
          </a:xfrm>
        </p:grpSpPr>
        <p:sp>
          <p:nvSpPr>
            <p:cNvPr id="430" name="Google Shape;430;p44"/>
            <p:cNvSpPr/>
            <p:nvPr/>
          </p:nvSpPr>
          <p:spPr>
            <a:xfrm>
              <a:off x="4249668" y="34481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1" name="Google Shape;431;p44"/>
            <p:cNvCxnSpPr/>
            <p:nvPr/>
          </p:nvCxnSpPr>
          <p:spPr>
            <a:xfrm>
              <a:off x="4508911" y="3648354"/>
              <a:ext cx="4375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2" name="Google Shape;432;p44"/>
            <p:cNvSpPr/>
            <p:nvPr/>
          </p:nvSpPr>
          <p:spPr>
            <a:xfrm>
              <a:off x="8708881" y="34472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3" name="Google Shape;433;p44"/>
          <p:cNvPicPr preferRelativeResize="0"/>
          <p:nvPr/>
        </p:nvPicPr>
        <p:blipFill rotWithShape="1">
          <a:blip r:embed="rId3">
            <a:alphaModFix/>
          </a:blip>
          <a:srcRect l="13519" t="11767" r="13716" b="22274"/>
          <a:stretch/>
        </p:blipFill>
        <p:spPr>
          <a:xfrm rot="-2897466">
            <a:off x="7310633" y="367886"/>
            <a:ext cx="1346133" cy="13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4"/>
          <p:cNvPicPr preferRelativeResize="0"/>
          <p:nvPr/>
        </p:nvPicPr>
        <p:blipFill rotWithShape="1">
          <a:blip r:embed="rId3">
            <a:alphaModFix/>
          </a:blip>
          <a:srcRect l="16422" t="12899" r="8037" b="18598"/>
          <a:stretch/>
        </p:blipFill>
        <p:spPr>
          <a:xfrm rot="-726318">
            <a:off x="610008" y="3404849"/>
            <a:ext cx="1219660" cy="12568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21403E2-DF65-04DD-2FDE-58CBBDEC3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34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7454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7"/>
          <p:cNvPicPr preferRelativeResize="0"/>
          <p:nvPr/>
        </p:nvPicPr>
        <p:blipFill rotWithShape="1">
          <a:blip r:embed="rId3">
            <a:alphaModFix/>
          </a:blip>
          <a:srcRect l="16422" t="12899" r="8037" b="18598"/>
          <a:stretch/>
        </p:blipFill>
        <p:spPr>
          <a:xfrm rot="-726318">
            <a:off x="8319441" y="3496087"/>
            <a:ext cx="1219660" cy="125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 rotWithShape="1">
          <a:blip r:embed="rId3">
            <a:alphaModFix/>
          </a:blip>
          <a:srcRect l="16422" t="12899" r="8037" b="18598"/>
          <a:stretch/>
        </p:blipFill>
        <p:spPr>
          <a:xfrm rot="-726318">
            <a:off x="-266520" y="1042625"/>
            <a:ext cx="1219660" cy="12568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4C228-7BA7-CFBB-6F87-DDDF30834E38}"/>
              </a:ext>
            </a:extLst>
          </p:cNvPr>
          <p:cNvSpPr txBox="1"/>
          <p:nvPr/>
        </p:nvSpPr>
        <p:spPr>
          <a:xfrm>
            <a:off x="824593" y="928711"/>
            <a:ext cx="73766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vi-VN" sz="22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ô hình hồi quy tuyến tính có thể dự đoán giá laptop với độ chính xác tương đối cao, đặc biệt là mô hình Random Forest Regression.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Tuy nhiên mô hình vẫn còn nhiều hạn chế khi lỗi sai dự đoán của mô hình so với thực tế (MAE và RMSE) còn khá cao</a:t>
            </a:r>
            <a:endParaRPr lang="vi-VN" sz="2200">
              <a:effectLst/>
              <a:latin typeface="Raleway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vi-VN" sz="22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ó thể tiếp tục cải thiện độ chính xác của mô hình bằng cách: sử dụng các mô hình phức tạp hơn như các mô hình học máy, có thể thu thập thêm các dữ liệu</a:t>
            </a:r>
            <a:endParaRPr lang="en-VN" sz="2200">
              <a:effectLst/>
              <a:latin typeface="Raleway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A734BF2-A45F-B691-B7DE-9E66B3D25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35</a:t>
            </a:fld>
            <a:endParaRPr lang="vi-VN"/>
          </a:p>
        </p:txBody>
      </p:sp>
      <p:sp>
        <p:nvSpPr>
          <p:cNvPr id="2" name="Google Shape;218;p34">
            <a:extLst>
              <a:ext uri="{FF2B5EF4-FFF2-40B4-BE49-F238E27FC236}">
                <a16:creationId xmlns:a16="http://schemas.microsoft.com/office/drawing/2014/main" id="{3050822C-F471-4239-79E0-11239678E7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50" y="139393"/>
            <a:ext cx="7713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Kết luận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5756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>
            <a:spLocks noGrp="1"/>
          </p:cNvSpPr>
          <p:nvPr>
            <p:ph type="title"/>
          </p:nvPr>
        </p:nvSpPr>
        <p:spPr>
          <a:xfrm>
            <a:off x="1894250" y="2367974"/>
            <a:ext cx="54924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err="1"/>
              <a:t>Kết</a:t>
            </a:r>
            <a:r>
              <a:rPr lang="pt-BR"/>
              <a:t> </a:t>
            </a:r>
            <a:r>
              <a:rPr lang="pt-BR" err="1"/>
              <a:t>luận</a:t>
            </a:r>
            <a:endParaRPr sz="3700"/>
          </a:p>
        </p:txBody>
      </p:sp>
      <p:sp>
        <p:nvSpPr>
          <p:cNvPr id="427" name="Google Shape;427;p44"/>
          <p:cNvSpPr txBox="1">
            <a:spLocks noGrp="1"/>
          </p:cNvSpPr>
          <p:nvPr>
            <p:ph type="title" idx="2"/>
          </p:nvPr>
        </p:nvSpPr>
        <p:spPr>
          <a:xfrm>
            <a:off x="3586200" y="1552525"/>
            <a:ext cx="19674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</a:t>
            </a:r>
            <a:endParaRPr/>
          </a:p>
        </p:txBody>
      </p:sp>
      <p:grpSp>
        <p:nvGrpSpPr>
          <p:cNvPr id="429" name="Google Shape;429;p44"/>
          <p:cNvGrpSpPr/>
          <p:nvPr/>
        </p:nvGrpSpPr>
        <p:grpSpPr>
          <a:xfrm>
            <a:off x="2050051" y="3178596"/>
            <a:ext cx="5039703" cy="394497"/>
            <a:chOff x="4249668" y="3447200"/>
            <a:chExt cx="4852868" cy="394497"/>
          </a:xfrm>
        </p:grpSpPr>
        <p:sp>
          <p:nvSpPr>
            <p:cNvPr id="430" name="Google Shape;430;p44"/>
            <p:cNvSpPr/>
            <p:nvPr/>
          </p:nvSpPr>
          <p:spPr>
            <a:xfrm>
              <a:off x="4249668" y="34481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1" name="Google Shape;431;p44"/>
            <p:cNvCxnSpPr/>
            <p:nvPr/>
          </p:nvCxnSpPr>
          <p:spPr>
            <a:xfrm>
              <a:off x="4508911" y="3648354"/>
              <a:ext cx="4375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2" name="Google Shape;432;p44"/>
            <p:cNvSpPr/>
            <p:nvPr/>
          </p:nvSpPr>
          <p:spPr>
            <a:xfrm>
              <a:off x="8708881" y="34472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3" name="Google Shape;433;p44"/>
          <p:cNvPicPr preferRelativeResize="0"/>
          <p:nvPr/>
        </p:nvPicPr>
        <p:blipFill rotWithShape="1">
          <a:blip r:embed="rId3">
            <a:alphaModFix/>
          </a:blip>
          <a:srcRect l="13519" t="11767" r="13716" b="22274"/>
          <a:stretch/>
        </p:blipFill>
        <p:spPr>
          <a:xfrm rot="-2897466">
            <a:off x="7310633" y="367886"/>
            <a:ext cx="1346133" cy="13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4"/>
          <p:cNvPicPr preferRelativeResize="0"/>
          <p:nvPr/>
        </p:nvPicPr>
        <p:blipFill rotWithShape="1">
          <a:blip r:embed="rId3">
            <a:alphaModFix/>
          </a:blip>
          <a:srcRect l="16422" t="12899" r="8037" b="18598"/>
          <a:stretch/>
        </p:blipFill>
        <p:spPr>
          <a:xfrm rot="-726318">
            <a:off x="610008" y="3404849"/>
            <a:ext cx="1219660" cy="12568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21403E2-DF65-04DD-2FDE-58CBBDEC3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36</a:t>
            </a:fld>
            <a:endParaRPr lang="vi-V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Bổ trợ 2" title="Microsoft Power BI">
                <a:extLst>
                  <a:ext uri="{FF2B5EF4-FFF2-40B4-BE49-F238E27FC236}">
                    <a16:creationId xmlns:a16="http://schemas.microsoft.com/office/drawing/2014/main" id="{AACB07AB-B2A6-82A2-E6E2-D114F7ABDA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7817120"/>
                  </p:ext>
                </p:extLst>
              </p:nvPr>
            </p:nvGraphicFramePr>
            <p:xfrm>
              <a:off x="0" y="0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Bổ trợ 2" title="Microsoft Power BI">
                <a:extLst>
                  <a:ext uri="{FF2B5EF4-FFF2-40B4-BE49-F238E27FC236}">
                    <a16:creationId xmlns:a16="http://schemas.microsoft.com/office/drawing/2014/main" id="{AACB07AB-B2A6-82A2-E6E2-D114F7ABDA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198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44"/>
          <p:cNvGrpSpPr/>
          <p:nvPr/>
        </p:nvGrpSpPr>
        <p:grpSpPr>
          <a:xfrm>
            <a:off x="2052151" y="3555432"/>
            <a:ext cx="5039707" cy="394497"/>
            <a:chOff x="4249668" y="3447200"/>
            <a:chExt cx="4852868" cy="394497"/>
          </a:xfrm>
        </p:grpSpPr>
        <p:sp>
          <p:nvSpPr>
            <p:cNvPr id="430" name="Google Shape;430;p44"/>
            <p:cNvSpPr/>
            <p:nvPr/>
          </p:nvSpPr>
          <p:spPr>
            <a:xfrm>
              <a:off x="4249668" y="34481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1" name="Google Shape;431;p44"/>
            <p:cNvCxnSpPr/>
            <p:nvPr/>
          </p:nvCxnSpPr>
          <p:spPr>
            <a:xfrm>
              <a:off x="4508911" y="3648354"/>
              <a:ext cx="4375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2" name="Google Shape;432;p44"/>
            <p:cNvSpPr/>
            <p:nvPr/>
          </p:nvSpPr>
          <p:spPr>
            <a:xfrm>
              <a:off x="8708881" y="34472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703;p58">
            <a:extLst>
              <a:ext uri="{FF2B5EF4-FFF2-40B4-BE49-F238E27FC236}">
                <a16:creationId xmlns:a16="http://schemas.microsoft.com/office/drawing/2014/main" id="{769652C3-4254-BF81-68DF-D3662F3E31EA}"/>
              </a:ext>
            </a:extLst>
          </p:cNvPr>
          <p:cNvSpPr txBox="1">
            <a:spLocks/>
          </p:cNvSpPr>
          <p:nvPr/>
        </p:nvSpPr>
        <p:spPr>
          <a:xfrm>
            <a:off x="1705800" y="1825209"/>
            <a:ext cx="5732400" cy="1465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ela Gothic One"/>
              <a:buNone/>
              <a:defRPr sz="37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blin One"/>
              <a:buNone/>
              <a:defRPr sz="36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blin One"/>
              <a:buNone/>
              <a:defRPr sz="36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blin One"/>
              <a:buNone/>
              <a:defRPr sz="36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blin One"/>
              <a:buNone/>
              <a:defRPr sz="36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blin One"/>
              <a:buNone/>
              <a:defRPr sz="36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blin One"/>
              <a:buNone/>
              <a:defRPr sz="36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blin One"/>
              <a:buNone/>
              <a:defRPr sz="36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blin One"/>
              <a:buNone/>
              <a:defRPr sz="3600" b="0" i="0" u="none" strike="noStrike" cap="none">
                <a:solidFill>
                  <a:schemeClr val="dk1"/>
                </a:solidFill>
                <a:latin typeface="Goblin One"/>
                <a:ea typeface="Goblin One"/>
                <a:cs typeface="Goblin One"/>
                <a:sym typeface="Goblin One"/>
              </a:defRPr>
            </a:lvl9pPr>
          </a:lstStyle>
          <a:p>
            <a:r>
              <a:rPr lang="vi-VN">
                <a:latin typeface="Montserrat ExtraBold" panose="00000900000000000000" pitchFamily="50" charset="0"/>
              </a:rPr>
              <a:t>CẢM ƠN  THẦY VÀ CÁC BẠN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15477D5-8583-8260-1102-E50F65193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37</a:t>
            </a:fld>
            <a:endParaRPr lang="vi-VN"/>
          </a:p>
        </p:txBody>
      </p:sp>
      <p:pic>
        <p:nvPicPr>
          <p:cNvPr id="2" name="Google Shape;433;p44">
            <a:extLst>
              <a:ext uri="{FF2B5EF4-FFF2-40B4-BE49-F238E27FC236}">
                <a16:creationId xmlns:a16="http://schemas.microsoft.com/office/drawing/2014/main" id="{826391D8-3718-BB9F-0A46-7514205D6B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519" t="11767" r="13716" b="22274"/>
          <a:stretch/>
        </p:blipFill>
        <p:spPr>
          <a:xfrm rot="18702534">
            <a:off x="7310633" y="367886"/>
            <a:ext cx="1346133" cy="13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34;p44">
            <a:extLst>
              <a:ext uri="{FF2B5EF4-FFF2-40B4-BE49-F238E27FC236}">
                <a16:creationId xmlns:a16="http://schemas.microsoft.com/office/drawing/2014/main" id="{B86D3E00-51BA-CA3A-BD0F-57DF68DEF7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422" t="12899" r="8037" b="18598"/>
          <a:stretch/>
        </p:blipFill>
        <p:spPr>
          <a:xfrm rot="20873682">
            <a:off x="610008" y="3404849"/>
            <a:ext cx="1219660" cy="1256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94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1077350" y="2145398"/>
            <a:ext cx="7441629" cy="1969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Raleway Medium" pitchFamily="2" charset="0"/>
                <a:ea typeface="Calibri" panose="020F0502020204030204" pitchFamily="34" charset="0"/>
              </a:rPr>
              <a:t>P</a:t>
            </a:r>
            <a:r>
              <a:rPr lang="vi-VN" sz="2800">
                <a:effectLst/>
                <a:latin typeface="Raleway Medium" pitchFamily="2" charset="0"/>
                <a:ea typeface="Calibri" panose="020F0502020204030204" pitchFamily="34" charset="0"/>
              </a:rPr>
              <a:t>hân tích</a:t>
            </a:r>
            <a:r>
              <a:rPr lang="en-US" sz="2800">
                <a:effectLst/>
                <a:latin typeface="Raleway Medium" pitchFamily="2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Raleway Medium" pitchFamily="2" charset="0"/>
                <a:ea typeface="Calibri" panose="020F0502020204030204" pitchFamily="34" charset="0"/>
              </a:rPr>
              <a:t>dữ</a:t>
            </a:r>
            <a:r>
              <a:rPr lang="en-US" sz="2800">
                <a:effectLst/>
                <a:latin typeface="Raleway Medium" pitchFamily="2" charset="0"/>
                <a:ea typeface="Calibri" panose="020F0502020204030204" pitchFamily="34" charset="0"/>
              </a:rPr>
              <a:t> </a:t>
            </a:r>
            <a:r>
              <a:rPr lang="en-US" sz="2800" err="1">
                <a:effectLst/>
                <a:latin typeface="Raleway Medium" pitchFamily="2" charset="0"/>
                <a:ea typeface="Calibri" panose="020F0502020204030204" pitchFamily="34" charset="0"/>
              </a:rPr>
              <a:t>liệu</a:t>
            </a:r>
            <a:r>
              <a:rPr lang="en-US" sz="2800">
                <a:effectLst/>
                <a:latin typeface="Raleway Medium" pitchFamily="2" charset="0"/>
                <a:ea typeface="Calibri" panose="020F0502020204030204" pitchFamily="34" charset="0"/>
              </a:rPr>
              <a:t> </a:t>
            </a:r>
            <a:r>
              <a:rPr lang="vi-VN" sz="2800">
                <a:effectLst/>
                <a:latin typeface="Raleway Medium" pitchFamily="2" charset="0"/>
                <a:ea typeface="Calibri" panose="020F0502020204030204" pitchFamily="34" charset="0"/>
              </a:rPr>
              <a:t>và đánh giá đề tài này thông qua việc sử dụng các mô hình để dự đoán giá của các laptop cũ được bán trên trang thương mại điện tử Newegg</a:t>
            </a:r>
            <a:endParaRPr sz="2800">
              <a:latin typeface="Raleway Medium" pitchFamily="2" charset="0"/>
            </a:endParaRPr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2015250" y="1025848"/>
            <a:ext cx="49611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Mục tiêu</a:t>
            </a:r>
            <a:endParaRPr/>
          </a:p>
        </p:txBody>
      </p:sp>
      <p:grpSp>
        <p:nvGrpSpPr>
          <p:cNvPr id="191" name="Google Shape;191;p32"/>
          <p:cNvGrpSpPr/>
          <p:nvPr/>
        </p:nvGrpSpPr>
        <p:grpSpPr>
          <a:xfrm>
            <a:off x="759251" y="338196"/>
            <a:ext cx="7625503" cy="393597"/>
            <a:chOff x="1038017" y="3448100"/>
            <a:chExt cx="7342805" cy="393597"/>
          </a:xfrm>
        </p:grpSpPr>
        <p:sp>
          <p:nvSpPr>
            <p:cNvPr id="192" name="Google Shape;192;p32"/>
            <p:cNvSpPr/>
            <p:nvPr/>
          </p:nvSpPr>
          <p:spPr>
            <a:xfrm>
              <a:off x="1038017" y="34481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3" name="Google Shape;193;p32"/>
            <p:cNvCxnSpPr/>
            <p:nvPr/>
          </p:nvCxnSpPr>
          <p:spPr>
            <a:xfrm rot="10800000" flipH="1">
              <a:off x="1263150" y="3639800"/>
              <a:ext cx="6898800" cy="10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4" name="Google Shape;194;p32"/>
            <p:cNvSpPr/>
            <p:nvPr/>
          </p:nvSpPr>
          <p:spPr>
            <a:xfrm>
              <a:off x="7987167" y="34481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32"/>
          <p:cNvGrpSpPr/>
          <p:nvPr/>
        </p:nvGrpSpPr>
        <p:grpSpPr>
          <a:xfrm>
            <a:off x="843551" y="4411696"/>
            <a:ext cx="7625503" cy="393597"/>
            <a:chOff x="1038017" y="3448100"/>
            <a:chExt cx="7342805" cy="393597"/>
          </a:xfrm>
        </p:grpSpPr>
        <p:sp>
          <p:nvSpPr>
            <p:cNvPr id="196" name="Google Shape;196;p32"/>
            <p:cNvSpPr/>
            <p:nvPr/>
          </p:nvSpPr>
          <p:spPr>
            <a:xfrm>
              <a:off x="1038017" y="34481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7" name="Google Shape;197;p32"/>
            <p:cNvCxnSpPr/>
            <p:nvPr/>
          </p:nvCxnSpPr>
          <p:spPr>
            <a:xfrm rot="10800000" flipH="1">
              <a:off x="1263150" y="3639800"/>
              <a:ext cx="6898800" cy="10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8" name="Google Shape;198;p32"/>
            <p:cNvSpPr/>
            <p:nvPr/>
          </p:nvSpPr>
          <p:spPr>
            <a:xfrm>
              <a:off x="7987167" y="34481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l="19573" t="16916" r="13848" b="14623"/>
          <a:stretch/>
        </p:blipFill>
        <p:spPr>
          <a:xfrm>
            <a:off x="-145485" y="596163"/>
            <a:ext cx="1171699" cy="125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 rotWithShape="1">
          <a:blip r:embed="rId3">
            <a:alphaModFix/>
          </a:blip>
          <a:srcRect l="19573" t="16916" r="13848" b="14623"/>
          <a:stretch/>
        </p:blipFill>
        <p:spPr>
          <a:xfrm rot="10800000">
            <a:off x="8241756" y="3465144"/>
            <a:ext cx="1171699" cy="125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B841A794-A5DD-08EE-053E-1E85A42C4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860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subTitle" idx="1"/>
          </p:nvPr>
        </p:nvSpPr>
        <p:spPr>
          <a:xfrm>
            <a:off x="993053" y="2367619"/>
            <a:ext cx="7067190" cy="1927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vi-VN" sz="2800">
                <a:latin typeface="Raleway Medium" pitchFamily="2" charset="0"/>
              </a:rPr>
              <a:t>Công Cụ: </a:t>
            </a:r>
            <a:r>
              <a:rPr lang="vi-VN" sz="280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Selenium</a:t>
            </a:r>
            <a:r>
              <a:rPr lang="vi-VN" sz="2800">
                <a:latin typeface="Raleway Medium" pitchFamily="2" charset="0"/>
              </a:rPr>
              <a:t>, </a:t>
            </a:r>
            <a:r>
              <a:rPr lang="vi-VN" sz="2800">
                <a:solidFill>
                  <a:schemeClr val="bg2">
                    <a:lumMod val="75000"/>
                  </a:schemeClr>
                </a:solidFill>
                <a:latin typeface="Raleway Medium" pitchFamily="2" charset="0"/>
              </a:rPr>
              <a:t>BeautifulSoup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vi-VN" sz="2800">
                <a:latin typeface="Raleway Medium" pitchFamily="2" charset="0"/>
              </a:rPr>
              <a:t>Phương Thức: Tự động duyệt web để thu thập thông tin về laptop cũ từ trang Newegg.</a:t>
            </a:r>
            <a:endParaRPr lang="pt-BR" sz="2800">
              <a:latin typeface="Raleway Medium" pitchFamily="2" charset="0"/>
            </a:endParaRPr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2015250" y="1003654"/>
            <a:ext cx="49611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Thu thập dữ liệu</a:t>
            </a:r>
            <a:endParaRPr/>
          </a:p>
        </p:txBody>
      </p:sp>
      <p:grpSp>
        <p:nvGrpSpPr>
          <p:cNvPr id="191" name="Google Shape;191;p32"/>
          <p:cNvGrpSpPr/>
          <p:nvPr/>
        </p:nvGrpSpPr>
        <p:grpSpPr>
          <a:xfrm>
            <a:off x="759251" y="338196"/>
            <a:ext cx="7625503" cy="393597"/>
            <a:chOff x="1038017" y="3448100"/>
            <a:chExt cx="7342805" cy="393597"/>
          </a:xfrm>
        </p:grpSpPr>
        <p:sp>
          <p:nvSpPr>
            <p:cNvPr id="192" name="Google Shape;192;p32"/>
            <p:cNvSpPr/>
            <p:nvPr/>
          </p:nvSpPr>
          <p:spPr>
            <a:xfrm>
              <a:off x="1038017" y="34481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3" name="Google Shape;193;p32"/>
            <p:cNvCxnSpPr/>
            <p:nvPr/>
          </p:nvCxnSpPr>
          <p:spPr>
            <a:xfrm rot="10800000" flipH="1">
              <a:off x="1263150" y="3639800"/>
              <a:ext cx="6898800" cy="10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4" name="Google Shape;194;p32"/>
            <p:cNvSpPr/>
            <p:nvPr/>
          </p:nvSpPr>
          <p:spPr>
            <a:xfrm>
              <a:off x="7987167" y="34481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32"/>
          <p:cNvGrpSpPr/>
          <p:nvPr/>
        </p:nvGrpSpPr>
        <p:grpSpPr>
          <a:xfrm>
            <a:off x="843551" y="4411696"/>
            <a:ext cx="7625503" cy="393597"/>
            <a:chOff x="1038017" y="3448100"/>
            <a:chExt cx="7342805" cy="393597"/>
          </a:xfrm>
        </p:grpSpPr>
        <p:sp>
          <p:nvSpPr>
            <p:cNvPr id="196" name="Google Shape;196;p32"/>
            <p:cNvSpPr/>
            <p:nvPr/>
          </p:nvSpPr>
          <p:spPr>
            <a:xfrm>
              <a:off x="1038017" y="34481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7" name="Google Shape;197;p32"/>
            <p:cNvCxnSpPr/>
            <p:nvPr/>
          </p:nvCxnSpPr>
          <p:spPr>
            <a:xfrm rot="10800000" flipH="1">
              <a:off x="1263150" y="3639800"/>
              <a:ext cx="6898800" cy="10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8" name="Google Shape;198;p32"/>
            <p:cNvSpPr/>
            <p:nvPr/>
          </p:nvSpPr>
          <p:spPr>
            <a:xfrm>
              <a:off x="7987167" y="34481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l="19573" t="16916" r="13848" b="14623"/>
          <a:stretch/>
        </p:blipFill>
        <p:spPr>
          <a:xfrm>
            <a:off x="-208043" y="746942"/>
            <a:ext cx="1171699" cy="125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 rotWithShape="1">
          <a:blip r:embed="rId3">
            <a:alphaModFix/>
          </a:blip>
          <a:srcRect l="19573" t="16916" r="13848" b="14623"/>
          <a:stretch/>
        </p:blipFill>
        <p:spPr>
          <a:xfrm rot="10800000">
            <a:off x="8157456" y="3063522"/>
            <a:ext cx="1171699" cy="125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37B7A41-3E27-94DE-A71D-BC297C05F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5</a:t>
            </a:fld>
            <a:endParaRPr lang="vi-V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1894250" y="2367974"/>
            <a:ext cx="5492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MÔ TẢ DỮ LIỆU</a:t>
            </a:r>
          </a:p>
        </p:txBody>
      </p:sp>
      <p:sp>
        <p:nvSpPr>
          <p:cNvPr id="242" name="Google Shape;242;p36"/>
          <p:cNvSpPr txBox="1">
            <a:spLocks noGrp="1"/>
          </p:cNvSpPr>
          <p:nvPr>
            <p:ph type="title" idx="2"/>
          </p:nvPr>
        </p:nvSpPr>
        <p:spPr>
          <a:xfrm>
            <a:off x="3586200" y="1552525"/>
            <a:ext cx="19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</a:t>
            </a:r>
            <a:endParaRPr/>
          </a:p>
        </p:txBody>
      </p:sp>
      <p:grpSp>
        <p:nvGrpSpPr>
          <p:cNvPr id="244" name="Google Shape;244;p36"/>
          <p:cNvGrpSpPr/>
          <p:nvPr/>
        </p:nvGrpSpPr>
        <p:grpSpPr>
          <a:xfrm>
            <a:off x="2050051" y="3178596"/>
            <a:ext cx="5039703" cy="394497"/>
            <a:chOff x="4249668" y="3447200"/>
            <a:chExt cx="4852868" cy="394497"/>
          </a:xfrm>
        </p:grpSpPr>
        <p:sp>
          <p:nvSpPr>
            <p:cNvPr id="245" name="Google Shape;245;p36"/>
            <p:cNvSpPr/>
            <p:nvPr/>
          </p:nvSpPr>
          <p:spPr>
            <a:xfrm>
              <a:off x="4249668" y="34481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6" name="Google Shape;246;p36"/>
            <p:cNvCxnSpPr/>
            <p:nvPr/>
          </p:nvCxnSpPr>
          <p:spPr>
            <a:xfrm>
              <a:off x="4508911" y="3648354"/>
              <a:ext cx="4375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7" name="Google Shape;247;p36"/>
            <p:cNvSpPr/>
            <p:nvPr/>
          </p:nvSpPr>
          <p:spPr>
            <a:xfrm>
              <a:off x="8708881" y="34472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8" name="Google Shape;248;p36"/>
          <p:cNvPicPr preferRelativeResize="0"/>
          <p:nvPr/>
        </p:nvPicPr>
        <p:blipFill rotWithShape="1">
          <a:blip r:embed="rId3">
            <a:alphaModFix/>
          </a:blip>
          <a:srcRect l="13519" t="11767" r="13716" b="22274"/>
          <a:stretch/>
        </p:blipFill>
        <p:spPr>
          <a:xfrm rot="-2897466">
            <a:off x="1192933" y="477011"/>
            <a:ext cx="1346133" cy="13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947EEC0-7EFD-A3EA-71E3-1C93889DC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6</a:t>
            </a:fld>
            <a:endParaRPr lang="vi-V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15050" y="446575"/>
            <a:ext cx="7713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Mô tả dữ liệu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B1BEDD-ECCA-B59A-F2CE-CA82E39E4167}"/>
              </a:ext>
            </a:extLst>
          </p:cNvPr>
          <p:cNvSpPr txBox="1"/>
          <p:nvPr/>
        </p:nvSpPr>
        <p:spPr>
          <a:xfrm>
            <a:off x="715050" y="1250155"/>
            <a:ext cx="3392606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Bộ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dữ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liệu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 bao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gồm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  <a:latin typeface="Raleway Medium"/>
                <a:ea typeface="Calibri" panose="020F0502020204030204" pitchFamily="34" charset="0"/>
                <a:cs typeface="Times New Roman"/>
              </a:rPr>
              <a:t>1452 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dòng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và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19 </a:t>
            </a:r>
            <a:r>
              <a:rPr lang="en-US" sz="2400" err="1">
                <a:solidFill>
                  <a:schemeClr val="bg2">
                    <a:lumMod val="75000"/>
                  </a:schemeClr>
                </a:solidFill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cột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.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Mỗi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dòng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tương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ứng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với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một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sản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phẩm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,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mỗi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cột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tương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ứng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với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thông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 tin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như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giá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,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thương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2400" err="1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hiệu</a:t>
            </a:r>
            <a:r>
              <a:rPr lang="en-US" sz="2400">
                <a:effectLst/>
                <a:latin typeface="Raleway Medium"/>
                <a:ea typeface="Calibri" panose="020F0502020204030204" pitchFamily="34" charset="0"/>
                <a:cs typeface="Times New Roman"/>
              </a:rPr>
              <a:t>, ….</a:t>
            </a:r>
          </a:p>
          <a:p>
            <a:endParaRPr lang="en-US" sz="2400">
              <a:effectLst/>
              <a:latin typeface="Raleway Medium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A4020-EE84-57F0-3C31-30643C347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975" y="541435"/>
            <a:ext cx="3609975" cy="4191000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B96AADC-C954-A02D-F50C-AB0146FF7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7</a:t>
            </a:fld>
            <a:endParaRPr lang="vi-V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15050" y="446575"/>
            <a:ext cx="77139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Mô tả dữ liệu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B1BEDD-ECCA-B59A-F2CE-CA82E39E4167}"/>
              </a:ext>
            </a:extLst>
          </p:cNvPr>
          <p:cNvSpPr txBox="1"/>
          <p:nvPr/>
        </p:nvSpPr>
        <p:spPr>
          <a:xfrm>
            <a:off x="1006593" y="1057274"/>
            <a:ext cx="7422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8C145-9B1A-08F4-A902-DE0DC7D88101}"/>
              </a:ext>
            </a:extLst>
          </p:cNvPr>
          <p:cNvSpPr txBox="1"/>
          <p:nvPr/>
        </p:nvSpPr>
        <p:spPr>
          <a:xfrm>
            <a:off x="715050" y="1179194"/>
            <a:ext cx="7713900" cy="314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400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laptop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Newegg.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ỗi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Newegg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ô 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được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gán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là </a:t>
            </a:r>
            <a:r>
              <a:rPr lang="en-US" sz="2400" err="1">
                <a:solidFill>
                  <a:schemeClr val="bg2">
                    <a:lumMod val="75000"/>
                  </a:schemeClr>
                </a:solidFill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>
                <a:effectLst/>
                <a:latin typeface="Raleway Medium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tin.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6B8CFED5-3C82-0DD5-745C-F11B1543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737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>
            <a:spLocks noGrp="1"/>
          </p:cNvSpPr>
          <p:nvPr>
            <p:ph type="title"/>
          </p:nvPr>
        </p:nvSpPr>
        <p:spPr>
          <a:xfrm>
            <a:off x="1219200" y="2367974"/>
            <a:ext cx="6705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PHÂN TÍCH, ĐÁNH GIÁ</a:t>
            </a:r>
          </a:p>
        </p:txBody>
      </p:sp>
      <p:sp>
        <p:nvSpPr>
          <p:cNvPr id="321" name="Google Shape;321;p39"/>
          <p:cNvSpPr txBox="1">
            <a:spLocks noGrp="1"/>
          </p:cNvSpPr>
          <p:nvPr>
            <p:ph type="title" idx="2"/>
          </p:nvPr>
        </p:nvSpPr>
        <p:spPr>
          <a:xfrm>
            <a:off x="3586200" y="1552525"/>
            <a:ext cx="19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</a:t>
            </a:r>
            <a:endParaRPr/>
          </a:p>
        </p:txBody>
      </p:sp>
      <p:grpSp>
        <p:nvGrpSpPr>
          <p:cNvPr id="323" name="Google Shape;323;p39"/>
          <p:cNvGrpSpPr/>
          <p:nvPr/>
        </p:nvGrpSpPr>
        <p:grpSpPr>
          <a:xfrm>
            <a:off x="2050051" y="3178596"/>
            <a:ext cx="5039703" cy="394497"/>
            <a:chOff x="4249668" y="3447200"/>
            <a:chExt cx="4852868" cy="394497"/>
          </a:xfrm>
        </p:grpSpPr>
        <p:sp>
          <p:nvSpPr>
            <p:cNvPr id="324" name="Google Shape;324;p39"/>
            <p:cNvSpPr/>
            <p:nvPr/>
          </p:nvSpPr>
          <p:spPr>
            <a:xfrm>
              <a:off x="4249668" y="34481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5" name="Google Shape;325;p39"/>
            <p:cNvCxnSpPr/>
            <p:nvPr/>
          </p:nvCxnSpPr>
          <p:spPr>
            <a:xfrm>
              <a:off x="4508911" y="3648354"/>
              <a:ext cx="4375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6" name="Google Shape;326;p39"/>
            <p:cNvSpPr/>
            <p:nvPr/>
          </p:nvSpPr>
          <p:spPr>
            <a:xfrm>
              <a:off x="8708881" y="3447200"/>
              <a:ext cx="393655" cy="393597"/>
            </a:xfrm>
            <a:custGeom>
              <a:avLst/>
              <a:gdLst/>
              <a:ahLst/>
              <a:cxnLst/>
              <a:rect l="l" t="t" r="r" b="b"/>
              <a:pathLst>
                <a:path w="6745" h="6744" extrusionOk="0">
                  <a:moveTo>
                    <a:pt x="3363" y="0"/>
                  </a:moveTo>
                  <a:cubicBezTo>
                    <a:pt x="3243" y="1253"/>
                    <a:pt x="3104" y="1989"/>
                    <a:pt x="2786" y="2467"/>
                  </a:cubicBezTo>
                  <a:cubicBezTo>
                    <a:pt x="2507" y="2347"/>
                    <a:pt x="2209" y="2129"/>
                    <a:pt x="1811" y="1810"/>
                  </a:cubicBezTo>
                  <a:cubicBezTo>
                    <a:pt x="1808" y="1808"/>
                    <a:pt x="1805" y="1806"/>
                    <a:pt x="1802" y="1806"/>
                  </a:cubicBezTo>
                  <a:cubicBezTo>
                    <a:pt x="1781" y="1806"/>
                    <a:pt x="1754" y="1853"/>
                    <a:pt x="1771" y="1870"/>
                  </a:cubicBezTo>
                  <a:cubicBezTo>
                    <a:pt x="2090" y="2248"/>
                    <a:pt x="2308" y="2566"/>
                    <a:pt x="2448" y="2805"/>
                  </a:cubicBezTo>
                  <a:cubicBezTo>
                    <a:pt x="1970" y="3143"/>
                    <a:pt x="1214" y="3263"/>
                    <a:pt x="1" y="3382"/>
                  </a:cubicBezTo>
                  <a:cubicBezTo>
                    <a:pt x="1254" y="3501"/>
                    <a:pt x="1990" y="3640"/>
                    <a:pt x="2467" y="3959"/>
                  </a:cubicBezTo>
                  <a:cubicBezTo>
                    <a:pt x="2348" y="4237"/>
                    <a:pt x="2109" y="4536"/>
                    <a:pt x="1811" y="4933"/>
                  </a:cubicBezTo>
                  <a:cubicBezTo>
                    <a:pt x="1795" y="4950"/>
                    <a:pt x="1831" y="4979"/>
                    <a:pt x="1856" y="4979"/>
                  </a:cubicBezTo>
                  <a:cubicBezTo>
                    <a:pt x="1862" y="4979"/>
                    <a:pt x="1867" y="4977"/>
                    <a:pt x="1871" y="4973"/>
                  </a:cubicBezTo>
                  <a:cubicBezTo>
                    <a:pt x="2249" y="4655"/>
                    <a:pt x="2567" y="4436"/>
                    <a:pt x="2806" y="4297"/>
                  </a:cubicBezTo>
                  <a:cubicBezTo>
                    <a:pt x="3144" y="4774"/>
                    <a:pt x="3263" y="5530"/>
                    <a:pt x="3383" y="6744"/>
                  </a:cubicBezTo>
                  <a:cubicBezTo>
                    <a:pt x="3502" y="5490"/>
                    <a:pt x="3641" y="4754"/>
                    <a:pt x="3959" y="4277"/>
                  </a:cubicBezTo>
                  <a:cubicBezTo>
                    <a:pt x="4238" y="4416"/>
                    <a:pt x="4516" y="4635"/>
                    <a:pt x="4934" y="4933"/>
                  </a:cubicBezTo>
                  <a:cubicBezTo>
                    <a:pt x="4938" y="4937"/>
                    <a:pt x="4942" y="4939"/>
                    <a:pt x="4947" y="4939"/>
                  </a:cubicBezTo>
                  <a:cubicBezTo>
                    <a:pt x="4967" y="4939"/>
                    <a:pt x="4990" y="4906"/>
                    <a:pt x="4974" y="4874"/>
                  </a:cubicBezTo>
                  <a:cubicBezTo>
                    <a:pt x="4656" y="4516"/>
                    <a:pt x="4437" y="4217"/>
                    <a:pt x="4298" y="3939"/>
                  </a:cubicBezTo>
                  <a:cubicBezTo>
                    <a:pt x="4775" y="3621"/>
                    <a:pt x="5511" y="3481"/>
                    <a:pt x="6744" y="3362"/>
                  </a:cubicBezTo>
                  <a:cubicBezTo>
                    <a:pt x="5491" y="3243"/>
                    <a:pt x="4755" y="3123"/>
                    <a:pt x="4278" y="2785"/>
                  </a:cubicBezTo>
                  <a:cubicBezTo>
                    <a:pt x="4397" y="2507"/>
                    <a:pt x="4616" y="2208"/>
                    <a:pt x="4934" y="1830"/>
                  </a:cubicBezTo>
                  <a:cubicBezTo>
                    <a:pt x="4950" y="1798"/>
                    <a:pt x="4914" y="1765"/>
                    <a:pt x="4889" y="1765"/>
                  </a:cubicBezTo>
                  <a:cubicBezTo>
                    <a:pt x="4883" y="1765"/>
                    <a:pt x="4878" y="1767"/>
                    <a:pt x="4875" y="1771"/>
                  </a:cubicBezTo>
                  <a:cubicBezTo>
                    <a:pt x="4497" y="2089"/>
                    <a:pt x="4178" y="2328"/>
                    <a:pt x="3940" y="2447"/>
                  </a:cubicBezTo>
                  <a:cubicBezTo>
                    <a:pt x="3601" y="1969"/>
                    <a:pt x="3482" y="1233"/>
                    <a:pt x="3363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7" name="Google Shape;327;p39"/>
          <p:cNvPicPr preferRelativeResize="0"/>
          <p:nvPr/>
        </p:nvPicPr>
        <p:blipFill rotWithShape="1">
          <a:blip r:embed="rId3">
            <a:alphaModFix/>
          </a:blip>
          <a:srcRect l="13519" t="11767" r="13716" b="22274"/>
          <a:stretch/>
        </p:blipFill>
        <p:spPr>
          <a:xfrm rot="-2897466">
            <a:off x="7382058" y="92361"/>
            <a:ext cx="1346133" cy="13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26CF3245-BE40-29F2-6769-06550F64A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C588F3-CED0-40E9-B6EC-D5DDEDA2BCA0}" type="slidenum">
              <a:rPr lang="vi-VN" smtClean="0"/>
              <a:pPr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4751602"/>
      </p:ext>
    </p:extLst>
  </p:cSld>
  <p:clrMapOvr>
    <a:masterClrMapping/>
  </p:clrMapOvr>
</p:sld>
</file>

<file path=ppt/theme/theme1.xml><?xml version="1.0" encoding="utf-8"?>
<a:theme xmlns:a="http://schemas.openxmlformats.org/drawingml/2006/main" name="Brazilian Copywriter CV by Slidesgo">
  <a:themeElements>
    <a:clrScheme name="Simple Light">
      <a:dk1>
        <a:srgbClr val="191919"/>
      </a:dk1>
      <a:lt1>
        <a:srgbClr val="FFFFFF"/>
      </a:lt1>
      <a:dk2>
        <a:srgbClr val="3CA557"/>
      </a:dk2>
      <a:lt2>
        <a:srgbClr val="FDDF00"/>
      </a:lt2>
      <a:accent1>
        <a:srgbClr val="5488C6"/>
      </a:accent1>
      <a:accent2>
        <a:srgbClr val="B7B7B7"/>
      </a:accent2>
      <a:accent3>
        <a:srgbClr val="FAFCFC"/>
      </a:accent3>
      <a:accent4>
        <a:srgbClr val="FAFCFC"/>
      </a:accent4>
      <a:accent5>
        <a:srgbClr val="FAFCFC"/>
      </a:accent5>
      <a:accent6>
        <a:srgbClr val="FAFCF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webextension1.xml><?xml version="1.0" encoding="utf-8"?>
<we:webextension xmlns:we="http://schemas.microsoft.com/office/webextensions/webextension/2010/11" id="{A2853E34-E4DD-4C5D-A5B1-6ED1315C2A7D}">
  <we:reference id="wa200003233" version="2.0.0.3" store="vi-VN" storeType="OMEX"/>
  <we:alternateReferences>
    <we:reference id="WA200003233" version="2.0.0.3" store="WA200003233" storeType="OMEX"/>
  </we:alternateReferences>
  <we:properties>
    <we:property name="backgroundColor" value="&quot;#F1F2F7&quot;"/>
    <we:property name="bookmark" value="&quot;H4sIAAAAAAAAA+1X3W7bNhR+FUM33QCvkKxf967xsiFYkxrJ1pvBGI7II5kNTQoUlcYLfNE32DPsVbbLPtQOKatJPLTej7tkwwwYEA+PDr/znT/xJuCibSSsz2CFwbPg15/g3Vu1HPFffn73thtFwThQ/c6R1pcrMJesSuIYMc3jMpvyMs2KLCEt3VihVRs8uwksmBrtK9F2IJ1ZEn6/GAcg5Rxqt6pAtjgOGjStViDFj9gr05Y1HW7GAV43UhtwJi8sWHRmr0id1gQlehrTicCsuMILZLaXnmOjjd2uswKjErIsLTBP4iQOYepQtv2uh7lf3x3qgc20siAUAXCyNJ3EPK0mBWRRErMSs4Q7eSWk3aqU6+PrxpDfxMa6cfQ951egGPLAO2ew7X25CWZadiv/dHxPfqE7w/AcK7+lrLBrMmNx1QQbYmhuNPHnZae40mbtpUv9ZmaQCCNA4Wa8//TndW2wBrtdHh8Y2twIhl74Vae2gUp/D3RBklaoWm4T4Zb5b3v8zCOZLcFYl2vla4qaI5re04ajOVp7rr8UZkiHyXgH9MN4ulkMiUq6r+9k34x8r13YHO4D5sBi43bSDMpJFodlyKYRS4si7G18lGSL17bU1/cJdtZyzOMkZ0mRMT6JeMLyIv/rCX/AQCh8w8FCi/aLNNql5CU90CmqHl2sW+JsJziT3TSMHkG9zObf/dCiEdQl9xbNLdptLglGQT18e9nB9CcrtxH4mMv2Y4R755aiXkr6W18+KAegBNul3ik0fuSR6ad3bLntltEpJ7zHuWrAiHZAPay+EcqxOA5eYGU/iUPnA/QXgkq1j88rkJ0LzZMTZVGOZtrgSORPSH/r8wotOOfIDULUKXum1Vkn5Wc7bn4eLFx/69vALeDT96/f3EnG9kCd7p6DdDoDtkTufToh/f4YwdHZ+JeHYhxcuf1tjoWkd0/tfbevkrDMkgx5OA2LPJ9OImR7+/OnbRpHBojP//InSQnmMTe2B/4eGeLfJ2iUxnmeVfE0jKtpHJWTsCwfxQfE30iQf2r8fm2gWQo28mn3gDComZUfKOq9tSLp7kT3OHaJvEdCfbfU/5fPH2J74YfB5i5PNKHpiu0edGfbBhjOQaE/u+mN+Mnnxy8ZQT6M4g+MH38hH+Y//X4DnJGDuxYQAAA=&quot;"/>
    <we:property name="creatorSessionId" value="&quot;1fe0ae60-b07b-4818-b2ba-79253fc1612c&quot;"/>
    <we:property name="creatorTenantId" value="&quot;2dff09ac-2b3b-4182-9953-2b548e0d0b39&quot;"/>
    <we:property name="creatorUserId" value="&quot;10032000F35AB9EA&quot;"/>
    <we:property name="datasetId" value="&quot;53d6bb35-637e-4f89-9db3-4cf6bab48e67&quot;"/>
    <we:property name="embedUrl" value="&quot;/reportEmbed?reportId=2df0fe94-fb65-401f-9f61-dbe15258aa80&amp;config=eyJjbHVzdGVyVXJsIjoiaHR0cHM6Ly9XQUJJLVNPVVRILUVBU1QtQVNJQS1yZWRpcmVjdC5hbmFseXNpcy53aW5kb3dzLm5ldCIsImVtYmVkRmVhdHVyZXMiOnsidXNhZ2VNZXRyaWNzVk5leHQiOnRydWV9fQ%3D%3D&amp;disableSensitivityBanner=true&quot;"/>
    <we:property name="initialStateBookmark" value="&quot;H4sIAAAAAAAAA+1XzVLbMBB+lYzObsf/driFlPZAgQyhXDoZRj8bR9SxPLIMSZkceAOeoa/SHnmoruwAJaVkWtoh7fRkaVfa/Xb17cq6IEJWZU7n+3QKZIt8uaLXl8WkIz5/ur6sOx5xSNFqtg8Odvd6h7sn+729HRSr0khVVGTrghiqMzDHsqppbu2g8P3IITTPBzSzszHNK3BICbpSBc3lR2gXo8roGhYOgVmZK02tyaGhBqzZM1yOc/TtvQzQI+VGnsEQuGmlh1AqbZbzOAWP0TiOUkjCIAxc2g1xT9VqG5jr11unDbC+KgyVBQKwMi8KkiQeB103GHcDj/kuY1Y+lrlZLmHznVmpMW7Mxry0+eqJM1pwEKQJTkPVxnJBelmmIaNmOd25p+yrvJ4+IB+qWnM4hHGjKow0c/RhYFqSBaZvoBUmt5ENtOTQCF/XxTJVkZ1O1HlfA+ZWkC134dwC7aMoU7iL5t9hfTqcN5qWE8k7R9bZM8IYvDthmhbiAQwjlFSyyPIlK+9ocNRCy5EJyEr+AUSLpK+mTPUnVBtbCOwUKWVZgHaUFqC35w0RXkl9w1XfWUH+PCRYjG6qCNeeflMay+S3uH9vtkcLqxyHLovDGITbddMk6foe8LUl9Gcpsf0DOjh/Swmv5S2j+j9J155/S9AEkiBMeJjGXPieCHmSJhvR4ws4F9TQCsyLyFuN4QAH6KXIOsN5hUGuZNNfJY23AezuY3OoQEv8MdiYW2oF00/WWSlhk+vssYRb9jskiinz48BlLu96PEpTtzX7aNQGZoap2f2gG2uRH4ho7Kc09sKAM4hD8eul9PT492Bqu8a/3Ol5+1uywSR85mZ/ywHb7RuW3iWJTAHfL3agalOVlMOAFtA4LlsLtnRQjdTAKwPEcqzt961ETrcnckzz2h5G89ohjRM8JMlyWLPBvoFIA6tB9xXFBGdSlA0AAA==&quot;"/>
    <we:property name="isFiltersActionButtonVisible" value="true"/>
    <we:property name="pageDisplayName" value="&quot;Trang 3&quot;"/>
    <we:property name="pageName" value="&quot;ReportSection68e1ba6658e743430a94&quot;"/>
    <we:property name="pptInsertionSessionID" value="&quot;BE54315F-ED3F-4F55-AA6E-2875D10C4E2F&quot;"/>
    <we:property name="reportEmbeddedTime" value="&quot;2023-12-12T08:26:04.802Z&quot;"/>
    <we:property name="reportName" value="&quot;PTDL&quot;"/>
    <we:property name="reportState" value="&quot;CONNECTED&quot;"/>
    <we:property name="reportUrl" value="&quot;/groups/me/reports/2df0fe94-fb65-401f-9f61-dbe15258aa80/ReportSection68e1ba6658e743430a94?bookmarkGuid=f6cd9841-2d57-4775-8311-2e8df24a2d07&amp;bookmarkUsage=1&amp;ctid=2dff09ac-2b3b-4182-9953-2b548e0d0b39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37</Slides>
  <Notes>37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Brazilian Copywriter CV by Slidesgo</vt:lpstr>
      <vt:lpstr>TRƯỜNG  ĐẠI  HỌC  CÔNG  NGHỆ  THÔNG  TIN</vt:lpstr>
      <vt:lpstr>01</vt:lpstr>
      <vt:lpstr>GIỚI THIỆU</vt:lpstr>
      <vt:lpstr>Mục tiêu</vt:lpstr>
      <vt:lpstr>Thu thập dữ liệu</vt:lpstr>
      <vt:lpstr>MÔ TẢ DỮ LIỆU</vt:lpstr>
      <vt:lpstr>Mô tả dữ liệu</vt:lpstr>
      <vt:lpstr>Mô tả dữ liệu</vt:lpstr>
      <vt:lpstr>PHÂN TÍCH, ĐÁNH GIÁ</vt:lpstr>
      <vt:lpstr>Quy trình phân tích dữ liệu</vt:lpstr>
      <vt:lpstr>Làm sạch dữ liệu:</vt:lpstr>
      <vt:lpstr>Tiền xử lí dữ liệu</vt:lpstr>
      <vt:lpstr>Tiền xử lí dữ liệu:</vt:lpstr>
      <vt:lpstr>Tiền xử lí dữ liệu:</vt:lpstr>
      <vt:lpstr>Tiền xử lí dữ liệu:</vt:lpstr>
      <vt:lpstr>Phân tích thăm dò</vt:lpstr>
      <vt:lpstr>Phân tích thăm dò</vt:lpstr>
      <vt:lpstr>Phân tích thăm dò</vt:lpstr>
      <vt:lpstr>Phân tích thăm dò</vt:lpstr>
      <vt:lpstr>Phân tích thăm dò</vt:lpstr>
      <vt:lpstr>Phân tích thăm dò</vt:lpstr>
      <vt:lpstr>Phân tích thăm dò</vt:lpstr>
      <vt:lpstr>Phân tích thăm dò</vt:lpstr>
      <vt:lpstr>Phân tích thăm dò</vt:lpstr>
      <vt:lpstr>Phân tích thăm dò</vt:lpstr>
      <vt:lpstr>Phân tích thăm dò</vt:lpstr>
      <vt:lpstr>Phân tích thăm dò</vt:lpstr>
      <vt:lpstr>Xây dựng mô hình dự đoán:</vt:lpstr>
      <vt:lpstr>Xây dựng mô hình dự đoán:</vt:lpstr>
      <vt:lpstr>Xây dựng mô hình dự đoán:</vt:lpstr>
      <vt:lpstr>Xây dựng mô hình dự đoán:</vt:lpstr>
      <vt:lpstr>Đánh giá mô hình dự đoán</vt:lpstr>
      <vt:lpstr>Đánh giá mô hình dự đoán</vt:lpstr>
      <vt:lpstr>Kết luận</vt:lpstr>
      <vt:lpstr>Kết luận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 ĐẠI  HỌC  CÔNG  NGHỆ  THÔNG  TIN</dc:title>
  <cp:revision>1</cp:revision>
  <dcterms:modified xsi:type="dcterms:W3CDTF">2023-12-19T03:06:33Z</dcterms:modified>
</cp:coreProperties>
</file>