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13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25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25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3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3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13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14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15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2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2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22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23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-06-26_09424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PresentationFormat>全屏显示(4:3)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nantian</dc:creator>
  <cp:lastModifiedBy>nantian</cp:lastModifiedBy>
  <cp:revision>2</cp:revision>
  <dcterms:created xsi:type="dcterms:W3CDTF">2017-06-26T03:19:05Z</dcterms:created>
  <dcterms:modified xsi:type="dcterms:W3CDTF">2017-06-26T03:29:24Z</dcterms:modified>
</cp:coreProperties>
</file>