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D5B9-8C05-4640-BAE3-882613BD9774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DFE6-619E-4560-A920-25FA69D5A2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4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5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55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6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6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4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4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4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45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5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5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5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5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nantian</dc:creator>
  <cp:lastModifiedBy>nantian</cp:lastModifiedBy>
  <cp:revision>1</cp:revision>
  <dcterms:created xsi:type="dcterms:W3CDTF">2017-06-26T03:40:40Z</dcterms:created>
  <dcterms:modified xsi:type="dcterms:W3CDTF">2017-06-26T03:41:22Z</dcterms:modified>
</cp:coreProperties>
</file>