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900-AC16-454C-8F4D-4693933DEA54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C015-BC28-4842-A641-EBC64599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51339" y="1742053"/>
            <a:ext cx="0" cy="71330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64393" y="1742053"/>
            <a:ext cx="0" cy="71660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2"/>
          </p:cNvCxnSpPr>
          <p:nvPr/>
        </p:nvCxnSpPr>
        <p:spPr>
          <a:xfrm>
            <a:off x="8316388" y="649714"/>
            <a:ext cx="0" cy="109233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93" y="177310"/>
            <a:ext cx="1547990" cy="472404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7696561" y="32230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</a:t>
            </a:r>
            <a:endParaRPr lang="en-US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5" y="1053611"/>
            <a:ext cx="825628" cy="24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61" y="1442512"/>
            <a:ext cx="1117600" cy="254000"/>
          </a:xfrm>
          <a:prstGeom prst="rect">
            <a:avLst/>
          </a:prstGeom>
        </p:spPr>
      </p:pic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7229160" y="1482733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NAT Network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2774" y="243572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1999271" y="243572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55304" y="351522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</a:t>
            </a:r>
            <a:r>
              <a:rPr lang="en-US" sz="1000" b="0" dirty="0" smtClean="0">
                <a:solidFill>
                  <a:schemeClr val="bg1"/>
                </a:solidFill>
              </a:rPr>
              <a:t>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862379" y="219580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3616210" y="2219300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5149916" y="219580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5936475" y="221016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751339" y="1742053"/>
            <a:ext cx="5143692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83224" y="2576466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83224" y="2497506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614" y="2401994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103" y="2394586"/>
            <a:ext cx="828802" cy="248641"/>
          </a:xfrm>
          <a:prstGeom prst="rect">
            <a:avLst/>
          </a:prstGeom>
        </p:spPr>
      </p:pic>
      <p:sp>
        <p:nvSpPr>
          <p:cNvPr id="49" name="Title 5"/>
          <p:cNvSpPr txBox="1">
            <a:spLocks/>
          </p:cNvSpPr>
          <p:nvPr/>
        </p:nvSpPr>
        <p:spPr>
          <a:xfrm>
            <a:off x="3850843" y="2344292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itle 5"/>
          <p:cNvSpPr txBox="1">
            <a:spLocks/>
          </p:cNvSpPr>
          <p:nvPr/>
        </p:nvSpPr>
        <p:spPr>
          <a:xfrm>
            <a:off x="4889235" y="233264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10582" y="4115293"/>
            <a:ext cx="0" cy="442765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92676" y="4155138"/>
            <a:ext cx="0" cy="430328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itle 5"/>
          <p:cNvSpPr txBox="1">
            <a:spLocks/>
          </p:cNvSpPr>
          <p:nvPr/>
        </p:nvSpPr>
        <p:spPr>
          <a:xfrm>
            <a:off x="153214" y="4732239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0858" y="473905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1097" y="4647521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1097" y="4568561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87" y="4473049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75" y="4483913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0593" y="470769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itle 5"/>
          <p:cNvSpPr txBox="1">
            <a:spLocks/>
          </p:cNvSpPr>
          <p:nvPr/>
        </p:nvSpPr>
        <p:spPr>
          <a:xfrm>
            <a:off x="2137677" y="4969178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87850" y="473611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36381" y="476279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89991" y="4686655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89991" y="4607695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itle 5"/>
          <p:cNvSpPr txBox="1">
            <a:spLocks/>
          </p:cNvSpPr>
          <p:nvPr/>
        </p:nvSpPr>
        <p:spPr>
          <a:xfrm>
            <a:off x="5002874" y="4998027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10.1.10.4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159012" y="4163279"/>
            <a:ext cx="0" cy="415500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777654" y="4166580"/>
            <a:ext cx="0" cy="425964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381" y="4484775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869" y="4495639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930985" y="476002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852105" y="476842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3126" y="4692292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3126" y="4613332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itle 5"/>
          <p:cNvSpPr txBox="1">
            <a:spLocks/>
          </p:cNvSpPr>
          <p:nvPr/>
        </p:nvSpPr>
        <p:spPr>
          <a:xfrm>
            <a:off x="7846009" y="5003664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10.1.10.6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002147" y="4168916"/>
            <a:ext cx="0" cy="423628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620789" y="4172215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16" y="4490412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004" y="4501276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3888" y="2650635"/>
            <a:ext cx="2532127" cy="18224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3888" y="2643227"/>
            <a:ext cx="4789616" cy="18298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14376" y="2650635"/>
            <a:ext cx="941639" cy="18332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14376" y="2643227"/>
            <a:ext cx="3199128" cy="18406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3556015" y="2650635"/>
            <a:ext cx="306767" cy="18341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2782" y="2643227"/>
            <a:ext cx="1950722" cy="18415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3556015" y="2650635"/>
            <a:ext cx="1897255" cy="18450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V="1">
            <a:off x="5453270" y="2643227"/>
            <a:ext cx="360234" cy="1852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3556015" y="2650635"/>
            <a:ext cx="3149902" cy="1839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5813504" y="2643227"/>
            <a:ext cx="2482901" cy="18580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3556015" y="2650635"/>
            <a:ext cx="4740390" cy="18506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5813504" y="2643227"/>
            <a:ext cx="892413" cy="18471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itle 5"/>
          <p:cNvSpPr txBox="1">
            <a:spLocks/>
          </p:cNvSpPr>
          <p:nvPr/>
        </p:nvSpPr>
        <p:spPr>
          <a:xfrm>
            <a:off x="525421" y="431175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itle 5"/>
          <p:cNvSpPr txBox="1">
            <a:spLocks/>
          </p:cNvSpPr>
          <p:nvPr/>
        </p:nvSpPr>
        <p:spPr>
          <a:xfrm>
            <a:off x="2130604" y="432711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8886109" y="1742054"/>
            <a:ext cx="2" cy="6525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1000" y="338297"/>
            <a:ext cx="93447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3" name="Title 5"/>
          <p:cNvSpPr txBox="1">
            <a:spLocks/>
          </p:cNvSpPr>
          <p:nvPr/>
        </p:nvSpPr>
        <p:spPr>
          <a:xfrm>
            <a:off x="2803827" y="262223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5959041" y="2613102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2415" y="190661"/>
            <a:ext cx="270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OOB Management (NAT)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886107" y="2368914"/>
            <a:ext cx="2" cy="652532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3888" y="4721690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35192" y="4732554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88430" y="555392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1245" y="601476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68471" y="4725796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79775" y="4736660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85828" y="6018869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694702" y="4714063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06006" y="4724927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2059" y="600713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7886975" y="5352206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038869" y="5362289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2174821" y="5352892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633" y="5697938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216" y="5702044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447" y="5690311"/>
            <a:ext cx="1091117" cy="313803"/>
          </a:xfrm>
          <a:prstGeom prst="rect">
            <a:avLst/>
          </a:prstGeom>
        </p:spPr>
      </p:pic>
      <p:sp>
        <p:nvSpPr>
          <p:cNvPr id="190" name="Title 5"/>
          <p:cNvSpPr txBox="1">
            <a:spLocks/>
          </p:cNvSpPr>
          <p:nvPr/>
        </p:nvSpPr>
        <p:spPr>
          <a:xfrm>
            <a:off x="2008215" y="5556770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Title 5"/>
          <p:cNvSpPr txBox="1">
            <a:spLocks/>
          </p:cNvSpPr>
          <p:nvPr/>
        </p:nvSpPr>
        <p:spPr>
          <a:xfrm>
            <a:off x="938207" y="4698005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Title 5"/>
          <p:cNvSpPr txBox="1">
            <a:spLocks/>
          </p:cNvSpPr>
          <p:nvPr/>
        </p:nvSpPr>
        <p:spPr>
          <a:xfrm>
            <a:off x="2096113" y="470366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84546" y="1742053"/>
            <a:ext cx="0" cy="81490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06618" y="1742054"/>
            <a:ext cx="0" cy="81005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2"/>
          </p:cNvCxnSpPr>
          <p:nvPr/>
        </p:nvCxnSpPr>
        <p:spPr>
          <a:xfrm>
            <a:off x="8316388" y="649714"/>
            <a:ext cx="0" cy="109233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93" y="177310"/>
            <a:ext cx="1547990" cy="472404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7696561" y="32230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</a:t>
            </a:r>
            <a:endParaRPr lang="en-US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5" y="1053611"/>
            <a:ext cx="825628" cy="24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61" y="1442512"/>
            <a:ext cx="1117600" cy="254000"/>
          </a:xfrm>
          <a:prstGeom prst="rect">
            <a:avLst/>
          </a:prstGeom>
        </p:spPr>
      </p:pic>
      <p:sp>
        <p:nvSpPr>
          <p:cNvPr id="24" name="Title 5"/>
          <p:cNvSpPr txBox="1">
            <a:spLocks/>
          </p:cNvSpPr>
          <p:nvPr/>
        </p:nvSpPr>
        <p:spPr>
          <a:xfrm>
            <a:off x="4535242" y="118411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7229160" y="1482733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NAT Network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2774" y="243572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190253" y="2443872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55304" y="351522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</a:t>
            </a:r>
            <a:r>
              <a:rPr lang="en-US" sz="1000" b="0" dirty="0" smtClean="0">
                <a:solidFill>
                  <a:schemeClr val="bg1"/>
                </a:solidFill>
              </a:rPr>
              <a:t>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1895586" y="229740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2649417" y="232090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3992141" y="228925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778700" y="2303620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84546" y="1742053"/>
            <a:ext cx="6110485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5449" y="2669922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25449" y="2590962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21" y="2503597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328" y="2488042"/>
            <a:ext cx="828802" cy="248641"/>
          </a:xfrm>
          <a:prstGeom prst="rect">
            <a:avLst/>
          </a:prstGeom>
        </p:spPr>
      </p:pic>
      <p:sp>
        <p:nvSpPr>
          <p:cNvPr id="49" name="Title 5"/>
          <p:cNvSpPr txBox="1">
            <a:spLocks/>
          </p:cNvSpPr>
          <p:nvPr/>
        </p:nvSpPr>
        <p:spPr>
          <a:xfrm>
            <a:off x="2884050" y="2445895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itle 5"/>
          <p:cNvSpPr txBox="1">
            <a:spLocks/>
          </p:cNvSpPr>
          <p:nvPr/>
        </p:nvSpPr>
        <p:spPr>
          <a:xfrm>
            <a:off x="3731460" y="2426100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10582" y="4115293"/>
            <a:ext cx="0" cy="442765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92676" y="4155138"/>
            <a:ext cx="0" cy="430328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itle 5"/>
          <p:cNvSpPr txBox="1">
            <a:spLocks/>
          </p:cNvSpPr>
          <p:nvPr/>
        </p:nvSpPr>
        <p:spPr>
          <a:xfrm>
            <a:off x="153214" y="4732239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0858" y="473905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1097" y="4647521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1097" y="4568561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87" y="4473049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75" y="4483913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0593" y="470769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itle 5"/>
          <p:cNvSpPr txBox="1">
            <a:spLocks/>
          </p:cNvSpPr>
          <p:nvPr/>
        </p:nvSpPr>
        <p:spPr>
          <a:xfrm>
            <a:off x="2137677" y="4969178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87850" y="473611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36381" y="476279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89991" y="4686655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89991" y="4607695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itle 5"/>
          <p:cNvSpPr txBox="1">
            <a:spLocks/>
          </p:cNvSpPr>
          <p:nvPr/>
        </p:nvSpPr>
        <p:spPr>
          <a:xfrm>
            <a:off x="5002874" y="4998027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10.1.10.4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159012" y="4163279"/>
            <a:ext cx="0" cy="415500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777654" y="4166580"/>
            <a:ext cx="0" cy="425964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381" y="4484775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869" y="4495639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930985" y="476002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852105" y="476842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3126" y="4692292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3126" y="4613332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itle 5"/>
          <p:cNvSpPr txBox="1">
            <a:spLocks/>
          </p:cNvSpPr>
          <p:nvPr/>
        </p:nvSpPr>
        <p:spPr>
          <a:xfrm>
            <a:off x="7846009" y="5003664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10.1.10.6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002147" y="4168916"/>
            <a:ext cx="0" cy="423628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620789" y="4172215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16" y="4490412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004" y="4501276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3888" y="2752238"/>
            <a:ext cx="1565334" cy="17208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3888" y="2736683"/>
            <a:ext cx="3631841" cy="17363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H="1" flipV="1">
            <a:off x="2589222" y="2752238"/>
            <a:ext cx="25154" cy="17316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14376" y="2736683"/>
            <a:ext cx="2041353" cy="17472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2589222" y="2752238"/>
            <a:ext cx="1273560" cy="1732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2782" y="2736683"/>
            <a:ext cx="792947" cy="17480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2589222" y="2752238"/>
            <a:ext cx="2864048" cy="1743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H="1" flipV="1">
            <a:off x="4655729" y="2736683"/>
            <a:ext cx="797541" cy="17589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2589222" y="2752238"/>
            <a:ext cx="4116695" cy="17381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4655729" y="2736683"/>
            <a:ext cx="3640676" cy="17645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2589222" y="2752238"/>
            <a:ext cx="5707183" cy="17490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4655729" y="2736683"/>
            <a:ext cx="2050188" cy="17537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itle 5"/>
          <p:cNvSpPr txBox="1">
            <a:spLocks/>
          </p:cNvSpPr>
          <p:nvPr/>
        </p:nvSpPr>
        <p:spPr>
          <a:xfrm>
            <a:off x="525421" y="431175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swp1,2,6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itle 5"/>
          <p:cNvSpPr txBox="1">
            <a:spLocks/>
          </p:cNvSpPr>
          <p:nvPr/>
        </p:nvSpPr>
        <p:spPr>
          <a:xfrm>
            <a:off x="2084919" y="432711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swp1,2,6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8886109" y="1742054"/>
            <a:ext cx="2" cy="6525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1000" y="338297"/>
            <a:ext cx="93447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3" name="Title 5"/>
          <p:cNvSpPr txBox="1">
            <a:spLocks/>
          </p:cNvSpPr>
          <p:nvPr/>
        </p:nvSpPr>
        <p:spPr>
          <a:xfrm>
            <a:off x="1837034" y="273236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4801266" y="270574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2415" y="190661"/>
            <a:ext cx="270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OOB Management (NAT)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886107" y="2368914"/>
            <a:ext cx="2" cy="652532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3888" y="4721690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35192" y="4732554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88430" y="555392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1245" y="6014763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68471" y="4725796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79775" y="4736660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85828" y="6018869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694702" y="4714063"/>
            <a:ext cx="811304" cy="976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06006" y="4724927"/>
            <a:ext cx="779184" cy="9653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2059" y="600713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7886975" y="5352206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038869" y="5362289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2174821" y="5352892"/>
            <a:ext cx="0" cy="420329"/>
          </a:xfrm>
          <a:prstGeom prst="line">
            <a:avLst/>
          </a:prstGeom>
          <a:ln>
            <a:prstDash val="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633" y="5697938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216" y="5702044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447" y="5690311"/>
            <a:ext cx="1091117" cy="313803"/>
          </a:xfrm>
          <a:prstGeom prst="rect">
            <a:avLst/>
          </a:prstGeom>
        </p:spPr>
      </p:pic>
      <p:sp>
        <p:nvSpPr>
          <p:cNvPr id="190" name="Title 5"/>
          <p:cNvSpPr txBox="1">
            <a:spLocks/>
          </p:cNvSpPr>
          <p:nvPr/>
        </p:nvSpPr>
        <p:spPr>
          <a:xfrm>
            <a:off x="2008215" y="5556770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885809" y="1742054"/>
            <a:ext cx="0" cy="82718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7" name="Title 5"/>
          <p:cNvSpPr txBox="1">
            <a:spLocks/>
          </p:cNvSpPr>
          <p:nvPr/>
        </p:nvSpPr>
        <p:spPr>
          <a:xfrm>
            <a:off x="6291516" y="24561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5996849" y="230968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Title 5"/>
          <p:cNvSpPr txBox="1">
            <a:spLocks/>
          </p:cNvSpPr>
          <p:nvPr/>
        </p:nvSpPr>
        <p:spPr>
          <a:xfrm>
            <a:off x="6750680" y="2333185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084" y="2515879"/>
            <a:ext cx="828802" cy="248641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65" idx="0"/>
            <a:endCxn id="152" idx="2"/>
          </p:cNvCxnSpPr>
          <p:nvPr/>
        </p:nvCxnSpPr>
        <p:spPr>
          <a:xfrm flipV="1">
            <a:off x="1023888" y="2764520"/>
            <a:ext cx="5666597" cy="1708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0"/>
            <a:endCxn id="152" idx="2"/>
          </p:cNvCxnSpPr>
          <p:nvPr/>
        </p:nvCxnSpPr>
        <p:spPr>
          <a:xfrm flipH="1" flipV="1">
            <a:off x="6690485" y="2764520"/>
            <a:ext cx="15432" cy="17258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5" idx="0"/>
            <a:endCxn id="152" idx="2"/>
          </p:cNvCxnSpPr>
          <p:nvPr/>
        </p:nvCxnSpPr>
        <p:spPr>
          <a:xfrm flipV="1">
            <a:off x="3862782" y="2764520"/>
            <a:ext cx="2827703" cy="1720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86" idx="0"/>
            <a:endCxn id="152" idx="2"/>
          </p:cNvCxnSpPr>
          <p:nvPr/>
        </p:nvCxnSpPr>
        <p:spPr>
          <a:xfrm flipV="1">
            <a:off x="5453270" y="2764520"/>
            <a:ext cx="1237215" cy="17311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08" idx="0"/>
            <a:endCxn id="152" idx="2"/>
          </p:cNvCxnSpPr>
          <p:nvPr/>
        </p:nvCxnSpPr>
        <p:spPr>
          <a:xfrm flipH="1" flipV="1">
            <a:off x="6690485" y="2764520"/>
            <a:ext cx="1605920" cy="17367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itle 5"/>
          <p:cNvSpPr txBox="1">
            <a:spLocks/>
          </p:cNvSpPr>
          <p:nvPr/>
        </p:nvSpPr>
        <p:spPr>
          <a:xfrm>
            <a:off x="6711194" y="276363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78" name="Straight Connector 177"/>
          <p:cNvCxnSpPr>
            <a:endCxn id="152" idx="2"/>
          </p:cNvCxnSpPr>
          <p:nvPr/>
        </p:nvCxnSpPr>
        <p:spPr>
          <a:xfrm flipV="1">
            <a:off x="2636864" y="2764520"/>
            <a:ext cx="4053621" cy="1708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itle 5"/>
          <p:cNvSpPr txBox="1">
            <a:spLocks/>
          </p:cNvSpPr>
          <p:nvPr/>
        </p:nvSpPr>
        <p:spPr>
          <a:xfrm>
            <a:off x="938207" y="4695513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Title 5"/>
          <p:cNvSpPr txBox="1">
            <a:spLocks/>
          </p:cNvSpPr>
          <p:nvPr/>
        </p:nvSpPr>
        <p:spPr>
          <a:xfrm>
            <a:off x="2096113" y="4701172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5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8463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004960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60993" y="27934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868068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5155605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688913" y="1854691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88913" y="1775731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3" y="1680219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92" y="1672811"/>
            <a:ext cx="828802" cy="248641"/>
          </a:xfrm>
          <a:prstGeom prst="rect">
            <a:avLst/>
          </a:prstGeom>
        </p:spPr>
      </p:pic>
      <p:sp>
        <p:nvSpPr>
          <p:cNvPr id="49" name="Title 5"/>
          <p:cNvSpPr txBox="1">
            <a:spLocks/>
          </p:cNvSpPr>
          <p:nvPr/>
        </p:nvSpPr>
        <p:spPr>
          <a:xfrm>
            <a:off x="3856532" y="162251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itle 5"/>
          <p:cNvSpPr txBox="1">
            <a:spLocks/>
          </p:cNvSpPr>
          <p:nvPr/>
        </p:nvSpPr>
        <p:spPr>
          <a:xfrm>
            <a:off x="4894924" y="16108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10806" y="1680219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195451" y="401046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6547" y="401727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6786" y="3925746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6786" y="3846786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751274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4" y="3762138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6282" y="400419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29580" y="402347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87755" y="404101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95680" y="3964880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95680" y="3885920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70" y="3763000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8" y="3773864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890989" y="403825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930890" y="4046652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8815" y="3970517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8815" y="3891557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5" y="3768637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3" y="3779501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9577" y="1928860"/>
            <a:ext cx="2532127" cy="182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9577" y="1921452"/>
            <a:ext cx="4789616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20065" y="1928860"/>
            <a:ext cx="941639" cy="183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20065" y="1921452"/>
            <a:ext cx="3199128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3561704" y="1928860"/>
            <a:ext cx="306767" cy="183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8471" y="1921452"/>
            <a:ext cx="1950722" cy="184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3561704" y="1928860"/>
            <a:ext cx="1897255" cy="184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V="1">
            <a:off x="5458959" y="1921452"/>
            <a:ext cx="360234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3561704" y="1928860"/>
            <a:ext cx="3149902" cy="18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5819193" y="1921452"/>
            <a:ext cx="2482901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3561704" y="1928860"/>
            <a:ext cx="4740390" cy="1850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5819193" y="1921452"/>
            <a:ext cx="892413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9" name="Title 5"/>
          <p:cNvSpPr txBox="1">
            <a:spLocks/>
          </p:cNvSpPr>
          <p:nvPr/>
        </p:nvSpPr>
        <p:spPr>
          <a:xfrm>
            <a:off x="531110" y="358997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itle 5"/>
          <p:cNvSpPr txBox="1">
            <a:spLocks/>
          </p:cNvSpPr>
          <p:nvPr/>
        </p:nvSpPr>
        <p:spPr>
          <a:xfrm>
            <a:off x="2136293" y="360533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Title 5"/>
          <p:cNvSpPr txBox="1">
            <a:spLocks/>
          </p:cNvSpPr>
          <p:nvPr/>
        </p:nvSpPr>
        <p:spPr>
          <a:xfrm>
            <a:off x="2809516" y="193700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5964730" y="192787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9577" y="3999915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40881" y="4010779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01119" y="480978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6934" y="529298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74160" y="4004021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85464" y="4014885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91517" y="529709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700391" y="3992288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11695" y="4003152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7748" y="528536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2" y="4976163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5" y="4980269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36" y="4968536"/>
            <a:ext cx="1091117" cy="313803"/>
          </a:xfrm>
          <a:prstGeom prst="rect">
            <a:avLst/>
          </a:prstGeom>
        </p:spPr>
      </p:pic>
      <p:sp>
        <p:nvSpPr>
          <p:cNvPr id="94" name="Title 5"/>
          <p:cNvSpPr txBox="1">
            <a:spLocks/>
          </p:cNvSpPr>
          <p:nvPr/>
        </p:nvSpPr>
        <p:spPr>
          <a:xfrm>
            <a:off x="150702" y="841798"/>
            <a:ext cx="921843" cy="15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10.1.10.0/24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1496" y="767975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IP Address</a:t>
            </a:r>
            <a:endParaRPr lang="en-US" sz="1200" dirty="0"/>
          </a:p>
        </p:txBody>
      </p:sp>
      <p:sp>
        <p:nvSpPr>
          <p:cNvPr id="126" name="Title 5"/>
          <p:cNvSpPr txBox="1">
            <a:spLocks/>
          </p:cNvSpPr>
          <p:nvPr/>
        </p:nvSpPr>
        <p:spPr>
          <a:xfrm>
            <a:off x="150702" y="514499"/>
            <a:ext cx="921843" cy="158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41496" y="440676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VRR IP Address</a:t>
            </a:r>
            <a:endParaRPr lang="en-US" sz="1200" dirty="0"/>
          </a:p>
        </p:txBody>
      </p:sp>
      <p:sp>
        <p:nvSpPr>
          <p:cNvPr id="129" name="Title 5"/>
          <p:cNvSpPr txBox="1">
            <a:spLocks/>
          </p:cNvSpPr>
          <p:nvPr/>
        </p:nvSpPr>
        <p:spPr>
          <a:xfrm>
            <a:off x="2158893" y="1709429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776921" y="3774053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10806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47735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528140" y="3385131"/>
            <a:ext cx="2315722" cy="35272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164571" y="3211547"/>
            <a:ext cx="2487743" cy="35272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89369" y="3241734"/>
            <a:ext cx="2487743" cy="35272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itle 5"/>
          <p:cNvSpPr txBox="1">
            <a:spLocks/>
          </p:cNvSpPr>
          <p:nvPr/>
        </p:nvSpPr>
        <p:spPr>
          <a:xfrm>
            <a:off x="4209090" y="1322665"/>
            <a:ext cx="921843" cy="158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404183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247206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71185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itle 5"/>
          <p:cNvSpPr txBox="1">
            <a:spLocks/>
          </p:cNvSpPr>
          <p:nvPr/>
        </p:nvSpPr>
        <p:spPr>
          <a:xfrm>
            <a:off x="1513904" y="5527260"/>
            <a:ext cx="653954" cy="229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10.1.10.12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4" name="Title 5"/>
          <p:cNvSpPr txBox="1">
            <a:spLocks/>
          </p:cNvSpPr>
          <p:nvPr/>
        </p:nvSpPr>
        <p:spPr>
          <a:xfrm>
            <a:off x="4358487" y="5555936"/>
            <a:ext cx="653954" cy="229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10.1.10.34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90" name="Title 5"/>
          <p:cNvSpPr txBox="1">
            <a:spLocks/>
          </p:cNvSpPr>
          <p:nvPr/>
        </p:nvSpPr>
        <p:spPr>
          <a:xfrm>
            <a:off x="7184718" y="5593748"/>
            <a:ext cx="653954" cy="229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10.1.10.56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8" name="Title 5"/>
          <p:cNvSpPr txBox="1">
            <a:spLocks/>
          </p:cNvSpPr>
          <p:nvPr/>
        </p:nvSpPr>
        <p:spPr>
          <a:xfrm>
            <a:off x="938207" y="39737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Title 5"/>
          <p:cNvSpPr txBox="1">
            <a:spLocks/>
          </p:cNvSpPr>
          <p:nvPr/>
        </p:nvSpPr>
        <p:spPr>
          <a:xfrm>
            <a:off x="2096113" y="397942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Title 5"/>
          <p:cNvSpPr txBox="1">
            <a:spLocks/>
          </p:cNvSpPr>
          <p:nvPr/>
        </p:nvSpPr>
        <p:spPr>
          <a:xfrm>
            <a:off x="140396" y="168558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10.1.10.0/24</a:t>
            </a:r>
            <a:endParaRPr lang="en-US" sz="1000" b="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44780" y="103560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smtClean="0"/>
              <a:t>SVI IP </a:t>
            </a:r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93" name="Title 5"/>
          <p:cNvSpPr txBox="1">
            <a:spLocks/>
          </p:cNvSpPr>
          <p:nvPr/>
        </p:nvSpPr>
        <p:spPr>
          <a:xfrm>
            <a:off x="2335760" y="1695677"/>
            <a:ext cx="711248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10.1.10.252</a:t>
            </a:r>
            <a:endParaRPr lang="en-US" sz="1000" b="0" dirty="0"/>
          </a:p>
        </p:txBody>
      </p:sp>
      <p:sp>
        <p:nvSpPr>
          <p:cNvPr id="194" name="Title 5"/>
          <p:cNvSpPr txBox="1">
            <a:spLocks/>
          </p:cNvSpPr>
          <p:nvPr/>
        </p:nvSpPr>
        <p:spPr>
          <a:xfrm>
            <a:off x="6341246" y="1675439"/>
            <a:ext cx="711248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10.1.10.253</a:t>
            </a:r>
            <a:endParaRPr lang="en-US" sz="1000" b="0" dirty="0"/>
          </a:p>
        </p:txBody>
      </p:sp>
      <p:sp>
        <p:nvSpPr>
          <p:cNvPr id="195" name="Title 5"/>
          <p:cNvSpPr txBox="1">
            <a:spLocks/>
          </p:cNvSpPr>
          <p:nvPr/>
        </p:nvSpPr>
        <p:spPr>
          <a:xfrm>
            <a:off x="615176" y="4169557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10.1.10.1</a:t>
            </a:r>
            <a:endParaRPr lang="en-US" sz="1000" b="0" dirty="0"/>
          </a:p>
        </p:txBody>
      </p:sp>
      <p:sp>
        <p:nvSpPr>
          <p:cNvPr id="196" name="Title 5"/>
          <p:cNvSpPr txBox="1">
            <a:spLocks/>
          </p:cNvSpPr>
          <p:nvPr/>
        </p:nvSpPr>
        <p:spPr>
          <a:xfrm>
            <a:off x="3454070" y="4192742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10.1.10.3</a:t>
            </a:r>
            <a:endParaRPr lang="en-US" sz="1000" b="0" dirty="0"/>
          </a:p>
        </p:txBody>
      </p:sp>
      <p:sp>
        <p:nvSpPr>
          <p:cNvPr id="197" name="Title 5"/>
          <p:cNvSpPr txBox="1">
            <a:spLocks/>
          </p:cNvSpPr>
          <p:nvPr/>
        </p:nvSpPr>
        <p:spPr>
          <a:xfrm>
            <a:off x="6289420" y="420610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10.1.10.5</a:t>
            </a:r>
            <a:endParaRPr lang="en-US" sz="1000" b="0" dirty="0"/>
          </a:p>
        </p:txBody>
      </p:sp>
      <p:sp>
        <p:nvSpPr>
          <p:cNvPr id="198" name="Title 5"/>
          <p:cNvSpPr txBox="1">
            <a:spLocks/>
          </p:cNvSpPr>
          <p:nvPr/>
        </p:nvSpPr>
        <p:spPr>
          <a:xfrm>
            <a:off x="2502700" y="418295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</a:t>
            </a:r>
            <a:endParaRPr lang="en-US" sz="1000" b="0" dirty="0"/>
          </a:p>
        </p:txBody>
      </p:sp>
      <p:sp>
        <p:nvSpPr>
          <p:cNvPr id="199" name="Title 5"/>
          <p:cNvSpPr txBox="1">
            <a:spLocks/>
          </p:cNvSpPr>
          <p:nvPr/>
        </p:nvSpPr>
        <p:spPr>
          <a:xfrm>
            <a:off x="5341594" y="4197000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10.1.10.4</a:t>
            </a:r>
            <a:endParaRPr lang="en-US" sz="1000" b="0" dirty="0"/>
          </a:p>
        </p:txBody>
      </p:sp>
      <p:sp>
        <p:nvSpPr>
          <p:cNvPr id="200" name="Title 5"/>
          <p:cNvSpPr txBox="1">
            <a:spLocks/>
          </p:cNvSpPr>
          <p:nvPr/>
        </p:nvSpPr>
        <p:spPr>
          <a:xfrm>
            <a:off x="8176944" y="4210359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10.1.10.6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38378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8463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004960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60993" y="27934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868068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5155605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688913" y="1854691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88913" y="1775731"/>
            <a:ext cx="21651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3" y="1680219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92" y="1672811"/>
            <a:ext cx="828802" cy="248641"/>
          </a:xfrm>
          <a:prstGeom prst="rect">
            <a:avLst/>
          </a:prstGeom>
        </p:spPr>
      </p:pic>
      <p:sp>
        <p:nvSpPr>
          <p:cNvPr id="49" name="Title 5"/>
          <p:cNvSpPr txBox="1">
            <a:spLocks/>
          </p:cNvSpPr>
          <p:nvPr/>
        </p:nvSpPr>
        <p:spPr>
          <a:xfrm>
            <a:off x="3856532" y="162251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itle 5"/>
          <p:cNvSpPr txBox="1">
            <a:spLocks/>
          </p:cNvSpPr>
          <p:nvPr/>
        </p:nvSpPr>
        <p:spPr>
          <a:xfrm>
            <a:off x="4894924" y="16108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wp7-8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10806" y="1680219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195451" y="401046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6547" y="401727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6786" y="3925746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6786" y="3846786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751274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4" y="3762138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6282" y="400419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29580" y="402347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87755" y="404101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95680" y="3964880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95680" y="3885920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70" y="3763000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8" y="3773864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890989" y="403825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930890" y="4046652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8815" y="3970517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8815" y="3891557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5" y="3768637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3" y="3779501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9577" y="1928860"/>
            <a:ext cx="2532127" cy="182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9577" y="1921452"/>
            <a:ext cx="4789616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20065" y="1928860"/>
            <a:ext cx="941639" cy="183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20065" y="1921452"/>
            <a:ext cx="3199128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3561704" y="1928860"/>
            <a:ext cx="306767" cy="183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8471" y="1921452"/>
            <a:ext cx="1950722" cy="184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3561704" y="1928860"/>
            <a:ext cx="1897255" cy="184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V="1">
            <a:off x="5458959" y="1921452"/>
            <a:ext cx="360234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3561704" y="1928860"/>
            <a:ext cx="3149902" cy="18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5819193" y="1921452"/>
            <a:ext cx="2482901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3561704" y="1928860"/>
            <a:ext cx="4740390" cy="1850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5819193" y="1921452"/>
            <a:ext cx="892413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9" name="Title 5"/>
          <p:cNvSpPr txBox="1">
            <a:spLocks/>
          </p:cNvSpPr>
          <p:nvPr/>
        </p:nvSpPr>
        <p:spPr>
          <a:xfrm>
            <a:off x="531110" y="358997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itle 5"/>
          <p:cNvSpPr txBox="1">
            <a:spLocks/>
          </p:cNvSpPr>
          <p:nvPr/>
        </p:nvSpPr>
        <p:spPr>
          <a:xfrm>
            <a:off x="2136293" y="360533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Title 5"/>
          <p:cNvSpPr txBox="1">
            <a:spLocks/>
          </p:cNvSpPr>
          <p:nvPr/>
        </p:nvSpPr>
        <p:spPr>
          <a:xfrm>
            <a:off x="2809516" y="193700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5964730" y="192787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9577" y="3999915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40881" y="4010779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01119" y="480978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6934" y="529298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74160" y="4004021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85464" y="4014885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91517" y="529709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700391" y="3992288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11695" y="4003152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7748" y="528536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2" y="4976163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5" y="4980269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36" y="4968536"/>
            <a:ext cx="1091117" cy="313803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50702" y="2426114"/>
            <a:ext cx="934474" cy="2486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94" name="Title 5"/>
          <p:cNvSpPr txBox="1">
            <a:spLocks/>
          </p:cNvSpPr>
          <p:nvPr/>
        </p:nvSpPr>
        <p:spPr>
          <a:xfrm>
            <a:off x="163333" y="2472612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10.1.10.0/24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47808" y="953032"/>
            <a:ext cx="934474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47808" y="1275047"/>
            <a:ext cx="93447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47808" y="1600954"/>
            <a:ext cx="934474" cy="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47808" y="1911593"/>
            <a:ext cx="93447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4127" y="2398789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IP Address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55431" y="820244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CLAG 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58360" y="1136547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CLAG 2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59310" y="1459994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CLAG 3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2239" y="1758025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Host CLAG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138071" y="468001"/>
            <a:ext cx="934474" cy="24864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126" name="Title 5"/>
          <p:cNvSpPr txBox="1">
            <a:spLocks/>
          </p:cNvSpPr>
          <p:nvPr/>
        </p:nvSpPr>
        <p:spPr>
          <a:xfrm>
            <a:off x="150702" y="514499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41496" y="440676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VRR IP Address</a:t>
            </a:r>
            <a:endParaRPr lang="en-US" sz="1200" dirty="0"/>
          </a:p>
        </p:txBody>
      </p:sp>
      <p:sp>
        <p:nvSpPr>
          <p:cNvPr id="129" name="Title 5"/>
          <p:cNvSpPr txBox="1">
            <a:spLocks/>
          </p:cNvSpPr>
          <p:nvPr/>
        </p:nvSpPr>
        <p:spPr>
          <a:xfrm>
            <a:off x="2158893" y="1709429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776921" y="3774053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10806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47735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528140" y="3385131"/>
            <a:ext cx="2315722" cy="35272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164571" y="3211547"/>
            <a:ext cx="2487743" cy="35272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89369" y="3241734"/>
            <a:ext cx="2487743" cy="35272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09090" y="1276167"/>
            <a:ext cx="934474" cy="24864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153" name="Title 5"/>
          <p:cNvSpPr txBox="1">
            <a:spLocks/>
          </p:cNvSpPr>
          <p:nvPr/>
        </p:nvSpPr>
        <p:spPr>
          <a:xfrm>
            <a:off x="4209090" y="132266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38071" y="2249372"/>
            <a:ext cx="94128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059310" y="2059260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Peerlink</a:t>
            </a:r>
            <a:endParaRPr lang="en-US" sz="1200" dirty="0"/>
          </a:p>
        </p:txBody>
      </p:sp>
      <p:sp>
        <p:nvSpPr>
          <p:cNvPr id="178" name="Oval 177"/>
          <p:cNvSpPr/>
          <p:nvPr/>
        </p:nvSpPr>
        <p:spPr>
          <a:xfrm>
            <a:off x="1404183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247206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71185" y="4592724"/>
            <a:ext cx="873396" cy="1987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03781" y="5536440"/>
            <a:ext cx="653954" cy="2486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182" name="Title 5"/>
          <p:cNvSpPr txBox="1">
            <a:spLocks/>
          </p:cNvSpPr>
          <p:nvPr/>
        </p:nvSpPr>
        <p:spPr>
          <a:xfrm>
            <a:off x="1513904" y="5527260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10.1.10.12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348364" y="5565116"/>
            <a:ext cx="653954" cy="2486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184" name="Title 5"/>
          <p:cNvSpPr txBox="1">
            <a:spLocks/>
          </p:cNvSpPr>
          <p:nvPr/>
        </p:nvSpPr>
        <p:spPr>
          <a:xfrm>
            <a:off x="4358487" y="5555936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10.1.10.34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74595" y="5593792"/>
            <a:ext cx="653954" cy="2486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/>
              <a:cs typeface="Franklin Gothic Book"/>
            </a:endParaRPr>
          </a:p>
        </p:txBody>
      </p:sp>
      <p:sp>
        <p:nvSpPr>
          <p:cNvPr id="190" name="Title 5"/>
          <p:cNvSpPr txBox="1">
            <a:spLocks/>
          </p:cNvSpPr>
          <p:nvPr/>
        </p:nvSpPr>
        <p:spPr>
          <a:xfrm>
            <a:off x="7184718" y="5593748"/>
            <a:ext cx="653954" cy="2291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10.1.10.56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8" name="Title 5"/>
          <p:cNvSpPr txBox="1">
            <a:spLocks/>
          </p:cNvSpPr>
          <p:nvPr/>
        </p:nvSpPr>
        <p:spPr>
          <a:xfrm>
            <a:off x="938207" y="39737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Title 5"/>
          <p:cNvSpPr txBox="1">
            <a:spLocks/>
          </p:cNvSpPr>
          <p:nvPr/>
        </p:nvSpPr>
        <p:spPr>
          <a:xfrm>
            <a:off x="2096113" y="397942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Title 5"/>
          <p:cNvSpPr txBox="1">
            <a:spLocks/>
          </p:cNvSpPr>
          <p:nvPr/>
        </p:nvSpPr>
        <p:spPr>
          <a:xfrm>
            <a:off x="140396" y="168558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10.1.10.0/24</a:t>
            </a:r>
            <a:endParaRPr lang="en-US" sz="1000" b="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44780" y="103560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smtClean="0"/>
              <a:t>SVI IP </a:t>
            </a:r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93" name="Title 5"/>
          <p:cNvSpPr txBox="1">
            <a:spLocks/>
          </p:cNvSpPr>
          <p:nvPr/>
        </p:nvSpPr>
        <p:spPr>
          <a:xfrm>
            <a:off x="2335760" y="1695677"/>
            <a:ext cx="711248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10.1.10.252</a:t>
            </a:r>
            <a:endParaRPr lang="en-US" sz="1000" b="0" dirty="0"/>
          </a:p>
        </p:txBody>
      </p:sp>
      <p:sp>
        <p:nvSpPr>
          <p:cNvPr id="194" name="Title 5"/>
          <p:cNvSpPr txBox="1">
            <a:spLocks/>
          </p:cNvSpPr>
          <p:nvPr/>
        </p:nvSpPr>
        <p:spPr>
          <a:xfrm>
            <a:off x="6341246" y="1675439"/>
            <a:ext cx="711248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10.1.10.253</a:t>
            </a:r>
            <a:endParaRPr lang="en-US" sz="1000" b="0" dirty="0"/>
          </a:p>
        </p:txBody>
      </p:sp>
      <p:sp>
        <p:nvSpPr>
          <p:cNvPr id="195" name="Title 5"/>
          <p:cNvSpPr txBox="1">
            <a:spLocks/>
          </p:cNvSpPr>
          <p:nvPr/>
        </p:nvSpPr>
        <p:spPr>
          <a:xfrm>
            <a:off x="615176" y="4169557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10.1.10.1</a:t>
            </a:r>
            <a:endParaRPr lang="en-US" sz="1000" b="0" dirty="0"/>
          </a:p>
        </p:txBody>
      </p:sp>
      <p:sp>
        <p:nvSpPr>
          <p:cNvPr id="196" name="Title 5"/>
          <p:cNvSpPr txBox="1">
            <a:spLocks/>
          </p:cNvSpPr>
          <p:nvPr/>
        </p:nvSpPr>
        <p:spPr>
          <a:xfrm>
            <a:off x="3454070" y="4192742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10.1.10.3</a:t>
            </a:r>
            <a:endParaRPr lang="en-US" sz="1000" b="0" dirty="0"/>
          </a:p>
        </p:txBody>
      </p:sp>
      <p:sp>
        <p:nvSpPr>
          <p:cNvPr id="197" name="Title 5"/>
          <p:cNvSpPr txBox="1">
            <a:spLocks/>
          </p:cNvSpPr>
          <p:nvPr/>
        </p:nvSpPr>
        <p:spPr>
          <a:xfrm>
            <a:off x="6289420" y="420610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10.1.10.5</a:t>
            </a:r>
            <a:endParaRPr lang="en-US" sz="1000" b="0" dirty="0"/>
          </a:p>
        </p:txBody>
      </p:sp>
      <p:sp>
        <p:nvSpPr>
          <p:cNvPr id="198" name="Title 5"/>
          <p:cNvSpPr txBox="1">
            <a:spLocks/>
          </p:cNvSpPr>
          <p:nvPr/>
        </p:nvSpPr>
        <p:spPr>
          <a:xfrm>
            <a:off x="2502700" y="418295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10.1.10.2</a:t>
            </a:r>
            <a:endParaRPr lang="en-US" sz="1000" b="0" dirty="0"/>
          </a:p>
        </p:txBody>
      </p:sp>
      <p:sp>
        <p:nvSpPr>
          <p:cNvPr id="199" name="Title 5"/>
          <p:cNvSpPr txBox="1">
            <a:spLocks/>
          </p:cNvSpPr>
          <p:nvPr/>
        </p:nvSpPr>
        <p:spPr>
          <a:xfrm>
            <a:off x="5341594" y="4197000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10.1.10.4</a:t>
            </a:r>
            <a:endParaRPr lang="en-US" sz="1000" b="0" dirty="0"/>
          </a:p>
        </p:txBody>
      </p:sp>
      <p:sp>
        <p:nvSpPr>
          <p:cNvPr id="200" name="Title 5"/>
          <p:cNvSpPr txBox="1">
            <a:spLocks/>
          </p:cNvSpPr>
          <p:nvPr/>
        </p:nvSpPr>
        <p:spPr>
          <a:xfrm>
            <a:off x="8176944" y="4210359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/>
              <a:t>10.1.10.6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97980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8463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014155" y="47044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60993" y="27934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868068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5155605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3" y="1680219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92" y="1672811"/>
            <a:ext cx="828802" cy="248641"/>
          </a:xfrm>
          <a:prstGeom prst="rect">
            <a:avLst/>
          </a:prstGeom>
        </p:spPr>
      </p:pic>
      <p:sp>
        <p:nvSpPr>
          <p:cNvPr id="58" name="Title 5"/>
          <p:cNvSpPr txBox="1">
            <a:spLocks/>
          </p:cNvSpPr>
          <p:nvPr/>
        </p:nvSpPr>
        <p:spPr>
          <a:xfrm>
            <a:off x="195451" y="401046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6547" y="401727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6786" y="3925746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6786" y="3846786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751274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4" y="3762138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6282" y="398592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29580" y="402347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87755" y="404101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95680" y="3964880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95680" y="3885920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70" y="3772136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8" y="3773864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890989" y="403825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930890" y="4046652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8815" y="3970517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8815" y="3891557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5" y="3768637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3" y="3779501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9577" y="1928860"/>
            <a:ext cx="2532127" cy="182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9577" y="1921452"/>
            <a:ext cx="4789616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20065" y="1928860"/>
            <a:ext cx="941639" cy="183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20065" y="1921452"/>
            <a:ext cx="3199128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3561704" y="1928860"/>
            <a:ext cx="306767" cy="184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8471" y="1921452"/>
            <a:ext cx="1950722" cy="1850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3561704" y="1928860"/>
            <a:ext cx="1897255" cy="184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V="1">
            <a:off x="5458959" y="1921452"/>
            <a:ext cx="360234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3561704" y="1928860"/>
            <a:ext cx="3149902" cy="18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5819193" y="1921452"/>
            <a:ext cx="2482901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3561704" y="1928860"/>
            <a:ext cx="4740390" cy="1850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5819193" y="1921452"/>
            <a:ext cx="892413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3" name="Title 5"/>
          <p:cNvSpPr txBox="1">
            <a:spLocks/>
          </p:cNvSpPr>
          <p:nvPr/>
        </p:nvSpPr>
        <p:spPr>
          <a:xfrm>
            <a:off x="2809516" y="193700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5964730" y="192787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9577" y="3999915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40881" y="4010779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01119" y="480978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6934" y="530212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74160" y="4004021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85464" y="4014885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91517" y="529709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700391" y="3992288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11695" y="4003152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7748" y="528536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2" y="4976163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5" y="4980269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36" y="4968536"/>
            <a:ext cx="1091117" cy="313803"/>
          </a:xfrm>
          <a:prstGeom prst="rect">
            <a:avLst/>
          </a:prstGeom>
        </p:spPr>
      </p:pic>
      <p:sp>
        <p:nvSpPr>
          <p:cNvPr id="126" name="Title 5"/>
          <p:cNvSpPr txBox="1">
            <a:spLocks/>
          </p:cNvSpPr>
          <p:nvPr/>
        </p:nvSpPr>
        <p:spPr>
          <a:xfrm>
            <a:off x="145061" y="511559"/>
            <a:ext cx="921843" cy="203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35854" y="437736"/>
            <a:ext cx="208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err="1" smtClean="0"/>
              <a:t>Anycast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32" name="Oval 131"/>
          <p:cNvSpPr/>
          <p:nvPr/>
        </p:nvSpPr>
        <p:spPr>
          <a:xfrm>
            <a:off x="1776921" y="3774053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10806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47735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itle 5"/>
          <p:cNvSpPr txBox="1">
            <a:spLocks/>
          </p:cNvSpPr>
          <p:nvPr/>
        </p:nvSpPr>
        <p:spPr>
          <a:xfrm>
            <a:off x="4209090" y="132266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404183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247206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71185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itle 5"/>
          <p:cNvSpPr txBox="1">
            <a:spLocks/>
          </p:cNvSpPr>
          <p:nvPr/>
        </p:nvSpPr>
        <p:spPr>
          <a:xfrm>
            <a:off x="1504767" y="5527260"/>
            <a:ext cx="653954" cy="229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10.1.12.112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4" name="Title 5"/>
          <p:cNvSpPr txBox="1">
            <a:spLocks/>
          </p:cNvSpPr>
          <p:nvPr/>
        </p:nvSpPr>
        <p:spPr>
          <a:xfrm>
            <a:off x="4349350" y="5555936"/>
            <a:ext cx="653954" cy="229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10.1.34.134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90" name="Title 5"/>
          <p:cNvSpPr txBox="1">
            <a:spLocks/>
          </p:cNvSpPr>
          <p:nvPr/>
        </p:nvSpPr>
        <p:spPr>
          <a:xfrm>
            <a:off x="7175581" y="5593748"/>
            <a:ext cx="653954" cy="229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10.1.56.156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8" name="Title 5"/>
          <p:cNvSpPr txBox="1">
            <a:spLocks/>
          </p:cNvSpPr>
          <p:nvPr/>
        </p:nvSpPr>
        <p:spPr>
          <a:xfrm>
            <a:off x="938207" y="39737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Title 5"/>
          <p:cNvSpPr txBox="1">
            <a:spLocks/>
          </p:cNvSpPr>
          <p:nvPr/>
        </p:nvSpPr>
        <p:spPr>
          <a:xfrm>
            <a:off x="2096113" y="397942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Title 5"/>
          <p:cNvSpPr txBox="1">
            <a:spLocks/>
          </p:cNvSpPr>
          <p:nvPr/>
        </p:nvSpPr>
        <p:spPr>
          <a:xfrm>
            <a:off x="139542" y="258031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4789" y="193033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Loopback IP</a:t>
            </a:r>
            <a:endParaRPr lang="en-US" sz="1200" dirty="0"/>
          </a:p>
        </p:txBody>
      </p:sp>
      <p:sp>
        <p:nvSpPr>
          <p:cNvPr id="128" name="Title 5"/>
          <p:cNvSpPr txBox="1">
            <a:spLocks/>
          </p:cNvSpPr>
          <p:nvPr/>
        </p:nvSpPr>
        <p:spPr>
          <a:xfrm>
            <a:off x="2608891" y="17123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0" name="Title 5"/>
          <p:cNvSpPr txBox="1">
            <a:spLocks/>
          </p:cNvSpPr>
          <p:nvPr/>
        </p:nvSpPr>
        <p:spPr>
          <a:xfrm>
            <a:off x="6258814" y="1713950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.2.1.2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6" name="Title 5"/>
          <p:cNvSpPr txBox="1">
            <a:spLocks/>
          </p:cNvSpPr>
          <p:nvPr/>
        </p:nvSpPr>
        <p:spPr>
          <a:xfrm>
            <a:off x="1503781" y="4176027"/>
            <a:ext cx="647208" cy="160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46" name="Title 5"/>
          <p:cNvSpPr txBox="1">
            <a:spLocks/>
          </p:cNvSpPr>
          <p:nvPr/>
        </p:nvSpPr>
        <p:spPr>
          <a:xfrm>
            <a:off x="4348364" y="4164058"/>
            <a:ext cx="647208" cy="1724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59" name="Title 5"/>
          <p:cNvSpPr txBox="1">
            <a:spLocks/>
          </p:cNvSpPr>
          <p:nvPr/>
        </p:nvSpPr>
        <p:spPr>
          <a:xfrm>
            <a:off x="7191464" y="4164058"/>
            <a:ext cx="647208" cy="172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64" name="Title 5"/>
          <p:cNvSpPr txBox="1">
            <a:spLocks/>
          </p:cNvSpPr>
          <p:nvPr/>
        </p:nvSpPr>
        <p:spPr>
          <a:xfrm>
            <a:off x="1510404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0" name="Title 5"/>
          <p:cNvSpPr txBox="1">
            <a:spLocks/>
          </p:cNvSpPr>
          <p:nvPr/>
        </p:nvSpPr>
        <p:spPr>
          <a:xfrm>
            <a:off x="4349350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310663" y="1713950"/>
            <a:ext cx="247858" cy="2211796"/>
          </a:xfrm>
          <a:prstGeom prst="leftBrace">
            <a:avLst>
              <a:gd name="adj1" fmla="val 76966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500379" y="2619754"/>
            <a:ext cx="1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OSFP Area 0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8" name="Title 5"/>
          <p:cNvSpPr txBox="1">
            <a:spLocks/>
          </p:cNvSpPr>
          <p:nvPr/>
        </p:nvSpPr>
        <p:spPr>
          <a:xfrm>
            <a:off x="551217" y="3602817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89" name="Title 5"/>
          <p:cNvSpPr txBox="1">
            <a:spLocks/>
          </p:cNvSpPr>
          <p:nvPr/>
        </p:nvSpPr>
        <p:spPr>
          <a:xfrm>
            <a:off x="2141705" y="3611953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.1.1.2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1" name="Title 5"/>
          <p:cNvSpPr txBox="1">
            <a:spLocks/>
          </p:cNvSpPr>
          <p:nvPr/>
        </p:nvSpPr>
        <p:spPr>
          <a:xfrm>
            <a:off x="3333351" y="3619023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.2.1.3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2" name="Title 5"/>
          <p:cNvSpPr txBox="1">
            <a:spLocks/>
          </p:cNvSpPr>
          <p:nvPr/>
        </p:nvSpPr>
        <p:spPr>
          <a:xfrm>
            <a:off x="5462922" y="362815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.1.1.4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3" name="Title 5"/>
          <p:cNvSpPr txBox="1">
            <a:spLocks/>
          </p:cNvSpPr>
          <p:nvPr/>
        </p:nvSpPr>
        <p:spPr>
          <a:xfrm>
            <a:off x="6755348" y="36244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.2.1.5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4" name="Title 5"/>
          <p:cNvSpPr txBox="1">
            <a:spLocks/>
          </p:cNvSpPr>
          <p:nvPr/>
        </p:nvSpPr>
        <p:spPr>
          <a:xfrm>
            <a:off x="8263603" y="3633575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.1.1.6</a:t>
            </a:r>
            <a:endParaRPr lang="en-US" sz="1000" b="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38463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014155" y="762792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60993" y="27934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868068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5155605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3" y="1680219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92" y="1672811"/>
            <a:ext cx="828802" cy="248641"/>
          </a:xfrm>
          <a:prstGeom prst="rect">
            <a:avLst/>
          </a:prstGeom>
        </p:spPr>
      </p:pic>
      <p:sp>
        <p:nvSpPr>
          <p:cNvPr id="58" name="Title 5"/>
          <p:cNvSpPr txBox="1">
            <a:spLocks/>
          </p:cNvSpPr>
          <p:nvPr/>
        </p:nvSpPr>
        <p:spPr>
          <a:xfrm>
            <a:off x="195451" y="401046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6547" y="401727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6786" y="3925746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6786" y="3846786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751274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4" y="3762138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6282" y="398592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29580" y="402347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87755" y="404101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95680" y="3964880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95680" y="3885920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70" y="3763000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8" y="3773864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890989" y="403825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930890" y="4046652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8815" y="3970517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8815" y="3891557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5" y="3768637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3" y="3779501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9577" y="1928860"/>
            <a:ext cx="2532127" cy="182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9577" y="1921452"/>
            <a:ext cx="4789616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20065" y="1928860"/>
            <a:ext cx="941639" cy="183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20065" y="1921452"/>
            <a:ext cx="3199128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3561704" y="1928860"/>
            <a:ext cx="306767" cy="183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8471" y="1921452"/>
            <a:ext cx="1950722" cy="184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3561704" y="1928860"/>
            <a:ext cx="1897255" cy="184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V="1">
            <a:off x="5458959" y="1921452"/>
            <a:ext cx="360234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3561704" y="1928860"/>
            <a:ext cx="3149902" cy="18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5819193" y="1921452"/>
            <a:ext cx="2482901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3561704" y="1928860"/>
            <a:ext cx="4740390" cy="1850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5819193" y="1921452"/>
            <a:ext cx="892413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9" name="Title 5"/>
          <p:cNvSpPr txBox="1">
            <a:spLocks/>
          </p:cNvSpPr>
          <p:nvPr/>
        </p:nvSpPr>
        <p:spPr>
          <a:xfrm>
            <a:off x="531110" y="358997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itle 5"/>
          <p:cNvSpPr txBox="1">
            <a:spLocks/>
          </p:cNvSpPr>
          <p:nvPr/>
        </p:nvSpPr>
        <p:spPr>
          <a:xfrm>
            <a:off x="2136293" y="360533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Title 5"/>
          <p:cNvSpPr txBox="1">
            <a:spLocks/>
          </p:cNvSpPr>
          <p:nvPr/>
        </p:nvSpPr>
        <p:spPr>
          <a:xfrm>
            <a:off x="2809516" y="193700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5964730" y="1927871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9577" y="3999915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40881" y="4010779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01119" y="480978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6934" y="529298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74160" y="4004021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85464" y="4014885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91517" y="529709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700391" y="3992288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11695" y="4003152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7748" y="528536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2" y="4976163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5" y="4980269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36" y="4968536"/>
            <a:ext cx="1091117" cy="313803"/>
          </a:xfrm>
          <a:prstGeom prst="rect">
            <a:avLst/>
          </a:prstGeom>
        </p:spPr>
      </p:pic>
      <p:sp>
        <p:nvSpPr>
          <p:cNvPr id="126" name="Title 5"/>
          <p:cNvSpPr txBox="1">
            <a:spLocks/>
          </p:cNvSpPr>
          <p:nvPr/>
        </p:nvSpPr>
        <p:spPr>
          <a:xfrm>
            <a:off x="145061" y="803911"/>
            <a:ext cx="921843" cy="158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35854" y="730088"/>
            <a:ext cx="208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err="1" smtClean="0"/>
              <a:t>Anycast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32" name="Oval 131"/>
          <p:cNvSpPr/>
          <p:nvPr/>
        </p:nvSpPr>
        <p:spPr>
          <a:xfrm>
            <a:off x="1776921" y="3774053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10806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47735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itle 5"/>
          <p:cNvSpPr txBox="1">
            <a:spLocks/>
          </p:cNvSpPr>
          <p:nvPr/>
        </p:nvSpPr>
        <p:spPr>
          <a:xfrm>
            <a:off x="4209090" y="1322665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404183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247206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71185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itle 5"/>
          <p:cNvSpPr txBox="1">
            <a:spLocks/>
          </p:cNvSpPr>
          <p:nvPr/>
        </p:nvSpPr>
        <p:spPr>
          <a:xfrm>
            <a:off x="1504767" y="5527260"/>
            <a:ext cx="653954" cy="229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10.1.12.112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4" name="Title 5"/>
          <p:cNvSpPr txBox="1">
            <a:spLocks/>
          </p:cNvSpPr>
          <p:nvPr/>
        </p:nvSpPr>
        <p:spPr>
          <a:xfrm>
            <a:off x="4349350" y="5555936"/>
            <a:ext cx="653954" cy="229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10.1.34.134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90" name="Title 5"/>
          <p:cNvSpPr txBox="1">
            <a:spLocks/>
          </p:cNvSpPr>
          <p:nvPr/>
        </p:nvSpPr>
        <p:spPr>
          <a:xfrm>
            <a:off x="7175581" y="5593748"/>
            <a:ext cx="653954" cy="229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10.1.56.156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8" name="Title 5"/>
          <p:cNvSpPr txBox="1">
            <a:spLocks/>
          </p:cNvSpPr>
          <p:nvPr/>
        </p:nvSpPr>
        <p:spPr>
          <a:xfrm>
            <a:off x="938207" y="39737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Title 5"/>
          <p:cNvSpPr txBox="1">
            <a:spLocks/>
          </p:cNvSpPr>
          <p:nvPr/>
        </p:nvSpPr>
        <p:spPr>
          <a:xfrm>
            <a:off x="2096113" y="397942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Title 5"/>
          <p:cNvSpPr txBox="1">
            <a:spLocks/>
          </p:cNvSpPr>
          <p:nvPr/>
        </p:nvSpPr>
        <p:spPr>
          <a:xfrm>
            <a:off x="213493" y="497454"/>
            <a:ext cx="79781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accent6"/>
                </a:solidFill>
              </a:rPr>
              <a:t>10.1.12.0/24</a:t>
            </a:r>
            <a:endParaRPr lang="en-US" sz="1000" b="0" dirty="0">
              <a:solidFill>
                <a:schemeClr val="accent6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9099" y="433488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smtClean="0"/>
              <a:t>SVI IP </a:t>
            </a:r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95" name="Title 5"/>
          <p:cNvSpPr txBox="1">
            <a:spLocks/>
          </p:cNvSpPr>
          <p:nvPr/>
        </p:nvSpPr>
        <p:spPr>
          <a:xfrm>
            <a:off x="615176" y="4169557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accent6"/>
                </a:solidFill>
              </a:rPr>
              <a:t>10.1.12.1</a:t>
            </a:r>
            <a:endParaRPr lang="en-US" sz="1000" b="0" dirty="0">
              <a:solidFill>
                <a:schemeClr val="accent6"/>
              </a:solidFill>
            </a:endParaRPr>
          </a:p>
        </p:txBody>
      </p:sp>
      <p:sp>
        <p:nvSpPr>
          <p:cNvPr id="196" name="Title 5"/>
          <p:cNvSpPr txBox="1">
            <a:spLocks/>
          </p:cNvSpPr>
          <p:nvPr/>
        </p:nvSpPr>
        <p:spPr>
          <a:xfrm>
            <a:off x="3454070" y="4192742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accent5"/>
                </a:solidFill>
              </a:rPr>
              <a:t>10.1.34.3</a:t>
            </a:r>
            <a:endParaRPr lang="en-US" sz="1000" b="0" dirty="0">
              <a:solidFill>
                <a:schemeClr val="accent5"/>
              </a:solidFill>
            </a:endParaRPr>
          </a:p>
        </p:txBody>
      </p:sp>
      <p:sp>
        <p:nvSpPr>
          <p:cNvPr id="197" name="Title 5"/>
          <p:cNvSpPr txBox="1">
            <a:spLocks/>
          </p:cNvSpPr>
          <p:nvPr/>
        </p:nvSpPr>
        <p:spPr>
          <a:xfrm>
            <a:off x="6289420" y="420610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accent4"/>
                </a:solidFill>
              </a:rPr>
              <a:t>10.1.56.5</a:t>
            </a:r>
            <a:endParaRPr lang="en-US" sz="1000" b="0" dirty="0">
              <a:solidFill>
                <a:schemeClr val="accent4"/>
              </a:solidFill>
            </a:endParaRPr>
          </a:p>
        </p:txBody>
      </p:sp>
      <p:sp>
        <p:nvSpPr>
          <p:cNvPr id="198" name="Title 5"/>
          <p:cNvSpPr txBox="1">
            <a:spLocks/>
          </p:cNvSpPr>
          <p:nvPr/>
        </p:nvSpPr>
        <p:spPr>
          <a:xfrm>
            <a:off x="2502700" y="4182951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F79646"/>
                </a:solidFill>
              </a:rPr>
              <a:t>10.1.12.2</a:t>
            </a:r>
            <a:endParaRPr lang="en-US" sz="1000" b="0" dirty="0">
              <a:solidFill>
                <a:srgbClr val="F79646"/>
              </a:solidFill>
            </a:endParaRPr>
          </a:p>
        </p:txBody>
      </p:sp>
      <p:sp>
        <p:nvSpPr>
          <p:cNvPr id="199" name="Title 5"/>
          <p:cNvSpPr txBox="1">
            <a:spLocks/>
          </p:cNvSpPr>
          <p:nvPr/>
        </p:nvSpPr>
        <p:spPr>
          <a:xfrm>
            <a:off x="5341594" y="4197000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BACC6"/>
                </a:solidFill>
              </a:rPr>
              <a:t>10.1.34.4</a:t>
            </a:r>
            <a:endParaRPr lang="en-US" sz="1000" b="0" dirty="0">
              <a:solidFill>
                <a:srgbClr val="4BACC6"/>
              </a:solidFill>
            </a:endParaRPr>
          </a:p>
        </p:txBody>
      </p:sp>
      <p:sp>
        <p:nvSpPr>
          <p:cNvPr id="200" name="Title 5"/>
          <p:cNvSpPr txBox="1">
            <a:spLocks/>
          </p:cNvSpPr>
          <p:nvPr/>
        </p:nvSpPr>
        <p:spPr>
          <a:xfrm>
            <a:off x="8176944" y="4210359"/>
            <a:ext cx="549395" cy="2230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8064A2"/>
                </a:solidFill>
              </a:rPr>
              <a:t>10.1.56.6</a:t>
            </a:r>
            <a:endParaRPr lang="en-US" sz="1000" b="0" dirty="0">
              <a:solidFill>
                <a:srgbClr val="8064A2"/>
              </a:solidFill>
            </a:endParaRPr>
          </a:p>
        </p:txBody>
      </p:sp>
      <p:sp>
        <p:nvSpPr>
          <p:cNvPr id="109" name="Title 5"/>
          <p:cNvSpPr txBox="1">
            <a:spLocks/>
          </p:cNvSpPr>
          <p:nvPr/>
        </p:nvSpPr>
        <p:spPr>
          <a:xfrm>
            <a:off x="139542" y="258031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4789" y="193033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Loopback IP</a:t>
            </a:r>
            <a:endParaRPr lang="en-US" sz="1200" dirty="0"/>
          </a:p>
        </p:txBody>
      </p:sp>
      <p:sp>
        <p:nvSpPr>
          <p:cNvPr id="128" name="Title 5"/>
          <p:cNvSpPr txBox="1">
            <a:spLocks/>
          </p:cNvSpPr>
          <p:nvPr/>
        </p:nvSpPr>
        <p:spPr>
          <a:xfrm>
            <a:off x="2608891" y="17123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0" name="Title 5"/>
          <p:cNvSpPr txBox="1">
            <a:spLocks/>
          </p:cNvSpPr>
          <p:nvPr/>
        </p:nvSpPr>
        <p:spPr>
          <a:xfrm>
            <a:off x="6258814" y="1713950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.2.1.2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6" name="Title 5"/>
          <p:cNvSpPr txBox="1">
            <a:spLocks/>
          </p:cNvSpPr>
          <p:nvPr/>
        </p:nvSpPr>
        <p:spPr>
          <a:xfrm>
            <a:off x="1503781" y="4176027"/>
            <a:ext cx="647208" cy="160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46" name="Title 5"/>
          <p:cNvSpPr txBox="1">
            <a:spLocks/>
          </p:cNvSpPr>
          <p:nvPr/>
        </p:nvSpPr>
        <p:spPr>
          <a:xfrm>
            <a:off x="4348364" y="4164058"/>
            <a:ext cx="647208" cy="1724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59" name="Title 5"/>
          <p:cNvSpPr txBox="1">
            <a:spLocks/>
          </p:cNvSpPr>
          <p:nvPr/>
        </p:nvSpPr>
        <p:spPr>
          <a:xfrm>
            <a:off x="7191464" y="4164058"/>
            <a:ext cx="647208" cy="172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64" name="Title 5"/>
          <p:cNvSpPr txBox="1">
            <a:spLocks/>
          </p:cNvSpPr>
          <p:nvPr/>
        </p:nvSpPr>
        <p:spPr>
          <a:xfrm>
            <a:off x="1510404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0" name="Title 5"/>
          <p:cNvSpPr txBox="1">
            <a:spLocks/>
          </p:cNvSpPr>
          <p:nvPr/>
        </p:nvSpPr>
        <p:spPr>
          <a:xfrm>
            <a:off x="4349350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6" name="Title 5"/>
          <p:cNvSpPr txBox="1">
            <a:spLocks/>
          </p:cNvSpPr>
          <p:nvPr/>
        </p:nvSpPr>
        <p:spPr>
          <a:xfrm>
            <a:off x="995016" y="497454"/>
            <a:ext cx="79781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BACC6"/>
                </a:solidFill>
              </a:rPr>
              <a:t>10.1.34.0/24</a:t>
            </a:r>
            <a:endParaRPr lang="en-US" sz="1000" b="0" dirty="0">
              <a:solidFill>
                <a:srgbClr val="4BACC6"/>
              </a:solidFill>
            </a:endParaRPr>
          </a:p>
        </p:txBody>
      </p:sp>
      <p:sp>
        <p:nvSpPr>
          <p:cNvPr id="187" name="Title 5"/>
          <p:cNvSpPr txBox="1">
            <a:spLocks/>
          </p:cNvSpPr>
          <p:nvPr/>
        </p:nvSpPr>
        <p:spPr>
          <a:xfrm>
            <a:off x="1744203" y="497454"/>
            <a:ext cx="79781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accent4"/>
                </a:solidFill>
              </a:rPr>
              <a:t>10.1.56.0/24</a:t>
            </a:r>
            <a:endParaRPr lang="en-US" sz="10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"/>
          <p:cNvSpPr txBox="1">
            <a:spLocks/>
          </p:cNvSpPr>
          <p:nvPr/>
        </p:nvSpPr>
        <p:spPr>
          <a:xfrm>
            <a:off x="5693017" y="1090654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192.168.0.1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4989132" y="17139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10.1.10.253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014155" y="47044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2360993" y="2793450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10.4.1.129/25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32" name="Title 5"/>
          <p:cNvSpPr txBox="1">
            <a:spLocks/>
          </p:cNvSpPr>
          <p:nvPr/>
        </p:nvSpPr>
        <p:spPr>
          <a:xfrm>
            <a:off x="2009190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4079370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29" y="1680219"/>
            <a:ext cx="828802" cy="248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61" y="1672811"/>
            <a:ext cx="828802" cy="248641"/>
          </a:xfrm>
          <a:prstGeom prst="rect">
            <a:avLst/>
          </a:prstGeom>
        </p:spPr>
      </p:pic>
      <p:sp>
        <p:nvSpPr>
          <p:cNvPr id="58" name="Title 5"/>
          <p:cNvSpPr txBox="1">
            <a:spLocks/>
          </p:cNvSpPr>
          <p:nvPr/>
        </p:nvSpPr>
        <p:spPr>
          <a:xfrm>
            <a:off x="195451" y="401046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leaf1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itle 5"/>
          <p:cNvSpPr txBox="1">
            <a:spLocks/>
          </p:cNvSpPr>
          <p:nvPr/>
        </p:nvSpPr>
        <p:spPr>
          <a:xfrm>
            <a:off x="2246547" y="4017278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6786" y="3925746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56786" y="3846786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6" y="3751274"/>
            <a:ext cx="828802" cy="24864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4" y="3762138"/>
            <a:ext cx="828802" cy="248641"/>
          </a:xfrm>
          <a:prstGeom prst="rect">
            <a:avLst/>
          </a:prstGeom>
        </p:spPr>
      </p:pic>
      <p:sp>
        <p:nvSpPr>
          <p:cNvPr id="67" name="Title 5"/>
          <p:cNvSpPr txBox="1">
            <a:spLocks/>
          </p:cNvSpPr>
          <p:nvPr/>
        </p:nvSpPr>
        <p:spPr>
          <a:xfrm>
            <a:off x="1516282" y="3985924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wp3-4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itle 5"/>
          <p:cNvSpPr txBox="1">
            <a:spLocks/>
          </p:cNvSpPr>
          <p:nvPr/>
        </p:nvSpPr>
        <p:spPr>
          <a:xfrm>
            <a:off x="3029580" y="4023477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itle 5"/>
          <p:cNvSpPr txBox="1">
            <a:spLocks/>
          </p:cNvSpPr>
          <p:nvPr/>
        </p:nvSpPr>
        <p:spPr>
          <a:xfrm>
            <a:off x="5087755" y="4041015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995680" y="3964880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95680" y="3885920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70" y="3772136"/>
            <a:ext cx="828802" cy="24864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8" y="3773864"/>
            <a:ext cx="828802" cy="248641"/>
          </a:xfrm>
          <a:prstGeom prst="rect">
            <a:avLst/>
          </a:prstGeom>
        </p:spPr>
      </p:pic>
      <p:sp>
        <p:nvSpPr>
          <p:cNvPr id="97" name="Title 5"/>
          <p:cNvSpPr txBox="1">
            <a:spLocks/>
          </p:cNvSpPr>
          <p:nvPr/>
        </p:nvSpPr>
        <p:spPr>
          <a:xfrm>
            <a:off x="5890989" y="4038250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leaf5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itle 5"/>
          <p:cNvSpPr txBox="1">
            <a:spLocks/>
          </p:cNvSpPr>
          <p:nvPr/>
        </p:nvSpPr>
        <p:spPr>
          <a:xfrm>
            <a:off x="7930890" y="4046652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leaf6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838815" y="3970517"/>
            <a:ext cx="15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38815" y="3891557"/>
            <a:ext cx="15078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5" y="3768637"/>
            <a:ext cx="828802" cy="24864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3" y="3779501"/>
            <a:ext cx="828802" cy="248641"/>
          </a:xfrm>
          <a:prstGeom prst="rect">
            <a:avLst/>
          </a:prstGeom>
        </p:spPr>
      </p:pic>
      <p:cxnSp>
        <p:nvCxnSpPr>
          <p:cNvPr id="114" name="Straight Connector 113"/>
          <p:cNvCxnSpPr>
            <a:stCxn id="65" idx="0"/>
            <a:endCxn id="23" idx="2"/>
          </p:cNvCxnSpPr>
          <p:nvPr/>
        </p:nvCxnSpPr>
        <p:spPr>
          <a:xfrm flipV="1">
            <a:off x="1029577" y="1928860"/>
            <a:ext cx="1600153" cy="182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5" idx="0"/>
            <a:endCxn id="22" idx="2"/>
          </p:cNvCxnSpPr>
          <p:nvPr/>
        </p:nvCxnSpPr>
        <p:spPr>
          <a:xfrm flipV="1">
            <a:off x="1029577" y="1921452"/>
            <a:ext cx="3640285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0"/>
            <a:endCxn id="23" idx="2"/>
          </p:cNvCxnSpPr>
          <p:nvPr/>
        </p:nvCxnSpPr>
        <p:spPr>
          <a:xfrm flipV="1">
            <a:off x="2620065" y="1928860"/>
            <a:ext cx="9665" cy="183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6" idx="0"/>
            <a:endCxn id="22" idx="2"/>
          </p:cNvCxnSpPr>
          <p:nvPr/>
        </p:nvCxnSpPr>
        <p:spPr>
          <a:xfrm flipV="1">
            <a:off x="2620065" y="1921452"/>
            <a:ext cx="2049797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5" idx="0"/>
            <a:endCxn id="23" idx="2"/>
          </p:cNvCxnSpPr>
          <p:nvPr/>
        </p:nvCxnSpPr>
        <p:spPr>
          <a:xfrm flipH="1" flipV="1">
            <a:off x="2629730" y="1928860"/>
            <a:ext cx="1238741" cy="184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5" idx="0"/>
            <a:endCxn id="22" idx="2"/>
          </p:cNvCxnSpPr>
          <p:nvPr/>
        </p:nvCxnSpPr>
        <p:spPr>
          <a:xfrm flipV="1">
            <a:off x="3868471" y="1921452"/>
            <a:ext cx="801391" cy="1850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6" idx="0"/>
            <a:endCxn id="23" idx="2"/>
          </p:cNvCxnSpPr>
          <p:nvPr/>
        </p:nvCxnSpPr>
        <p:spPr>
          <a:xfrm flipH="1" flipV="1">
            <a:off x="2629730" y="1928860"/>
            <a:ext cx="2829229" cy="1845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0"/>
            <a:endCxn id="22" idx="2"/>
          </p:cNvCxnSpPr>
          <p:nvPr/>
        </p:nvCxnSpPr>
        <p:spPr>
          <a:xfrm flipH="1" flipV="1">
            <a:off x="4669862" y="1921452"/>
            <a:ext cx="789097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7" idx="0"/>
            <a:endCxn id="23" idx="2"/>
          </p:cNvCxnSpPr>
          <p:nvPr/>
        </p:nvCxnSpPr>
        <p:spPr>
          <a:xfrm flipH="1" flipV="1">
            <a:off x="2629730" y="1928860"/>
            <a:ext cx="4081876" cy="18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8" idx="0"/>
            <a:endCxn id="22" idx="2"/>
          </p:cNvCxnSpPr>
          <p:nvPr/>
        </p:nvCxnSpPr>
        <p:spPr>
          <a:xfrm flipH="1" flipV="1">
            <a:off x="4669862" y="1921452"/>
            <a:ext cx="3632232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8" idx="0"/>
            <a:endCxn id="23" idx="2"/>
          </p:cNvCxnSpPr>
          <p:nvPr/>
        </p:nvCxnSpPr>
        <p:spPr>
          <a:xfrm flipH="1" flipV="1">
            <a:off x="2629730" y="1928860"/>
            <a:ext cx="5672364" cy="1850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7" idx="0"/>
            <a:endCxn id="22" idx="2"/>
          </p:cNvCxnSpPr>
          <p:nvPr/>
        </p:nvCxnSpPr>
        <p:spPr>
          <a:xfrm flipH="1" flipV="1">
            <a:off x="4669862" y="1921452"/>
            <a:ext cx="2041744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3" name="Title 5"/>
          <p:cNvSpPr txBox="1">
            <a:spLocks/>
          </p:cNvSpPr>
          <p:nvPr/>
        </p:nvSpPr>
        <p:spPr>
          <a:xfrm>
            <a:off x="1987186" y="190959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4" name="Title 5"/>
          <p:cNvSpPr txBox="1">
            <a:spLocks/>
          </p:cNvSpPr>
          <p:nvPr/>
        </p:nvSpPr>
        <p:spPr>
          <a:xfrm>
            <a:off x="4742303" y="189132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cxnSp>
        <p:nvCxnSpPr>
          <p:cNvPr id="155" name="Straight Connector 154"/>
          <p:cNvCxnSpPr>
            <a:stCxn id="65" idx="2"/>
            <a:endCxn id="154" idx="0"/>
          </p:cNvCxnSpPr>
          <p:nvPr/>
        </p:nvCxnSpPr>
        <p:spPr>
          <a:xfrm>
            <a:off x="1029577" y="3999915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6" idx="2"/>
            <a:endCxn id="154" idx="0"/>
          </p:cNvCxnSpPr>
          <p:nvPr/>
        </p:nvCxnSpPr>
        <p:spPr>
          <a:xfrm flipH="1">
            <a:off x="1840881" y="4010779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itle 5"/>
          <p:cNvSpPr txBox="1">
            <a:spLocks/>
          </p:cNvSpPr>
          <p:nvPr/>
        </p:nvSpPr>
        <p:spPr>
          <a:xfrm>
            <a:off x="1201119" y="4809786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eth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itle 5"/>
          <p:cNvSpPr txBox="1">
            <a:spLocks/>
          </p:cNvSpPr>
          <p:nvPr/>
        </p:nvSpPr>
        <p:spPr>
          <a:xfrm>
            <a:off x="1246934" y="530212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host12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5" name="Straight Connector 164"/>
          <p:cNvCxnSpPr>
            <a:endCxn id="163" idx="0"/>
          </p:cNvCxnSpPr>
          <p:nvPr/>
        </p:nvCxnSpPr>
        <p:spPr>
          <a:xfrm>
            <a:off x="3874160" y="4004021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63" idx="0"/>
          </p:cNvCxnSpPr>
          <p:nvPr/>
        </p:nvCxnSpPr>
        <p:spPr>
          <a:xfrm flipH="1">
            <a:off x="4685464" y="4014885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itle 5"/>
          <p:cNvSpPr txBox="1">
            <a:spLocks/>
          </p:cNvSpPr>
          <p:nvPr/>
        </p:nvSpPr>
        <p:spPr>
          <a:xfrm>
            <a:off x="4091517" y="5297094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host34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1" name="Straight Connector 170"/>
          <p:cNvCxnSpPr>
            <a:endCxn id="169" idx="0"/>
          </p:cNvCxnSpPr>
          <p:nvPr/>
        </p:nvCxnSpPr>
        <p:spPr>
          <a:xfrm>
            <a:off x="6700391" y="3992288"/>
            <a:ext cx="811304" cy="9762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69" idx="0"/>
          </p:cNvCxnSpPr>
          <p:nvPr/>
        </p:nvCxnSpPr>
        <p:spPr>
          <a:xfrm flipH="1">
            <a:off x="7511695" y="4003152"/>
            <a:ext cx="779184" cy="965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itle 5"/>
          <p:cNvSpPr txBox="1">
            <a:spLocks/>
          </p:cNvSpPr>
          <p:nvPr/>
        </p:nvSpPr>
        <p:spPr>
          <a:xfrm>
            <a:off x="6917748" y="5285361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host56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22" y="4976163"/>
            <a:ext cx="1091117" cy="31380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5" y="4980269"/>
            <a:ext cx="1091117" cy="313803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36" y="4968536"/>
            <a:ext cx="1091117" cy="313803"/>
          </a:xfrm>
          <a:prstGeom prst="rect">
            <a:avLst/>
          </a:prstGeom>
        </p:spPr>
      </p:pic>
      <p:sp>
        <p:nvSpPr>
          <p:cNvPr id="126" name="Title 5"/>
          <p:cNvSpPr txBox="1">
            <a:spLocks/>
          </p:cNvSpPr>
          <p:nvPr/>
        </p:nvSpPr>
        <p:spPr>
          <a:xfrm>
            <a:off x="145061" y="511559"/>
            <a:ext cx="921843" cy="203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10.1.10.254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35854" y="437736"/>
            <a:ext cx="208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VLAN 10 </a:t>
            </a:r>
            <a:r>
              <a:rPr lang="en-US" sz="1200" dirty="0" err="1" smtClean="0"/>
              <a:t>Anycast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32" name="Oval 131"/>
          <p:cNvSpPr/>
          <p:nvPr/>
        </p:nvSpPr>
        <p:spPr>
          <a:xfrm>
            <a:off x="1776921" y="3774053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10806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47735" y="3804051"/>
            <a:ext cx="127920" cy="248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404183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247206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71185" y="4592724"/>
            <a:ext cx="873396" cy="19879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itle 5"/>
          <p:cNvSpPr txBox="1">
            <a:spLocks/>
          </p:cNvSpPr>
          <p:nvPr/>
        </p:nvSpPr>
        <p:spPr>
          <a:xfrm>
            <a:off x="1504767" y="5527260"/>
            <a:ext cx="653954" cy="229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10.1.12.112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84" name="Title 5"/>
          <p:cNvSpPr txBox="1">
            <a:spLocks/>
          </p:cNvSpPr>
          <p:nvPr/>
        </p:nvSpPr>
        <p:spPr>
          <a:xfrm>
            <a:off x="4349350" y="5555936"/>
            <a:ext cx="653954" cy="229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10.1.34.134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90" name="Title 5"/>
          <p:cNvSpPr txBox="1">
            <a:spLocks/>
          </p:cNvSpPr>
          <p:nvPr/>
        </p:nvSpPr>
        <p:spPr>
          <a:xfrm>
            <a:off x="7175581" y="5593748"/>
            <a:ext cx="653954" cy="229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10.1.56.156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38" name="Title 5"/>
          <p:cNvSpPr txBox="1">
            <a:spLocks/>
          </p:cNvSpPr>
          <p:nvPr/>
        </p:nvSpPr>
        <p:spPr>
          <a:xfrm>
            <a:off x="938207" y="3973769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Title 5"/>
          <p:cNvSpPr txBox="1">
            <a:spLocks/>
          </p:cNvSpPr>
          <p:nvPr/>
        </p:nvSpPr>
        <p:spPr>
          <a:xfrm>
            <a:off x="2096113" y="3979428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swp5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Title 5"/>
          <p:cNvSpPr txBox="1">
            <a:spLocks/>
          </p:cNvSpPr>
          <p:nvPr/>
        </p:nvSpPr>
        <p:spPr>
          <a:xfrm>
            <a:off x="139542" y="258031"/>
            <a:ext cx="921843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4789" y="193033"/>
            <a:ext cx="170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Loopback IP</a:t>
            </a:r>
            <a:endParaRPr lang="en-US" sz="1200" dirty="0"/>
          </a:p>
        </p:txBody>
      </p:sp>
      <p:sp>
        <p:nvSpPr>
          <p:cNvPr id="128" name="Title 5"/>
          <p:cNvSpPr txBox="1">
            <a:spLocks/>
          </p:cNvSpPr>
          <p:nvPr/>
        </p:nvSpPr>
        <p:spPr>
          <a:xfrm>
            <a:off x="1676917" y="17123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0" name="Title 5"/>
          <p:cNvSpPr txBox="1">
            <a:spLocks/>
          </p:cNvSpPr>
          <p:nvPr/>
        </p:nvSpPr>
        <p:spPr>
          <a:xfrm>
            <a:off x="5109483" y="1713950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.2.1.2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36" name="Title 5"/>
          <p:cNvSpPr txBox="1">
            <a:spLocks/>
          </p:cNvSpPr>
          <p:nvPr/>
        </p:nvSpPr>
        <p:spPr>
          <a:xfrm>
            <a:off x="1503781" y="4176027"/>
            <a:ext cx="647208" cy="160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10.1.12.254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46" name="Title 5"/>
          <p:cNvSpPr txBox="1">
            <a:spLocks/>
          </p:cNvSpPr>
          <p:nvPr/>
        </p:nvSpPr>
        <p:spPr>
          <a:xfrm>
            <a:off x="4348364" y="4164058"/>
            <a:ext cx="647208" cy="1724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10.1.34.254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59" name="Title 5"/>
          <p:cNvSpPr txBox="1">
            <a:spLocks/>
          </p:cNvSpPr>
          <p:nvPr/>
        </p:nvSpPr>
        <p:spPr>
          <a:xfrm>
            <a:off x="7191464" y="4164058"/>
            <a:ext cx="647208" cy="172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10.1.56.254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64" name="Title 5"/>
          <p:cNvSpPr txBox="1">
            <a:spLocks/>
          </p:cNvSpPr>
          <p:nvPr/>
        </p:nvSpPr>
        <p:spPr>
          <a:xfrm>
            <a:off x="1510404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70" name="Title 5"/>
          <p:cNvSpPr txBox="1">
            <a:spLocks/>
          </p:cNvSpPr>
          <p:nvPr/>
        </p:nvSpPr>
        <p:spPr>
          <a:xfrm>
            <a:off x="4349350" y="5908805"/>
            <a:ext cx="653954" cy="229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chemeClr val="bg1"/>
                </a:solidFill>
              </a:rPr>
              <a:t>70.70.1.1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310663" y="1713950"/>
            <a:ext cx="247858" cy="2211796"/>
          </a:xfrm>
          <a:prstGeom prst="leftBrace">
            <a:avLst>
              <a:gd name="adj1" fmla="val 76966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500379" y="2619754"/>
            <a:ext cx="1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OSFP Area 0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8" name="Title 5"/>
          <p:cNvSpPr txBox="1">
            <a:spLocks/>
          </p:cNvSpPr>
          <p:nvPr/>
        </p:nvSpPr>
        <p:spPr>
          <a:xfrm>
            <a:off x="551217" y="3602817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.2.1.1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189" name="Title 5"/>
          <p:cNvSpPr txBox="1">
            <a:spLocks/>
          </p:cNvSpPr>
          <p:nvPr/>
        </p:nvSpPr>
        <p:spPr>
          <a:xfrm>
            <a:off x="2141705" y="3611953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.1.1.2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1" name="Title 5"/>
          <p:cNvSpPr txBox="1">
            <a:spLocks/>
          </p:cNvSpPr>
          <p:nvPr/>
        </p:nvSpPr>
        <p:spPr>
          <a:xfrm>
            <a:off x="3315077" y="3619023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.2.1.3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2" name="Title 5"/>
          <p:cNvSpPr txBox="1">
            <a:spLocks/>
          </p:cNvSpPr>
          <p:nvPr/>
        </p:nvSpPr>
        <p:spPr>
          <a:xfrm>
            <a:off x="5490333" y="362815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.1.1.4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3" name="Title 5"/>
          <p:cNvSpPr txBox="1">
            <a:spLocks/>
          </p:cNvSpPr>
          <p:nvPr/>
        </p:nvSpPr>
        <p:spPr>
          <a:xfrm>
            <a:off x="6755348" y="36244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.2.1.5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204" name="Title 5"/>
          <p:cNvSpPr txBox="1">
            <a:spLocks/>
          </p:cNvSpPr>
          <p:nvPr/>
        </p:nvSpPr>
        <p:spPr>
          <a:xfrm>
            <a:off x="8263603" y="3633575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b="0" dirty="0" smtClean="0">
                <a:solidFill>
                  <a:srgbClr val="4F81BD"/>
                </a:solidFill>
              </a:rPr>
              <a:t>20</a:t>
            </a:r>
            <a:r>
              <a:rPr lang="en-US" sz="1000" b="0" dirty="0" smtClean="0">
                <a:solidFill>
                  <a:srgbClr val="4F81BD"/>
                </a:solidFill>
              </a:rPr>
              <a:t>.1.1.6</a:t>
            </a:r>
            <a:endParaRPr lang="en-US" sz="1000" b="0" dirty="0">
              <a:solidFill>
                <a:srgbClr val="4F81BD"/>
              </a:solidFill>
            </a:endParaRPr>
          </a:p>
        </p:txBody>
      </p:sp>
      <p:sp>
        <p:nvSpPr>
          <p:cNvPr id="87" name="Title 5"/>
          <p:cNvSpPr txBox="1">
            <a:spLocks/>
          </p:cNvSpPr>
          <p:nvPr/>
        </p:nvSpPr>
        <p:spPr>
          <a:xfrm>
            <a:off x="6100762" y="1474026"/>
            <a:ext cx="1198470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spine3</a:t>
            </a:r>
            <a:endParaRPr 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53" y="1672811"/>
            <a:ext cx="828802" cy="248641"/>
          </a:xfrm>
          <a:prstGeom prst="rect">
            <a:avLst/>
          </a:prstGeom>
        </p:spPr>
      </p:pic>
      <p:cxnSp>
        <p:nvCxnSpPr>
          <p:cNvPr id="89" name="Straight Connector 88"/>
          <p:cNvCxnSpPr>
            <a:stCxn id="65" idx="0"/>
            <a:endCxn id="88" idx="2"/>
          </p:cNvCxnSpPr>
          <p:nvPr/>
        </p:nvCxnSpPr>
        <p:spPr>
          <a:xfrm flipV="1">
            <a:off x="1029577" y="1921452"/>
            <a:ext cx="5661677" cy="182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0"/>
            <a:endCxn id="88" idx="2"/>
          </p:cNvCxnSpPr>
          <p:nvPr/>
        </p:nvCxnSpPr>
        <p:spPr>
          <a:xfrm flipV="1">
            <a:off x="2620065" y="1921452"/>
            <a:ext cx="4071189" cy="18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0"/>
            <a:endCxn id="88" idx="2"/>
          </p:cNvCxnSpPr>
          <p:nvPr/>
        </p:nvCxnSpPr>
        <p:spPr>
          <a:xfrm flipV="1">
            <a:off x="3868471" y="1921452"/>
            <a:ext cx="2822783" cy="1850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0"/>
            <a:endCxn id="88" idx="2"/>
          </p:cNvCxnSpPr>
          <p:nvPr/>
        </p:nvCxnSpPr>
        <p:spPr>
          <a:xfrm flipV="1">
            <a:off x="5458959" y="1921452"/>
            <a:ext cx="1232295" cy="1852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8" idx="0"/>
            <a:endCxn id="88" idx="2"/>
          </p:cNvCxnSpPr>
          <p:nvPr/>
        </p:nvCxnSpPr>
        <p:spPr>
          <a:xfrm flipH="1" flipV="1">
            <a:off x="6691254" y="1921452"/>
            <a:ext cx="1610840" cy="1858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7" idx="0"/>
            <a:endCxn id="88" idx="2"/>
          </p:cNvCxnSpPr>
          <p:nvPr/>
        </p:nvCxnSpPr>
        <p:spPr>
          <a:xfrm flipH="1" flipV="1">
            <a:off x="6691254" y="1921452"/>
            <a:ext cx="20352" cy="18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itle 5"/>
          <p:cNvSpPr txBox="1">
            <a:spLocks/>
          </p:cNvSpPr>
          <p:nvPr/>
        </p:nvSpPr>
        <p:spPr>
          <a:xfrm>
            <a:off x="6727147" y="1891327"/>
            <a:ext cx="628649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wp1-</a:t>
            </a:r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4" name="Title 5"/>
          <p:cNvSpPr txBox="1">
            <a:spLocks/>
          </p:cNvSpPr>
          <p:nvPr/>
        </p:nvSpPr>
        <p:spPr>
          <a:xfrm>
            <a:off x="7111622" y="1712339"/>
            <a:ext cx="518354" cy="158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baseline="0">
                <a:solidFill>
                  <a:schemeClr val="accent3"/>
                </a:solidFill>
                <a:latin typeface="+mj-lt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000" dirty="0" smtClean="0">
                <a:solidFill>
                  <a:srgbClr val="4F81BD"/>
                </a:solidFill>
              </a:rPr>
              <a:t>3.3.3.3</a:t>
            </a:r>
            <a:endParaRPr lang="en-US" sz="10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7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477</Words>
  <Application>Microsoft Macintosh PowerPoint</Application>
  <PresentationFormat>On-screen Show (4:3)</PresentationFormat>
  <Paragraphs>301</Paragraphs>
  <Slides>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Cumulus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Laffer</dc:creator>
  <cp:lastModifiedBy>Scott Laffer</cp:lastModifiedBy>
  <cp:revision>27</cp:revision>
  <dcterms:created xsi:type="dcterms:W3CDTF">2015-10-04T07:16:23Z</dcterms:created>
  <dcterms:modified xsi:type="dcterms:W3CDTF">2015-10-16T00:07:20Z</dcterms:modified>
</cp:coreProperties>
</file>