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24" autoAdjust="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88E7-FA6E-4841-804F-0F643E530C9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6C717-D6E2-4443-AAC7-407E0A4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to do to enforce these time requirement?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6C717-D6E2-4443-AAC7-407E0A448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to do to enforce these time requirement?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break time into the very small parts we call ticks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OS decides which task runs during the tick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multi processing, the OS just swap out and swap in task during the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is make the real-time OS different from the GPOS?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6C717-D6E2-4443-AAC7-407E0A448B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Priority and determinism</a:t>
            </a:r>
          </a:p>
          <a:p>
            <a:r>
              <a:rPr lang="en-US" dirty="0"/>
              <a:t>So we assign all of our task a priority </a:t>
            </a:r>
          </a:p>
          <a:p>
            <a:r>
              <a:rPr lang="en-US" dirty="0"/>
              <a:t>Determinism means we can predict what the OS is going to do, so with the priority system it ‘s easy to do that because we can always say the</a:t>
            </a:r>
          </a:p>
          <a:p>
            <a:r>
              <a:rPr lang="en-US" dirty="0"/>
              <a:t>Highest priority task will always runs.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GPOS concentrate the throughput and appearing like simultaneous </a:t>
            </a:r>
          </a:p>
          <a:p>
            <a:r>
              <a:rPr lang="en-US" dirty="0"/>
              <a:t>In RTOS we want to have low latency and predictability so as long as there is a highest priority one task, the system is going to run that</a:t>
            </a:r>
          </a:p>
          <a:p>
            <a:r>
              <a:rPr lang="en-US" dirty="0"/>
              <a:t>How do we stop this </a:t>
            </a:r>
            <a:r>
              <a:rPr lang="en-US"/>
              <a:t>from happening?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6C717-D6E2-4443-AAC7-407E0A448B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5166-D46E-DD25-3826-33195806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89BD-111E-22BB-1297-8847365BA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FAB8-9F97-48E0-D511-D0A1752C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8F0E-EEC2-1428-9758-B97D916F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EE3C-3D0F-FDB6-89E8-91DDBCD7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89-5700-A607-6CFB-096B2A6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B2053-F4DC-E3B1-0032-6ED90E7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4C3D-8F26-484F-A468-957325B3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01E6-F30B-24D8-0D00-355D4A13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FBB5-27C9-03B7-0DC8-82D5B3DF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73293-0B31-6519-1B4B-3E9DF7469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4695-10D9-AD4D-41D3-21C5350F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6FBE-4B0E-4EA6-BB01-4A02E83B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83B3-C13C-4DD9-C0A9-C3E1AD65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0895-61A1-3EA1-77F0-2C2DFCD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F1C7-B572-9EA7-7564-78CB4945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D4EA-642A-A65F-2FE4-A156091C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C2FB-2509-DCAC-3161-53BB4AA4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D06D-879B-0A6B-4533-53F39DC6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3A1A-B188-B75A-646F-FF78A881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6FA-FB5A-4AD3-D018-7A3986E4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84FC-D436-D65C-BFCC-4785EDB5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C2A7-F44B-1373-176C-861543A1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B669-797D-13AD-2552-EC6310E8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A2D2-054E-6FAA-1FB1-932AE691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9483-C7A0-168E-D0A0-55DFF6FD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AFD0-2996-5CFB-7E65-DA57A40D6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D56C6-732D-28C4-446E-3BCD8618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CACE-CFC7-90D5-29EE-6FDD6DD4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BF04C-1077-6311-739C-51279FB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6932-41EB-56AD-55EB-14D308A4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55A2-094D-D196-4ECA-1EFFA761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E2E8-0479-56E1-6635-58C312EB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27174-A624-C3C1-17D9-42ECE27B4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F9815-E469-8674-CD52-2C2C673B9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876E0-CD9A-9484-363D-DF373493D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443D0-4D0F-2293-7046-CEDC62A9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D8A0F-3340-B4A4-F023-33B84409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4EE13-1663-1934-59A5-5468C16E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F33-90C7-E549-2957-C8C8D01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56E3-57BF-573E-344E-EAC1DD8B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A4076-17D9-75CE-BEF5-C374C2F9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7478-3914-EBF8-59AA-01D4DC8A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B8074-8098-A142-CE2F-2E884EF3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65EA0-7AF6-B9D7-EA33-B3182B6C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393F-ACBF-0C3F-F91F-DEF65938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0BA5-5B92-776A-0E54-ABCD678F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F7ED-4878-4ADB-4D24-74F15AC9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0BFA-D849-642B-7D92-DC9894EC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16DEF-CB49-140E-D968-9E22ECDD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03D84-E85B-A171-E0C5-2293C748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75CD-14E3-9200-4B2F-271208CA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8B15-8049-41E3-17A8-B31EFFC4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953B3-F9F8-830F-4C79-07DD3BFD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2D9D1-061A-8054-407B-D85F3E71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2C6C-8358-F636-2B42-21201C8E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FF66-E13F-798A-0E19-E07B84CD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CBAC-8160-8F84-D692-2E135B37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D2376-165F-B984-9AB8-D0B3C86C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C2AD-A2B8-1336-B38E-753F06A8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D9FE-F800-285F-6127-8318930D9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414E6-62F2-4366-9718-827FD32D3F8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FBA8-6280-9486-4EF1-A0AC66A95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51C8-CD8A-15F2-3EAA-1E8287EE7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423E2-AF91-4C57-89B9-56FF04F9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9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A857D-F541-2A07-1A6B-37902265E542}"/>
              </a:ext>
            </a:extLst>
          </p:cNvPr>
          <p:cNvSpPr txBox="1"/>
          <p:nvPr/>
        </p:nvSpPr>
        <p:spPr>
          <a:xfrm>
            <a:off x="446486" y="27081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5D986-082C-5AB0-FD00-E81867732DA1}"/>
              </a:ext>
            </a:extLst>
          </p:cNvPr>
          <p:cNvCxnSpPr/>
          <p:nvPr/>
        </p:nvCxnSpPr>
        <p:spPr>
          <a:xfrm>
            <a:off x="2522242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FC845A-409C-CB01-ED9D-86AD33DB9CBB}"/>
              </a:ext>
            </a:extLst>
          </p:cNvPr>
          <p:cNvCxnSpPr/>
          <p:nvPr/>
        </p:nvCxnSpPr>
        <p:spPr>
          <a:xfrm>
            <a:off x="3378730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57CB5-4A02-7D74-9B9D-25AFC79CA11F}"/>
              </a:ext>
            </a:extLst>
          </p:cNvPr>
          <p:cNvCxnSpPr/>
          <p:nvPr/>
        </p:nvCxnSpPr>
        <p:spPr>
          <a:xfrm>
            <a:off x="4238266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F539B5-E8F9-F00B-0F10-6D40BB42CBEA}"/>
              </a:ext>
            </a:extLst>
          </p:cNvPr>
          <p:cNvCxnSpPr/>
          <p:nvPr/>
        </p:nvCxnSpPr>
        <p:spPr>
          <a:xfrm>
            <a:off x="5094754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70460-A941-CFEB-37EA-6170B01FDB1F}"/>
              </a:ext>
            </a:extLst>
          </p:cNvPr>
          <p:cNvCxnSpPr/>
          <p:nvPr/>
        </p:nvCxnSpPr>
        <p:spPr>
          <a:xfrm>
            <a:off x="5954290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864CC9-4682-5058-DE5A-9E9398200E42}"/>
              </a:ext>
            </a:extLst>
          </p:cNvPr>
          <p:cNvCxnSpPr/>
          <p:nvPr/>
        </p:nvCxnSpPr>
        <p:spPr>
          <a:xfrm>
            <a:off x="6804682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62BDCF-0F27-90C1-ED22-AB7FDADC8EDC}"/>
              </a:ext>
            </a:extLst>
          </p:cNvPr>
          <p:cNvCxnSpPr/>
          <p:nvPr/>
        </p:nvCxnSpPr>
        <p:spPr>
          <a:xfrm>
            <a:off x="7664218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38BB34-811E-E406-01B4-DC0CAD10405F}"/>
              </a:ext>
            </a:extLst>
          </p:cNvPr>
          <p:cNvCxnSpPr/>
          <p:nvPr/>
        </p:nvCxnSpPr>
        <p:spPr>
          <a:xfrm>
            <a:off x="8520706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138855-30C1-0744-C44D-227E748A1705}"/>
              </a:ext>
            </a:extLst>
          </p:cNvPr>
          <p:cNvCxnSpPr/>
          <p:nvPr/>
        </p:nvCxnSpPr>
        <p:spPr>
          <a:xfrm>
            <a:off x="9380242" y="2139634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43D68C-816E-51D2-DC9A-F0E0D7DCC849}"/>
              </a:ext>
            </a:extLst>
          </p:cNvPr>
          <p:cNvSpPr txBox="1"/>
          <p:nvPr/>
        </p:nvSpPr>
        <p:spPr>
          <a:xfrm>
            <a:off x="896112" y="1426464"/>
            <a:ext cx="478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OS decides which task runs during the tick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FD421D-C23E-CDC5-C4D8-841E32AD41E1}"/>
              </a:ext>
            </a:extLst>
          </p:cNvPr>
          <p:cNvSpPr/>
          <p:nvPr/>
        </p:nvSpPr>
        <p:spPr>
          <a:xfrm>
            <a:off x="1094259" y="3703320"/>
            <a:ext cx="1530067" cy="18470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Sensor Data Gathering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242A6-34A9-74A6-C199-4AD03976046A}"/>
              </a:ext>
            </a:extLst>
          </p:cNvPr>
          <p:cNvSpPr/>
          <p:nvPr/>
        </p:nvSpPr>
        <p:spPr>
          <a:xfrm>
            <a:off x="4754909" y="3703320"/>
            <a:ext cx="1530067" cy="1847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Updating Display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BE32D-790A-D4E9-13CB-8D37C3667F72}"/>
              </a:ext>
            </a:extLst>
          </p:cNvPr>
          <p:cNvSpPr/>
          <p:nvPr/>
        </p:nvSpPr>
        <p:spPr>
          <a:xfrm>
            <a:off x="8610629" y="3703320"/>
            <a:ext cx="1530067" cy="184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Blink Led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5D6FC-C252-4653-3B52-8FF101285FDA}"/>
              </a:ext>
            </a:extLst>
          </p:cNvPr>
          <p:cNvSpPr/>
          <p:nvPr/>
        </p:nvSpPr>
        <p:spPr>
          <a:xfrm>
            <a:off x="2522242" y="2267650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74E7E-F884-CF04-59C5-53010B3071E5}"/>
              </a:ext>
            </a:extLst>
          </p:cNvPr>
          <p:cNvSpPr/>
          <p:nvPr/>
        </p:nvSpPr>
        <p:spPr>
          <a:xfrm>
            <a:off x="3381777" y="2267650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84A406-A9EA-397E-DFB6-86DA02750253}"/>
              </a:ext>
            </a:extLst>
          </p:cNvPr>
          <p:cNvSpPr/>
          <p:nvPr/>
        </p:nvSpPr>
        <p:spPr>
          <a:xfrm>
            <a:off x="4239798" y="2267650"/>
            <a:ext cx="850377" cy="658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D84164-C1D6-1DBC-BAA3-34BD014792DE}"/>
              </a:ext>
            </a:extLst>
          </p:cNvPr>
          <p:cNvSpPr/>
          <p:nvPr/>
        </p:nvSpPr>
        <p:spPr>
          <a:xfrm>
            <a:off x="5090175" y="2267650"/>
            <a:ext cx="850377" cy="65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B1B4F0-7E2A-8C24-F0A9-417FF48304D4}"/>
              </a:ext>
            </a:extLst>
          </p:cNvPr>
          <p:cNvSpPr/>
          <p:nvPr/>
        </p:nvSpPr>
        <p:spPr>
          <a:xfrm>
            <a:off x="5949708" y="2267650"/>
            <a:ext cx="850377" cy="658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E9432B-1D8F-B00F-948E-6123ED449EF0}"/>
              </a:ext>
            </a:extLst>
          </p:cNvPr>
          <p:cNvSpPr/>
          <p:nvPr/>
        </p:nvSpPr>
        <p:spPr>
          <a:xfrm>
            <a:off x="6813823" y="2262078"/>
            <a:ext cx="850377" cy="658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9402E2-61DA-8A9F-04C6-839CA7DA7C65}"/>
              </a:ext>
            </a:extLst>
          </p:cNvPr>
          <p:cNvSpPr/>
          <p:nvPr/>
        </p:nvSpPr>
        <p:spPr>
          <a:xfrm>
            <a:off x="7673377" y="2262078"/>
            <a:ext cx="850377" cy="65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0E0D70-4AD2-3A8C-1F37-CC62C5C8DBBE}"/>
              </a:ext>
            </a:extLst>
          </p:cNvPr>
          <p:cNvSpPr/>
          <p:nvPr/>
        </p:nvSpPr>
        <p:spPr>
          <a:xfrm>
            <a:off x="8525285" y="2252934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A857D-F541-2A07-1A6B-37902265E542}"/>
              </a:ext>
            </a:extLst>
          </p:cNvPr>
          <p:cNvSpPr txBox="1"/>
          <p:nvPr/>
        </p:nvSpPr>
        <p:spPr>
          <a:xfrm>
            <a:off x="446486" y="270810"/>
            <a:ext cx="283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Priorities and Determinism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FD421D-C23E-CDC5-C4D8-841E32AD41E1}"/>
              </a:ext>
            </a:extLst>
          </p:cNvPr>
          <p:cNvSpPr/>
          <p:nvPr/>
        </p:nvSpPr>
        <p:spPr>
          <a:xfrm>
            <a:off x="1367391" y="1581912"/>
            <a:ext cx="1530067" cy="18470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Sensor Data Gathering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242A6-34A9-74A6-C199-4AD03976046A}"/>
              </a:ext>
            </a:extLst>
          </p:cNvPr>
          <p:cNvSpPr/>
          <p:nvPr/>
        </p:nvSpPr>
        <p:spPr>
          <a:xfrm>
            <a:off x="4992415" y="1581912"/>
            <a:ext cx="1530067" cy="1847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Updating Display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BE32D-790A-D4E9-13CB-8D37C3667F72}"/>
              </a:ext>
            </a:extLst>
          </p:cNvPr>
          <p:cNvSpPr/>
          <p:nvPr/>
        </p:nvSpPr>
        <p:spPr>
          <a:xfrm>
            <a:off x="8848135" y="1581912"/>
            <a:ext cx="1530067" cy="1847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Blink Led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A2331-EB9B-6D87-8052-9274601D296F}"/>
              </a:ext>
            </a:extLst>
          </p:cNvPr>
          <p:cNvSpPr txBox="1"/>
          <p:nvPr/>
        </p:nvSpPr>
        <p:spPr>
          <a:xfrm>
            <a:off x="760021" y="3752603"/>
            <a:ext cx="6824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OS always runs the highest priority task it can deterministically.</a:t>
            </a:r>
          </a:p>
          <a:p>
            <a:endParaRPr lang="en-US" dirty="0"/>
          </a:p>
          <a:p>
            <a:r>
              <a:rPr lang="en-US" dirty="0"/>
              <a:t>Emphasizes low latency and predictability over throughput.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DACD9-6308-B037-FAFC-456A361C4554}"/>
              </a:ext>
            </a:extLst>
          </p:cNvPr>
          <p:cNvCxnSpPr/>
          <p:nvPr/>
        </p:nvCxnSpPr>
        <p:spPr>
          <a:xfrm>
            <a:off x="2472269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74E18-4590-B7D9-3A6A-E6AB249B8D64}"/>
              </a:ext>
            </a:extLst>
          </p:cNvPr>
          <p:cNvCxnSpPr/>
          <p:nvPr/>
        </p:nvCxnSpPr>
        <p:spPr>
          <a:xfrm>
            <a:off x="3328757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23DD9-2D44-63CE-E3B2-AA03EA3D216F}"/>
              </a:ext>
            </a:extLst>
          </p:cNvPr>
          <p:cNvCxnSpPr/>
          <p:nvPr/>
        </p:nvCxnSpPr>
        <p:spPr>
          <a:xfrm>
            <a:off x="4188293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3188A5-8919-6471-337B-74A9E2382DA6}"/>
              </a:ext>
            </a:extLst>
          </p:cNvPr>
          <p:cNvCxnSpPr/>
          <p:nvPr/>
        </p:nvCxnSpPr>
        <p:spPr>
          <a:xfrm>
            <a:off x="5044781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3B84A9-56FB-38BE-E41B-5CF78F67D75E}"/>
              </a:ext>
            </a:extLst>
          </p:cNvPr>
          <p:cNvCxnSpPr/>
          <p:nvPr/>
        </p:nvCxnSpPr>
        <p:spPr>
          <a:xfrm>
            <a:off x="5904317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C29748-B3AE-5C45-FCC9-1C18885FA40D}"/>
              </a:ext>
            </a:extLst>
          </p:cNvPr>
          <p:cNvCxnSpPr/>
          <p:nvPr/>
        </p:nvCxnSpPr>
        <p:spPr>
          <a:xfrm>
            <a:off x="6754709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D9AC12-7A68-099B-C5F1-6F848B4F310B}"/>
              </a:ext>
            </a:extLst>
          </p:cNvPr>
          <p:cNvCxnSpPr/>
          <p:nvPr/>
        </p:nvCxnSpPr>
        <p:spPr>
          <a:xfrm>
            <a:off x="7614245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6673D8-63C3-14DF-E598-F38EBA0646B6}"/>
              </a:ext>
            </a:extLst>
          </p:cNvPr>
          <p:cNvCxnSpPr/>
          <p:nvPr/>
        </p:nvCxnSpPr>
        <p:spPr>
          <a:xfrm>
            <a:off x="8470733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2876B-338A-CF43-7682-85293BFFED91}"/>
              </a:ext>
            </a:extLst>
          </p:cNvPr>
          <p:cNvCxnSpPr/>
          <p:nvPr/>
        </p:nvCxnSpPr>
        <p:spPr>
          <a:xfrm>
            <a:off x="9330269" y="4818888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AD00CA5-E635-B1C0-4AE6-3315EA8841D0}"/>
              </a:ext>
            </a:extLst>
          </p:cNvPr>
          <p:cNvSpPr/>
          <p:nvPr/>
        </p:nvSpPr>
        <p:spPr>
          <a:xfrm>
            <a:off x="2472269" y="4946904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C11E8-2639-5F16-7066-09385D5EF580}"/>
              </a:ext>
            </a:extLst>
          </p:cNvPr>
          <p:cNvSpPr/>
          <p:nvPr/>
        </p:nvSpPr>
        <p:spPr>
          <a:xfrm>
            <a:off x="3331804" y="4946904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BB4C51-0673-A98E-2B22-4C3C8CE03DDD}"/>
              </a:ext>
            </a:extLst>
          </p:cNvPr>
          <p:cNvSpPr/>
          <p:nvPr/>
        </p:nvSpPr>
        <p:spPr>
          <a:xfrm>
            <a:off x="4189825" y="4946904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93C7EB-FCBF-7463-D90D-31128BF1B728}"/>
              </a:ext>
            </a:extLst>
          </p:cNvPr>
          <p:cNvSpPr/>
          <p:nvPr/>
        </p:nvSpPr>
        <p:spPr>
          <a:xfrm>
            <a:off x="5040202" y="4946904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DECB62-FB35-A83A-FE76-80442334A2A9}"/>
              </a:ext>
            </a:extLst>
          </p:cNvPr>
          <p:cNvSpPr/>
          <p:nvPr/>
        </p:nvSpPr>
        <p:spPr>
          <a:xfrm>
            <a:off x="5899735" y="4946904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E65F4-B32D-1D60-6F10-8B23ADEA118E}"/>
              </a:ext>
            </a:extLst>
          </p:cNvPr>
          <p:cNvSpPr/>
          <p:nvPr/>
        </p:nvSpPr>
        <p:spPr>
          <a:xfrm>
            <a:off x="6763850" y="4941332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1BDDE2-65A8-A113-2E31-9B7F3A67F5CA}"/>
              </a:ext>
            </a:extLst>
          </p:cNvPr>
          <p:cNvSpPr/>
          <p:nvPr/>
        </p:nvSpPr>
        <p:spPr>
          <a:xfrm>
            <a:off x="7623404" y="4941332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770E56-A457-5E3D-ADFA-18EA9D877D4E}"/>
              </a:ext>
            </a:extLst>
          </p:cNvPr>
          <p:cNvSpPr/>
          <p:nvPr/>
        </p:nvSpPr>
        <p:spPr>
          <a:xfrm>
            <a:off x="8475312" y="4932188"/>
            <a:ext cx="850377" cy="6583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B3BDA-EB51-A380-220D-130613DE5BE4}"/>
              </a:ext>
            </a:extLst>
          </p:cNvPr>
          <p:cNvSpPr txBox="1"/>
          <p:nvPr/>
        </p:nvSpPr>
        <p:spPr>
          <a:xfrm>
            <a:off x="10661933" y="1581912"/>
            <a:ext cx="107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the higher number, the higher priority</a:t>
            </a:r>
          </a:p>
        </p:txBody>
      </p:sp>
    </p:spTree>
    <p:extLst>
      <p:ext uri="{BB962C8B-B14F-4D97-AF65-F5344CB8AC3E}">
        <p14:creationId xmlns:p14="http://schemas.microsoft.com/office/powerpoint/2010/main" val="230154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242</Words>
  <Application>Microsoft Office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Phạm Công</dc:creator>
  <cp:lastModifiedBy>Phạm Công</cp:lastModifiedBy>
  <cp:revision>1</cp:revision>
  <dcterms:created xsi:type="dcterms:W3CDTF">2024-10-02T13:33:03Z</dcterms:created>
  <dcterms:modified xsi:type="dcterms:W3CDTF">2024-10-03T00:31:08Z</dcterms:modified>
</cp:coreProperties>
</file>