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4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3" r:id="rId11"/>
    <p:sldId id="301" r:id="rId12"/>
    <p:sldId id="290" r:id="rId13"/>
    <p:sldId id="291" r:id="rId14"/>
    <p:sldId id="292" r:id="rId15"/>
    <p:sldId id="302" r:id="rId16"/>
    <p:sldId id="294" r:id="rId17"/>
    <p:sldId id="296" r:id="rId18"/>
    <p:sldId id="297" r:id="rId19"/>
    <p:sldId id="298" r:id="rId20"/>
    <p:sldId id="299" r:id="rId21"/>
    <p:sldId id="300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Cong Tri" initials="NCT" lastIdx="1" clrIdx="0">
    <p:extLst>
      <p:ext uri="{19B8F6BF-5375-455C-9EA6-DF929625EA0E}">
        <p15:presenceInfo xmlns:p15="http://schemas.microsoft.com/office/powerpoint/2012/main" userId="Nguyen Cong 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280" autoAdjust="0"/>
  </p:normalViewPr>
  <p:slideViewPr>
    <p:cSldViewPr showGuides="1">
      <p:cViewPr varScale="1">
        <p:scale>
          <a:sx n="95" d="100"/>
          <a:sy n="95" d="100"/>
        </p:scale>
        <p:origin x="102" y="2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1ED92-47B1-4D01-A3A6-E8777A1CA2C3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BFB2D7-2B6A-44CA-9E67-ACC93625F15C}">
      <dgm:prSet phldrT="[Text]"/>
      <dgm:spPr/>
      <dgm:t>
        <a:bodyPr/>
        <a:lstStyle/>
        <a:p>
          <a:r>
            <a:rPr lang="vi-VN" smtClean="0"/>
            <a:t>TMS</a:t>
          </a:r>
          <a:endParaRPr lang="en-US"/>
        </a:p>
      </dgm:t>
    </dgm:pt>
    <dgm:pt modelId="{27DD26EA-4FBD-4C2B-A7C3-3654223DE6A2}" type="parTrans" cxnId="{8A3FAEEE-441C-45FF-892A-EBE4A8FAF985}">
      <dgm:prSet/>
      <dgm:spPr/>
      <dgm:t>
        <a:bodyPr/>
        <a:lstStyle/>
        <a:p>
          <a:endParaRPr lang="en-US"/>
        </a:p>
      </dgm:t>
    </dgm:pt>
    <dgm:pt modelId="{64A1DCC9-DB1D-46C3-A437-8C5770F0D333}" type="sibTrans" cxnId="{8A3FAEEE-441C-45FF-892A-EBE4A8FAF985}">
      <dgm:prSet/>
      <dgm:spPr/>
      <dgm:t>
        <a:bodyPr/>
        <a:lstStyle/>
        <a:p>
          <a:endParaRPr lang="en-US"/>
        </a:p>
      </dgm:t>
    </dgm:pt>
    <dgm:pt modelId="{D88020B6-0FE1-43E3-B15C-3BA29208BD5E}">
      <dgm:prSet phldrT="[Text]"/>
      <dgm:spPr/>
      <dgm:t>
        <a:bodyPr/>
        <a:lstStyle/>
        <a:p>
          <a:r>
            <a:rPr lang="en-US" smtClean="0"/>
            <a:t>Trainee repository</a:t>
          </a:r>
          <a:endParaRPr lang="en-US"/>
        </a:p>
      </dgm:t>
    </dgm:pt>
    <dgm:pt modelId="{E2461818-C738-44E1-B850-F9039F3D0CCE}" type="sibTrans" cxnId="{931A7C2D-9205-4E0D-89D6-9CDBBB607C8F}">
      <dgm:prSet/>
      <dgm:spPr/>
      <dgm:t>
        <a:bodyPr/>
        <a:lstStyle/>
        <a:p>
          <a:endParaRPr lang="en-US"/>
        </a:p>
      </dgm:t>
    </dgm:pt>
    <dgm:pt modelId="{698F7A43-B9FD-430F-B370-4C8AAB78B5DB}" type="parTrans" cxnId="{931A7C2D-9205-4E0D-89D6-9CDBBB607C8F}">
      <dgm:prSet/>
      <dgm:spPr/>
      <dgm:t>
        <a:bodyPr/>
        <a:lstStyle/>
        <a:p>
          <a:endParaRPr lang="en-US"/>
        </a:p>
      </dgm:t>
    </dgm:pt>
    <dgm:pt modelId="{006E634B-6F79-4996-B96E-A14F3EFFDD95}">
      <dgm:prSet phldrT="[Text]"/>
      <dgm:spPr/>
      <dgm:t>
        <a:bodyPr/>
        <a:lstStyle/>
        <a:p>
          <a:r>
            <a:rPr lang="en-US" smtClean="0"/>
            <a:t>Repository Layer</a:t>
          </a:r>
          <a:endParaRPr lang="en-US"/>
        </a:p>
      </dgm:t>
    </dgm:pt>
    <dgm:pt modelId="{EE96BED0-3B3D-46E7-9477-7AEF15F09D74}" type="sibTrans" cxnId="{E55C256C-E0F6-4FA3-B409-3E7D985A9584}">
      <dgm:prSet/>
      <dgm:spPr/>
      <dgm:t>
        <a:bodyPr/>
        <a:lstStyle/>
        <a:p>
          <a:endParaRPr lang="en-US"/>
        </a:p>
      </dgm:t>
    </dgm:pt>
    <dgm:pt modelId="{3E97D3F5-8F36-4C3A-BE5E-B997740DDF46}" type="parTrans" cxnId="{E55C256C-E0F6-4FA3-B409-3E7D985A9584}">
      <dgm:prSet/>
      <dgm:spPr/>
      <dgm:t>
        <a:bodyPr/>
        <a:lstStyle/>
        <a:p>
          <a:endParaRPr lang="en-US"/>
        </a:p>
      </dgm:t>
    </dgm:pt>
    <dgm:pt modelId="{C686FA5F-EF45-4931-8163-BD35D36F8C35}">
      <dgm:prSet phldrT="[Text]"/>
      <dgm:spPr/>
      <dgm:t>
        <a:bodyPr/>
        <a:lstStyle/>
        <a:p>
          <a:r>
            <a:rPr lang="en-US" smtClean="0"/>
            <a:t>Add trainee into a course</a:t>
          </a:r>
          <a:endParaRPr lang="en-US"/>
        </a:p>
      </dgm:t>
    </dgm:pt>
    <dgm:pt modelId="{DAD6DB1E-6EE8-4B08-8572-B3DE72E1E970}" type="sibTrans" cxnId="{6C3A0837-AFB3-49D7-82E2-BB7932008BAE}">
      <dgm:prSet/>
      <dgm:spPr/>
      <dgm:t>
        <a:bodyPr/>
        <a:lstStyle/>
        <a:p>
          <a:endParaRPr lang="en-US"/>
        </a:p>
      </dgm:t>
    </dgm:pt>
    <dgm:pt modelId="{1DE1F7CA-6D6C-4360-90FD-F395B5CAB0BD}" type="parTrans" cxnId="{6C3A0837-AFB3-49D7-82E2-BB7932008BAE}">
      <dgm:prSet/>
      <dgm:spPr/>
      <dgm:t>
        <a:bodyPr/>
        <a:lstStyle/>
        <a:p>
          <a:endParaRPr lang="en-US"/>
        </a:p>
      </dgm:t>
    </dgm:pt>
    <dgm:pt modelId="{117D5D17-542D-4F90-9489-1D66BB8B926A}">
      <dgm:prSet phldrT="[Text]"/>
      <dgm:spPr/>
      <dgm:t>
        <a:bodyPr/>
        <a:lstStyle/>
        <a:p>
          <a:r>
            <a:rPr lang="en-US" smtClean="0"/>
            <a:t>Add trainer into topic</a:t>
          </a:r>
          <a:endParaRPr lang="en-US"/>
        </a:p>
      </dgm:t>
    </dgm:pt>
    <dgm:pt modelId="{C1AC07FD-2564-4C6B-AD4C-2AC31FCF4E04}" type="parTrans" cxnId="{44245A03-C877-4519-9E85-3125ACA29BED}">
      <dgm:prSet/>
      <dgm:spPr/>
      <dgm:t>
        <a:bodyPr/>
        <a:lstStyle/>
        <a:p>
          <a:endParaRPr lang="en-US"/>
        </a:p>
      </dgm:t>
    </dgm:pt>
    <dgm:pt modelId="{ADFCB539-E1FC-4981-AA66-A28480929AE9}" type="sibTrans" cxnId="{44245A03-C877-4519-9E85-3125ACA29BED}">
      <dgm:prSet/>
      <dgm:spPr/>
      <dgm:t>
        <a:bodyPr/>
        <a:lstStyle/>
        <a:p>
          <a:endParaRPr lang="en-US"/>
        </a:p>
      </dgm:t>
    </dgm:pt>
    <dgm:pt modelId="{2026855E-52DE-40BD-8940-7EA93D6E4670}">
      <dgm:prSet phldrT="[Text]"/>
      <dgm:spPr/>
      <dgm:t>
        <a:bodyPr/>
        <a:lstStyle/>
        <a:p>
          <a:r>
            <a:rPr lang="en-US" smtClean="0"/>
            <a:t>Add course category into course</a:t>
          </a:r>
          <a:endParaRPr lang="en-US"/>
        </a:p>
      </dgm:t>
    </dgm:pt>
    <dgm:pt modelId="{2EC6153F-EB01-4CC4-BF3A-AA10799AF291}" type="parTrans" cxnId="{2861A68D-C68F-4A65-84C4-DD02B199CB0C}">
      <dgm:prSet/>
      <dgm:spPr/>
      <dgm:t>
        <a:bodyPr/>
        <a:lstStyle/>
        <a:p>
          <a:endParaRPr lang="en-US"/>
        </a:p>
      </dgm:t>
    </dgm:pt>
    <dgm:pt modelId="{041DAAAF-56A1-4FB8-B067-73BEA1D16DF8}" type="sibTrans" cxnId="{2861A68D-C68F-4A65-84C4-DD02B199CB0C}">
      <dgm:prSet/>
      <dgm:spPr/>
      <dgm:t>
        <a:bodyPr/>
        <a:lstStyle/>
        <a:p>
          <a:endParaRPr lang="en-US"/>
        </a:p>
      </dgm:t>
    </dgm:pt>
    <dgm:pt modelId="{63165F4A-325C-4896-88BB-711B04FA436E}">
      <dgm:prSet phldrT="[Text]"/>
      <dgm:spPr/>
      <dgm:t>
        <a:bodyPr/>
        <a:lstStyle/>
        <a:p>
          <a:r>
            <a:rPr lang="en-US" smtClean="0"/>
            <a:t>View course topic that assigned to trainer</a:t>
          </a:r>
          <a:endParaRPr lang="en-US"/>
        </a:p>
      </dgm:t>
    </dgm:pt>
    <dgm:pt modelId="{5C62D628-C2B2-449A-AA4B-72D9A6275B92}" type="parTrans" cxnId="{66E81931-1207-4B8B-9F3E-5F3D41A3B9EF}">
      <dgm:prSet/>
      <dgm:spPr/>
      <dgm:t>
        <a:bodyPr/>
        <a:lstStyle/>
        <a:p>
          <a:endParaRPr lang="en-US"/>
        </a:p>
      </dgm:t>
    </dgm:pt>
    <dgm:pt modelId="{3981EDBB-7FBA-46CC-8DBE-BE5CDBF07302}" type="sibTrans" cxnId="{66E81931-1207-4B8B-9F3E-5F3D41A3B9EF}">
      <dgm:prSet/>
      <dgm:spPr/>
      <dgm:t>
        <a:bodyPr/>
        <a:lstStyle/>
        <a:p>
          <a:endParaRPr lang="en-US"/>
        </a:p>
      </dgm:t>
    </dgm:pt>
    <dgm:pt modelId="{74A1BEDE-E38D-4E27-9BF8-A77014800CAF}">
      <dgm:prSet phldrT="[Text]"/>
      <dgm:spPr/>
      <dgm:t>
        <a:bodyPr/>
        <a:lstStyle/>
        <a:p>
          <a:r>
            <a:rPr lang="en-US" smtClean="0"/>
            <a:t>Admin repository</a:t>
          </a:r>
          <a:endParaRPr lang="en-US"/>
        </a:p>
      </dgm:t>
    </dgm:pt>
    <dgm:pt modelId="{0A94057C-E70E-48BF-9ED0-FCC135F737BD}" type="parTrans" cxnId="{1573BEEB-4166-4CFD-865E-5BC1F3EFBD16}">
      <dgm:prSet/>
      <dgm:spPr/>
      <dgm:t>
        <a:bodyPr/>
        <a:lstStyle/>
        <a:p>
          <a:endParaRPr lang="en-US"/>
        </a:p>
      </dgm:t>
    </dgm:pt>
    <dgm:pt modelId="{2ECAA925-E89C-401A-BDC5-03147249492A}" type="sibTrans" cxnId="{1573BEEB-4166-4CFD-865E-5BC1F3EFBD16}">
      <dgm:prSet/>
      <dgm:spPr/>
      <dgm:t>
        <a:bodyPr/>
        <a:lstStyle/>
        <a:p>
          <a:endParaRPr lang="en-US"/>
        </a:p>
      </dgm:t>
    </dgm:pt>
    <dgm:pt modelId="{9AC0B621-1D94-4DF9-949C-857FE60B7369}">
      <dgm:prSet phldrT="[Text]"/>
      <dgm:spPr/>
      <dgm:t>
        <a:bodyPr/>
        <a:lstStyle/>
        <a:p>
          <a:r>
            <a:rPr lang="en-US" smtClean="0"/>
            <a:t>Course category repository</a:t>
          </a:r>
          <a:endParaRPr lang="en-US"/>
        </a:p>
      </dgm:t>
    </dgm:pt>
    <dgm:pt modelId="{81E05465-0C85-4FD1-9D2C-7CC00DA752FC}" type="parTrans" cxnId="{49CD4B9A-02F2-442E-93A4-97053EB1737C}">
      <dgm:prSet/>
      <dgm:spPr/>
      <dgm:t>
        <a:bodyPr/>
        <a:lstStyle/>
        <a:p>
          <a:endParaRPr lang="en-US"/>
        </a:p>
      </dgm:t>
    </dgm:pt>
    <dgm:pt modelId="{5D70E9FD-1B84-4B98-B206-39FE6AA5A23F}" type="sibTrans" cxnId="{49CD4B9A-02F2-442E-93A4-97053EB1737C}">
      <dgm:prSet/>
      <dgm:spPr/>
      <dgm:t>
        <a:bodyPr/>
        <a:lstStyle/>
        <a:p>
          <a:endParaRPr lang="en-US"/>
        </a:p>
      </dgm:t>
    </dgm:pt>
    <dgm:pt modelId="{BAF502A0-798F-4A78-8BFF-DAE6416CC9E7}">
      <dgm:prSet phldrT="[Text]"/>
      <dgm:spPr/>
      <dgm:t>
        <a:bodyPr/>
        <a:lstStyle/>
        <a:p>
          <a:r>
            <a:rPr lang="en-US" smtClean="0"/>
            <a:t>Course repository</a:t>
          </a:r>
          <a:endParaRPr lang="en-US"/>
        </a:p>
      </dgm:t>
    </dgm:pt>
    <dgm:pt modelId="{5942B96E-A65B-4988-B83A-816D63394E37}" type="parTrans" cxnId="{2B40987C-EAD7-4F44-BCD6-F7B87FC3E469}">
      <dgm:prSet/>
      <dgm:spPr/>
      <dgm:t>
        <a:bodyPr/>
        <a:lstStyle/>
        <a:p>
          <a:endParaRPr lang="en-US"/>
        </a:p>
      </dgm:t>
    </dgm:pt>
    <dgm:pt modelId="{71C24906-4921-4046-B057-E856089976DD}" type="sibTrans" cxnId="{2B40987C-EAD7-4F44-BCD6-F7B87FC3E469}">
      <dgm:prSet/>
      <dgm:spPr/>
      <dgm:t>
        <a:bodyPr/>
        <a:lstStyle/>
        <a:p>
          <a:endParaRPr lang="en-US"/>
        </a:p>
      </dgm:t>
    </dgm:pt>
    <dgm:pt modelId="{0EFA3E7D-C77E-4853-9C02-593B7B9C8D29}">
      <dgm:prSet phldrT="[Text]"/>
      <dgm:spPr/>
      <dgm:t>
        <a:bodyPr/>
        <a:lstStyle/>
        <a:p>
          <a:r>
            <a:rPr lang="en-US" smtClean="0"/>
            <a:t>Enrollment repository</a:t>
          </a:r>
          <a:endParaRPr lang="en-US"/>
        </a:p>
      </dgm:t>
    </dgm:pt>
    <dgm:pt modelId="{DEABA5F8-E547-4592-ABFD-53C118546385}" type="parTrans" cxnId="{C1B3CBB3-5A68-4567-862A-7FB479DC5009}">
      <dgm:prSet/>
      <dgm:spPr/>
      <dgm:t>
        <a:bodyPr/>
        <a:lstStyle/>
        <a:p>
          <a:endParaRPr lang="en-US"/>
        </a:p>
      </dgm:t>
    </dgm:pt>
    <dgm:pt modelId="{6629E2ED-B0A9-4AFE-B4BD-7E6B1792FB8C}" type="sibTrans" cxnId="{C1B3CBB3-5A68-4567-862A-7FB479DC5009}">
      <dgm:prSet/>
      <dgm:spPr/>
      <dgm:t>
        <a:bodyPr/>
        <a:lstStyle/>
        <a:p>
          <a:endParaRPr lang="en-US"/>
        </a:p>
      </dgm:t>
    </dgm:pt>
    <dgm:pt modelId="{8D54EF43-8FDF-4C6D-9441-D287A44C5633}">
      <dgm:prSet phldrT="[Text]"/>
      <dgm:spPr/>
      <dgm:t>
        <a:bodyPr/>
        <a:lstStyle/>
        <a:p>
          <a:r>
            <a:rPr lang="en-US" smtClean="0"/>
            <a:t>Feedback repository</a:t>
          </a:r>
          <a:endParaRPr lang="en-US"/>
        </a:p>
      </dgm:t>
    </dgm:pt>
    <dgm:pt modelId="{C89DCEAA-CE15-467C-B521-79F166ADAF87}" type="parTrans" cxnId="{A6753703-EDEF-4E90-8397-4726035BE812}">
      <dgm:prSet/>
      <dgm:spPr/>
      <dgm:t>
        <a:bodyPr/>
        <a:lstStyle/>
        <a:p>
          <a:endParaRPr lang="en-US"/>
        </a:p>
      </dgm:t>
    </dgm:pt>
    <dgm:pt modelId="{7382BC01-4C48-45AE-A246-A5A8A6F5C6BE}" type="sibTrans" cxnId="{A6753703-EDEF-4E90-8397-4726035BE812}">
      <dgm:prSet/>
      <dgm:spPr/>
      <dgm:t>
        <a:bodyPr/>
        <a:lstStyle/>
        <a:p>
          <a:endParaRPr lang="en-US"/>
        </a:p>
      </dgm:t>
    </dgm:pt>
    <dgm:pt modelId="{F0924931-5838-454F-B41C-B4D74B826A47}">
      <dgm:prSet phldrT="[Text]"/>
      <dgm:spPr/>
      <dgm:t>
        <a:bodyPr/>
        <a:lstStyle/>
        <a:p>
          <a:r>
            <a:rPr lang="en-US" smtClean="0"/>
            <a:t>Controller layer</a:t>
          </a:r>
          <a:endParaRPr lang="en-US"/>
        </a:p>
      </dgm:t>
    </dgm:pt>
    <dgm:pt modelId="{EA938167-24B6-43E9-AC61-A32657ACF168}" type="parTrans" cxnId="{13CFEAA2-2BBB-406F-BB40-FAB40B25C2DD}">
      <dgm:prSet/>
      <dgm:spPr/>
      <dgm:t>
        <a:bodyPr/>
        <a:lstStyle/>
        <a:p>
          <a:endParaRPr lang="en-US"/>
        </a:p>
      </dgm:t>
    </dgm:pt>
    <dgm:pt modelId="{B328FC6D-733B-42BA-B668-B85F1265CB92}" type="sibTrans" cxnId="{13CFEAA2-2BBB-406F-BB40-FAB40B25C2DD}">
      <dgm:prSet/>
      <dgm:spPr/>
      <dgm:t>
        <a:bodyPr/>
        <a:lstStyle/>
        <a:p>
          <a:endParaRPr lang="en-US"/>
        </a:p>
      </dgm:t>
    </dgm:pt>
    <dgm:pt modelId="{9687879A-0FA6-4C61-8E3A-4A2F81B922BA}">
      <dgm:prSet phldrT="[Text]"/>
      <dgm:spPr/>
      <dgm:t>
        <a:bodyPr/>
        <a:lstStyle/>
        <a:p>
          <a:r>
            <a:rPr lang="en-US" smtClean="0"/>
            <a:t>Add trainer into a topic </a:t>
          </a:r>
          <a:endParaRPr lang="en-US"/>
        </a:p>
      </dgm:t>
    </dgm:pt>
    <dgm:pt modelId="{1A874816-4ABE-4500-881D-75CB8C36E4BC}" type="sibTrans" cxnId="{00A8037C-B68C-434E-BE47-FAB76E57F2C4}">
      <dgm:prSet/>
      <dgm:spPr/>
      <dgm:t>
        <a:bodyPr/>
        <a:lstStyle/>
        <a:p>
          <a:endParaRPr lang="en-US"/>
        </a:p>
      </dgm:t>
    </dgm:pt>
    <dgm:pt modelId="{920BE487-C804-4405-8A1B-289B67565E1E}" type="parTrans" cxnId="{00A8037C-B68C-434E-BE47-FAB76E57F2C4}">
      <dgm:prSet/>
      <dgm:spPr/>
      <dgm:t>
        <a:bodyPr/>
        <a:lstStyle/>
        <a:p>
          <a:endParaRPr lang="en-US"/>
        </a:p>
      </dgm:t>
    </dgm:pt>
    <dgm:pt modelId="{140FE037-467C-4D43-BE86-833EF02BBC9D}">
      <dgm:prSet phldrT="[Text]"/>
      <dgm:spPr/>
      <dgm:t>
        <a:bodyPr/>
        <a:lstStyle/>
        <a:p>
          <a:r>
            <a:rPr lang="vi-VN" smtClean="0"/>
            <a:t>Service layer</a:t>
          </a:r>
          <a:endParaRPr lang="en-US"/>
        </a:p>
      </dgm:t>
    </dgm:pt>
    <dgm:pt modelId="{338E97F9-8030-416B-AD1C-6D708B2C451B}" type="sibTrans" cxnId="{44B36A29-7315-46EF-99D4-35590BAC2154}">
      <dgm:prSet/>
      <dgm:spPr/>
      <dgm:t>
        <a:bodyPr/>
        <a:lstStyle/>
        <a:p>
          <a:endParaRPr lang="en-US"/>
        </a:p>
      </dgm:t>
    </dgm:pt>
    <dgm:pt modelId="{D0BE9164-6F8C-4348-8288-9EFDF106D492}" type="parTrans" cxnId="{44B36A29-7315-46EF-99D4-35590BAC2154}">
      <dgm:prSet/>
      <dgm:spPr/>
      <dgm:t>
        <a:bodyPr/>
        <a:lstStyle/>
        <a:p>
          <a:endParaRPr lang="en-US"/>
        </a:p>
      </dgm:t>
    </dgm:pt>
    <dgm:pt modelId="{209AFF85-3F1F-41EC-B7AD-F73FFF42A1D8}">
      <dgm:prSet phldrT="[Text]"/>
      <dgm:spPr/>
      <dgm:t>
        <a:bodyPr/>
        <a:lstStyle/>
        <a:p>
          <a:r>
            <a:rPr lang="en-US" smtClean="0"/>
            <a:t>Add Course Category Into Course</a:t>
          </a:r>
          <a:endParaRPr lang="en-US"/>
        </a:p>
      </dgm:t>
    </dgm:pt>
    <dgm:pt modelId="{622A2B8C-9BA5-461E-A946-55E65B6E3CD9}" type="parTrans" cxnId="{657556D2-18D3-4ED7-B4AA-4DC841BE2F6D}">
      <dgm:prSet/>
      <dgm:spPr/>
      <dgm:t>
        <a:bodyPr/>
        <a:lstStyle/>
        <a:p>
          <a:endParaRPr lang="en-US"/>
        </a:p>
      </dgm:t>
    </dgm:pt>
    <dgm:pt modelId="{934091AE-BE3C-43F3-99AB-C542F624B401}" type="sibTrans" cxnId="{657556D2-18D3-4ED7-B4AA-4DC841BE2F6D}">
      <dgm:prSet/>
      <dgm:spPr/>
      <dgm:t>
        <a:bodyPr/>
        <a:lstStyle/>
        <a:p>
          <a:endParaRPr lang="en-US"/>
        </a:p>
      </dgm:t>
    </dgm:pt>
    <dgm:pt modelId="{1495FFE1-B65E-410C-9F99-F610F4A39A69}">
      <dgm:prSet phldrT="[Text]"/>
      <dgm:spPr/>
      <dgm:t>
        <a:bodyPr/>
        <a:lstStyle/>
        <a:p>
          <a:r>
            <a:rPr lang="en-US" smtClean="0"/>
            <a:t>AddTraineeIntoACourseController</a:t>
          </a:r>
          <a:endParaRPr lang="en-US"/>
        </a:p>
      </dgm:t>
    </dgm:pt>
    <dgm:pt modelId="{B866EDAD-37FE-48EC-85BA-801812FF25A4}" type="parTrans" cxnId="{238CB961-390D-48B0-A380-D6F627F2CD5D}">
      <dgm:prSet/>
      <dgm:spPr/>
      <dgm:t>
        <a:bodyPr/>
        <a:lstStyle/>
        <a:p>
          <a:endParaRPr lang="en-US"/>
        </a:p>
      </dgm:t>
    </dgm:pt>
    <dgm:pt modelId="{AEEE5CD6-5735-42B9-A9BF-61662AC09CE4}" type="sibTrans" cxnId="{238CB961-390D-48B0-A380-D6F627F2CD5D}">
      <dgm:prSet/>
      <dgm:spPr/>
      <dgm:t>
        <a:bodyPr/>
        <a:lstStyle/>
        <a:p>
          <a:endParaRPr lang="en-US"/>
        </a:p>
      </dgm:t>
    </dgm:pt>
    <dgm:pt modelId="{ABD2233D-B3EC-41EC-B1BE-0F66466E049B}">
      <dgm:prSet phldrT="[Text]"/>
      <dgm:spPr/>
      <dgm:t>
        <a:bodyPr/>
        <a:lstStyle/>
        <a:p>
          <a:r>
            <a:rPr lang="en-US" smtClean="0"/>
            <a:t>AddTrainerIntoTopicController</a:t>
          </a:r>
          <a:endParaRPr lang="en-US"/>
        </a:p>
      </dgm:t>
    </dgm:pt>
    <dgm:pt modelId="{98DB610E-4AA7-4649-9BCD-EB2CAFEB5DF4}" type="parTrans" cxnId="{C11D04E2-AE2E-4091-B317-CF1140D47289}">
      <dgm:prSet/>
      <dgm:spPr/>
      <dgm:t>
        <a:bodyPr/>
        <a:lstStyle/>
        <a:p>
          <a:endParaRPr lang="en-US"/>
        </a:p>
      </dgm:t>
    </dgm:pt>
    <dgm:pt modelId="{4DAEAB82-18C0-4954-B40B-E36794849950}" type="sibTrans" cxnId="{C11D04E2-AE2E-4091-B317-CF1140D47289}">
      <dgm:prSet/>
      <dgm:spPr/>
      <dgm:t>
        <a:bodyPr/>
        <a:lstStyle/>
        <a:p>
          <a:endParaRPr lang="en-US"/>
        </a:p>
      </dgm:t>
    </dgm:pt>
    <dgm:pt modelId="{081840A2-0C4A-4770-AC2D-3F29A751C450}">
      <dgm:prSet phldrT="[Text]"/>
      <dgm:spPr/>
      <dgm:t>
        <a:bodyPr/>
        <a:lstStyle/>
        <a:p>
          <a:r>
            <a:rPr lang="en-US" smtClean="0"/>
            <a:t>CourseCategoryController</a:t>
          </a:r>
          <a:endParaRPr lang="en-US"/>
        </a:p>
      </dgm:t>
    </dgm:pt>
    <dgm:pt modelId="{1129E816-7CC7-4387-88F4-913C03143239}" type="parTrans" cxnId="{355C6DCB-A9AE-4EE3-9445-C030A4489200}">
      <dgm:prSet/>
      <dgm:spPr/>
      <dgm:t>
        <a:bodyPr/>
        <a:lstStyle/>
        <a:p>
          <a:endParaRPr lang="en-US"/>
        </a:p>
      </dgm:t>
    </dgm:pt>
    <dgm:pt modelId="{D17812DA-B734-4642-9237-56EA31E58ADA}" type="sibTrans" cxnId="{355C6DCB-A9AE-4EE3-9445-C030A4489200}">
      <dgm:prSet/>
      <dgm:spPr/>
      <dgm:t>
        <a:bodyPr/>
        <a:lstStyle/>
        <a:p>
          <a:endParaRPr lang="en-US"/>
        </a:p>
      </dgm:t>
    </dgm:pt>
    <dgm:pt modelId="{5D8478AF-E94A-40A3-BCC9-808063B36ECF}">
      <dgm:prSet phldrT="[Text]"/>
      <dgm:spPr/>
      <dgm:t>
        <a:bodyPr/>
        <a:lstStyle/>
        <a:p>
          <a:r>
            <a:rPr lang="en-US" smtClean="0"/>
            <a:t>CourseController</a:t>
          </a:r>
          <a:endParaRPr lang="en-US"/>
        </a:p>
      </dgm:t>
    </dgm:pt>
    <dgm:pt modelId="{C2B95A6F-EBD6-4C6E-8A39-F3064FE306FE}" type="parTrans" cxnId="{492E0AC7-7815-4186-AC88-8127FEA809B9}">
      <dgm:prSet/>
      <dgm:spPr/>
      <dgm:t>
        <a:bodyPr/>
        <a:lstStyle/>
        <a:p>
          <a:endParaRPr lang="en-US"/>
        </a:p>
      </dgm:t>
    </dgm:pt>
    <dgm:pt modelId="{3DD4C817-46D4-464E-BACA-875BC6753AB9}" type="sibTrans" cxnId="{492E0AC7-7815-4186-AC88-8127FEA809B9}">
      <dgm:prSet/>
      <dgm:spPr/>
      <dgm:t>
        <a:bodyPr/>
        <a:lstStyle/>
        <a:p>
          <a:endParaRPr lang="en-US"/>
        </a:p>
      </dgm:t>
    </dgm:pt>
    <dgm:pt modelId="{123DE5A2-D5E1-4168-B844-82D04BF24FAA}">
      <dgm:prSet phldrT="[Text]"/>
      <dgm:spPr/>
      <dgm:t>
        <a:bodyPr/>
        <a:lstStyle/>
        <a:p>
          <a:r>
            <a:rPr lang="en-US" smtClean="0"/>
            <a:t>FeedbackController</a:t>
          </a:r>
          <a:endParaRPr lang="en-US"/>
        </a:p>
      </dgm:t>
    </dgm:pt>
    <dgm:pt modelId="{663CA38F-BEB6-4D05-9F80-6F8F4A932A95}" type="parTrans" cxnId="{79AEE3C5-FCE8-4671-940D-6BAE22C09468}">
      <dgm:prSet/>
      <dgm:spPr/>
      <dgm:t>
        <a:bodyPr/>
        <a:lstStyle/>
        <a:p>
          <a:endParaRPr lang="en-US"/>
        </a:p>
      </dgm:t>
    </dgm:pt>
    <dgm:pt modelId="{A47A7C8C-1569-438E-A3C7-8FD82EA9B840}" type="sibTrans" cxnId="{79AEE3C5-FCE8-4671-940D-6BAE22C09468}">
      <dgm:prSet/>
      <dgm:spPr/>
      <dgm:t>
        <a:bodyPr/>
        <a:lstStyle/>
        <a:p>
          <a:endParaRPr lang="en-US"/>
        </a:p>
      </dgm:t>
    </dgm:pt>
    <dgm:pt modelId="{711E05D0-CA79-458B-AA06-730DC762255C}">
      <dgm:prSet phldrT="[Text]"/>
      <dgm:spPr/>
      <dgm:t>
        <a:bodyPr/>
        <a:lstStyle/>
        <a:p>
          <a:r>
            <a:rPr lang="en-US" smtClean="0"/>
            <a:t>HandleErrorController</a:t>
          </a:r>
          <a:endParaRPr lang="en-US"/>
        </a:p>
      </dgm:t>
    </dgm:pt>
    <dgm:pt modelId="{AA9ABDFA-0C8E-42D3-A828-E88C8B480075}" type="parTrans" cxnId="{2843EDD9-2F4F-4232-9653-8056D22E3ED2}">
      <dgm:prSet/>
      <dgm:spPr/>
      <dgm:t>
        <a:bodyPr/>
        <a:lstStyle/>
        <a:p>
          <a:endParaRPr lang="en-US"/>
        </a:p>
      </dgm:t>
    </dgm:pt>
    <dgm:pt modelId="{A6F7553A-6B37-47E0-B41A-F2AC5B7964B7}" type="sibTrans" cxnId="{2843EDD9-2F4F-4232-9653-8056D22E3ED2}">
      <dgm:prSet/>
      <dgm:spPr/>
      <dgm:t>
        <a:bodyPr/>
        <a:lstStyle/>
        <a:p>
          <a:endParaRPr lang="en-US"/>
        </a:p>
      </dgm:t>
    </dgm:pt>
    <dgm:pt modelId="{0F086D0A-A3AF-4F52-9DDB-466536178275}">
      <dgm:prSet phldrT="[Text]"/>
      <dgm:spPr/>
      <dgm:t>
        <a:bodyPr/>
        <a:lstStyle/>
        <a:p>
          <a:r>
            <a:rPr lang="en-US" smtClean="0"/>
            <a:t>ImportTraineeAccountController</a:t>
          </a:r>
          <a:endParaRPr lang="en-US"/>
        </a:p>
      </dgm:t>
    </dgm:pt>
    <dgm:pt modelId="{6592343F-AB76-4F60-97B1-6B29BEA9503F}" type="parTrans" cxnId="{04912C33-3D81-44B8-94B7-FF57E97E83A9}">
      <dgm:prSet/>
      <dgm:spPr/>
      <dgm:t>
        <a:bodyPr/>
        <a:lstStyle/>
        <a:p>
          <a:endParaRPr lang="en-US"/>
        </a:p>
      </dgm:t>
    </dgm:pt>
    <dgm:pt modelId="{F9E5C834-5475-448C-BD97-C1B7F50A1D20}" type="sibTrans" cxnId="{04912C33-3D81-44B8-94B7-FF57E97E83A9}">
      <dgm:prSet/>
      <dgm:spPr/>
      <dgm:t>
        <a:bodyPr/>
        <a:lstStyle/>
        <a:p>
          <a:endParaRPr lang="en-US"/>
        </a:p>
      </dgm:t>
    </dgm:pt>
    <dgm:pt modelId="{6781439E-141D-40A1-ACD1-1C3E7A762763}" type="pres">
      <dgm:prSet presAssocID="{82E1ED92-47B1-4D01-A3A6-E8777A1CA2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731EC2-2DFC-4927-BAE8-FB1A68C7D2C4}" type="pres">
      <dgm:prSet presAssocID="{9CBFB2D7-2B6A-44CA-9E67-ACC93625F15C}" presName="boxAndChildren" presStyleCnt="0"/>
      <dgm:spPr/>
    </dgm:pt>
    <dgm:pt modelId="{038A6EE5-53EE-44FC-8A18-2731F523BC8D}" type="pres">
      <dgm:prSet presAssocID="{9CBFB2D7-2B6A-44CA-9E67-ACC93625F15C}" presName="parentTextBox" presStyleLbl="node1" presStyleIdx="0" presStyleCnt="1"/>
      <dgm:spPr/>
      <dgm:t>
        <a:bodyPr/>
        <a:lstStyle/>
        <a:p>
          <a:endParaRPr lang="en-US"/>
        </a:p>
      </dgm:t>
    </dgm:pt>
    <dgm:pt modelId="{D94D4DBC-C725-47EB-873A-03FEB3629DEF}" type="pres">
      <dgm:prSet presAssocID="{9CBFB2D7-2B6A-44CA-9E67-ACC93625F15C}" presName="entireBox" presStyleLbl="node1" presStyleIdx="0" presStyleCnt="1" custLinFactNeighborX="-3365" custLinFactNeighborY="-3865"/>
      <dgm:spPr/>
      <dgm:t>
        <a:bodyPr/>
        <a:lstStyle/>
        <a:p>
          <a:endParaRPr lang="en-US"/>
        </a:p>
      </dgm:t>
    </dgm:pt>
    <dgm:pt modelId="{55967C47-60D2-4A48-AF36-F2E0F95271FA}" type="pres">
      <dgm:prSet presAssocID="{9CBFB2D7-2B6A-44CA-9E67-ACC93625F15C}" presName="descendantBox" presStyleCnt="0"/>
      <dgm:spPr/>
    </dgm:pt>
    <dgm:pt modelId="{B63DCEEA-82B4-43A1-85DB-176D5B59D520}" type="pres">
      <dgm:prSet presAssocID="{F0924931-5838-454F-B41C-B4D74B826A4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246CF-90C8-4BEC-B0BC-9387989FA300}" type="pres">
      <dgm:prSet presAssocID="{140FE037-467C-4D43-BE86-833EF02BBC9D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7E34E-81BE-41A8-AE66-E88B4CF76BED}" type="pres">
      <dgm:prSet presAssocID="{006E634B-6F79-4996-B96E-A14F3EFFDD95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FC749D-1F0B-4FA8-9740-E8B6A6682C38}" type="presOf" srcId="{0EFA3E7D-C77E-4853-9C02-593B7B9C8D29}" destId="{A7D7E34E-81BE-41A8-AE66-E88B4CF76BED}" srcOrd="0" destOrd="5" presId="urn:microsoft.com/office/officeart/2005/8/layout/process4"/>
    <dgm:cxn modelId="{664A4155-0D03-4F47-A8DE-F812E39DC1D5}" type="presOf" srcId="{140FE037-467C-4D43-BE86-833EF02BBC9D}" destId="{EE2246CF-90C8-4BEC-B0BC-9387989FA300}" srcOrd="0" destOrd="0" presId="urn:microsoft.com/office/officeart/2005/8/layout/process4"/>
    <dgm:cxn modelId="{B6EFFD4A-0785-488F-92E0-C53EF3F97CC0}" type="presOf" srcId="{D88020B6-0FE1-43E3-B15C-3BA29208BD5E}" destId="{A7D7E34E-81BE-41A8-AE66-E88B4CF76BED}" srcOrd="0" destOrd="1" presId="urn:microsoft.com/office/officeart/2005/8/layout/process4"/>
    <dgm:cxn modelId="{355C6DCB-A9AE-4EE3-9445-C030A4489200}" srcId="{F0924931-5838-454F-B41C-B4D74B826A47}" destId="{081840A2-0C4A-4770-AC2D-3F29A751C450}" srcOrd="3" destOrd="0" parTransId="{1129E816-7CC7-4387-88F4-913C03143239}" sibTransId="{D17812DA-B734-4642-9237-56EA31E58ADA}"/>
    <dgm:cxn modelId="{2D19807C-D310-4BBB-BB75-9366C1922470}" type="presOf" srcId="{006E634B-6F79-4996-B96E-A14F3EFFDD95}" destId="{A7D7E34E-81BE-41A8-AE66-E88B4CF76BED}" srcOrd="0" destOrd="0" presId="urn:microsoft.com/office/officeart/2005/8/layout/process4"/>
    <dgm:cxn modelId="{2843EDD9-2F4F-4232-9653-8056D22E3ED2}" srcId="{F0924931-5838-454F-B41C-B4D74B826A47}" destId="{711E05D0-CA79-458B-AA06-730DC762255C}" srcOrd="6" destOrd="0" parTransId="{AA9ABDFA-0C8E-42D3-A828-E88C8B480075}" sibTransId="{A6F7553A-6B37-47E0-B41A-F2AC5B7964B7}"/>
    <dgm:cxn modelId="{BD1299E9-84A2-495C-9AE3-265C78AC1C6A}" type="presOf" srcId="{1495FFE1-B65E-410C-9F99-F610F4A39A69}" destId="{B63DCEEA-82B4-43A1-85DB-176D5B59D520}" srcOrd="0" destOrd="2" presId="urn:microsoft.com/office/officeart/2005/8/layout/process4"/>
    <dgm:cxn modelId="{8A3FAEEE-441C-45FF-892A-EBE4A8FAF985}" srcId="{82E1ED92-47B1-4D01-A3A6-E8777A1CA2C3}" destId="{9CBFB2D7-2B6A-44CA-9E67-ACC93625F15C}" srcOrd="0" destOrd="0" parTransId="{27DD26EA-4FBD-4C2B-A7C3-3654223DE6A2}" sibTransId="{64A1DCC9-DB1D-46C3-A437-8C5770F0D333}"/>
    <dgm:cxn modelId="{4D902C25-05B4-49DA-9442-5C5599F836AD}" type="presOf" srcId="{9AC0B621-1D94-4DF9-949C-857FE60B7369}" destId="{A7D7E34E-81BE-41A8-AE66-E88B4CF76BED}" srcOrd="0" destOrd="3" presId="urn:microsoft.com/office/officeart/2005/8/layout/process4"/>
    <dgm:cxn modelId="{277CDDA2-EC14-4A0D-9236-CFB8E7AC9809}" type="presOf" srcId="{82E1ED92-47B1-4D01-A3A6-E8777A1CA2C3}" destId="{6781439E-141D-40A1-ACD1-1C3E7A762763}" srcOrd="0" destOrd="0" presId="urn:microsoft.com/office/officeart/2005/8/layout/process4"/>
    <dgm:cxn modelId="{13CFEAA2-2BBB-406F-BB40-FAB40B25C2DD}" srcId="{9CBFB2D7-2B6A-44CA-9E67-ACC93625F15C}" destId="{F0924931-5838-454F-B41C-B4D74B826A47}" srcOrd="0" destOrd="0" parTransId="{EA938167-24B6-43E9-AC61-A32657ACF168}" sibTransId="{B328FC6D-733B-42BA-B668-B85F1265CB92}"/>
    <dgm:cxn modelId="{2861A68D-C68F-4A65-84C4-DD02B199CB0C}" srcId="{140FE037-467C-4D43-BE86-833EF02BBC9D}" destId="{2026855E-52DE-40BD-8940-7EA93D6E4670}" srcOrd="3" destOrd="0" parTransId="{2EC6153F-EB01-4CC4-BF3A-AA10799AF291}" sibTransId="{041DAAAF-56A1-4FB8-B067-73BEA1D16DF8}"/>
    <dgm:cxn modelId="{6C3A0837-AFB3-49D7-82E2-BB7932008BAE}" srcId="{140FE037-467C-4D43-BE86-833EF02BBC9D}" destId="{C686FA5F-EF45-4931-8163-BD35D36F8C35}" srcOrd="1" destOrd="0" parTransId="{1DE1F7CA-6D6C-4360-90FD-F395B5CAB0BD}" sibTransId="{DAD6DB1E-6EE8-4B08-8572-B3DE72E1E970}"/>
    <dgm:cxn modelId="{8E00343B-9D7E-4777-BDDE-B0C97C396226}" type="presOf" srcId="{081840A2-0C4A-4770-AC2D-3F29A751C450}" destId="{B63DCEEA-82B4-43A1-85DB-176D5B59D520}" srcOrd="0" destOrd="4" presId="urn:microsoft.com/office/officeart/2005/8/layout/process4"/>
    <dgm:cxn modelId="{2F67F937-2631-4F20-BDF1-B00D5EE17874}" type="presOf" srcId="{117D5D17-542D-4F90-9489-1D66BB8B926A}" destId="{EE2246CF-90C8-4BEC-B0BC-9387989FA300}" srcOrd="0" destOrd="3" presId="urn:microsoft.com/office/officeart/2005/8/layout/process4"/>
    <dgm:cxn modelId="{967A8B24-2D5D-4419-806E-C11CBD5E6BB4}" type="presOf" srcId="{0F086D0A-A3AF-4F52-9DDB-466536178275}" destId="{B63DCEEA-82B4-43A1-85DB-176D5B59D520}" srcOrd="0" destOrd="8" presId="urn:microsoft.com/office/officeart/2005/8/layout/process4"/>
    <dgm:cxn modelId="{1573BEEB-4166-4CFD-865E-5BC1F3EFBD16}" srcId="{006E634B-6F79-4996-B96E-A14F3EFFDD95}" destId="{74A1BEDE-E38D-4E27-9BF8-A77014800CAF}" srcOrd="1" destOrd="0" parTransId="{0A94057C-E70E-48BF-9ED0-FCC135F737BD}" sibTransId="{2ECAA925-E89C-401A-BDC5-03147249492A}"/>
    <dgm:cxn modelId="{492E0AC7-7815-4186-AC88-8127FEA809B9}" srcId="{F0924931-5838-454F-B41C-B4D74B826A47}" destId="{5D8478AF-E94A-40A3-BCC9-808063B36ECF}" srcOrd="4" destOrd="0" parTransId="{C2B95A6F-EBD6-4C6E-8A39-F3064FE306FE}" sibTransId="{3DD4C817-46D4-464E-BACA-875BC6753AB9}"/>
    <dgm:cxn modelId="{AF2C998C-FD48-45DC-BCC5-7AE200ED981D}" type="presOf" srcId="{5D8478AF-E94A-40A3-BCC9-808063B36ECF}" destId="{B63DCEEA-82B4-43A1-85DB-176D5B59D520}" srcOrd="0" destOrd="5" presId="urn:microsoft.com/office/officeart/2005/8/layout/process4"/>
    <dgm:cxn modelId="{79AEE3C5-FCE8-4671-940D-6BAE22C09468}" srcId="{F0924931-5838-454F-B41C-B4D74B826A47}" destId="{123DE5A2-D5E1-4168-B844-82D04BF24FAA}" srcOrd="5" destOrd="0" parTransId="{663CA38F-BEB6-4D05-9F80-6F8F4A932A95}" sibTransId="{A47A7C8C-1569-438E-A3C7-8FD82EA9B840}"/>
    <dgm:cxn modelId="{2456CD13-B462-4367-8E4B-726BAD756886}" type="presOf" srcId="{74A1BEDE-E38D-4E27-9BF8-A77014800CAF}" destId="{A7D7E34E-81BE-41A8-AE66-E88B4CF76BED}" srcOrd="0" destOrd="2" presId="urn:microsoft.com/office/officeart/2005/8/layout/process4"/>
    <dgm:cxn modelId="{1AC34B29-3811-4C94-B093-3941BD3B249A}" type="presOf" srcId="{63165F4A-325C-4896-88BB-711B04FA436E}" destId="{EE2246CF-90C8-4BEC-B0BC-9387989FA300}" srcOrd="0" destOrd="5" presId="urn:microsoft.com/office/officeart/2005/8/layout/process4"/>
    <dgm:cxn modelId="{C11D04E2-AE2E-4091-B317-CF1140D47289}" srcId="{F0924931-5838-454F-B41C-B4D74B826A47}" destId="{ABD2233D-B3EC-41EC-B1BE-0F66466E049B}" srcOrd="2" destOrd="0" parTransId="{98DB610E-4AA7-4649-9BCD-EB2CAFEB5DF4}" sibTransId="{4DAEAB82-18C0-4954-B40B-E36794849950}"/>
    <dgm:cxn modelId="{657556D2-18D3-4ED7-B4AA-4DC841BE2F6D}" srcId="{F0924931-5838-454F-B41C-B4D74B826A47}" destId="{209AFF85-3F1F-41EC-B7AD-F73FFF42A1D8}" srcOrd="0" destOrd="0" parTransId="{622A2B8C-9BA5-461E-A946-55E65B6E3CD9}" sibTransId="{934091AE-BE3C-43F3-99AB-C542F624B401}"/>
    <dgm:cxn modelId="{44245A03-C877-4519-9E85-3125ACA29BED}" srcId="{140FE037-467C-4D43-BE86-833EF02BBC9D}" destId="{117D5D17-542D-4F90-9489-1D66BB8B926A}" srcOrd="2" destOrd="0" parTransId="{C1AC07FD-2564-4C6B-AD4C-2AC31FCF4E04}" sibTransId="{ADFCB539-E1FC-4981-AA66-A28480929AE9}"/>
    <dgm:cxn modelId="{2B40987C-EAD7-4F44-BCD6-F7B87FC3E469}" srcId="{006E634B-6F79-4996-B96E-A14F3EFFDD95}" destId="{BAF502A0-798F-4A78-8BFF-DAE6416CC9E7}" srcOrd="3" destOrd="0" parTransId="{5942B96E-A65B-4988-B83A-816D63394E37}" sibTransId="{71C24906-4921-4046-B057-E856089976DD}"/>
    <dgm:cxn modelId="{0B6F4936-E4AF-41C2-B450-82013875AD7C}" type="presOf" srcId="{8D54EF43-8FDF-4C6D-9441-D287A44C5633}" destId="{A7D7E34E-81BE-41A8-AE66-E88B4CF76BED}" srcOrd="0" destOrd="6" presId="urn:microsoft.com/office/officeart/2005/8/layout/process4"/>
    <dgm:cxn modelId="{00A8037C-B68C-434E-BE47-FAB76E57F2C4}" srcId="{140FE037-467C-4D43-BE86-833EF02BBC9D}" destId="{9687879A-0FA6-4C61-8E3A-4A2F81B922BA}" srcOrd="0" destOrd="0" parTransId="{920BE487-C804-4405-8A1B-289B67565E1E}" sibTransId="{1A874816-4ABE-4500-881D-75CB8C36E4BC}"/>
    <dgm:cxn modelId="{53A6DEF2-EC3C-4112-B445-BD5F440D3E32}" type="presOf" srcId="{9CBFB2D7-2B6A-44CA-9E67-ACC93625F15C}" destId="{038A6EE5-53EE-44FC-8A18-2731F523BC8D}" srcOrd="0" destOrd="0" presId="urn:microsoft.com/office/officeart/2005/8/layout/process4"/>
    <dgm:cxn modelId="{C1B3CBB3-5A68-4567-862A-7FB479DC5009}" srcId="{006E634B-6F79-4996-B96E-A14F3EFFDD95}" destId="{0EFA3E7D-C77E-4853-9C02-593B7B9C8D29}" srcOrd="4" destOrd="0" parTransId="{DEABA5F8-E547-4592-ABFD-53C118546385}" sibTransId="{6629E2ED-B0A9-4AFE-B4BD-7E6B1792FB8C}"/>
    <dgm:cxn modelId="{2961BC59-C761-4F07-A620-88A8C723547A}" type="presOf" srcId="{F0924931-5838-454F-B41C-B4D74B826A47}" destId="{B63DCEEA-82B4-43A1-85DB-176D5B59D520}" srcOrd="0" destOrd="0" presId="urn:microsoft.com/office/officeart/2005/8/layout/process4"/>
    <dgm:cxn modelId="{6C43177A-C4F0-4CB8-B23C-80AF0144CCB7}" type="presOf" srcId="{711E05D0-CA79-458B-AA06-730DC762255C}" destId="{B63DCEEA-82B4-43A1-85DB-176D5B59D520}" srcOrd="0" destOrd="7" presId="urn:microsoft.com/office/officeart/2005/8/layout/process4"/>
    <dgm:cxn modelId="{04912C33-3D81-44B8-94B7-FF57E97E83A9}" srcId="{F0924931-5838-454F-B41C-B4D74B826A47}" destId="{0F086D0A-A3AF-4F52-9DDB-466536178275}" srcOrd="7" destOrd="0" parTransId="{6592343F-AB76-4F60-97B1-6B29BEA9503F}" sibTransId="{F9E5C834-5475-448C-BD97-C1B7F50A1D20}"/>
    <dgm:cxn modelId="{B987B829-5A1E-4C4A-B006-7120631E7986}" type="presOf" srcId="{209AFF85-3F1F-41EC-B7AD-F73FFF42A1D8}" destId="{B63DCEEA-82B4-43A1-85DB-176D5B59D520}" srcOrd="0" destOrd="1" presId="urn:microsoft.com/office/officeart/2005/8/layout/process4"/>
    <dgm:cxn modelId="{8E24CEB7-42F3-45CE-B83B-4A9FD543101E}" type="presOf" srcId="{C686FA5F-EF45-4931-8163-BD35D36F8C35}" destId="{EE2246CF-90C8-4BEC-B0BC-9387989FA300}" srcOrd="0" destOrd="2" presId="urn:microsoft.com/office/officeart/2005/8/layout/process4"/>
    <dgm:cxn modelId="{44B36A29-7315-46EF-99D4-35590BAC2154}" srcId="{9CBFB2D7-2B6A-44CA-9E67-ACC93625F15C}" destId="{140FE037-467C-4D43-BE86-833EF02BBC9D}" srcOrd="1" destOrd="0" parTransId="{D0BE9164-6F8C-4348-8288-9EFDF106D492}" sibTransId="{338E97F9-8030-416B-AD1C-6D708B2C451B}"/>
    <dgm:cxn modelId="{E55C256C-E0F6-4FA3-B409-3E7D985A9584}" srcId="{9CBFB2D7-2B6A-44CA-9E67-ACC93625F15C}" destId="{006E634B-6F79-4996-B96E-A14F3EFFDD95}" srcOrd="2" destOrd="0" parTransId="{3E97D3F5-8F36-4C3A-BE5E-B997740DDF46}" sibTransId="{EE96BED0-3B3D-46E7-9477-7AEF15F09D74}"/>
    <dgm:cxn modelId="{49CD4B9A-02F2-442E-93A4-97053EB1737C}" srcId="{006E634B-6F79-4996-B96E-A14F3EFFDD95}" destId="{9AC0B621-1D94-4DF9-949C-857FE60B7369}" srcOrd="2" destOrd="0" parTransId="{81E05465-0C85-4FD1-9D2C-7CC00DA752FC}" sibTransId="{5D70E9FD-1B84-4B98-B206-39FE6AA5A23F}"/>
    <dgm:cxn modelId="{781CA10C-1413-4D26-9EC2-FE7056F5376B}" type="presOf" srcId="{9687879A-0FA6-4C61-8E3A-4A2F81B922BA}" destId="{EE2246CF-90C8-4BEC-B0BC-9387989FA300}" srcOrd="0" destOrd="1" presId="urn:microsoft.com/office/officeart/2005/8/layout/process4"/>
    <dgm:cxn modelId="{A6753703-EDEF-4E90-8397-4726035BE812}" srcId="{006E634B-6F79-4996-B96E-A14F3EFFDD95}" destId="{8D54EF43-8FDF-4C6D-9441-D287A44C5633}" srcOrd="5" destOrd="0" parTransId="{C89DCEAA-CE15-467C-B521-79F166ADAF87}" sibTransId="{7382BC01-4C48-45AE-A246-A5A8A6F5C6BE}"/>
    <dgm:cxn modelId="{238CB961-390D-48B0-A380-D6F627F2CD5D}" srcId="{F0924931-5838-454F-B41C-B4D74B826A47}" destId="{1495FFE1-B65E-410C-9F99-F610F4A39A69}" srcOrd="1" destOrd="0" parTransId="{B866EDAD-37FE-48EC-85BA-801812FF25A4}" sibTransId="{AEEE5CD6-5735-42B9-A9BF-61662AC09CE4}"/>
    <dgm:cxn modelId="{931A7C2D-9205-4E0D-89D6-9CDBBB607C8F}" srcId="{006E634B-6F79-4996-B96E-A14F3EFFDD95}" destId="{D88020B6-0FE1-43E3-B15C-3BA29208BD5E}" srcOrd="0" destOrd="0" parTransId="{698F7A43-B9FD-430F-B370-4C8AAB78B5DB}" sibTransId="{E2461818-C738-44E1-B850-F9039F3D0CCE}"/>
    <dgm:cxn modelId="{CD3A3DDA-8573-4230-9937-8750689A29EA}" type="presOf" srcId="{BAF502A0-798F-4A78-8BFF-DAE6416CC9E7}" destId="{A7D7E34E-81BE-41A8-AE66-E88B4CF76BED}" srcOrd="0" destOrd="4" presId="urn:microsoft.com/office/officeart/2005/8/layout/process4"/>
    <dgm:cxn modelId="{24FB7D9E-DF25-4494-86E1-1C656C698609}" type="presOf" srcId="{ABD2233D-B3EC-41EC-B1BE-0F66466E049B}" destId="{B63DCEEA-82B4-43A1-85DB-176D5B59D520}" srcOrd="0" destOrd="3" presId="urn:microsoft.com/office/officeart/2005/8/layout/process4"/>
    <dgm:cxn modelId="{BB509B89-4CC0-47AA-937E-4A72BC650437}" type="presOf" srcId="{123DE5A2-D5E1-4168-B844-82D04BF24FAA}" destId="{B63DCEEA-82B4-43A1-85DB-176D5B59D520}" srcOrd="0" destOrd="6" presId="urn:microsoft.com/office/officeart/2005/8/layout/process4"/>
    <dgm:cxn modelId="{66E81931-1207-4B8B-9F3E-5F3D41A3B9EF}" srcId="{140FE037-467C-4D43-BE86-833EF02BBC9D}" destId="{63165F4A-325C-4896-88BB-711B04FA436E}" srcOrd="4" destOrd="0" parTransId="{5C62D628-C2B2-449A-AA4B-72D9A6275B92}" sibTransId="{3981EDBB-7FBA-46CC-8DBE-BE5CDBF07302}"/>
    <dgm:cxn modelId="{A4C3FC0A-3EFC-4F1B-8335-9075AACAD33A}" type="presOf" srcId="{2026855E-52DE-40BD-8940-7EA93D6E4670}" destId="{EE2246CF-90C8-4BEC-B0BC-9387989FA300}" srcOrd="0" destOrd="4" presId="urn:microsoft.com/office/officeart/2005/8/layout/process4"/>
    <dgm:cxn modelId="{B407585F-0873-4FA2-B368-F34B665E803D}" type="presOf" srcId="{9CBFB2D7-2B6A-44CA-9E67-ACC93625F15C}" destId="{D94D4DBC-C725-47EB-873A-03FEB3629DEF}" srcOrd="1" destOrd="0" presId="urn:microsoft.com/office/officeart/2005/8/layout/process4"/>
    <dgm:cxn modelId="{F135B257-B547-449D-BDD0-A9C7CB8606C7}" type="presParOf" srcId="{6781439E-141D-40A1-ACD1-1C3E7A762763}" destId="{D4731EC2-2DFC-4927-BAE8-FB1A68C7D2C4}" srcOrd="0" destOrd="0" presId="urn:microsoft.com/office/officeart/2005/8/layout/process4"/>
    <dgm:cxn modelId="{1802E827-BE46-43BD-93A7-1821F77BB626}" type="presParOf" srcId="{D4731EC2-2DFC-4927-BAE8-FB1A68C7D2C4}" destId="{038A6EE5-53EE-44FC-8A18-2731F523BC8D}" srcOrd="0" destOrd="0" presId="urn:microsoft.com/office/officeart/2005/8/layout/process4"/>
    <dgm:cxn modelId="{F0A19132-C45C-4F85-8775-82BA4BFF164D}" type="presParOf" srcId="{D4731EC2-2DFC-4927-BAE8-FB1A68C7D2C4}" destId="{D94D4DBC-C725-47EB-873A-03FEB3629DEF}" srcOrd="1" destOrd="0" presId="urn:microsoft.com/office/officeart/2005/8/layout/process4"/>
    <dgm:cxn modelId="{E5880AAB-BF82-4785-96D3-1AB5967C29BE}" type="presParOf" srcId="{D4731EC2-2DFC-4927-BAE8-FB1A68C7D2C4}" destId="{55967C47-60D2-4A48-AF36-F2E0F95271FA}" srcOrd="2" destOrd="0" presId="urn:microsoft.com/office/officeart/2005/8/layout/process4"/>
    <dgm:cxn modelId="{F2A9E1CE-0505-471B-A8B9-982398D6C989}" type="presParOf" srcId="{55967C47-60D2-4A48-AF36-F2E0F95271FA}" destId="{B63DCEEA-82B4-43A1-85DB-176D5B59D520}" srcOrd="0" destOrd="0" presId="urn:microsoft.com/office/officeart/2005/8/layout/process4"/>
    <dgm:cxn modelId="{91ABD78F-9BED-4B69-B828-D08F8DDAABC9}" type="presParOf" srcId="{55967C47-60D2-4A48-AF36-F2E0F95271FA}" destId="{EE2246CF-90C8-4BEC-B0BC-9387989FA300}" srcOrd="1" destOrd="0" presId="urn:microsoft.com/office/officeart/2005/8/layout/process4"/>
    <dgm:cxn modelId="{2099437B-1F77-4C1A-AFA2-CEC08226AFD6}" type="presParOf" srcId="{55967C47-60D2-4A48-AF36-F2E0F95271FA}" destId="{A7D7E34E-81BE-41A8-AE66-E88B4CF76BE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D4DBC-C725-47EB-873A-03FEB3629DEF}">
      <dsp:nvSpPr>
        <dsp:cNvPr id="0" name=""/>
        <dsp:cNvSpPr/>
      </dsp:nvSpPr>
      <dsp:spPr>
        <a:xfrm>
          <a:off x="0" y="0"/>
          <a:ext cx="10615612" cy="5156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smtClean="0"/>
            <a:t>TMS</a:t>
          </a:r>
          <a:endParaRPr lang="en-US" sz="6500" kern="1200"/>
        </a:p>
      </dsp:txBody>
      <dsp:txXfrm>
        <a:off x="0" y="0"/>
        <a:ext cx="10615612" cy="2784348"/>
      </dsp:txXfrm>
    </dsp:sp>
    <dsp:sp modelId="{B63DCEEA-82B4-43A1-85DB-176D5B59D520}">
      <dsp:nvSpPr>
        <dsp:cNvPr id="0" name=""/>
        <dsp:cNvSpPr/>
      </dsp:nvSpPr>
      <dsp:spPr>
        <a:xfrm>
          <a:off x="5183" y="2681223"/>
          <a:ext cx="3535081" cy="2371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Controller layer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 Course Category Into Course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AddTraineeIntoACourseController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AddTrainerIntoTopicController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CourseCategoryController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CourseController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FeedbackController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HandleErrorController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ImportTraineeAccountController</a:t>
          </a:r>
          <a:endParaRPr lang="en-US" sz="1500" kern="1200"/>
        </a:p>
      </dsp:txBody>
      <dsp:txXfrm>
        <a:off x="5183" y="2681223"/>
        <a:ext cx="3535081" cy="2371852"/>
      </dsp:txXfrm>
    </dsp:sp>
    <dsp:sp modelId="{EE2246CF-90C8-4BEC-B0BC-9387989FA300}">
      <dsp:nvSpPr>
        <dsp:cNvPr id="0" name=""/>
        <dsp:cNvSpPr/>
      </dsp:nvSpPr>
      <dsp:spPr>
        <a:xfrm>
          <a:off x="3540265" y="2681223"/>
          <a:ext cx="3535081" cy="2371852"/>
        </a:xfrm>
        <a:prstGeom prst="rect">
          <a:avLst/>
        </a:prstGeom>
        <a:solidFill>
          <a:schemeClr val="accent2">
            <a:tint val="40000"/>
            <a:alpha val="90000"/>
            <a:hueOff val="2492324"/>
            <a:satOff val="-10992"/>
            <a:lumOff val="-14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92324"/>
              <a:satOff val="-10992"/>
              <a:lumOff val="-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900" kern="1200" smtClean="0"/>
            <a:t>Service layer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 trainer into a topic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 trainee into a course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 trainer into topic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Add course category into course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View course topic that assigned to trainer</a:t>
          </a:r>
          <a:endParaRPr lang="en-US" sz="1500" kern="1200"/>
        </a:p>
      </dsp:txBody>
      <dsp:txXfrm>
        <a:off x="3540265" y="2681223"/>
        <a:ext cx="3535081" cy="2371852"/>
      </dsp:txXfrm>
    </dsp:sp>
    <dsp:sp modelId="{A7D7E34E-81BE-41A8-AE66-E88B4CF76BED}">
      <dsp:nvSpPr>
        <dsp:cNvPr id="0" name=""/>
        <dsp:cNvSpPr/>
      </dsp:nvSpPr>
      <dsp:spPr>
        <a:xfrm>
          <a:off x="7075346" y="2681223"/>
          <a:ext cx="3535081" cy="2371852"/>
        </a:xfrm>
        <a:prstGeom prst="rect">
          <a:avLst/>
        </a:prstGeom>
        <a:solidFill>
          <a:schemeClr val="accent2">
            <a:tint val="40000"/>
            <a:alpha val="90000"/>
            <a:hueOff val="4984647"/>
            <a:satOff val="-21984"/>
            <a:lumOff val="-28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84647"/>
              <a:satOff val="-21984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Repository Layer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Trainee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Admin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Course category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Course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Enrollment repository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Feedback repository</a:t>
          </a:r>
          <a:endParaRPr lang="en-US" sz="1500" kern="1200"/>
        </a:p>
      </dsp:txBody>
      <dsp:txXfrm>
        <a:off x="7075346" y="2681223"/>
        <a:ext cx="3535081" cy="237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6/20/2019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6/20/2019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6/20/2019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6/20/2019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6/20/2019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212" y="2301932"/>
            <a:ext cx="7008574" cy="1520826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Đề tài: Training management system (TMS)</a:t>
            </a:r>
            <a:endParaRPr lang="en-US" sz="4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2" y="4648200"/>
            <a:ext cx="7008574" cy="12446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Nhóm: 12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Giảng viên: Lê Phi Hùng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TA: Nguyễn Quốc Linh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60812" y="838200"/>
            <a:ext cx="8458200" cy="1089025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BÁO CÁO ĐỒ ÁN CNPM</a:t>
            </a:r>
            <a:endParaRPr lang="en-US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rabicPeriod" startAt="2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HỆ THỐNG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static.packt-cdn.com/products/9781785880636/graphics/image_02_01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2286000"/>
            <a:ext cx="82677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675812" y="2286000"/>
            <a:ext cx="1524000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SPRING SECURITY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78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rabicPeriod" startAt="2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TRÚC HỆ THỐNG 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45730665"/>
              </p:ext>
            </p:extLst>
          </p:nvPr>
        </p:nvGraphicFramePr>
        <p:xfrm>
          <a:off x="1117600" y="1701800"/>
          <a:ext cx="10615612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rabicPeriod" startAt="3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BIỂU ĐỒ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2365375"/>
            <a:ext cx="49911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2327275"/>
            <a:ext cx="50006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6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0515"/>
            <a:ext cx="5486400" cy="688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219200"/>
            <a:ext cx="4886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884612" y="990600"/>
            <a:ext cx="1524000" cy="510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3732212" y="144780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/>
          <p:cNvSpPr/>
          <p:nvPr/>
        </p:nvSpPr>
        <p:spPr>
          <a:xfrm>
            <a:off x="3732212" y="4724400"/>
            <a:ext cx="9144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732212" y="3429000"/>
            <a:ext cx="6858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/>
          <p:cNvSpPr/>
          <p:nvPr/>
        </p:nvSpPr>
        <p:spPr>
          <a:xfrm>
            <a:off x="3732212" y="22860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19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533400"/>
            <a:ext cx="10157354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BIỂU ĐỒ TUẦN TỰ QUẢN LÍ HỌC VIÊN</a:t>
            </a: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54C1-C7EC-47A2-B2B1-5E3605D8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371600"/>
            <a:ext cx="11242608" cy="4191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" y="1376362"/>
            <a:ext cx="11258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533400"/>
            <a:ext cx="10157354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76200"/>
            <a:ext cx="10754664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533400"/>
            <a:ext cx="10157354" cy="56388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MÔ HÌNH DỮ LIỆU QUAN HỆ</a:t>
            </a: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990600"/>
            <a:ext cx="7210550" cy="57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rabicPeriod" startAt="4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REPORT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1412514"/>
            <a:ext cx="5537148" cy="54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DIỆN CHƯƠNG TRÌNH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2209800"/>
            <a:ext cx="7848600" cy="4413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17309" y="1562100"/>
            <a:ext cx="10157354" cy="5588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ĐĂNG NHẬP</a:t>
            </a:r>
            <a:endParaRPr lang="en-US" sz="3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1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QUẢN LÝ HỌC VIÊN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600200"/>
            <a:ext cx="9165534" cy="51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4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Công Trí (Nhóm trưởng)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Lưu Quốc Thắng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Thanh Trí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Đoàn Minh Tuấn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Trung Thắng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Nguyễn Ngọc Quốc An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 HÌNH THỐNG KÊ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1371600"/>
            <a:ext cx="9594226" cy="53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17309" y="1562100"/>
            <a:ext cx="10157354" cy="5588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5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GIAO DIỆN CHƯƠNG TRÌNH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DEMO CHƯƠNG TRÌNH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CÔNG NGHỆ SỬ DỤNG TRONG ĐỀ TÀI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ƯU NHƯỢC ĐIỂM CỦA ĐỀ TÀI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MỤC TIÊU ĐẠT ĐƯỢC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6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NGHỆ SỬ DỤNG TRONG ĐỀ TÀI</a:t>
            </a:r>
          </a:p>
        </p:txBody>
      </p:sp>
      <p:pic>
        <p:nvPicPr>
          <p:cNvPr id="1028" name="Picture 4" descr="Káº¿t quáº£ hÃ¬nh áº£nh cho ajax we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2" y="2057324"/>
            <a:ext cx="1676400" cy="15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600/0*g3ns8QALNBBH7CBA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48" y="2111262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ootstrap Featured Image - Bootstrap 3 Logo Png (1600x1331), Png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43" y="2111262"/>
            <a:ext cx="2082852" cy="17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ng2.kisspng.com/sh/3424a528b03b7de81aa65a0608b44ad8/L0KzQYm3VsA3N5hxjZH0aYP2gLBuTgNxeppzf59vcnHwdcj2kvsucpJ7eZ9qbn7yhLL7if9vNZ50fNd1dnnoh7T2TgRpgZ5qhNdqZj24coKAhcdjOJQ8SNMANj63Qoq5V8Q1QWI6Sqo7OUO1SYeBUcU0NqFzf3==/kisspng-spring-framework-java-annotation-modelviewco-thymeleaf-5b17e7b0c70a56.429274491528293296815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85" y="1683695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spring securit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71" y="3939023"/>
            <a:ext cx="2775502" cy="277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áº¿t quáº£ hÃ¬nh áº£nh cho spring jp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4724400"/>
            <a:ext cx="2674538" cy="12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ySql Logo png transpare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43" y="4535305"/>
            <a:ext cx="2233246" cy="154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áº¿t quáº£ hÃ¬nh áº£nh cho hibernate logo transpar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320" y="4434266"/>
            <a:ext cx="1791930" cy="186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NHƯỢC ĐIỂM CỦA ĐỀ TÀI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ƯU ĐIỂM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nghiệp vụ của đề tài quen thuộc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Đề tài không quá phức tạp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NHƯỢC ĐIỂM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Phải tìm hiểu các công nghệ mới tốn nhiều thời gian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Vẫn còn 1 số chức năng chưa được cài đặt và vẫn còn một số ít lỗi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3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ĐẠT ĐƯỢC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Hiểu được quy trình nghiệp vụ xử lý của đề tài trong thực tế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Học được nhiều công nghệ mới đang được sử dụng nhiều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Nắm được QTPT phần mềm từ requirement đến testing</a:t>
            </a:r>
          </a:p>
          <a:p>
            <a:pPr marL="0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ĐẶC TẢ YÊU CẦU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MỘT SỐ BIỂU ĐỒ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TEST REPORT</a:t>
            </a:r>
          </a:p>
          <a:p>
            <a:pPr marL="457200" indent="-457200">
              <a:buFont typeface="+mj-lt"/>
              <a:buAutoNum type="arabicPeriod"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rabicPeriod"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 TẢ YÊU CẦU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8212" y="1676400"/>
            <a:ext cx="10157354" cy="4470400"/>
          </a:xfrm>
        </p:spPr>
        <p:txBody>
          <a:bodyPr/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yêu cầu chức năng</a:t>
            </a:r>
          </a:p>
          <a:p>
            <a:pPr lvl="1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Đáp ứng đầy đủ các chức năng theo yêu cầu cơ bản</a:t>
            </a:r>
          </a:p>
          <a:p>
            <a:pPr marL="426645" lvl="1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của hệ thống TMS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yêu cầu phi chức năng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Trang web hài hòa màu sắc, phù hợp với </a:t>
            </a:r>
          </a:p>
          <a:p>
            <a:pPr marL="426645" lvl="1" indent="0">
              <a:buNone/>
            </a:pPr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yêu cầu người dùng</a:t>
            </a:r>
          </a:p>
          <a:p>
            <a:pPr lvl="1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Trang web có tính bảo mật, phân quyền người dùng,…</a:t>
            </a:r>
          </a:p>
          <a:p>
            <a:pPr marL="426645" lvl="1" indent="0">
              <a:buNone/>
            </a:pP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6645" lvl="1" indent="0">
              <a:buNone/>
            </a:pP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235</TotalTime>
  <Words>377</Words>
  <Application>Microsoft Office PowerPoint</Application>
  <PresentationFormat>Custom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Tahoma</vt:lpstr>
      <vt:lpstr>Verdana</vt:lpstr>
      <vt:lpstr>Books 16x9</vt:lpstr>
      <vt:lpstr>Đề tài: Training management system (TMS)</vt:lpstr>
      <vt:lpstr>THÀNH VIÊN TRONG NHÓM</vt:lpstr>
      <vt:lpstr>NỘI DUNG BÁO CÁO</vt:lpstr>
      <vt:lpstr>GIỚI THIỆU CHUNG</vt:lpstr>
      <vt:lpstr>CÁC CÔNG NGHỆ SỬ DỤNG TRONG ĐỀ TÀI</vt:lpstr>
      <vt:lpstr>ƯU NHƯỢC ĐIỂM CỦA ĐỀ TÀI</vt:lpstr>
      <vt:lpstr>MỤC TIÊU ĐẠT ĐƯỢC</vt:lpstr>
      <vt:lpstr>NỘI DUNG</vt:lpstr>
      <vt:lpstr>ĐẶC TẢ YÊU CẦU</vt:lpstr>
      <vt:lpstr>KIẾN TRÚC HỆ THỐNG </vt:lpstr>
      <vt:lpstr>KIẾN TRÚC HỆ THỐNG </vt:lpstr>
      <vt:lpstr>MỘT SỐ BIỂU ĐỒ</vt:lpstr>
      <vt:lpstr>PowerPoint Presentation</vt:lpstr>
      <vt:lpstr>PowerPoint Presentation</vt:lpstr>
      <vt:lpstr>PowerPoint Presentation</vt:lpstr>
      <vt:lpstr>PowerPoint Presentation</vt:lpstr>
      <vt:lpstr>TEST REPORT</vt:lpstr>
      <vt:lpstr>GIAO DIỆN CHƯƠNG TRÌNH</vt:lpstr>
      <vt:lpstr>MÀN HÌNH QUẢN LÝ HỌC VIÊN</vt:lpstr>
      <vt:lpstr>MÀN HÌNH THỐNG KÊ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Training management system (TMS)</dc:title>
  <dc:creator>Nguyen Cong Tri</dc:creator>
  <cp:lastModifiedBy>Nguyen Cong Tri</cp:lastModifiedBy>
  <cp:revision>17</cp:revision>
  <dcterms:created xsi:type="dcterms:W3CDTF">2019-06-19T13:41:54Z</dcterms:created>
  <dcterms:modified xsi:type="dcterms:W3CDTF">2019-06-20T07:38:22Z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