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2" r:id="rId6"/>
    <p:sldId id="256" r:id="rId7"/>
    <p:sldId id="260" r:id="rId8"/>
    <p:sldId id="261" r:id="rId9"/>
    <p:sldId id="262" r:id="rId10"/>
    <p:sldId id="264" r:id="rId11"/>
    <p:sldId id="258" r:id="rId12"/>
    <p:sldId id="257" r:id="rId13"/>
    <p:sldId id="259" r:id="rId14"/>
    <p:sldId id="263" r:id="rId15"/>
    <p:sldId id="267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67C"/>
    <a:srgbClr val="FFFF00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9785" autoAdjust="0"/>
  </p:normalViewPr>
  <p:slideViewPr>
    <p:cSldViewPr>
      <p:cViewPr varScale="1">
        <p:scale>
          <a:sx n="98" d="100"/>
          <a:sy n="98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1F49-2C46-46CE-958F-224F67A5FFC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279E-99FA-4B1B-8F51-BF572BDFA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279E-99FA-4B1B-8F51-BF572BDFA9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15295"/>
              </p:ext>
            </p:extLst>
          </p:nvPr>
        </p:nvGraphicFramePr>
        <p:xfrm>
          <a:off x="1523999" y="304800"/>
          <a:ext cx="7238999" cy="6400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20884"/>
                <a:gridCol w="3474917"/>
                <a:gridCol w="1555259"/>
                <a:gridCol w="1187939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Nguyễn Huy Anh 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11-GiaDinh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Đỗ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Gia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Bảo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11-LHP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Đức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Thắng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12-LHP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Chánh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12-NHT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Lư Anh Khoa </a:t>
                      </a:r>
                      <a:endParaRPr lang="vi-VN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11-LHP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Lê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Minh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11-LHP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Bùi Đăng Huy </a:t>
                      </a:r>
                      <a:endParaRPr lang="vi-VN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12-TP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Trần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Đức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Huy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12-NTH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Cao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Nguyệt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Minh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12-LHP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Phan</a:t>
                      </a:r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i="0" u="none" strike="noStrike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Chí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i="0" u="none" strike="noStrike" baseline="0" dirty="0" err="1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Thành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11-LHP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Lô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Tuấn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Khiêm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11-TP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Cao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Nhật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Long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11-LHP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Nguyễn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Thành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Nhân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11-LHP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Ngô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Hùng</a:t>
                      </a:r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Minh </a:t>
                      </a:r>
                      <a:r>
                        <a:rPr lang="en-US" sz="2000" b="1" u="none" strike="noStrike" dirty="0" err="1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Triết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11-LHP</a:t>
                      </a:r>
                      <a:endParaRPr lang="en-US" sz="2000" b="1" i="0" u="none" strike="noStrike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Đỉnh</a:t>
            </a:r>
            <a:r>
              <a:rPr lang="en-US" dirty="0" smtClean="0"/>
              <a:t> (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) S </a:t>
            </a:r>
            <a:r>
              <a:rPr lang="en-US" dirty="0" err="1" smtClean="0"/>
              <a:t>thuộc</a:t>
            </a:r>
            <a:r>
              <a:rPr lang="en-US" dirty="0" smtClean="0"/>
              <a:t> A </a:t>
            </a:r>
            <a:r>
              <a:rPr lang="en-US" dirty="0" err="1" smtClean="0"/>
              <a:t>nếu</a:t>
            </a:r>
            <a:endParaRPr lang="en-US" dirty="0" smtClean="0"/>
          </a:p>
          <a:p>
            <a:pPr lvl="1"/>
            <a:r>
              <a:rPr lang="en-US" dirty="0" smtClean="0"/>
              <a:t>S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Cấm</a:t>
            </a:r>
            <a:endParaRPr lang="en-US" dirty="0" smtClean="0"/>
          </a:p>
          <a:p>
            <a:pPr lvl="1"/>
            <a:r>
              <a:rPr lang="en-US" dirty="0" smtClean="0"/>
              <a:t>S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smtClean="0"/>
              <a:t>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A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Gấu</a:t>
            </a: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7338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5105400"/>
            <a:ext cx="914400" cy="838200"/>
          </a:xfrm>
          <a:prstGeom prst="rect">
            <a:avLst/>
          </a:prstGeom>
          <a:solidFill>
            <a:srgbClr val="2DA2BF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5410200" y="4267200"/>
            <a:ext cx="914400" cy="838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CÔNG BẰNG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00200"/>
          <a:ext cx="7924801" cy="4191000"/>
        </p:xfrm>
        <a:graphic>
          <a:graphicData uri="http://schemas.openxmlformats.org/drawingml/2006/table">
            <a:tbl>
              <a:tblPr/>
              <a:tblGrid>
                <a:gridCol w="3640782"/>
                <a:gridCol w="427769"/>
                <a:gridCol w="3856250"/>
              </a:tblGrid>
              <a:tr h="5238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CONG BANG.INP</a:t>
                      </a:r>
                      <a:r>
                        <a:rPr lang="en-US" sz="3200" b="1" dirty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latin typeface="Times New Roman"/>
                          <a:ea typeface="Times New Roman"/>
                        </a:rPr>
                        <a:t>CONG BANG.OUT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71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Times New Roman"/>
                        </a:rPr>
                        <a:t>20 4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Times New Roman"/>
                        </a:rPr>
                        <a:t>10 10 4 4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Times New Roman"/>
                        </a:rPr>
                        <a:t>7 3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Times New Roman"/>
                        </a:rPr>
                        <a:t>1 1 4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Times New Roman"/>
                        </a:rPr>
                        <a:t>34 5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Times New Roman"/>
                        </a:rPr>
                        <a:t>9 8 9 9 4</a:t>
                      </a:r>
                      <a:endParaRPr lang="en-US" sz="3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</a:rPr>
                        <a:t>6 6 4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IMPOSSIBLE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8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</a:rPr>
                        <a:t>7 8 7 4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buộc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khả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góp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sz="2800" dirty="0" err="1" smtClean="0"/>
              <a:t>Bạn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đứng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trước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pPr marL="850392" lvl="1" indent="-457200">
              <a:buFont typeface="Wingdings" pitchFamily="2" charset="2"/>
              <a:buChar char="à"/>
            </a:pPr>
            <a:r>
              <a:rPr lang="en-US" sz="2800" dirty="0" smtClean="0">
                <a:sym typeface="Wingdings" pitchFamily="2" charset="2"/>
              </a:rPr>
              <a:t>S/</a:t>
            </a:r>
            <a:r>
              <a:rPr lang="en-US" sz="2800" dirty="0" err="1" smtClean="0">
                <a:sym typeface="Wingdings" pitchFamily="2" charset="2"/>
              </a:rPr>
              <a:t>Xếp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danh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sách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b="1" dirty="0" err="1" smtClean="0">
                <a:sym typeface="Wingdings" pitchFamily="2" charset="2"/>
              </a:rPr>
              <a:t>tăng</a:t>
            </a:r>
            <a:r>
              <a:rPr lang="en-US" sz="2800" b="1" dirty="0" smtClean="0">
                <a:sym typeface="Wingdings" pitchFamily="2" charset="2"/>
              </a:rPr>
              <a:t> </a:t>
            </a:r>
            <a:r>
              <a:rPr lang="en-US" sz="2800" b="1" dirty="0" err="1" smtClean="0">
                <a:sym typeface="Wingdings" pitchFamily="2" charset="2"/>
              </a:rPr>
              <a:t>dần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theo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số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tiền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góp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800" dirty="0" err="1" smtClean="0">
                <a:sym typeface="Wingdings" pitchFamily="2" charset="2"/>
              </a:rPr>
              <a:t>nếu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trùng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thì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b="1" dirty="0" err="1" smtClean="0">
                <a:sym typeface="Wingdings" pitchFamily="2" charset="2"/>
              </a:rPr>
              <a:t>đảo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vị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trí</a:t>
            </a:r>
            <a:r>
              <a:rPr lang="en-US" sz="2800" dirty="0" smtClean="0">
                <a:sym typeface="Wingdings" pitchFamily="2" charset="2"/>
              </a:rPr>
              <a:t> ban </a:t>
            </a:r>
            <a:r>
              <a:rPr lang="en-US" sz="2800" dirty="0" err="1" smtClean="0">
                <a:sym typeface="Wingdings" pitchFamily="2" charset="2"/>
              </a:rPr>
              <a:t>đầu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trong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danh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sách</a:t>
            </a:r>
            <a:endParaRPr lang="en-US" sz="2800" dirty="0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BẰNG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err="1" smtClean="0"/>
              <a:t>Ràng</a:t>
            </a:r>
            <a:r>
              <a:rPr lang="en-US" sz="2700" dirty="0" smtClean="0"/>
              <a:t> </a:t>
            </a:r>
            <a:r>
              <a:rPr lang="en-US" sz="2700" dirty="0" err="1" smtClean="0"/>
              <a:t>buộc</a:t>
            </a:r>
            <a:r>
              <a:rPr lang="en-US" sz="2700" dirty="0" smtClean="0"/>
              <a:t> </a:t>
            </a:r>
            <a:r>
              <a:rPr lang="en-US" sz="2700" dirty="0" err="1" smtClean="0"/>
              <a:t>chính</a:t>
            </a:r>
            <a:r>
              <a:rPr lang="en-US" sz="2700" dirty="0" smtClean="0"/>
              <a:t>: </a:t>
            </a:r>
            <a:r>
              <a:rPr lang="en-US" sz="2700" dirty="0" err="1" smtClean="0"/>
              <a:t>Số</a:t>
            </a:r>
            <a:r>
              <a:rPr lang="en-US" sz="2700" dirty="0" smtClean="0"/>
              <a:t> </a:t>
            </a:r>
            <a:r>
              <a:rPr lang="en-US" sz="2700" dirty="0" err="1" smtClean="0"/>
              <a:t>tiền</a:t>
            </a:r>
            <a:r>
              <a:rPr lang="en-US" sz="2700" dirty="0" smtClean="0"/>
              <a:t> </a:t>
            </a:r>
            <a:r>
              <a:rPr lang="en-US" sz="2700" dirty="0" err="1" smtClean="0"/>
              <a:t>chênh</a:t>
            </a:r>
            <a:r>
              <a:rPr lang="en-US" sz="2700" dirty="0" smtClean="0"/>
              <a:t> </a:t>
            </a:r>
            <a:r>
              <a:rPr lang="en-US" sz="2700" dirty="0" err="1" smtClean="0"/>
              <a:t>lệch</a:t>
            </a:r>
            <a:r>
              <a:rPr lang="en-US" sz="2700" dirty="0" smtClean="0"/>
              <a:t> </a:t>
            </a:r>
            <a:r>
              <a:rPr lang="en-US" sz="2700" dirty="0" err="1" smtClean="0"/>
              <a:t>giữa</a:t>
            </a:r>
            <a:r>
              <a:rPr lang="en-US" sz="2700" dirty="0" smtClean="0"/>
              <a:t> </a:t>
            </a:r>
            <a:r>
              <a:rPr lang="en-US" sz="2700" dirty="0" err="1" smtClean="0"/>
              <a:t>các</a:t>
            </a:r>
            <a:r>
              <a:rPr lang="en-US" sz="2700" dirty="0" smtClean="0"/>
              <a:t> </a:t>
            </a:r>
            <a:r>
              <a:rPr lang="en-US" sz="2700" dirty="0" err="1" smtClean="0"/>
              <a:t>bạn</a:t>
            </a:r>
            <a:r>
              <a:rPr lang="en-US" sz="2700" dirty="0" smtClean="0"/>
              <a:t> </a:t>
            </a:r>
            <a:r>
              <a:rPr lang="en-US" sz="2700" dirty="0" err="1" smtClean="0"/>
              <a:t>trong</a:t>
            </a:r>
            <a:r>
              <a:rPr lang="en-US" sz="2700" dirty="0" smtClean="0"/>
              <a:t> </a:t>
            </a:r>
            <a:r>
              <a:rPr lang="en-US" sz="2700" dirty="0" err="1" smtClean="0"/>
              <a:t>nhóm</a:t>
            </a:r>
            <a:r>
              <a:rPr lang="en-US" sz="2700" dirty="0" smtClean="0"/>
              <a:t> </a:t>
            </a:r>
            <a:r>
              <a:rPr lang="en-US" sz="2700" dirty="0" err="1" smtClean="0"/>
              <a:t>là</a:t>
            </a:r>
            <a:r>
              <a:rPr lang="en-US" sz="2700" dirty="0" smtClean="0"/>
              <a:t> </a:t>
            </a:r>
            <a:r>
              <a:rPr lang="en-US" sz="2700" dirty="0" err="1" smtClean="0"/>
              <a:t>tối</a:t>
            </a:r>
            <a:r>
              <a:rPr lang="en-US" sz="2700" dirty="0" smtClean="0"/>
              <a:t> </a:t>
            </a:r>
            <a:r>
              <a:rPr lang="en-US" sz="2700" dirty="0" err="1" smtClean="0"/>
              <a:t>thiểu</a:t>
            </a:r>
            <a:endParaRPr lang="en-US" sz="2700" dirty="0" smtClean="0"/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en-US" sz="2500" dirty="0" smtClean="0">
                <a:sym typeface="Wingdings" pitchFamily="2" charset="2"/>
              </a:rPr>
              <a:t> for </a:t>
            </a:r>
            <a:r>
              <a:rPr lang="en-US" sz="2500" dirty="0" err="1" smtClean="0">
                <a:sym typeface="Wingdings" pitchFamily="2" charset="2"/>
              </a:rPr>
              <a:t>i</a:t>
            </a:r>
            <a:r>
              <a:rPr lang="en-US" sz="2500" dirty="0" smtClean="0">
                <a:sym typeface="Wingdings" pitchFamily="2" charset="2"/>
              </a:rPr>
              <a:t>:=1 to N do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en-US" sz="2500" dirty="0" smtClean="0">
                <a:sym typeface="Wingdings" pitchFamily="2" charset="2"/>
              </a:rPr>
              <a:t>		</a:t>
            </a:r>
            <a:r>
              <a:rPr lang="en-US" sz="2500" dirty="0" err="1" smtClean="0">
                <a:sym typeface="Wingdings" pitchFamily="2" charset="2"/>
              </a:rPr>
              <a:t>Nguoi</a:t>
            </a:r>
            <a:r>
              <a:rPr lang="en-US" sz="2500" dirty="0" smtClean="0">
                <a:sym typeface="Wingdings" pitchFamily="2" charset="2"/>
              </a:rPr>
              <a:t>[</a:t>
            </a:r>
            <a:r>
              <a:rPr lang="en-US" sz="2500" dirty="0" err="1" smtClean="0">
                <a:sym typeface="Wingdings" pitchFamily="2" charset="2"/>
              </a:rPr>
              <a:t>i</a:t>
            </a:r>
            <a:r>
              <a:rPr lang="en-US" sz="2500" dirty="0" smtClean="0">
                <a:sym typeface="Wingdings" pitchFamily="2" charset="2"/>
              </a:rPr>
              <a:t>]:= min[</a:t>
            </a:r>
            <a:r>
              <a:rPr lang="en-US" sz="2500" dirty="0" err="1" smtClean="0">
                <a:sym typeface="Wingdings" pitchFamily="2" charset="2"/>
              </a:rPr>
              <a:t>Gop</a:t>
            </a:r>
            <a:r>
              <a:rPr lang="en-US" sz="2500" dirty="0" smtClean="0">
                <a:sym typeface="Wingdings" pitchFamily="2" charset="2"/>
              </a:rPr>
              <a:t>[</a:t>
            </a:r>
            <a:r>
              <a:rPr lang="en-US" sz="2500" dirty="0" err="1" smtClean="0">
                <a:sym typeface="Wingdings" pitchFamily="2" charset="2"/>
              </a:rPr>
              <a:t>i</a:t>
            </a:r>
            <a:r>
              <a:rPr lang="en-US" sz="2500" dirty="0" smtClean="0">
                <a:sym typeface="Wingdings" pitchFamily="2" charset="2"/>
              </a:rPr>
              <a:t>], </a:t>
            </a:r>
            <a:r>
              <a:rPr lang="en-US" sz="2500" dirty="0" err="1" smtClean="0">
                <a:sym typeface="Wingdings" pitchFamily="2" charset="2"/>
              </a:rPr>
              <a:t>Gia</a:t>
            </a:r>
            <a:r>
              <a:rPr lang="en-US" sz="2500" dirty="0" smtClean="0">
                <a:sym typeface="Wingdings" pitchFamily="2" charset="2"/>
              </a:rPr>
              <a:t>/(N-</a:t>
            </a:r>
            <a:r>
              <a:rPr lang="en-US" sz="2500" dirty="0" err="1" smtClean="0">
                <a:sym typeface="Wingdings" pitchFamily="2" charset="2"/>
              </a:rPr>
              <a:t>i</a:t>
            </a:r>
            <a:r>
              <a:rPr lang="en-US" sz="2500" dirty="0" smtClean="0">
                <a:sym typeface="Wingdings" pitchFamily="2" charset="2"/>
              </a:rPr>
              <a:t>)]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en-US" sz="2500" dirty="0" smtClean="0">
                <a:sym typeface="Wingdings" pitchFamily="2" charset="2"/>
              </a:rPr>
              <a:t>		</a:t>
            </a:r>
            <a:r>
              <a:rPr lang="en-US" sz="2500" dirty="0" err="1" smtClean="0">
                <a:sym typeface="Wingdings" pitchFamily="2" charset="2"/>
              </a:rPr>
              <a:t>Gia</a:t>
            </a:r>
            <a:r>
              <a:rPr lang="en-US" sz="2500" dirty="0" smtClean="0">
                <a:sym typeface="Wingdings" pitchFamily="2" charset="2"/>
              </a:rPr>
              <a:t>:= </a:t>
            </a:r>
            <a:r>
              <a:rPr lang="en-US" sz="2500" dirty="0" err="1" smtClean="0">
                <a:sym typeface="Wingdings" pitchFamily="2" charset="2"/>
              </a:rPr>
              <a:t>Gia</a:t>
            </a:r>
            <a:r>
              <a:rPr lang="en-US" sz="2500" dirty="0" smtClean="0">
                <a:sym typeface="Wingdings" pitchFamily="2" charset="2"/>
              </a:rPr>
              <a:t> – </a:t>
            </a:r>
            <a:r>
              <a:rPr lang="en-US" sz="2500" dirty="0" err="1" smtClean="0">
                <a:sym typeface="Wingdings" pitchFamily="2" charset="2"/>
              </a:rPr>
              <a:t>Nguoi</a:t>
            </a:r>
            <a:r>
              <a:rPr lang="en-US" sz="2500" dirty="0" smtClean="0">
                <a:sym typeface="Wingdings" pitchFamily="2" charset="2"/>
              </a:rPr>
              <a:t>[</a:t>
            </a:r>
            <a:r>
              <a:rPr lang="en-US" sz="2500" dirty="0" err="1" smtClean="0">
                <a:sym typeface="Wingdings" pitchFamily="2" charset="2"/>
              </a:rPr>
              <a:t>i</a:t>
            </a:r>
            <a:r>
              <a:rPr lang="en-US" sz="2500" dirty="0" smtClean="0">
                <a:sym typeface="Wingdings" pitchFamily="2" charset="2"/>
              </a:rPr>
              <a:t>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BẰNG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m, </a:t>
            </a:r>
            <a:r>
              <a:rPr lang="en-US" dirty="0" err="1" smtClean="0"/>
              <a:t>tìm</a:t>
            </a:r>
            <a:r>
              <a:rPr lang="en-US" dirty="0" smtClean="0"/>
              <a:t> k </a:t>
            </a:r>
            <a:r>
              <a:rPr lang="en-US" dirty="0" err="1" smtClean="0"/>
              <a:t>và</a:t>
            </a:r>
            <a:r>
              <a:rPr lang="en-US" dirty="0" smtClean="0"/>
              <a:t> n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  <a:p>
            <a:pPr algn="just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k </a:t>
            </a:r>
            <a:r>
              <a:rPr lang="en-US" dirty="0" err="1" smtClean="0"/>
              <a:t>và</a:t>
            </a:r>
            <a:r>
              <a:rPr lang="en-US" dirty="0" smtClean="0"/>
              <a:t> n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k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[1..10</a:t>
            </a:r>
            <a:r>
              <a:rPr lang="en-US" baseline="30000" dirty="0" smtClean="0"/>
              <a:t>15</a:t>
            </a:r>
            <a:r>
              <a:rPr lang="en-US" dirty="0" smtClean="0"/>
              <a:t>].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khéo</a:t>
            </a:r>
            <a:r>
              <a:rPr lang="en-US" dirty="0" smtClean="0"/>
              <a:t> </a:t>
            </a:r>
            <a:r>
              <a:rPr lang="en-US" dirty="0" err="1" smtClean="0"/>
              <a:t>léo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)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Đãng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vi-VN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1447800"/>
            <a:ext cx="13751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k ≤ n div 2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gấp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C(8,3)=C(8,5)</a:t>
            </a:r>
          </a:p>
          <a:p>
            <a:pPr lvl="0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k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C(2k,k)&gt;m</a:t>
            </a:r>
          </a:p>
          <a:p>
            <a:pPr lvl="0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gái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k,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</a:t>
            </a:r>
          </a:p>
          <a:p>
            <a:r>
              <a:rPr lang="en-US" dirty="0" err="1" smtClean="0"/>
              <a:t>Khéo</a:t>
            </a:r>
            <a:r>
              <a:rPr lang="en-US" dirty="0" smtClean="0"/>
              <a:t> </a:t>
            </a:r>
            <a:r>
              <a:rPr lang="en-US" dirty="0" err="1" smtClean="0"/>
              <a:t>léo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Đãng Trí</a:t>
            </a:r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m, </a:t>
            </a:r>
            <a:r>
              <a:rPr lang="en-US" dirty="0" err="1" smtClean="0"/>
              <a:t>tìm</a:t>
            </a:r>
            <a:r>
              <a:rPr lang="en-US" dirty="0" smtClean="0"/>
              <a:t> k </a:t>
            </a:r>
            <a:r>
              <a:rPr lang="en-US" dirty="0" err="1" smtClean="0"/>
              <a:t>và</a:t>
            </a:r>
            <a:r>
              <a:rPr lang="en-US" dirty="0" smtClean="0"/>
              <a:t> n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k ≤ n/2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(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)</a:t>
            </a: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k [0..      ≤m]</a:t>
            </a:r>
          </a:p>
          <a:p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mỗi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k,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n.</a:t>
            </a:r>
          </a:p>
          <a:p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khéo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léo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tránh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lớn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Đãng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vi-VN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895600"/>
            <a:ext cx="390525" cy="41910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1447800"/>
            <a:ext cx="13751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Discuss about the </a:t>
            </a:r>
            <a:r>
              <a:rPr lang="en-US" sz="2800" dirty="0" err="1" smtClean="0"/>
              <a:t>homewwork</a:t>
            </a:r>
            <a:r>
              <a:rPr lang="en-US" sz="2800" dirty="0" smtClean="0"/>
              <a:t> problems, 5 problems a week (30min)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Task set discussion and implementation (90 min)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Task set review (20 min)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Re-implementation and submission (20 min)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/>
              <a:t>Topic and homework assignment (20 min)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12 sessions, each's plan following: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Topic and Problems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704975"/>
            <a:ext cx="7981950" cy="355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1" y="2209800"/>
          <a:ext cx="8153400" cy="18756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09999"/>
                <a:gridCol w="4343401"/>
              </a:tblGrid>
              <a:tr h="625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err="1">
                          <a:solidFill>
                            <a:srgbClr val="FF0000"/>
                          </a:solidFill>
                        </a:rPr>
                        <a:t>Adhoc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12247 Jollo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2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401 Palindrome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696 How many knights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2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608 </a:t>
                      </a:r>
                      <a:r>
                        <a:rPr lang="en-US" sz="2800" u="none" strike="noStrike" dirty="0" err="1"/>
                        <a:t>Conterfeit</a:t>
                      </a:r>
                      <a:r>
                        <a:rPr lang="en-US" sz="2800" u="none" strike="noStrike" dirty="0"/>
                        <a:t> dollar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637 booklet printing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Homewok – Week 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https://padlet.com/vutanhung/NOIQ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0"/>
            <a:ext cx="634365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6675"/>
            <a:ext cx="75438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1"/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tỏa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“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gấu</a:t>
            </a:r>
            <a:r>
              <a:rPr lang="en-US" dirty="0" smtClean="0"/>
              <a:t>”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bạc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Gấu</a:t>
            </a:r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114800"/>
            <a:ext cx="3810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d,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bọn</a:t>
            </a:r>
            <a:r>
              <a:rPr lang="en-US" dirty="0" smtClean="0"/>
              <a:t> </a:t>
            </a:r>
            <a:r>
              <a:rPr lang="en-US" dirty="0" err="1" smtClean="0"/>
              <a:t>cướp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d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bạc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(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Cấm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Cấm</a:t>
            </a:r>
            <a:endParaRPr lang="en-US" dirty="0" smtClean="0"/>
          </a:p>
          <a:p>
            <a:r>
              <a:rPr lang="en-US" dirty="0" err="1" smtClean="0"/>
              <a:t>Gọi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bọn</a:t>
            </a:r>
            <a:r>
              <a:rPr lang="en-US" dirty="0" smtClean="0"/>
              <a:t> </a:t>
            </a:r>
            <a:r>
              <a:rPr lang="en-US" dirty="0" err="1" smtClean="0"/>
              <a:t>cướp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Cấm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S </a:t>
            </a:r>
            <a:r>
              <a:rPr lang="en-US" dirty="0" err="1" smtClean="0"/>
              <a:t>thuộc</a:t>
            </a:r>
            <a:r>
              <a:rPr lang="en-US" dirty="0" smtClean="0"/>
              <a:t> A?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Gấu</a:t>
            </a:r>
            <a:endParaRPr lang="vi-VN" dirty="0"/>
          </a:p>
        </p:txBody>
      </p:sp>
      <p:grpSp>
        <p:nvGrpSpPr>
          <p:cNvPr id="6" name="Group 5"/>
          <p:cNvGrpSpPr/>
          <p:nvPr/>
        </p:nvGrpSpPr>
        <p:grpSpPr>
          <a:xfrm>
            <a:off x="5715000" y="4343400"/>
            <a:ext cx="3429000" cy="2286000"/>
            <a:chOff x="1752600" y="2895600"/>
            <a:chExt cx="3810000" cy="2743200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2895600"/>
              <a:ext cx="38100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667000" y="3810000"/>
              <a:ext cx="1905000" cy="1828800"/>
            </a:xfrm>
            <a:prstGeom prst="rect">
              <a:avLst/>
            </a:prstGeom>
            <a:solidFill>
              <a:srgbClr val="2DA2B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Đỉnh</a:t>
            </a:r>
            <a:r>
              <a:rPr lang="en-US" dirty="0" smtClean="0"/>
              <a:t> (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) S </a:t>
            </a:r>
            <a:r>
              <a:rPr lang="en-US" dirty="0" err="1" smtClean="0"/>
              <a:t>thuộc</a:t>
            </a:r>
            <a:r>
              <a:rPr lang="en-US" dirty="0" smtClean="0"/>
              <a:t> A </a:t>
            </a:r>
            <a:r>
              <a:rPr lang="en-US" dirty="0" err="1" smtClean="0"/>
              <a:t>nếu</a:t>
            </a:r>
            <a:endParaRPr lang="en-US" dirty="0" smtClean="0"/>
          </a:p>
          <a:p>
            <a:pPr lvl="1"/>
            <a:r>
              <a:rPr lang="en-US" dirty="0" smtClean="0"/>
              <a:t>S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Cấm</a:t>
            </a:r>
            <a:endParaRPr lang="en-US" dirty="0" smtClean="0"/>
          </a:p>
          <a:p>
            <a:pPr lvl="1"/>
            <a:r>
              <a:rPr lang="en-US" dirty="0" smtClean="0"/>
              <a:t>S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err="1" smtClean="0"/>
              <a:t>đường</a:t>
            </a:r>
            <a:r>
              <a:rPr lang="en-US" smtClean="0"/>
              <a:t> chính nối đến vùng cấm</a:t>
            </a:r>
            <a:endParaRPr lang="en-US" dirty="0" smtClean="0"/>
          </a:p>
          <a:p>
            <a:pPr lvl="1"/>
            <a:r>
              <a:rPr lang="en-US" dirty="0" smtClean="0"/>
              <a:t>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err="1" smtClean="0"/>
              <a:t>thuộc</a:t>
            </a:r>
            <a:r>
              <a:rPr lang="en-US" smtClean="0"/>
              <a:t> A</a:t>
            </a:r>
          </a:p>
          <a:p>
            <a:pPr lvl="2"/>
            <a:r>
              <a:rPr lang="en-US" smtClean="0">
                <a:sym typeface="Wingdings" pitchFamily="2" charset="2"/>
              </a:rPr>
              <a:t> A là một vùng hình chữ nhật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Gấu</a:t>
            </a: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7338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4724400"/>
            <a:ext cx="1885188" cy="1676400"/>
          </a:xfrm>
          <a:prstGeom prst="rect">
            <a:avLst/>
          </a:prstGeom>
          <a:solidFill>
            <a:srgbClr val="2DA2BF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4953000" y="4267200"/>
            <a:ext cx="1905000" cy="457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781800" y="4267200"/>
            <a:ext cx="457200" cy="2133600"/>
          </a:xfrm>
          <a:prstGeom prst="rect">
            <a:avLst/>
          </a:prstGeom>
          <a:solidFill>
            <a:srgbClr val="EC767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747</TotalTime>
  <Words>677</Words>
  <Application>Microsoft Office PowerPoint</Application>
  <PresentationFormat>On-screen Show (4:3)</PresentationFormat>
  <Paragraphs>133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PowerPoint Presentation</vt:lpstr>
      <vt:lpstr>12 sessions, each's plan following:</vt:lpstr>
      <vt:lpstr>Homework Topic and Problems</vt:lpstr>
      <vt:lpstr>Homewok – Week 1</vt:lpstr>
      <vt:lpstr>PowerPoint Presentation</vt:lpstr>
      <vt:lpstr>PowerPoint Presentation</vt:lpstr>
      <vt:lpstr>Đầu Gấu</vt:lpstr>
      <vt:lpstr>Đầu Gấu</vt:lpstr>
      <vt:lpstr>Đầu Gấu</vt:lpstr>
      <vt:lpstr>Đầu Gấu</vt:lpstr>
      <vt:lpstr>CÔNG BẰNG</vt:lpstr>
      <vt:lpstr>CÔNG BẰNG</vt:lpstr>
      <vt:lpstr>CÔNG BẰNG</vt:lpstr>
      <vt:lpstr>Đãng Trí</vt:lpstr>
      <vt:lpstr>Đãng Trí</vt:lpstr>
      <vt:lpstr>Đãng Trí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HungVu</dc:creator>
  <cp:lastModifiedBy>User</cp:lastModifiedBy>
  <cp:revision>30</cp:revision>
  <dcterms:created xsi:type="dcterms:W3CDTF">2006-08-16T00:00:00Z</dcterms:created>
  <dcterms:modified xsi:type="dcterms:W3CDTF">2016-10-14T09:59:10Z</dcterms:modified>
</cp:coreProperties>
</file>