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66" r:id="rId4"/>
    <p:sldId id="267" r:id="rId5"/>
    <p:sldId id="273" r:id="rId6"/>
    <p:sldId id="269" r:id="rId7"/>
    <p:sldId id="272" r:id="rId8"/>
    <p:sldId id="270" r:id="rId9"/>
    <p:sldId id="271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EC767C"/>
    <a:srgbClr val="2DA2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1" autoAdjust="0"/>
    <p:restoredTop sz="94660"/>
  </p:normalViewPr>
  <p:slideViewPr>
    <p:cSldViewPr>
      <p:cViewPr varScale="1">
        <p:scale>
          <a:sx n="103" d="100"/>
          <a:sy n="103" d="100"/>
        </p:scale>
        <p:origin x="-4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57200"/>
            <a:ext cx="658177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2362200"/>
          <a:ext cx="7368540" cy="2199480"/>
        </p:xfrm>
        <a:graphic>
          <a:graphicData uri="http://schemas.openxmlformats.org/drawingml/2006/table">
            <a:tbl>
              <a:tblPr/>
              <a:tblGrid>
                <a:gridCol w="1981200"/>
                <a:gridCol w="2931160"/>
                <a:gridCol w="2456180"/>
              </a:tblGrid>
              <a:tr h="5498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Topics</a:t>
                      </a:r>
                      <a:endParaRPr lang="en-US" sz="2000" kern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Homework problems</a:t>
                      </a:r>
                      <a:endParaRPr lang="en-US" sz="2000" kern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9870"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Divide-Conquor</a:t>
                      </a:r>
                      <a:endParaRPr lang="en-US" sz="2000" kern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Greedy</a:t>
                      </a:r>
                      <a:endParaRPr lang="en-US" sz="2000" kern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12032 The Monkey</a:t>
                      </a:r>
                      <a:endParaRPr lang="en-US" sz="2000" kern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11057 Exact Sum</a:t>
                      </a:r>
                      <a:endParaRPr lang="en-US" sz="2000" kern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8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410 Station balance</a:t>
                      </a:r>
                      <a:endParaRPr lang="en-US" sz="2000" kern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10341 Solve It</a:t>
                      </a:r>
                      <a:endParaRPr lang="en-US" sz="2000" kern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8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11389 Bus driver prob.</a:t>
                      </a:r>
                      <a:endParaRPr lang="en-US" sz="2000" kern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>
                        <a:solidFill>
                          <a:srgbClr val="000000"/>
                        </a:solidFill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0" smtClean="0">
                <a:solidFill>
                  <a:srgbClr val="000000"/>
                </a:solidFill>
                <a:latin typeface="Calibri"/>
                <a:ea typeface="Times New Roman"/>
              </a:rPr>
              <a:t>Homework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4191000" cy="4386072"/>
          </a:xfrm>
        </p:spPr>
        <p:txBody>
          <a:bodyPr/>
          <a:lstStyle/>
          <a:p>
            <a:r>
              <a:rPr lang="en-US" smtClean="0"/>
              <a:t>Dùng 2 màu để tô màu đồ thị</a:t>
            </a:r>
          </a:p>
          <a:p>
            <a:r>
              <a:rPr lang="en-US" smtClean="0"/>
              <a:t>2 cạnh kề nhau không cùng tô màu đen</a:t>
            </a:r>
          </a:p>
          <a:p>
            <a:r>
              <a:rPr lang="en-US" smtClean="0"/>
              <a:t>Hỏi có thể tô tối đa bao nhiêu màu đen?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Tô màu</a:t>
            </a:r>
            <a:endParaRPr lang="en-US"/>
          </a:p>
        </p:txBody>
      </p:sp>
      <p:pic>
        <p:nvPicPr>
          <p:cNvPr id="7" name="Picture 7" descr="figure2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2057400"/>
            <a:ext cx="3651318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Cần xét tất cả các trường hợp có thể tô màu</a:t>
            </a:r>
          </a:p>
          <a:p>
            <a:r>
              <a:rPr lang="en-US" smtClean="0"/>
              <a:t>Không gian tìm kiếm quá lớn</a:t>
            </a:r>
          </a:p>
          <a:p>
            <a:r>
              <a:rPr lang="en-US" smtClean="0"/>
              <a:t>Một số nhánh cận giúp thu nhỏ không gian tìm kiếm</a:t>
            </a:r>
          </a:p>
          <a:p>
            <a:pPr lvl="1"/>
            <a:r>
              <a:rPr lang="en-US" smtClean="0"/>
              <a:t>Không tiếp tục với những cách tô không hợp lệ (2 cạnh kề nhau cùng màu đen)</a:t>
            </a:r>
          </a:p>
          <a:p>
            <a:pPr lvl="1"/>
            <a:r>
              <a:rPr lang="en-US" smtClean="0"/>
              <a:t>Không tiếp tục với cách tô chắc chắn không cho kết quả tối ưu hơn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Tô màu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3000" y="480060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(node chưa tô + node màu đen) ≤ best.black</a:t>
            </a:r>
            <a:endParaRPr 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Cho trước các vị trí đón và trả khách</a:t>
            </a:r>
          </a:p>
          <a:p>
            <a:r>
              <a:rPr lang="en-US" smtClean="0"/>
              <a:t>Hỏi quãng đường ngắn nhất cần thực hiện?</a:t>
            </a:r>
          </a:p>
          <a:p>
            <a:r>
              <a:rPr lang="en-US" smtClean="0"/>
              <a:t>Cần tìm cách đi sao cho số lần quay về là ít nhất</a:t>
            </a:r>
          </a:p>
          <a:p>
            <a:r>
              <a:rPr lang="en-US" smtClean="0"/>
              <a:t>Có thể không cần quan tâm đến những chặng có vị trí đón ≤ vị trí trả</a:t>
            </a:r>
          </a:p>
          <a:p>
            <a:r>
              <a:rPr lang="en-US" smtClean="0"/>
              <a:t>Với những đoạn còn lại cần tìm tổ hợp của những đoạn giao nhau?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Đưa đò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1143000" y="5486400"/>
            <a:ext cx="1371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0800000">
            <a:off x="1600200" y="5638800"/>
            <a:ext cx="2286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>
            <a:off x="1981200" y="5867400"/>
            <a:ext cx="1371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2362200" y="6096000"/>
            <a:ext cx="838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5105400" y="5486400"/>
            <a:ext cx="1371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4724400" y="5638800"/>
            <a:ext cx="2286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5562600" y="5867400"/>
            <a:ext cx="1371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6324600" y="6096000"/>
            <a:ext cx="1752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143000" y="5410200"/>
            <a:ext cx="2743200" cy="838200"/>
          </a:xfrm>
          <a:prstGeom prst="rect">
            <a:avLst/>
          </a:prstGeom>
          <a:solidFill>
            <a:srgbClr val="FFFF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24400" y="5410200"/>
            <a:ext cx="3352800" cy="838200"/>
          </a:xfrm>
          <a:prstGeom prst="rect">
            <a:avLst/>
          </a:prstGeom>
          <a:solidFill>
            <a:srgbClr val="FFFF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Đưa đò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295400"/>
            <a:ext cx="34871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752600"/>
            <a:ext cx="4724400" cy="3352800"/>
          </a:xfrm>
        </p:spPr>
        <p:txBody>
          <a:bodyPr>
            <a:noAutofit/>
          </a:bodyPr>
          <a:lstStyle/>
          <a:p>
            <a:r>
              <a:rPr lang="en-US" sz="2800" smtClean="0"/>
              <a:t>Cho phòng i, cần tìm phòng j&lt;i có liên kết với i</a:t>
            </a:r>
          </a:p>
          <a:p>
            <a:r>
              <a:rPr lang="en-US" sz="2800" smtClean="0"/>
              <a:t>Các phòng góc lần lượt có tọa độ: 2, 3,5,7,10, 13,..</a:t>
            </a:r>
          </a:p>
          <a:p>
            <a:endParaRPr lang="en-US" sz="28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Vượt Ngục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 = 0</a:t>
            </a:r>
            <a:br>
              <a:rPr lang="en-US" dirty="0"/>
            </a:br>
            <a:r>
              <a:rPr lang="en-US" dirty="0"/>
              <a:t>k = 1</a:t>
            </a:r>
            <a:br>
              <a:rPr lang="en-US" dirty="0"/>
            </a:br>
            <a:r>
              <a:rPr lang="en-US" dirty="0"/>
              <a:t>while(n &gt; k)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r++</a:t>
            </a:r>
            <a:br>
              <a:rPr lang="en-US" dirty="0"/>
            </a:br>
            <a:r>
              <a:rPr lang="en-US" dirty="0"/>
              <a:t>  k += r*6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x=r; y=0 // k: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ô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r</a:t>
            </a:r>
          </a:p>
          <a:p>
            <a:pPr marL="0" indent="0">
              <a:buNone/>
            </a:pP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k&gt;n,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k=n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184494"/>
            <a:ext cx="2684462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703" y="1184495"/>
            <a:ext cx="2370138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5638800" y="18288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542631" y="1066800"/>
            <a:ext cx="1094660" cy="7272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429000" y="1072474"/>
            <a:ext cx="1113631" cy="9087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409384" y="19812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490515" y="3030648"/>
            <a:ext cx="1233885" cy="550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724400" y="3048000"/>
            <a:ext cx="533400" cy="45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8826941" y="1825782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7730772" y="1063782"/>
            <a:ext cx="1094660" cy="7272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617141" y="1069456"/>
            <a:ext cx="1113631" cy="9087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597525" y="1978182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678656" y="3027630"/>
            <a:ext cx="1233885" cy="550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912541" y="3044982"/>
            <a:ext cx="533400" cy="4526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97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457200"/>
          <a:ext cx="4419600" cy="5678424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473200"/>
                <a:gridCol w="1473200"/>
                <a:gridCol w="1473200"/>
              </a:tblGrid>
              <a:tr h="25549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Thứ</a:t>
                      </a:r>
                      <a:r>
                        <a:rPr lang="en-US" sz="1800" b="1" baseline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tự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Phòng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b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Chênh</a:t>
                      </a:r>
                      <a:r>
                        <a:rPr lang="en-US" sz="1800" b="1" baseline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lệch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25549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25549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5549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5549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5549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5549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5549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5549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5549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5549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5549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5549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37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5549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43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5549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50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5549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57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5549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65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5549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73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18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6888" y="914400"/>
            <a:ext cx="34871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838200"/>
            <a:ext cx="34871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752600"/>
            <a:ext cx="4724400" cy="2209800"/>
          </a:xfrm>
        </p:spPr>
        <p:txBody>
          <a:bodyPr>
            <a:normAutofit fontScale="92500"/>
          </a:bodyPr>
          <a:lstStyle/>
          <a:p>
            <a:r>
              <a:rPr lang="en-US" smtClean="0"/>
              <a:t>Cho phòng i, cần tìm phòng j&lt;i có liên kết với i</a:t>
            </a:r>
          </a:p>
          <a:p>
            <a:r>
              <a:rPr lang="en-US" smtClean="0"/>
              <a:t>Các phòng góc lần lượt có tọa độ: 2, 3,5,7,10, 13,..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Vượt Ngục</a:t>
            </a:r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228600" y="4191000"/>
            <a:ext cx="8229600" cy="2209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700" smtClean="0"/>
              <a:t>Goc(n)= (n div 2 +1) * ( n div 2 + n mod 2)+1</a:t>
            </a:r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700" smtClean="0"/>
              <a:t>LK[R]=R – (Goc(n) – (Goc(n-4)) -1 voi n la phòng góc lớn nhất nhỏ hơn 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8104</TotalTime>
  <Words>357</Words>
  <Application>Microsoft Office PowerPoint</Application>
  <PresentationFormat>On-screen Show (4:3)</PresentationFormat>
  <Paragraphs>93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PowerPoint Presentation</vt:lpstr>
      <vt:lpstr>Tô màu</vt:lpstr>
      <vt:lpstr>Tô màu</vt:lpstr>
      <vt:lpstr>Đưa đò</vt:lpstr>
      <vt:lpstr>Đưa đò</vt:lpstr>
      <vt:lpstr>Vượt Ngục</vt:lpstr>
      <vt:lpstr>BEE</vt:lpstr>
      <vt:lpstr>PowerPoint Presentation</vt:lpstr>
      <vt:lpstr>Vượt Ngục</vt:lpstr>
      <vt:lpstr>Homework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HungVu</dc:creator>
  <cp:lastModifiedBy>User</cp:lastModifiedBy>
  <cp:revision>53</cp:revision>
  <dcterms:created xsi:type="dcterms:W3CDTF">2006-08-16T00:00:00Z</dcterms:created>
  <dcterms:modified xsi:type="dcterms:W3CDTF">2016-11-04T08:54:33Z</dcterms:modified>
</cp:coreProperties>
</file>