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9" r:id="rId4"/>
    <p:sldId id="268" r:id="rId5"/>
    <p:sldId id="272" r:id="rId6"/>
    <p:sldId id="270" r:id="rId7"/>
    <p:sldId id="27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DA2BF"/>
    <a:srgbClr val="EC7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>
      <p:cViewPr>
        <p:scale>
          <a:sx n="100" d="100"/>
          <a:sy n="100" d="100"/>
        </p:scale>
        <p:origin x="-18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57472"/>
          </a:xfrm>
        </p:spPr>
        <p:txBody>
          <a:bodyPr>
            <a:normAutofit/>
          </a:bodyPr>
          <a:lstStyle/>
          <a:p>
            <a:r>
              <a:rPr lang="en-US" sz="2400" smtClean="0"/>
              <a:t>Cho L chân, B quả bóng, N: chiều dài cầu</a:t>
            </a:r>
          </a:p>
          <a:p>
            <a:pPr lvl="1"/>
            <a:r>
              <a:rPr lang="en-US" sz="2000" smtClean="0"/>
              <a:t>(1 ≤ L ≤ B ≤ N ≤ 10</a:t>
            </a:r>
            <a:r>
              <a:rPr lang="en-US" sz="2000" baseline="30000" smtClean="0"/>
              <a:t>6</a:t>
            </a:r>
            <a:r>
              <a:rPr lang="en-US" sz="2000" smtClean="0"/>
              <a:t>) </a:t>
            </a:r>
            <a:endParaRPr lang="en-US" sz="2000" baseline="30000" smtClean="0"/>
          </a:p>
          <a:p>
            <a:r>
              <a:rPr lang="en-US" sz="2400" smtClean="0"/>
              <a:t>Các ván trên cầu có thể bị khuyết</a:t>
            </a:r>
          </a:p>
          <a:p>
            <a:r>
              <a:rPr lang="en-US" sz="2400" smtClean="0"/>
              <a:t>Di chuyển chân qua số lượng bất kỳ miếng ván</a:t>
            </a:r>
          </a:p>
          <a:p>
            <a:r>
              <a:rPr lang="en-US" sz="2400" smtClean="0"/>
              <a:t>Di chuyển tất cả vòng tròn một đơn vị chiều dài</a:t>
            </a:r>
          </a:p>
          <a:p>
            <a:r>
              <a:rPr lang="en-US" sz="2400" smtClean="0"/>
              <a:t>Bóng luôn nằm trên chân và chân luôn nằm trên ván</a:t>
            </a:r>
          </a:p>
          <a:p>
            <a:r>
              <a:rPr lang="en-US" sz="2400" smtClean="0"/>
              <a:t>Hỏi số bước di chuyển ít nhất để qua cầu</a:t>
            </a: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 CẦU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257800"/>
            <a:ext cx="34163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5747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chân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2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L-1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di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err="1" smtClean="0"/>
              <a:t>Chân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đâu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err="1" smtClean="0"/>
              <a:t>Chân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bóng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r>
              <a:rPr lang="en-US" sz="2400" dirty="0" smtClean="0"/>
              <a:t>?</a:t>
            </a:r>
          </a:p>
          <a:p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Impossible?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 CẦU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8100" y="5257800"/>
            <a:ext cx="4025900" cy="143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 thùng phiếu, N điểm bỏ phiếu</a:t>
            </a:r>
          </a:p>
          <a:p>
            <a:r>
              <a:rPr lang="en-US" smtClean="0"/>
              <a:t>(1≤ N ≤ 500,000) (N ≤ B ≤ 2,000,000)</a:t>
            </a:r>
          </a:p>
          <a:p>
            <a:r>
              <a:rPr lang="en-US" smtClean="0"/>
              <a:t>mỗi điểm bầu cử có ít nhất một thùng phiếu</a:t>
            </a:r>
          </a:p>
          <a:p>
            <a:r>
              <a:rPr lang="en-US" smtClean="0"/>
              <a:t>Tìm cách phân phối thùng phiếu tối ưu nhất </a:t>
            </a:r>
          </a:p>
          <a:p>
            <a:r>
              <a:rPr lang="en-US" smtClean="0"/>
              <a:t>Tối thiểu hóa số lượng phiếu bầu cho thùng phiếu có sức chứa lớn nhất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Thùng phiếu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4196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Tìm thùng phiếu có sức chứa lớn nhất M trong cách phân phối tối ưu?</a:t>
            </a:r>
          </a:p>
          <a:p>
            <a:r>
              <a:rPr lang="en-US" smtClean="0"/>
              <a:t>Thử với một M </a:t>
            </a:r>
          </a:p>
          <a:p>
            <a:r>
              <a:rPr lang="en-US" smtClean="0"/>
              <a:t>Tính số lượng thùng phiếu cần</a:t>
            </a:r>
          </a:p>
          <a:p>
            <a:r>
              <a:rPr lang="en-US" smtClean="0"/>
              <a:t>Nếu nhỏ hơn B thì tăng M ngược lại giảm M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Thùng phiếu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4196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Xét trong thời gian T, liệu có thể truyền tin cho tất cả quân lính trong thời gian T</a:t>
            </a:r>
          </a:p>
          <a:p>
            <a:r>
              <a:rPr lang="en-US" smtClean="0"/>
              <a:t>Cách tối ưu để loan tin là gì, các quân lính nên đứng ở vị trí nào để nhận tin trong cách loan tin tối ưu này?</a:t>
            </a:r>
          </a:p>
          <a:p>
            <a:r>
              <a:rPr lang="en-US" smtClean="0"/>
              <a:t>Tìm kiếm nhị phân giá trị T sẽ cho ta lời giải bài toán trên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Báo Tin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00200" y="5334000"/>
            <a:ext cx="152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>
            <a:off x="3962400" y="5334000"/>
            <a:ext cx="1447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5410200"/>
            <a:ext cx="914400" cy="211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548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6400" y="5334000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endParaRPr lang="en-US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5334000"/>
            <a:ext cx="583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endParaRPr lang="en-US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7 mẫu gạch</a:t>
            </a:r>
          </a:p>
          <a:p>
            <a:r>
              <a:rPr lang="en-US" smtClean="0"/>
              <a:t>Có thể xoay quanh tâm 90</a:t>
            </a:r>
            <a:r>
              <a:rPr lang="en-US" baseline="30000" smtClean="0"/>
              <a:t>0</a:t>
            </a:r>
            <a:r>
              <a:rPr lang="en-US" smtClean="0"/>
              <a:t>, 180</a:t>
            </a:r>
            <a:r>
              <a:rPr lang="en-US" baseline="30000" smtClean="0"/>
              <a:t>0</a:t>
            </a:r>
            <a:r>
              <a:rPr lang="en-US" smtClean="0"/>
              <a:t>, 270</a:t>
            </a:r>
            <a:r>
              <a:rPr lang="en-US" baseline="30000" smtClean="0"/>
              <a:t>0</a:t>
            </a:r>
            <a:r>
              <a:rPr lang="en-US" smtClean="0"/>
              <a:t>, hoặc di chuyển qua trái, qua phải</a:t>
            </a:r>
          </a:p>
          <a:p>
            <a:r>
              <a:rPr lang="en-US" smtClean="0"/>
              <a:t>sẽ bị trừ điểm nếu trong vùng chơi tồn tại một ô trống chưa lấp</a:t>
            </a:r>
          </a:p>
          <a:p>
            <a:r>
              <a:rPr lang="en-US" smtClean="0"/>
              <a:t>Cho trước chiều cao của các cột trong vùng chơi và một mẫu gạch sẽ rơi</a:t>
            </a:r>
          </a:p>
          <a:p>
            <a:r>
              <a:rPr lang="en-US" smtClean="0"/>
              <a:t>Đếm cách xếp gạch để không bị trừ điểm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XẾP GẠCH</a:t>
            </a:r>
            <a:endParaRPr lang="en-US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76200"/>
            <a:ext cx="4810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Adhoc problem</a:t>
            </a:r>
          </a:p>
          <a:p>
            <a:r>
              <a:rPr lang="en-US" smtClean="0"/>
              <a:t>Với mỗi mẫu gạch tìm vị trí rơi thích hợp</a:t>
            </a:r>
          </a:p>
          <a:p>
            <a:r>
              <a:rPr lang="en-US" smtClean="0"/>
              <a:t>Vị trí thích hợp có độ cao như thế nào với gạch?</a:t>
            </a:r>
          </a:p>
          <a:p>
            <a:r>
              <a:rPr lang="en-US" smtClean="0"/>
              <a:t>Tất cả mẫu gạch đều có 4 cách xoay?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XẾP GẠCH</a:t>
            </a:r>
            <a:endParaRPr lang="en-US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76200"/>
            <a:ext cx="4810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362200"/>
          <a:ext cx="7368540" cy="2199480"/>
        </p:xfrm>
        <a:graphic>
          <a:graphicData uri="http://schemas.openxmlformats.org/drawingml/2006/table">
            <a:tbl>
              <a:tblPr/>
              <a:tblGrid>
                <a:gridCol w="1981200"/>
                <a:gridCol w="2931160"/>
                <a:gridCol w="2456180"/>
              </a:tblGrid>
              <a:tr h="5498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Topics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Homework problems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987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DYNAMIC </a:t>
                      </a:r>
                      <a:r>
                        <a:rPr lang="en-US" sz="2000" b="1" kern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PROGRAMMING 2</a:t>
                      </a:r>
                      <a:endParaRPr lang="en-US" sz="11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10943 How do you add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 Getting in line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11517 Exact Change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10721 Bar codes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10306 e-coins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0">
                        <a:solidFill>
                          <a:srgbClr val="0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smtClean="0">
                <a:solidFill>
                  <a:srgbClr val="000000"/>
                </a:solidFill>
                <a:latin typeface="Calibri"/>
                <a:ea typeface="Times New Roman"/>
              </a:rPr>
              <a:t>Homework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8591</TotalTime>
  <Words>424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QUA CẦU</vt:lpstr>
      <vt:lpstr>QUA CẦU</vt:lpstr>
      <vt:lpstr>Thùng phiếu</vt:lpstr>
      <vt:lpstr>Thùng phiếu</vt:lpstr>
      <vt:lpstr>Báo Tin</vt:lpstr>
      <vt:lpstr>XẾP GẠCH</vt:lpstr>
      <vt:lpstr>XẾP GẠCH</vt:lpstr>
      <vt:lpstr>Homework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HungVu</dc:creator>
  <cp:lastModifiedBy>User</cp:lastModifiedBy>
  <cp:revision>73</cp:revision>
  <dcterms:created xsi:type="dcterms:W3CDTF">2006-08-16T00:00:00Z</dcterms:created>
  <dcterms:modified xsi:type="dcterms:W3CDTF">2016-11-18T10:02:12Z</dcterms:modified>
</cp:coreProperties>
</file>