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72" r:id="rId3"/>
    <p:sldId id="265" r:id="rId4"/>
    <p:sldId id="268" r:id="rId5"/>
    <p:sldId id="266" r:id="rId6"/>
    <p:sldId id="267" r:id="rId7"/>
    <p:sldId id="269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94660"/>
  </p:normalViewPr>
  <p:slideViewPr>
    <p:cSldViewPr>
      <p:cViewPr>
        <p:scale>
          <a:sx n="75" d="100"/>
          <a:sy n="75" d="100"/>
        </p:scale>
        <p:origin x="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sz="4400" b="1" dirty="0"/>
              <a:t>GIAO ĐIỂM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/>
                <a:ea typeface="Times New Roman"/>
              </a:rPr>
              <a:t>Cho </a:t>
            </a:r>
            <a:r>
              <a:rPr lang="en-US" sz="3600" dirty="0" err="1">
                <a:latin typeface="Times New Roman"/>
                <a:ea typeface="Times New Roman"/>
              </a:rPr>
              <a:t>trước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toạ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độ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hình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chữ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nhật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và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đoạn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thẳng</a:t>
            </a:r>
            <a:r>
              <a:rPr lang="en-US" sz="3600" dirty="0">
                <a:latin typeface="Times New Roman"/>
                <a:ea typeface="Times New Roman"/>
              </a:rPr>
              <a:t>.</a:t>
            </a:r>
          </a:p>
          <a:p>
            <a:r>
              <a:rPr lang="en-US" sz="3600" dirty="0" err="1">
                <a:latin typeface="Times New Roman"/>
                <a:ea typeface="Times New Roman"/>
              </a:rPr>
              <a:t>Hỏi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đoạn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thẳng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và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hình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chữ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nhật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có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giao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nhau</a:t>
            </a:r>
            <a:r>
              <a:rPr lang="en-US" sz="3600" dirty="0">
                <a:latin typeface="Times New Roman"/>
                <a:ea typeface="Times New Roman"/>
              </a:rPr>
              <a:t> hay </a:t>
            </a:r>
            <a:r>
              <a:rPr lang="en-US" sz="3600" dirty="0" err="1">
                <a:latin typeface="Times New Roman"/>
                <a:ea typeface="Times New Roman"/>
              </a:rPr>
              <a:t>không</a:t>
            </a:r>
            <a:r>
              <a:rPr lang="en-US" sz="3600" dirty="0">
                <a:latin typeface="Times New Roman"/>
                <a:ea typeface="Times New Roman"/>
              </a:rPr>
              <a:t>?</a:t>
            </a:r>
            <a:endParaRPr lang="en-US" sz="3600" dirty="0"/>
          </a:p>
        </p:txBody>
      </p:sp>
      <p:pic>
        <p:nvPicPr>
          <p:cNvPr id="5" name="Picture 4" descr="figure2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657600"/>
            <a:ext cx="2819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sz="4400" b="1" dirty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79792" cy="2514600"/>
          </a:xfrm>
        </p:spPr>
        <p:txBody>
          <a:bodyPr>
            <a:normAutofit/>
          </a:bodyPr>
          <a:lstStyle/>
          <a:p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HCN </a:t>
            </a:r>
            <a:r>
              <a:rPr lang="en-US" dirty="0" err="1"/>
              <a:t>khi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ĐT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4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HCN</a:t>
            </a:r>
          </a:p>
          <a:p>
            <a:pPr lvl="1"/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HCN</a:t>
            </a:r>
          </a:p>
        </p:txBody>
      </p:sp>
      <p:pic>
        <p:nvPicPr>
          <p:cNvPr id="4" name="Picture 3" descr="figure2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352800"/>
            <a:ext cx="3200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sz="4000" b="1" dirty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CCW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75342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sz="4400" b="1" dirty="0"/>
              <a:t>GIAO ĐIỂM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23241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962400"/>
            <a:ext cx="2371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sz="4000" b="1" dirty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769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114800"/>
            <a:ext cx="2371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7962900" y="5676900"/>
            <a:ext cx="381000" cy="1588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592094" y="5218906"/>
            <a:ext cx="1295400" cy="1588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400800" y="6172200"/>
            <a:ext cx="1828800" cy="2379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6400800" y="5943599"/>
            <a:ext cx="914400" cy="1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2800" y="4800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0" y="5887328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53200" y="5791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7200" y="5562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sz="4000" b="1" dirty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447800"/>
            <a:ext cx="758092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sz="4000" b="1" dirty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8" y="1485900"/>
            <a:ext cx="712759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sz="4000" b="1" dirty="0"/>
              <a:t>GIAO ĐIỂM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696557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4279</TotalTime>
  <Words>83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Times New Roman</vt:lpstr>
      <vt:lpstr>Verdana</vt:lpstr>
      <vt:lpstr>Wingdings 2</vt:lpstr>
      <vt:lpstr>Solstice</vt:lpstr>
      <vt:lpstr>1. GIAO ĐIỂM</vt:lpstr>
      <vt:lpstr>1. GIAO ĐIỂM</vt:lpstr>
      <vt:lpstr>1. GIAO ĐIỂM</vt:lpstr>
      <vt:lpstr>1. GIAO ĐIỂM</vt:lpstr>
      <vt:lpstr>1. GIAO ĐIỂM</vt:lpstr>
      <vt:lpstr>1. GIAO ĐIỂM</vt:lpstr>
      <vt:lpstr>1. GIAO ĐIỂM</vt:lpstr>
      <vt:lpstr>1. GIAO ĐIỂM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KÌ HÈ 2014</dc:title>
  <dc:creator>HungVu</dc:creator>
  <cp:lastModifiedBy>~~ darkness-103 ~~</cp:lastModifiedBy>
  <cp:revision>47</cp:revision>
  <dcterms:created xsi:type="dcterms:W3CDTF">2006-08-16T00:00:00Z</dcterms:created>
  <dcterms:modified xsi:type="dcterms:W3CDTF">2017-11-07T15:26:42Z</dcterms:modified>
</cp:coreProperties>
</file>