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60B8F-F33B-460E-89C4-DD087E3DB72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E20173B1-E495-4324-8E7C-74F4CCDA8EA4}">
      <dgm:prSet phldrT="[文字]"/>
      <dgm:spPr/>
      <dgm:t>
        <a:bodyPr/>
        <a:lstStyle/>
        <a:p>
          <a:r>
            <a:rPr lang="en-US" altLang="zh-TW" dirty="0" smtClean="0">
              <a:solidFill>
                <a:srgbClr val="C00000"/>
              </a:solidFill>
              <a:latin typeface="Comic Sans MS" panose="030F0702030302020204" pitchFamily="66" charset="0"/>
            </a:rPr>
            <a:t>B[LCA(u, v)] -= 2k</a:t>
          </a:r>
          <a:endParaRPr lang="zh-TW" altLang="en-US" dirty="0">
            <a:solidFill>
              <a:srgbClr val="C00000"/>
            </a:solidFill>
            <a:latin typeface="Comic Sans MS" panose="030F0702030302020204" pitchFamily="66" charset="0"/>
          </a:endParaRPr>
        </a:p>
      </dgm:t>
    </dgm:pt>
    <dgm:pt modelId="{040594BD-0060-41D0-9FB1-CACB90D195C7}" type="parTrans" cxnId="{CB079C42-1FF9-4FA2-8E87-3EAE9E67308C}">
      <dgm:prSet/>
      <dgm:spPr/>
      <dgm:t>
        <a:bodyPr/>
        <a:lstStyle/>
        <a:p>
          <a:endParaRPr lang="zh-TW" altLang="en-US"/>
        </a:p>
      </dgm:t>
    </dgm:pt>
    <dgm:pt modelId="{A4D5369D-92A6-409F-A682-30024DEFE4AE}" type="sibTrans" cxnId="{CB079C42-1FF9-4FA2-8E87-3EAE9E67308C}">
      <dgm:prSet/>
      <dgm:spPr/>
      <dgm:t>
        <a:bodyPr/>
        <a:lstStyle/>
        <a:p>
          <a:endParaRPr lang="zh-TW" altLang="en-US"/>
        </a:p>
      </dgm:t>
    </dgm:pt>
    <dgm:pt modelId="{8C69268C-90D1-4407-B503-3CF4F1167D4A}">
      <dgm:prSet phldrT="[文字]"/>
      <dgm:spPr/>
      <dgm:t>
        <a:bodyPr/>
        <a:lstStyle/>
        <a:p>
          <a:r>
            <a:rPr lang="en-US" altLang="zh-TW" dirty="0" smtClean="0">
              <a:solidFill>
                <a:srgbClr val="C00000"/>
              </a:solidFill>
              <a:latin typeface="Comic Sans MS" panose="030F0702030302020204" pitchFamily="66" charset="0"/>
            </a:rPr>
            <a:t>x</a:t>
          </a:r>
          <a:endParaRPr lang="zh-TW" altLang="en-US" dirty="0">
            <a:solidFill>
              <a:srgbClr val="C00000"/>
            </a:solidFill>
            <a:latin typeface="Comic Sans MS" panose="030F0702030302020204" pitchFamily="66" charset="0"/>
          </a:endParaRPr>
        </a:p>
      </dgm:t>
    </dgm:pt>
    <dgm:pt modelId="{22ED9599-5210-458F-9C45-5151602153AE}" type="parTrans" cxnId="{C677928F-1710-41B9-8BF6-AA495F9C5695}">
      <dgm:prSet/>
      <dgm:spPr/>
      <dgm:t>
        <a:bodyPr/>
        <a:lstStyle/>
        <a:p>
          <a:endParaRPr lang="zh-TW" altLang="en-US"/>
        </a:p>
      </dgm:t>
    </dgm:pt>
    <dgm:pt modelId="{491748F6-19D8-4C1E-83D5-3D3D6461DC5C}" type="sibTrans" cxnId="{C677928F-1710-41B9-8BF6-AA495F9C5695}">
      <dgm:prSet/>
      <dgm:spPr/>
      <dgm:t>
        <a:bodyPr/>
        <a:lstStyle/>
        <a:p>
          <a:endParaRPr lang="zh-TW" altLang="en-US"/>
        </a:p>
      </dgm:t>
    </dgm:pt>
    <dgm:pt modelId="{3AA031DA-2041-4B8A-91E0-6C4B7799C92E}">
      <dgm:prSet phldrT="[文字]"/>
      <dgm:spPr/>
      <dgm:t>
        <a:bodyPr/>
        <a:lstStyle/>
        <a:p>
          <a:r>
            <a:rPr lang="en-US" altLang="zh-TW" dirty="0" smtClean="0">
              <a:solidFill>
                <a:srgbClr val="C00000"/>
              </a:solidFill>
              <a:latin typeface="Comic Sans MS" panose="030F0702030302020204" pitchFamily="66" charset="0"/>
            </a:rPr>
            <a:t>u</a:t>
          </a:r>
          <a:r>
            <a:rPr lang="en-US" altLang="zh-TW" dirty="0" smtClean="0">
              <a:latin typeface="Comic Sans MS" panose="030F0702030302020204" pitchFamily="66" charset="0"/>
            </a:rPr>
            <a:t> B[v] += k</a:t>
          </a:r>
          <a:endParaRPr lang="zh-TW" altLang="en-US" dirty="0"/>
        </a:p>
      </dgm:t>
    </dgm:pt>
    <dgm:pt modelId="{DC4B91A5-1C57-42D2-9849-5B2F9323B75B}" type="parTrans" cxnId="{EA711487-EFDE-4BA6-B9AB-DAA37CC628BB}">
      <dgm:prSet/>
      <dgm:spPr/>
      <dgm:t>
        <a:bodyPr/>
        <a:lstStyle/>
        <a:p>
          <a:endParaRPr lang="zh-TW" altLang="en-US"/>
        </a:p>
      </dgm:t>
    </dgm:pt>
    <dgm:pt modelId="{5329D049-16FF-49B9-ADAB-D82B46FD2140}" type="sibTrans" cxnId="{EA711487-EFDE-4BA6-B9AB-DAA37CC628BB}">
      <dgm:prSet/>
      <dgm:spPr/>
      <dgm:t>
        <a:bodyPr/>
        <a:lstStyle/>
        <a:p>
          <a:endParaRPr lang="zh-TW" altLang="en-US"/>
        </a:p>
      </dgm:t>
    </dgm:pt>
    <dgm:pt modelId="{07CAF1F5-76BA-4F22-A323-FD4C520C30DD}">
      <dgm:prSet phldrT="[文字]" phldr="1"/>
      <dgm:spPr/>
      <dgm:t>
        <a:bodyPr/>
        <a:lstStyle/>
        <a:p>
          <a:endParaRPr lang="zh-TW" altLang="en-US" dirty="0"/>
        </a:p>
      </dgm:t>
    </dgm:pt>
    <dgm:pt modelId="{C863E8ED-AF06-417E-87B6-A13A3D3430C8}" type="parTrans" cxnId="{0D2F9ECF-FAF1-4D5C-9698-C7155A46F8D4}">
      <dgm:prSet/>
      <dgm:spPr/>
      <dgm:t>
        <a:bodyPr/>
        <a:lstStyle/>
        <a:p>
          <a:endParaRPr lang="zh-TW" altLang="en-US"/>
        </a:p>
      </dgm:t>
    </dgm:pt>
    <dgm:pt modelId="{05B6FEE8-416C-433D-A9B5-FFDD390F34E3}" type="sibTrans" cxnId="{0D2F9ECF-FAF1-4D5C-9698-C7155A46F8D4}">
      <dgm:prSet/>
      <dgm:spPr/>
      <dgm:t>
        <a:bodyPr/>
        <a:lstStyle/>
        <a:p>
          <a:endParaRPr lang="zh-TW" altLang="en-US"/>
        </a:p>
      </dgm:t>
    </dgm:pt>
    <dgm:pt modelId="{12C301E3-12E0-406D-AD90-BCDFCD88D839}">
      <dgm:prSet phldrT="[文字]"/>
      <dgm:spPr/>
      <dgm:t>
        <a:bodyPr/>
        <a:lstStyle/>
        <a:p>
          <a:r>
            <a:rPr lang="en-US" altLang="zh-TW" dirty="0" smtClean="0">
              <a:solidFill>
                <a:srgbClr val="C00000"/>
              </a:solidFill>
              <a:latin typeface="Comic Sans MS" panose="030F0702030302020204" pitchFamily="66" charset="0"/>
            </a:rPr>
            <a:t>v</a:t>
          </a:r>
          <a:r>
            <a:rPr lang="en-US" altLang="zh-TW" dirty="0" smtClean="0">
              <a:latin typeface="Comic Sans MS" panose="030F0702030302020204" pitchFamily="66" charset="0"/>
            </a:rPr>
            <a:t> B[v] + = k</a:t>
          </a:r>
          <a:endParaRPr lang="zh-TW" altLang="en-US" dirty="0"/>
        </a:p>
      </dgm:t>
    </dgm:pt>
    <dgm:pt modelId="{A57D6CE5-92C8-4B73-97D1-2D20581B65CE}" type="parTrans" cxnId="{374FD24B-840F-4644-8A85-0EC16DB9E6A2}">
      <dgm:prSet/>
      <dgm:spPr/>
      <dgm:t>
        <a:bodyPr/>
        <a:lstStyle/>
        <a:p>
          <a:endParaRPr lang="zh-TW" altLang="en-US"/>
        </a:p>
      </dgm:t>
    </dgm:pt>
    <dgm:pt modelId="{CBF0FD91-52E0-42CA-B3FB-97C2EE53AAF2}" type="sibTrans" cxnId="{374FD24B-840F-4644-8A85-0EC16DB9E6A2}">
      <dgm:prSet/>
      <dgm:spPr/>
      <dgm:t>
        <a:bodyPr/>
        <a:lstStyle/>
        <a:p>
          <a:endParaRPr lang="zh-TW" altLang="en-US"/>
        </a:p>
      </dgm:t>
    </dgm:pt>
    <dgm:pt modelId="{00BA7E00-5142-487D-A053-1BD533A6C001}">
      <dgm:prSet phldrT="[文字]" phldr="1"/>
      <dgm:spPr/>
      <dgm:t>
        <a:bodyPr/>
        <a:lstStyle/>
        <a:p>
          <a:endParaRPr lang="zh-TW" altLang="en-US" dirty="0"/>
        </a:p>
      </dgm:t>
    </dgm:pt>
    <dgm:pt modelId="{07F76FF2-69A4-464C-94A0-0255932BA27F}" type="parTrans" cxnId="{A5BB07FE-7509-4A78-BA18-82C8B63707E1}">
      <dgm:prSet/>
      <dgm:spPr/>
      <dgm:t>
        <a:bodyPr/>
        <a:lstStyle/>
        <a:p>
          <a:endParaRPr lang="zh-TW" altLang="en-US"/>
        </a:p>
      </dgm:t>
    </dgm:pt>
    <dgm:pt modelId="{401D98BC-4498-4889-98D5-EE87ACAAEF34}" type="sibTrans" cxnId="{A5BB07FE-7509-4A78-BA18-82C8B63707E1}">
      <dgm:prSet/>
      <dgm:spPr/>
      <dgm:t>
        <a:bodyPr/>
        <a:lstStyle/>
        <a:p>
          <a:endParaRPr lang="zh-TW" altLang="en-US"/>
        </a:p>
      </dgm:t>
    </dgm:pt>
    <dgm:pt modelId="{BB081D24-CAB5-4D2D-87C9-2B7948B8ABF4}">
      <dgm:prSet/>
      <dgm:spPr/>
      <dgm:t>
        <a:bodyPr/>
        <a:lstStyle/>
        <a:p>
          <a:endParaRPr lang="zh-TW" altLang="en-US"/>
        </a:p>
      </dgm:t>
    </dgm:pt>
    <dgm:pt modelId="{AF894AE3-1BDB-4AA0-9BE7-A5F05941A609}" type="parTrans" cxnId="{189DC3B6-1941-4E9A-88F7-B5B004E960AC}">
      <dgm:prSet/>
      <dgm:spPr/>
      <dgm:t>
        <a:bodyPr/>
        <a:lstStyle/>
        <a:p>
          <a:endParaRPr lang="zh-TW" altLang="en-US"/>
        </a:p>
      </dgm:t>
    </dgm:pt>
    <dgm:pt modelId="{D45FF4E0-F697-476F-886F-F1764DBEAEE1}" type="sibTrans" cxnId="{189DC3B6-1941-4E9A-88F7-B5B004E960AC}">
      <dgm:prSet/>
      <dgm:spPr/>
      <dgm:t>
        <a:bodyPr/>
        <a:lstStyle/>
        <a:p>
          <a:endParaRPr lang="zh-TW" altLang="en-US"/>
        </a:p>
      </dgm:t>
    </dgm:pt>
    <dgm:pt modelId="{01E2736C-5F24-465D-B882-CB41FE62E238}">
      <dgm:prSet/>
      <dgm:spPr/>
      <dgm:t>
        <a:bodyPr/>
        <a:lstStyle/>
        <a:p>
          <a:endParaRPr lang="zh-TW" altLang="en-US"/>
        </a:p>
      </dgm:t>
    </dgm:pt>
    <dgm:pt modelId="{FABAF510-E62A-42F2-BA84-852971E698B7}" type="parTrans" cxnId="{3B9589C6-F256-46F6-81EA-455C3474440E}">
      <dgm:prSet/>
      <dgm:spPr/>
      <dgm:t>
        <a:bodyPr/>
        <a:lstStyle/>
        <a:p>
          <a:endParaRPr lang="zh-TW" altLang="en-US"/>
        </a:p>
      </dgm:t>
    </dgm:pt>
    <dgm:pt modelId="{772CD823-979B-45D2-A4C3-855316F2DFF8}" type="sibTrans" cxnId="{3B9589C6-F256-46F6-81EA-455C3474440E}">
      <dgm:prSet/>
      <dgm:spPr/>
      <dgm:t>
        <a:bodyPr/>
        <a:lstStyle/>
        <a:p>
          <a:endParaRPr lang="zh-TW" altLang="en-US"/>
        </a:p>
      </dgm:t>
    </dgm:pt>
    <dgm:pt modelId="{AEC7A871-C286-4A51-9D4E-1A7E9599EADA}">
      <dgm:prSet/>
      <dgm:spPr/>
      <dgm:t>
        <a:bodyPr/>
        <a:lstStyle/>
        <a:p>
          <a:endParaRPr lang="zh-TW" altLang="en-US"/>
        </a:p>
      </dgm:t>
    </dgm:pt>
    <dgm:pt modelId="{F49210EB-36B1-48AF-AC20-81480D866038}" type="parTrans" cxnId="{703664D3-8818-443D-9D26-D3522CD3E9B5}">
      <dgm:prSet/>
      <dgm:spPr/>
      <dgm:t>
        <a:bodyPr/>
        <a:lstStyle/>
        <a:p>
          <a:endParaRPr lang="zh-TW" altLang="en-US"/>
        </a:p>
      </dgm:t>
    </dgm:pt>
    <dgm:pt modelId="{9ED4FA42-8128-41E1-9778-BA6BCA80CEFF}" type="sibTrans" cxnId="{703664D3-8818-443D-9D26-D3522CD3E9B5}">
      <dgm:prSet/>
      <dgm:spPr/>
      <dgm:t>
        <a:bodyPr/>
        <a:lstStyle/>
        <a:p>
          <a:endParaRPr lang="zh-TW" altLang="en-US"/>
        </a:p>
      </dgm:t>
    </dgm:pt>
    <dgm:pt modelId="{9EEA2FFC-95EB-4CBA-8F7E-8F79D2D55033}">
      <dgm:prSet/>
      <dgm:spPr/>
      <dgm:t>
        <a:bodyPr/>
        <a:lstStyle/>
        <a:p>
          <a:endParaRPr lang="zh-TW" altLang="en-US"/>
        </a:p>
      </dgm:t>
    </dgm:pt>
    <dgm:pt modelId="{653DF352-EE07-4FC5-95F5-3E7C14269E84}" type="parTrans" cxnId="{2242431A-713A-41E3-88AD-49FFC91FEAB0}">
      <dgm:prSet/>
      <dgm:spPr/>
      <dgm:t>
        <a:bodyPr/>
        <a:lstStyle/>
        <a:p>
          <a:endParaRPr lang="zh-TW" altLang="en-US"/>
        </a:p>
      </dgm:t>
    </dgm:pt>
    <dgm:pt modelId="{70244167-EA8F-4600-830A-98D776A06CBF}" type="sibTrans" cxnId="{2242431A-713A-41E3-88AD-49FFC91FEAB0}">
      <dgm:prSet/>
      <dgm:spPr/>
      <dgm:t>
        <a:bodyPr/>
        <a:lstStyle/>
        <a:p>
          <a:endParaRPr lang="zh-TW" altLang="en-US"/>
        </a:p>
      </dgm:t>
    </dgm:pt>
    <dgm:pt modelId="{E7C983E0-7404-412F-B875-4E07C72C0D6A}" type="pres">
      <dgm:prSet presAssocID="{6FD60B8F-F33B-460E-89C4-DD087E3DB7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2C1E402-5A0C-4E12-B674-5735E313E931}" type="pres">
      <dgm:prSet presAssocID="{E20173B1-E495-4324-8E7C-74F4CCDA8EA4}" presName="hierRoot1" presStyleCnt="0"/>
      <dgm:spPr/>
    </dgm:pt>
    <dgm:pt modelId="{6022243F-3457-429A-9862-DFC78299E5CB}" type="pres">
      <dgm:prSet presAssocID="{E20173B1-E495-4324-8E7C-74F4CCDA8EA4}" presName="composite" presStyleCnt="0"/>
      <dgm:spPr/>
    </dgm:pt>
    <dgm:pt modelId="{2C69475C-B5F1-499D-BDFD-6CED80AACD85}" type="pres">
      <dgm:prSet presAssocID="{E20173B1-E495-4324-8E7C-74F4CCDA8EA4}" presName="image" presStyleLbl="node0" presStyleIdx="0" presStyleCnt="1"/>
      <dgm:spPr/>
    </dgm:pt>
    <dgm:pt modelId="{F94338B0-D293-4C42-949E-4DF1D34B98BE}" type="pres">
      <dgm:prSet presAssocID="{E20173B1-E495-4324-8E7C-74F4CCDA8EA4}" presName="text" presStyleLbl="revTx" presStyleIdx="0" presStyleCnt="10" custScaleX="286943" custLinFactX="7157" custLinFactNeighborX="100000" custLinFactNeighborY="-42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15F2726-6B74-44FB-9028-B182D5C07C7F}" type="pres">
      <dgm:prSet presAssocID="{E20173B1-E495-4324-8E7C-74F4CCDA8EA4}" presName="hierChild2" presStyleCnt="0"/>
      <dgm:spPr/>
    </dgm:pt>
    <dgm:pt modelId="{A52DFA25-70BD-4803-A8A5-54B31CE0F8BC}" type="pres">
      <dgm:prSet presAssocID="{22ED9599-5210-458F-9C45-5151602153AE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6DAB39CE-20C2-4767-A786-9F1BE7BE269E}" type="pres">
      <dgm:prSet presAssocID="{8C69268C-90D1-4407-B503-3CF4F1167D4A}" presName="hierRoot2" presStyleCnt="0"/>
      <dgm:spPr/>
    </dgm:pt>
    <dgm:pt modelId="{243931F7-895B-45FF-A8BA-672C71E7F797}" type="pres">
      <dgm:prSet presAssocID="{8C69268C-90D1-4407-B503-3CF4F1167D4A}" presName="composite2" presStyleCnt="0"/>
      <dgm:spPr/>
    </dgm:pt>
    <dgm:pt modelId="{4A01D555-F7D9-423C-912B-EF67A7554BD5}" type="pres">
      <dgm:prSet presAssocID="{8C69268C-90D1-4407-B503-3CF4F1167D4A}" presName="image2" presStyleLbl="node2" presStyleIdx="0" presStyleCnt="3"/>
      <dgm:spPr/>
    </dgm:pt>
    <dgm:pt modelId="{F90B69E8-D13E-4CCA-B873-151D32792132}" type="pres">
      <dgm:prSet presAssocID="{8C69268C-90D1-4407-B503-3CF4F1167D4A}" presName="text2" presStyleLbl="revTx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151848-8272-45DB-8695-86B59861D031}" type="pres">
      <dgm:prSet presAssocID="{8C69268C-90D1-4407-B503-3CF4F1167D4A}" presName="hierChild3" presStyleCnt="0"/>
      <dgm:spPr/>
    </dgm:pt>
    <dgm:pt modelId="{5BDBE1EB-E056-4BF4-BD38-96416BA340EF}" type="pres">
      <dgm:prSet presAssocID="{DC4B91A5-1C57-42D2-9849-5B2F9323B75B}" presName="Name17" presStyleLbl="parChTrans1D3" presStyleIdx="0" presStyleCnt="6"/>
      <dgm:spPr/>
      <dgm:t>
        <a:bodyPr/>
        <a:lstStyle/>
        <a:p>
          <a:endParaRPr lang="zh-TW" altLang="en-US"/>
        </a:p>
      </dgm:t>
    </dgm:pt>
    <dgm:pt modelId="{DCD60755-9CBD-4AC5-8E69-7D8E18487FF1}" type="pres">
      <dgm:prSet presAssocID="{3AA031DA-2041-4B8A-91E0-6C4B7799C92E}" presName="hierRoot3" presStyleCnt="0"/>
      <dgm:spPr/>
    </dgm:pt>
    <dgm:pt modelId="{FA400B43-CFD3-498E-9E14-FF836DF5B7D5}" type="pres">
      <dgm:prSet presAssocID="{3AA031DA-2041-4B8A-91E0-6C4B7799C92E}" presName="composite3" presStyleCnt="0"/>
      <dgm:spPr/>
    </dgm:pt>
    <dgm:pt modelId="{70C52DC3-9B95-462A-BE55-EF6A477D681B}" type="pres">
      <dgm:prSet presAssocID="{3AA031DA-2041-4B8A-91E0-6C4B7799C92E}" presName="image3" presStyleLbl="node3" presStyleIdx="0" presStyleCnt="6"/>
      <dgm:spPr/>
    </dgm:pt>
    <dgm:pt modelId="{6E1A4491-E5E2-41DA-B924-E4E14C37C5C3}" type="pres">
      <dgm:prSet presAssocID="{3AA031DA-2041-4B8A-91E0-6C4B7799C92E}" presName="text3" presStyleLbl="revTx" presStyleIdx="2" presStyleCnt="10" custScaleX="225394" custLinFactNeighborX="52211" custLinFactNeighborY="2082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4A8758-E252-497D-BC20-91469AC3D171}" type="pres">
      <dgm:prSet presAssocID="{3AA031DA-2041-4B8A-91E0-6C4B7799C92E}" presName="hierChild4" presStyleCnt="0"/>
      <dgm:spPr/>
    </dgm:pt>
    <dgm:pt modelId="{14256D79-C79E-47A9-AB63-53301DDC61A4}" type="pres">
      <dgm:prSet presAssocID="{C863E8ED-AF06-417E-87B6-A13A3D3430C8}" presName="Name17" presStyleLbl="parChTrans1D3" presStyleIdx="1" presStyleCnt="6"/>
      <dgm:spPr/>
      <dgm:t>
        <a:bodyPr/>
        <a:lstStyle/>
        <a:p>
          <a:endParaRPr lang="zh-TW" altLang="en-US"/>
        </a:p>
      </dgm:t>
    </dgm:pt>
    <dgm:pt modelId="{ED31D2E6-EEC6-400A-9C8C-5AE06E478BBC}" type="pres">
      <dgm:prSet presAssocID="{07CAF1F5-76BA-4F22-A323-FD4C520C30DD}" presName="hierRoot3" presStyleCnt="0"/>
      <dgm:spPr/>
    </dgm:pt>
    <dgm:pt modelId="{40B31E59-8697-4F89-BF2F-F1C8E9D67A50}" type="pres">
      <dgm:prSet presAssocID="{07CAF1F5-76BA-4F22-A323-FD4C520C30DD}" presName="composite3" presStyleCnt="0"/>
      <dgm:spPr/>
    </dgm:pt>
    <dgm:pt modelId="{B89D0FBE-AAAF-48E7-B7A5-556F74947DA5}" type="pres">
      <dgm:prSet presAssocID="{07CAF1F5-76BA-4F22-A323-FD4C520C30DD}" presName="image3" presStyleLbl="node3" presStyleIdx="1" presStyleCnt="6"/>
      <dgm:spPr/>
    </dgm:pt>
    <dgm:pt modelId="{31BA5C7C-1B3C-42DE-92DB-E78442E64C79}" type="pres">
      <dgm:prSet presAssocID="{07CAF1F5-76BA-4F22-A323-FD4C520C30DD}" presName="text3" presStyleLbl="revTx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B791956-53DB-421A-BA3E-64C741905936}" type="pres">
      <dgm:prSet presAssocID="{07CAF1F5-76BA-4F22-A323-FD4C520C30DD}" presName="hierChild4" presStyleCnt="0"/>
      <dgm:spPr/>
    </dgm:pt>
    <dgm:pt modelId="{1FBA862D-679D-44A4-9627-ED5FAB74A4BB}" type="pres">
      <dgm:prSet presAssocID="{A57D6CE5-92C8-4B73-97D1-2D20581B65CE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20AA3F05-5280-4ACF-860B-2597A7FBE8BD}" type="pres">
      <dgm:prSet presAssocID="{12C301E3-12E0-406D-AD90-BCDFCD88D839}" presName="hierRoot2" presStyleCnt="0"/>
      <dgm:spPr/>
    </dgm:pt>
    <dgm:pt modelId="{CD60C7A9-E8DB-4D6A-B830-95DEA7ED8285}" type="pres">
      <dgm:prSet presAssocID="{12C301E3-12E0-406D-AD90-BCDFCD88D839}" presName="composite2" presStyleCnt="0"/>
      <dgm:spPr/>
    </dgm:pt>
    <dgm:pt modelId="{998BE907-2995-4D39-AC2C-97923BCD351C}" type="pres">
      <dgm:prSet presAssocID="{12C301E3-12E0-406D-AD90-BCDFCD88D839}" presName="image2" presStyleLbl="node2" presStyleIdx="1" presStyleCnt="3"/>
      <dgm:spPr/>
    </dgm:pt>
    <dgm:pt modelId="{33B31688-35B6-4F0B-B9ED-E9590148BC5E}" type="pres">
      <dgm:prSet presAssocID="{12C301E3-12E0-406D-AD90-BCDFCD88D839}" presName="text2" presStyleLbl="revTx" presStyleIdx="4" presStyleCnt="10" custScaleX="232961" custLinFactNeighborX="71603" custLinFactNeighborY="-37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BB7AB12-FA39-482C-8879-E8431E430C64}" type="pres">
      <dgm:prSet presAssocID="{12C301E3-12E0-406D-AD90-BCDFCD88D839}" presName="hierChild3" presStyleCnt="0"/>
      <dgm:spPr/>
    </dgm:pt>
    <dgm:pt modelId="{DB394FB3-169D-4EF7-8951-9773694062A9}" type="pres">
      <dgm:prSet presAssocID="{07F76FF2-69A4-464C-94A0-0255932BA27F}" presName="Name17" presStyleLbl="parChTrans1D3" presStyleIdx="2" presStyleCnt="6"/>
      <dgm:spPr/>
      <dgm:t>
        <a:bodyPr/>
        <a:lstStyle/>
        <a:p>
          <a:endParaRPr lang="zh-TW" altLang="en-US"/>
        </a:p>
      </dgm:t>
    </dgm:pt>
    <dgm:pt modelId="{E7651993-B861-4CCD-A104-498FBF55E1B6}" type="pres">
      <dgm:prSet presAssocID="{00BA7E00-5142-487D-A053-1BD533A6C001}" presName="hierRoot3" presStyleCnt="0"/>
      <dgm:spPr/>
    </dgm:pt>
    <dgm:pt modelId="{42EB7CDF-A4E0-40AB-8E2D-E640E72A1AAA}" type="pres">
      <dgm:prSet presAssocID="{00BA7E00-5142-487D-A053-1BD533A6C001}" presName="composite3" presStyleCnt="0"/>
      <dgm:spPr/>
    </dgm:pt>
    <dgm:pt modelId="{1C390B60-FC3B-4C61-AAB6-E30B2AE51FFC}" type="pres">
      <dgm:prSet presAssocID="{00BA7E00-5142-487D-A053-1BD533A6C001}" presName="image3" presStyleLbl="node3" presStyleIdx="2" presStyleCnt="6" custLinFactNeighborX="1725"/>
      <dgm:spPr/>
    </dgm:pt>
    <dgm:pt modelId="{A5B77D48-A8CC-4C84-ACB7-3006221D0FCF}" type="pres">
      <dgm:prSet presAssocID="{00BA7E00-5142-487D-A053-1BD533A6C001}" presName="text3" presStyleLbl="revTx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42CEAB-538F-43CD-8A38-ED52680BDFEC}" type="pres">
      <dgm:prSet presAssocID="{00BA7E00-5142-487D-A053-1BD533A6C001}" presName="hierChild4" presStyleCnt="0"/>
      <dgm:spPr/>
    </dgm:pt>
    <dgm:pt modelId="{A6262F91-F826-4AAD-B1DA-C2643971FB9B}" type="pres">
      <dgm:prSet presAssocID="{653DF352-EE07-4FC5-95F5-3E7C14269E84}" presName="Name17" presStyleLbl="parChTrans1D3" presStyleIdx="3" presStyleCnt="6"/>
      <dgm:spPr/>
      <dgm:t>
        <a:bodyPr/>
        <a:lstStyle/>
        <a:p>
          <a:endParaRPr lang="zh-TW" altLang="en-US"/>
        </a:p>
      </dgm:t>
    </dgm:pt>
    <dgm:pt modelId="{489EC076-0004-4273-BE88-B89E813FE8A4}" type="pres">
      <dgm:prSet presAssocID="{9EEA2FFC-95EB-4CBA-8F7E-8F79D2D55033}" presName="hierRoot3" presStyleCnt="0"/>
      <dgm:spPr/>
    </dgm:pt>
    <dgm:pt modelId="{36C9218D-BE24-4277-9DAE-29DE0EF853B8}" type="pres">
      <dgm:prSet presAssocID="{9EEA2FFC-95EB-4CBA-8F7E-8F79D2D55033}" presName="composite3" presStyleCnt="0"/>
      <dgm:spPr/>
    </dgm:pt>
    <dgm:pt modelId="{C5FF1EF5-CEA7-4BC4-8A7D-1A7B3B0B4DE6}" type="pres">
      <dgm:prSet presAssocID="{9EEA2FFC-95EB-4CBA-8F7E-8F79D2D55033}" presName="image3" presStyleLbl="node3" presStyleIdx="3" presStyleCnt="6"/>
      <dgm:spPr/>
    </dgm:pt>
    <dgm:pt modelId="{168FC467-1C58-4D51-8A0C-D2F051F60100}" type="pres">
      <dgm:prSet presAssocID="{9EEA2FFC-95EB-4CBA-8F7E-8F79D2D55033}" presName="text3" presStyleLbl="revTx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8E6006-35E0-4467-94AC-568886F84B26}" type="pres">
      <dgm:prSet presAssocID="{9EEA2FFC-95EB-4CBA-8F7E-8F79D2D55033}" presName="hierChild4" presStyleCnt="0"/>
      <dgm:spPr/>
    </dgm:pt>
    <dgm:pt modelId="{43330103-C521-4989-B364-A9CB3FB9AB22}" type="pres">
      <dgm:prSet presAssocID="{F49210EB-36B1-48AF-AC20-81480D866038}" presName="Name17" presStyleLbl="parChTrans1D3" presStyleIdx="4" presStyleCnt="6"/>
      <dgm:spPr/>
      <dgm:t>
        <a:bodyPr/>
        <a:lstStyle/>
        <a:p>
          <a:endParaRPr lang="zh-TW" altLang="en-US"/>
        </a:p>
      </dgm:t>
    </dgm:pt>
    <dgm:pt modelId="{C611B4AF-7096-49D1-9D83-0E83733C0724}" type="pres">
      <dgm:prSet presAssocID="{AEC7A871-C286-4A51-9D4E-1A7E9599EADA}" presName="hierRoot3" presStyleCnt="0"/>
      <dgm:spPr/>
    </dgm:pt>
    <dgm:pt modelId="{F9BAF18C-0C6C-4EF3-B541-FA6AE8D24E27}" type="pres">
      <dgm:prSet presAssocID="{AEC7A871-C286-4A51-9D4E-1A7E9599EADA}" presName="composite3" presStyleCnt="0"/>
      <dgm:spPr/>
    </dgm:pt>
    <dgm:pt modelId="{CC642B36-4B68-4E05-BF8E-349CB0CF1469}" type="pres">
      <dgm:prSet presAssocID="{AEC7A871-C286-4A51-9D4E-1A7E9599EADA}" presName="image3" presStyleLbl="node3" presStyleIdx="4" presStyleCnt="6"/>
      <dgm:spPr/>
    </dgm:pt>
    <dgm:pt modelId="{908649D8-D209-48E8-942B-E525272A9F01}" type="pres">
      <dgm:prSet presAssocID="{AEC7A871-C286-4A51-9D4E-1A7E9599EADA}" presName="text3" presStyleLbl="revTx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BEEE6D-06B2-41D8-9C78-B9E09436D4D7}" type="pres">
      <dgm:prSet presAssocID="{AEC7A871-C286-4A51-9D4E-1A7E9599EADA}" presName="hierChild4" presStyleCnt="0"/>
      <dgm:spPr/>
    </dgm:pt>
    <dgm:pt modelId="{BB898F48-C4CD-4F00-A002-0100BE14DE1E}" type="pres">
      <dgm:prSet presAssocID="{AF894AE3-1BDB-4AA0-9BE7-A5F05941A609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3D0F56FC-48F8-43DD-9434-B2C91CED3FAF}" type="pres">
      <dgm:prSet presAssocID="{BB081D24-CAB5-4D2D-87C9-2B7948B8ABF4}" presName="hierRoot2" presStyleCnt="0"/>
      <dgm:spPr/>
    </dgm:pt>
    <dgm:pt modelId="{B03DCC21-344E-44B8-936D-72CD354267B7}" type="pres">
      <dgm:prSet presAssocID="{BB081D24-CAB5-4D2D-87C9-2B7948B8ABF4}" presName="composite2" presStyleCnt="0"/>
      <dgm:spPr/>
    </dgm:pt>
    <dgm:pt modelId="{4799CAD7-88A8-4F51-A3D8-6ED72DA8AFD3}" type="pres">
      <dgm:prSet presAssocID="{BB081D24-CAB5-4D2D-87C9-2B7948B8ABF4}" presName="image2" presStyleLbl="node2" presStyleIdx="2" presStyleCnt="3"/>
      <dgm:spPr/>
    </dgm:pt>
    <dgm:pt modelId="{83718602-23C6-4531-A450-2C2B1BF66A02}" type="pres">
      <dgm:prSet presAssocID="{BB081D24-CAB5-4D2D-87C9-2B7948B8ABF4}" presName="text2" presStyleLbl="revTx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70DF9E-09D4-40C2-AF4E-FE3F8B0088BA}" type="pres">
      <dgm:prSet presAssocID="{BB081D24-CAB5-4D2D-87C9-2B7948B8ABF4}" presName="hierChild3" presStyleCnt="0"/>
      <dgm:spPr/>
    </dgm:pt>
    <dgm:pt modelId="{53CE23F7-F134-40C8-87A3-D15A482FD6E7}" type="pres">
      <dgm:prSet presAssocID="{FABAF510-E62A-42F2-BA84-852971E698B7}" presName="Name17" presStyleLbl="parChTrans1D3" presStyleIdx="5" presStyleCnt="6"/>
      <dgm:spPr/>
      <dgm:t>
        <a:bodyPr/>
        <a:lstStyle/>
        <a:p>
          <a:endParaRPr lang="zh-TW" altLang="en-US"/>
        </a:p>
      </dgm:t>
    </dgm:pt>
    <dgm:pt modelId="{034CEAF2-6081-4742-AB62-DD8A75476871}" type="pres">
      <dgm:prSet presAssocID="{01E2736C-5F24-465D-B882-CB41FE62E238}" presName="hierRoot3" presStyleCnt="0"/>
      <dgm:spPr/>
    </dgm:pt>
    <dgm:pt modelId="{A2ED8615-512D-4426-8750-0DF1702C6011}" type="pres">
      <dgm:prSet presAssocID="{01E2736C-5F24-465D-B882-CB41FE62E238}" presName="composite3" presStyleCnt="0"/>
      <dgm:spPr/>
    </dgm:pt>
    <dgm:pt modelId="{1BA07CF8-69C0-44B1-A547-AD96F55CF9B7}" type="pres">
      <dgm:prSet presAssocID="{01E2736C-5F24-465D-B882-CB41FE62E238}" presName="image3" presStyleLbl="node3" presStyleIdx="5" presStyleCnt="6"/>
      <dgm:spPr/>
    </dgm:pt>
    <dgm:pt modelId="{551300BC-08C1-499D-ADB1-47F1091B04B2}" type="pres">
      <dgm:prSet presAssocID="{01E2736C-5F24-465D-B882-CB41FE62E238}" presName="text3" presStyleLbl="revTx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10A27CB-B5C9-41ED-9648-EAB324A703B9}" type="pres">
      <dgm:prSet presAssocID="{01E2736C-5F24-465D-B882-CB41FE62E238}" presName="hierChild4" presStyleCnt="0"/>
      <dgm:spPr/>
    </dgm:pt>
  </dgm:ptLst>
  <dgm:cxnLst>
    <dgm:cxn modelId="{045E986E-162F-4E69-9C9F-17F23AF2C22C}" type="presOf" srcId="{22ED9599-5210-458F-9C45-5151602153AE}" destId="{A52DFA25-70BD-4803-A8A5-54B31CE0F8BC}" srcOrd="0" destOrd="0" presId="urn:microsoft.com/office/officeart/2009/layout/CirclePictureHierarchy"/>
    <dgm:cxn modelId="{265C8174-457D-4FB5-80E4-4593153486F4}" type="presOf" srcId="{6FD60B8F-F33B-460E-89C4-DD087E3DB729}" destId="{E7C983E0-7404-412F-B875-4E07C72C0D6A}" srcOrd="0" destOrd="0" presId="urn:microsoft.com/office/officeart/2009/layout/CirclePictureHierarchy"/>
    <dgm:cxn modelId="{C2813984-B6E7-41CA-87DE-881A4A86C490}" type="presOf" srcId="{8C69268C-90D1-4407-B503-3CF4F1167D4A}" destId="{F90B69E8-D13E-4CCA-B873-151D32792132}" srcOrd="0" destOrd="0" presId="urn:microsoft.com/office/officeart/2009/layout/CirclePictureHierarchy"/>
    <dgm:cxn modelId="{3AA1F847-77D9-42DC-8B26-BA823F1C90B5}" type="presOf" srcId="{DC4B91A5-1C57-42D2-9849-5B2F9323B75B}" destId="{5BDBE1EB-E056-4BF4-BD38-96416BA340EF}" srcOrd="0" destOrd="0" presId="urn:microsoft.com/office/officeart/2009/layout/CirclePictureHierarchy"/>
    <dgm:cxn modelId="{0D2F9ECF-FAF1-4D5C-9698-C7155A46F8D4}" srcId="{8C69268C-90D1-4407-B503-3CF4F1167D4A}" destId="{07CAF1F5-76BA-4F22-A323-FD4C520C30DD}" srcOrd="1" destOrd="0" parTransId="{C863E8ED-AF06-417E-87B6-A13A3D3430C8}" sibTransId="{05B6FEE8-416C-433D-A9B5-FFDD390F34E3}"/>
    <dgm:cxn modelId="{374FD24B-840F-4644-8A85-0EC16DB9E6A2}" srcId="{E20173B1-E495-4324-8E7C-74F4CCDA8EA4}" destId="{12C301E3-12E0-406D-AD90-BCDFCD88D839}" srcOrd="1" destOrd="0" parTransId="{A57D6CE5-92C8-4B73-97D1-2D20581B65CE}" sibTransId="{CBF0FD91-52E0-42CA-B3FB-97C2EE53AAF2}"/>
    <dgm:cxn modelId="{BC7DA2A5-763F-4AD8-982C-E5DBD5347A54}" type="presOf" srcId="{653DF352-EE07-4FC5-95F5-3E7C14269E84}" destId="{A6262F91-F826-4AAD-B1DA-C2643971FB9B}" srcOrd="0" destOrd="0" presId="urn:microsoft.com/office/officeart/2009/layout/CirclePictureHierarchy"/>
    <dgm:cxn modelId="{EC86A7A1-0BEC-4367-8D09-C51F527852CA}" type="presOf" srcId="{07CAF1F5-76BA-4F22-A323-FD4C520C30DD}" destId="{31BA5C7C-1B3C-42DE-92DB-E78442E64C79}" srcOrd="0" destOrd="0" presId="urn:microsoft.com/office/officeart/2009/layout/CirclePictureHierarchy"/>
    <dgm:cxn modelId="{EA711487-EFDE-4BA6-B9AB-DAA37CC628BB}" srcId="{8C69268C-90D1-4407-B503-3CF4F1167D4A}" destId="{3AA031DA-2041-4B8A-91E0-6C4B7799C92E}" srcOrd="0" destOrd="0" parTransId="{DC4B91A5-1C57-42D2-9849-5B2F9323B75B}" sibTransId="{5329D049-16FF-49B9-ADAB-D82B46FD2140}"/>
    <dgm:cxn modelId="{31BCC6DA-C4BB-4225-B7F7-404E7915067B}" type="presOf" srcId="{A57D6CE5-92C8-4B73-97D1-2D20581B65CE}" destId="{1FBA862D-679D-44A4-9627-ED5FAB74A4BB}" srcOrd="0" destOrd="0" presId="urn:microsoft.com/office/officeart/2009/layout/CirclePictureHierarchy"/>
    <dgm:cxn modelId="{3B9589C6-F256-46F6-81EA-455C3474440E}" srcId="{BB081D24-CAB5-4D2D-87C9-2B7948B8ABF4}" destId="{01E2736C-5F24-465D-B882-CB41FE62E238}" srcOrd="0" destOrd="0" parTransId="{FABAF510-E62A-42F2-BA84-852971E698B7}" sibTransId="{772CD823-979B-45D2-A4C3-855316F2DFF8}"/>
    <dgm:cxn modelId="{2C2A3069-B815-4605-B2D6-5651B433AFD5}" type="presOf" srcId="{12C301E3-12E0-406D-AD90-BCDFCD88D839}" destId="{33B31688-35B6-4F0B-B9ED-E9590148BC5E}" srcOrd="0" destOrd="0" presId="urn:microsoft.com/office/officeart/2009/layout/CirclePictureHierarchy"/>
    <dgm:cxn modelId="{D3E8E7ED-96DC-4D35-93D8-75ED45BA69D1}" type="presOf" srcId="{E20173B1-E495-4324-8E7C-74F4CCDA8EA4}" destId="{F94338B0-D293-4C42-949E-4DF1D34B98BE}" srcOrd="0" destOrd="0" presId="urn:microsoft.com/office/officeart/2009/layout/CirclePictureHierarchy"/>
    <dgm:cxn modelId="{189DC3B6-1941-4E9A-88F7-B5B004E960AC}" srcId="{E20173B1-E495-4324-8E7C-74F4CCDA8EA4}" destId="{BB081D24-CAB5-4D2D-87C9-2B7948B8ABF4}" srcOrd="2" destOrd="0" parTransId="{AF894AE3-1BDB-4AA0-9BE7-A5F05941A609}" sibTransId="{D45FF4E0-F697-476F-886F-F1764DBEAEE1}"/>
    <dgm:cxn modelId="{6D786407-2927-49C8-B1B4-42D1A6FF1B76}" type="presOf" srcId="{F49210EB-36B1-48AF-AC20-81480D866038}" destId="{43330103-C521-4989-B364-A9CB3FB9AB22}" srcOrd="0" destOrd="0" presId="urn:microsoft.com/office/officeart/2009/layout/CirclePictureHierarchy"/>
    <dgm:cxn modelId="{1922F38C-9F27-484F-A425-775C6381F143}" type="presOf" srcId="{FABAF510-E62A-42F2-BA84-852971E698B7}" destId="{53CE23F7-F134-40C8-87A3-D15A482FD6E7}" srcOrd="0" destOrd="0" presId="urn:microsoft.com/office/officeart/2009/layout/CirclePictureHierarchy"/>
    <dgm:cxn modelId="{703664D3-8818-443D-9D26-D3522CD3E9B5}" srcId="{12C301E3-12E0-406D-AD90-BCDFCD88D839}" destId="{AEC7A871-C286-4A51-9D4E-1A7E9599EADA}" srcOrd="2" destOrd="0" parTransId="{F49210EB-36B1-48AF-AC20-81480D866038}" sibTransId="{9ED4FA42-8128-41E1-9778-BA6BCA80CEFF}"/>
    <dgm:cxn modelId="{CF8328DC-80E8-446D-B0A4-327DF8B77551}" type="presOf" srcId="{BB081D24-CAB5-4D2D-87C9-2B7948B8ABF4}" destId="{83718602-23C6-4531-A450-2C2B1BF66A02}" srcOrd="0" destOrd="0" presId="urn:microsoft.com/office/officeart/2009/layout/CirclePictureHierarchy"/>
    <dgm:cxn modelId="{709144FA-1CFB-43C4-B84B-F632FD135126}" type="presOf" srcId="{07F76FF2-69A4-464C-94A0-0255932BA27F}" destId="{DB394FB3-169D-4EF7-8951-9773694062A9}" srcOrd="0" destOrd="0" presId="urn:microsoft.com/office/officeart/2009/layout/CirclePictureHierarchy"/>
    <dgm:cxn modelId="{2242431A-713A-41E3-88AD-49FFC91FEAB0}" srcId="{12C301E3-12E0-406D-AD90-BCDFCD88D839}" destId="{9EEA2FFC-95EB-4CBA-8F7E-8F79D2D55033}" srcOrd="1" destOrd="0" parTransId="{653DF352-EE07-4FC5-95F5-3E7C14269E84}" sibTransId="{70244167-EA8F-4600-830A-98D776A06CBF}"/>
    <dgm:cxn modelId="{7B406EC0-0A07-4F91-A175-0C4503FBC86B}" type="presOf" srcId="{C863E8ED-AF06-417E-87B6-A13A3D3430C8}" destId="{14256D79-C79E-47A9-AB63-53301DDC61A4}" srcOrd="0" destOrd="0" presId="urn:microsoft.com/office/officeart/2009/layout/CirclePictureHierarchy"/>
    <dgm:cxn modelId="{CB079C42-1FF9-4FA2-8E87-3EAE9E67308C}" srcId="{6FD60B8F-F33B-460E-89C4-DD087E3DB729}" destId="{E20173B1-E495-4324-8E7C-74F4CCDA8EA4}" srcOrd="0" destOrd="0" parTransId="{040594BD-0060-41D0-9FB1-CACB90D195C7}" sibTransId="{A4D5369D-92A6-409F-A682-30024DEFE4AE}"/>
    <dgm:cxn modelId="{7D507905-5371-422C-9A24-EA47C9E4163C}" type="presOf" srcId="{AF894AE3-1BDB-4AA0-9BE7-A5F05941A609}" destId="{BB898F48-C4CD-4F00-A002-0100BE14DE1E}" srcOrd="0" destOrd="0" presId="urn:microsoft.com/office/officeart/2009/layout/CirclePictureHierarchy"/>
    <dgm:cxn modelId="{A5BB07FE-7509-4A78-BA18-82C8B63707E1}" srcId="{12C301E3-12E0-406D-AD90-BCDFCD88D839}" destId="{00BA7E00-5142-487D-A053-1BD533A6C001}" srcOrd="0" destOrd="0" parTransId="{07F76FF2-69A4-464C-94A0-0255932BA27F}" sibTransId="{401D98BC-4498-4889-98D5-EE87ACAAEF34}"/>
    <dgm:cxn modelId="{F598240C-8D50-4694-AA32-8660E8C1E49E}" type="presOf" srcId="{01E2736C-5F24-465D-B882-CB41FE62E238}" destId="{551300BC-08C1-499D-ADB1-47F1091B04B2}" srcOrd="0" destOrd="0" presId="urn:microsoft.com/office/officeart/2009/layout/CirclePictureHierarchy"/>
    <dgm:cxn modelId="{C677928F-1710-41B9-8BF6-AA495F9C5695}" srcId="{E20173B1-E495-4324-8E7C-74F4CCDA8EA4}" destId="{8C69268C-90D1-4407-B503-3CF4F1167D4A}" srcOrd="0" destOrd="0" parTransId="{22ED9599-5210-458F-9C45-5151602153AE}" sibTransId="{491748F6-19D8-4C1E-83D5-3D3D6461DC5C}"/>
    <dgm:cxn modelId="{CC29659A-8C81-4F85-9213-02126FFB4052}" type="presOf" srcId="{00BA7E00-5142-487D-A053-1BD533A6C001}" destId="{A5B77D48-A8CC-4C84-ACB7-3006221D0FCF}" srcOrd="0" destOrd="0" presId="urn:microsoft.com/office/officeart/2009/layout/CirclePictureHierarchy"/>
    <dgm:cxn modelId="{CF4235CC-4BF7-43C9-8574-928917F3FEBC}" type="presOf" srcId="{9EEA2FFC-95EB-4CBA-8F7E-8F79D2D55033}" destId="{168FC467-1C58-4D51-8A0C-D2F051F60100}" srcOrd="0" destOrd="0" presId="urn:microsoft.com/office/officeart/2009/layout/CirclePictureHierarchy"/>
    <dgm:cxn modelId="{52E50A01-D5C3-4D59-9FDB-4A05E45AE9B9}" type="presOf" srcId="{AEC7A871-C286-4A51-9D4E-1A7E9599EADA}" destId="{908649D8-D209-48E8-942B-E525272A9F01}" srcOrd="0" destOrd="0" presId="urn:microsoft.com/office/officeart/2009/layout/CirclePictureHierarchy"/>
    <dgm:cxn modelId="{0A848171-BE65-47CB-9225-940C33B05452}" type="presOf" srcId="{3AA031DA-2041-4B8A-91E0-6C4B7799C92E}" destId="{6E1A4491-E5E2-41DA-B924-E4E14C37C5C3}" srcOrd="0" destOrd="0" presId="urn:microsoft.com/office/officeart/2009/layout/CirclePictureHierarchy"/>
    <dgm:cxn modelId="{165D14C2-A10B-41F1-9816-48EBC458DA4F}" type="presParOf" srcId="{E7C983E0-7404-412F-B875-4E07C72C0D6A}" destId="{E2C1E402-5A0C-4E12-B674-5735E313E931}" srcOrd="0" destOrd="0" presId="urn:microsoft.com/office/officeart/2009/layout/CirclePictureHierarchy"/>
    <dgm:cxn modelId="{F8B1B10C-BE5D-4418-95FD-5986BFE3F20B}" type="presParOf" srcId="{E2C1E402-5A0C-4E12-B674-5735E313E931}" destId="{6022243F-3457-429A-9862-DFC78299E5CB}" srcOrd="0" destOrd="0" presId="urn:microsoft.com/office/officeart/2009/layout/CirclePictureHierarchy"/>
    <dgm:cxn modelId="{A72A92BF-E32E-44AD-8AA0-314F84747D0C}" type="presParOf" srcId="{6022243F-3457-429A-9862-DFC78299E5CB}" destId="{2C69475C-B5F1-499D-BDFD-6CED80AACD85}" srcOrd="0" destOrd="0" presId="urn:microsoft.com/office/officeart/2009/layout/CirclePictureHierarchy"/>
    <dgm:cxn modelId="{7D9CAB8D-167A-4F12-918A-1B65317E0A35}" type="presParOf" srcId="{6022243F-3457-429A-9862-DFC78299E5CB}" destId="{F94338B0-D293-4C42-949E-4DF1D34B98BE}" srcOrd="1" destOrd="0" presId="urn:microsoft.com/office/officeart/2009/layout/CirclePictureHierarchy"/>
    <dgm:cxn modelId="{D5626AB3-9227-42A3-A0B5-846C2EC2DE21}" type="presParOf" srcId="{E2C1E402-5A0C-4E12-B674-5735E313E931}" destId="{315F2726-6B74-44FB-9028-B182D5C07C7F}" srcOrd="1" destOrd="0" presId="urn:microsoft.com/office/officeart/2009/layout/CirclePictureHierarchy"/>
    <dgm:cxn modelId="{28004088-EC3B-4B4F-97EF-DCBDFA82B38F}" type="presParOf" srcId="{315F2726-6B74-44FB-9028-B182D5C07C7F}" destId="{A52DFA25-70BD-4803-A8A5-54B31CE0F8BC}" srcOrd="0" destOrd="0" presId="urn:microsoft.com/office/officeart/2009/layout/CirclePictureHierarchy"/>
    <dgm:cxn modelId="{D3A8FD68-814A-40FC-8A03-98C0745BCEB0}" type="presParOf" srcId="{315F2726-6B74-44FB-9028-B182D5C07C7F}" destId="{6DAB39CE-20C2-4767-A786-9F1BE7BE269E}" srcOrd="1" destOrd="0" presId="urn:microsoft.com/office/officeart/2009/layout/CirclePictureHierarchy"/>
    <dgm:cxn modelId="{992B6268-46DD-4120-A4F2-5AB94AD5C3B5}" type="presParOf" srcId="{6DAB39CE-20C2-4767-A786-9F1BE7BE269E}" destId="{243931F7-895B-45FF-A8BA-672C71E7F797}" srcOrd="0" destOrd="0" presId="urn:microsoft.com/office/officeart/2009/layout/CirclePictureHierarchy"/>
    <dgm:cxn modelId="{C9D5AD81-B20D-47B5-9D24-6AE38970F9FC}" type="presParOf" srcId="{243931F7-895B-45FF-A8BA-672C71E7F797}" destId="{4A01D555-F7D9-423C-912B-EF67A7554BD5}" srcOrd="0" destOrd="0" presId="urn:microsoft.com/office/officeart/2009/layout/CirclePictureHierarchy"/>
    <dgm:cxn modelId="{BEE9C103-5296-4C28-A433-E5101370F229}" type="presParOf" srcId="{243931F7-895B-45FF-A8BA-672C71E7F797}" destId="{F90B69E8-D13E-4CCA-B873-151D32792132}" srcOrd="1" destOrd="0" presId="urn:microsoft.com/office/officeart/2009/layout/CirclePictureHierarchy"/>
    <dgm:cxn modelId="{A58260A3-2A0F-4BF5-A933-AA8F3FB8043D}" type="presParOf" srcId="{6DAB39CE-20C2-4767-A786-9F1BE7BE269E}" destId="{03151848-8272-45DB-8695-86B59861D031}" srcOrd="1" destOrd="0" presId="urn:microsoft.com/office/officeart/2009/layout/CirclePictureHierarchy"/>
    <dgm:cxn modelId="{7B41AF5F-102D-4881-82A6-113F2EF4DBA2}" type="presParOf" srcId="{03151848-8272-45DB-8695-86B59861D031}" destId="{5BDBE1EB-E056-4BF4-BD38-96416BA340EF}" srcOrd="0" destOrd="0" presId="urn:microsoft.com/office/officeart/2009/layout/CirclePictureHierarchy"/>
    <dgm:cxn modelId="{DEEA7168-5C97-46D0-B325-210454EDAA43}" type="presParOf" srcId="{03151848-8272-45DB-8695-86B59861D031}" destId="{DCD60755-9CBD-4AC5-8E69-7D8E18487FF1}" srcOrd="1" destOrd="0" presId="urn:microsoft.com/office/officeart/2009/layout/CirclePictureHierarchy"/>
    <dgm:cxn modelId="{D734F15F-9485-4F88-9EEF-2246A65944EB}" type="presParOf" srcId="{DCD60755-9CBD-4AC5-8E69-7D8E18487FF1}" destId="{FA400B43-CFD3-498E-9E14-FF836DF5B7D5}" srcOrd="0" destOrd="0" presId="urn:microsoft.com/office/officeart/2009/layout/CirclePictureHierarchy"/>
    <dgm:cxn modelId="{6C30133C-2053-4115-B1EC-193D78433093}" type="presParOf" srcId="{FA400B43-CFD3-498E-9E14-FF836DF5B7D5}" destId="{70C52DC3-9B95-462A-BE55-EF6A477D681B}" srcOrd="0" destOrd="0" presId="urn:microsoft.com/office/officeart/2009/layout/CirclePictureHierarchy"/>
    <dgm:cxn modelId="{732E1082-A069-4839-9AA1-8340F2759760}" type="presParOf" srcId="{FA400B43-CFD3-498E-9E14-FF836DF5B7D5}" destId="{6E1A4491-E5E2-41DA-B924-E4E14C37C5C3}" srcOrd="1" destOrd="0" presId="urn:microsoft.com/office/officeart/2009/layout/CirclePictureHierarchy"/>
    <dgm:cxn modelId="{604DDE2F-A407-4F5C-BFD5-2355E1E9593D}" type="presParOf" srcId="{DCD60755-9CBD-4AC5-8E69-7D8E18487FF1}" destId="{964A8758-E252-497D-BC20-91469AC3D171}" srcOrd="1" destOrd="0" presId="urn:microsoft.com/office/officeart/2009/layout/CirclePictureHierarchy"/>
    <dgm:cxn modelId="{DAEA0C00-C5ED-4884-8855-7432EFC37E99}" type="presParOf" srcId="{03151848-8272-45DB-8695-86B59861D031}" destId="{14256D79-C79E-47A9-AB63-53301DDC61A4}" srcOrd="2" destOrd="0" presId="urn:microsoft.com/office/officeart/2009/layout/CirclePictureHierarchy"/>
    <dgm:cxn modelId="{430E7845-3151-4774-A7B4-F66359AD4040}" type="presParOf" srcId="{03151848-8272-45DB-8695-86B59861D031}" destId="{ED31D2E6-EEC6-400A-9C8C-5AE06E478BBC}" srcOrd="3" destOrd="0" presId="urn:microsoft.com/office/officeart/2009/layout/CirclePictureHierarchy"/>
    <dgm:cxn modelId="{810D78F2-D01D-4774-AB5E-14FF7BB2A5E7}" type="presParOf" srcId="{ED31D2E6-EEC6-400A-9C8C-5AE06E478BBC}" destId="{40B31E59-8697-4F89-BF2F-F1C8E9D67A50}" srcOrd="0" destOrd="0" presId="urn:microsoft.com/office/officeart/2009/layout/CirclePictureHierarchy"/>
    <dgm:cxn modelId="{84D899D7-8F38-46FB-827F-FC9D171FF685}" type="presParOf" srcId="{40B31E59-8697-4F89-BF2F-F1C8E9D67A50}" destId="{B89D0FBE-AAAF-48E7-B7A5-556F74947DA5}" srcOrd="0" destOrd="0" presId="urn:microsoft.com/office/officeart/2009/layout/CirclePictureHierarchy"/>
    <dgm:cxn modelId="{800FF225-BBCA-4A20-B4D7-A03A02FF2116}" type="presParOf" srcId="{40B31E59-8697-4F89-BF2F-F1C8E9D67A50}" destId="{31BA5C7C-1B3C-42DE-92DB-E78442E64C79}" srcOrd="1" destOrd="0" presId="urn:microsoft.com/office/officeart/2009/layout/CirclePictureHierarchy"/>
    <dgm:cxn modelId="{AE54E4E6-0959-4A1E-8163-1D7E35180BEC}" type="presParOf" srcId="{ED31D2E6-EEC6-400A-9C8C-5AE06E478BBC}" destId="{1B791956-53DB-421A-BA3E-64C741905936}" srcOrd="1" destOrd="0" presId="urn:microsoft.com/office/officeart/2009/layout/CirclePictureHierarchy"/>
    <dgm:cxn modelId="{B0E19CA8-2C81-48EE-B1B1-DCF47463F48A}" type="presParOf" srcId="{315F2726-6B74-44FB-9028-B182D5C07C7F}" destId="{1FBA862D-679D-44A4-9627-ED5FAB74A4BB}" srcOrd="2" destOrd="0" presId="urn:microsoft.com/office/officeart/2009/layout/CirclePictureHierarchy"/>
    <dgm:cxn modelId="{4C74F54F-C7F7-47C2-BC1D-2A72D0024A96}" type="presParOf" srcId="{315F2726-6B74-44FB-9028-B182D5C07C7F}" destId="{20AA3F05-5280-4ACF-860B-2597A7FBE8BD}" srcOrd="3" destOrd="0" presId="urn:microsoft.com/office/officeart/2009/layout/CirclePictureHierarchy"/>
    <dgm:cxn modelId="{448C2823-6236-4233-A2BF-DBAF409FCB28}" type="presParOf" srcId="{20AA3F05-5280-4ACF-860B-2597A7FBE8BD}" destId="{CD60C7A9-E8DB-4D6A-B830-95DEA7ED8285}" srcOrd="0" destOrd="0" presId="urn:microsoft.com/office/officeart/2009/layout/CirclePictureHierarchy"/>
    <dgm:cxn modelId="{FE5CA2E6-0423-4D40-A4A8-1089CE5D1BBA}" type="presParOf" srcId="{CD60C7A9-E8DB-4D6A-B830-95DEA7ED8285}" destId="{998BE907-2995-4D39-AC2C-97923BCD351C}" srcOrd="0" destOrd="0" presId="urn:microsoft.com/office/officeart/2009/layout/CirclePictureHierarchy"/>
    <dgm:cxn modelId="{A8863C84-8876-42CF-9D91-CCF013336C67}" type="presParOf" srcId="{CD60C7A9-E8DB-4D6A-B830-95DEA7ED8285}" destId="{33B31688-35B6-4F0B-B9ED-E9590148BC5E}" srcOrd="1" destOrd="0" presId="urn:microsoft.com/office/officeart/2009/layout/CirclePictureHierarchy"/>
    <dgm:cxn modelId="{3CE6701F-9480-4862-BC44-6889ECD3A90E}" type="presParOf" srcId="{20AA3F05-5280-4ACF-860B-2597A7FBE8BD}" destId="{9BB7AB12-FA39-482C-8879-E8431E430C64}" srcOrd="1" destOrd="0" presId="urn:microsoft.com/office/officeart/2009/layout/CirclePictureHierarchy"/>
    <dgm:cxn modelId="{B6D510B4-081E-4F54-953A-B5E2A66952A6}" type="presParOf" srcId="{9BB7AB12-FA39-482C-8879-E8431E430C64}" destId="{DB394FB3-169D-4EF7-8951-9773694062A9}" srcOrd="0" destOrd="0" presId="urn:microsoft.com/office/officeart/2009/layout/CirclePictureHierarchy"/>
    <dgm:cxn modelId="{FF42B15F-CB5A-45A5-8737-A6F1E1743719}" type="presParOf" srcId="{9BB7AB12-FA39-482C-8879-E8431E430C64}" destId="{E7651993-B861-4CCD-A104-498FBF55E1B6}" srcOrd="1" destOrd="0" presId="urn:microsoft.com/office/officeart/2009/layout/CirclePictureHierarchy"/>
    <dgm:cxn modelId="{73005C17-B102-415B-8D61-94A1A41852F7}" type="presParOf" srcId="{E7651993-B861-4CCD-A104-498FBF55E1B6}" destId="{42EB7CDF-A4E0-40AB-8E2D-E640E72A1AAA}" srcOrd="0" destOrd="0" presId="urn:microsoft.com/office/officeart/2009/layout/CirclePictureHierarchy"/>
    <dgm:cxn modelId="{FCD8C4B3-F536-45CB-8C75-A16482185192}" type="presParOf" srcId="{42EB7CDF-A4E0-40AB-8E2D-E640E72A1AAA}" destId="{1C390B60-FC3B-4C61-AAB6-E30B2AE51FFC}" srcOrd="0" destOrd="0" presId="urn:microsoft.com/office/officeart/2009/layout/CirclePictureHierarchy"/>
    <dgm:cxn modelId="{114E4DA3-1132-4C4E-AFFD-24D8D7F99ED2}" type="presParOf" srcId="{42EB7CDF-A4E0-40AB-8E2D-E640E72A1AAA}" destId="{A5B77D48-A8CC-4C84-ACB7-3006221D0FCF}" srcOrd="1" destOrd="0" presId="urn:microsoft.com/office/officeart/2009/layout/CirclePictureHierarchy"/>
    <dgm:cxn modelId="{FD92CECD-3492-4CC6-9D45-8D6422B633D4}" type="presParOf" srcId="{E7651993-B861-4CCD-A104-498FBF55E1B6}" destId="{5142CEAB-538F-43CD-8A38-ED52680BDFEC}" srcOrd="1" destOrd="0" presId="urn:microsoft.com/office/officeart/2009/layout/CirclePictureHierarchy"/>
    <dgm:cxn modelId="{695E5DF7-53F8-4506-8584-9B4DC6AFA3DB}" type="presParOf" srcId="{9BB7AB12-FA39-482C-8879-E8431E430C64}" destId="{A6262F91-F826-4AAD-B1DA-C2643971FB9B}" srcOrd="2" destOrd="0" presId="urn:microsoft.com/office/officeart/2009/layout/CirclePictureHierarchy"/>
    <dgm:cxn modelId="{68158DC8-4E1B-4EB3-84BE-B3345833C23F}" type="presParOf" srcId="{9BB7AB12-FA39-482C-8879-E8431E430C64}" destId="{489EC076-0004-4273-BE88-B89E813FE8A4}" srcOrd="3" destOrd="0" presId="urn:microsoft.com/office/officeart/2009/layout/CirclePictureHierarchy"/>
    <dgm:cxn modelId="{E82FB788-34CD-4D87-993B-ED09E6F16024}" type="presParOf" srcId="{489EC076-0004-4273-BE88-B89E813FE8A4}" destId="{36C9218D-BE24-4277-9DAE-29DE0EF853B8}" srcOrd="0" destOrd="0" presId="urn:microsoft.com/office/officeart/2009/layout/CirclePictureHierarchy"/>
    <dgm:cxn modelId="{575EE896-FC2F-4B03-8EA1-F88DBBBB1EFD}" type="presParOf" srcId="{36C9218D-BE24-4277-9DAE-29DE0EF853B8}" destId="{C5FF1EF5-CEA7-4BC4-8A7D-1A7B3B0B4DE6}" srcOrd="0" destOrd="0" presId="urn:microsoft.com/office/officeart/2009/layout/CirclePictureHierarchy"/>
    <dgm:cxn modelId="{F4560E2A-0A9C-4E4C-9EC4-F5228CB1B370}" type="presParOf" srcId="{36C9218D-BE24-4277-9DAE-29DE0EF853B8}" destId="{168FC467-1C58-4D51-8A0C-D2F051F60100}" srcOrd="1" destOrd="0" presId="urn:microsoft.com/office/officeart/2009/layout/CirclePictureHierarchy"/>
    <dgm:cxn modelId="{834111AB-75B1-421D-9A55-06B08001C62C}" type="presParOf" srcId="{489EC076-0004-4273-BE88-B89E813FE8A4}" destId="{F78E6006-35E0-4467-94AC-568886F84B26}" srcOrd="1" destOrd="0" presId="urn:microsoft.com/office/officeart/2009/layout/CirclePictureHierarchy"/>
    <dgm:cxn modelId="{A09624CA-591B-4BD2-82D4-647492114168}" type="presParOf" srcId="{9BB7AB12-FA39-482C-8879-E8431E430C64}" destId="{43330103-C521-4989-B364-A9CB3FB9AB22}" srcOrd="4" destOrd="0" presId="urn:microsoft.com/office/officeart/2009/layout/CirclePictureHierarchy"/>
    <dgm:cxn modelId="{E7FA780D-479B-4B70-A749-0BCB8042D67B}" type="presParOf" srcId="{9BB7AB12-FA39-482C-8879-E8431E430C64}" destId="{C611B4AF-7096-49D1-9D83-0E83733C0724}" srcOrd="5" destOrd="0" presId="urn:microsoft.com/office/officeart/2009/layout/CirclePictureHierarchy"/>
    <dgm:cxn modelId="{36C9AD60-12B0-4E17-A2E0-29F7F4CCF8A2}" type="presParOf" srcId="{C611B4AF-7096-49D1-9D83-0E83733C0724}" destId="{F9BAF18C-0C6C-4EF3-B541-FA6AE8D24E27}" srcOrd="0" destOrd="0" presId="urn:microsoft.com/office/officeart/2009/layout/CirclePictureHierarchy"/>
    <dgm:cxn modelId="{C5DC10ED-6FEF-4642-BAC8-E755510D5C44}" type="presParOf" srcId="{F9BAF18C-0C6C-4EF3-B541-FA6AE8D24E27}" destId="{CC642B36-4B68-4E05-BF8E-349CB0CF1469}" srcOrd="0" destOrd="0" presId="urn:microsoft.com/office/officeart/2009/layout/CirclePictureHierarchy"/>
    <dgm:cxn modelId="{E38FD0F4-7511-485B-A973-6BA546C9F1FB}" type="presParOf" srcId="{F9BAF18C-0C6C-4EF3-B541-FA6AE8D24E27}" destId="{908649D8-D209-48E8-942B-E525272A9F01}" srcOrd="1" destOrd="0" presId="urn:microsoft.com/office/officeart/2009/layout/CirclePictureHierarchy"/>
    <dgm:cxn modelId="{BDFE6780-FB21-42B4-B312-19F8E14B54E0}" type="presParOf" srcId="{C611B4AF-7096-49D1-9D83-0E83733C0724}" destId="{96BEEE6D-06B2-41D8-9C78-B9E09436D4D7}" srcOrd="1" destOrd="0" presId="urn:microsoft.com/office/officeart/2009/layout/CirclePictureHierarchy"/>
    <dgm:cxn modelId="{8E9648F0-AABE-41D3-B11A-3D090FC54CF5}" type="presParOf" srcId="{315F2726-6B74-44FB-9028-B182D5C07C7F}" destId="{BB898F48-C4CD-4F00-A002-0100BE14DE1E}" srcOrd="4" destOrd="0" presId="urn:microsoft.com/office/officeart/2009/layout/CirclePictureHierarchy"/>
    <dgm:cxn modelId="{8F0B415E-8578-4283-9614-CAE73E836EE1}" type="presParOf" srcId="{315F2726-6B74-44FB-9028-B182D5C07C7F}" destId="{3D0F56FC-48F8-43DD-9434-B2C91CED3FAF}" srcOrd="5" destOrd="0" presId="urn:microsoft.com/office/officeart/2009/layout/CirclePictureHierarchy"/>
    <dgm:cxn modelId="{EDC8612C-ACB6-477A-AF80-99890697D972}" type="presParOf" srcId="{3D0F56FC-48F8-43DD-9434-B2C91CED3FAF}" destId="{B03DCC21-344E-44B8-936D-72CD354267B7}" srcOrd="0" destOrd="0" presId="urn:microsoft.com/office/officeart/2009/layout/CirclePictureHierarchy"/>
    <dgm:cxn modelId="{C065B94E-8ED5-4F1B-80C1-B7B2653EC980}" type="presParOf" srcId="{B03DCC21-344E-44B8-936D-72CD354267B7}" destId="{4799CAD7-88A8-4F51-A3D8-6ED72DA8AFD3}" srcOrd="0" destOrd="0" presId="urn:microsoft.com/office/officeart/2009/layout/CirclePictureHierarchy"/>
    <dgm:cxn modelId="{426254A3-24CE-46F0-9618-34A2A4EF670A}" type="presParOf" srcId="{B03DCC21-344E-44B8-936D-72CD354267B7}" destId="{83718602-23C6-4531-A450-2C2B1BF66A02}" srcOrd="1" destOrd="0" presId="urn:microsoft.com/office/officeart/2009/layout/CirclePictureHierarchy"/>
    <dgm:cxn modelId="{03D78171-19BA-4C49-B95F-1ABE0DE118C5}" type="presParOf" srcId="{3D0F56FC-48F8-43DD-9434-B2C91CED3FAF}" destId="{C570DF9E-09D4-40C2-AF4E-FE3F8B0088BA}" srcOrd="1" destOrd="0" presId="urn:microsoft.com/office/officeart/2009/layout/CirclePictureHierarchy"/>
    <dgm:cxn modelId="{1023DF1D-1E5D-46F1-8333-90C287501F9B}" type="presParOf" srcId="{C570DF9E-09D4-40C2-AF4E-FE3F8B0088BA}" destId="{53CE23F7-F134-40C8-87A3-D15A482FD6E7}" srcOrd="0" destOrd="0" presId="urn:microsoft.com/office/officeart/2009/layout/CirclePictureHierarchy"/>
    <dgm:cxn modelId="{2F0D52F5-A9CA-45AD-8E7A-A68F07FF2275}" type="presParOf" srcId="{C570DF9E-09D4-40C2-AF4E-FE3F8B0088BA}" destId="{034CEAF2-6081-4742-AB62-DD8A75476871}" srcOrd="1" destOrd="0" presId="urn:microsoft.com/office/officeart/2009/layout/CirclePictureHierarchy"/>
    <dgm:cxn modelId="{B04ECE8C-62D4-46E4-8EAF-ABFA46328CAE}" type="presParOf" srcId="{034CEAF2-6081-4742-AB62-DD8A75476871}" destId="{A2ED8615-512D-4426-8750-0DF1702C6011}" srcOrd="0" destOrd="0" presId="urn:microsoft.com/office/officeart/2009/layout/CirclePictureHierarchy"/>
    <dgm:cxn modelId="{2F850B99-C702-47D3-A03B-2BAE73372D76}" type="presParOf" srcId="{A2ED8615-512D-4426-8750-0DF1702C6011}" destId="{1BA07CF8-69C0-44B1-A547-AD96F55CF9B7}" srcOrd="0" destOrd="0" presId="urn:microsoft.com/office/officeart/2009/layout/CirclePictureHierarchy"/>
    <dgm:cxn modelId="{D5DB9A54-AB6D-4C01-A9EC-11231E6FE327}" type="presParOf" srcId="{A2ED8615-512D-4426-8750-0DF1702C6011}" destId="{551300BC-08C1-499D-ADB1-47F1091B04B2}" srcOrd="1" destOrd="0" presId="urn:microsoft.com/office/officeart/2009/layout/CirclePictureHierarchy"/>
    <dgm:cxn modelId="{85825E70-7303-409A-A7A6-151DF7238A35}" type="presParOf" srcId="{034CEAF2-6081-4742-AB62-DD8A75476871}" destId="{410A27CB-B5C9-41ED-9648-EAB324A703B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14E10-7BF5-4AEB-99F3-C1B3E739FA3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A7168ADD-3611-4DE7-B5E9-24C90FB3D711}">
      <dgm:prSet phldrT="[文字]" phldr="1"/>
      <dgm:spPr/>
      <dgm:t>
        <a:bodyPr/>
        <a:lstStyle/>
        <a:p>
          <a:endParaRPr lang="zh-TW" altLang="en-US"/>
        </a:p>
      </dgm:t>
    </dgm:pt>
    <dgm:pt modelId="{E1BF8202-6D21-460E-B879-F09CA6ACBD7C}" type="parTrans" cxnId="{8F6DFA3A-D6B4-4B2B-811D-B5F299880B10}">
      <dgm:prSet/>
      <dgm:spPr/>
      <dgm:t>
        <a:bodyPr/>
        <a:lstStyle/>
        <a:p>
          <a:endParaRPr lang="zh-TW" altLang="en-US"/>
        </a:p>
      </dgm:t>
    </dgm:pt>
    <dgm:pt modelId="{FA015D62-F8F5-4544-A223-035EA1F10178}" type="sibTrans" cxnId="{8F6DFA3A-D6B4-4B2B-811D-B5F299880B10}">
      <dgm:prSet/>
      <dgm:spPr/>
      <dgm:t>
        <a:bodyPr/>
        <a:lstStyle/>
        <a:p>
          <a:endParaRPr lang="zh-TW" altLang="en-US"/>
        </a:p>
      </dgm:t>
    </dgm:pt>
    <dgm:pt modelId="{467DF513-1130-4710-B9DE-4AA60028EC15}">
      <dgm:prSet phldrT="[文字]" phldr="1"/>
      <dgm:spPr/>
      <dgm:t>
        <a:bodyPr/>
        <a:lstStyle/>
        <a:p>
          <a:endParaRPr lang="zh-TW" altLang="en-US"/>
        </a:p>
      </dgm:t>
    </dgm:pt>
    <dgm:pt modelId="{9EF11CF6-EC9D-4137-8F8B-DEA478C86026}" type="parTrans" cxnId="{5894936B-D4F1-44B2-91AC-33440E3C5D76}">
      <dgm:prSet/>
      <dgm:spPr/>
      <dgm:t>
        <a:bodyPr/>
        <a:lstStyle/>
        <a:p>
          <a:endParaRPr lang="zh-TW" altLang="en-US"/>
        </a:p>
      </dgm:t>
    </dgm:pt>
    <dgm:pt modelId="{35D533FF-6C4A-45CF-957C-68043515F879}" type="sibTrans" cxnId="{5894936B-D4F1-44B2-91AC-33440E3C5D76}">
      <dgm:prSet/>
      <dgm:spPr/>
      <dgm:t>
        <a:bodyPr/>
        <a:lstStyle/>
        <a:p>
          <a:endParaRPr lang="zh-TW" altLang="en-US"/>
        </a:p>
      </dgm:t>
    </dgm:pt>
    <dgm:pt modelId="{7F8705BC-0031-45FA-8ECD-A7E7D1D91DBB}">
      <dgm:prSet phldrT="[文字]" phldr="1"/>
      <dgm:spPr/>
      <dgm:t>
        <a:bodyPr/>
        <a:lstStyle/>
        <a:p>
          <a:endParaRPr lang="zh-TW" altLang="en-US"/>
        </a:p>
      </dgm:t>
    </dgm:pt>
    <dgm:pt modelId="{096A8222-B9F5-4652-BAF7-5226166A9E23}" type="parTrans" cxnId="{29771804-FADE-413F-8CED-A9EB8CD36B00}">
      <dgm:prSet/>
      <dgm:spPr/>
      <dgm:t>
        <a:bodyPr/>
        <a:lstStyle/>
        <a:p>
          <a:endParaRPr lang="zh-TW" altLang="en-US"/>
        </a:p>
      </dgm:t>
    </dgm:pt>
    <dgm:pt modelId="{A6201477-7C4D-4636-BA8C-F9E6F5723AFA}" type="sibTrans" cxnId="{29771804-FADE-413F-8CED-A9EB8CD36B00}">
      <dgm:prSet/>
      <dgm:spPr/>
      <dgm:t>
        <a:bodyPr/>
        <a:lstStyle/>
        <a:p>
          <a:endParaRPr lang="zh-TW" altLang="en-US"/>
        </a:p>
      </dgm:t>
    </dgm:pt>
    <dgm:pt modelId="{68BD1E6F-9CAB-40A8-924D-CCDA178A5A62}">
      <dgm:prSet phldrT="[文字]" phldr="1"/>
      <dgm:spPr/>
      <dgm:t>
        <a:bodyPr/>
        <a:lstStyle/>
        <a:p>
          <a:endParaRPr lang="zh-TW" altLang="en-US"/>
        </a:p>
      </dgm:t>
    </dgm:pt>
    <dgm:pt modelId="{EEA221F0-A040-46E0-B7DB-CC0203A5D2E8}" type="parTrans" cxnId="{3E93B73A-CA60-4A0F-A910-516752A140C1}">
      <dgm:prSet/>
      <dgm:spPr/>
      <dgm:t>
        <a:bodyPr/>
        <a:lstStyle/>
        <a:p>
          <a:endParaRPr lang="zh-TW" altLang="en-US"/>
        </a:p>
      </dgm:t>
    </dgm:pt>
    <dgm:pt modelId="{A1E53B01-2C0B-4CEC-BAA7-4865C575A582}" type="sibTrans" cxnId="{3E93B73A-CA60-4A0F-A910-516752A140C1}">
      <dgm:prSet/>
      <dgm:spPr/>
      <dgm:t>
        <a:bodyPr/>
        <a:lstStyle/>
        <a:p>
          <a:endParaRPr lang="zh-TW" altLang="en-US"/>
        </a:p>
      </dgm:t>
    </dgm:pt>
    <dgm:pt modelId="{CC45F3E7-49FF-4E61-B28F-7AE13EA1C999}">
      <dgm:prSet phldrT="[文字]" phldr="1"/>
      <dgm:spPr/>
      <dgm:t>
        <a:bodyPr/>
        <a:lstStyle/>
        <a:p>
          <a:endParaRPr lang="zh-TW" altLang="en-US" dirty="0"/>
        </a:p>
      </dgm:t>
    </dgm:pt>
    <dgm:pt modelId="{561DB4F9-1A26-47F4-8EF2-858B90B369EA}" type="parTrans" cxnId="{AD8DD384-041C-4619-B065-36A9279402B9}">
      <dgm:prSet/>
      <dgm:spPr/>
      <dgm:t>
        <a:bodyPr/>
        <a:lstStyle/>
        <a:p>
          <a:endParaRPr lang="zh-TW" altLang="en-US"/>
        </a:p>
      </dgm:t>
    </dgm:pt>
    <dgm:pt modelId="{D7E04DFE-9767-40C4-9C64-61FF27A68E90}" type="sibTrans" cxnId="{AD8DD384-041C-4619-B065-36A9279402B9}">
      <dgm:prSet/>
      <dgm:spPr/>
      <dgm:t>
        <a:bodyPr/>
        <a:lstStyle/>
        <a:p>
          <a:endParaRPr lang="zh-TW" altLang="en-US"/>
        </a:p>
      </dgm:t>
    </dgm:pt>
    <dgm:pt modelId="{C8F1BD53-DE0E-4FDD-99E9-45C7EF7B5CA8}">
      <dgm:prSet phldrT="[文字]" custT="1"/>
      <dgm:spPr/>
      <dgm:t>
        <a:bodyPr/>
        <a:lstStyle/>
        <a:p>
          <a:r>
            <a:rPr lang="en-US" altLang="zh-TW" sz="1400" dirty="0" smtClean="0">
              <a:solidFill>
                <a:srgbClr val="C00000"/>
              </a:solidFill>
              <a:latin typeface="Comic Sans MS" panose="030F0702030302020204" pitchFamily="66" charset="0"/>
            </a:rPr>
            <a:t>LCA(u, v)-parent</a:t>
          </a:r>
          <a:endParaRPr lang="zh-TW" altLang="en-US" sz="1400" dirty="0">
            <a:solidFill>
              <a:srgbClr val="C00000"/>
            </a:solidFill>
            <a:latin typeface="Comic Sans MS" panose="030F0702030302020204" pitchFamily="66" charset="0"/>
          </a:endParaRPr>
        </a:p>
      </dgm:t>
    </dgm:pt>
    <dgm:pt modelId="{4D124324-6BFC-46EC-9494-2FE1EBF3D9A2}" type="parTrans" cxnId="{5E6E547F-E81B-4002-9B41-EEF6345E83E9}">
      <dgm:prSet/>
      <dgm:spPr/>
      <dgm:t>
        <a:bodyPr/>
        <a:lstStyle/>
        <a:p>
          <a:endParaRPr lang="zh-TW" altLang="en-US"/>
        </a:p>
      </dgm:t>
    </dgm:pt>
    <dgm:pt modelId="{ECBF5165-D495-4745-87DC-E55FD2528840}" type="sibTrans" cxnId="{5E6E547F-E81B-4002-9B41-EEF6345E83E9}">
      <dgm:prSet/>
      <dgm:spPr/>
      <dgm:t>
        <a:bodyPr/>
        <a:lstStyle/>
        <a:p>
          <a:endParaRPr lang="zh-TW" altLang="en-US"/>
        </a:p>
      </dgm:t>
    </dgm:pt>
    <dgm:pt modelId="{FBBC2196-9749-4869-86DE-4C130DC6B6AE}" type="pres">
      <dgm:prSet presAssocID="{31914E10-7BF5-4AEB-99F3-C1B3E739F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8E21369-751C-4D6E-A61C-7E417F3F10B8}" type="pres">
      <dgm:prSet presAssocID="{A7168ADD-3611-4DE7-B5E9-24C90FB3D711}" presName="hierRoot1" presStyleCnt="0"/>
      <dgm:spPr/>
    </dgm:pt>
    <dgm:pt modelId="{0920C096-3FDD-4C57-990B-09D2FB40AB88}" type="pres">
      <dgm:prSet presAssocID="{A7168ADD-3611-4DE7-B5E9-24C90FB3D711}" presName="composite" presStyleCnt="0"/>
      <dgm:spPr/>
    </dgm:pt>
    <dgm:pt modelId="{FF47BCF8-A0CF-4F35-964D-B48E06366EC3}" type="pres">
      <dgm:prSet presAssocID="{A7168ADD-3611-4DE7-B5E9-24C90FB3D711}" presName="image" presStyleLbl="node0" presStyleIdx="0" presStyleCnt="1"/>
      <dgm:spPr/>
    </dgm:pt>
    <dgm:pt modelId="{23297A67-4209-4DC9-82F7-30737F5C4729}" type="pres">
      <dgm:prSet presAssocID="{A7168ADD-3611-4DE7-B5E9-24C90FB3D711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5BCBC67-136A-43D2-B98E-7F8DF3472988}" type="pres">
      <dgm:prSet presAssocID="{A7168ADD-3611-4DE7-B5E9-24C90FB3D711}" presName="hierChild2" presStyleCnt="0"/>
      <dgm:spPr/>
    </dgm:pt>
    <dgm:pt modelId="{B057E46C-EA62-4459-9EC3-4F9CE1706573}" type="pres">
      <dgm:prSet presAssocID="{9EF11CF6-EC9D-4137-8F8B-DEA478C86026}" presName="Name10" presStyleLbl="parChTrans1D2" presStyleIdx="0" presStyleCnt="2"/>
      <dgm:spPr/>
      <dgm:t>
        <a:bodyPr/>
        <a:lstStyle/>
        <a:p>
          <a:endParaRPr lang="zh-TW" altLang="en-US"/>
        </a:p>
      </dgm:t>
    </dgm:pt>
    <dgm:pt modelId="{7A524EC1-C813-4781-B1DB-51EE265C8668}" type="pres">
      <dgm:prSet presAssocID="{467DF513-1130-4710-B9DE-4AA60028EC15}" presName="hierRoot2" presStyleCnt="0"/>
      <dgm:spPr/>
    </dgm:pt>
    <dgm:pt modelId="{21C9BEE3-27D2-43DD-A601-DFEBEF371E1E}" type="pres">
      <dgm:prSet presAssocID="{467DF513-1130-4710-B9DE-4AA60028EC15}" presName="composite2" presStyleCnt="0"/>
      <dgm:spPr/>
    </dgm:pt>
    <dgm:pt modelId="{B9ABF1AB-CD01-4093-B5A6-67DD4E7D400B}" type="pres">
      <dgm:prSet presAssocID="{467DF513-1130-4710-B9DE-4AA60028EC15}" presName="image2" presStyleLbl="node2" presStyleIdx="0" presStyleCnt="2"/>
      <dgm:spPr/>
    </dgm:pt>
    <dgm:pt modelId="{584362C4-77D6-4809-8693-65D76DD86B27}" type="pres">
      <dgm:prSet presAssocID="{467DF513-1130-4710-B9DE-4AA60028EC15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95AB84D-4B2D-49EE-8298-6B697230C204}" type="pres">
      <dgm:prSet presAssocID="{467DF513-1130-4710-B9DE-4AA60028EC15}" presName="hierChild3" presStyleCnt="0"/>
      <dgm:spPr/>
    </dgm:pt>
    <dgm:pt modelId="{657B3960-F191-47A8-8E96-8E2E38EF7151}" type="pres">
      <dgm:prSet presAssocID="{096A8222-B9F5-4652-BAF7-5226166A9E23}" presName="Name17" presStyleLbl="parChTrans1D3" presStyleIdx="0" presStyleCnt="3"/>
      <dgm:spPr/>
      <dgm:t>
        <a:bodyPr/>
        <a:lstStyle/>
        <a:p>
          <a:endParaRPr lang="zh-TW" altLang="en-US"/>
        </a:p>
      </dgm:t>
    </dgm:pt>
    <dgm:pt modelId="{46BA64F1-1A20-4B3B-8C39-D8A198204B8B}" type="pres">
      <dgm:prSet presAssocID="{7F8705BC-0031-45FA-8ECD-A7E7D1D91DBB}" presName="hierRoot3" presStyleCnt="0"/>
      <dgm:spPr/>
    </dgm:pt>
    <dgm:pt modelId="{9D6D78B7-2577-40DD-8A4E-B9128C7ED0E7}" type="pres">
      <dgm:prSet presAssocID="{7F8705BC-0031-45FA-8ECD-A7E7D1D91DBB}" presName="composite3" presStyleCnt="0"/>
      <dgm:spPr/>
    </dgm:pt>
    <dgm:pt modelId="{10A8AA37-600E-4FE1-AE5E-AA5A669CE47C}" type="pres">
      <dgm:prSet presAssocID="{7F8705BC-0031-45FA-8ECD-A7E7D1D91DBB}" presName="image3" presStyleLbl="node3" presStyleIdx="0" presStyleCnt="3"/>
      <dgm:spPr/>
    </dgm:pt>
    <dgm:pt modelId="{65EC037C-CDF5-42AA-9B8D-A04F7AB9FA77}" type="pres">
      <dgm:prSet presAssocID="{7F8705BC-0031-45FA-8ECD-A7E7D1D91DBB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8921B82-AA16-4E7F-9C3E-7B6F9CA8348C}" type="pres">
      <dgm:prSet presAssocID="{7F8705BC-0031-45FA-8ECD-A7E7D1D91DBB}" presName="hierChild4" presStyleCnt="0"/>
      <dgm:spPr/>
    </dgm:pt>
    <dgm:pt modelId="{3F3E472A-E2C5-4092-8803-4901358031C4}" type="pres">
      <dgm:prSet presAssocID="{EEA221F0-A040-46E0-B7DB-CC0203A5D2E8}" presName="Name17" presStyleLbl="parChTrans1D3" presStyleIdx="1" presStyleCnt="3"/>
      <dgm:spPr/>
      <dgm:t>
        <a:bodyPr/>
        <a:lstStyle/>
        <a:p>
          <a:endParaRPr lang="zh-TW" altLang="en-US"/>
        </a:p>
      </dgm:t>
    </dgm:pt>
    <dgm:pt modelId="{1E422F84-733A-4351-BA02-08E60902AAAA}" type="pres">
      <dgm:prSet presAssocID="{68BD1E6F-9CAB-40A8-924D-CCDA178A5A62}" presName="hierRoot3" presStyleCnt="0"/>
      <dgm:spPr/>
    </dgm:pt>
    <dgm:pt modelId="{FEBF9E5F-573B-4907-895E-6C7AB6F3D16A}" type="pres">
      <dgm:prSet presAssocID="{68BD1E6F-9CAB-40A8-924D-CCDA178A5A62}" presName="composite3" presStyleCnt="0"/>
      <dgm:spPr/>
    </dgm:pt>
    <dgm:pt modelId="{BEA3FE4B-936F-4F5A-BEA2-0C0B1B7EFFDB}" type="pres">
      <dgm:prSet presAssocID="{68BD1E6F-9CAB-40A8-924D-CCDA178A5A62}" presName="image3" presStyleLbl="node3" presStyleIdx="1" presStyleCnt="3"/>
      <dgm:spPr/>
    </dgm:pt>
    <dgm:pt modelId="{F38E3BD5-5E8B-4CE3-8E01-F999E58A5C18}" type="pres">
      <dgm:prSet presAssocID="{68BD1E6F-9CAB-40A8-924D-CCDA178A5A62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0D3F85A-16B6-4B9A-985C-43D6E68132AD}" type="pres">
      <dgm:prSet presAssocID="{68BD1E6F-9CAB-40A8-924D-CCDA178A5A62}" presName="hierChild4" presStyleCnt="0"/>
      <dgm:spPr/>
    </dgm:pt>
    <dgm:pt modelId="{0073CA23-A425-4C29-A8CB-502E6491C8E1}" type="pres">
      <dgm:prSet presAssocID="{561DB4F9-1A26-47F4-8EF2-858B90B369EA}" presName="Name10" presStyleLbl="parChTrans1D2" presStyleIdx="1" presStyleCnt="2"/>
      <dgm:spPr/>
      <dgm:t>
        <a:bodyPr/>
        <a:lstStyle/>
        <a:p>
          <a:endParaRPr lang="zh-TW" altLang="en-US"/>
        </a:p>
      </dgm:t>
    </dgm:pt>
    <dgm:pt modelId="{8C76BAC8-B5D0-4C4B-B0C9-E9B93D3EFEE7}" type="pres">
      <dgm:prSet presAssocID="{CC45F3E7-49FF-4E61-B28F-7AE13EA1C999}" presName="hierRoot2" presStyleCnt="0"/>
      <dgm:spPr/>
    </dgm:pt>
    <dgm:pt modelId="{755AE905-0C92-40C5-BA92-D5DC4EAA3643}" type="pres">
      <dgm:prSet presAssocID="{CC45F3E7-49FF-4E61-B28F-7AE13EA1C999}" presName="composite2" presStyleCnt="0"/>
      <dgm:spPr/>
    </dgm:pt>
    <dgm:pt modelId="{8CA45A3A-A2C3-4BEF-9BA7-0874BDF411CB}" type="pres">
      <dgm:prSet presAssocID="{CC45F3E7-49FF-4E61-B28F-7AE13EA1C999}" presName="image2" presStyleLbl="node2" presStyleIdx="1" presStyleCnt="2"/>
      <dgm:spPr/>
    </dgm:pt>
    <dgm:pt modelId="{C412EF0E-675B-4342-9B1D-DA23DE273045}" type="pres">
      <dgm:prSet presAssocID="{CC45F3E7-49FF-4E61-B28F-7AE13EA1C999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BD4BFB-5040-4A8E-A909-FB870CAF7C8B}" type="pres">
      <dgm:prSet presAssocID="{CC45F3E7-49FF-4E61-B28F-7AE13EA1C999}" presName="hierChild3" presStyleCnt="0"/>
      <dgm:spPr/>
    </dgm:pt>
    <dgm:pt modelId="{4FEBCE26-016C-47EF-B7D7-B0B574A994AC}" type="pres">
      <dgm:prSet presAssocID="{4D124324-6BFC-46EC-9494-2FE1EBF3D9A2}" presName="Name17" presStyleLbl="parChTrans1D3" presStyleIdx="2" presStyleCnt="3"/>
      <dgm:spPr/>
      <dgm:t>
        <a:bodyPr/>
        <a:lstStyle/>
        <a:p>
          <a:endParaRPr lang="zh-TW" altLang="en-US"/>
        </a:p>
      </dgm:t>
    </dgm:pt>
    <dgm:pt modelId="{B661932C-38E6-4D2E-A1D9-A4128D029DEE}" type="pres">
      <dgm:prSet presAssocID="{C8F1BD53-DE0E-4FDD-99E9-45C7EF7B5CA8}" presName="hierRoot3" presStyleCnt="0"/>
      <dgm:spPr/>
    </dgm:pt>
    <dgm:pt modelId="{9D22FC4F-C8AA-495F-B504-C3581D24BBD6}" type="pres">
      <dgm:prSet presAssocID="{C8F1BD53-DE0E-4FDD-99E9-45C7EF7B5CA8}" presName="composite3" presStyleCnt="0"/>
      <dgm:spPr/>
    </dgm:pt>
    <dgm:pt modelId="{5D1E6503-7CD8-4E1E-959E-BD76802ACDD6}" type="pres">
      <dgm:prSet presAssocID="{C8F1BD53-DE0E-4FDD-99E9-45C7EF7B5CA8}" presName="image3" presStyleLbl="node3" presStyleIdx="2" presStyleCnt="3"/>
      <dgm:spPr/>
    </dgm:pt>
    <dgm:pt modelId="{A2C17509-E17D-42E5-9C75-1BA8FB9005D5}" type="pres">
      <dgm:prSet presAssocID="{C8F1BD53-DE0E-4FDD-99E9-45C7EF7B5CA8}" presName="text3" presStyleLbl="revTx" presStyleIdx="5" presStyleCnt="6" custScaleX="264584" custLinFactNeighborX="94477" custLinFactNeighborY="18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9DFE894-2D9B-4D17-A7C8-EFB8F73CCCE5}" type="pres">
      <dgm:prSet presAssocID="{C8F1BD53-DE0E-4FDD-99E9-45C7EF7B5CA8}" presName="hierChild4" presStyleCnt="0"/>
      <dgm:spPr/>
    </dgm:pt>
  </dgm:ptLst>
  <dgm:cxnLst>
    <dgm:cxn modelId="{88105657-F02C-4740-A2AB-4B77305E1F00}" type="presOf" srcId="{CC45F3E7-49FF-4E61-B28F-7AE13EA1C999}" destId="{C412EF0E-675B-4342-9B1D-DA23DE273045}" srcOrd="0" destOrd="0" presId="urn:microsoft.com/office/officeart/2009/layout/CirclePictureHierarchy"/>
    <dgm:cxn modelId="{5E6E547F-E81B-4002-9B41-EEF6345E83E9}" srcId="{CC45F3E7-49FF-4E61-B28F-7AE13EA1C999}" destId="{C8F1BD53-DE0E-4FDD-99E9-45C7EF7B5CA8}" srcOrd="0" destOrd="0" parTransId="{4D124324-6BFC-46EC-9494-2FE1EBF3D9A2}" sibTransId="{ECBF5165-D495-4745-87DC-E55FD2528840}"/>
    <dgm:cxn modelId="{29771804-FADE-413F-8CED-A9EB8CD36B00}" srcId="{467DF513-1130-4710-B9DE-4AA60028EC15}" destId="{7F8705BC-0031-45FA-8ECD-A7E7D1D91DBB}" srcOrd="0" destOrd="0" parTransId="{096A8222-B9F5-4652-BAF7-5226166A9E23}" sibTransId="{A6201477-7C4D-4636-BA8C-F9E6F5723AFA}"/>
    <dgm:cxn modelId="{7AEFF1FA-496C-4885-81B9-CA52BE340869}" type="presOf" srcId="{A7168ADD-3611-4DE7-B5E9-24C90FB3D711}" destId="{23297A67-4209-4DC9-82F7-30737F5C4729}" srcOrd="0" destOrd="0" presId="urn:microsoft.com/office/officeart/2009/layout/CirclePictureHierarchy"/>
    <dgm:cxn modelId="{1F14991F-E17D-4117-A538-0437067A3720}" type="presOf" srcId="{C8F1BD53-DE0E-4FDD-99E9-45C7EF7B5CA8}" destId="{A2C17509-E17D-42E5-9C75-1BA8FB9005D5}" srcOrd="0" destOrd="0" presId="urn:microsoft.com/office/officeart/2009/layout/CirclePictureHierarchy"/>
    <dgm:cxn modelId="{C833AB15-4785-4CA8-B6E8-5132AA55AC31}" type="presOf" srcId="{68BD1E6F-9CAB-40A8-924D-CCDA178A5A62}" destId="{F38E3BD5-5E8B-4CE3-8E01-F999E58A5C18}" srcOrd="0" destOrd="0" presId="urn:microsoft.com/office/officeart/2009/layout/CirclePictureHierarchy"/>
    <dgm:cxn modelId="{25390A32-85FA-4E09-B055-C8E67E975992}" type="presOf" srcId="{EEA221F0-A040-46E0-B7DB-CC0203A5D2E8}" destId="{3F3E472A-E2C5-4092-8803-4901358031C4}" srcOrd="0" destOrd="0" presId="urn:microsoft.com/office/officeart/2009/layout/CirclePictureHierarchy"/>
    <dgm:cxn modelId="{3E93B73A-CA60-4A0F-A910-516752A140C1}" srcId="{467DF513-1130-4710-B9DE-4AA60028EC15}" destId="{68BD1E6F-9CAB-40A8-924D-CCDA178A5A62}" srcOrd="1" destOrd="0" parTransId="{EEA221F0-A040-46E0-B7DB-CC0203A5D2E8}" sibTransId="{A1E53B01-2C0B-4CEC-BAA7-4865C575A582}"/>
    <dgm:cxn modelId="{8F6DFA3A-D6B4-4B2B-811D-B5F299880B10}" srcId="{31914E10-7BF5-4AEB-99F3-C1B3E739FA33}" destId="{A7168ADD-3611-4DE7-B5E9-24C90FB3D711}" srcOrd="0" destOrd="0" parTransId="{E1BF8202-6D21-460E-B879-F09CA6ACBD7C}" sibTransId="{FA015D62-F8F5-4544-A223-035EA1F10178}"/>
    <dgm:cxn modelId="{02D3696C-6BD8-4619-9BA9-DE1DC39794E7}" type="presOf" srcId="{9EF11CF6-EC9D-4137-8F8B-DEA478C86026}" destId="{B057E46C-EA62-4459-9EC3-4F9CE1706573}" srcOrd="0" destOrd="0" presId="urn:microsoft.com/office/officeart/2009/layout/CirclePictureHierarchy"/>
    <dgm:cxn modelId="{5894936B-D4F1-44B2-91AC-33440E3C5D76}" srcId="{A7168ADD-3611-4DE7-B5E9-24C90FB3D711}" destId="{467DF513-1130-4710-B9DE-4AA60028EC15}" srcOrd="0" destOrd="0" parTransId="{9EF11CF6-EC9D-4137-8F8B-DEA478C86026}" sibTransId="{35D533FF-6C4A-45CF-957C-68043515F879}"/>
    <dgm:cxn modelId="{46A3A960-D5C0-4AD7-83BD-6DB58D9DA0DD}" type="presOf" srcId="{561DB4F9-1A26-47F4-8EF2-858B90B369EA}" destId="{0073CA23-A425-4C29-A8CB-502E6491C8E1}" srcOrd="0" destOrd="0" presId="urn:microsoft.com/office/officeart/2009/layout/CirclePictureHierarchy"/>
    <dgm:cxn modelId="{92E131F0-77C3-4D80-AE54-B3FD4B487873}" type="presOf" srcId="{467DF513-1130-4710-B9DE-4AA60028EC15}" destId="{584362C4-77D6-4809-8693-65D76DD86B27}" srcOrd="0" destOrd="0" presId="urn:microsoft.com/office/officeart/2009/layout/CirclePictureHierarchy"/>
    <dgm:cxn modelId="{A0171DFF-F612-46C2-BD41-963D2B472E62}" type="presOf" srcId="{7F8705BC-0031-45FA-8ECD-A7E7D1D91DBB}" destId="{65EC037C-CDF5-42AA-9B8D-A04F7AB9FA77}" srcOrd="0" destOrd="0" presId="urn:microsoft.com/office/officeart/2009/layout/CirclePictureHierarchy"/>
    <dgm:cxn modelId="{F00E1A20-9128-4AE8-AC9D-E64936E5C852}" type="presOf" srcId="{31914E10-7BF5-4AEB-99F3-C1B3E739FA33}" destId="{FBBC2196-9749-4869-86DE-4C130DC6B6AE}" srcOrd="0" destOrd="0" presId="urn:microsoft.com/office/officeart/2009/layout/CirclePictureHierarchy"/>
    <dgm:cxn modelId="{AD8DD384-041C-4619-B065-36A9279402B9}" srcId="{A7168ADD-3611-4DE7-B5E9-24C90FB3D711}" destId="{CC45F3E7-49FF-4E61-B28F-7AE13EA1C999}" srcOrd="1" destOrd="0" parTransId="{561DB4F9-1A26-47F4-8EF2-858B90B369EA}" sibTransId="{D7E04DFE-9767-40C4-9C64-61FF27A68E90}"/>
    <dgm:cxn modelId="{B0CFA4DB-314D-43E7-A1CE-97FA504BA4CC}" type="presOf" srcId="{096A8222-B9F5-4652-BAF7-5226166A9E23}" destId="{657B3960-F191-47A8-8E96-8E2E38EF7151}" srcOrd="0" destOrd="0" presId="urn:microsoft.com/office/officeart/2009/layout/CirclePictureHierarchy"/>
    <dgm:cxn modelId="{796C3BC7-0D61-4F4D-AFEA-AEB48FC34718}" type="presOf" srcId="{4D124324-6BFC-46EC-9494-2FE1EBF3D9A2}" destId="{4FEBCE26-016C-47EF-B7D7-B0B574A994AC}" srcOrd="0" destOrd="0" presId="urn:microsoft.com/office/officeart/2009/layout/CirclePictureHierarchy"/>
    <dgm:cxn modelId="{393BBAE1-A49A-4B66-9996-10FA71BD843A}" type="presParOf" srcId="{FBBC2196-9749-4869-86DE-4C130DC6B6AE}" destId="{98E21369-751C-4D6E-A61C-7E417F3F10B8}" srcOrd="0" destOrd="0" presId="urn:microsoft.com/office/officeart/2009/layout/CirclePictureHierarchy"/>
    <dgm:cxn modelId="{749D4EA5-B565-4A32-AE6B-AD6F528C0B81}" type="presParOf" srcId="{98E21369-751C-4D6E-A61C-7E417F3F10B8}" destId="{0920C096-3FDD-4C57-990B-09D2FB40AB88}" srcOrd="0" destOrd="0" presId="urn:microsoft.com/office/officeart/2009/layout/CirclePictureHierarchy"/>
    <dgm:cxn modelId="{55863974-E925-4A1B-AAD2-9C73FE0A6650}" type="presParOf" srcId="{0920C096-3FDD-4C57-990B-09D2FB40AB88}" destId="{FF47BCF8-A0CF-4F35-964D-B48E06366EC3}" srcOrd="0" destOrd="0" presId="urn:microsoft.com/office/officeart/2009/layout/CirclePictureHierarchy"/>
    <dgm:cxn modelId="{EF8A8360-87DA-4C89-994A-A22D048C8A61}" type="presParOf" srcId="{0920C096-3FDD-4C57-990B-09D2FB40AB88}" destId="{23297A67-4209-4DC9-82F7-30737F5C4729}" srcOrd="1" destOrd="0" presId="urn:microsoft.com/office/officeart/2009/layout/CirclePictureHierarchy"/>
    <dgm:cxn modelId="{E8E97AA2-249B-4105-BCE3-A2F5C8CAD07B}" type="presParOf" srcId="{98E21369-751C-4D6E-A61C-7E417F3F10B8}" destId="{45BCBC67-136A-43D2-B98E-7F8DF3472988}" srcOrd="1" destOrd="0" presId="urn:microsoft.com/office/officeart/2009/layout/CirclePictureHierarchy"/>
    <dgm:cxn modelId="{00EAB6A7-D192-4A3A-88AC-C801851E8E15}" type="presParOf" srcId="{45BCBC67-136A-43D2-B98E-7F8DF3472988}" destId="{B057E46C-EA62-4459-9EC3-4F9CE1706573}" srcOrd="0" destOrd="0" presId="urn:microsoft.com/office/officeart/2009/layout/CirclePictureHierarchy"/>
    <dgm:cxn modelId="{8BEFDF40-B6C1-4502-8602-FB29A9CBB423}" type="presParOf" srcId="{45BCBC67-136A-43D2-B98E-7F8DF3472988}" destId="{7A524EC1-C813-4781-B1DB-51EE265C8668}" srcOrd="1" destOrd="0" presId="urn:microsoft.com/office/officeart/2009/layout/CirclePictureHierarchy"/>
    <dgm:cxn modelId="{A58846D7-8B0F-4C6F-ACB5-2EDCBB460337}" type="presParOf" srcId="{7A524EC1-C813-4781-B1DB-51EE265C8668}" destId="{21C9BEE3-27D2-43DD-A601-DFEBEF371E1E}" srcOrd="0" destOrd="0" presId="urn:microsoft.com/office/officeart/2009/layout/CirclePictureHierarchy"/>
    <dgm:cxn modelId="{530B1699-A7E9-4D7E-89E6-3C36BFD8D1CB}" type="presParOf" srcId="{21C9BEE3-27D2-43DD-A601-DFEBEF371E1E}" destId="{B9ABF1AB-CD01-4093-B5A6-67DD4E7D400B}" srcOrd="0" destOrd="0" presId="urn:microsoft.com/office/officeart/2009/layout/CirclePictureHierarchy"/>
    <dgm:cxn modelId="{8740E13B-1D81-4957-9B28-8F96B9483D67}" type="presParOf" srcId="{21C9BEE3-27D2-43DD-A601-DFEBEF371E1E}" destId="{584362C4-77D6-4809-8693-65D76DD86B27}" srcOrd="1" destOrd="0" presId="urn:microsoft.com/office/officeart/2009/layout/CirclePictureHierarchy"/>
    <dgm:cxn modelId="{93A163DE-8788-4015-84FB-56DF7D4274E1}" type="presParOf" srcId="{7A524EC1-C813-4781-B1DB-51EE265C8668}" destId="{795AB84D-4B2D-49EE-8298-6B697230C204}" srcOrd="1" destOrd="0" presId="urn:microsoft.com/office/officeart/2009/layout/CirclePictureHierarchy"/>
    <dgm:cxn modelId="{2E6E5E6B-C715-40F4-B0BE-08BC4DAAF65C}" type="presParOf" srcId="{795AB84D-4B2D-49EE-8298-6B697230C204}" destId="{657B3960-F191-47A8-8E96-8E2E38EF7151}" srcOrd="0" destOrd="0" presId="urn:microsoft.com/office/officeart/2009/layout/CirclePictureHierarchy"/>
    <dgm:cxn modelId="{6EFE438A-B2B6-415B-BB78-72308852FBC5}" type="presParOf" srcId="{795AB84D-4B2D-49EE-8298-6B697230C204}" destId="{46BA64F1-1A20-4B3B-8C39-D8A198204B8B}" srcOrd="1" destOrd="0" presId="urn:microsoft.com/office/officeart/2009/layout/CirclePictureHierarchy"/>
    <dgm:cxn modelId="{CACCE61C-4F7C-4E9B-8F92-8B4CA435ECBC}" type="presParOf" srcId="{46BA64F1-1A20-4B3B-8C39-D8A198204B8B}" destId="{9D6D78B7-2577-40DD-8A4E-B9128C7ED0E7}" srcOrd="0" destOrd="0" presId="urn:microsoft.com/office/officeart/2009/layout/CirclePictureHierarchy"/>
    <dgm:cxn modelId="{69E10D4C-5006-437D-BE55-E53FFAFA0E2B}" type="presParOf" srcId="{9D6D78B7-2577-40DD-8A4E-B9128C7ED0E7}" destId="{10A8AA37-600E-4FE1-AE5E-AA5A669CE47C}" srcOrd="0" destOrd="0" presId="urn:microsoft.com/office/officeart/2009/layout/CirclePictureHierarchy"/>
    <dgm:cxn modelId="{14331A03-6546-4A47-A474-831C281CA1A5}" type="presParOf" srcId="{9D6D78B7-2577-40DD-8A4E-B9128C7ED0E7}" destId="{65EC037C-CDF5-42AA-9B8D-A04F7AB9FA77}" srcOrd="1" destOrd="0" presId="urn:microsoft.com/office/officeart/2009/layout/CirclePictureHierarchy"/>
    <dgm:cxn modelId="{8662909B-E513-4931-AF2D-1BAD16532986}" type="presParOf" srcId="{46BA64F1-1A20-4B3B-8C39-D8A198204B8B}" destId="{A8921B82-AA16-4E7F-9C3E-7B6F9CA8348C}" srcOrd="1" destOrd="0" presId="urn:microsoft.com/office/officeart/2009/layout/CirclePictureHierarchy"/>
    <dgm:cxn modelId="{AB4C14C4-F310-4A23-B3F3-9B0271680E76}" type="presParOf" srcId="{795AB84D-4B2D-49EE-8298-6B697230C204}" destId="{3F3E472A-E2C5-4092-8803-4901358031C4}" srcOrd="2" destOrd="0" presId="urn:microsoft.com/office/officeart/2009/layout/CirclePictureHierarchy"/>
    <dgm:cxn modelId="{C77809A2-DFEE-49DF-AA1B-54D6A39E26E4}" type="presParOf" srcId="{795AB84D-4B2D-49EE-8298-6B697230C204}" destId="{1E422F84-733A-4351-BA02-08E60902AAAA}" srcOrd="3" destOrd="0" presId="urn:microsoft.com/office/officeart/2009/layout/CirclePictureHierarchy"/>
    <dgm:cxn modelId="{D242ED8F-5BCE-4E56-A24D-9C76248AC4B2}" type="presParOf" srcId="{1E422F84-733A-4351-BA02-08E60902AAAA}" destId="{FEBF9E5F-573B-4907-895E-6C7AB6F3D16A}" srcOrd="0" destOrd="0" presId="urn:microsoft.com/office/officeart/2009/layout/CirclePictureHierarchy"/>
    <dgm:cxn modelId="{4F1517A7-A89D-4A7E-BAE0-038F2B6F4689}" type="presParOf" srcId="{FEBF9E5F-573B-4907-895E-6C7AB6F3D16A}" destId="{BEA3FE4B-936F-4F5A-BEA2-0C0B1B7EFFDB}" srcOrd="0" destOrd="0" presId="urn:microsoft.com/office/officeart/2009/layout/CirclePictureHierarchy"/>
    <dgm:cxn modelId="{659CBFBB-DA58-4381-907C-4CB6F6E1E14F}" type="presParOf" srcId="{FEBF9E5F-573B-4907-895E-6C7AB6F3D16A}" destId="{F38E3BD5-5E8B-4CE3-8E01-F999E58A5C18}" srcOrd="1" destOrd="0" presId="urn:microsoft.com/office/officeart/2009/layout/CirclePictureHierarchy"/>
    <dgm:cxn modelId="{7A8ECB80-707E-469B-8C7E-710305C5AA89}" type="presParOf" srcId="{1E422F84-733A-4351-BA02-08E60902AAAA}" destId="{D0D3F85A-16B6-4B9A-985C-43D6E68132AD}" srcOrd="1" destOrd="0" presId="urn:microsoft.com/office/officeart/2009/layout/CirclePictureHierarchy"/>
    <dgm:cxn modelId="{4B7E5AC0-E8DB-433D-91AA-ADEEE530F1AB}" type="presParOf" srcId="{45BCBC67-136A-43D2-B98E-7F8DF3472988}" destId="{0073CA23-A425-4C29-A8CB-502E6491C8E1}" srcOrd="2" destOrd="0" presId="urn:microsoft.com/office/officeart/2009/layout/CirclePictureHierarchy"/>
    <dgm:cxn modelId="{87B5CBC6-2BD7-4CE4-8C7E-2BFCFDDA3B29}" type="presParOf" srcId="{45BCBC67-136A-43D2-B98E-7F8DF3472988}" destId="{8C76BAC8-B5D0-4C4B-B0C9-E9B93D3EFEE7}" srcOrd="3" destOrd="0" presId="urn:microsoft.com/office/officeart/2009/layout/CirclePictureHierarchy"/>
    <dgm:cxn modelId="{32C16B3F-81A1-406B-929B-1D464BB8F430}" type="presParOf" srcId="{8C76BAC8-B5D0-4C4B-B0C9-E9B93D3EFEE7}" destId="{755AE905-0C92-40C5-BA92-D5DC4EAA3643}" srcOrd="0" destOrd="0" presId="urn:microsoft.com/office/officeart/2009/layout/CirclePictureHierarchy"/>
    <dgm:cxn modelId="{234A81D8-F2C2-45FF-A157-DFB43DFFA26E}" type="presParOf" srcId="{755AE905-0C92-40C5-BA92-D5DC4EAA3643}" destId="{8CA45A3A-A2C3-4BEF-9BA7-0874BDF411CB}" srcOrd="0" destOrd="0" presId="urn:microsoft.com/office/officeart/2009/layout/CirclePictureHierarchy"/>
    <dgm:cxn modelId="{5450A74D-DD5A-4AD9-8450-ACC42A9EC733}" type="presParOf" srcId="{755AE905-0C92-40C5-BA92-D5DC4EAA3643}" destId="{C412EF0E-675B-4342-9B1D-DA23DE273045}" srcOrd="1" destOrd="0" presId="urn:microsoft.com/office/officeart/2009/layout/CirclePictureHierarchy"/>
    <dgm:cxn modelId="{CB2A8745-88EE-43CA-85A3-ED1978AA0754}" type="presParOf" srcId="{8C76BAC8-B5D0-4C4B-B0C9-E9B93D3EFEE7}" destId="{C2BD4BFB-5040-4A8E-A909-FB870CAF7C8B}" srcOrd="1" destOrd="0" presId="urn:microsoft.com/office/officeart/2009/layout/CirclePictureHierarchy"/>
    <dgm:cxn modelId="{B0AC136A-A394-4E98-999F-8E261AAB0AA4}" type="presParOf" srcId="{C2BD4BFB-5040-4A8E-A909-FB870CAF7C8B}" destId="{4FEBCE26-016C-47EF-B7D7-B0B574A994AC}" srcOrd="0" destOrd="0" presId="urn:microsoft.com/office/officeart/2009/layout/CirclePictureHierarchy"/>
    <dgm:cxn modelId="{85432991-73A1-4C1A-9E7B-C28F21363544}" type="presParOf" srcId="{C2BD4BFB-5040-4A8E-A909-FB870CAF7C8B}" destId="{B661932C-38E6-4D2E-A1D9-A4128D029DEE}" srcOrd="1" destOrd="0" presId="urn:microsoft.com/office/officeart/2009/layout/CirclePictureHierarchy"/>
    <dgm:cxn modelId="{45DB1B97-D607-405A-A4BD-DBEE4DD6DECF}" type="presParOf" srcId="{B661932C-38E6-4D2E-A1D9-A4128D029DEE}" destId="{9D22FC4F-C8AA-495F-B504-C3581D24BBD6}" srcOrd="0" destOrd="0" presId="urn:microsoft.com/office/officeart/2009/layout/CirclePictureHierarchy"/>
    <dgm:cxn modelId="{F90C2351-E72C-47B8-B61B-75B2333353B9}" type="presParOf" srcId="{9D22FC4F-C8AA-495F-B504-C3581D24BBD6}" destId="{5D1E6503-7CD8-4E1E-959E-BD76802ACDD6}" srcOrd="0" destOrd="0" presId="urn:microsoft.com/office/officeart/2009/layout/CirclePictureHierarchy"/>
    <dgm:cxn modelId="{F85CAC3A-BD4E-4580-8C88-AC55C965451E}" type="presParOf" srcId="{9D22FC4F-C8AA-495F-B504-C3581D24BBD6}" destId="{A2C17509-E17D-42E5-9C75-1BA8FB9005D5}" srcOrd="1" destOrd="0" presId="urn:microsoft.com/office/officeart/2009/layout/CirclePictureHierarchy"/>
    <dgm:cxn modelId="{6611BAD2-EF5B-4E54-8596-1124B262AFAD}" type="presParOf" srcId="{B661932C-38E6-4D2E-A1D9-A4128D029DEE}" destId="{E9DFE894-2D9B-4D17-A7C8-EFB8F73CCCE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E23F7-F134-40C8-87A3-D15A482FD6E7}">
      <dsp:nvSpPr>
        <dsp:cNvPr id="0" name=""/>
        <dsp:cNvSpPr/>
      </dsp:nvSpPr>
      <dsp:spPr>
        <a:xfrm>
          <a:off x="7133082" y="2946064"/>
          <a:ext cx="91440" cy="1487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7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98F48-C4CD-4F00-A002-0100BE14DE1E}">
      <dsp:nvSpPr>
        <dsp:cNvPr id="0" name=""/>
        <dsp:cNvSpPr/>
      </dsp:nvSpPr>
      <dsp:spPr>
        <a:xfrm>
          <a:off x="3909381" y="2325014"/>
          <a:ext cx="3269420" cy="14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74"/>
              </a:lnTo>
              <a:lnTo>
                <a:pt x="3269420" y="74974"/>
              </a:lnTo>
              <a:lnTo>
                <a:pt x="3269420" y="1487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0103-C521-4989-B364-A9CB3FB9AB22}">
      <dsp:nvSpPr>
        <dsp:cNvPr id="0" name=""/>
        <dsp:cNvSpPr/>
      </dsp:nvSpPr>
      <dsp:spPr>
        <a:xfrm>
          <a:off x="4345774" y="2946064"/>
          <a:ext cx="1534254" cy="14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74"/>
              </a:lnTo>
              <a:lnTo>
                <a:pt x="1534254" y="74974"/>
              </a:lnTo>
              <a:lnTo>
                <a:pt x="1534254" y="1487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62F91-F826-4AAD-B1DA-C2643971FB9B}">
      <dsp:nvSpPr>
        <dsp:cNvPr id="0" name=""/>
        <dsp:cNvSpPr/>
      </dsp:nvSpPr>
      <dsp:spPr>
        <a:xfrm>
          <a:off x="4345774" y="2946064"/>
          <a:ext cx="235481" cy="14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74"/>
              </a:lnTo>
              <a:lnTo>
                <a:pt x="235481" y="74974"/>
              </a:lnTo>
              <a:lnTo>
                <a:pt x="235481" y="1487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94FB3-169D-4EF7-8951-9773694062A9}">
      <dsp:nvSpPr>
        <dsp:cNvPr id="0" name=""/>
        <dsp:cNvSpPr/>
      </dsp:nvSpPr>
      <dsp:spPr>
        <a:xfrm>
          <a:off x="3290628" y="2946064"/>
          <a:ext cx="1055145" cy="148768"/>
        </a:xfrm>
        <a:custGeom>
          <a:avLst/>
          <a:gdLst/>
          <a:ahLst/>
          <a:cxnLst/>
          <a:rect l="0" t="0" r="0" b="0"/>
          <a:pathLst>
            <a:path>
              <a:moveTo>
                <a:pt x="1055145" y="0"/>
              </a:moveTo>
              <a:lnTo>
                <a:pt x="1055145" y="74974"/>
              </a:lnTo>
              <a:lnTo>
                <a:pt x="0" y="74974"/>
              </a:lnTo>
              <a:lnTo>
                <a:pt x="0" y="1487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A862D-679D-44A4-9627-ED5FAB74A4BB}">
      <dsp:nvSpPr>
        <dsp:cNvPr id="0" name=""/>
        <dsp:cNvSpPr/>
      </dsp:nvSpPr>
      <dsp:spPr>
        <a:xfrm>
          <a:off x="3909381" y="2325014"/>
          <a:ext cx="436392" cy="14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74"/>
              </a:lnTo>
              <a:lnTo>
                <a:pt x="436392" y="74974"/>
              </a:lnTo>
              <a:lnTo>
                <a:pt x="436392" y="1487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56D79-C79E-47A9-AB63-53301DDC61A4}">
      <dsp:nvSpPr>
        <dsp:cNvPr id="0" name=""/>
        <dsp:cNvSpPr/>
      </dsp:nvSpPr>
      <dsp:spPr>
        <a:xfrm>
          <a:off x="1112242" y="2946064"/>
          <a:ext cx="871466" cy="14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74"/>
              </a:lnTo>
              <a:lnTo>
                <a:pt x="871466" y="74974"/>
              </a:lnTo>
              <a:lnTo>
                <a:pt x="871466" y="1487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BE1EB-E056-4BF4-BD38-96416BA340EF}">
      <dsp:nvSpPr>
        <dsp:cNvPr id="0" name=""/>
        <dsp:cNvSpPr/>
      </dsp:nvSpPr>
      <dsp:spPr>
        <a:xfrm>
          <a:off x="240775" y="2946064"/>
          <a:ext cx="871466" cy="148768"/>
        </a:xfrm>
        <a:custGeom>
          <a:avLst/>
          <a:gdLst/>
          <a:ahLst/>
          <a:cxnLst/>
          <a:rect l="0" t="0" r="0" b="0"/>
          <a:pathLst>
            <a:path>
              <a:moveTo>
                <a:pt x="871466" y="0"/>
              </a:moveTo>
              <a:lnTo>
                <a:pt x="871466" y="74974"/>
              </a:lnTo>
              <a:lnTo>
                <a:pt x="0" y="74974"/>
              </a:lnTo>
              <a:lnTo>
                <a:pt x="0" y="1487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DFA25-70BD-4803-A8A5-54B31CE0F8BC}">
      <dsp:nvSpPr>
        <dsp:cNvPr id="0" name=""/>
        <dsp:cNvSpPr/>
      </dsp:nvSpPr>
      <dsp:spPr>
        <a:xfrm>
          <a:off x="1112242" y="2325014"/>
          <a:ext cx="2797139" cy="148768"/>
        </a:xfrm>
        <a:custGeom>
          <a:avLst/>
          <a:gdLst/>
          <a:ahLst/>
          <a:cxnLst/>
          <a:rect l="0" t="0" r="0" b="0"/>
          <a:pathLst>
            <a:path>
              <a:moveTo>
                <a:pt x="2797139" y="0"/>
              </a:moveTo>
              <a:lnTo>
                <a:pt x="2797139" y="74974"/>
              </a:lnTo>
              <a:lnTo>
                <a:pt x="0" y="74974"/>
              </a:lnTo>
              <a:lnTo>
                <a:pt x="0" y="1487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9475C-B5F1-499D-BDFD-6CED80AACD85}">
      <dsp:nvSpPr>
        <dsp:cNvPr id="0" name=""/>
        <dsp:cNvSpPr/>
      </dsp:nvSpPr>
      <dsp:spPr>
        <a:xfrm>
          <a:off x="3673240" y="185273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338B0-D293-4C42-949E-4DF1D34B98BE}">
      <dsp:nvSpPr>
        <dsp:cNvPr id="0" name=""/>
        <dsp:cNvSpPr/>
      </dsp:nvSpPr>
      <dsp:spPr>
        <a:xfrm>
          <a:off x="4242473" y="1831518"/>
          <a:ext cx="2032766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rgbClr val="C00000"/>
              </a:solidFill>
              <a:latin typeface="Comic Sans MS" panose="030F0702030302020204" pitchFamily="66" charset="0"/>
            </a:rPr>
            <a:t>B[LCA(u, v)] -= 2k</a:t>
          </a:r>
          <a:endParaRPr lang="zh-TW" altLang="en-US" sz="1800" kern="1200" dirty="0">
            <a:solidFill>
              <a:srgbClr val="C00000"/>
            </a:solidFill>
            <a:latin typeface="Comic Sans MS" panose="030F0702030302020204" pitchFamily="66" charset="0"/>
          </a:endParaRPr>
        </a:p>
      </dsp:txBody>
      <dsp:txXfrm>
        <a:off x="4242473" y="1831518"/>
        <a:ext cx="2032766" cy="472281"/>
      </dsp:txXfrm>
    </dsp:sp>
    <dsp:sp modelId="{4A01D555-F7D9-423C-912B-EF67A7554BD5}">
      <dsp:nvSpPr>
        <dsp:cNvPr id="0" name=""/>
        <dsp:cNvSpPr/>
      </dsp:nvSpPr>
      <dsp:spPr>
        <a:xfrm>
          <a:off x="876101" y="247378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69E8-D13E-4CCA-B873-151D32792132}">
      <dsp:nvSpPr>
        <dsp:cNvPr id="0" name=""/>
        <dsp:cNvSpPr/>
      </dsp:nvSpPr>
      <dsp:spPr>
        <a:xfrm>
          <a:off x="1348382" y="2472602"/>
          <a:ext cx="708421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rgbClr val="C00000"/>
              </a:solidFill>
              <a:latin typeface="Comic Sans MS" panose="030F0702030302020204" pitchFamily="66" charset="0"/>
            </a:rPr>
            <a:t>x</a:t>
          </a:r>
          <a:endParaRPr lang="zh-TW" altLang="en-US" sz="1800" kern="1200" dirty="0">
            <a:solidFill>
              <a:srgbClr val="C00000"/>
            </a:solidFill>
            <a:latin typeface="Comic Sans MS" panose="030F0702030302020204" pitchFamily="66" charset="0"/>
          </a:endParaRPr>
        </a:p>
      </dsp:txBody>
      <dsp:txXfrm>
        <a:off x="1348382" y="2472602"/>
        <a:ext cx="708421" cy="472281"/>
      </dsp:txXfrm>
    </dsp:sp>
    <dsp:sp modelId="{70C52DC3-9B95-462A-BE55-EF6A477D681B}">
      <dsp:nvSpPr>
        <dsp:cNvPr id="0" name=""/>
        <dsp:cNvSpPr/>
      </dsp:nvSpPr>
      <dsp:spPr>
        <a:xfrm>
          <a:off x="4635" y="309483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A4491-E5E2-41DA-B924-E4E14C37C5C3}">
      <dsp:nvSpPr>
        <dsp:cNvPr id="0" name=""/>
        <dsp:cNvSpPr/>
      </dsp:nvSpPr>
      <dsp:spPr>
        <a:xfrm>
          <a:off x="402631" y="3191981"/>
          <a:ext cx="1596740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rgbClr val="C00000"/>
              </a:solidFill>
              <a:latin typeface="Comic Sans MS" panose="030F0702030302020204" pitchFamily="66" charset="0"/>
            </a:rPr>
            <a:t>u</a:t>
          </a:r>
          <a:r>
            <a:rPr lang="en-US" altLang="zh-TW" sz="1800" kern="1200" dirty="0" smtClean="0">
              <a:latin typeface="Comic Sans MS" panose="030F0702030302020204" pitchFamily="66" charset="0"/>
            </a:rPr>
            <a:t> B[v] += k</a:t>
          </a:r>
          <a:endParaRPr lang="zh-TW" altLang="en-US" sz="1800" kern="1200" dirty="0"/>
        </a:p>
      </dsp:txBody>
      <dsp:txXfrm>
        <a:off x="402631" y="3191981"/>
        <a:ext cx="1596740" cy="472281"/>
      </dsp:txXfrm>
    </dsp:sp>
    <dsp:sp modelId="{B89D0FBE-AAAF-48E7-B7A5-556F74947DA5}">
      <dsp:nvSpPr>
        <dsp:cNvPr id="0" name=""/>
        <dsp:cNvSpPr/>
      </dsp:nvSpPr>
      <dsp:spPr>
        <a:xfrm>
          <a:off x="1747567" y="309483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A5C7C-1B3C-42DE-92DB-E78442E64C79}">
      <dsp:nvSpPr>
        <dsp:cNvPr id="0" name=""/>
        <dsp:cNvSpPr/>
      </dsp:nvSpPr>
      <dsp:spPr>
        <a:xfrm>
          <a:off x="2219849" y="3093652"/>
          <a:ext cx="708421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 dirty="0"/>
        </a:p>
      </dsp:txBody>
      <dsp:txXfrm>
        <a:off x="2219849" y="3093652"/>
        <a:ext cx="708421" cy="472281"/>
      </dsp:txXfrm>
    </dsp:sp>
    <dsp:sp modelId="{998BE907-2995-4D39-AC2C-97923BCD351C}">
      <dsp:nvSpPr>
        <dsp:cNvPr id="0" name=""/>
        <dsp:cNvSpPr/>
      </dsp:nvSpPr>
      <dsp:spPr>
        <a:xfrm>
          <a:off x="4109633" y="247378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31688-35B6-4F0B-B9ED-E9590148BC5E}">
      <dsp:nvSpPr>
        <dsp:cNvPr id="0" name=""/>
        <dsp:cNvSpPr/>
      </dsp:nvSpPr>
      <dsp:spPr>
        <a:xfrm>
          <a:off x="4618203" y="2454693"/>
          <a:ext cx="1650346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rgbClr val="C00000"/>
              </a:solidFill>
              <a:latin typeface="Comic Sans MS" panose="030F0702030302020204" pitchFamily="66" charset="0"/>
            </a:rPr>
            <a:t>v</a:t>
          </a:r>
          <a:r>
            <a:rPr lang="en-US" altLang="zh-TW" sz="1800" kern="1200" dirty="0" smtClean="0">
              <a:latin typeface="Comic Sans MS" panose="030F0702030302020204" pitchFamily="66" charset="0"/>
            </a:rPr>
            <a:t> B[v] + = k</a:t>
          </a:r>
          <a:endParaRPr lang="zh-TW" altLang="en-US" sz="1800" kern="1200" dirty="0"/>
        </a:p>
      </dsp:txBody>
      <dsp:txXfrm>
        <a:off x="4618203" y="2454693"/>
        <a:ext cx="1650346" cy="472281"/>
      </dsp:txXfrm>
    </dsp:sp>
    <dsp:sp modelId="{1C390B60-FC3B-4C61-AAB6-E30B2AE51FFC}">
      <dsp:nvSpPr>
        <dsp:cNvPr id="0" name=""/>
        <dsp:cNvSpPr/>
      </dsp:nvSpPr>
      <dsp:spPr>
        <a:xfrm>
          <a:off x="3054488" y="309483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77D48-A8CC-4C84-ACB7-3006221D0FCF}">
      <dsp:nvSpPr>
        <dsp:cNvPr id="0" name=""/>
        <dsp:cNvSpPr/>
      </dsp:nvSpPr>
      <dsp:spPr>
        <a:xfrm>
          <a:off x="3518622" y="3093652"/>
          <a:ext cx="708421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 dirty="0"/>
        </a:p>
      </dsp:txBody>
      <dsp:txXfrm>
        <a:off x="3518622" y="3093652"/>
        <a:ext cx="708421" cy="472281"/>
      </dsp:txXfrm>
    </dsp:sp>
    <dsp:sp modelId="{C5FF1EF5-CEA7-4BC4-8A7D-1A7B3B0B4DE6}">
      <dsp:nvSpPr>
        <dsp:cNvPr id="0" name=""/>
        <dsp:cNvSpPr/>
      </dsp:nvSpPr>
      <dsp:spPr>
        <a:xfrm>
          <a:off x="4345114" y="309483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FC467-1C58-4D51-8A0C-D2F051F60100}">
      <dsp:nvSpPr>
        <dsp:cNvPr id="0" name=""/>
        <dsp:cNvSpPr/>
      </dsp:nvSpPr>
      <dsp:spPr>
        <a:xfrm>
          <a:off x="4817396" y="3093652"/>
          <a:ext cx="708421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4817396" y="3093652"/>
        <a:ext cx="708421" cy="472281"/>
      </dsp:txXfrm>
    </dsp:sp>
    <dsp:sp modelId="{CC642B36-4B68-4E05-BF8E-349CB0CF1469}">
      <dsp:nvSpPr>
        <dsp:cNvPr id="0" name=""/>
        <dsp:cNvSpPr/>
      </dsp:nvSpPr>
      <dsp:spPr>
        <a:xfrm>
          <a:off x="5643888" y="309483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649D8-D209-48E8-942B-E525272A9F01}">
      <dsp:nvSpPr>
        <dsp:cNvPr id="0" name=""/>
        <dsp:cNvSpPr/>
      </dsp:nvSpPr>
      <dsp:spPr>
        <a:xfrm>
          <a:off x="6116169" y="3093652"/>
          <a:ext cx="708421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6116169" y="3093652"/>
        <a:ext cx="708421" cy="472281"/>
      </dsp:txXfrm>
    </dsp:sp>
    <dsp:sp modelId="{4799CAD7-88A8-4F51-A3D8-6ED72DA8AFD3}">
      <dsp:nvSpPr>
        <dsp:cNvPr id="0" name=""/>
        <dsp:cNvSpPr/>
      </dsp:nvSpPr>
      <dsp:spPr>
        <a:xfrm>
          <a:off x="6942661" y="247378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18602-23C6-4531-A450-2C2B1BF66A02}">
      <dsp:nvSpPr>
        <dsp:cNvPr id="0" name=""/>
        <dsp:cNvSpPr/>
      </dsp:nvSpPr>
      <dsp:spPr>
        <a:xfrm>
          <a:off x="7414942" y="2472602"/>
          <a:ext cx="708421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7414942" y="2472602"/>
        <a:ext cx="708421" cy="472281"/>
      </dsp:txXfrm>
    </dsp:sp>
    <dsp:sp modelId="{1BA07CF8-69C0-44B1-A547-AD96F55CF9B7}">
      <dsp:nvSpPr>
        <dsp:cNvPr id="0" name=""/>
        <dsp:cNvSpPr/>
      </dsp:nvSpPr>
      <dsp:spPr>
        <a:xfrm>
          <a:off x="6942661" y="3094833"/>
          <a:ext cx="472281" cy="4722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300BC-08C1-499D-ADB1-47F1091B04B2}">
      <dsp:nvSpPr>
        <dsp:cNvPr id="0" name=""/>
        <dsp:cNvSpPr/>
      </dsp:nvSpPr>
      <dsp:spPr>
        <a:xfrm>
          <a:off x="7414942" y="3093652"/>
          <a:ext cx="708421" cy="4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7414942" y="3093652"/>
        <a:ext cx="708421" cy="472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BCE26-016C-47EF-B7D7-B0B574A994AC}">
      <dsp:nvSpPr>
        <dsp:cNvPr id="0" name=""/>
        <dsp:cNvSpPr/>
      </dsp:nvSpPr>
      <dsp:spPr>
        <a:xfrm>
          <a:off x="3619534" y="1121243"/>
          <a:ext cx="238276" cy="150114"/>
        </a:xfrm>
        <a:custGeom>
          <a:avLst/>
          <a:gdLst/>
          <a:ahLst/>
          <a:cxnLst/>
          <a:rect l="0" t="0" r="0" b="0"/>
          <a:pathLst>
            <a:path>
              <a:moveTo>
                <a:pt x="238276" y="0"/>
              </a:moveTo>
              <a:lnTo>
                <a:pt x="238276" y="75652"/>
              </a:lnTo>
              <a:lnTo>
                <a:pt x="0" y="75652"/>
              </a:lnTo>
              <a:lnTo>
                <a:pt x="0" y="1501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3CA23-A425-4C29-A8CB-502E6491C8E1}">
      <dsp:nvSpPr>
        <dsp:cNvPr id="0" name=""/>
        <dsp:cNvSpPr/>
      </dsp:nvSpPr>
      <dsp:spPr>
        <a:xfrm>
          <a:off x="2699934" y="494575"/>
          <a:ext cx="1157876" cy="15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52"/>
              </a:lnTo>
              <a:lnTo>
                <a:pt x="1157876" y="75652"/>
              </a:lnTo>
              <a:lnTo>
                <a:pt x="1157876" y="150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E472A-E2C5-4092-8803-4901358031C4}">
      <dsp:nvSpPr>
        <dsp:cNvPr id="0" name=""/>
        <dsp:cNvSpPr/>
      </dsp:nvSpPr>
      <dsp:spPr>
        <a:xfrm>
          <a:off x="1542058" y="1121243"/>
          <a:ext cx="655260" cy="15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52"/>
              </a:lnTo>
              <a:lnTo>
                <a:pt x="655260" y="75652"/>
              </a:lnTo>
              <a:lnTo>
                <a:pt x="655260" y="1501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B3960-F191-47A8-8E96-8E2E38EF7151}">
      <dsp:nvSpPr>
        <dsp:cNvPr id="0" name=""/>
        <dsp:cNvSpPr/>
      </dsp:nvSpPr>
      <dsp:spPr>
        <a:xfrm>
          <a:off x="886797" y="1121243"/>
          <a:ext cx="655260" cy="150114"/>
        </a:xfrm>
        <a:custGeom>
          <a:avLst/>
          <a:gdLst/>
          <a:ahLst/>
          <a:cxnLst/>
          <a:rect l="0" t="0" r="0" b="0"/>
          <a:pathLst>
            <a:path>
              <a:moveTo>
                <a:pt x="655260" y="0"/>
              </a:moveTo>
              <a:lnTo>
                <a:pt x="655260" y="75652"/>
              </a:lnTo>
              <a:lnTo>
                <a:pt x="0" y="75652"/>
              </a:lnTo>
              <a:lnTo>
                <a:pt x="0" y="1501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7E46C-EA62-4459-9EC3-4F9CE1706573}">
      <dsp:nvSpPr>
        <dsp:cNvPr id="0" name=""/>
        <dsp:cNvSpPr/>
      </dsp:nvSpPr>
      <dsp:spPr>
        <a:xfrm>
          <a:off x="1542058" y="494575"/>
          <a:ext cx="1157876" cy="150114"/>
        </a:xfrm>
        <a:custGeom>
          <a:avLst/>
          <a:gdLst/>
          <a:ahLst/>
          <a:cxnLst/>
          <a:rect l="0" t="0" r="0" b="0"/>
          <a:pathLst>
            <a:path>
              <a:moveTo>
                <a:pt x="1157876" y="0"/>
              </a:moveTo>
              <a:lnTo>
                <a:pt x="1157876" y="75652"/>
              </a:lnTo>
              <a:lnTo>
                <a:pt x="0" y="75652"/>
              </a:lnTo>
              <a:lnTo>
                <a:pt x="0" y="150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7BCF8-A0CF-4F35-964D-B48E06366EC3}">
      <dsp:nvSpPr>
        <dsp:cNvPr id="0" name=""/>
        <dsp:cNvSpPr/>
      </dsp:nvSpPr>
      <dsp:spPr>
        <a:xfrm>
          <a:off x="2461658" y="18022"/>
          <a:ext cx="476553" cy="4765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97A67-4209-4DC9-82F7-30737F5C4729}">
      <dsp:nvSpPr>
        <dsp:cNvPr id="0" name=""/>
        <dsp:cNvSpPr/>
      </dsp:nvSpPr>
      <dsp:spPr>
        <a:xfrm>
          <a:off x="2938211" y="16831"/>
          <a:ext cx="714829" cy="47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2938211" y="16831"/>
        <a:ext cx="714829" cy="476553"/>
      </dsp:txXfrm>
    </dsp:sp>
    <dsp:sp modelId="{B9ABF1AB-CD01-4093-B5A6-67DD4E7D400B}">
      <dsp:nvSpPr>
        <dsp:cNvPr id="0" name=""/>
        <dsp:cNvSpPr/>
      </dsp:nvSpPr>
      <dsp:spPr>
        <a:xfrm>
          <a:off x="1303781" y="644690"/>
          <a:ext cx="476553" cy="4765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362C4-77D6-4809-8693-65D76DD86B27}">
      <dsp:nvSpPr>
        <dsp:cNvPr id="0" name=""/>
        <dsp:cNvSpPr/>
      </dsp:nvSpPr>
      <dsp:spPr>
        <a:xfrm>
          <a:off x="1780334" y="643498"/>
          <a:ext cx="714829" cy="47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1780334" y="643498"/>
        <a:ext cx="714829" cy="476553"/>
      </dsp:txXfrm>
    </dsp:sp>
    <dsp:sp modelId="{10A8AA37-600E-4FE1-AE5E-AA5A669CE47C}">
      <dsp:nvSpPr>
        <dsp:cNvPr id="0" name=""/>
        <dsp:cNvSpPr/>
      </dsp:nvSpPr>
      <dsp:spPr>
        <a:xfrm>
          <a:off x="648521" y="1271357"/>
          <a:ext cx="476553" cy="4765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C037C-CDF5-42AA-9B8D-A04F7AB9FA77}">
      <dsp:nvSpPr>
        <dsp:cNvPr id="0" name=""/>
        <dsp:cNvSpPr/>
      </dsp:nvSpPr>
      <dsp:spPr>
        <a:xfrm>
          <a:off x="1125074" y="1270166"/>
          <a:ext cx="714829" cy="47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1125074" y="1270166"/>
        <a:ext cx="714829" cy="476553"/>
      </dsp:txXfrm>
    </dsp:sp>
    <dsp:sp modelId="{BEA3FE4B-936F-4F5A-BEA2-0C0B1B7EFFDB}">
      <dsp:nvSpPr>
        <dsp:cNvPr id="0" name=""/>
        <dsp:cNvSpPr/>
      </dsp:nvSpPr>
      <dsp:spPr>
        <a:xfrm>
          <a:off x="1959042" y="1271357"/>
          <a:ext cx="476553" cy="4765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E3BD5-5E8B-4CE3-8E01-F999E58A5C18}">
      <dsp:nvSpPr>
        <dsp:cNvPr id="0" name=""/>
        <dsp:cNvSpPr/>
      </dsp:nvSpPr>
      <dsp:spPr>
        <a:xfrm>
          <a:off x="2435595" y="1270166"/>
          <a:ext cx="714829" cy="47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2435595" y="1270166"/>
        <a:ext cx="714829" cy="476553"/>
      </dsp:txXfrm>
    </dsp:sp>
    <dsp:sp modelId="{8CA45A3A-A2C3-4BEF-9BA7-0874BDF411CB}">
      <dsp:nvSpPr>
        <dsp:cNvPr id="0" name=""/>
        <dsp:cNvSpPr/>
      </dsp:nvSpPr>
      <dsp:spPr>
        <a:xfrm>
          <a:off x="3619534" y="644690"/>
          <a:ext cx="476553" cy="4765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2EF0E-675B-4342-9B1D-DA23DE273045}">
      <dsp:nvSpPr>
        <dsp:cNvPr id="0" name=""/>
        <dsp:cNvSpPr/>
      </dsp:nvSpPr>
      <dsp:spPr>
        <a:xfrm>
          <a:off x="4096087" y="643498"/>
          <a:ext cx="714829" cy="47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 dirty="0"/>
        </a:p>
      </dsp:txBody>
      <dsp:txXfrm>
        <a:off x="4096087" y="643498"/>
        <a:ext cx="714829" cy="476553"/>
      </dsp:txXfrm>
    </dsp:sp>
    <dsp:sp modelId="{5D1E6503-7CD8-4E1E-959E-BD76802ACDD6}">
      <dsp:nvSpPr>
        <dsp:cNvPr id="0" name=""/>
        <dsp:cNvSpPr/>
      </dsp:nvSpPr>
      <dsp:spPr>
        <a:xfrm>
          <a:off x="3381258" y="1271357"/>
          <a:ext cx="476553" cy="4765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17509-E17D-42E5-9C75-1BA8FB9005D5}">
      <dsp:nvSpPr>
        <dsp:cNvPr id="0" name=""/>
        <dsp:cNvSpPr/>
      </dsp:nvSpPr>
      <dsp:spPr>
        <a:xfrm>
          <a:off x="3918084" y="1278791"/>
          <a:ext cx="1891325" cy="47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solidFill>
                <a:srgbClr val="C00000"/>
              </a:solidFill>
              <a:latin typeface="Comic Sans MS" panose="030F0702030302020204" pitchFamily="66" charset="0"/>
            </a:rPr>
            <a:t>LCA(u, v)-parent</a:t>
          </a:r>
          <a:endParaRPr lang="zh-TW" altLang="en-US" sz="1400" kern="1200" dirty="0">
            <a:solidFill>
              <a:srgbClr val="C00000"/>
            </a:solidFill>
            <a:latin typeface="Comic Sans MS" panose="030F0702030302020204" pitchFamily="66" charset="0"/>
          </a:endParaRPr>
        </a:p>
      </dsp:txBody>
      <dsp:txXfrm>
        <a:off x="3918084" y="1278791"/>
        <a:ext cx="1891325" cy="476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9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0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7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1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59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29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45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2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06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84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9972-3D62-438E-9DEA-AEF01DDA7620}" type="datetimeFigureOut">
              <a:rPr lang="zh-TW" altLang="en-US" smtClean="0"/>
              <a:t>2014/10/4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5912-9255-416B-94D8-5C6AB62C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9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28946024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資料庫圖表 16"/>
          <p:cNvGraphicFramePr/>
          <p:nvPr>
            <p:extLst>
              <p:ext uri="{D42A27DB-BD31-4B8C-83A1-F6EECF244321}">
                <p14:modId xmlns:p14="http://schemas.microsoft.com/office/powerpoint/2010/main" val="3123886217"/>
              </p:ext>
            </p:extLst>
          </p:nvPr>
        </p:nvGraphicFramePr>
        <p:xfrm>
          <a:off x="185948" y="279719"/>
          <a:ext cx="5809410" cy="176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向右箭號 19"/>
          <p:cNvSpPr/>
          <p:nvPr/>
        </p:nvSpPr>
        <p:spPr>
          <a:xfrm rot="1504601">
            <a:off x="4127738" y="2201764"/>
            <a:ext cx="1414732" cy="2998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664897" y="3191775"/>
            <a:ext cx="11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A[x] = 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1972" y="4931435"/>
            <a:ext cx="745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A[] : sub-tree sum (as the result), B[] : node weight</a:t>
            </a:r>
            <a:br>
              <a:rPr lang="en-US" altLang="zh-TW" dirty="0" smtClean="0">
                <a:latin typeface="Comic Sans MS" panose="030F0702030302020204" pitchFamily="66" charset="0"/>
              </a:rPr>
            </a:br>
            <a:r>
              <a:rPr lang="en-US" altLang="zh-TW" dirty="0" smtClean="0">
                <a:latin typeface="Comic Sans MS" panose="030F0702030302020204" pitchFamily="66" charset="0"/>
              </a:rPr>
              <a:t>Add path from u to v, path will be u ~&gt; x ~&gt; LCA(u, v) ~&gt; y ~&gt; v</a:t>
            </a:r>
            <a:br>
              <a:rPr lang="en-US" altLang="zh-TW" dirty="0" smtClean="0">
                <a:latin typeface="Comic Sans MS" panose="030F0702030302020204" pitchFamily="66" charset="0"/>
              </a:rPr>
            </a:br>
            <a:r>
              <a:rPr lang="en-US" altLang="zh-TW" dirty="0" smtClean="0">
                <a:latin typeface="Comic Sans MS" panose="030F0702030302020204" pitchFamily="66" charset="0"/>
              </a:rPr>
              <a:t>We make B[u] += k, B[v] </a:t>
            </a:r>
            <a:r>
              <a:rPr lang="en-US" altLang="zh-TW" smtClean="0">
                <a:latin typeface="Comic Sans MS" panose="030F0702030302020204" pitchFamily="66" charset="0"/>
              </a:rPr>
              <a:t>+= </a:t>
            </a:r>
            <a:r>
              <a:rPr lang="en-US" altLang="zh-TW" smtClean="0">
                <a:latin typeface="Comic Sans MS" panose="030F0702030302020204" pitchFamily="66" charset="0"/>
              </a:rPr>
              <a:t>k </a:t>
            </a:r>
            <a:r>
              <a:rPr lang="en-US" altLang="zh-TW" dirty="0" smtClean="0">
                <a:latin typeface="Comic Sans MS" panose="030F0702030302020204" pitchFamily="66" charset="0"/>
              </a:rPr>
              <a:t>and B[LCA(u, v)] -= 2k.</a:t>
            </a:r>
            <a:br>
              <a:rPr lang="en-US" altLang="zh-TW" dirty="0" smtClean="0">
                <a:latin typeface="Comic Sans MS" panose="030F0702030302020204" pitchFamily="66" charset="0"/>
              </a:rPr>
            </a:br>
            <a:r>
              <a:rPr lang="en-US" altLang="zh-TW" dirty="0" smtClean="0">
                <a:latin typeface="Comic Sans MS" panose="030F0702030302020204" pitchFamily="66" charset="0"/>
              </a:rPr>
              <a:t>You observe that A[] will increase “k” only on path u-v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楊翔雲</dc:creator>
  <cp:lastModifiedBy>楊翔雲</cp:lastModifiedBy>
  <cp:revision>7</cp:revision>
  <dcterms:created xsi:type="dcterms:W3CDTF">2014-10-01T11:39:34Z</dcterms:created>
  <dcterms:modified xsi:type="dcterms:W3CDTF">2014-10-03T23:54:08Z</dcterms:modified>
</cp:coreProperties>
</file>