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61" r:id="rId6"/>
    <p:sldId id="282" r:id="rId7"/>
    <p:sldId id="258" r:id="rId8"/>
    <p:sldId id="314" r:id="rId9"/>
    <p:sldId id="265" r:id="rId10"/>
    <p:sldId id="259" r:id="rId11"/>
    <p:sldId id="283" r:id="rId12"/>
    <p:sldId id="260" r:id="rId13"/>
    <p:sldId id="315" r:id="rId14"/>
    <p:sldId id="310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02" y="-84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2960" y="2132965"/>
            <a:ext cx="7833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</a:rPr>
              <a:t>基于</a:t>
            </a:r>
            <a:r>
              <a:rPr lang="en-US" sz="5400" b="1" dirty="0" smtClean="0">
                <a:solidFill>
                  <a:schemeClr val="bg1"/>
                </a:solidFill>
              </a:rPr>
              <a:t>Android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技术</a:t>
            </a:r>
            <a:r>
              <a:rPr lang="zh-CN" altLang="en-US" sz="5400" b="1" dirty="0" smtClean="0">
                <a:solidFill>
                  <a:schemeClr val="bg1"/>
                </a:solidFill>
                <a:sym typeface="+mn-ea"/>
              </a:rPr>
              <a:t>天气预报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系统的设计与实现</a:t>
            </a:r>
            <a:endParaRPr lang="zh-CN" altLang="en-US" sz="54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02080" y="3977640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7580" y="4147185"/>
            <a:ext cx="6934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学校：内蒙古师范大学      答辩人：丛月馨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系统流程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  <p:pic>
        <p:nvPicPr>
          <p:cNvPr id="3" name="图片 2" descr="imag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6340"/>
            <a:ext cx="3441065" cy="4910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2145" y="1349375"/>
            <a:ext cx="70338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系统的流程比较清晰，首先天气数据没更新一次，系统就会通过HTTP向指定的地址发出数据请求，若请求成功，则返回天气数据并解析数据，最终把解析到的数据显示到手机界面上面，这样就完成了一次天气数据的更新。</a:t>
            </a:r>
            <a:endParaRPr lang="en-US" altLang="zh-CN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4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195455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sym typeface="+mn-ea"/>
              </a:rPr>
              <a:t>功能框架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1000" y="358181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5824220" y="1440180"/>
            <a:ext cx="6142355" cy="49860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功能框架如图所示：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实时天气信息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：用户可以查看指定城市的实时天气。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未来三天天气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：用户可以查看未来的天气情况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更换城市：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用户可以根据自己的实际情况选择自己想要查询的城市。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自动定位：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可以获得当前用户所在的城市。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buNone/>
            </a:pP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  <p:pic>
        <p:nvPicPr>
          <p:cNvPr id="11" name="图片 10" descr="image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1440180"/>
            <a:ext cx="5039360" cy="24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5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195455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致  谢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1000" y="358181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0"/>
            <a:ext cx="1658620" cy="127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58724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50520" y="-4572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70572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52" name="TextBox 194"/>
          <p:cNvSpPr txBox="1"/>
          <p:nvPr/>
        </p:nvSpPr>
        <p:spPr>
          <a:xfrm>
            <a:off x="7298055" y="4921885"/>
            <a:ext cx="4404360" cy="12922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4"/>
                </a:solidFill>
                <a:sym typeface="+mn-ea"/>
              </a:rPr>
              <a:t>计算机科学与技术</a:t>
            </a:r>
            <a:endParaRPr lang="zh-CN" altLang="en-US" sz="2800" b="1" dirty="0">
              <a:solidFill>
                <a:schemeClr val="accent4"/>
              </a:solidFill>
              <a:sym typeface="+mn-ea"/>
            </a:endParaRPr>
          </a:p>
          <a:p>
            <a:pPr marL="0" indent="0" algn="ctr">
              <a:buNone/>
            </a:pPr>
            <a:r>
              <a:rPr lang="zh-CN" sz="2800" b="1" dirty="0">
                <a:solidFill>
                  <a:schemeClr val="accent4"/>
                </a:solidFill>
                <a:sym typeface="+mn-ea"/>
              </a:rPr>
              <a:t>嵌入式方向</a:t>
            </a:r>
            <a:endParaRPr lang="zh-CN" sz="2800" b="1" dirty="0">
              <a:solidFill>
                <a:schemeClr val="accent4"/>
              </a:solidFill>
              <a:sym typeface="+mn-ea"/>
            </a:endParaRPr>
          </a:p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4"/>
                </a:solidFill>
                <a:sym typeface="+mn-ea"/>
              </a:rPr>
              <a:t>丛月馨</a:t>
            </a:r>
            <a:endParaRPr lang="zh-CN" altLang="en-US" sz="2800" b="1" dirty="0">
              <a:solidFill>
                <a:schemeClr val="accent4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5720"/>
            <a:ext cx="1650365" cy="162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030" y="18923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内容简介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163456" y="2110275"/>
            <a:ext cx="1885696" cy="1744133"/>
            <a:chOff x="1066800" y="1428750"/>
            <a:chExt cx="1414272" cy="1308100"/>
          </a:xfrm>
        </p:grpSpPr>
        <p:sp>
          <p:nvSpPr>
            <p:cNvPr id="5" name="Isosceles Triangle 3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Isosceles Triangle 4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887104" y="3857784"/>
            <a:ext cx="2438400" cy="1930411"/>
            <a:chOff x="1117600" y="2876542"/>
            <a:chExt cx="1828800" cy="1447808"/>
          </a:xfrm>
        </p:grpSpPr>
        <p:sp>
          <p:nvSpPr>
            <p:cNvPr id="8" name="Rounded Rectangle 6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7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030974" y="440177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研究意义</a:t>
            </a:r>
            <a:endParaRPr lang="zh-CN" altLang="en-US" sz="4000" b="1" dirty="0">
              <a:solidFill>
                <a:schemeClr val="accent1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131"/>
          <p:cNvSpPr>
            <a:spLocks noEditPoints="1"/>
          </p:cNvSpPr>
          <p:nvPr/>
        </p:nvSpPr>
        <p:spPr bwMode="auto">
          <a:xfrm>
            <a:off x="1824274" y="2481862"/>
            <a:ext cx="564061" cy="529273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12" name="Group 19"/>
          <p:cNvGrpSpPr/>
          <p:nvPr/>
        </p:nvGrpSpPr>
        <p:grpSpPr>
          <a:xfrm>
            <a:off x="3822895" y="2110275"/>
            <a:ext cx="1885696" cy="1744133"/>
            <a:chOff x="1066800" y="1428750"/>
            <a:chExt cx="1414272" cy="1308100"/>
          </a:xfrm>
        </p:grpSpPr>
        <p:sp>
          <p:nvSpPr>
            <p:cNvPr id="13" name="Isosceles Triangle 20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Isosceles Triangle 21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3547178" y="3854609"/>
            <a:ext cx="2438400" cy="1930411"/>
            <a:chOff x="1117600" y="2876542"/>
            <a:chExt cx="1828800" cy="1447808"/>
          </a:xfrm>
        </p:grpSpPr>
        <p:sp>
          <p:nvSpPr>
            <p:cNvPr id="16" name="Rounded Rectangle 23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Rectangle 24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8" name="TextBox 25"/>
          <p:cNvSpPr txBox="1"/>
          <p:nvPr/>
        </p:nvSpPr>
        <p:spPr>
          <a:xfrm>
            <a:off x="3690412" y="440177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项目背景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6"/>
          <p:cNvGrpSpPr/>
          <p:nvPr/>
        </p:nvGrpSpPr>
        <p:grpSpPr>
          <a:xfrm>
            <a:off x="6482333" y="2110275"/>
            <a:ext cx="1885696" cy="1744133"/>
            <a:chOff x="1066800" y="1428750"/>
            <a:chExt cx="1414272" cy="1308100"/>
          </a:xfrm>
        </p:grpSpPr>
        <p:sp>
          <p:nvSpPr>
            <p:cNvPr id="20" name="Isosceles Triangle 27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Isosceles Triangle 28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205981" y="3857784"/>
            <a:ext cx="2438400" cy="1930411"/>
            <a:chOff x="1117600" y="2876542"/>
            <a:chExt cx="1828800" cy="1447808"/>
          </a:xfrm>
        </p:grpSpPr>
        <p:sp>
          <p:nvSpPr>
            <p:cNvPr id="23" name="Rounded Rectangle 30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Rectangle 31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6349851" y="438653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3"/>
                </a:solidFill>
              </a:rPr>
              <a:t>概要分析</a:t>
            </a:r>
            <a:endParaRPr lang="zh-CN" altLang="en-US" sz="4000" b="1" dirty="0">
              <a:solidFill>
                <a:schemeClr val="accent3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9141771" y="2110275"/>
            <a:ext cx="1885696" cy="1744133"/>
            <a:chOff x="1066800" y="1428750"/>
            <a:chExt cx="1414272" cy="1308100"/>
          </a:xfrm>
        </p:grpSpPr>
        <p:sp>
          <p:nvSpPr>
            <p:cNvPr id="27" name="Isosceles Triangle 34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Isosceles Triangle 35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8865419" y="3857784"/>
            <a:ext cx="2438400" cy="1930411"/>
            <a:chOff x="1117600" y="2876542"/>
            <a:chExt cx="1828800" cy="1447808"/>
          </a:xfrm>
        </p:grpSpPr>
        <p:sp>
          <p:nvSpPr>
            <p:cNvPr id="30" name="Rounded Rectangle 37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Rectangle 38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2" name="TextBox 39"/>
          <p:cNvSpPr txBox="1"/>
          <p:nvPr/>
        </p:nvSpPr>
        <p:spPr>
          <a:xfrm>
            <a:off x="9009288" y="438653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/>
                </a:solidFill>
              </a:rPr>
              <a:t>功能框架</a:t>
            </a:r>
            <a:r>
              <a:rPr lang="en-US" sz="4000" b="1" dirty="0">
                <a:solidFill>
                  <a:schemeClr val="accent4"/>
                </a:solidFill>
              </a:rPr>
              <a:t> </a:t>
            </a:r>
            <a:endParaRPr lang="en-US" sz="4000" b="1" dirty="0">
              <a:solidFill>
                <a:schemeClr val="accent4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4478480" y="2457965"/>
            <a:ext cx="574525" cy="577068"/>
            <a:chOff x="4019550" y="3568701"/>
            <a:chExt cx="358775" cy="360363"/>
          </a:xfrm>
          <a:solidFill>
            <a:schemeClr val="bg1"/>
          </a:solidFill>
        </p:grpSpPr>
        <p:sp>
          <p:nvSpPr>
            <p:cNvPr id="34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5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36" name="Group 13"/>
          <p:cNvGrpSpPr/>
          <p:nvPr/>
        </p:nvGrpSpPr>
        <p:grpSpPr>
          <a:xfrm>
            <a:off x="7120634" y="2490461"/>
            <a:ext cx="609097" cy="512072"/>
            <a:chOff x="4856163" y="2736851"/>
            <a:chExt cx="358775" cy="301625"/>
          </a:xfrm>
          <a:solidFill>
            <a:schemeClr val="bg1"/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8" name="Freeform 129"/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9" name="Freeform 130"/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40" name="Freeform 90"/>
          <p:cNvSpPr>
            <a:spLocks noEditPoints="1"/>
          </p:cNvSpPr>
          <p:nvPr/>
        </p:nvSpPr>
        <p:spPr bwMode="auto">
          <a:xfrm>
            <a:off x="9773105" y="2434984"/>
            <a:ext cx="623027" cy="623027"/>
          </a:xfrm>
          <a:custGeom>
            <a:avLst/>
            <a:gdLst/>
            <a:ahLst/>
            <a:cxnLst>
              <a:cxn ang="0">
                <a:pos x="77" y="14"/>
              </a:cxn>
              <a:cxn ang="0">
                <a:pos x="51" y="34"/>
              </a:cxn>
              <a:cxn ang="0">
                <a:pos x="0" y="54"/>
              </a:cxn>
              <a:cxn ang="0">
                <a:pos x="23" y="80"/>
              </a:cxn>
              <a:cxn ang="0">
                <a:pos x="31" y="123"/>
              </a:cxn>
              <a:cxn ang="0">
                <a:pos x="54" y="115"/>
              </a:cxn>
              <a:cxn ang="0">
                <a:pos x="50" y="103"/>
              </a:cxn>
              <a:cxn ang="0">
                <a:pos x="50" y="76"/>
              </a:cxn>
              <a:cxn ang="0">
                <a:pos x="51" y="74"/>
              </a:cxn>
              <a:cxn ang="0">
                <a:pos x="52" y="73"/>
              </a:cxn>
              <a:cxn ang="0">
                <a:pos x="53" y="73"/>
              </a:cxn>
              <a:cxn ang="0">
                <a:pos x="77" y="94"/>
              </a:cxn>
              <a:cxn ang="0">
                <a:pos x="123" y="54"/>
              </a:cxn>
              <a:cxn ang="0">
                <a:pos x="77" y="54"/>
              </a:cxn>
              <a:cxn ang="0">
                <a:pos x="88" y="42"/>
              </a:cxn>
              <a:cxn ang="0">
                <a:pos x="88" y="65"/>
              </a:cxn>
              <a:cxn ang="0">
                <a:pos x="77" y="54"/>
              </a:cxn>
              <a:cxn ang="0">
                <a:pos x="15" y="42"/>
              </a:cxn>
              <a:cxn ang="0">
                <a:pos x="38" y="54"/>
              </a:cxn>
              <a:cxn ang="0">
                <a:pos x="15" y="65"/>
              </a:cxn>
              <a:cxn ang="0">
                <a:pos x="46" y="115"/>
              </a:cxn>
              <a:cxn ang="0">
                <a:pos x="31" y="80"/>
              </a:cxn>
              <a:cxn ang="0">
                <a:pos x="31" y="73"/>
              </a:cxn>
              <a:cxn ang="0">
                <a:pos x="43" y="73"/>
              </a:cxn>
              <a:cxn ang="0">
                <a:pos x="42" y="103"/>
              </a:cxn>
              <a:cxn ang="0">
                <a:pos x="46" y="112"/>
              </a:cxn>
              <a:cxn ang="0">
                <a:pos x="51" y="65"/>
              </a:cxn>
              <a:cxn ang="0">
                <a:pos x="50" y="65"/>
              </a:cxn>
              <a:cxn ang="0">
                <a:pos x="50" y="42"/>
              </a:cxn>
              <a:cxn ang="0">
                <a:pos x="71" y="34"/>
              </a:cxn>
              <a:cxn ang="0">
                <a:pos x="71" y="73"/>
              </a:cxn>
              <a:cxn ang="0">
                <a:pos x="96" y="100"/>
              </a:cxn>
              <a:cxn ang="0">
                <a:pos x="88" y="73"/>
              </a:cxn>
              <a:cxn ang="0">
                <a:pos x="88" y="34"/>
              </a:cxn>
              <a:cxn ang="0">
                <a:pos x="96" y="8"/>
              </a:cxn>
              <a:cxn ang="0">
                <a:pos x="96" y="100"/>
              </a:cxn>
              <a:cxn ang="0">
                <a:pos x="96" y="100"/>
              </a:cxn>
            </a:cxnLst>
            <a:rect l="0" t="0" r="r" b="b"/>
            <a:pathLst>
              <a:path w="123" h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8" grpId="0"/>
      <p:bldP spid="25" grpId="0"/>
      <p:bldP spid="32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1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680" y="2452283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研究意义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71525" y="3727014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125" y="18923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研究意义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238125" y="1520825"/>
            <a:ext cx="11634470" cy="36931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】提供精确的实时天气数据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】进一步扩大天气信息的覆盖面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】天气关系到人们的日常生活，人们可以通过天气预报软件及时获得近期天气的状况和变化。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4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】天气软件是一种非常实用的信息服务软件，能提供各方面天气相关信息和用户的意见和建议。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研究内容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1471930" y="1890395"/>
            <a:ext cx="10132060" cy="24618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186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本课题研究在Windows操作系统下，基于Android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开发的天气预报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系统。主要功能包括：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查询当前天气信息、城市管理、城市选择、天气变化等功能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的基本需求。</a:t>
            </a:r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2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2377918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项目背景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6240" y="359705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项目背景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572135" y="2221230"/>
            <a:ext cx="11048365" cy="30778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是一种开放源码操作系统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年，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在全球市场达到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75%</a:t>
            </a:r>
            <a:endParaRPr lang="en-US" altLang="zh-CN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在中国的前景十分广阔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4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】随着人们生活节奏的加快，精确地掌握每天的天气状况已成为一个人早上出门前的必修课。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开发技术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9" name="Group 44"/>
          <p:cNvGrpSpPr/>
          <p:nvPr/>
        </p:nvGrpSpPr>
        <p:grpSpPr>
          <a:xfrm>
            <a:off x="1007110" y="1332865"/>
            <a:ext cx="10864850" cy="2514600"/>
            <a:chOff x="479425" y="1022350"/>
            <a:chExt cx="3937000" cy="1885950"/>
          </a:xfrm>
        </p:grpSpPr>
        <p:sp>
          <p:nvSpPr>
            <p:cNvPr id="30" name="Rectangle 11"/>
            <p:cNvSpPr/>
            <p:nvPr/>
          </p:nvSpPr>
          <p:spPr>
            <a:xfrm>
              <a:off x="479425" y="10223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479425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15"/>
            <p:cNvSpPr/>
            <p:nvPr/>
          </p:nvSpPr>
          <p:spPr>
            <a:xfrm>
              <a:off x="4345146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1362075" y="1149987"/>
            <a:ext cx="9933013" cy="1526535"/>
            <a:chOff x="963373" y="1187086"/>
            <a:chExt cx="3859228" cy="266970"/>
          </a:xfrm>
        </p:grpSpPr>
        <p:sp>
          <p:nvSpPr>
            <p:cNvPr id="34" name="Text Placeholder 8"/>
            <p:cNvSpPr txBox="1"/>
            <p:nvPr/>
          </p:nvSpPr>
          <p:spPr>
            <a:xfrm>
              <a:off x="963441" y="1187086"/>
              <a:ext cx="3811905" cy="200977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sz="2800" b="1" dirty="0">
                  <a:solidFill>
                    <a:schemeClr val="accent1"/>
                  </a:solidFill>
                  <a:sym typeface="+mn-ea"/>
                </a:rPr>
                <a:t> Android</a:t>
              </a:r>
              <a:r>
                <a:rPr lang="zh-CN" altLang="en-US" sz="2800" b="1" dirty="0">
                  <a:solidFill>
                    <a:schemeClr val="accent1"/>
                  </a:solidFill>
                  <a:sym typeface="+mn-ea"/>
                </a:rPr>
                <a:t>技术</a:t>
              </a:r>
              <a:r>
                <a:rPr lang="en-US" sz="2800" b="1" dirty="0">
                  <a:solidFill>
                    <a:schemeClr val="accent1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35" name="TextBox 4"/>
            <p:cNvSpPr txBox="1"/>
            <p:nvPr/>
          </p:nvSpPr>
          <p:spPr>
            <a:xfrm>
              <a:off x="963373" y="1335674"/>
              <a:ext cx="3859228" cy="1183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Android 是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开发应用程序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台的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神器，人们所熟知的手机就是开发而成的，可支持多种语言开发、超强的插件功能、开源，为用户带来了极大的方便。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43" name="Group 48"/>
          <p:cNvGrpSpPr/>
          <p:nvPr/>
        </p:nvGrpSpPr>
        <p:grpSpPr>
          <a:xfrm>
            <a:off x="639234" y="4004733"/>
            <a:ext cx="5249333" cy="2514600"/>
            <a:chOff x="479425" y="3003550"/>
            <a:chExt cx="3937000" cy="1885950"/>
          </a:xfrm>
        </p:grpSpPr>
        <p:sp>
          <p:nvSpPr>
            <p:cNvPr id="44" name="Rectangle 26"/>
            <p:cNvSpPr/>
            <p:nvPr/>
          </p:nvSpPr>
          <p:spPr>
            <a:xfrm>
              <a:off x="479425" y="30035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45" name="Rectangle 27"/>
            <p:cNvSpPr/>
            <p:nvPr/>
          </p:nvSpPr>
          <p:spPr>
            <a:xfrm>
              <a:off x="479425" y="3003550"/>
              <a:ext cx="69850" cy="1885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46" name="Rectangle 28"/>
            <p:cNvSpPr/>
            <p:nvPr/>
          </p:nvSpPr>
          <p:spPr>
            <a:xfrm>
              <a:off x="4345146" y="3003550"/>
              <a:ext cx="69850" cy="1885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  <p:grpSp>
        <p:nvGrpSpPr>
          <p:cNvPr id="47" name="Group 42"/>
          <p:cNvGrpSpPr/>
          <p:nvPr/>
        </p:nvGrpSpPr>
        <p:grpSpPr>
          <a:xfrm>
            <a:off x="807191" y="4267022"/>
            <a:ext cx="4913419" cy="2252284"/>
            <a:chOff x="605393" y="3200265"/>
            <a:chExt cx="3685064" cy="1689213"/>
          </a:xfrm>
        </p:grpSpPr>
        <p:sp>
          <p:nvSpPr>
            <p:cNvPr id="48" name="Text Placeholder 8"/>
            <p:cNvSpPr txBox="1"/>
            <p:nvPr/>
          </p:nvSpPr>
          <p:spPr>
            <a:xfrm>
              <a:off x="605393" y="3200265"/>
              <a:ext cx="3685064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 SQLite</a:t>
              </a:r>
              <a:r>
                <a:rPr lang="zh-CN" altLang="en-US" sz="2800" b="1" dirty="0">
                  <a:solidFill>
                    <a:schemeClr val="accent3"/>
                  </a:solidFill>
                </a:rPr>
                <a:t>技术</a:t>
              </a:r>
              <a:r>
                <a:rPr lang="en-US" sz="2800" b="1" dirty="0">
                  <a:solidFill>
                    <a:schemeClr val="accent3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605393" y="3504543"/>
              <a:ext cx="3685064" cy="1384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 SQLite是一个实现了可嵌入，零配置，功能齐全的SQL数据库引擎的小型C库。目前官方发布的最新稳定版本是3.3.6。最初SQLite项目的创始人D.Richard Hipp就确立了“简单管理，简单操作，简单使用，简单维护，简单定制”的基本设计目标。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6425354" y="4004733"/>
            <a:ext cx="5249333" cy="2514600"/>
            <a:chOff x="4727575" y="3003550"/>
            <a:chExt cx="3937000" cy="1885950"/>
          </a:xfrm>
        </p:grpSpPr>
        <p:sp>
          <p:nvSpPr>
            <p:cNvPr id="51" name="Rectangle 33"/>
            <p:cNvSpPr/>
            <p:nvPr/>
          </p:nvSpPr>
          <p:spPr>
            <a:xfrm>
              <a:off x="4727575" y="30035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 34"/>
            <p:cNvSpPr/>
            <p:nvPr/>
          </p:nvSpPr>
          <p:spPr>
            <a:xfrm>
              <a:off x="4727575" y="3003550"/>
              <a:ext cx="69850" cy="1885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 35"/>
            <p:cNvSpPr/>
            <p:nvPr/>
          </p:nvSpPr>
          <p:spPr>
            <a:xfrm>
              <a:off x="8593296" y="3003550"/>
              <a:ext cx="69850" cy="1885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4" name="Group 43"/>
          <p:cNvGrpSpPr/>
          <p:nvPr/>
        </p:nvGrpSpPr>
        <p:grpSpPr>
          <a:xfrm>
            <a:off x="6471391" y="4267022"/>
            <a:ext cx="4914054" cy="1456629"/>
            <a:chOff x="4853543" y="3200265"/>
            <a:chExt cx="3685540" cy="1092472"/>
          </a:xfrm>
        </p:grpSpPr>
        <p:sp>
          <p:nvSpPr>
            <p:cNvPr id="55" name="Text Placeholder 8"/>
            <p:cNvSpPr txBox="1"/>
            <p:nvPr/>
          </p:nvSpPr>
          <p:spPr>
            <a:xfrm>
              <a:off x="4853543" y="3200265"/>
              <a:ext cx="3685064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altLang="zh-CN" sz="2800" b="1" dirty="0">
                  <a:solidFill>
                    <a:schemeClr val="accent4"/>
                  </a:solidFill>
                  <a:sym typeface="+mn-ea"/>
                </a:rPr>
                <a:t>Java</a:t>
              </a:r>
              <a:r>
                <a:rPr lang="zh-CN" altLang="en-US" sz="2800" b="1" dirty="0">
                  <a:solidFill>
                    <a:schemeClr val="accent4"/>
                  </a:solidFill>
                  <a:sym typeface="+mn-ea"/>
                </a:rPr>
                <a:t>技术</a:t>
              </a:r>
              <a:r>
                <a:rPr lang="en-US" sz="2800" b="1" dirty="0">
                  <a:solidFill>
                    <a:schemeClr val="accent4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38"/>
            <p:cNvSpPr txBox="1"/>
            <p:nvPr/>
          </p:nvSpPr>
          <p:spPr>
            <a:xfrm>
              <a:off x="4854019" y="3600269"/>
              <a:ext cx="3685064" cy="6924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 Java语言是Sun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公司推出的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程序设计语言和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平台的总称。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平台由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虚拟机和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应用编程接口构成。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3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271238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概要分析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720" y="359705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演示</Application>
  <PresentationFormat>自定义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妈妈说名字要起的很长才会招人喜欢</cp:lastModifiedBy>
  <cp:revision>64</cp:revision>
  <dcterms:created xsi:type="dcterms:W3CDTF">2015-06-07T09:01:00Z</dcterms:created>
  <dcterms:modified xsi:type="dcterms:W3CDTF">2018-10-11T12:18:46Z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8</vt:lpwstr>
  </property>
</Properties>
</file>