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7E304-CABE-4895-B9D1-E6DFB5D08E0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32F26-484F-449D-A531-9A81D535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95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F26-484F-449D-A531-9A81D53530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3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F26-484F-449D-A531-9A81D53530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0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F26-484F-449D-A531-9A81D53530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2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0891-5689-45EC-B6AB-624539A5C1C3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1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919E-FB7B-470D-AD5F-3FCB620781E5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1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FF9-D64F-49E9-8B6A-A1B1BCECD8F3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50279" cy="112077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1D07-7F44-4F46-BB05-A06E3917E7CA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16432" y="1232871"/>
            <a:ext cx="10537368" cy="2443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5810248" y="636815"/>
            <a:ext cx="5543552" cy="84908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69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8E6A-CE29-4A7D-9951-457D351659F7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074A-BFD6-462F-B049-36CAA18B9AF6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9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9D54-7930-4523-9BF1-32DD037A120F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1814-B7C9-43BC-A377-A1A7B5818B53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9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89A4-4F17-4B8E-8A1C-5DB1A1561E48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7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222C-881A-45DA-8217-79B888AC4E6E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33B0-06B9-42D6-ADA5-F2008EC716EF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5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75F3-6B9A-49EF-B023-5E09121453FF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592C5-BD46-4DBD-A8BF-2421CB10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0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제주 기업 현황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기업이 제주에 위치하는 이유는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7418" y="5257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김호경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orient="vert" idx="4294967295"/>
          </p:nvPr>
        </p:nvSpPr>
        <p:spPr>
          <a:xfrm>
            <a:off x="1326292" y="1825625"/>
            <a:ext cx="10515600" cy="4351338"/>
          </a:xfrm>
        </p:spPr>
        <p:txBody>
          <a:bodyPr/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 smtClean="0"/>
              <a:t>분석 목적</a:t>
            </a:r>
            <a:endParaRPr lang="en-US" altLang="ko-KR" dirty="0" smtClean="0"/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 smtClean="0"/>
              <a:t>제주도 내 기업 현황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 smtClean="0"/>
              <a:t>참고자료</a:t>
            </a:r>
            <a:endParaRPr lang="en-US" altLang="ko-KR" dirty="0" smtClean="0"/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0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제주도로 온 기업들은 왜 왔는가</a:t>
            </a:r>
            <a:r>
              <a:rPr lang="en-US" altLang="ko-KR" dirty="0" smtClean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제주도에서 기업을 더 유치하기 위한</a:t>
            </a:r>
            <a:r>
              <a:rPr lang="en-US" altLang="ko-KR" dirty="0"/>
              <a:t> </a:t>
            </a:r>
            <a:r>
              <a:rPr lang="ko-KR" altLang="en-US" dirty="0" smtClean="0"/>
              <a:t>방법이 뭐가 더 있을까</a:t>
            </a:r>
            <a:r>
              <a:rPr lang="en-US" altLang="ko-KR" dirty="0" smtClean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err="1" smtClean="0"/>
              <a:t>ㅠㅠ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1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제주도 </a:t>
            </a:r>
            <a:r>
              <a:rPr lang="ko-KR" altLang="en-US" dirty="0" smtClean="0"/>
              <a:t>내 기업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/>
              <a:t>수도권 기업 제주 이전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5"/>
          <a:stretch/>
        </p:blipFill>
        <p:spPr>
          <a:xfrm>
            <a:off x="976700" y="1494522"/>
            <a:ext cx="4971020" cy="4429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76" y="2455068"/>
            <a:ext cx="5314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제주도 내 기업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dirty="0" smtClean="0"/>
              <a:t>보여줘</a:t>
            </a:r>
            <a:r>
              <a:rPr lang="en-US" altLang="ko-KR" dirty="0" smtClean="0"/>
              <a:t>…</a:t>
            </a:r>
            <a:r>
              <a:rPr lang="ko-KR" altLang="en-US" dirty="0" err="1" smtClean="0"/>
              <a:t>ㅠㅠ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3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제주도 내 기업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기업유치 </a:t>
            </a:r>
            <a:r>
              <a:rPr lang="ko-KR" altLang="en-US" dirty="0" smtClean="0"/>
              <a:t>설명회</a:t>
            </a: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 smtClean="0"/>
              <a:t>지방투자촉진보조금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지역 대비 최대 </a:t>
            </a:r>
            <a:r>
              <a:rPr lang="en-US" altLang="ko-KR" sz="1600" dirty="0" smtClean="0"/>
              <a:t>10% </a:t>
            </a:r>
            <a:r>
              <a:rPr lang="ko-KR" altLang="en-US" sz="1600" dirty="0" smtClean="0"/>
              <a:t>우대지원</a:t>
            </a:r>
            <a:r>
              <a:rPr lang="en-US" altLang="ko-KR" sz="1600" dirty="0" smtClean="0"/>
              <a:t>)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수도권 기업 제주 이전 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신⋅증설 설비투자 지원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세제감면 혜택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수출보조금 지원</a:t>
            </a: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 smtClean="0"/>
              <a:t>문화산업 및 정보통신산업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건물임대료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설비장비구입비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고용보조금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 smtClean="0"/>
              <a:t>중소기업 </a:t>
            </a:r>
            <a:r>
              <a:rPr lang="ko-KR" altLang="en-US" dirty="0" smtClean="0"/>
              <a:t>경영안정 </a:t>
            </a:r>
            <a:r>
              <a:rPr lang="ko-KR" altLang="en-US" dirty="0" smtClean="0"/>
              <a:t>지원자금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 smtClean="0"/>
              <a:t>창업 </a:t>
            </a:r>
            <a:r>
              <a:rPr lang="ko-KR" altLang="en-US" dirty="0" smtClean="0"/>
              <a:t>및 경쟁력 강화 </a:t>
            </a:r>
            <a:r>
              <a:rPr lang="ko-KR" altLang="en-US" dirty="0" smtClean="0"/>
              <a:t>지원자금</a:t>
            </a: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r>
              <a:rPr lang="en-US" altLang="ko-KR" dirty="0" smtClean="0"/>
              <a:t>2019 </a:t>
            </a:r>
            <a:r>
              <a:rPr lang="ko-KR" altLang="en-US" dirty="0" smtClean="0"/>
              <a:t>중소기업육성시책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지원금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지원대상</a:t>
            </a:r>
            <a:r>
              <a:rPr lang="en-US" altLang="ko-KR" dirty="0"/>
              <a:t> </a:t>
            </a:r>
            <a:r>
              <a:rPr lang="ko-KR" altLang="en-US" dirty="0" smtClean="0"/>
              <a:t>등 확대</a:t>
            </a: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 smtClean="0"/>
              <a:t>기술지원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시험장비 지원 사업</a:t>
            </a:r>
            <a:endParaRPr lang="en-US" altLang="ko-KR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기업 지원 정책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32" y="4485927"/>
            <a:ext cx="2943500" cy="9374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32" y="5423347"/>
            <a:ext cx="2492332" cy="9414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81" y="4522299"/>
            <a:ext cx="1736183" cy="16546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19" y="1357652"/>
            <a:ext cx="2031990" cy="30047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09" y="1389932"/>
            <a:ext cx="2074391" cy="29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dirty="0" smtClean="0"/>
              <a:t>결론을 작성하라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3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 smtClean="0"/>
              <a:t>공공 데이터 </a:t>
            </a:r>
            <a:r>
              <a:rPr lang="ko-KR" altLang="en-US" sz="1400" dirty="0" smtClean="0"/>
              <a:t>포털</a:t>
            </a:r>
            <a:r>
              <a:rPr lang="en-US" altLang="ko-KR" sz="1400" dirty="0" smtClean="0"/>
              <a:t> https</a:t>
            </a:r>
            <a:r>
              <a:rPr lang="en-US" altLang="ko-KR" sz="1400" dirty="0" smtClean="0"/>
              <a:t>://www.data.go.kr</a:t>
            </a:r>
          </a:p>
          <a:p>
            <a:pPr marL="0" indent="0">
              <a:buNone/>
            </a:pPr>
            <a:r>
              <a:rPr lang="ko-KR" altLang="en-US" sz="1400" dirty="0" smtClean="0"/>
              <a:t>제주 데이터 </a:t>
            </a:r>
            <a:r>
              <a:rPr lang="ko-KR" altLang="en-US" sz="1400" dirty="0" smtClean="0"/>
              <a:t>허브</a:t>
            </a:r>
            <a:r>
              <a:rPr lang="en-US" altLang="ko-KR" sz="1400" dirty="0" smtClean="0"/>
              <a:t> https</a:t>
            </a:r>
            <a:r>
              <a:rPr lang="en-US" altLang="ko-KR" sz="1400" dirty="0" smtClean="0"/>
              <a:t>://www.jejudatahub.net</a:t>
            </a:r>
          </a:p>
          <a:p>
            <a:pPr marL="0" indent="0">
              <a:buNone/>
            </a:pPr>
            <a:r>
              <a:rPr lang="ko-KR" altLang="en-US" sz="1400" dirty="0" smtClean="0"/>
              <a:t>제주특별자치도 </a:t>
            </a:r>
            <a:r>
              <a:rPr lang="en-US" altLang="ko-KR" sz="1400" dirty="0" smtClean="0"/>
              <a:t>https</a:t>
            </a:r>
            <a:r>
              <a:rPr lang="en-US" altLang="ko-KR" sz="1400" dirty="0" smtClean="0"/>
              <a:t>://www.jeju.go.kr/</a:t>
            </a:r>
          </a:p>
          <a:p>
            <a:pPr marL="0" indent="0">
              <a:buNone/>
            </a:pPr>
            <a:r>
              <a:rPr lang="ko-KR" altLang="en-US" sz="1400" dirty="0" err="1" smtClean="0"/>
              <a:t>중소벤처기업부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중소기업통계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https</a:t>
            </a:r>
            <a:r>
              <a:rPr lang="en-US" altLang="ko-KR" sz="1400" dirty="0" smtClean="0"/>
              <a:t>://www.mss.go.kr/site/smba/foffice/ex/statDB/temaList.do</a:t>
            </a:r>
          </a:p>
          <a:p>
            <a:pPr marL="0" indent="0">
              <a:buNone/>
            </a:pPr>
            <a:r>
              <a:rPr lang="ko-KR" altLang="en-US" sz="1400" dirty="0" err="1" smtClean="0"/>
              <a:t>행정안전부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주민등록 인구통계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http</a:t>
            </a:r>
            <a:r>
              <a:rPr lang="en-US" altLang="ko-KR" sz="1400" dirty="0" smtClean="0"/>
              <a:t>://27.101.213.4/index.jsp</a:t>
            </a:r>
          </a:p>
          <a:p>
            <a:pPr marL="0" indent="0">
              <a:buNone/>
            </a:pPr>
            <a:r>
              <a:rPr lang="en-US" altLang="ko-KR" sz="1400" dirty="0" smtClean="0"/>
              <a:t>Invest </a:t>
            </a:r>
            <a:r>
              <a:rPr lang="en-US" altLang="ko-KR" sz="1400" dirty="0" smtClean="0"/>
              <a:t>JEJU http</a:t>
            </a:r>
            <a:r>
              <a:rPr lang="en-US" altLang="ko-KR" sz="1400" dirty="0" smtClean="0"/>
              <a:t>://www.investjeju.co.kr</a:t>
            </a:r>
          </a:p>
          <a:p>
            <a:pPr marL="0" indent="0">
              <a:buNone/>
            </a:pPr>
            <a:r>
              <a:rPr lang="en-US" altLang="ko-KR" sz="1400" dirty="0"/>
              <a:t>"</a:t>
            </a:r>
            <a:r>
              <a:rPr lang="ko-KR" altLang="en-US" sz="1400" dirty="0"/>
              <a:t>제주도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플레이스엠</a:t>
            </a:r>
            <a:r>
              <a:rPr lang="ko-KR" altLang="en-US" sz="1400" dirty="0"/>
              <a:t> 투자 협약 체결</a:t>
            </a:r>
            <a:r>
              <a:rPr lang="en-US" altLang="ko-KR" sz="1400" dirty="0"/>
              <a:t>", </a:t>
            </a:r>
            <a:r>
              <a:rPr lang="en-US" altLang="ko-KR" sz="1400" dirty="0" smtClean="0"/>
              <a:t>『</a:t>
            </a:r>
            <a:r>
              <a:rPr lang="ko-KR" altLang="en-US" sz="1400" dirty="0" smtClean="0"/>
              <a:t>제주일보</a:t>
            </a:r>
            <a:r>
              <a:rPr lang="en-US" altLang="ko-KR" sz="1400" dirty="0" smtClean="0"/>
              <a:t>』, 2019.08.22, &lt;</a:t>
            </a:r>
            <a:r>
              <a:rPr lang="en-US" altLang="ko-KR" sz="1400" dirty="0"/>
              <a:t> http://</a:t>
            </a:r>
            <a:r>
              <a:rPr lang="en-US" altLang="ko-KR" sz="1400" dirty="0" smtClean="0"/>
              <a:t>www.jejuilbo.net&gt;</a:t>
            </a:r>
          </a:p>
          <a:p>
            <a:pPr marL="0" indent="0">
              <a:buNone/>
            </a:pPr>
            <a:r>
              <a:rPr lang="ko-KR" altLang="en-US" sz="1400" dirty="0" smtClean="0"/>
              <a:t>제주특별자치도</a:t>
            </a:r>
            <a:r>
              <a:rPr lang="en-US" altLang="ko-KR" sz="1400" dirty="0" smtClean="0"/>
              <a:t>, “2019</a:t>
            </a:r>
            <a:r>
              <a:rPr lang="ko-KR" altLang="en-US" sz="1400" dirty="0"/>
              <a:t>년 중소기업 </a:t>
            </a:r>
            <a:r>
              <a:rPr lang="ko-KR" altLang="en-US" sz="1400" dirty="0" smtClean="0"/>
              <a:t>육성시책</a:t>
            </a:r>
            <a:r>
              <a:rPr lang="en-US" altLang="ko-KR" sz="1400" dirty="0" smtClean="0"/>
              <a:t>”, 2019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1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66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198</Words>
  <Application>Microsoft Office PowerPoint</Application>
  <PresentationFormat>와이드스크린</PresentationFormat>
  <Paragraphs>43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제주 기업 현황</vt:lpstr>
      <vt:lpstr>목차</vt:lpstr>
      <vt:lpstr>분석 목적</vt:lpstr>
      <vt:lpstr>제주도 내 기업 현황</vt:lpstr>
      <vt:lpstr>제주도 내 기업 현황</vt:lpstr>
      <vt:lpstr>제주도 내 기업 현황</vt:lpstr>
      <vt:lpstr>결론</vt:lpstr>
      <vt:lpstr>참고자료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제주 기업 현황</dc:title>
  <dc:creator>김호경</dc:creator>
  <cp:lastModifiedBy>ho</cp:lastModifiedBy>
  <cp:revision>47</cp:revision>
  <dcterms:created xsi:type="dcterms:W3CDTF">2019-12-05T18:54:02Z</dcterms:created>
  <dcterms:modified xsi:type="dcterms:W3CDTF">2019-12-05T21:56:29Z</dcterms:modified>
</cp:coreProperties>
</file>