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5" r:id="rId6"/>
    <p:sldId id="259" r:id="rId7"/>
    <p:sldId id="264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7E304-CABE-4895-B9D1-E6DFB5D08E0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32F26-484F-449D-A531-9A81D535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95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F26-484F-449D-A531-9A81D53530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3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F26-484F-449D-A531-9A81D53530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0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F26-484F-449D-A531-9A81D53530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2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0891-5689-45EC-B6AB-624539A5C1C3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1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919E-FB7B-470D-AD5F-3FCB620781E5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1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DFF9-D64F-49E9-8B6A-A1B1BCECD8F3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50279" cy="112077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1D07-7F44-4F46-BB05-A06E3917E7CA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16432" y="1232871"/>
            <a:ext cx="10537368" cy="2443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5810248" y="636815"/>
            <a:ext cx="5543552" cy="84908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69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8E6A-CE29-4A7D-9951-457D351659F7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0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074A-BFD6-462F-B049-36CAA18B9AF6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9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9D54-7930-4523-9BF1-32DD037A120F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1814-B7C9-43BC-A377-A1A7B5818B53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9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89A4-4F17-4B8E-8A1C-5DB1A1561E48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7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222C-881A-45DA-8217-79B888AC4E6E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3B0-06B9-42D6-ADA5-F2008EC716EF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5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75F3-6B9A-49EF-B023-5E09121453FF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0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제주 기업 현황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7418" y="5257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김호경</a:t>
            </a:r>
          </a:p>
        </p:txBody>
      </p:sp>
    </p:spTree>
    <p:extLst>
      <p:ext uri="{BB962C8B-B14F-4D97-AF65-F5344CB8AC3E}">
        <p14:creationId xmlns:p14="http://schemas.microsoft.com/office/powerpoint/2010/main" val="18416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공공 데이터 포털</a:t>
            </a:r>
            <a:r>
              <a:rPr lang="en-US" altLang="ko-KR" sz="1400" dirty="0"/>
              <a:t> https://www.data.go.kr</a:t>
            </a:r>
          </a:p>
          <a:p>
            <a:pPr marL="0" indent="0">
              <a:buNone/>
            </a:pPr>
            <a:r>
              <a:rPr lang="ko-KR" altLang="en-US" sz="1400" dirty="0"/>
              <a:t>제주 데이터 허브</a:t>
            </a:r>
            <a:r>
              <a:rPr lang="en-US" altLang="ko-KR" sz="1400" dirty="0"/>
              <a:t> https://www.jejudatahub.net</a:t>
            </a:r>
          </a:p>
          <a:p>
            <a:pPr marL="0" indent="0">
              <a:buNone/>
            </a:pPr>
            <a:r>
              <a:rPr lang="ko-KR" altLang="en-US" sz="1400" dirty="0"/>
              <a:t>제주특별자치도 </a:t>
            </a:r>
            <a:r>
              <a:rPr lang="en-US" altLang="ko-KR" sz="1400" dirty="0"/>
              <a:t>https://www.jeju.go.kr/</a:t>
            </a:r>
          </a:p>
          <a:p>
            <a:pPr marL="0" indent="0">
              <a:buNone/>
            </a:pPr>
            <a:r>
              <a:rPr lang="ko-KR" altLang="en-US" sz="1400" dirty="0" err="1"/>
              <a:t>중소벤처기업부</a:t>
            </a:r>
            <a:r>
              <a:rPr lang="en-US" altLang="ko-KR" sz="1400" dirty="0"/>
              <a:t>(</a:t>
            </a:r>
            <a:r>
              <a:rPr lang="ko-KR" altLang="en-US" sz="1400" dirty="0"/>
              <a:t>중소기업통계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https://www.mss.go.kr/site/smba/foffice/ex/statDB/temaList.do</a:t>
            </a:r>
          </a:p>
          <a:p>
            <a:pPr marL="0" indent="0">
              <a:buNone/>
            </a:pPr>
            <a:r>
              <a:rPr lang="ko-KR" altLang="en-US" sz="1400" dirty="0" err="1"/>
              <a:t>행정안전부</a:t>
            </a:r>
            <a:r>
              <a:rPr lang="en-US" altLang="ko-KR" sz="1400" dirty="0"/>
              <a:t>(</a:t>
            </a:r>
            <a:r>
              <a:rPr lang="ko-KR" altLang="en-US" sz="1400" dirty="0"/>
              <a:t>주민등록 인구통계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http://27.101.213.4/index.jsp</a:t>
            </a:r>
          </a:p>
          <a:p>
            <a:pPr marL="0" indent="0">
              <a:buNone/>
            </a:pPr>
            <a:r>
              <a:rPr lang="en-US" altLang="ko-KR" sz="1400" dirty="0"/>
              <a:t>Invest JEJU http://www.investjeju.co.kr</a:t>
            </a:r>
          </a:p>
          <a:p>
            <a:pPr marL="0" indent="0">
              <a:buNone/>
            </a:pPr>
            <a:r>
              <a:rPr lang="en-US" altLang="ko-KR" sz="1400" dirty="0"/>
              <a:t>"</a:t>
            </a:r>
            <a:r>
              <a:rPr lang="ko-KR" altLang="en-US" sz="1400" dirty="0"/>
              <a:t>제주도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플레이스엠</a:t>
            </a:r>
            <a:r>
              <a:rPr lang="ko-KR" altLang="en-US" sz="1400" dirty="0"/>
              <a:t> 투자 협약 체결</a:t>
            </a:r>
            <a:r>
              <a:rPr lang="en-US" altLang="ko-KR" sz="1400" dirty="0"/>
              <a:t>", 『</a:t>
            </a:r>
            <a:r>
              <a:rPr lang="ko-KR" altLang="en-US" sz="1400" dirty="0"/>
              <a:t>제주일보</a:t>
            </a:r>
            <a:r>
              <a:rPr lang="en-US" altLang="ko-KR" sz="1400" dirty="0"/>
              <a:t>』, 2019.08.22, &lt; http://www.jejuilbo.net&gt;</a:t>
            </a:r>
          </a:p>
          <a:p>
            <a:pPr marL="0" indent="0">
              <a:buNone/>
            </a:pPr>
            <a:r>
              <a:rPr lang="ko-KR" altLang="en-US" sz="1400" dirty="0"/>
              <a:t>제주특별자치도</a:t>
            </a:r>
            <a:r>
              <a:rPr lang="en-US" altLang="ko-KR" sz="1400" dirty="0"/>
              <a:t>, “2019</a:t>
            </a:r>
            <a:r>
              <a:rPr lang="ko-KR" altLang="en-US" sz="1400" dirty="0"/>
              <a:t>년 중소기업 육성시책</a:t>
            </a:r>
            <a:r>
              <a:rPr lang="en-US" altLang="ko-KR" sz="1400" dirty="0"/>
              <a:t>”, 2019. 1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668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orient="vert" idx="4294967295"/>
          </p:nvPr>
        </p:nvSpPr>
        <p:spPr>
          <a:xfrm>
            <a:off x="1326292" y="1825625"/>
            <a:ext cx="10515600" cy="4351338"/>
          </a:xfrm>
        </p:spPr>
        <p:txBody>
          <a:bodyPr/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/>
              <a:t>분석 목적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/>
              <a:t>제주도 내 기업 현황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/>
              <a:t>결론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/>
              <a:t>참고자료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03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기업이 제주에 위치하는 이유가 무엇인지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818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제주도 내 기업 현황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수도권 기업 제주 이전 사례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5"/>
          <a:stretch/>
        </p:blipFill>
        <p:spPr>
          <a:xfrm>
            <a:off x="976700" y="1494522"/>
            <a:ext cx="4971020" cy="4429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76" y="2455068"/>
            <a:ext cx="5314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9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제주도 내 기업 현황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2010~2018</a:t>
            </a:r>
            <a:r>
              <a:rPr lang="ko-KR" altLang="en-US" dirty="0"/>
              <a:t>년 연도별 인구</a:t>
            </a:r>
            <a:r>
              <a:rPr lang="en-US" altLang="ko-KR" dirty="0"/>
              <a:t>(</a:t>
            </a:r>
            <a:r>
              <a:rPr lang="ko-KR" altLang="en-US" dirty="0"/>
              <a:t>만명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ko-KR" altLang="en-US" dirty="0"/>
              <a:t>제주도 약 </a:t>
            </a:r>
            <a:r>
              <a:rPr lang="en-US" altLang="ko-KR" dirty="0"/>
              <a:t>15</a:t>
            </a:r>
            <a:r>
              <a:rPr lang="ko-KR" altLang="en-US" dirty="0"/>
              <a:t>만명 증가</a:t>
            </a:r>
          </a:p>
          <a:p>
            <a:pPr marL="514350" indent="-514350">
              <a:buFont typeface="+mj-lt"/>
              <a:buAutoNum type="arabicParenR"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B026A-0572-460D-AA7F-3FDA87D9C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DD172-3BE6-4060-A20D-9AD3DAE35060}"/>
              </a:ext>
            </a:extLst>
          </p:cNvPr>
          <p:cNvGrpSpPr/>
          <p:nvPr/>
        </p:nvGrpSpPr>
        <p:grpSpPr>
          <a:xfrm>
            <a:off x="1112019" y="3578181"/>
            <a:ext cx="9967963" cy="2692800"/>
            <a:chOff x="745900" y="3578181"/>
            <a:chExt cx="9967963" cy="26928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EFCBD14-78B1-443E-A19E-4273C16D293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900" y="3578181"/>
              <a:ext cx="3193200" cy="26928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3F0C63F-35AB-465C-BE14-BB3346DFE3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3282" y="3578181"/>
              <a:ext cx="3193200" cy="2692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41B1611-7496-49AB-AE00-B6A7CF20941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0663" y="3578181"/>
              <a:ext cx="3193200" cy="269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759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제주도 내 기업 현황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2015~2017</a:t>
            </a:r>
            <a:r>
              <a:rPr lang="ko-KR" altLang="en-US" dirty="0"/>
              <a:t>년 연도별 </a:t>
            </a:r>
            <a:r>
              <a:rPr lang="ko-KR" altLang="en-US" dirty="0" err="1"/>
              <a:t>사업체수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제주도 약 </a:t>
            </a:r>
            <a:r>
              <a:rPr lang="en-US" altLang="ko-KR" dirty="0"/>
              <a:t>5,000</a:t>
            </a:r>
            <a:r>
              <a:rPr lang="ko-KR" altLang="en-US" dirty="0"/>
              <a:t>개의 업체 증가</a:t>
            </a:r>
          </a:p>
          <a:p>
            <a:pPr marL="514350" indent="-514350">
              <a:buFont typeface="+mj-lt"/>
              <a:buAutoNum type="arabicParenR"/>
            </a:pP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3D1475E-6E64-4161-B370-9DE95E014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3CBB6C-CAB2-4F17-9BA2-D4F939A2584A}"/>
              </a:ext>
            </a:extLst>
          </p:cNvPr>
          <p:cNvGrpSpPr/>
          <p:nvPr/>
        </p:nvGrpSpPr>
        <p:grpSpPr>
          <a:xfrm>
            <a:off x="1117260" y="3484164"/>
            <a:ext cx="9957480" cy="2692800"/>
            <a:chOff x="838200" y="3586215"/>
            <a:chExt cx="9957480" cy="23184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F424A68-7021-467D-A0F2-0A369038F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586215"/>
              <a:ext cx="3193200" cy="231847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D2C198E-5C15-489F-B07D-C94B70850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0395" y="3586215"/>
              <a:ext cx="3193091" cy="23184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F386AF6-EF91-4ECE-81DC-B343A211F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480" y="3586215"/>
              <a:ext cx="3193200" cy="2318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36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제주도 내 기업 현황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2015~2017</a:t>
            </a:r>
            <a:r>
              <a:rPr lang="ko-KR" altLang="en-US" dirty="0"/>
              <a:t>년 연도별 매출액</a:t>
            </a:r>
            <a:r>
              <a:rPr lang="en-US" altLang="ko-KR" dirty="0"/>
              <a:t>(</a:t>
            </a:r>
            <a:r>
              <a:rPr lang="ko-KR" altLang="en-US" dirty="0"/>
              <a:t>억원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ko-KR" altLang="en-US" dirty="0"/>
              <a:t>제주도 약 </a:t>
            </a:r>
            <a:r>
              <a:rPr lang="en-US" altLang="ko-KR" dirty="0"/>
              <a:t>6</a:t>
            </a:r>
            <a:r>
              <a:rPr lang="ko-KR" altLang="en-US" dirty="0"/>
              <a:t>억원 증가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B026A-0572-460D-AA7F-3FDA87D9C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424A68-7021-467D-A0F2-0A369038F65C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15" y="3456582"/>
            <a:ext cx="3192624" cy="26916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2C198E-5C15-489F-B07D-C94B7085081F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12" y="3456582"/>
            <a:ext cx="3193200" cy="2692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386AF6-EF91-4ECE-81DC-B343A211F13A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585" y="3484164"/>
            <a:ext cx="3193200" cy="26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제주도 내 기업 현황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기업유치 설명회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지방투자촉진보조금 </a:t>
            </a:r>
            <a:r>
              <a:rPr lang="en-US" altLang="ko-KR" sz="1600" dirty="0"/>
              <a:t>(</a:t>
            </a:r>
            <a:r>
              <a:rPr lang="ko-KR" altLang="en-US" sz="1600" dirty="0"/>
              <a:t>다른 지역 대비 최대 </a:t>
            </a:r>
            <a:r>
              <a:rPr lang="en-US" altLang="ko-KR" sz="1600" dirty="0"/>
              <a:t>10% </a:t>
            </a:r>
            <a:r>
              <a:rPr lang="ko-KR" altLang="en-US" sz="1600" dirty="0"/>
              <a:t>우대지원</a:t>
            </a:r>
            <a:r>
              <a:rPr lang="en-US" altLang="ko-KR" sz="1600" dirty="0"/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수도권 기업 제주 이전 지원</a:t>
            </a:r>
            <a:r>
              <a:rPr lang="en-US" altLang="ko-KR" dirty="0"/>
              <a:t>, </a:t>
            </a:r>
            <a:r>
              <a:rPr lang="ko-KR" altLang="en-US" dirty="0"/>
              <a:t>신⋅증설 설비투자 지원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세제감면 혜택</a:t>
            </a:r>
            <a:r>
              <a:rPr lang="en-US" altLang="ko-KR" dirty="0"/>
              <a:t>, </a:t>
            </a:r>
            <a:r>
              <a:rPr lang="ko-KR" altLang="en-US" dirty="0"/>
              <a:t>수출보조금 지원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문화산업 및 정보통신산업 지원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건물임대료</a:t>
            </a:r>
            <a:r>
              <a:rPr lang="en-US" altLang="ko-KR" dirty="0"/>
              <a:t>, </a:t>
            </a:r>
            <a:r>
              <a:rPr lang="ko-KR" altLang="en-US" dirty="0"/>
              <a:t>설비장비구입비</a:t>
            </a:r>
            <a:r>
              <a:rPr lang="en-US" altLang="ko-KR" dirty="0"/>
              <a:t>, </a:t>
            </a:r>
            <a:r>
              <a:rPr lang="ko-KR" altLang="en-US" dirty="0"/>
              <a:t>고용보조금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중소기업 경영안정 지원자금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창업 및 경쟁력 강화 지원자금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en-US" altLang="ko-KR" dirty="0"/>
              <a:t>2019 </a:t>
            </a:r>
            <a:r>
              <a:rPr lang="ko-KR" altLang="en-US" dirty="0"/>
              <a:t>중소기업육성시책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지원금</a:t>
            </a:r>
            <a:r>
              <a:rPr lang="en-US" altLang="ko-KR" dirty="0"/>
              <a:t>, </a:t>
            </a:r>
            <a:r>
              <a:rPr lang="ko-KR" altLang="en-US" dirty="0"/>
              <a:t>지원대상</a:t>
            </a:r>
            <a:r>
              <a:rPr lang="en-US" altLang="ko-KR" dirty="0"/>
              <a:t> </a:t>
            </a:r>
            <a:r>
              <a:rPr lang="ko-KR" altLang="en-US" dirty="0"/>
              <a:t>등 확대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기술지원</a:t>
            </a:r>
            <a:r>
              <a:rPr lang="en-US" altLang="ko-KR" dirty="0"/>
              <a:t>, </a:t>
            </a:r>
            <a:r>
              <a:rPr lang="ko-KR" altLang="en-US" dirty="0"/>
              <a:t>생산</a:t>
            </a:r>
            <a:r>
              <a:rPr lang="en-US" altLang="ko-KR" dirty="0"/>
              <a:t>/</a:t>
            </a:r>
            <a:r>
              <a:rPr lang="ko-KR" altLang="en-US" dirty="0"/>
              <a:t>시험장비 지원 사업</a:t>
            </a:r>
            <a:endParaRPr lang="en-US" altLang="ko-KR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기업 </a:t>
            </a:r>
            <a:r>
              <a:rPr lang="ko-KR" altLang="en-US"/>
              <a:t>지원 활동 및 정책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32" y="4485927"/>
            <a:ext cx="2943500" cy="9374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32" y="5423347"/>
            <a:ext cx="2492332" cy="9414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81" y="4522299"/>
            <a:ext cx="1736183" cy="1654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19" y="1357652"/>
            <a:ext cx="2031990" cy="30047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09" y="1389932"/>
            <a:ext cx="2074391" cy="29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4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제주도 내 인구 증가</a:t>
            </a:r>
            <a:r>
              <a:rPr lang="en-US" altLang="ko-KR" dirty="0"/>
              <a:t>, </a:t>
            </a:r>
            <a:r>
              <a:rPr lang="ko-KR" altLang="en-US" dirty="0"/>
              <a:t>기업 지원 활동 및 정책 등</a:t>
            </a:r>
          </a:p>
        </p:txBody>
      </p:sp>
    </p:spTree>
    <p:extLst>
      <p:ext uri="{BB962C8B-B14F-4D97-AF65-F5344CB8AC3E}">
        <p14:creationId xmlns:p14="http://schemas.microsoft.com/office/powerpoint/2010/main" val="376534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280</Words>
  <Application>Microsoft Office PowerPoint</Application>
  <PresentationFormat>와이드스크린</PresentationFormat>
  <Paragraphs>47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제주 기업 현황</vt:lpstr>
      <vt:lpstr>목차</vt:lpstr>
      <vt:lpstr>분석 목적</vt:lpstr>
      <vt:lpstr>제주도 내 기업 현황</vt:lpstr>
      <vt:lpstr>제주도 내 기업 현황</vt:lpstr>
      <vt:lpstr>제주도 내 기업 현황</vt:lpstr>
      <vt:lpstr>제주도 내 기업 현황</vt:lpstr>
      <vt:lpstr>제주도 내 기업 현황</vt:lpstr>
      <vt:lpstr>결론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제주 기업 현황</dc:title>
  <dc:creator>김호경</dc:creator>
  <cp:lastModifiedBy>ICT01_05</cp:lastModifiedBy>
  <cp:revision>79</cp:revision>
  <dcterms:created xsi:type="dcterms:W3CDTF">2019-12-05T18:54:02Z</dcterms:created>
  <dcterms:modified xsi:type="dcterms:W3CDTF">2019-12-06T03:57:57Z</dcterms:modified>
</cp:coreProperties>
</file>