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-images.jianshu.io/upload_images/5970003-8dd840ab9d35a4f8.png?imageMogr2/auto-orient/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724128" y="0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北桥</a:t>
            </a:r>
            <a:r>
              <a:rPr lang="zh-CN" altLang="en-US" dirty="0" smtClean="0"/>
              <a:t>是高速芯片，和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交换数据。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南桥</a:t>
            </a:r>
            <a:r>
              <a:rPr lang="zh-CN" altLang="en-US" dirty="0" smtClean="0"/>
              <a:t>是低速芯片，和磁盘，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，键盘，鼠标等外设进行交换数据。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 Cong</dc:creator>
  <cp:lastModifiedBy>Administrator Cong</cp:lastModifiedBy>
  <cp:revision>3</cp:revision>
  <dcterms:created xsi:type="dcterms:W3CDTF">2019-06-08T03:01:38Z</dcterms:created>
  <dcterms:modified xsi:type="dcterms:W3CDTF">2019-06-08T03:04:29Z</dcterms:modified>
</cp:coreProperties>
</file>