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720000"/>
            <a:ext cx="1800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021931" y="16039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Hello </a:t>
            </a:r>
            <a:r>
              <a:rPr dirty="0" smtClean="0"/>
              <a:t>World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6" name="TextBox 1"/>
          <p:cNvSpPr txBox="1"/>
          <p:nvPr/>
        </p:nvSpPr>
        <p:spPr>
          <a:xfrm>
            <a:off x="2304960" y="197325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Hello </a:t>
            </a:r>
            <a:r>
              <a:rPr dirty="0" smtClean="0"/>
              <a:t>World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7" name="TextBox 1"/>
          <p:cNvSpPr txBox="1"/>
          <p:nvPr/>
        </p:nvSpPr>
        <p:spPr>
          <a:xfrm>
            <a:off x="2553154" y="237125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Hello </a:t>
            </a:r>
            <a:r>
              <a:rPr dirty="0" smtClean="0"/>
              <a:t>World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dirty="0" smtClean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congzw</cp:lastModifiedBy>
  <cp:revision>5</cp:revision>
  <dcterms:modified xsi:type="dcterms:W3CDTF">2019-10-31T10:05:36Z</dcterms:modified>
</cp:coreProperties>
</file>