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78" r:id="rId6"/>
    <p:sldId id="258" r:id="rId7"/>
    <p:sldId id="285" r:id="rId8"/>
    <p:sldId id="289" r:id="rId9"/>
    <p:sldId id="281" r:id="rId10"/>
    <p:sldId id="290" r:id="rId11"/>
    <p:sldId id="282"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5EB7A0-6CA1-5944-BE18-839640406868}" v="188" dt="2025-03-05T15:59:23.7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90734" autoAdjust="0"/>
  </p:normalViewPr>
  <p:slideViewPr>
    <p:cSldViewPr snapToGrid="0">
      <p:cViewPr varScale="1">
        <p:scale>
          <a:sx n="62" d="100"/>
          <a:sy n="62" d="100"/>
        </p:scale>
        <p:origin x="90" y="91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dia Dobi" userId="f842406952296c32" providerId="LiveId" clId="{6E428458-A66B-498A-9DCA-F525D8739FED}"/>
    <pc:docChg chg="custSel modSld">
      <pc:chgData name="Ledia Dobi" userId="f842406952296c32" providerId="LiveId" clId="{6E428458-A66B-498A-9DCA-F525D8739FED}" dt="2025-03-04T02:53:55.319" v="1540" actId="20577"/>
      <pc:docMkLst>
        <pc:docMk/>
      </pc:docMkLst>
      <pc:sldChg chg="modSp mod modNotesTx">
        <pc:chgData name="Ledia Dobi" userId="f842406952296c32" providerId="LiveId" clId="{6E428458-A66B-498A-9DCA-F525D8739FED}" dt="2025-03-04T02:43:41.711" v="636" actId="20577"/>
        <pc:sldMkLst>
          <pc:docMk/>
          <pc:sldMk cId="3571516367" sldId="258"/>
        </pc:sldMkLst>
        <pc:spChg chg="mod">
          <ac:chgData name="Ledia Dobi" userId="f842406952296c32" providerId="LiveId" clId="{6E428458-A66B-498A-9DCA-F525D8739FED}" dt="2025-03-04T02:42:27.349" v="356" actId="20577"/>
          <ac:spMkLst>
            <pc:docMk/>
            <pc:sldMk cId="3571516367" sldId="258"/>
            <ac:spMk id="3" creationId="{9D5232F9-FD00-464A-9F17-619C91AEF8F3}"/>
          </ac:spMkLst>
        </pc:spChg>
      </pc:sldChg>
      <pc:sldChg chg="addSp delSp modSp mod">
        <pc:chgData name="Ledia Dobi" userId="f842406952296c32" providerId="LiveId" clId="{6E428458-A66B-498A-9DCA-F525D8739FED}" dt="2025-03-04T02:53:38.185" v="1515" actId="20577"/>
        <pc:sldMkLst>
          <pc:docMk/>
          <pc:sldMk cId="103458723" sldId="281"/>
        </pc:sldMkLst>
        <pc:spChg chg="add mod">
          <ac:chgData name="Ledia Dobi" userId="f842406952296c32" providerId="LiveId" clId="{6E428458-A66B-498A-9DCA-F525D8739FED}" dt="2025-03-04T02:52:27.977" v="1416" actId="1076"/>
          <ac:spMkLst>
            <pc:docMk/>
            <pc:sldMk cId="103458723" sldId="281"/>
            <ac:spMk id="3" creationId="{7B91A8BD-C2E8-07D9-FAB7-BC837246EF48}"/>
          </ac:spMkLst>
        </pc:spChg>
        <pc:spChg chg="add mod">
          <ac:chgData name="Ledia Dobi" userId="f842406952296c32" providerId="LiveId" clId="{6E428458-A66B-498A-9DCA-F525D8739FED}" dt="2025-03-04T02:53:38.185" v="1515" actId="20577"/>
          <ac:spMkLst>
            <pc:docMk/>
            <pc:sldMk cId="103458723" sldId="281"/>
            <ac:spMk id="4" creationId="{B81043F5-211F-18C1-0554-A1F08544DE33}"/>
          </ac:spMkLst>
        </pc:spChg>
        <pc:spChg chg="add del mod">
          <ac:chgData name="Ledia Dobi" userId="f842406952296c32" providerId="LiveId" clId="{6E428458-A66B-498A-9DCA-F525D8739FED}" dt="2025-03-04T02:52:14.902" v="1414" actId="478"/>
          <ac:spMkLst>
            <pc:docMk/>
            <pc:sldMk cId="103458723" sldId="281"/>
            <ac:spMk id="6" creationId="{5CB4904C-A703-24F8-7C67-DB991BC4D7F8}"/>
          </ac:spMkLst>
        </pc:spChg>
        <pc:spChg chg="add del mod">
          <ac:chgData name="Ledia Dobi" userId="f842406952296c32" providerId="LiveId" clId="{6E428458-A66B-498A-9DCA-F525D8739FED}" dt="2025-03-04T02:52:17.249" v="1415" actId="478"/>
          <ac:spMkLst>
            <pc:docMk/>
            <pc:sldMk cId="103458723" sldId="281"/>
            <ac:spMk id="9" creationId="{9E22101D-B557-96A0-94C5-23FA761858D0}"/>
          </ac:spMkLst>
        </pc:spChg>
        <pc:spChg chg="mod">
          <ac:chgData name="Ledia Dobi" userId="f842406952296c32" providerId="LiveId" clId="{6E428458-A66B-498A-9DCA-F525D8739FED}" dt="2025-03-04T02:46:49.057" v="884" actId="14100"/>
          <ac:spMkLst>
            <pc:docMk/>
            <pc:sldMk cId="103458723" sldId="281"/>
            <ac:spMk id="12" creationId="{554B61B9-26F6-B304-92CD-03053DAAF2A8}"/>
          </ac:spMkLst>
        </pc:spChg>
        <pc:spChg chg="del mod">
          <ac:chgData name="Ledia Dobi" userId="f842406952296c32" providerId="LiveId" clId="{6E428458-A66B-498A-9DCA-F525D8739FED}" dt="2025-03-04T02:52:08.822" v="1412" actId="478"/>
          <ac:spMkLst>
            <pc:docMk/>
            <pc:sldMk cId="103458723" sldId="281"/>
            <ac:spMk id="14" creationId="{CB9F9E8B-42CD-AC26-AFC9-F1F66695693B}"/>
          </ac:spMkLst>
        </pc:spChg>
        <pc:spChg chg="mod">
          <ac:chgData name="Ledia Dobi" userId="f842406952296c32" providerId="LiveId" clId="{6E428458-A66B-498A-9DCA-F525D8739FED}" dt="2025-03-04T02:53:33.585" v="1504" actId="20577"/>
          <ac:spMkLst>
            <pc:docMk/>
            <pc:sldMk cId="103458723" sldId="281"/>
            <ac:spMk id="35" creationId="{EDBE6233-75E9-40D1-968F-58CA9AD0FF50}"/>
          </ac:spMkLst>
        </pc:spChg>
        <pc:spChg chg="del mod">
          <ac:chgData name="Ledia Dobi" userId="f842406952296c32" providerId="LiveId" clId="{6E428458-A66B-498A-9DCA-F525D8739FED}" dt="2025-03-04T02:52:10.640" v="1413" actId="478"/>
          <ac:spMkLst>
            <pc:docMk/>
            <pc:sldMk cId="103458723" sldId="281"/>
            <ac:spMk id="50" creationId="{8F6B2AE9-DDE4-FD99-A235-3B39EEE21481}"/>
          </ac:spMkLst>
        </pc:spChg>
      </pc:sldChg>
      <pc:sldChg chg="modSp mod">
        <pc:chgData name="Ledia Dobi" userId="f842406952296c32" providerId="LiveId" clId="{6E428458-A66B-498A-9DCA-F525D8739FED}" dt="2025-03-04T02:53:55.319" v="1540" actId="20577"/>
        <pc:sldMkLst>
          <pc:docMk/>
          <pc:sldMk cId="636929804" sldId="282"/>
        </pc:sldMkLst>
        <pc:spChg chg="mod">
          <ac:chgData name="Ledia Dobi" userId="f842406952296c32" providerId="LiveId" clId="{6E428458-A66B-498A-9DCA-F525D8739FED}" dt="2025-03-04T02:53:46.638" v="1522" actId="20577"/>
          <ac:spMkLst>
            <pc:docMk/>
            <pc:sldMk cId="636929804" sldId="282"/>
            <ac:spMk id="13" creationId="{7E5B6E40-3A7D-ACF7-AA38-25977D322D81}"/>
          </ac:spMkLst>
        </pc:spChg>
        <pc:spChg chg="mod">
          <ac:chgData name="Ledia Dobi" userId="f842406952296c32" providerId="LiveId" clId="{6E428458-A66B-498A-9DCA-F525D8739FED}" dt="2025-03-04T02:53:55.319" v="1540" actId="20577"/>
          <ac:spMkLst>
            <pc:docMk/>
            <pc:sldMk cId="636929804" sldId="282"/>
            <ac:spMk id="15" creationId="{A536BD54-EFA1-25A2-9F04-4F22C36E2A5D}"/>
          </ac:spMkLst>
        </pc:spChg>
      </pc:sldChg>
      <pc:sldChg chg="addSp modSp mod">
        <pc:chgData name="Ledia Dobi" userId="f842406952296c32" providerId="LiveId" clId="{6E428458-A66B-498A-9DCA-F525D8739FED}" dt="2025-03-04T02:45:55.406" v="875" actId="255"/>
        <pc:sldMkLst>
          <pc:docMk/>
          <pc:sldMk cId="2176211557" sldId="285"/>
        </pc:sldMkLst>
        <pc:spChg chg="mod">
          <ac:chgData name="Ledia Dobi" userId="f842406952296c32" providerId="LiveId" clId="{6E428458-A66B-498A-9DCA-F525D8739FED}" dt="2025-03-04T02:45:11.012" v="841" actId="1076"/>
          <ac:spMkLst>
            <pc:docMk/>
            <pc:sldMk cId="2176211557" sldId="285"/>
            <ac:spMk id="2" creationId="{1216919D-701D-BFBB-AA94-6FAB94186364}"/>
          </ac:spMkLst>
        </pc:spChg>
        <pc:spChg chg="add mod">
          <ac:chgData name="Ledia Dobi" userId="f842406952296c32" providerId="LiveId" clId="{6E428458-A66B-498A-9DCA-F525D8739FED}" dt="2025-03-04T02:45:55.406" v="875" actId="255"/>
          <ac:spMkLst>
            <pc:docMk/>
            <pc:sldMk cId="2176211557" sldId="285"/>
            <ac:spMk id="3" creationId="{89AA3A1D-625A-0993-47DD-447A7BB5184B}"/>
          </ac:spMkLst>
        </pc:spChg>
      </pc:sldChg>
    </pc:docChg>
  </pc:docChgLst>
  <pc:docChgLst>
    <pc:chgData name="Conor O’Malley" userId="7f1e2f7a85897ce2" providerId="LiveId" clId="{B85EB7A0-6CA1-5944-BE18-839640406868}"/>
    <pc:docChg chg="undo custSel addSld delSld modSld sldOrd">
      <pc:chgData name="Conor O’Malley" userId="7f1e2f7a85897ce2" providerId="LiveId" clId="{B85EB7A0-6CA1-5944-BE18-839640406868}" dt="2025-03-05T15:59:48.860" v="2019" actId="20577"/>
      <pc:docMkLst>
        <pc:docMk/>
      </pc:docMkLst>
      <pc:sldChg chg="setBg">
        <pc:chgData name="Conor O’Malley" userId="7f1e2f7a85897ce2" providerId="LiveId" clId="{B85EB7A0-6CA1-5944-BE18-839640406868}" dt="2025-03-05T15:59:10.408" v="2014"/>
        <pc:sldMkLst>
          <pc:docMk/>
          <pc:sldMk cId="2586058810" sldId="256"/>
        </pc:sldMkLst>
      </pc:sldChg>
      <pc:sldChg chg="addSp delSp modSp mod setBg">
        <pc:chgData name="Conor O’Malley" userId="7f1e2f7a85897ce2" providerId="LiveId" clId="{B85EB7A0-6CA1-5944-BE18-839640406868}" dt="2025-03-05T15:59:18.551" v="2015"/>
        <pc:sldMkLst>
          <pc:docMk/>
          <pc:sldMk cId="3571516367" sldId="258"/>
        </pc:sldMkLst>
        <pc:spChg chg="mod">
          <ac:chgData name="Conor O’Malley" userId="7f1e2f7a85897ce2" providerId="LiveId" clId="{B85EB7A0-6CA1-5944-BE18-839640406868}" dt="2025-03-05T15:57:08.730" v="2004" actId="14100"/>
          <ac:spMkLst>
            <pc:docMk/>
            <pc:sldMk cId="3571516367" sldId="258"/>
            <ac:spMk id="2" creationId="{0A32731C-311B-46F7-A865-6C3AF6B09A47}"/>
          </ac:spMkLst>
        </pc:spChg>
        <pc:spChg chg="del mod">
          <ac:chgData name="Conor O’Malley" userId="7f1e2f7a85897ce2" providerId="LiveId" clId="{B85EB7A0-6CA1-5944-BE18-839640406868}" dt="2025-03-05T15:55:04.318" v="1942" actId="12084"/>
          <ac:spMkLst>
            <pc:docMk/>
            <pc:sldMk cId="3571516367" sldId="258"/>
            <ac:spMk id="3" creationId="{9D5232F9-FD00-464A-9F17-619C91AEF8F3}"/>
          </ac:spMkLst>
        </pc:spChg>
        <pc:graphicFrameChg chg="add mod">
          <ac:chgData name="Conor O’Malley" userId="7f1e2f7a85897ce2" providerId="LiveId" clId="{B85EB7A0-6CA1-5944-BE18-839640406868}" dt="2025-03-05T15:58:28.796" v="2010"/>
          <ac:graphicFrameMkLst>
            <pc:docMk/>
            <pc:sldMk cId="3571516367" sldId="258"/>
            <ac:graphicFrameMk id="4" creationId="{A579F1D0-AE80-6728-A457-DFEBC3E719F9}"/>
          </ac:graphicFrameMkLst>
        </pc:graphicFrameChg>
      </pc:sldChg>
      <pc:sldChg chg="addSp delSp modSp mod">
        <pc:chgData name="Conor O’Malley" userId="7f1e2f7a85897ce2" providerId="LiveId" clId="{B85EB7A0-6CA1-5944-BE18-839640406868}" dt="2025-03-05T15:46:28.517" v="1713" actId="20577"/>
        <pc:sldMkLst>
          <pc:docMk/>
          <pc:sldMk cId="103458723" sldId="281"/>
        </pc:sldMkLst>
        <pc:spChg chg="mod">
          <ac:chgData name="Conor O’Malley" userId="7f1e2f7a85897ce2" providerId="LiveId" clId="{B85EB7A0-6CA1-5944-BE18-839640406868}" dt="2025-03-05T15:22:41.635" v="1100" actId="14100"/>
          <ac:spMkLst>
            <pc:docMk/>
            <pc:sldMk cId="103458723" sldId="281"/>
            <ac:spMk id="2" creationId="{A95E2E6A-35EC-1B8E-0FD7-8C67870ACA64}"/>
          </ac:spMkLst>
        </pc:spChg>
        <pc:spChg chg="add del mod">
          <ac:chgData name="Conor O’Malley" userId="7f1e2f7a85897ce2" providerId="LiveId" clId="{B85EB7A0-6CA1-5944-BE18-839640406868}" dt="2025-03-05T15:30:55.784" v="1351" actId="1036"/>
          <ac:spMkLst>
            <pc:docMk/>
            <pc:sldMk cId="103458723" sldId="281"/>
            <ac:spMk id="3" creationId="{7B91A8BD-C2E8-07D9-FAB7-BC837246EF48}"/>
          </ac:spMkLst>
        </pc:spChg>
        <pc:spChg chg="del mod">
          <ac:chgData name="Conor O’Malley" userId="7f1e2f7a85897ce2" providerId="LiveId" clId="{B85EB7A0-6CA1-5944-BE18-839640406868}" dt="2025-03-05T15:04:00.318" v="7" actId="478"/>
          <ac:spMkLst>
            <pc:docMk/>
            <pc:sldMk cId="103458723" sldId="281"/>
            <ac:spMk id="4" creationId="{B81043F5-211F-18C1-0554-A1F08544DE33}"/>
          </ac:spMkLst>
        </pc:spChg>
        <pc:spChg chg="add del mod">
          <ac:chgData name="Conor O’Malley" userId="7f1e2f7a85897ce2" providerId="LiveId" clId="{B85EB7A0-6CA1-5944-BE18-839640406868}" dt="2025-03-05T15:41:22.776" v="1610" actId="20577"/>
          <ac:spMkLst>
            <pc:docMk/>
            <pc:sldMk cId="103458723" sldId="281"/>
            <ac:spMk id="5" creationId="{1B7E1539-291E-8D94-9040-4EBA20A5E8DB}"/>
          </ac:spMkLst>
        </pc:spChg>
        <pc:spChg chg="mod">
          <ac:chgData name="Conor O’Malley" userId="7f1e2f7a85897ce2" providerId="LiveId" clId="{B85EB7A0-6CA1-5944-BE18-839640406868}" dt="2025-03-05T15:35:42.556" v="1502" actId="20577"/>
          <ac:spMkLst>
            <pc:docMk/>
            <pc:sldMk cId="103458723" sldId="281"/>
            <ac:spMk id="12" creationId="{554B61B9-26F6-B304-92CD-03053DAAF2A8}"/>
          </ac:spMkLst>
        </pc:spChg>
        <pc:spChg chg="add mod">
          <ac:chgData name="Conor O’Malley" userId="7f1e2f7a85897ce2" providerId="LiveId" clId="{B85EB7A0-6CA1-5944-BE18-839640406868}" dt="2025-03-05T15:46:28.517" v="1713" actId="20577"/>
          <ac:spMkLst>
            <pc:docMk/>
            <pc:sldMk cId="103458723" sldId="281"/>
            <ac:spMk id="17" creationId="{D7F6D6A9-F7BC-C999-9FDC-56985121FD5D}"/>
          </ac:spMkLst>
        </pc:spChg>
        <pc:spChg chg="add mod">
          <ac:chgData name="Conor O’Malley" userId="7f1e2f7a85897ce2" providerId="LiveId" clId="{B85EB7A0-6CA1-5944-BE18-839640406868}" dt="2025-03-05T15:46:21.955" v="1691" actId="20577"/>
          <ac:spMkLst>
            <pc:docMk/>
            <pc:sldMk cId="103458723" sldId="281"/>
            <ac:spMk id="18" creationId="{881A7C5E-717F-8885-E12B-10B298F3F6DA}"/>
          </ac:spMkLst>
        </pc:spChg>
        <pc:spChg chg="mod">
          <ac:chgData name="Conor O’Malley" userId="7f1e2f7a85897ce2" providerId="LiveId" clId="{B85EB7A0-6CA1-5944-BE18-839640406868}" dt="2025-03-05T15:37:49.562" v="1585" actId="20577"/>
          <ac:spMkLst>
            <pc:docMk/>
            <pc:sldMk cId="103458723" sldId="281"/>
            <ac:spMk id="35" creationId="{EDBE6233-75E9-40D1-968F-58CA9AD0FF50}"/>
          </ac:spMkLst>
        </pc:spChg>
        <pc:picChg chg="add del mod">
          <ac:chgData name="Conor O’Malley" userId="7f1e2f7a85897ce2" providerId="LiveId" clId="{B85EB7A0-6CA1-5944-BE18-839640406868}" dt="2025-03-05T15:25:43.937" v="1164" actId="478"/>
          <ac:picMkLst>
            <pc:docMk/>
            <pc:sldMk cId="103458723" sldId="281"/>
            <ac:picMk id="6" creationId="{5CF7AAE3-82D4-A24A-F6BC-EA65A14BCA8C}"/>
          </ac:picMkLst>
        </pc:picChg>
        <pc:picChg chg="add del mod modCrop">
          <ac:chgData name="Conor O’Malley" userId="7f1e2f7a85897ce2" providerId="LiveId" clId="{B85EB7A0-6CA1-5944-BE18-839640406868}" dt="2025-03-05T15:38:55.555" v="1586" actId="478"/>
          <ac:picMkLst>
            <pc:docMk/>
            <pc:sldMk cId="103458723" sldId="281"/>
            <ac:picMk id="9" creationId="{9B76AFD6-710B-B9FC-2455-A3E2F7709A32}"/>
          </ac:picMkLst>
        </pc:picChg>
        <pc:picChg chg="add del mod">
          <ac:chgData name="Conor O’Malley" userId="7f1e2f7a85897ce2" providerId="LiveId" clId="{B85EB7A0-6CA1-5944-BE18-839640406868}" dt="2025-03-05T15:27:44.272" v="1175" actId="478"/>
          <ac:picMkLst>
            <pc:docMk/>
            <pc:sldMk cId="103458723" sldId="281"/>
            <ac:picMk id="10" creationId="{8C4C66A1-7F14-A7A5-C2C3-DAF77557116C}"/>
          </ac:picMkLst>
        </pc:picChg>
        <pc:picChg chg="add del mod">
          <ac:chgData name="Conor O’Malley" userId="7f1e2f7a85897ce2" providerId="LiveId" clId="{B85EB7A0-6CA1-5944-BE18-839640406868}" dt="2025-03-05T15:39:41.406" v="1587" actId="478"/>
          <ac:picMkLst>
            <pc:docMk/>
            <pc:sldMk cId="103458723" sldId="281"/>
            <ac:picMk id="11" creationId="{5BF8C874-0E73-C12B-82FF-54C93E3CBE95}"/>
          </ac:picMkLst>
        </pc:picChg>
        <pc:picChg chg="add mod">
          <ac:chgData name="Conor O’Malley" userId="7f1e2f7a85897ce2" providerId="LiveId" clId="{B85EB7A0-6CA1-5944-BE18-839640406868}" dt="2025-03-05T15:45:55.856" v="1671" actId="14100"/>
          <ac:picMkLst>
            <pc:docMk/>
            <pc:sldMk cId="103458723" sldId="281"/>
            <ac:picMk id="13" creationId="{A725041B-8EF4-DE9E-710B-00C0D6B3F5F0}"/>
          </ac:picMkLst>
        </pc:picChg>
        <pc:picChg chg="add mod modCrop">
          <ac:chgData name="Conor O’Malley" userId="7f1e2f7a85897ce2" providerId="LiveId" clId="{B85EB7A0-6CA1-5944-BE18-839640406868}" dt="2025-03-05T15:45:34.088" v="1667" actId="166"/>
          <ac:picMkLst>
            <pc:docMk/>
            <pc:sldMk cId="103458723" sldId="281"/>
            <ac:picMk id="15" creationId="{80C82F3A-84BE-6A4D-C5F9-F6B1D5EB8B66}"/>
          </ac:picMkLst>
        </pc:picChg>
        <pc:picChg chg="add del mod">
          <ac:chgData name="Conor O’Malley" userId="7f1e2f7a85897ce2" providerId="LiveId" clId="{B85EB7A0-6CA1-5944-BE18-839640406868}" dt="2025-03-05T15:45:29.323" v="1666" actId="478"/>
          <ac:picMkLst>
            <pc:docMk/>
            <pc:sldMk cId="103458723" sldId="281"/>
            <ac:picMk id="16" creationId="{14B867FD-2E02-1FBA-D7D1-9FD9C7E65DB9}"/>
          </ac:picMkLst>
        </pc:picChg>
      </pc:sldChg>
      <pc:sldChg chg="addSp delSp modSp mod setBg">
        <pc:chgData name="Conor O’Malley" userId="7f1e2f7a85897ce2" providerId="LiveId" clId="{B85EB7A0-6CA1-5944-BE18-839640406868}" dt="2025-03-05T15:59:23.770" v="2016"/>
        <pc:sldMkLst>
          <pc:docMk/>
          <pc:sldMk cId="636929804" sldId="282"/>
        </pc:sldMkLst>
        <pc:spChg chg="add mod">
          <ac:chgData name="Conor O’Malley" userId="7f1e2f7a85897ce2" providerId="LiveId" clId="{B85EB7A0-6CA1-5944-BE18-839640406868}" dt="2025-03-05T15:17:48.347" v="1020" actId="20577"/>
          <ac:spMkLst>
            <pc:docMk/>
            <pc:sldMk cId="636929804" sldId="282"/>
            <ac:spMk id="3" creationId="{3E3A0373-6CF3-5C5B-7557-81D82CC76C1A}"/>
          </ac:spMkLst>
        </pc:spChg>
        <pc:spChg chg="del mod">
          <ac:chgData name="Conor O’Malley" userId="7f1e2f7a85897ce2" providerId="LiveId" clId="{B85EB7A0-6CA1-5944-BE18-839640406868}" dt="2025-03-05T15:13:25.657" v="281" actId="478"/>
          <ac:spMkLst>
            <pc:docMk/>
            <pc:sldMk cId="636929804" sldId="282"/>
            <ac:spMk id="14" creationId="{5112969F-EB84-49D5-7100-1FB28870FB30}"/>
          </ac:spMkLst>
        </pc:spChg>
        <pc:spChg chg="mod">
          <ac:chgData name="Conor O’Malley" userId="7f1e2f7a85897ce2" providerId="LiveId" clId="{B85EB7A0-6CA1-5944-BE18-839640406868}" dt="2025-03-05T15:13:10.763" v="268" actId="1076"/>
          <ac:spMkLst>
            <pc:docMk/>
            <pc:sldMk cId="636929804" sldId="282"/>
            <ac:spMk id="15" creationId="{A536BD54-EFA1-25A2-9F04-4F22C36E2A5D}"/>
          </ac:spMkLst>
        </pc:spChg>
        <pc:spChg chg="mod">
          <ac:chgData name="Conor O’Malley" userId="7f1e2f7a85897ce2" providerId="LiveId" clId="{B85EB7A0-6CA1-5944-BE18-839640406868}" dt="2025-03-05T15:17:09.511" v="818" actId="20577"/>
          <ac:spMkLst>
            <pc:docMk/>
            <pc:sldMk cId="636929804" sldId="282"/>
            <ac:spMk id="36" creationId="{E71298F0-74F1-FECA-0F02-495F9A2EBA7B}"/>
          </ac:spMkLst>
        </pc:spChg>
      </pc:sldChg>
      <pc:sldChg chg="new del">
        <pc:chgData name="Conor O’Malley" userId="7f1e2f7a85897ce2" providerId="LiveId" clId="{B85EB7A0-6CA1-5944-BE18-839640406868}" dt="2025-03-05T15:09:04.155" v="185" actId="680"/>
        <pc:sldMkLst>
          <pc:docMk/>
          <pc:sldMk cId="300902098" sldId="286"/>
        </pc:sldMkLst>
      </pc:sldChg>
      <pc:sldChg chg="modSp add del mod">
        <pc:chgData name="Conor O’Malley" userId="7f1e2f7a85897ce2" providerId="LiveId" clId="{B85EB7A0-6CA1-5944-BE18-839640406868}" dt="2025-03-05T15:53:06.315" v="1890" actId="2696"/>
        <pc:sldMkLst>
          <pc:docMk/>
          <pc:sldMk cId="587998069" sldId="286"/>
        </pc:sldMkLst>
        <pc:spChg chg="mod">
          <ac:chgData name="Conor O’Malley" userId="7f1e2f7a85897ce2" providerId="LiveId" clId="{B85EB7A0-6CA1-5944-BE18-839640406868}" dt="2025-03-05T15:18:45.669" v="1055" actId="20577"/>
          <ac:spMkLst>
            <pc:docMk/>
            <pc:sldMk cId="587998069" sldId="286"/>
            <ac:spMk id="3" creationId="{8BDA5528-AA2A-B807-57B0-D8F41AADCA74}"/>
          </ac:spMkLst>
        </pc:spChg>
        <pc:spChg chg="mod">
          <ac:chgData name="Conor O’Malley" userId="7f1e2f7a85897ce2" providerId="LiveId" clId="{B85EB7A0-6CA1-5944-BE18-839640406868}" dt="2025-03-05T15:19:26.019" v="1069" actId="14100"/>
          <ac:spMkLst>
            <pc:docMk/>
            <pc:sldMk cId="587998069" sldId="286"/>
            <ac:spMk id="12" creationId="{7E127851-4F19-D10C-4453-A9D79542D8D1}"/>
          </ac:spMkLst>
        </pc:spChg>
      </pc:sldChg>
      <pc:sldChg chg="addSp delSp modSp add del mod">
        <pc:chgData name="Conor O’Malley" userId="7f1e2f7a85897ce2" providerId="LiveId" clId="{B85EB7A0-6CA1-5944-BE18-839640406868}" dt="2025-03-05T15:53:06.315" v="1890" actId="2696"/>
        <pc:sldMkLst>
          <pc:docMk/>
          <pc:sldMk cId="2097175347" sldId="287"/>
        </pc:sldMkLst>
        <pc:spChg chg="mod">
          <ac:chgData name="Conor O’Malley" userId="7f1e2f7a85897ce2" providerId="LiveId" clId="{B85EB7A0-6CA1-5944-BE18-839640406868}" dt="2025-03-05T15:18:50.363" v="1063" actId="20577"/>
          <ac:spMkLst>
            <pc:docMk/>
            <pc:sldMk cId="2097175347" sldId="287"/>
            <ac:spMk id="3" creationId="{3CBA04C6-6998-7322-5386-40E39A9EB92E}"/>
          </ac:spMkLst>
        </pc:spChg>
        <pc:spChg chg="add del mod">
          <ac:chgData name="Conor O’Malley" userId="7f1e2f7a85897ce2" providerId="LiveId" clId="{B85EB7A0-6CA1-5944-BE18-839640406868}" dt="2025-03-05T15:18:03.285" v="1036" actId="478"/>
          <ac:spMkLst>
            <pc:docMk/>
            <pc:sldMk cId="2097175347" sldId="287"/>
            <ac:spMk id="6" creationId="{46BF34C5-AA0B-B377-478D-809160BD9CC5}"/>
          </ac:spMkLst>
        </pc:spChg>
        <pc:spChg chg="add mod">
          <ac:chgData name="Conor O’Malley" userId="7f1e2f7a85897ce2" providerId="LiveId" clId="{B85EB7A0-6CA1-5944-BE18-839640406868}" dt="2025-03-05T15:19:04.953" v="1067" actId="14100"/>
          <ac:spMkLst>
            <pc:docMk/>
            <pc:sldMk cId="2097175347" sldId="287"/>
            <ac:spMk id="7" creationId="{AF830F33-C7B1-F586-0200-CF8195A63F96}"/>
          </ac:spMkLst>
        </pc:spChg>
        <pc:spChg chg="del mod">
          <ac:chgData name="Conor O’Malley" userId="7f1e2f7a85897ce2" providerId="LiveId" clId="{B85EB7A0-6CA1-5944-BE18-839640406868}" dt="2025-03-05T15:18:01.058" v="1035" actId="478"/>
          <ac:spMkLst>
            <pc:docMk/>
            <pc:sldMk cId="2097175347" sldId="287"/>
            <ac:spMk id="12" creationId="{1C501CE6-A80D-A765-4EE4-1A228F6EA3B9}"/>
          </ac:spMkLst>
        </pc:spChg>
      </pc:sldChg>
      <pc:sldChg chg="modSp add del mod">
        <pc:chgData name="Conor O’Malley" userId="7f1e2f7a85897ce2" providerId="LiveId" clId="{B85EB7A0-6CA1-5944-BE18-839640406868}" dt="2025-03-05T15:31:04.244" v="1353" actId="2696"/>
        <pc:sldMkLst>
          <pc:docMk/>
          <pc:sldMk cId="771788460" sldId="288"/>
        </pc:sldMkLst>
        <pc:spChg chg="mod">
          <ac:chgData name="Conor O’Malley" userId="7f1e2f7a85897ce2" providerId="LiveId" clId="{B85EB7A0-6CA1-5944-BE18-839640406868}" dt="2025-03-05T15:30:06.935" v="1284" actId="14100"/>
          <ac:spMkLst>
            <pc:docMk/>
            <pc:sldMk cId="771788460" sldId="288"/>
            <ac:spMk id="3" creationId="{05333649-59BC-171D-0596-C83871365997}"/>
          </ac:spMkLst>
        </pc:spChg>
        <pc:spChg chg="mod">
          <ac:chgData name="Conor O’Malley" userId="7f1e2f7a85897ce2" providerId="LiveId" clId="{B85EB7A0-6CA1-5944-BE18-839640406868}" dt="2025-03-05T15:30:01" v="1283" actId="552"/>
          <ac:spMkLst>
            <pc:docMk/>
            <pc:sldMk cId="771788460" sldId="288"/>
            <ac:spMk id="12" creationId="{5FE5B71E-9B01-3CC6-EF20-C2C2D433DEF7}"/>
          </ac:spMkLst>
        </pc:spChg>
      </pc:sldChg>
      <pc:sldChg chg="addSp delSp modSp add mod ord">
        <pc:chgData name="Conor O’Malley" userId="7f1e2f7a85897ce2" providerId="LiveId" clId="{B85EB7A0-6CA1-5944-BE18-839640406868}" dt="2025-03-05T15:41:55.804" v="1625" actId="20577"/>
        <pc:sldMkLst>
          <pc:docMk/>
          <pc:sldMk cId="2254518816" sldId="289"/>
        </pc:sldMkLst>
        <pc:spChg chg="mod">
          <ac:chgData name="Conor O’Malley" userId="7f1e2f7a85897ce2" providerId="LiveId" clId="{B85EB7A0-6CA1-5944-BE18-839640406868}" dt="2025-03-05T15:41:55.804" v="1625" actId="20577"/>
          <ac:spMkLst>
            <pc:docMk/>
            <pc:sldMk cId="2254518816" sldId="289"/>
            <ac:spMk id="5" creationId="{FD04F64F-6F47-76AE-A1ED-35B2F1471E96}"/>
          </ac:spMkLst>
        </pc:spChg>
        <pc:spChg chg="add del mod">
          <ac:chgData name="Conor O’Malley" userId="7f1e2f7a85897ce2" providerId="LiveId" clId="{B85EB7A0-6CA1-5944-BE18-839640406868}" dt="2025-03-05T15:35:03.970" v="1480" actId="478"/>
          <ac:spMkLst>
            <pc:docMk/>
            <pc:sldMk cId="2254518816" sldId="289"/>
            <ac:spMk id="7" creationId="{9993CCE3-1FDA-42FC-B210-142F4169629B}"/>
          </ac:spMkLst>
        </pc:spChg>
        <pc:spChg chg="add mod">
          <ac:chgData name="Conor O’Malley" userId="7f1e2f7a85897ce2" providerId="LiveId" clId="{B85EB7A0-6CA1-5944-BE18-839640406868}" dt="2025-03-05T15:34:58.450" v="1479" actId="404"/>
          <ac:spMkLst>
            <pc:docMk/>
            <pc:sldMk cId="2254518816" sldId="289"/>
            <ac:spMk id="10" creationId="{A9C9BD65-6CA3-BB31-177F-DC18A56F0B8F}"/>
          </ac:spMkLst>
        </pc:spChg>
        <pc:spChg chg="mod">
          <ac:chgData name="Conor O’Malley" userId="7f1e2f7a85897ce2" providerId="LiveId" clId="{B85EB7A0-6CA1-5944-BE18-839640406868}" dt="2025-03-05T15:35:29.269" v="1495" actId="20577"/>
          <ac:spMkLst>
            <pc:docMk/>
            <pc:sldMk cId="2254518816" sldId="289"/>
            <ac:spMk id="12" creationId="{E89514D6-AADA-176F-CA87-63BEF47BD78B}"/>
          </ac:spMkLst>
        </pc:spChg>
        <pc:spChg chg="add mod">
          <ac:chgData name="Conor O’Malley" userId="7f1e2f7a85897ce2" providerId="LiveId" clId="{B85EB7A0-6CA1-5944-BE18-839640406868}" dt="2025-03-05T15:35:12.531" v="1491" actId="20577"/>
          <ac:spMkLst>
            <pc:docMk/>
            <pc:sldMk cId="2254518816" sldId="289"/>
            <ac:spMk id="13" creationId="{59F22A75-5E15-825B-9C77-5B0FBC8AC84B}"/>
          </ac:spMkLst>
        </pc:spChg>
        <pc:spChg chg="add mod">
          <ac:chgData name="Conor O’Malley" userId="7f1e2f7a85897ce2" providerId="LiveId" clId="{B85EB7A0-6CA1-5944-BE18-839640406868}" dt="2025-03-05T15:37:17.565" v="1563"/>
          <ac:spMkLst>
            <pc:docMk/>
            <pc:sldMk cId="2254518816" sldId="289"/>
            <ac:spMk id="14" creationId="{FEC8BA19-2891-B4ED-9DB9-175566646BB3}"/>
          </ac:spMkLst>
        </pc:spChg>
        <pc:spChg chg="mod">
          <ac:chgData name="Conor O’Malley" userId="7f1e2f7a85897ce2" providerId="LiveId" clId="{B85EB7A0-6CA1-5944-BE18-839640406868}" dt="2025-03-05T15:36:05.511" v="1533" actId="27636"/>
          <ac:spMkLst>
            <pc:docMk/>
            <pc:sldMk cId="2254518816" sldId="289"/>
            <ac:spMk id="35" creationId="{C0181065-E68C-B38F-6D73-412A2677919E}"/>
          </ac:spMkLst>
        </pc:spChg>
        <pc:picChg chg="add mod modCrop">
          <ac:chgData name="Conor O’Malley" userId="7f1e2f7a85897ce2" providerId="LiveId" clId="{B85EB7A0-6CA1-5944-BE18-839640406868}" dt="2025-03-05T15:34:14.652" v="1405" actId="1036"/>
          <ac:picMkLst>
            <pc:docMk/>
            <pc:sldMk cId="2254518816" sldId="289"/>
            <ac:picMk id="6" creationId="{B605A3D8-0DAD-91FD-7BD3-70438755A533}"/>
          </ac:picMkLst>
        </pc:picChg>
        <pc:picChg chg="mod">
          <ac:chgData name="Conor O’Malley" userId="7f1e2f7a85897ce2" providerId="LiveId" clId="{B85EB7A0-6CA1-5944-BE18-839640406868}" dt="2025-03-05T15:34:16.749" v="1407" actId="1036"/>
          <ac:picMkLst>
            <pc:docMk/>
            <pc:sldMk cId="2254518816" sldId="289"/>
            <ac:picMk id="9" creationId="{4B1750F3-D742-6FCD-F960-5BD8F12A0A8A}"/>
          </ac:picMkLst>
        </pc:picChg>
        <pc:picChg chg="del">
          <ac:chgData name="Conor O’Malley" userId="7f1e2f7a85897ce2" providerId="LiveId" clId="{B85EB7A0-6CA1-5944-BE18-839640406868}" dt="2025-03-05T15:32:50.440" v="1361" actId="478"/>
          <ac:picMkLst>
            <pc:docMk/>
            <pc:sldMk cId="2254518816" sldId="289"/>
            <ac:picMk id="11" creationId="{647B630A-29D6-4E50-2EEA-2BFB6E77041B}"/>
          </ac:picMkLst>
        </pc:picChg>
      </pc:sldChg>
      <pc:sldChg chg="addSp delSp modSp add mod">
        <pc:chgData name="Conor O’Malley" userId="7f1e2f7a85897ce2" providerId="LiveId" clId="{B85EB7A0-6CA1-5944-BE18-839640406868}" dt="2025-03-05T15:59:48.860" v="2019" actId="20577"/>
        <pc:sldMkLst>
          <pc:docMk/>
          <pc:sldMk cId="654647652" sldId="290"/>
        </pc:sldMkLst>
        <pc:spChg chg="mod">
          <ac:chgData name="Conor O’Malley" userId="7f1e2f7a85897ce2" providerId="LiveId" clId="{B85EB7A0-6CA1-5944-BE18-839640406868}" dt="2025-03-05T15:52:51.785" v="1889" actId="108"/>
          <ac:spMkLst>
            <pc:docMk/>
            <pc:sldMk cId="654647652" sldId="290"/>
            <ac:spMk id="5" creationId="{92155A96-7478-4556-8DC9-1E4A8C3508B2}"/>
          </ac:spMkLst>
        </pc:spChg>
        <pc:spChg chg="add del mod">
          <ac:chgData name="Conor O’Malley" userId="7f1e2f7a85897ce2" providerId="LiveId" clId="{B85EB7A0-6CA1-5944-BE18-839640406868}" dt="2025-03-05T15:58:53.170" v="2013"/>
          <ac:spMkLst>
            <pc:docMk/>
            <pc:sldMk cId="654647652" sldId="290"/>
            <ac:spMk id="6" creationId="{E2D555CF-4A30-4B45-A8BC-14AF188C5B96}"/>
          </ac:spMkLst>
        </pc:spChg>
        <pc:spChg chg="mod">
          <ac:chgData name="Conor O’Malley" userId="7f1e2f7a85897ce2" providerId="LiveId" clId="{B85EB7A0-6CA1-5944-BE18-839640406868}" dt="2025-03-05T15:46:45.923" v="1724" actId="27636"/>
          <ac:spMkLst>
            <pc:docMk/>
            <pc:sldMk cId="654647652" sldId="290"/>
            <ac:spMk id="12" creationId="{59177C2B-0E82-568C-9929-D97459390FB6}"/>
          </ac:spMkLst>
        </pc:spChg>
        <pc:spChg chg="mod">
          <ac:chgData name="Conor O’Malley" userId="7f1e2f7a85897ce2" providerId="LiveId" clId="{B85EB7A0-6CA1-5944-BE18-839640406868}" dt="2025-03-05T15:59:48.860" v="2019" actId="20577"/>
          <ac:spMkLst>
            <pc:docMk/>
            <pc:sldMk cId="654647652" sldId="290"/>
            <ac:spMk id="17" creationId="{6547C174-9DF0-E872-5FCF-38537710D252}"/>
          </ac:spMkLst>
        </pc:spChg>
        <pc:spChg chg="mod">
          <ac:chgData name="Conor O’Malley" userId="7f1e2f7a85897ce2" providerId="LiveId" clId="{B85EB7A0-6CA1-5944-BE18-839640406868}" dt="2025-03-05T15:59:46.401" v="2017" actId="20577"/>
          <ac:spMkLst>
            <pc:docMk/>
            <pc:sldMk cId="654647652" sldId="290"/>
            <ac:spMk id="18" creationId="{BF054F22-005F-9B66-ABD8-9E15F0D2E5EF}"/>
          </ac:spMkLst>
        </pc:spChg>
        <pc:spChg chg="mod">
          <ac:chgData name="Conor O’Malley" userId="7f1e2f7a85897ce2" providerId="LiveId" clId="{B85EB7A0-6CA1-5944-BE18-839640406868}" dt="2025-03-05T15:48:07.391" v="1867" actId="20577"/>
          <ac:spMkLst>
            <pc:docMk/>
            <pc:sldMk cId="654647652" sldId="290"/>
            <ac:spMk id="35" creationId="{6C448F09-27A3-1693-1A25-0CE535BDAB3F}"/>
          </ac:spMkLst>
        </pc:spChg>
        <pc:picChg chg="add mod">
          <ac:chgData name="Conor O’Malley" userId="7f1e2f7a85897ce2" providerId="LiveId" clId="{B85EB7A0-6CA1-5944-BE18-839640406868}" dt="2025-03-05T15:49:56.394" v="1875" actId="1035"/>
          <ac:picMkLst>
            <pc:docMk/>
            <pc:sldMk cId="654647652" sldId="290"/>
            <ac:picMk id="4" creationId="{F98941D8-2645-A77C-72F4-03A1FEDD3733}"/>
          </ac:picMkLst>
        </pc:picChg>
        <pc:picChg chg="del">
          <ac:chgData name="Conor O’Malley" userId="7f1e2f7a85897ce2" providerId="LiveId" clId="{B85EB7A0-6CA1-5944-BE18-839640406868}" dt="2025-03-05T15:49:41.943" v="1871" actId="478"/>
          <ac:picMkLst>
            <pc:docMk/>
            <pc:sldMk cId="654647652" sldId="290"/>
            <ac:picMk id="13" creationId="{481D1FAA-64BD-DA00-1143-A93B6DB859FB}"/>
          </ac:picMkLst>
        </pc:picChg>
        <pc:picChg chg="mod modCrop">
          <ac:chgData name="Conor O’Malley" userId="7f1e2f7a85897ce2" providerId="LiveId" clId="{B85EB7A0-6CA1-5944-BE18-839640406868}" dt="2025-03-05T15:53:32.738" v="1892" actId="18131"/>
          <ac:picMkLst>
            <pc:docMk/>
            <pc:sldMk cId="654647652" sldId="290"/>
            <ac:picMk id="15" creationId="{D875838A-DE88-C787-2199-5A98E86FBA6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D4E0F7-4BFC-3640-A4DF-85E6AEBD80BB}"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58CADE2F-2271-DC46-8242-2328D46EE63A}">
      <dgm:prSet/>
      <dgm:spPr/>
      <dgm:t>
        <a:bodyPr/>
        <a:lstStyle/>
        <a:p>
          <a:r>
            <a:rPr lang="en-US" b="1" baseline="0" dirty="0"/>
            <a:t>Zillow </a:t>
          </a:r>
          <a:endParaRPr lang="en-US" dirty="0"/>
        </a:p>
      </dgm:t>
    </dgm:pt>
    <dgm:pt modelId="{5DE2A47A-539F-D245-8AC2-492BE20836B6}" type="parTrans" cxnId="{14038BEA-8C4C-CB4C-AF5B-0C2B25A458FC}">
      <dgm:prSet/>
      <dgm:spPr/>
      <dgm:t>
        <a:bodyPr/>
        <a:lstStyle/>
        <a:p>
          <a:endParaRPr lang="en-US"/>
        </a:p>
      </dgm:t>
    </dgm:pt>
    <dgm:pt modelId="{AFC2AFCB-A62E-C742-84DD-705A38203135}" type="sibTrans" cxnId="{14038BEA-8C4C-CB4C-AF5B-0C2B25A458FC}">
      <dgm:prSet/>
      <dgm:spPr/>
      <dgm:t>
        <a:bodyPr/>
        <a:lstStyle/>
        <a:p>
          <a:endParaRPr lang="en-US"/>
        </a:p>
      </dgm:t>
    </dgm:pt>
    <dgm:pt modelId="{D467D908-B77D-6F4B-987C-0A01CE609E0A}">
      <dgm:prSet/>
      <dgm:spPr/>
      <dgm:t>
        <a:bodyPr/>
        <a:lstStyle/>
        <a:p>
          <a:r>
            <a:rPr lang="en-US" b="1" baseline="0" dirty="0"/>
            <a:t>Federal Reserve Economic Database</a:t>
          </a:r>
          <a:endParaRPr lang="en-US" dirty="0"/>
        </a:p>
      </dgm:t>
    </dgm:pt>
    <dgm:pt modelId="{447515F4-A427-FA40-93F7-401C83AA044E}" type="parTrans" cxnId="{DFE15DC7-41FF-7743-B82C-F3A0F992D70E}">
      <dgm:prSet/>
      <dgm:spPr/>
      <dgm:t>
        <a:bodyPr/>
        <a:lstStyle/>
        <a:p>
          <a:endParaRPr lang="en-US"/>
        </a:p>
      </dgm:t>
    </dgm:pt>
    <dgm:pt modelId="{D0792A9F-35F8-E144-A714-3051763E151F}" type="sibTrans" cxnId="{DFE15DC7-41FF-7743-B82C-F3A0F992D70E}">
      <dgm:prSet/>
      <dgm:spPr/>
      <dgm:t>
        <a:bodyPr/>
        <a:lstStyle/>
        <a:p>
          <a:endParaRPr lang="en-US"/>
        </a:p>
      </dgm:t>
    </dgm:pt>
    <dgm:pt modelId="{08D148B4-4095-3942-96BD-548E2BE219E9}">
      <dgm:prSet/>
      <dgm:spPr/>
      <dgm:t>
        <a:bodyPr/>
        <a:lstStyle/>
        <a:p>
          <a:r>
            <a:rPr lang="en-US" b="1" baseline="0" dirty="0"/>
            <a:t>NYPD Crime Stats</a:t>
          </a:r>
          <a:endParaRPr lang="en-US" dirty="0"/>
        </a:p>
      </dgm:t>
    </dgm:pt>
    <dgm:pt modelId="{C5676C2B-7398-3241-968E-B79ABB4040BA}" type="parTrans" cxnId="{E30DF257-D217-1E46-835B-17E40773608B}">
      <dgm:prSet/>
      <dgm:spPr/>
      <dgm:t>
        <a:bodyPr/>
        <a:lstStyle/>
        <a:p>
          <a:endParaRPr lang="en-US"/>
        </a:p>
      </dgm:t>
    </dgm:pt>
    <dgm:pt modelId="{35C92DAB-FB06-F440-8B95-212E5FF09785}" type="sibTrans" cxnId="{E30DF257-D217-1E46-835B-17E40773608B}">
      <dgm:prSet/>
      <dgm:spPr/>
      <dgm:t>
        <a:bodyPr/>
        <a:lstStyle/>
        <a:p>
          <a:endParaRPr lang="en-US"/>
        </a:p>
      </dgm:t>
    </dgm:pt>
    <dgm:pt modelId="{73F63868-D91D-3C44-9832-4347641F56F7}">
      <dgm:prSet/>
      <dgm:spPr/>
      <dgm:t>
        <a:bodyPr/>
        <a:lstStyle/>
        <a:p>
          <a:r>
            <a:rPr lang="en-US" b="1" baseline="0" dirty="0"/>
            <a:t>Dummy Variables</a:t>
          </a:r>
          <a:endParaRPr lang="en-US" dirty="0"/>
        </a:p>
      </dgm:t>
    </dgm:pt>
    <dgm:pt modelId="{DFE1CC4F-56D4-DE45-9BEC-C4B26A61F1B7}" type="parTrans" cxnId="{875C75D9-C69B-0C48-A9E1-B75885719678}">
      <dgm:prSet/>
      <dgm:spPr/>
      <dgm:t>
        <a:bodyPr/>
        <a:lstStyle/>
        <a:p>
          <a:endParaRPr lang="en-US"/>
        </a:p>
      </dgm:t>
    </dgm:pt>
    <dgm:pt modelId="{F20B98C6-B90E-0C49-9861-EAB27493F3D0}" type="sibTrans" cxnId="{875C75D9-C69B-0C48-A9E1-B75885719678}">
      <dgm:prSet/>
      <dgm:spPr/>
      <dgm:t>
        <a:bodyPr/>
        <a:lstStyle/>
        <a:p>
          <a:endParaRPr lang="en-US"/>
        </a:p>
      </dgm:t>
    </dgm:pt>
    <dgm:pt modelId="{D9F458D0-F8F8-8843-90D0-45BBA1AEB515}">
      <dgm:prSet/>
      <dgm:spPr/>
      <dgm:t>
        <a:bodyPr/>
        <a:lstStyle/>
        <a:p>
          <a:r>
            <a:rPr lang="en-US" b="0" baseline="0" dirty="0"/>
            <a:t>median home sale prices, </a:t>
          </a:r>
          <a:endParaRPr lang="en-US" dirty="0"/>
        </a:p>
      </dgm:t>
    </dgm:pt>
    <dgm:pt modelId="{F2823EFB-B3DA-164E-A5C5-1C7A4159624B}" type="parTrans" cxnId="{DBCCF052-CE7F-4149-BC71-98E525BE10EF}">
      <dgm:prSet/>
      <dgm:spPr/>
      <dgm:t>
        <a:bodyPr/>
        <a:lstStyle/>
        <a:p>
          <a:endParaRPr lang="en-US"/>
        </a:p>
      </dgm:t>
    </dgm:pt>
    <dgm:pt modelId="{23376211-C851-1F46-B5B8-687BD6F9EA3A}" type="sibTrans" cxnId="{DBCCF052-CE7F-4149-BC71-98E525BE10EF}">
      <dgm:prSet/>
      <dgm:spPr/>
      <dgm:t>
        <a:bodyPr/>
        <a:lstStyle/>
        <a:p>
          <a:endParaRPr lang="en-US"/>
        </a:p>
      </dgm:t>
    </dgm:pt>
    <dgm:pt modelId="{16643DED-9A87-E340-B61C-750ED697BA01}">
      <dgm:prSet/>
      <dgm:spPr/>
      <dgm:t>
        <a:bodyPr/>
        <a:lstStyle/>
        <a:p>
          <a:r>
            <a:rPr lang="en-US" b="0" baseline="0" dirty="0"/>
            <a:t>federal interest rate </a:t>
          </a:r>
          <a:endParaRPr lang="en-US" dirty="0"/>
        </a:p>
      </dgm:t>
    </dgm:pt>
    <dgm:pt modelId="{A53FE9B2-5A5B-0B49-BDFC-6FF268597B32}" type="parTrans" cxnId="{D2F2603B-EF1E-124F-A3C0-FF046F920D7F}">
      <dgm:prSet/>
      <dgm:spPr/>
      <dgm:t>
        <a:bodyPr/>
        <a:lstStyle/>
        <a:p>
          <a:endParaRPr lang="en-US"/>
        </a:p>
      </dgm:t>
    </dgm:pt>
    <dgm:pt modelId="{948D5AA7-E30F-564B-B4ED-C9EBAA6896D5}" type="sibTrans" cxnId="{D2F2603B-EF1E-124F-A3C0-FF046F920D7F}">
      <dgm:prSet/>
      <dgm:spPr/>
      <dgm:t>
        <a:bodyPr/>
        <a:lstStyle/>
        <a:p>
          <a:endParaRPr lang="en-US"/>
        </a:p>
      </dgm:t>
    </dgm:pt>
    <dgm:pt modelId="{EE9B7F0B-903A-9F46-B85B-10129C302EA7}">
      <dgm:prSet/>
      <dgm:spPr/>
      <dgm:t>
        <a:bodyPr/>
        <a:lstStyle/>
        <a:p>
          <a:r>
            <a:rPr lang="en-US" b="0" baseline="0" dirty="0"/>
            <a:t>15-year mortgage rates, </a:t>
          </a:r>
          <a:endParaRPr lang="en-US" dirty="0"/>
        </a:p>
      </dgm:t>
    </dgm:pt>
    <dgm:pt modelId="{D510D395-CDE7-3843-8F6D-01EEFDB629A8}" type="parTrans" cxnId="{B7B5F1F6-E75C-324D-963E-0FCAF8E0CDD8}">
      <dgm:prSet/>
      <dgm:spPr/>
      <dgm:t>
        <a:bodyPr/>
        <a:lstStyle/>
        <a:p>
          <a:endParaRPr lang="en-US"/>
        </a:p>
      </dgm:t>
    </dgm:pt>
    <dgm:pt modelId="{43A24865-1BCD-B041-A4AC-ABF339B9DCAF}" type="sibTrans" cxnId="{B7B5F1F6-E75C-324D-963E-0FCAF8E0CDD8}">
      <dgm:prSet/>
      <dgm:spPr/>
      <dgm:t>
        <a:bodyPr/>
        <a:lstStyle/>
        <a:p>
          <a:endParaRPr lang="en-US"/>
        </a:p>
      </dgm:t>
    </dgm:pt>
    <dgm:pt modelId="{F64A5FE8-FB67-F94B-BD50-DF632CC12B2B}">
      <dgm:prSet/>
      <dgm:spPr/>
      <dgm:t>
        <a:bodyPr/>
        <a:lstStyle/>
        <a:p>
          <a:r>
            <a:rPr lang="en-US" b="0" baseline="0" dirty="0"/>
            <a:t>30-year mortgage rates</a:t>
          </a:r>
          <a:endParaRPr lang="en-US" dirty="0"/>
        </a:p>
      </dgm:t>
    </dgm:pt>
    <dgm:pt modelId="{D91276AF-0C0C-4D4D-9C0E-670D0D6D7BFD}" type="parTrans" cxnId="{E1C1F2A7-AD82-BD48-90A9-CC749B824CF0}">
      <dgm:prSet/>
      <dgm:spPr/>
      <dgm:t>
        <a:bodyPr/>
        <a:lstStyle/>
        <a:p>
          <a:endParaRPr lang="en-US"/>
        </a:p>
      </dgm:t>
    </dgm:pt>
    <dgm:pt modelId="{33AA398F-D755-0C4E-B206-AB55F5F81D1E}" type="sibTrans" cxnId="{E1C1F2A7-AD82-BD48-90A9-CC749B824CF0}">
      <dgm:prSet/>
      <dgm:spPr/>
      <dgm:t>
        <a:bodyPr/>
        <a:lstStyle/>
        <a:p>
          <a:endParaRPr lang="en-US"/>
        </a:p>
      </dgm:t>
    </dgm:pt>
    <dgm:pt modelId="{73DDDC5F-74DB-1B4D-841A-3147072A74B0}">
      <dgm:prSet/>
      <dgm:spPr/>
      <dgm:t>
        <a:bodyPr/>
        <a:lstStyle/>
        <a:p>
          <a:r>
            <a:rPr lang="en-US" b="0" baseline="0" dirty="0"/>
            <a:t>NY median household income</a:t>
          </a:r>
          <a:endParaRPr lang="en-US" dirty="0"/>
        </a:p>
      </dgm:t>
    </dgm:pt>
    <dgm:pt modelId="{A45B27C6-579B-F243-A625-ED2B850F2C9D}" type="parTrans" cxnId="{712EF1EC-67A9-544A-A472-C0BF5F2D41A9}">
      <dgm:prSet/>
      <dgm:spPr/>
      <dgm:t>
        <a:bodyPr/>
        <a:lstStyle/>
        <a:p>
          <a:endParaRPr lang="en-US"/>
        </a:p>
      </dgm:t>
    </dgm:pt>
    <dgm:pt modelId="{87CB0174-2D02-DE4A-8CFF-6E039716A6B1}" type="sibTrans" cxnId="{712EF1EC-67A9-544A-A472-C0BF5F2D41A9}">
      <dgm:prSet/>
      <dgm:spPr/>
      <dgm:t>
        <a:bodyPr/>
        <a:lstStyle/>
        <a:p>
          <a:endParaRPr lang="en-US"/>
        </a:p>
      </dgm:t>
    </dgm:pt>
    <dgm:pt modelId="{18194691-F3CE-3A41-B574-98BEC66D93BD}">
      <dgm:prSet/>
      <dgm:spPr/>
      <dgm:t>
        <a:bodyPr/>
        <a:lstStyle/>
        <a:p>
          <a:r>
            <a:rPr lang="en-US" b="0" baseline="0" dirty="0"/>
            <a:t>national median household income</a:t>
          </a:r>
          <a:endParaRPr lang="en-US" dirty="0"/>
        </a:p>
      </dgm:t>
    </dgm:pt>
    <dgm:pt modelId="{CE5B3D07-ACAE-B544-A5DC-F44D17D7EB2F}" type="parTrans" cxnId="{0E416BDC-37D4-1645-BA47-820D853186C5}">
      <dgm:prSet/>
      <dgm:spPr/>
      <dgm:t>
        <a:bodyPr/>
        <a:lstStyle/>
        <a:p>
          <a:endParaRPr lang="en-US"/>
        </a:p>
      </dgm:t>
    </dgm:pt>
    <dgm:pt modelId="{45A40E4E-C74C-2F4B-B8DB-082087C84F11}" type="sibTrans" cxnId="{0E416BDC-37D4-1645-BA47-820D853186C5}">
      <dgm:prSet/>
      <dgm:spPr/>
      <dgm:t>
        <a:bodyPr/>
        <a:lstStyle/>
        <a:p>
          <a:endParaRPr lang="en-US"/>
        </a:p>
      </dgm:t>
    </dgm:pt>
    <dgm:pt modelId="{F8C4ADAF-B1C5-CA47-9E72-5D90ACC6D82E}">
      <dgm:prSet/>
      <dgm:spPr/>
      <dgm:t>
        <a:bodyPr/>
        <a:lstStyle/>
        <a:p>
          <a:r>
            <a:rPr lang="en-US" b="0" baseline="0" dirty="0"/>
            <a:t>unemployment rates</a:t>
          </a:r>
          <a:endParaRPr lang="en-US" dirty="0"/>
        </a:p>
      </dgm:t>
    </dgm:pt>
    <dgm:pt modelId="{F52196F0-DB14-DE4D-964C-E59D2BBB0DDE}" type="parTrans" cxnId="{39548A2D-0B7D-CD48-8E58-2C850FF464AC}">
      <dgm:prSet/>
      <dgm:spPr/>
      <dgm:t>
        <a:bodyPr/>
        <a:lstStyle/>
        <a:p>
          <a:endParaRPr lang="en-US"/>
        </a:p>
      </dgm:t>
    </dgm:pt>
    <dgm:pt modelId="{66EFD3BE-E201-464C-827B-7CE93D382D9F}" type="sibTrans" cxnId="{39548A2D-0B7D-CD48-8E58-2C850FF464AC}">
      <dgm:prSet/>
      <dgm:spPr/>
      <dgm:t>
        <a:bodyPr/>
        <a:lstStyle/>
        <a:p>
          <a:endParaRPr lang="en-US"/>
        </a:p>
      </dgm:t>
    </dgm:pt>
    <dgm:pt modelId="{3A740FA3-1D88-AC49-B662-563AD46D9AA8}">
      <dgm:prSet/>
      <dgm:spPr/>
      <dgm:t>
        <a:bodyPr/>
        <a:lstStyle/>
        <a:p>
          <a:r>
            <a:rPr lang="en-US" b="0" baseline="0" dirty="0"/>
            <a:t>new construction sales</a:t>
          </a:r>
          <a:endParaRPr lang="en-US" dirty="0"/>
        </a:p>
      </dgm:t>
    </dgm:pt>
    <dgm:pt modelId="{5DF4B450-9F29-7143-8D91-DA6BCFD4A620}" type="parTrans" cxnId="{4B1692D9-72CE-CA4F-B5E9-2E9E73D82C59}">
      <dgm:prSet/>
      <dgm:spPr/>
      <dgm:t>
        <a:bodyPr/>
        <a:lstStyle/>
        <a:p>
          <a:endParaRPr lang="en-US"/>
        </a:p>
      </dgm:t>
    </dgm:pt>
    <dgm:pt modelId="{E2B1EE24-9082-B449-AC23-76F39F6D2AD7}" type="sibTrans" cxnId="{4B1692D9-72CE-CA4F-B5E9-2E9E73D82C59}">
      <dgm:prSet/>
      <dgm:spPr/>
      <dgm:t>
        <a:bodyPr/>
        <a:lstStyle/>
        <a:p>
          <a:endParaRPr lang="en-US"/>
        </a:p>
      </dgm:t>
    </dgm:pt>
    <dgm:pt modelId="{7EAC4FCA-0B49-9C4B-85AA-3F6BEA0132CF}">
      <dgm:prSet/>
      <dgm:spPr/>
      <dgm:t>
        <a:bodyPr/>
        <a:lstStyle/>
        <a:p>
          <a:r>
            <a:rPr lang="en-US" b="0" baseline="0" dirty="0"/>
            <a:t>mean home values</a:t>
          </a:r>
          <a:endParaRPr lang="en-US" dirty="0"/>
        </a:p>
      </dgm:t>
    </dgm:pt>
    <dgm:pt modelId="{D9A03463-4DE0-E943-8029-FEBBC3D17666}" type="parTrans" cxnId="{CE796F80-895C-1A4D-9CCF-5409842321F3}">
      <dgm:prSet/>
      <dgm:spPr/>
      <dgm:t>
        <a:bodyPr/>
        <a:lstStyle/>
        <a:p>
          <a:endParaRPr lang="en-US"/>
        </a:p>
      </dgm:t>
    </dgm:pt>
    <dgm:pt modelId="{B2804C93-DAEB-0044-B636-148E093B0BCD}" type="sibTrans" cxnId="{CE796F80-895C-1A4D-9CCF-5409842321F3}">
      <dgm:prSet/>
      <dgm:spPr/>
      <dgm:t>
        <a:bodyPr/>
        <a:lstStyle/>
        <a:p>
          <a:endParaRPr lang="en-US"/>
        </a:p>
      </dgm:t>
    </dgm:pt>
    <dgm:pt modelId="{4910C252-D503-C64F-A8CF-1D18649E813F}">
      <dgm:prSet/>
      <dgm:spPr/>
      <dgm:t>
        <a:bodyPr/>
        <a:lstStyle/>
        <a:p>
          <a:r>
            <a:rPr lang="en-US" b="0" baseline="0" dirty="0"/>
            <a:t>rental cost index</a:t>
          </a:r>
          <a:endParaRPr lang="en-US" dirty="0"/>
        </a:p>
      </dgm:t>
    </dgm:pt>
    <dgm:pt modelId="{AE614EC0-4B72-1243-B678-E9302A2C7B0D}" type="parTrans" cxnId="{BF2B7355-2D37-614E-894E-152DDB82D8EE}">
      <dgm:prSet/>
      <dgm:spPr/>
      <dgm:t>
        <a:bodyPr/>
        <a:lstStyle/>
        <a:p>
          <a:endParaRPr lang="en-US"/>
        </a:p>
      </dgm:t>
    </dgm:pt>
    <dgm:pt modelId="{DFC5F2D5-8284-3E4B-B7D2-F438B6BE8438}" type="sibTrans" cxnId="{BF2B7355-2D37-614E-894E-152DDB82D8EE}">
      <dgm:prSet/>
      <dgm:spPr/>
      <dgm:t>
        <a:bodyPr/>
        <a:lstStyle/>
        <a:p>
          <a:endParaRPr lang="en-US"/>
        </a:p>
      </dgm:t>
    </dgm:pt>
    <dgm:pt modelId="{E313BD30-C1CC-1F4B-B0AE-AEB90F9C601D}">
      <dgm:prSet/>
      <dgm:spPr/>
      <dgm:t>
        <a:bodyPr/>
        <a:lstStyle/>
        <a:p>
          <a:r>
            <a:rPr lang="en-US" b="1" baseline="0" dirty="0"/>
            <a:t> </a:t>
          </a:r>
          <a:r>
            <a:rPr lang="en-US" b="0" baseline="0" dirty="0"/>
            <a:t>misdemeanor offenses</a:t>
          </a:r>
          <a:endParaRPr lang="en-US" dirty="0"/>
        </a:p>
      </dgm:t>
    </dgm:pt>
    <dgm:pt modelId="{6EF76674-BD9B-7245-96C5-B4B526556936}" type="parTrans" cxnId="{C3E36F2B-6308-684A-9471-13E0E4DBA58D}">
      <dgm:prSet/>
      <dgm:spPr/>
      <dgm:t>
        <a:bodyPr/>
        <a:lstStyle/>
        <a:p>
          <a:endParaRPr lang="en-US"/>
        </a:p>
      </dgm:t>
    </dgm:pt>
    <dgm:pt modelId="{93A1C1C4-9E77-5841-A138-68766D874179}" type="sibTrans" cxnId="{C3E36F2B-6308-684A-9471-13E0E4DBA58D}">
      <dgm:prSet/>
      <dgm:spPr/>
      <dgm:t>
        <a:bodyPr/>
        <a:lstStyle/>
        <a:p>
          <a:endParaRPr lang="en-US"/>
        </a:p>
      </dgm:t>
    </dgm:pt>
    <dgm:pt modelId="{8E086433-E688-9A46-92CD-A11E96851423}">
      <dgm:prSet/>
      <dgm:spPr/>
      <dgm:t>
        <a:bodyPr/>
        <a:lstStyle/>
        <a:p>
          <a:r>
            <a:rPr lang="en-US" b="0" baseline="0" dirty="0"/>
            <a:t>major felonies</a:t>
          </a:r>
          <a:endParaRPr lang="en-US" dirty="0"/>
        </a:p>
      </dgm:t>
    </dgm:pt>
    <dgm:pt modelId="{9475BA08-67D1-6F4E-B469-D10012D7641A}" type="parTrans" cxnId="{989A6390-CA8B-7747-B823-FAF4E7F220F5}">
      <dgm:prSet/>
      <dgm:spPr/>
      <dgm:t>
        <a:bodyPr/>
        <a:lstStyle/>
        <a:p>
          <a:endParaRPr lang="en-US"/>
        </a:p>
      </dgm:t>
    </dgm:pt>
    <dgm:pt modelId="{B966980C-A2F7-C542-A994-F936DA9CBAC2}" type="sibTrans" cxnId="{989A6390-CA8B-7747-B823-FAF4E7F220F5}">
      <dgm:prSet/>
      <dgm:spPr/>
      <dgm:t>
        <a:bodyPr/>
        <a:lstStyle/>
        <a:p>
          <a:endParaRPr lang="en-US"/>
        </a:p>
      </dgm:t>
    </dgm:pt>
    <dgm:pt modelId="{0C9EDF8D-5CB0-F849-BC5A-435B0AE8AAD6}">
      <dgm:prSet/>
      <dgm:spPr/>
      <dgm:t>
        <a:bodyPr/>
        <a:lstStyle/>
        <a:p>
          <a:r>
            <a:rPr lang="en-US" b="0" baseline="0" dirty="0"/>
            <a:t> non-seven major felonies</a:t>
          </a:r>
          <a:endParaRPr lang="en-US" dirty="0"/>
        </a:p>
      </dgm:t>
    </dgm:pt>
    <dgm:pt modelId="{C8294B42-6AE5-E74F-9A01-C5F03FAA08F9}" type="parTrans" cxnId="{BB4ABAD6-692A-5947-95CE-1B14EE81F5A4}">
      <dgm:prSet/>
      <dgm:spPr/>
      <dgm:t>
        <a:bodyPr/>
        <a:lstStyle/>
        <a:p>
          <a:endParaRPr lang="en-US"/>
        </a:p>
      </dgm:t>
    </dgm:pt>
    <dgm:pt modelId="{B3AF15E5-868C-7D42-A118-90B9C3073BCD}" type="sibTrans" cxnId="{BB4ABAD6-692A-5947-95CE-1B14EE81F5A4}">
      <dgm:prSet/>
      <dgm:spPr/>
      <dgm:t>
        <a:bodyPr/>
        <a:lstStyle/>
        <a:p>
          <a:endParaRPr lang="en-US"/>
        </a:p>
      </dgm:t>
    </dgm:pt>
    <dgm:pt modelId="{90044332-DA92-8A45-90C9-1C7F595039EA}">
      <dgm:prSet/>
      <dgm:spPr/>
      <dgm:t>
        <a:bodyPr/>
        <a:lstStyle/>
        <a:p>
          <a:r>
            <a:rPr lang="en-US" b="0" baseline="0" dirty="0"/>
            <a:t>2008 Financial Crisis</a:t>
          </a:r>
          <a:endParaRPr lang="en-US" dirty="0"/>
        </a:p>
      </dgm:t>
    </dgm:pt>
    <dgm:pt modelId="{1002D733-F69B-DB4A-9D2C-5E4C0886A6D9}" type="parTrans" cxnId="{2F46FC7A-3D31-3149-80C8-62168CB2693A}">
      <dgm:prSet/>
      <dgm:spPr/>
      <dgm:t>
        <a:bodyPr/>
        <a:lstStyle/>
        <a:p>
          <a:endParaRPr lang="en-US"/>
        </a:p>
      </dgm:t>
    </dgm:pt>
    <dgm:pt modelId="{0C035AFD-EAF9-B745-95FA-DC4FAB5B4C1D}" type="sibTrans" cxnId="{2F46FC7A-3D31-3149-80C8-62168CB2693A}">
      <dgm:prSet/>
      <dgm:spPr/>
      <dgm:t>
        <a:bodyPr/>
        <a:lstStyle/>
        <a:p>
          <a:endParaRPr lang="en-US"/>
        </a:p>
      </dgm:t>
    </dgm:pt>
    <dgm:pt modelId="{30344883-E443-E147-A057-ABD24E24BBFD}">
      <dgm:prSet/>
      <dgm:spPr/>
      <dgm:t>
        <a:bodyPr/>
        <a:lstStyle/>
        <a:p>
          <a:r>
            <a:rPr lang="en-US" b="0" baseline="0" dirty="0"/>
            <a:t>COVID-19 Pandemic</a:t>
          </a:r>
          <a:endParaRPr lang="en-US" dirty="0"/>
        </a:p>
      </dgm:t>
    </dgm:pt>
    <dgm:pt modelId="{291EA59D-C543-DC40-90F7-CF43A27882DB}" type="parTrans" cxnId="{21B6883E-8221-184F-9478-1FD9970D7F88}">
      <dgm:prSet/>
      <dgm:spPr/>
      <dgm:t>
        <a:bodyPr/>
        <a:lstStyle/>
        <a:p>
          <a:endParaRPr lang="en-US"/>
        </a:p>
      </dgm:t>
    </dgm:pt>
    <dgm:pt modelId="{12416B76-B5B7-134A-878B-87A9D6BF5410}" type="sibTrans" cxnId="{21B6883E-8221-184F-9478-1FD9970D7F88}">
      <dgm:prSet/>
      <dgm:spPr/>
      <dgm:t>
        <a:bodyPr/>
        <a:lstStyle/>
        <a:p>
          <a:endParaRPr lang="en-US"/>
        </a:p>
      </dgm:t>
    </dgm:pt>
    <dgm:pt modelId="{02572821-1484-004F-A434-B5B94E4B007A}" type="pres">
      <dgm:prSet presAssocID="{B8D4E0F7-4BFC-3640-A4DF-85E6AEBD80BB}" presName="Name0" presStyleCnt="0">
        <dgm:presLayoutVars>
          <dgm:chMax val="7"/>
          <dgm:dir/>
          <dgm:animLvl val="lvl"/>
          <dgm:resizeHandles val="exact"/>
        </dgm:presLayoutVars>
      </dgm:prSet>
      <dgm:spPr/>
    </dgm:pt>
    <dgm:pt modelId="{D1D1960D-AA53-D24B-9F2B-56912A3D325D}" type="pres">
      <dgm:prSet presAssocID="{58CADE2F-2271-DC46-8242-2328D46EE63A}" presName="circle1" presStyleLbl="node1" presStyleIdx="0" presStyleCnt="4"/>
      <dgm:spPr>
        <a:solidFill>
          <a:schemeClr val="bg1">
            <a:lumMod val="95000"/>
          </a:schemeClr>
        </a:solidFill>
      </dgm:spPr>
    </dgm:pt>
    <dgm:pt modelId="{F0AAAB0B-68EB-D545-BE43-73368E0B99DE}" type="pres">
      <dgm:prSet presAssocID="{58CADE2F-2271-DC46-8242-2328D46EE63A}" presName="space" presStyleCnt="0"/>
      <dgm:spPr/>
    </dgm:pt>
    <dgm:pt modelId="{728E93D7-C0C2-5D40-B7BE-08493F57B89F}" type="pres">
      <dgm:prSet presAssocID="{58CADE2F-2271-DC46-8242-2328D46EE63A}" presName="rect1" presStyleLbl="alignAcc1" presStyleIdx="0" presStyleCnt="4"/>
      <dgm:spPr/>
    </dgm:pt>
    <dgm:pt modelId="{3701CAA4-F92E-354A-AF47-89F67037C461}" type="pres">
      <dgm:prSet presAssocID="{D467D908-B77D-6F4B-987C-0A01CE609E0A}" presName="vertSpace2" presStyleLbl="node1" presStyleIdx="0" presStyleCnt="4"/>
      <dgm:spPr/>
    </dgm:pt>
    <dgm:pt modelId="{239E0835-1D28-2A4E-A135-A8269790CDA0}" type="pres">
      <dgm:prSet presAssocID="{D467D908-B77D-6F4B-987C-0A01CE609E0A}" presName="circle2" presStyleLbl="node1" presStyleIdx="1" presStyleCnt="4"/>
      <dgm:spPr>
        <a:solidFill>
          <a:schemeClr val="bg1">
            <a:lumMod val="85000"/>
          </a:schemeClr>
        </a:solidFill>
      </dgm:spPr>
    </dgm:pt>
    <dgm:pt modelId="{C1926832-7AB1-274F-A4F5-E6B8AD785EA8}" type="pres">
      <dgm:prSet presAssocID="{D467D908-B77D-6F4B-987C-0A01CE609E0A}" presName="rect2" presStyleLbl="alignAcc1" presStyleIdx="1" presStyleCnt="4"/>
      <dgm:spPr/>
    </dgm:pt>
    <dgm:pt modelId="{730A58B4-D523-7145-8CCE-CA4B91162093}" type="pres">
      <dgm:prSet presAssocID="{08D148B4-4095-3942-96BD-548E2BE219E9}" presName="vertSpace3" presStyleLbl="node1" presStyleIdx="1" presStyleCnt="4"/>
      <dgm:spPr/>
    </dgm:pt>
    <dgm:pt modelId="{4BA3206D-4180-F647-8444-79775A85928E}" type="pres">
      <dgm:prSet presAssocID="{08D148B4-4095-3942-96BD-548E2BE219E9}" presName="circle3" presStyleLbl="node1" presStyleIdx="2" presStyleCnt="4"/>
      <dgm:spPr>
        <a:solidFill>
          <a:schemeClr val="bg1">
            <a:lumMod val="75000"/>
          </a:schemeClr>
        </a:solidFill>
      </dgm:spPr>
    </dgm:pt>
    <dgm:pt modelId="{6F9F88ED-4612-C64F-B11C-A7E9C520DFBA}" type="pres">
      <dgm:prSet presAssocID="{08D148B4-4095-3942-96BD-548E2BE219E9}" presName="rect3" presStyleLbl="alignAcc1" presStyleIdx="2" presStyleCnt="4"/>
      <dgm:spPr/>
    </dgm:pt>
    <dgm:pt modelId="{5254D8DE-B261-B94D-8CA8-789B0D89CDCD}" type="pres">
      <dgm:prSet presAssocID="{73F63868-D91D-3C44-9832-4347641F56F7}" presName="vertSpace4" presStyleLbl="node1" presStyleIdx="2" presStyleCnt="4"/>
      <dgm:spPr/>
    </dgm:pt>
    <dgm:pt modelId="{F8477220-AC2E-1349-B38C-BA7F6AA817DE}" type="pres">
      <dgm:prSet presAssocID="{73F63868-D91D-3C44-9832-4347641F56F7}" presName="circle4" presStyleLbl="node1" presStyleIdx="3" presStyleCnt="4"/>
      <dgm:spPr>
        <a:solidFill>
          <a:schemeClr val="tx1">
            <a:lumMod val="65000"/>
            <a:lumOff val="35000"/>
          </a:schemeClr>
        </a:solidFill>
      </dgm:spPr>
    </dgm:pt>
    <dgm:pt modelId="{EDA53F83-8971-344A-B2FC-7E15423B884A}" type="pres">
      <dgm:prSet presAssocID="{73F63868-D91D-3C44-9832-4347641F56F7}" presName="rect4" presStyleLbl="alignAcc1" presStyleIdx="3" presStyleCnt="4"/>
      <dgm:spPr/>
    </dgm:pt>
    <dgm:pt modelId="{196BADF9-12A9-C24F-893F-0967D65C8028}" type="pres">
      <dgm:prSet presAssocID="{58CADE2F-2271-DC46-8242-2328D46EE63A}" presName="rect1ParTx" presStyleLbl="alignAcc1" presStyleIdx="3" presStyleCnt="4">
        <dgm:presLayoutVars>
          <dgm:chMax val="1"/>
          <dgm:bulletEnabled val="1"/>
        </dgm:presLayoutVars>
      </dgm:prSet>
      <dgm:spPr/>
    </dgm:pt>
    <dgm:pt modelId="{A2888C51-6C94-8842-8B4D-D580B344242A}" type="pres">
      <dgm:prSet presAssocID="{58CADE2F-2271-DC46-8242-2328D46EE63A}" presName="rect1ChTx" presStyleLbl="alignAcc1" presStyleIdx="3" presStyleCnt="4">
        <dgm:presLayoutVars>
          <dgm:bulletEnabled val="1"/>
        </dgm:presLayoutVars>
      </dgm:prSet>
      <dgm:spPr/>
    </dgm:pt>
    <dgm:pt modelId="{AE297F7F-B609-AF46-A58D-90552D48E89F}" type="pres">
      <dgm:prSet presAssocID="{D467D908-B77D-6F4B-987C-0A01CE609E0A}" presName="rect2ParTx" presStyleLbl="alignAcc1" presStyleIdx="3" presStyleCnt="4">
        <dgm:presLayoutVars>
          <dgm:chMax val="1"/>
          <dgm:bulletEnabled val="1"/>
        </dgm:presLayoutVars>
      </dgm:prSet>
      <dgm:spPr/>
    </dgm:pt>
    <dgm:pt modelId="{7630B923-A5B1-2C4D-BBA3-E1E0011EECAD}" type="pres">
      <dgm:prSet presAssocID="{D467D908-B77D-6F4B-987C-0A01CE609E0A}" presName="rect2ChTx" presStyleLbl="alignAcc1" presStyleIdx="3" presStyleCnt="4">
        <dgm:presLayoutVars>
          <dgm:bulletEnabled val="1"/>
        </dgm:presLayoutVars>
      </dgm:prSet>
      <dgm:spPr/>
    </dgm:pt>
    <dgm:pt modelId="{6ABE10F0-C438-3C46-A949-9390F64F47FD}" type="pres">
      <dgm:prSet presAssocID="{08D148B4-4095-3942-96BD-548E2BE219E9}" presName="rect3ParTx" presStyleLbl="alignAcc1" presStyleIdx="3" presStyleCnt="4">
        <dgm:presLayoutVars>
          <dgm:chMax val="1"/>
          <dgm:bulletEnabled val="1"/>
        </dgm:presLayoutVars>
      </dgm:prSet>
      <dgm:spPr/>
    </dgm:pt>
    <dgm:pt modelId="{6F6D6810-12D5-CD41-8784-05353A01CE8D}" type="pres">
      <dgm:prSet presAssocID="{08D148B4-4095-3942-96BD-548E2BE219E9}" presName="rect3ChTx" presStyleLbl="alignAcc1" presStyleIdx="3" presStyleCnt="4">
        <dgm:presLayoutVars>
          <dgm:bulletEnabled val="1"/>
        </dgm:presLayoutVars>
      </dgm:prSet>
      <dgm:spPr/>
    </dgm:pt>
    <dgm:pt modelId="{74359BD1-E7EE-464D-9FD6-122508C82538}" type="pres">
      <dgm:prSet presAssocID="{73F63868-D91D-3C44-9832-4347641F56F7}" presName="rect4ParTx" presStyleLbl="alignAcc1" presStyleIdx="3" presStyleCnt="4">
        <dgm:presLayoutVars>
          <dgm:chMax val="1"/>
          <dgm:bulletEnabled val="1"/>
        </dgm:presLayoutVars>
      </dgm:prSet>
      <dgm:spPr/>
    </dgm:pt>
    <dgm:pt modelId="{DA8C2408-DBB6-2146-9D4E-23504081D08D}" type="pres">
      <dgm:prSet presAssocID="{73F63868-D91D-3C44-9832-4347641F56F7}" presName="rect4ChTx" presStyleLbl="alignAcc1" presStyleIdx="3" presStyleCnt="4">
        <dgm:presLayoutVars>
          <dgm:bulletEnabled val="1"/>
        </dgm:presLayoutVars>
      </dgm:prSet>
      <dgm:spPr/>
    </dgm:pt>
  </dgm:ptLst>
  <dgm:cxnLst>
    <dgm:cxn modelId="{DAD3E415-B9CB-B942-B095-DEE7CEE87AE1}" type="presOf" srcId="{73DDDC5F-74DB-1B4D-841A-3147072A74B0}" destId="{7630B923-A5B1-2C4D-BBA3-E1E0011EECAD}" srcOrd="0" destOrd="3" presId="urn:microsoft.com/office/officeart/2005/8/layout/target3"/>
    <dgm:cxn modelId="{A8613717-95AD-3743-B873-D2E6EBE20D96}" type="presOf" srcId="{08D148B4-4095-3942-96BD-548E2BE219E9}" destId="{6ABE10F0-C438-3C46-A949-9390F64F47FD}" srcOrd="1" destOrd="0" presId="urn:microsoft.com/office/officeart/2005/8/layout/target3"/>
    <dgm:cxn modelId="{762F0518-9AEF-634C-B0CF-990FA54EF6D2}" type="presOf" srcId="{30344883-E443-E147-A057-ABD24E24BBFD}" destId="{DA8C2408-DBB6-2146-9D4E-23504081D08D}" srcOrd="0" destOrd="1" presId="urn:microsoft.com/office/officeart/2005/8/layout/target3"/>
    <dgm:cxn modelId="{DDB1C51A-37C2-604A-B7B6-9613F1467D9C}" type="presOf" srcId="{90044332-DA92-8A45-90C9-1C7F595039EA}" destId="{DA8C2408-DBB6-2146-9D4E-23504081D08D}" srcOrd="0" destOrd="0" presId="urn:microsoft.com/office/officeart/2005/8/layout/target3"/>
    <dgm:cxn modelId="{F7D7B120-72A3-224F-B420-CE8953A6F39B}" type="presOf" srcId="{D9F458D0-F8F8-8843-90D0-45BBA1AEB515}" destId="{A2888C51-6C94-8842-8B4D-D580B344242A}" srcOrd="0" destOrd="0" presId="urn:microsoft.com/office/officeart/2005/8/layout/target3"/>
    <dgm:cxn modelId="{C3E36F2B-6308-684A-9471-13E0E4DBA58D}" srcId="{08D148B4-4095-3942-96BD-548E2BE219E9}" destId="{E313BD30-C1CC-1F4B-B0AE-AEB90F9C601D}" srcOrd="0" destOrd="0" parTransId="{6EF76674-BD9B-7245-96C5-B4B526556936}" sibTransId="{93A1C1C4-9E77-5841-A138-68766D874179}"/>
    <dgm:cxn modelId="{39548A2D-0B7D-CD48-8E58-2C850FF464AC}" srcId="{D467D908-B77D-6F4B-987C-0A01CE609E0A}" destId="{F8C4ADAF-B1C5-CA47-9E72-5D90ACC6D82E}" srcOrd="5" destOrd="0" parTransId="{F52196F0-DB14-DE4D-964C-E59D2BBB0DDE}" sibTransId="{66EFD3BE-E201-464C-827B-7CE93D382D9F}"/>
    <dgm:cxn modelId="{AF820239-41EB-EA44-9BE3-6060175C10F2}" type="presOf" srcId="{58CADE2F-2271-DC46-8242-2328D46EE63A}" destId="{728E93D7-C0C2-5D40-B7BE-08493F57B89F}" srcOrd="0" destOrd="0" presId="urn:microsoft.com/office/officeart/2005/8/layout/target3"/>
    <dgm:cxn modelId="{D2F2603B-EF1E-124F-A3C0-FF046F920D7F}" srcId="{D467D908-B77D-6F4B-987C-0A01CE609E0A}" destId="{16643DED-9A87-E340-B61C-750ED697BA01}" srcOrd="0" destOrd="0" parTransId="{A53FE9B2-5A5B-0B49-BDFC-6FF268597B32}" sibTransId="{948D5AA7-E30F-564B-B4ED-C9EBAA6896D5}"/>
    <dgm:cxn modelId="{9342403D-99D7-C54F-B144-0CE5ECAE9EB3}" type="presOf" srcId="{B8D4E0F7-4BFC-3640-A4DF-85E6AEBD80BB}" destId="{02572821-1484-004F-A434-B5B94E4B007A}" srcOrd="0" destOrd="0" presId="urn:microsoft.com/office/officeart/2005/8/layout/target3"/>
    <dgm:cxn modelId="{21B6883E-8221-184F-9478-1FD9970D7F88}" srcId="{73F63868-D91D-3C44-9832-4347641F56F7}" destId="{30344883-E443-E147-A057-ABD24E24BBFD}" srcOrd="1" destOrd="0" parTransId="{291EA59D-C543-DC40-90F7-CF43A27882DB}" sibTransId="{12416B76-B5B7-134A-878B-87A9D6BF5410}"/>
    <dgm:cxn modelId="{39B7855B-6DDE-0640-9E7C-DE512E725642}" type="presOf" srcId="{0C9EDF8D-5CB0-F849-BC5A-435B0AE8AAD6}" destId="{6F6D6810-12D5-CD41-8784-05353A01CE8D}" srcOrd="0" destOrd="2" presId="urn:microsoft.com/office/officeart/2005/8/layout/target3"/>
    <dgm:cxn modelId="{DDE94B42-5EA3-3648-82A1-0120E5424839}" type="presOf" srcId="{73F63868-D91D-3C44-9832-4347641F56F7}" destId="{74359BD1-E7EE-464D-9FD6-122508C82538}" srcOrd="1" destOrd="0" presId="urn:microsoft.com/office/officeart/2005/8/layout/target3"/>
    <dgm:cxn modelId="{C7BDD262-C059-2645-B504-FE813B597F91}" type="presOf" srcId="{8E086433-E688-9A46-92CD-A11E96851423}" destId="{6F6D6810-12D5-CD41-8784-05353A01CE8D}" srcOrd="0" destOrd="1" presId="urn:microsoft.com/office/officeart/2005/8/layout/target3"/>
    <dgm:cxn modelId="{075B0A44-7A22-C647-8314-31B3C0B3BB23}" type="presOf" srcId="{EE9B7F0B-903A-9F46-B85B-10129C302EA7}" destId="{7630B923-A5B1-2C4D-BBA3-E1E0011EECAD}" srcOrd="0" destOrd="1" presId="urn:microsoft.com/office/officeart/2005/8/layout/target3"/>
    <dgm:cxn modelId="{856F1A64-F680-CF4D-98F5-AAF9822F3722}" type="presOf" srcId="{3A740FA3-1D88-AC49-B662-563AD46D9AA8}" destId="{A2888C51-6C94-8842-8B4D-D580B344242A}" srcOrd="0" destOrd="1" presId="urn:microsoft.com/office/officeart/2005/8/layout/target3"/>
    <dgm:cxn modelId="{DBCCF052-CE7F-4149-BC71-98E525BE10EF}" srcId="{58CADE2F-2271-DC46-8242-2328D46EE63A}" destId="{D9F458D0-F8F8-8843-90D0-45BBA1AEB515}" srcOrd="0" destOrd="0" parTransId="{F2823EFB-B3DA-164E-A5C5-1C7A4159624B}" sibTransId="{23376211-C851-1F46-B5B8-687BD6F9EA3A}"/>
    <dgm:cxn modelId="{5C29F374-6321-BC4F-B68B-C2DAD0C66F6E}" type="presOf" srcId="{16643DED-9A87-E340-B61C-750ED697BA01}" destId="{7630B923-A5B1-2C4D-BBA3-E1E0011EECAD}" srcOrd="0" destOrd="0" presId="urn:microsoft.com/office/officeart/2005/8/layout/target3"/>
    <dgm:cxn modelId="{BF2B7355-2D37-614E-894E-152DDB82D8EE}" srcId="{58CADE2F-2271-DC46-8242-2328D46EE63A}" destId="{4910C252-D503-C64F-A8CF-1D18649E813F}" srcOrd="3" destOrd="0" parTransId="{AE614EC0-4B72-1243-B678-E9302A2C7B0D}" sibTransId="{DFC5F2D5-8284-3E4B-B7D2-F438B6BE8438}"/>
    <dgm:cxn modelId="{9AABEF76-1899-D944-A05A-CD11D45ECB2C}" type="presOf" srcId="{7EAC4FCA-0B49-9C4B-85AA-3F6BEA0132CF}" destId="{A2888C51-6C94-8842-8B4D-D580B344242A}" srcOrd="0" destOrd="2" presId="urn:microsoft.com/office/officeart/2005/8/layout/target3"/>
    <dgm:cxn modelId="{E30DF257-D217-1E46-835B-17E40773608B}" srcId="{B8D4E0F7-4BFC-3640-A4DF-85E6AEBD80BB}" destId="{08D148B4-4095-3942-96BD-548E2BE219E9}" srcOrd="2" destOrd="0" parTransId="{C5676C2B-7398-3241-968E-B79ABB4040BA}" sibTransId="{35C92DAB-FB06-F440-8B95-212E5FF09785}"/>
    <dgm:cxn modelId="{2F46FC7A-3D31-3149-80C8-62168CB2693A}" srcId="{73F63868-D91D-3C44-9832-4347641F56F7}" destId="{90044332-DA92-8A45-90C9-1C7F595039EA}" srcOrd="0" destOrd="0" parTransId="{1002D733-F69B-DB4A-9D2C-5E4C0886A6D9}" sibTransId="{0C035AFD-EAF9-B745-95FA-DC4FAB5B4C1D}"/>
    <dgm:cxn modelId="{DC91947C-8852-B043-9BD7-21EC0FBC8F76}" type="presOf" srcId="{18194691-F3CE-3A41-B574-98BEC66D93BD}" destId="{7630B923-A5B1-2C4D-BBA3-E1E0011EECAD}" srcOrd="0" destOrd="4" presId="urn:microsoft.com/office/officeart/2005/8/layout/target3"/>
    <dgm:cxn modelId="{CE796F80-895C-1A4D-9CCF-5409842321F3}" srcId="{58CADE2F-2271-DC46-8242-2328D46EE63A}" destId="{7EAC4FCA-0B49-9C4B-85AA-3F6BEA0132CF}" srcOrd="2" destOrd="0" parTransId="{D9A03463-4DE0-E943-8029-FEBBC3D17666}" sibTransId="{B2804C93-DAEB-0044-B636-148E093B0BCD}"/>
    <dgm:cxn modelId="{EA32C987-8872-A74C-B335-88B1C37998EE}" type="presOf" srcId="{58CADE2F-2271-DC46-8242-2328D46EE63A}" destId="{196BADF9-12A9-C24F-893F-0967D65C8028}" srcOrd="1" destOrd="0" presId="urn:microsoft.com/office/officeart/2005/8/layout/target3"/>
    <dgm:cxn modelId="{989A6390-CA8B-7747-B823-FAF4E7F220F5}" srcId="{08D148B4-4095-3942-96BD-548E2BE219E9}" destId="{8E086433-E688-9A46-92CD-A11E96851423}" srcOrd="1" destOrd="0" parTransId="{9475BA08-67D1-6F4E-B469-D10012D7641A}" sibTransId="{B966980C-A2F7-C542-A994-F936DA9CBAC2}"/>
    <dgm:cxn modelId="{68E59696-9762-E648-9420-3FF0D106F926}" type="presOf" srcId="{D467D908-B77D-6F4B-987C-0A01CE609E0A}" destId="{AE297F7F-B609-AF46-A58D-90552D48E89F}" srcOrd="1" destOrd="0" presId="urn:microsoft.com/office/officeart/2005/8/layout/target3"/>
    <dgm:cxn modelId="{E1C1F2A7-AD82-BD48-90A9-CC749B824CF0}" srcId="{D467D908-B77D-6F4B-987C-0A01CE609E0A}" destId="{F64A5FE8-FB67-F94B-BD50-DF632CC12B2B}" srcOrd="2" destOrd="0" parTransId="{D91276AF-0C0C-4D4D-9C0E-670D0D6D7BFD}" sibTransId="{33AA398F-D755-0C4E-B206-AB55F5F81D1E}"/>
    <dgm:cxn modelId="{D111D4BA-6E38-1C40-B4BA-FFE63AD933B2}" type="presOf" srcId="{F64A5FE8-FB67-F94B-BD50-DF632CC12B2B}" destId="{7630B923-A5B1-2C4D-BBA3-E1E0011EECAD}" srcOrd="0" destOrd="2" presId="urn:microsoft.com/office/officeart/2005/8/layout/target3"/>
    <dgm:cxn modelId="{81DB9BC0-A2F0-3248-8E4A-8ED6689FAD16}" type="presOf" srcId="{08D148B4-4095-3942-96BD-548E2BE219E9}" destId="{6F9F88ED-4612-C64F-B11C-A7E9C520DFBA}" srcOrd="0" destOrd="0" presId="urn:microsoft.com/office/officeart/2005/8/layout/target3"/>
    <dgm:cxn modelId="{DFE15DC7-41FF-7743-B82C-F3A0F992D70E}" srcId="{B8D4E0F7-4BFC-3640-A4DF-85E6AEBD80BB}" destId="{D467D908-B77D-6F4B-987C-0A01CE609E0A}" srcOrd="1" destOrd="0" parTransId="{447515F4-A427-FA40-93F7-401C83AA044E}" sibTransId="{D0792A9F-35F8-E144-A714-3051763E151F}"/>
    <dgm:cxn modelId="{DE7112CA-8428-F14D-B2BD-17C27D8B4304}" type="presOf" srcId="{E313BD30-C1CC-1F4B-B0AE-AEB90F9C601D}" destId="{6F6D6810-12D5-CD41-8784-05353A01CE8D}" srcOrd="0" destOrd="0" presId="urn:microsoft.com/office/officeart/2005/8/layout/target3"/>
    <dgm:cxn modelId="{0DE3F7D2-9D39-CB45-A1A2-0D1A207FB0CE}" type="presOf" srcId="{D467D908-B77D-6F4B-987C-0A01CE609E0A}" destId="{C1926832-7AB1-274F-A4F5-E6B8AD785EA8}" srcOrd="0" destOrd="0" presId="urn:microsoft.com/office/officeart/2005/8/layout/target3"/>
    <dgm:cxn modelId="{BB4ABAD6-692A-5947-95CE-1B14EE81F5A4}" srcId="{08D148B4-4095-3942-96BD-548E2BE219E9}" destId="{0C9EDF8D-5CB0-F849-BC5A-435B0AE8AAD6}" srcOrd="2" destOrd="0" parTransId="{C8294B42-6AE5-E74F-9A01-C5F03FAA08F9}" sibTransId="{B3AF15E5-868C-7D42-A118-90B9C3073BCD}"/>
    <dgm:cxn modelId="{875C75D9-C69B-0C48-A9E1-B75885719678}" srcId="{B8D4E0F7-4BFC-3640-A4DF-85E6AEBD80BB}" destId="{73F63868-D91D-3C44-9832-4347641F56F7}" srcOrd="3" destOrd="0" parTransId="{DFE1CC4F-56D4-DE45-9BEC-C4B26A61F1B7}" sibTransId="{F20B98C6-B90E-0C49-9861-EAB27493F3D0}"/>
    <dgm:cxn modelId="{4B1692D9-72CE-CA4F-B5E9-2E9E73D82C59}" srcId="{58CADE2F-2271-DC46-8242-2328D46EE63A}" destId="{3A740FA3-1D88-AC49-B662-563AD46D9AA8}" srcOrd="1" destOrd="0" parTransId="{5DF4B450-9F29-7143-8D91-DA6BCFD4A620}" sibTransId="{E2B1EE24-9082-B449-AC23-76F39F6D2AD7}"/>
    <dgm:cxn modelId="{0E416BDC-37D4-1645-BA47-820D853186C5}" srcId="{D467D908-B77D-6F4B-987C-0A01CE609E0A}" destId="{18194691-F3CE-3A41-B574-98BEC66D93BD}" srcOrd="4" destOrd="0" parTransId="{CE5B3D07-ACAE-B544-A5DC-F44D17D7EB2F}" sibTransId="{45A40E4E-C74C-2F4B-B8DB-082087C84F11}"/>
    <dgm:cxn modelId="{20261AEA-C861-DE46-ABB1-C6FCFF482369}" type="presOf" srcId="{73F63868-D91D-3C44-9832-4347641F56F7}" destId="{EDA53F83-8971-344A-B2FC-7E15423B884A}" srcOrd="0" destOrd="0" presId="urn:microsoft.com/office/officeart/2005/8/layout/target3"/>
    <dgm:cxn modelId="{14038BEA-8C4C-CB4C-AF5B-0C2B25A458FC}" srcId="{B8D4E0F7-4BFC-3640-A4DF-85E6AEBD80BB}" destId="{58CADE2F-2271-DC46-8242-2328D46EE63A}" srcOrd="0" destOrd="0" parTransId="{5DE2A47A-539F-D245-8AC2-492BE20836B6}" sibTransId="{AFC2AFCB-A62E-C742-84DD-705A38203135}"/>
    <dgm:cxn modelId="{712EF1EC-67A9-544A-A472-C0BF5F2D41A9}" srcId="{D467D908-B77D-6F4B-987C-0A01CE609E0A}" destId="{73DDDC5F-74DB-1B4D-841A-3147072A74B0}" srcOrd="3" destOrd="0" parTransId="{A45B27C6-579B-F243-A625-ED2B850F2C9D}" sibTransId="{87CB0174-2D02-DE4A-8CFF-6E039716A6B1}"/>
    <dgm:cxn modelId="{B93405F1-30D5-7843-B364-96F346BEC5F1}" type="presOf" srcId="{4910C252-D503-C64F-A8CF-1D18649E813F}" destId="{A2888C51-6C94-8842-8B4D-D580B344242A}" srcOrd="0" destOrd="3" presId="urn:microsoft.com/office/officeart/2005/8/layout/target3"/>
    <dgm:cxn modelId="{B7B5F1F6-E75C-324D-963E-0FCAF8E0CDD8}" srcId="{D467D908-B77D-6F4B-987C-0A01CE609E0A}" destId="{EE9B7F0B-903A-9F46-B85B-10129C302EA7}" srcOrd="1" destOrd="0" parTransId="{D510D395-CDE7-3843-8F6D-01EEFDB629A8}" sibTransId="{43A24865-1BCD-B041-A4AC-ABF339B9DCAF}"/>
    <dgm:cxn modelId="{CCFF0AFC-4B79-5A4E-B608-1EF712E5E4EC}" type="presOf" srcId="{F8C4ADAF-B1C5-CA47-9E72-5D90ACC6D82E}" destId="{7630B923-A5B1-2C4D-BBA3-E1E0011EECAD}" srcOrd="0" destOrd="5" presId="urn:microsoft.com/office/officeart/2005/8/layout/target3"/>
    <dgm:cxn modelId="{9D717632-ECC3-7545-8EF2-E34FB1CECDCF}" type="presParOf" srcId="{02572821-1484-004F-A434-B5B94E4B007A}" destId="{D1D1960D-AA53-D24B-9F2B-56912A3D325D}" srcOrd="0" destOrd="0" presId="urn:microsoft.com/office/officeart/2005/8/layout/target3"/>
    <dgm:cxn modelId="{1D4FB318-0D3E-D340-9D9A-3149E40A5312}" type="presParOf" srcId="{02572821-1484-004F-A434-B5B94E4B007A}" destId="{F0AAAB0B-68EB-D545-BE43-73368E0B99DE}" srcOrd="1" destOrd="0" presId="urn:microsoft.com/office/officeart/2005/8/layout/target3"/>
    <dgm:cxn modelId="{1722E46F-1ECA-F440-871B-02C06B20429B}" type="presParOf" srcId="{02572821-1484-004F-A434-B5B94E4B007A}" destId="{728E93D7-C0C2-5D40-B7BE-08493F57B89F}" srcOrd="2" destOrd="0" presId="urn:microsoft.com/office/officeart/2005/8/layout/target3"/>
    <dgm:cxn modelId="{0822C9BB-4C9E-3A46-8F6A-6A588D292559}" type="presParOf" srcId="{02572821-1484-004F-A434-B5B94E4B007A}" destId="{3701CAA4-F92E-354A-AF47-89F67037C461}" srcOrd="3" destOrd="0" presId="urn:microsoft.com/office/officeart/2005/8/layout/target3"/>
    <dgm:cxn modelId="{FD04F1C6-1767-F34B-9CB7-DD638B9A1441}" type="presParOf" srcId="{02572821-1484-004F-A434-B5B94E4B007A}" destId="{239E0835-1D28-2A4E-A135-A8269790CDA0}" srcOrd="4" destOrd="0" presId="urn:microsoft.com/office/officeart/2005/8/layout/target3"/>
    <dgm:cxn modelId="{3F888820-6ACC-E844-B0D7-C097236B696D}" type="presParOf" srcId="{02572821-1484-004F-A434-B5B94E4B007A}" destId="{C1926832-7AB1-274F-A4F5-E6B8AD785EA8}" srcOrd="5" destOrd="0" presId="urn:microsoft.com/office/officeart/2005/8/layout/target3"/>
    <dgm:cxn modelId="{440BD8DC-349A-9D44-A9CF-0087850965DA}" type="presParOf" srcId="{02572821-1484-004F-A434-B5B94E4B007A}" destId="{730A58B4-D523-7145-8CCE-CA4B91162093}" srcOrd="6" destOrd="0" presId="urn:microsoft.com/office/officeart/2005/8/layout/target3"/>
    <dgm:cxn modelId="{9F05BAEA-AB89-EC40-A160-B13E16445F08}" type="presParOf" srcId="{02572821-1484-004F-A434-B5B94E4B007A}" destId="{4BA3206D-4180-F647-8444-79775A85928E}" srcOrd="7" destOrd="0" presId="urn:microsoft.com/office/officeart/2005/8/layout/target3"/>
    <dgm:cxn modelId="{EC3279BD-E968-B84D-9917-38AAE6098437}" type="presParOf" srcId="{02572821-1484-004F-A434-B5B94E4B007A}" destId="{6F9F88ED-4612-C64F-B11C-A7E9C520DFBA}" srcOrd="8" destOrd="0" presId="urn:microsoft.com/office/officeart/2005/8/layout/target3"/>
    <dgm:cxn modelId="{35792859-222F-CB4B-9604-2B60B66A2542}" type="presParOf" srcId="{02572821-1484-004F-A434-B5B94E4B007A}" destId="{5254D8DE-B261-B94D-8CA8-789B0D89CDCD}" srcOrd="9" destOrd="0" presId="urn:microsoft.com/office/officeart/2005/8/layout/target3"/>
    <dgm:cxn modelId="{6CF0D25E-AC49-F74B-AA38-24D0BC41F02D}" type="presParOf" srcId="{02572821-1484-004F-A434-B5B94E4B007A}" destId="{F8477220-AC2E-1349-B38C-BA7F6AA817DE}" srcOrd="10" destOrd="0" presId="urn:microsoft.com/office/officeart/2005/8/layout/target3"/>
    <dgm:cxn modelId="{030F9640-317C-8F48-B457-3E243CD35AF3}" type="presParOf" srcId="{02572821-1484-004F-A434-B5B94E4B007A}" destId="{EDA53F83-8971-344A-B2FC-7E15423B884A}" srcOrd="11" destOrd="0" presId="urn:microsoft.com/office/officeart/2005/8/layout/target3"/>
    <dgm:cxn modelId="{AC4842B4-40ED-B74F-B8EE-D1AC860FB838}" type="presParOf" srcId="{02572821-1484-004F-A434-B5B94E4B007A}" destId="{196BADF9-12A9-C24F-893F-0967D65C8028}" srcOrd="12" destOrd="0" presId="urn:microsoft.com/office/officeart/2005/8/layout/target3"/>
    <dgm:cxn modelId="{11251AE6-435D-1E41-887D-DE82588F813E}" type="presParOf" srcId="{02572821-1484-004F-A434-B5B94E4B007A}" destId="{A2888C51-6C94-8842-8B4D-D580B344242A}" srcOrd="13" destOrd="0" presId="urn:microsoft.com/office/officeart/2005/8/layout/target3"/>
    <dgm:cxn modelId="{75CE93CD-A4CA-A94E-9E3E-366986EB3541}" type="presParOf" srcId="{02572821-1484-004F-A434-B5B94E4B007A}" destId="{AE297F7F-B609-AF46-A58D-90552D48E89F}" srcOrd="14" destOrd="0" presId="urn:microsoft.com/office/officeart/2005/8/layout/target3"/>
    <dgm:cxn modelId="{239D95D5-B027-0C4B-8120-0200C5994297}" type="presParOf" srcId="{02572821-1484-004F-A434-B5B94E4B007A}" destId="{7630B923-A5B1-2C4D-BBA3-E1E0011EECAD}" srcOrd="15" destOrd="0" presId="urn:microsoft.com/office/officeart/2005/8/layout/target3"/>
    <dgm:cxn modelId="{5560DE5A-2608-9847-80B6-D2AC6A06A0B9}" type="presParOf" srcId="{02572821-1484-004F-A434-B5B94E4B007A}" destId="{6ABE10F0-C438-3C46-A949-9390F64F47FD}" srcOrd="16" destOrd="0" presId="urn:microsoft.com/office/officeart/2005/8/layout/target3"/>
    <dgm:cxn modelId="{0B8FEC6D-785A-2F44-84CB-C05FB9D897BB}" type="presParOf" srcId="{02572821-1484-004F-A434-B5B94E4B007A}" destId="{6F6D6810-12D5-CD41-8784-05353A01CE8D}" srcOrd="17" destOrd="0" presId="urn:microsoft.com/office/officeart/2005/8/layout/target3"/>
    <dgm:cxn modelId="{556CCCB7-6EFE-E34A-B1D6-8CEE5135B067}" type="presParOf" srcId="{02572821-1484-004F-A434-B5B94E4B007A}" destId="{74359BD1-E7EE-464D-9FD6-122508C82538}" srcOrd="18" destOrd="0" presId="urn:microsoft.com/office/officeart/2005/8/layout/target3"/>
    <dgm:cxn modelId="{345E5675-8B16-B84A-A875-4D95884D75EE}" type="presParOf" srcId="{02572821-1484-004F-A434-B5B94E4B007A}" destId="{DA8C2408-DBB6-2146-9D4E-23504081D08D}" srcOrd="1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1960D-AA53-D24B-9F2B-56912A3D325D}">
      <dsp:nvSpPr>
        <dsp:cNvPr id="0" name=""/>
        <dsp:cNvSpPr/>
      </dsp:nvSpPr>
      <dsp:spPr>
        <a:xfrm>
          <a:off x="0" y="0"/>
          <a:ext cx="4582489" cy="4582489"/>
        </a:xfrm>
        <a:prstGeom prst="pie">
          <a:avLst>
            <a:gd name="adj1" fmla="val 5400000"/>
            <a:gd name="adj2" fmla="val 16200000"/>
          </a:avLst>
        </a:prstGeom>
        <a:solidFill>
          <a:schemeClr val="bg1">
            <a:lumMod val="9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E93D7-C0C2-5D40-B7BE-08493F57B89F}">
      <dsp:nvSpPr>
        <dsp:cNvPr id="0" name=""/>
        <dsp:cNvSpPr/>
      </dsp:nvSpPr>
      <dsp:spPr>
        <a:xfrm>
          <a:off x="2291244" y="0"/>
          <a:ext cx="7087862" cy="458248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baseline="0" dirty="0"/>
            <a:t>Zillow </a:t>
          </a:r>
          <a:endParaRPr lang="en-US" sz="2700" kern="1200" dirty="0"/>
        </a:p>
      </dsp:txBody>
      <dsp:txXfrm>
        <a:off x="2291244" y="0"/>
        <a:ext cx="3543931" cy="973778"/>
      </dsp:txXfrm>
    </dsp:sp>
    <dsp:sp modelId="{239E0835-1D28-2A4E-A135-A8269790CDA0}">
      <dsp:nvSpPr>
        <dsp:cNvPr id="0" name=""/>
        <dsp:cNvSpPr/>
      </dsp:nvSpPr>
      <dsp:spPr>
        <a:xfrm>
          <a:off x="601451" y="973778"/>
          <a:ext cx="3379585" cy="3379585"/>
        </a:xfrm>
        <a:prstGeom prst="pie">
          <a:avLst>
            <a:gd name="adj1" fmla="val 5400000"/>
            <a:gd name="adj2" fmla="val 16200000"/>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926832-7AB1-274F-A4F5-E6B8AD785EA8}">
      <dsp:nvSpPr>
        <dsp:cNvPr id="0" name=""/>
        <dsp:cNvSpPr/>
      </dsp:nvSpPr>
      <dsp:spPr>
        <a:xfrm>
          <a:off x="2291244" y="973778"/>
          <a:ext cx="7087862" cy="337958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baseline="0" dirty="0"/>
            <a:t>Federal Reserve Economic Database</a:t>
          </a:r>
          <a:endParaRPr lang="en-US" sz="2700" kern="1200" dirty="0"/>
        </a:p>
      </dsp:txBody>
      <dsp:txXfrm>
        <a:off x="2291244" y="973778"/>
        <a:ext cx="3543931" cy="973778"/>
      </dsp:txXfrm>
    </dsp:sp>
    <dsp:sp modelId="{4BA3206D-4180-F647-8444-79775A85928E}">
      <dsp:nvSpPr>
        <dsp:cNvPr id="0" name=""/>
        <dsp:cNvSpPr/>
      </dsp:nvSpPr>
      <dsp:spPr>
        <a:xfrm>
          <a:off x="1202903" y="1947557"/>
          <a:ext cx="2176682" cy="2176682"/>
        </a:xfrm>
        <a:prstGeom prst="pie">
          <a:avLst>
            <a:gd name="adj1" fmla="val 5400000"/>
            <a:gd name="adj2" fmla="val 1620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9F88ED-4612-C64F-B11C-A7E9C520DFBA}">
      <dsp:nvSpPr>
        <dsp:cNvPr id="0" name=""/>
        <dsp:cNvSpPr/>
      </dsp:nvSpPr>
      <dsp:spPr>
        <a:xfrm>
          <a:off x="2291244" y="1947557"/>
          <a:ext cx="7087862" cy="217668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baseline="0" dirty="0"/>
            <a:t>NYPD Crime Stats</a:t>
          </a:r>
          <a:endParaRPr lang="en-US" sz="2700" kern="1200" dirty="0"/>
        </a:p>
      </dsp:txBody>
      <dsp:txXfrm>
        <a:off x="2291244" y="1947557"/>
        <a:ext cx="3543931" cy="973778"/>
      </dsp:txXfrm>
    </dsp:sp>
    <dsp:sp modelId="{F8477220-AC2E-1349-B38C-BA7F6AA817DE}">
      <dsp:nvSpPr>
        <dsp:cNvPr id="0" name=""/>
        <dsp:cNvSpPr/>
      </dsp:nvSpPr>
      <dsp:spPr>
        <a:xfrm>
          <a:off x="1804355" y="2921336"/>
          <a:ext cx="973778" cy="973778"/>
        </a:xfrm>
        <a:prstGeom prst="pie">
          <a:avLst>
            <a:gd name="adj1" fmla="val 5400000"/>
            <a:gd name="adj2" fmla="val 16200000"/>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A53F83-8971-344A-B2FC-7E15423B884A}">
      <dsp:nvSpPr>
        <dsp:cNvPr id="0" name=""/>
        <dsp:cNvSpPr/>
      </dsp:nvSpPr>
      <dsp:spPr>
        <a:xfrm>
          <a:off x="2291244" y="2921336"/>
          <a:ext cx="7087862" cy="97377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baseline="0" dirty="0"/>
            <a:t>Dummy Variables</a:t>
          </a:r>
          <a:endParaRPr lang="en-US" sz="2700" kern="1200" dirty="0"/>
        </a:p>
      </dsp:txBody>
      <dsp:txXfrm>
        <a:off x="2291244" y="2921336"/>
        <a:ext cx="3543931" cy="973778"/>
      </dsp:txXfrm>
    </dsp:sp>
    <dsp:sp modelId="{A2888C51-6C94-8842-8B4D-D580B344242A}">
      <dsp:nvSpPr>
        <dsp:cNvPr id="0" name=""/>
        <dsp:cNvSpPr/>
      </dsp:nvSpPr>
      <dsp:spPr>
        <a:xfrm>
          <a:off x="5835175" y="0"/>
          <a:ext cx="3543931" cy="97377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US" sz="900" b="0" kern="1200" baseline="0" dirty="0"/>
            <a:t>median home sale prices, </a:t>
          </a:r>
          <a:endParaRPr lang="en-US" sz="900" kern="1200" dirty="0"/>
        </a:p>
        <a:p>
          <a:pPr marL="57150" lvl="1" indent="-57150" algn="l" defTabSz="400050">
            <a:lnSpc>
              <a:spcPct val="90000"/>
            </a:lnSpc>
            <a:spcBef>
              <a:spcPct val="0"/>
            </a:spcBef>
            <a:spcAft>
              <a:spcPct val="15000"/>
            </a:spcAft>
            <a:buChar char="•"/>
          </a:pPr>
          <a:r>
            <a:rPr lang="en-US" sz="900" b="0" kern="1200" baseline="0" dirty="0"/>
            <a:t>new construction sales</a:t>
          </a:r>
          <a:endParaRPr lang="en-US" sz="900" kern="1200" dirty="0"/>
        </a:p>
        <a:p>
          <a:pPr marL="57150" lvl="1" indent="-57150" algn="l" defTabSz="400050">
            <a:lnSpc>
              <a:spcPct val="90000"/>
            </a:lnSpc>
            <a:spcBef>
              <a:spcPct val="0"/>
            </a:spcBef>
            <a:spcAft>
              <a:spcPct val="15000"/>
            </a:spcAft>
            <a:buChar char="•"/>
          </a:pPr>
          <a:r>
            <a:rPr lang="en-US" sz="900" b="0" kern="1200" baseline="0" dirty="0"/>
            <a:t>mean home values</a:t>
          </a:r>
          <a:endParaRPr lang="en-US" sz="900" kern="1200" dirty="0"/>
        </a:p>
        <a:p>
          <a:pPr marL="57150" lvl="1" indent="-57150" algn="l" defTabSz="400050">
            <a:lnSpc>
              <a:spcPct val="90000"/>
            </a:lnSpc>
            <a:spcBef>
              <a:spcPct val="0"/>
            </a:spcBef>
            <a:spcAft>
              <a:spcPct val="15000"/>
            </a:spcAft>
            <a:buChar char="•"/>
          </a:pPr>
          <a:r>
            <a:rPr lang="en-US" sz="900" b="0" kern="1200" baseline="0" dirty="0"/>
            <a:t>rental cost index</a:t>
          </a:r>
          <a:endParaRPr lang="en-US" sz="900" kern="1200" dirty="0"/>
        </a:p>
      </dsp:txBody>
      <dsp:txXfrm>
        <a:off x="5835175" y="0"/>
        <a:ext cx="3543931" cy="973778"/>
      </dsp:txXfrm>
    </dsp:sp>
    <dsp:sp modelId="{7630B923-A5B1-2C4D-BBA3-E1E0011EECAD}">
      <dsp:nvSpPr>
        <dsp:cNvPr id="0" name=""/>
        <dsp:cNvSpPr/>
      </dsp:nvSpPr>
      <dsp:spPr>
        <a:xfrm>
          <a:off x="5835175" y="973778"/>
          <a:ext cx="3543931" cy="97377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US" sz="900" b="0" kern="1200" baseline="0" dirty="0"/>
            <a:t>federal interest rate </a:t>
          </a:r>
          <a:endParaRPr lang="en-US" sz="900" kern="1200" dirty="0"/>
        </a:p>
        <a:p>
          <a:pPr marL="57150" lvl="1" indent="-57150" algn="l" defTabSz="400050">
            <a:lnSpc>
              <a:spcPct val="90000"/>
            </a:lnSpc>
            <a:spcBef>
              <a:spcPct val="0"/>
            </a:spcBef>
            <a:spcAft>
              <a:spcPct val="15000"/>
            </a:spcAft>
            <a:buChar char="•"/>
          </a:pPr>
          <a:r>
            <a:rPr lang="en-US" sz="900" b="0" kern="1200" baseline="0" dirty="0"/>
            <a:t>15-year mortgage rates, </a:t>
          </a:r>
          <a:endParaRPr lang="en-US" sz="900" kern="1200" dirty="0"/>
        </a:p>
        <a:p>
          <a:pPr marL="57150" lvl="1" indent="-57150" algn="l" defTabSz="400050">
            <a:lnSpc>
              <a:spcPct val="90000"/>
            </a:lnSpc>
            <a:spcBef>
              <a:spcPct val="0"/>
            </a:spcBef>
            <a:spcAft>
              <a:spcPct val="15000"/>
            </a:spcAft>
            <a:buChar char="•"/>
          </a:pPr>
          <a:r>
            <a:rPr lang="en-US" sz="900" b="0" kern="1200" baseline="0" dirty="0"/>
            <a:t>30-year mortgage rates</a:t>
          </a:r>
          <a:endParaRPr lang="en-US" sz="900" kern="1200" dirty="0"/>
        </a:p>
        <a:p>
          <a:pPr marL="57150" lvl="1" indent="-57150" algn="l" defTabSz="400050">
            <a:lnSpc>
              <a:spcPct val="90000"/>
            </a:lnSpc>
            <a:spcBef>
              <a:spcPct val="0"/>
            </a:spcBef>
            <a:spcAft>
              <a:spcPct val="15000"/>
            </a:spcAft>
            <a:buChar char="•"/>
          </a:pPr>
          <a:r>
            <a:rPr lang="en-US" sz="900" b="0" kern="1200" baseline="0" dirty="0"/>
            <a:t>NY median household income</a:t>
          </a:r>
          <a:endParaRPr lang="en-US" sz="900" kern="1200" dirty="0"/>
        </a:p>
        <a:p>
          <a:pPr marL="57150" lvl="1" indent="-57150" algn="l" defTabSz="400050">
            <a:lnSpc>
              <a:spcPct val="90000"/>
            </a:lnSpc>
            <a:spcBef>
              <a:spcPct val="0"/>
            </a:spcBef>
            <a:spcAft>
              <a:spcPct val="15000"/>
            </a:spcAft>
            <a:buChar char="•"/>
          </a:pPr>
          <a:r>
            <a:rPr lang="en-US" sz="900" b="0" kern="1200" baseline="0" dirty="0"/>
            <a:t>national median household income</a:t>
          </a:r>
          <a:endParaRPr lang="en-US" sz="900" kern="1200" dirty="0"/>
        </a:p>
        <a:p>
          <a:pPr marL="57150" lvl="1" indent="-57150" algn="l" defTabSz="400050">
            <a:lnSpc>
              <a:spcPct val="90000"/>
            </a:lnSpc>
            <a:spcBef>
              <a:spcPct val="0"/>
            </a:spcBef>
            <a:spcAft>
              <a:spcPct val="15000"/>
            </a:spcAft>
            <a:buChar char="•"/>
          </a:pPr>
          <a:r>
            <a:rPr lang="en-US" sz="900" b="0" kern="1200" baseline="0" dirty="0"/>
            <a:t>unemployment rates</a:t>
          </a:r>
          <a:endParaRPr lang="en-US" sz="900" kern="1200" dirty="0"/>
        </a:p>
      </dsp:txBody>
      <dsp:txXfrm>
        <a:off x="5835175" y="973778"/>
        <a:ext cx="3543931" cy="973778"/>
      </dsp:txXfrm>
    </dsp:sp>
    <dsp:sp modelId="{6F6D6810-12D5-CD41-8784-05353A01CE8D}">
      <dsp:nvSpPr>
        <dsp:cNvPr id="0" name=""/>
        <dsp:cNvSpPr/>
      </dsp:nvSpPr>
      <dsp:spPr>
        <a:xfrm>
          <a:off x="5835175" y="1947557"/>
          <a:ext cx="3543931" cy="97377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US" sz="900" b="1" kern="1200" baseline="0" dirty="0"/>
            <a:t> </a:t>
          </a:r>
          <a:r>
            <a:rPr lang="en-US" sz="900" b="0" kern="1200" baseline="0" dirty="0"/>
            <a:t>misdemeanor offenses</a:t>
          </a:r>
          <a:endParaRPr lang="en-US" sz="900" kern="1200" dirty="0"/>
        </a:p>
        <a:p>
          <a:pPr marL="57150" lvl="1" indent="-57150" algn="l" defTabSz="400050">
            <a:lnSpc>
              <a:spcPct val="90000"/>
            </a:lnSpc>
            <a:spcBef>
              <a:spcPct val="0"/>
            </a:spcBef>
            <a:spcAft>
              <a:spcPct val="15000"/>
            </a:spcAft>
            <a:buChar char="•"/>
          </a:pPr>
          <a:r>
            <a:rPr lang="en-US" sz="900" b="0" kern="1200" baseline="0" dirty="0"/>
            <a:t>major felonies</a:t>
          </a:r>
          <a:endParaRPr lang="en-US" sz="900" kern="1200" dirty="0"/>
        </a:p>
        <a:p>
          <a:pPr marL="57150" lvl="1" indent="-57150" algn="l" defTabSz="400050">
            <a:lnSpc>
              <a:spcPct val="90000"/>
            </a:lnSpc>
            <a:spcBef>
              <a:spcPct val="0"/>
            </a:spcBef>
            <a:spcAft>
              <a:spcPct val="15000"/>
            </a:spcAft>
            <a:buChar char="•"/>
          </a:pPr>
          <a:r>
            <a:rPr lang="en-US" sz="900" b="0" kern="1200" baseline="0" dirty="0"/>
            <a:t> non-seven major felonies</a:t>
          </a:r>
          <a:endParaRPr lang="en-US" sz="900" kern="1200" dirty="0"/>
        </a:p>
      </dsp:txBody>
      <dsp:txXfrm>
        <a:off x="5835175" y="1947557"/>
        <a:ext cx="3543931" cy="973778"/>
      </dsp:txXfrm>
    </dsp:sp>
    <dsp:sp modelId="{DA8C2408-DBB6-2146-9D4E-23504081D08D}">
      <dsp:nvSpPr>
        <dsp:cNvPr id="0" name=""/>
        <dsp:cNvSpPr/>
      </dsp:nvSpPr>
      <dsp:spPr>
        <a:xfrm>
          <a:off x="5835175" y="2921336"/>
          <a:ext cx="3543931" cy="97377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US" sz="900" b="0" kern="1200" baseline="0" dirty="0"/>
            <a:t>2008 Financial Crisis</a:t>
          </a:r>
          <a:endParaRPr lang="en-US" sz="900" kern="1200" dirty="0"/>
        </a:p>
        <a:p>
          <a:pPr marL="57150" lvl="1" indent="-57150" algn="l" defTabSz="400050">
            <a:lnSpc>
              <a:spcPct val="90000"/>
            </a:lnSpc>
            <a:spcBef>
              <a:spcPct val="0"/>
            </a:spcBef>
            <a:spcAft>
              <a:spcPct val="15000"/>
            </a:spcAft>
            <a:buChar char="•"/>
          </a:pPr>
          <a:r>
            <a:rPr lang="en-US" sz="900" b="0" kern="1200" baseline="0" dirty="0"/>
            <a:t>COVID-19 Pandemic</a:t>
          </a:r>
          <a:endParaRPr lang="en-US" sz="900" kern="1200" dirty="0"/>
        </a:p>
      </dsp:txBody>
      <dsp:txXfrm>
        <a:off x="5835175" y="2921336"/>
        <a:ext cx="3543931" cy="97377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3/5/2025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Non-seven major felonies: felony possession of stolen property, forgery/theft fraud/identity theft, arson, felony sex crimes, felony dangerous weapons, felony dangers drugs, felony criminal mischief &amp; related offenses, other felonies</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B605E-ED24-6467-8BD9-AA436E523B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87E5F4-A999-17F4-2E8E-889A88D013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AA58D9-A671-0821-A80A-117BE62855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428032-80ED-A948-1BE8-09473DE4DC79}"/>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958665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8590F-6D5F-7A0B-D496-77248DE461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846A42-D2A6-8FA8-F6EF-BA8629C55A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1C9036-A65C-4871-AA6A-796726E080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41D351-FA9E-476B-10F5-B6FE28ECFFEC}"/>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367267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575465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23049" y="2413283"/>
            <a:ext cx="5768951" cy="3129264"/>
          </a:xfrm>
        </p:spPr>
        <p:txBody>
          <a:bodyPr anchor="ctr"/>
          <a:lstStyle/>
          <a:p>
            <a:r>
              <a:rPr lang="en-US" dirty="0"/>
              <a:t>Predicting single-family home prices using economic and social indicators</a:t>
            </a:r>
          </a:p>
        </p:txBody>
      </p:sp>
      <p:sp>
        <p:nvSpPr>
          <p:cNvPr id="3" name="Title 1">
            <a:extLst>
              <a:ext uri="{FF2B5EF4-FFF2-40B4-BE49-F238E27FC236}">
                <a16:creationId xmlns:a16="http://schemas.microsoft.com/office/drawing/2014/main" id="{AEFB18A7-EF55-F99A-C2DA-0159F3C760DB}"/>
              </a:ext>
            </a:extLst>
          </p:cNvPr>
          <p:cNvSpPr txBox="1">
            <a:spLocks/>
          </p:cNvSpPr>
          <p:nvPr/>
        </p:nvSpPr>
        <p:spPr>
          <a:xfrm>
            <a:off x="8382000" y="5382126"/>
            <a:ext cx="3154089" cy="130046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2000" dirty="0"/>
              <a:t>Ledia Dobi</a:t>
            </a:r>
            <a:br>
              <a:rPr lang="en-US" sz="2000" dirty="0"/>
            </a:br>
            <a:r>
              <a:rPr lang="en-US" sz="2000" dirty="0" err="1"/>
              <a:t>Conie</a:t>
            </a:r>
            <a:r>
              <a:rPr lang="en-US" sz="2000" dirty="0"/>
              <a:t> </a:t>
            </a:r>
            <a:r>
              <a:rPr lang="en-US" sz="2000" dirty="0" err="1"/>
              <a:t>o’Malley</a:t>
            </a:r>
            <a:br>
              <a:rPr lang="en-US" sz="2000" dirty="0"/>
            </a:br>
            <a:r>
              <a:rPr lang="en-US" sz="2000" dirty="0"/>
              <a:t>ITEC 621 </a:t>
            </a:r>
            <a:r>
              <a:rPr lang="en-US" sz="2000" dirty="0" err="1"/>
              <a:t>SpRING</a:t>
            </a:r>
            <a:r>
              <a:rPr lang="en-US" sz="2000" dirty="0"/>
              <a:t> 2025</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824421" y="666426"/>
            <a:ext cx="5074920" cy="5532895"/>
          </a:xfrm>
        </p:spPr>
        <p:txBody>
          <a:bodyPr anchor="t"/>
          <a:lstStyle/>
          <a:p>
            <a:r>
              <a:rPr lang="en-US" sz="2400" dirty="0">
                <a:latin typeface="+mn-lt"/>
              </a:rPr>
              <a:t>Analytics question - </a:t>
            </a:r>
            <a:r>
              <a:rPr lang="en-US" sz="2400" kern="100" dirty="0">
                <a:effectLst/>
                <a:latin typeface="+mn-lt"/>
                <a:ea typeface="Aptos" panose="020B0004020202020204" pitchFamily="34" charset="0"/>
                <a:cs typeface="Times New Roman" panose="02020603050405020304" pitchFamily="18" charset="0"/>
              </a:rPr>
              <a:t>In our study, we aim to understand the effect that various economic (federal interest rate, median home sale prices, and others) and social (crime rates, unemployment rates) predicators have on the value of a single-family property. Our analytics question revolves around a quantitative outcome (price) and can be analyzed using quantitative methods, as the data will be numeric.</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Title 1">
            <a:extLst>
              <a:ext uri="{FF2B5EF4-FFF2-40B4-BE49-F238E27FC236}">
                <a16:creationId xmlns:a16="http://schemas.microsoft.com/office/drawing/2014/main" id="{04495604-54A6-DCD1-D2A0-F46A4E452DC0}"/>
              </a:ext>
            </a:extLst>
          </p:cNvPr>
          <p:cNvSpPr txBox="1">
            <a:spLocks/>
          </p:cNvSpPr>
          <p:nvPr/>
        </p:nvSpPr>
        <p:spPr>
          <a:xfrm>
            <a:off x="556970" y="3429000"/>
            <a:ext cx="4179570" cy="300150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2400" dirty="0">
                <a:latin typeface="+mn-lt"/>
              </a:rPr>
              <a:t>Business question – how can we use economic and social factors to predict the price of a single-family home?</a:t>
            </a:r>
            <a:br>
              <a:rPr lang="en-US" sz="1800" kern="100" dirty="0">
                <a:latin typeface="Aptos" panose="020B0004020202020204" pitchFamily="34" charset="0"/>
                <a:ea typeface="Aptos" panose="020B000402020202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60879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1"/>
            <a:ext cx="7288282" cy="997732"/>
          </a:xfrm>
        </p:spPr>
        <p:txBody>
          <a:bodyPr anchor="ctr"/>
          <a:lstStyle/>
          <a:p>
            <a:r>
              <a:rPr lang="en-US" dirty="0"/>
              <a:t>Description of the dataset</a:t>
            </a:r>
          </a:p>
        </p:txBody>
      </p:sp>
      <p:graphicFrame>
        <p:nvGraphicFramePr>
          <p:cNvPr id="4" name="Content Placeholder 3">
            <a:extLst>
              <a:ext uri="{FF2B5EF4-FFF2-40B4-BE49-F238E27FC236}">
                <a16:creationId xmlns:a16="http://schemas.microsoft.com/office/drawing/2014/main" id="{A579F1D0-AE80-6728-A457-DFEBC3E719F9}"/>
              </a:ext>
            </a:extLst>
          </p:cNvPr>
          <p:cNvGraphicFramePr>
            <a:graphicFrameLocks noGrp="1"/>
          </p:cNvGraphicFramePr>
          <p:nvPr>
            <p:ph sz="half" idx="2"/>
            <p:extLst>
              <p:ext uri="{D42A27DB-BD31-4B8C-83A1-F6EECF244321}">
                <p14:modId xmlns:p14="http://schemas.microsoft.com/office/powerpoint/2010/main" val="4009469090"/>
              </p:ext>
            </p:extLst>
          </p:nvPr>
        </p:nvGraphicFramePr>
        <p:xfrm>
          <a:off x="1322387" y="1587640"/>
          <a:ext cx="9379107" cy="4582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919D-701D-BFBB-AA94-6FAB94186364}"/>
              </a:ext>
            </a:extLst>
          </p:cNvPr>
          <p:cNvSpPr>
            <a:spLocks noGrp="1"/>
          </p:cNvSpPr>
          <p:nvPr>
            <p:ph type="ctrTitle"/>
          </p:nvPr>
        </p:nvSpPr>
        <p:spPr>
          <a:xfrm>
            <a:off x="7408445" y="483040"/>
            <a:ext cx="4179570" cy="1540939"/>
          </a:xfrm>
        </p:spPr>
        <p:txBody>
          <a:bodyPr anchor="t"/>
          <a:lstStyle/>
          <a:p>
            <a:r>
              <a:rPr lang="en-US" dirty="0"/>
              <a:t>Complications/challenges</a:t>
            </a:r>
          </a:p>
        </p:txBody>
      </p:sp>
      <p:sp>
        <p:nvSpPr>
          <p:cNvPr id="3" name="Title 1">
            <a:extLst>
              <a:ext uri="{FF2B5EF4-FFF2-40B4-BE49-F238E27FC236}">
                <a16:creationId xmlns:a16="http://schemas.microsoft.com/office/drawing/2014/main" id="{89AA3A1D-625A-0993-47DD-447A7BB5184B}"/>
              </a:ext>
            </a:extLst>
          </p:cNvPr>
          <p:cNvSpPr txBox="1">
            <a:spLocks/>
          </p:cNvSpPr>
          <p:nvPr/>
        </p:nvSpPr>
        <p:spPr>
          <a:xfrm>
            <a:off x="6096001" y="2023979"/>
            <a:ext cx="5839326" cy="410410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pPr marL="571500" indent="-571500">
              <a:buFontTx/>
              <a:buChar char="-"/>
            </a:pPr>
            <a:r>
              <a:rPr lang="en-US" sz="2800" dirty="0"/>
              <a:t>Addressing missing values</a:t>
            </a:r>
          </a:p>
          <a:p>
            <a:pPr marL="571500" indent="-571500">
              <a:buFontTx/>
              <a:buChar char="-"/>
            </a:pPr>
            <a:r>
              <a:rPr lang="en-US" sz="2800" dirty="0"/>
              <a:t>Standardizing all data to a monthly frequency, using averaging for variables reported at less frequent intervals</a:t>
            </a:r>
          </a:p>
          <a:p>
            <a:pPr marL="571500" indent="-571500">
              <a:buFontTx/>
              <a:buChar char="-"/>
            </a:pPr>
            <a:r>
              <a:rPr lang="en-US" sz="2800" dirty="0"/>
              <a:t>Ensuring data consistency and accuracy (dates, dimensions)</a:t>
            </a:r>
          </a:p>
        </p:txBody>
      </p:sp>
    </p:spTree>
    <p:extLst>
      <p:ext uri="{BB962C8B-B14F-4D97-AF65-F5344CB8AC3E}">
        <p14:creationId xmlns:p14="http://schemas.microsoft.com/office/powerpoint/2010/main" val="217621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88261-0F21-AA44-D616-9D1AA572F8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86A36E-1AA8-9643-735A-4749A2CDF0A7}"/>
              </a:ext>
            </a:extLst>
          </p:cNvPr>
          <p:cNvSpPr>
            <a:spLocks noGrp="1"/>
          </p:cNvSpPr>
          <p:nvPr>
            <p:ph type="title"/>
          </p:nvPr>
        </p:nvSpPr>
        <p:spPr>
          <a:xfrm>
            <a:off x="2933700" y="568961"/>
            <a:ext cx="8420100" cy="1048824"/>
          </a:xfrm>
        </p:spPr>
        <p:txBody>
          <a:bodyPr anchor="ctr"/>
          <a:lstStyle/>
          <a:p>
            <a:r>
              <a:rPr lang="en-US" dirty="0"/>
              <a:t>Explanation of model selection process, alternatives, model specifications</a:t>
            </a:r>
          </a:p>
        </p:txBody>
      </p:sp>
      <p:sp>
        <p:nvSpPr>
          <p:cNvPr id="12" name="Text Placeholder 11">
            <a:extLst>
              <a:ext uri="{FF2B5EF4-FFF2-40B4-BE49-F238E27FC236}">
                <a16:creationId xmlns:a16="http://schemas.microsoft.com/office/drawing/2014/main" id="{E89514D6-AADA-176F-CA87-63BEF47BD78B}"/>
              </a:ext>
            </a:extLst>
          </p:cNvPr>
          <p:cNvSpPr>
            <a:spLocks noGrp="1"/>
          </p:cNvSpPr>
          <p:nvPr>
            <p:ph type="body" idx="1"/>
          </p:nvPr>
        </p:nvSpPr>
        <p:spPr>
          <a:xfrm>
            <a:off x="1557389" y="1626589"/>
            <a:ext cx="1219199" cy="464499"/>
          </a:xfrm>
        </p:spPr>
        <p:txBody>
          <a:bodyPr anchor="ctr"/>
          <a:lstStyle/>
          <a:p>
            <a:pPr algn="ctr"/>
            <a:r>
              <a:rPr lang="en-US" dirty="0"/>
              <a:t>OLS</a:t>
            </a:r>
          </a:p>
        </p:txBody>
      </p:sp>
      <p:sp>
        <p:nvSpPr>
          <p:cNvPr id="35" name="Content Placeholder 34">
            <a:extLst>
              <a:ext uri="{FF2B5EF4-FFF2-40B4-BE49-F238E27FC236}">
                <a16:creationId xmlns:a16="http://schemas.microsoft.com/office/drawing/2014/main" id="{C0181065-E68C-B38F-6D73-412A2677919E}"/>
              </a:ext>
            </a:extLst>
          </p:cNvPr>
          <p:cNvSpPr>
            <a:spLocks noGrp="1"/>
          </p:cNvSpPr>
          <p:nvPr>
            <p:ph sz="half" idx="13"/>
          </p:nvPr>
        </p:nvSpPr>
        <p:spPr>
          <a:xfrm>
            <a:off x="1557391" y="2079894"/>
            <a:ext cx="4538610" cy="2097824"/>
          </a:xfrm>
        </p:spPr>
        <p:txBody>
          <a:bodyPr>
            <a:normAutofit/>
          </a:bodyPr>
          <a:lstStyle/>
          <a:p>
            <a:pPr marL="285750" indent="-285750">
              <a:buFontTx/>
              <a:buChar char="-"/>
            </a:pPr>
            <a:r>
              <a:rPr lang="en-US" sz="1600" dirty="0"/>
              <a:t>Fit an OLS model with all predictors and reduced based on p-value</a:t>
            </a:r>
          </a:p>
          <a:p>
            <a:pPr marL="285750" indent="-285750">
              <a:buFontTx/>
              <a:buChar char="-"/>
            </a:pPr>
            <a:r>
              <a:rPr lang="en-US" sz="1600" dirty="0"/>
              <a:t>Found heteroskedasticity and nonnormality</a:t>
            </a:r>
          </a:p>
          <a:p>
            <a:pPr marL="569214" lvl="1">
              <a:buFontTx/>
              <a:buChar char="-"/>
            </a:pPr>
            <a:r>
              <a:rPr lang="en-US" sz="1600" dirty="0"/>
              <a:t>Typical for time series data</a:t>
            </a:r>
          </a:p>
          <a:p>
            <a:pPr marL="285750" indent="-285750">
              <a:buFontTx/>
              <a:buChar char="-"/>
            </a:pPr>
            <a:r>
              <a:rPr lang="en-US" sz="1600" dirty="0"/>
              <a:t>Created lagged date-related variables </a:t>
            </a:r>
          </a:p>
          <a:p>
            <a:pPr marL="569214" lvl="1">
              <a:buFontTx/>
              <a:buChar char="-"/>
            </a:pPr>
            <a:r>
              <a:rPr lang="en-US" sz="1600" dirty="0"/>
              <a:t>Serial correlation persisted</a:t>
            </a:r>
          </a:p>
          <a:p>
            <a:endParaRPr lang="en-US" dirty="0"/>
          </a:p>
        </p:txBody>
      </p:sp>
      <p:sp>
        <p:nvSpPr>
          <p:cNvPr id="8" name="Slide Number Placeholder 7">
            <a:extLst>
              <a:ext uri="{FF2B5EF4-FFF2-40B4-BE49-F238E27FC236}">
                <a16:creationId xmlns:a16="http://schemas.microsoft.com/office/drawing/2014/main" id="{54CCB46D-9563-BAC0-CAB3-48A71108574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
        <p:nvSpPr>
          <p:cNvPr id="3" name="Text Placeholder 11">
            <a:extLst>
              <a:ext uri="{FF2B5EF4-FFF2-40B4-BE49-F238E27FC236}">
                <a16:creationId xmlns:a16="http://schemas.microsoft.com/office/drawing/2014/main" id="{6D754F06-A22F-8C81-4B55-7F481947D567}"/>
              </a:ext>
            </a:extLst>
          </p:cNvPr>
          <p:cNvSpPr txBox="1">
            <a:spLocks/>
          </p:cNvSpPr>
          <p:nvPr/>
        </p:nvSpPr>
        <p:spPr>
          <a:xfrm>
            <a:off x="1557389" y="4177719"/>
            <a:ext cx="1219200" cy="46449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Results</a:t>
            </a:r>
          </a:p>
        </p:txBody>
      </p:sp>
      <mc:AlternateContent xmlns:mc="http://schemas.openxmlformats.org/markup-compatibility/2006" xmlns:a14="http://schemas.microsoft.com/office/drawing/2010/main">
        <mc:Choice Requires="a14">
          <p:sp>
            <p:nvSpPr>
              <p:cNvPr id="5" name="Content Placeholder 34">
                <a:extLst>
                  <a:ext uri="{FF2B5EF4-FFF2-40B4-BE49-F238E27FC236}">
                    <a16:creationId xmlns:a16="http://schemas.microsoft.com/office/drawing/2014/main" id="{FD04F64F-6F47-76AE-A1ED-35B2F1471E96}"/>
                  </a:ext>
                </a:extLst>
              </p:cNvPr>
              <p:cNvSpPr txBox="1">
                <a:spLocks/>
              </p:cNvSpPr>
              <p:nvPr/>
            </p:nvSpPr>
            <p:spPr>
              <a:xfrm>
                <a:off x="1557389" y="4642219"/>
                <a:ext cx="4987789" cy="2211450"/>
              </a:xfrm>
              <a:prstGeom prst="rect">
                <a:avLst/>
              </a:prstGeom>
            </p:spPr>
            <p:txBody>
              <a:bodyPr vert="horz" lIns="91440" tIns="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Tx/>
                  <a:buChar char="-"/>
                </a:pPr>
                <a:r>
                  <a:rPr lang="en-US" sz="1600" dirty="0"/>
                  <a:t>DW = 0.36236, p-value &lt; 2.2e-16 (initial)</a:t>
                </a:r>
              </a:p>
              <a:p>
                <a:pPr marL="285750" indent="-285750">
                  <a:buFontTx/>
                  <a:buChar char="-"/>
                </a:pPr>
                <a:r>
                  <a:rPr lang="en-US" sz="1600" dirty="0"/>
                  <a:t>DW = 0.24442, p-value &lt; 2.2e-16 (final)</a:t>
                </a:r>
              </a:p>
              <a:p>
                <a:pPr marL="285750" indent="-285750">
                  <a:buFontTx/>
                  <a:buChar char="-"/>
                </a:pPr>
                <a14:m>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𝑟</m:t>
                        </m:r>
                      </m:e>
                      <m:sub>
                        <m:r>
                          <a:rPr lang="en-US" sz="1600" b="0" i="1" smtClean="0">
                            <a:latin typeface="Cambria Math" panose="02040503050406030204" pitchFamily="18" charset="0"/>
                          </a:rPr>
                          <m:t>𝐴𝑑𝑗</m:t>
                        </m:r>
                      </m:sub>
                      <m:sup>
                        <m:r>
                          <a:rPr lang="en-US" sz="1600" b="0" i="1" smtClean="0">
                            <a:latin typeface="Cambria Math" panose="02040503050406030204" pitchFamily="18" charset="0"/>
                          </a:rPr>
                          <m:t>2</m:t>
                        </m:r>
                      </m:sup>
                    </m:sSubSup>
                  </m:oMath>
                </a14:m>
                <a:r>
                  <a:rPr lang="en-US" sz="1600" dirty="0"/>
                  <a:t> = 0.9966</a:t>
                </a:r>
              </a:p>
              <a:p>
                <a:pPr marL="285750" indent="-285750">
                  <a:buFontTx/>
                  <a:buChar char="-"/>
                </a:pPr>
                <a14:m>
                  <m:oMath xmlns:m="http://schemas.openxmlformats.org/officeDocument/2006/math">
                    <m:r>
                      <a:rPr lang="en-US" sz="1600" b="0" i="1" smtClean="0">
                        <a:latin typeface="Cambria Math" panose="02040503050406030204" pitchFamily="18" charset="0"/>
                      </a:rPr>
                      <m:t>𝑅𝑆𝐸</m:t>
                    </m:r>
                  </m:oMath>
                </a14:m>
                <a:r>
                  <a:rPr lang="en-US" sz="1600" dirty="0"/>
                  <a:t> = 16080 </a:t>
                </a:r>
              </a:p>
              <a:p>
                <a:pPr marL="285750" indent="-285750">
                  <a:buFontTx/>
                  <a:buChar char="-"/>
                </a:pPr>
                <a:r>
                  <a:rPr lang="en-US" sz="1600" dirty="0"/>
                  <a:t>11/13 variables are statistically significant</a:t>
                </a:r>
              </a:p>
              <a:p>
                <a:pPr marL="569214" lvl="1">
                  <a:buFontTx/>
                  <a:buChar char="-"/>
                </a:pPr>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 </m:t>
                    </m:r>
                    <m:r>
                      <a:rPr lang="en-US" sz="1600" b="0" i="1" smtClean="0">
                        <a:latin typeface="Cambria Math" panose="02040503050406030204" pitchFamily="18" charset="0"/>
                      </a:rPr>
                      <m:t>𝑣𝑎𝑙𝑢</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𝑒</m:t>
                        </m:r>
                      </m:e>
                      <m: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sub>
                    </m:sSub>
                    <m:r>
                      <a:rPr lang="en-US" sz="1600" b="0" i="1" smtClean="0">
                        <a:latin typeface="Cambria Math" panose="02040503050406030204" pitchFamily="18" charset="0"/>
                      </a:rPr>
                      <m:t>&lt;0.05</m:t>
                    </m:r>
                  </m:oMath>
                </a14:m>
                <a:endParaRPr lang="en-US" sz="1600" dirty="0"/>
              </a:p>
              <a:p>
                <a:pPr marL="285750" indent="-285750">
                  <a:buFontTx/>
                  <a:buChar char="-"/>
                </a:pPr>
                <a:endParaRPr lang="en-US" sz="1600" dirty="0"/>
              </a:p>
            </p:txBody>
          </p:sp>
        </mc:Choice>
        <mc:Fallback xmlns="">
          <p:sp>
            <p:nvSpPr>
              <p:cNvPr id="5" name="Content Placeholder 34">
                <a:extLst>
                  <a:ext uri="{FF2B5EF4-FFF2-40B4-BE49-F238E27FC236}">
                    <a16:creationId xmlns:a16="http://schemas.microsoft.com/office/drawing/2014/main" id="{FD04F64F-6F47-76AE-A1ED-35B2F1471E96}"/>
                  </a:ext>
                </a:extLst>
              </p:cNvPr>
              <p:cNvSpPr txBox="1">
                <a:spLocks noRot="1" noChangeAspect="1" noMove="1" noResize="1" noEditPoints="1" noAdjustHandles="1" noChangeArrowheads="1" noChangeShapeType="1" noTextEdit="1"/>
              </p:cNvSpPr>
              <p:nvPr/>
            </p:nvSpPr>
            <p:spPr>
              <a:xfrm>
                <a:off x="1557389" y="4642219"/>
                <a:ext cx="4987789" cy="2211450"/>
              </a:xfrm>
              <a:prstGeom prst="rect">
                <a:avLst/>
              </a:prstGeom>
              <a:blipFill>
                <a:blip r:embed="rId3"/>
                <a:stretch>
                  <a:fillRect l="-254" t="-2857" b="-1143"/>
                </a:stretch>
              </a:blipFill>
            </p:spPr>
            <p:txBody>
              <a:bodyPr/>
              <a:lstStyle/>
              <a:p>
                <a:r>
                  <a:rPr lang="en-US">
                    <a:noFill/>
                  </a:rPr>
                  <a:t> </a:t>
                </a:r>
              </a:p>
            </p:txBody>
          </p:sp>
        </mc:Fallback>
      </mc:AlternateContent>
      <p:pic>
        <p:nvPicPr>
          <p:cNvPr id="9" name="Picture 8" descr="A graph with dots and lines&#10;&#10;AI-generated content may be incorrect.">
            <a:extLst>
              <a:ext uri="{FF2B5EF4-FFF2-40B4-BE49-F238E27FC236}">
                <a16:creationId xmlns:a16="http://schemas.microsoft.com/office/drawing/2014/main" id="{4B1750F3-D742-6FCD-F960-5BD8F12A0A8A}"/>
              </a:ext>
            </a:extLst>
          </p:cNvPr>
          <p:cNvPicPr>
            <a:picLocks noChangeAspect="1"/>
          </p:cNvPicPr>
          <p:nvPr/>
        </p:nvPicPr>
        <p:blipFill>
          <a:blip r:embed="rId4"/>
          <a:srcRect t="8667" b="3840"/>
          <a:stretch/>
        </p:blipFill>
        <p:spPr>
          <a:xfrm>
            <a:off x="7143750" y="1433085"/>
            <a:ext cx="3608400" cy="2651760"/>
          </a:xfrm>
          <a:prstGeom prst="rect">
            <a:avLst/>
          </a:prstGeom>
        </p:spPr>
      </p:pic>
      <p:pic>
        <p:nvPicPr>
          <p:cNvPr id="6" name="Picture 5" descr="A graph with black dots and red line&#10;&#10;AI-generated content may be incorrect.">
            <a:extLst>
              <a:ext uri="{FF2B5EF4-FFF2-40B4-BE49-F238E27FC236}">
                <a16:creationId xmlns:a16="http://schemas.microsoft.com/office/drawing/2014/main" id="{B605A3D8-0DAD-91FD-7BD3-70438755A533}"/>
              </a:ext>
            </a:extLst>
          </p:cNvPr>
          <p:cNvPicPr>
            <a:picLocks noChangeAspect="1"/>
          </p:cNvPicPr>
          <p:nvPr/>
        </p:nvPicPr>
        <p:blipFill>
          <a:blip r:embed="rId5"/>
          <a:srcRect t="8397" b="4098"/>
          <a:stretch/>
        </p:blipFill>
        <p:spPr>
          <a:xfrm>
            <a:off x="7143750" y="4135766"/>
            <a:ext cx="3607886" cy="2651760"/>
          </a:xfrm>
          <a:prstGeom prst="rect">
            <a:avLst/>
          </a:prstGeom>
        </p:spPr>
      </p:pic>
      <p:sp>
        <p:nvSpPr>
          <p:cNvPr id="10" name="TextBox 9">
            <a:extLst>
              <a:ext uri="{FF2B5EF4-FFF2-40B4-BE49-F238E27FC236}">
                <a16:creationId xmlns:a16="http://schemas.microsoft.com/office/drawing/2014/main" id="{A9C9BD65-6CA3-BB31-177F-DC18A56F0B8F}"/>
              </a:ext>
            </a:extLst>
          </p:cNvPr>
          <p:cNvSpPr txBox="1"/>
          <p:nvPr/>
        </p:nvSpPr>
        <p:spPr>
          <a:xfrm>
            <a:off x="10794964" y="5919707"/>
            <a:ext cx="984739" cy="646331"/>
          </a:xfrm>
          <a:prstGeom prst="rect">
            <a:avLst/>
          </a:prstGeom>
          <a:noFill/>
        </p:spPr>
        <p:txBody>
          <a:bodyPr wrap="square" rtlCol="0">
            <a:spAutoFit/>
          </a:bodyPr>
          <a:lstStyle/>
          <a:p>
            <a:r>
              <a:rPr lang="en-US" sz="900" dirty="0"/>
              <a:t>Fig. 2 – Final OLS Model Residual vs. Fitted Plot</a:t>
            </a:r>
          </a:p>
        </p:txBody>
      </p:sp>
      <p:sp>
        <p:nvSpPr>
          <p:cNvPr id="13" name="TextBox 12">
            <a:extLst>
              <a:ext uri="{FF2B5EF4-FFF2-40B4-BE49-F238E27FC236}">
                <a16:creationId xmlns:a16="http://schemas.microsoft.com/office/drawing/2014/main" id="{59F22A75-5E15-825B-9C77-5B0FBC8AC84B}"/>
              </a:ext>
            </a:extLst>
          </p:cNvPr>
          <p:cNvSpPr txBox="1"/>
          <p:nvPr/>
        </p:nvSpPr>
        <p:spPr>
          <a:xfrm>
            <a:off x="10794864" y="3242958"/>
            <a:ext cx="984739" cy="646331"/>
          </a:xfrm>
          <a:prstGeom prst="rect">
            <a:avLst/>
          </a:prstGeom>
          <a:noFill/>
        </p:spPr>
        <p:txBody>
          <a:bodyPr wrap="square" rtlCol="0">
            <a:spAutoFit/>
          </a:bodyPr>
          <a:lstStyle/>
          <a:p>
            <a:r>
              <a:rPr lang="en-US" sz="900" dirty="0"/>
              <a:t>Fig. 1 – Initial OLS Model Residual vs. Fitted Plot</a:t>
            </a:r>
          </a:p>
        </p:txBody>
      </p:sp>
    </p:spTree>
    <p:extLst>
      <p:ext uri="{BB962C8B-B14F-4D97-AF65-F5344CB8AC3E}">
        <p14:creationId xmlns:p14="http://schemas.microsoft.com/office/powerpoint/2010/main" val="225451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048824"/>
          </a:xfrm>
        </p:spPr>
        <p:txBody>
          <a:bodyPr anchor="ctr"/>
          <a:lstStyle/>
          <a:p>
            <a:r>
              <a:rPr lang="en-US" dirty="0"/>
              <a:t>Explanation of model selection process, alternatives, model specifications</a:t>
            </a:r>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1557389" y="1626589"/>
            <a:ext cx="1219199" cy="464499"/>
          </a:xfrm>
        </p:spPr>
        <p:txBody>
          <a:bodyPr anchor="ctr"/>
          <a:lstStyle/>
          <a:p>
            <a:pPr algn="ctr"/>
            <a:r>
              <a:rPr lang="en-US" dirty="0"/>
              <a:t>WLS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1557391" y="2079894"/>
            <a:ext cx="4538610" cy="2142856"/>
          </a:xfrm>
        </p:spPr>
        <p:txBody>
          <a:bodyPr>
            <a:normAutofit/>
          </a:bodyPr>
          <a:lstStyle/>
          <a:p>
            <a:pPr marL="285750" indent="-285750">
              <a:buFontTx/>
              <a:buChar char="-"/>
            </a:pPr>
            <a:r>
              <a:rPr lang="en-US" sz="1600" dirty="0"/>
              <a:t>Fit a WLS model with all predictors and reduced based on stepwise regression</a:t>
            </a:r>
          </a:p>
          <a:p>
            <a:pPr marL="285750" indent="-285750">
              <a:buFontTx/>
              <a:buChar char="-"/>
            </a:pPr>
            <a:r>
              <a:rPr lang="en-US" sz="1600" dirty="0"/>
              <a:t>Found heteroskedasticity and nonnormality</a:t>
            </a:r>
          </a:p>
          <a:p>
            <a:pPr marL="569214" lvl="1">
              <a:buFontTx/>
              <a:buChar char="-"/>
            </a:pPr>
            <a:r>
              <a:rPr lang="en-US" sz="1600" dirty="0"/>
              <a:t>Typical for time series data</a:t>
            </a:r>
          </a:p>
          <a:p>
            <a:pPr marL="285750" indent="-285750">
              <a:buFontTx/>
              <a:buChar char="-"/>
            </a:pPr>
            <a:r>
              <a:rPr lang="en-US" sz="1600" dirty="0"/>
              <a:t>Transforming and lagging date-related variables but correlation persisted</a:t>
            </a:r>
          </a:p>
          <a:p>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3" name="Text Placeholder 11">
            <a:extLst>
              <a:ext uri="{FF2B5EF4-FFF2-40B4-BE49-F238E27FC236}">
                <a16:creationId xmlns:a16="http://schemas.microsoft.com/office/drawing/2014/main" id="{7B91A8BD-C2E8-07D9-FAB7-BC837246EF48}"/>
              </a:ext>
            </a:extLst>
          </p:cNvPr>
          <p:cNvSpPr txBox="1">
            <a:spLocks/>
          </p:cNvSpPr>
          <p:nvPr/>
        </p:nvSpPr>
        <p:spPr>
          <a:xfrm>
            <a:off x="1557389" y="4177719"/>
            <a:ext cx="1219200" cy="46449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Results</a:t>
            </a:r>
          </a:p>
        </p:txBody>
      </p:sp>
      <mc:AlternateContent xmlns:mc="http://schemas.openxmlformats.org/markup-compatibility/2006" xmlns:a14="http://schemas.microsoft.com/office/drawing/2010/main">
        <mc:Choice Requires="a14">
          <p:sp>
            <p:nvSpPr>
              <p:cNvPr id="5" name="Content Placeholder 34">
                <a:extLst>
                  <a:ext uri="{FF2B5EF4-FFF2-40B4-BE49-F238E27FC236}">
                    <a16:creationId xmlns:a16="http://schemas.microsoft.com/office/drawing/2014/main" id="{1B7E1539-291E-8D94-9040-4EBA20A5E8DB}"/>
                  </a:ext>
                </a:extLst>
              </p:cNvPr>
              <p:cNvSpPr txBox="1">
                <a:spLocks/>
              </p:cNvSpPr>
              <p:nvPr/>
            </p:nvSpPr>
            <p:spPr>
              <a:xfrm>
                <a:off x="1557389" y="4642219"/>
                <a:ext cx="4987789" cy="2211450"/>
              </a:xfrm>
              <a:prstGeom prst="rect">
                <a:avLst/>
              </a:prstGeom>
            </p:spPr>
            <p:txBody>
              <a:bodyPr vert="horz" lIns="91440" tIns="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Tx/>
                  <a:buChar char="-"/>
                </a:pPr>
                <a:r>
                  <a:rPr lang="en-US" sz="1600" dirty="0"/>
                  <a:t>DW = 0.35949, p-value &lt; 2.2e-16</a:t>
                </a:r>
              </a:p>
              <a:p>
                <a:pPr marL="285750" indent="-285750">
                  <a:buFontTx/>
                  <a:buChar char="-"/>
                </a:pPr>
                <a14:m>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𝑟</m:t>
                        </m:r>
                      </m:e>
                      <m:sub>
                        <m:r>
                          <a:rPr lang="en-US" sz="1600" b="0" i="1" smtClean="0">
                            <a:latin typeface="Cambria Math" panose="02040503050406030204" pitchFamily="18" charset="0"/>
                          </a:rPr>
                          <m:t>𝐴𝑑𝑗</m:t>
                        </m:r>
                      </m:sub>
                      <m:sup>
                        <m:r>
                          <a:rPr lang="en-US" sz="1600" b="0" i="1" smtClean="0">
                            <a:latin typeface="Cambria Math" panose="02040503050406030204" pitchFamily="18" charset="0"/>
                          </a:rPr>
                          <m:t>2</m:t>
                        </m:r>
                      </m:sup>
                    </m:sSubSup>
                  </m:oMath>
                </a14:m>
                <a:r>
                  <a:rPr lang="en-US" sz="1600" dirty="0"/>
                  <a:t> = 0.9967</a:t>
                </a:r>
              </a:p>
              <a:p>
                <a:pPr marL="285750" indent="-285750">
                  <a:buFontTx/>
                  <a:buChar char="-"/>
                </a:pPr>
                <a:r>
                  <a:rPr lang="en-US" sz="1600" dirty="0"/>
                  <a:t>RSE = 8138</a:t>
                </a:r>
              </a:p>
              <a:p>
                <a:pPr marL="285750" indent="-285750">
                  <a:buFontTx/>
                  <a:buChar char="-"/>
                </a:pPr>
                <a:r>
                  <a:rPr lang="en-US" sz="1600" dirty="0"/>
                  <a:t>11/13 variables are statistically significant</a:t>
                </a:r>
              </a:p>
              <a:p>
                <a:pPr marL="569214" lvl="1">
                  <a:buFontTx/>
                  <a:buChar char="-"/>
                </a:pPr>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 </m:t>
                    </m:r>
                    <m:r>
                      <a:rPr lang="en-US" sz="1600" b="0" i="1" smtClean="0">
                        <a:latin typeface="Cambria Math" panose="02040503050406030204" pitchFamily="18" charset="0"/>
                      </a:rPr>
                      <m:t>𝑣𝑎𝑙𝑢</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𝑒</m:t>
                        </m:r>
                      </m:e>
                      <m: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sub>
                    </m:sSub>
                    <m:r>
                      <a:rPr lang="en-US" sz="1600" b="0" i="1" smtClean="0">
                        <a:latin typeface="Cambria Math" panose="02040503050406030204" pitchFamily="18" charset="0"/>
                      </a:rPr>
                      <m:t>&lt;0.05</m:t>
                    </m:r>
                  </m:oMath>
                </a14:m>
                <a:endParaRPr lang="en-US" sz="1600" b="0" dirty="0"/>
              </a:p>
              <a:p>
                <a:pPr marL="569214" lvl="1">
                  <a:buFontTx/>
                  <a:buChar char="-"/>
                </a:pPr>
                <a:endParaRPr lang="en-US" sz="1600" dirty="0"/>
              </a:p>
              <a:p>
                <a:pPr marL="285750" indent="-285750">
                  <a:buFontTx/>
                  <a:buChar char="-"/>
                </a:pPr>
                <a:endParaRPr lang="en-US" sz="1600" dirty="0"/>
              </a:p>
            </p:txBody>
          </p:sp>
        </mc:Choice>
        <mc:Fallback xmlns="">
          <p:sp>
            <p:nvSpPr>
              <p:cNvPr id="5" name="Content Placeholder 34">
                <a:extLst>
                  <a:ext uri="{FF2B5EF4-FFF2-40B4-BE49-F238E27FC236}">
                    <a16:creationId xmlns:a16="http://schemas.microsoft.com/office/drawing/2014/main" id="{1B7E1539-291E-8D94-9040-4EBA20A5E8DB}"/>
                  </a:ext>
                </a:extLst>
              </p:cNvPr>
              <p:cNvSpPr txBox="1">
                <a:spLocks noRot="1" noChangeAspect="1" noMove="1" noResize="1" noEditPoints="1" noAdjustHandles="1" noChangeArrowheads="1" noChangeShapeType="1" noTextEdit="1"/>
              </p:cNvSpPr>
              <p:nvPr/>
            </p:nvSpPr>
            <p:spPr>
              <a:xfrm>
                <a:off x="1557389" y="4642219"/>
                <a:ext cx="4987789" cy="2211450"/>
              </a:xfrm>
              <a:prstGeom prst="rect">
                <a:avLst/>
              </a:prstGeom>
              <a:blipFill>
                <a:blip r:embed="rId3"/>
                <a:stretch>
                  <a:fillRect l="-254" t="-2857"/>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A725041B-8EF4-DE9E-710B-00C0D6B3F5F0}"/>
              </a:ext>
            </a:extLst>
          </p:cNvPr>
          <p:cNvPicPr>
            <a:picLocks/>
          </p:cNvPicPr>
          <p:nvPr/>
        </p:nvPicPr>
        <p:blipFill>
          <a:blip r:embed="rId4"/>
          <a:stretch>
            <a:fillRect/>
          </a:stretch>
        </p:blipFill>
        <p:spPr>
          <a:xfrm>
            <a:off x="7153797" y="4136746"/>
            <a:ext cx="3584448" cy="2651760"/>
          </a:xfrm>
          <a:prstGeom prst="rect">
            <a:avLst/>
          </a:prstGeom>
        </p:spPr>
      </p:pic>
      <p:pic>
        <p:nvPicPr>
          <p:cNvPr id="15" name="Picture 14" descr="A graph with dots and lines&#10;&#10;AI-generated content may be incorrect.">
            <a:extLst>
              <a:ext uri="{FF2B5EF4-FFF2-40B4-BE49-F238E27FC236}">
                <a16:creationId xmlns:a16="http://schemas.microsoft.com/office/drawing/2014/main" id="{80C82F3A-84BE-6A4D-C5F9-F6B1D5EB8B66}"/>
              </a:ext>
            </a:extLst>
          </p:cNvPr>
          <p:cNvPicPr>
            <a:picLocks/>
          </p:cNvPicPr>
          <p:nvPr/>
        </p:nvPicPr>
        <p:blipFill>
          <a:blip r:embed="rId5"/>
          <a:srcRect t="7435" b="2379"/>
          <a:stretch/>
        </p:blipFill>
        <p:spPr>
          <a:xfrm>
            <a:off x="7153797" y="1436320"/>
            <a:ext cx="3584448" cy="2651760"/>
          </a:xfrm>
          <a:prstGeom prst="rect">
            <a:avLst/>
          </a:prstGeom>
        </p:spPr>
      </p:pic>
      <p:sp>
        <p:nvSpPr>
          <p:cNvPr id="17" name="TextBox 16">
            <a:extLst>
              <a:ext uri="{FF2B5EF4-FFF2-40B4-BE49-F238E27FC236}">
                <a16:creationId xmlns:a16="http://schemas.microsoft.com/office/drawing/2014/main" id="{D7F6D6A9-F7BC-C999-9FDC-56985121FD5D}"/>
              </a:ext>
            </a:extLst>
          </p:cNvPr>
          <p:cNvSpPr txBox="1"/>
          <p:nvPr/>
        </p:nvSpPr>
        <p:spPr>
          <a:xfrm>
            <a:off x="10794964" y="5919707"/>
            <a:ext cx="984739" cy="507831"/>
          </a:xfrm>
          <a:prstGeom prst="rect">
            <a:avLst/>
          </a:prstGeom>
          <a:noFill/>
        </p:spPr>
        <p:txBody>
          <a:bodyPr wrap="square" rtlCol="0">
            <a:spAutoFit/>
          </a:bodyPr>
          <a:lstStyle/>
          <a:p>
            <a:r>
              <a:rPr lang="en-US" sz="900" dirty="0"/>
              <a:t>Fig. 4 – WLS Summary Statistics</a:t>
            </a:r>
          </a:p>
        </p:txBody>
      </p:sp>
      <p:sp>
        <p:nvSpPr>
          <p:cNvPr id="18" name="TextBox 17">
            <a:extLst>
              <a:ext uri="{FF2B5EF4-FFF2-40B4-BE49-F238E27FC236}">
                <a16:creationId xmlns:a16="http://schemas.microsoft.com/office/drawing/2014/main" id="{881A7C5E-717F-8885-E12B-10B298F3F6DA}"/>
              </a:ext>
            </a:extLst>
          </p:cNvPr>
          <p:cNvSpPr txBox="1"/>
          <p:nvPr/>
        </p:nvSpPr>
        <p:spPr>
          <a:xfrm>
            <a:off x="10794864" y="3242958"/>
            <a:ext cx="984739" cy="507831"/>
          </a:xfrm>
          <a:prstGeom prst="rect">
            <a:avLst/>
          </a:prstGeom>
          <a:noFill/>
        </p:spPr>
        <p:txBody>
          <a:bodyPr wrap="square" rtlCol="0">
            <a:spAutoFit/>
          </a:bodyPr>
          <a:lstStyle/>
          <a:p>
            <a:r>
              <a:rPr lang="en-US" sz="900" dirty="0"/>
              <a:t>Fig. 3 – WLS Model Residual vs. Fitted Plot</a:t>
            </a:r>
          </a:p>
        </p:txBody>
      </p:sp>
    </p:spTree>
    <p:extLst>
      <p:ext uri="{BB962C8B-B14F-4D97-AF65-F5344CB8AC3E}">
        <p14:creationId xmlns:p14="http://schemas.microsoft.com/office/powerpoint/2010/main" val="10345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67D94-DCC9-7D97-7459-E1D30310C8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5A4094-2EAA-E448-9A0B-950716723AD3}"/>
              </a:ext>
            </a:extLst>
          </p:cNvPr>
          <p:cNvSpPr>
            <a:spLocks noGrp="1"/>
          </p:cNvSpPr>
          <p:nvPr>
            <p:ph type="title"/>
          </p:nvPr>
        </p:nvSpPr>
        <p:spPr>
          <a:xfrm>
            <a:off x="2933700" y="568961"/>
            <a:ext cx="8420100" cy="1048824"/>
          </a:xfrm>
        </p:spPr>
        <p:txBody>
          <a:bodyPr anchor="ctr"/>
          <a:lstStyle/>
          <a:p>
            <a:r>
              <a:rPr lang="en-US" dirty="0"/>
              <a:t>Explanation of model selection process, alternatives, model specifications</a:t>
            </a:r>
          </a:p>
        </p:txBody>
      </p:sp>
      <p:sp>
        <p:nvSpPr>
          <p:cNvPr id="12" name="Text Placeholder 11">
            <a:extLst>
              <a:ext uri="{FF2B5EF4-FFF2-40B4-BE49-F238E27FC236}">
                <a16:creationId xmlns:a16="http://schemas.microsoft.com/office/drawing/2014/main" id="{59177C2B-0E82-568C-9929-D97459390FB6}"/>
              </a:ext>
            </a:extLst>
          </p:cNvPr>
          <p:cNvSpPr>
            <a:spLocks noGrp="1"/>
          </p:cNvSpPr>
          <p:nvPr>
            <p:ph type="body" idx="1"/>
          </p:nvPr>
        </p:nvSpPr>
        <p:spPr>
          <a:xfrm>
            <a:off x="1557389" y="1626589"/>
            <a:ext cx="1219199" cy="464499"/>
          </a:xfrm>
        </p:spPr>
        <p:txBody>
          <a:bodyPr anchor="ctr">
            <a:normAutofit fontScale="92500"/>
          </a:bodyPr>
          <a:lstStyle/>
          <a:p>
            <a:pPr algn="ctr"/>
            <a:r>
              <a:rPr lang="en-US" dirty="0"/>
              <a:t>Bootstrap</a:t>
            </a:r>
          </a:p>
        </p:txBody>
      </p:sp>
      <p:sp>
        <p:nvSpPr>
          <p:cNvPr id="35" name="Content Placeholder 34">
            <a:extLst>
              <a:ext uri="{FF2B5EF4-FFF2-40B4-BE49-F238E27FC236}">
                <a16:creationId xmlns:a16="http://schemas.microsoft.com/office/drawing/2014/main" id="{6C448F09-27A3-1693-1A25-0CE535BDAB3F}"/>
              </a:ext>
            </a:extLst>
          </p:cNvPr>
          <p:cNvSpPr>
            <a:spLocks noGrp="1"/>
          </p:cNvSpPr>
          <p:nvPr>
            <p:ph sz="half" idx="13"/>
          </p:nvPr>
        </p:nvSpPr>
        <p:spPr>
          <a:xfrm>
            <a:off x="1557391" y="2079894"/>
            <a:ext cx="4538610" cy="2142856"/>
          </a:xfrm>
        </p:spPr>
        <p:txBody>
          <a:bodyPr>
            <a:normAutofit/>
          </a:bodyPr>
          <a:lstStyle/>
          <a:p>
            <a:pPr marL="285750" indent="-285750">
              <a:buFontTx/>
              <a:buChar char="-"/>
            </a:pPr>
            <a:r>
              <a:rPr lang="en-US" sz="1600" dirty="0"/>
              <a:t>Performed log transformation on yearly variables converted to monthly (crime, income)</a:t>
            </a:r>
          </a:p>
          <a:p>
            <a:pPr marL="285750" indent="-285750">
              <a:buFontTx/>
              <a:buChar char="-"/>
            </a:pPr>
            <a:r>
              <a:rPr lang="en-US" sz="1600" dirty="0"/>
              <a:t>Found heteroskedasticity and nonnormality</a:t>
            </a:r>
          </a:p>
          <a:p>
            <a:pPr marL="569214" lvl="1">
              <a:buFontTx/>
              <a:buChar char="-"/>
            </a:pPr>
            <a:r>
              <a:rPr lang="en-US" sz="1600" dirty="0"/>
              <a:t>Typical for time series data</a:t>
            </a:r>
          </a:p>
          <a:p>
            <a:pPr marL="285750" indent="-285750">
              <a:buFontTx/>
              <a:buChar char="-"/>
            </a:pPr>
            <a:r>
              <a:rPr lang="en-US" sz="1600" dirty="0"/>
              <a:t>Transforming and lagging date-related variables but correlation persisted</a:t>
            </a:r>
          </a:p>
          <a:p>
            <a:endParaRPr lang="en-US" dirty="0"/>
          </a:p>
        </p:txBody>
      </p:sp>
      <p:sp>
        <p:nvSpPr>
          <p:cNvPr id="8" name="Slide Number Placeholder 7">
            <a:extLst>
              <a:ext uri="{FF2B5EF4-FFF2-40B4-BE49-F238E27FC236}">
                <a16:creationId xmlns:a16="http://schemas.microsoft.com/office/drawing/2014/main" id="{C99EE840-EC55-DCC6-B986-A191CC37123A}"/>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3" name="Text Placeholder 11">
            <a:extLst>
              <a:ext uri="{FF2B5EF4-FFF2-40B4-BE49-F238E27FC236}">
                <a16:creationId xmlns:a16="http://schemas.microsoft.com/office/drawing/2014/main" id="{54377656-52F7-218B-B3A3-F385B6853887}"/>
              </a:ext>
            </a:extLst>
          </p:cNvPr>
          <p:cNvSpPr txBox="1">
            <a:spLocks/>
          </p:cNvSpPr>
          <p:nvPr/>
        </p:nvSpPr>
        <p:spPr>
          <a:xfrm>
            <a:off x="1557389" y="4177719"/>
            <a:ext cx="1219200" cy="46449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Results</a:t>
            </a:r>
          </a:p>
        </p:txBody>
      </p:sp>
      <mc:AlternateContent xmlns:mc="http://schemas.openxmlformats.org/markup-compatibility/2006" xmlns:a14="http://schemas.microsoft.com/office/drawing/2010/main">
        <mc:Choice Requires="a14">
          <p:sp>
            <p:nvSpPr>
              <p:cNvPr id="5" name="Content Placeholder 34">
                <a:extLst>
                  <a:ext uri="{FF2B5EF4-FFF2-40B4-BE49-F238E27FC236}">
                    <a16:creationId xmlns:a16="http://schemas.microsoft.com/office/drawing/2014/main" id="{92155A96-7478-4556-8DC9-1E4A8C3508B2}"/>
                  </a:ext>
                </a:extLst>
              </p:cNvPr>
              <p:cNvSpPr txBox="1">
                <a:spLocks/>
              </p:cNvSpPr>
              <p:nvPr/>
            </p:nvSpPr>
            <p:spPr>
              <a:xfrm>
                <a:off x="1557389" y="4642219"/>
                <a:ext cx="4987789" cy="2211450"/>
              </a:xfrm>
              <a:prstGeom prst="rect">
                <a:avLst/>
              </a:prstGeom>
            </p:spPr>
            <p:txBody>
              <a:bodyPr vert="horz" lIns="91440" tIns="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Tx/>
                  <a:buChar char="-"/>
                </a:pPr>
                <a:r>
                  <a:rPr lang="en-US" sz="1600" dirty="0"/>
                  <a:t>DW = 0.35135, p-value &lt; 2.2e-16</a:t>
                </a:r>
              </a:p>
              <a:p>
                <a:pPr marL="285750" indent="-285750">
                  <a:buFontTx/>
                  <a:buChar char="-"/>
                </a:pPr>
                <a14:m>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𝑟</m:t>
                        </m:r>
                      </m:e>
                      <m:sub>
                        <m:r>
                          <a:rPr lang="en-US" sz="1600" b="0" i="1" smtClean="0">
                            <a:latin typeface="Cambria Math" panose="02040503050406030204" pitchFamily="18" charset="0"/>
                          </a:rPr>
                          <m:t>𝐴𝑑𝑗</m:t>
                        </m:r>
                      </m:sub>
                      <m:sup>
                        <m:r>
                          <a:rPr lang="en-US" sz="1600" b="0" i="1" smtClean="0">
                            <a:latin typeface="Cambria Math" panose="02040503050406030204" pitchFamily="18" charset="0"/>
                          </a:rPr>
                          <m:t>2</m:t>
                        </m:r>
                      </m:sup>
                    </m:sSubSup>
                  </m:oMath>
                </a14:m>
                <a:r>
                  <a:rPr lang="en-US" sz="1600" dirty="0"/>
                  <a:t> = 0.9966</a:t>
                </a:r>
              </a:p>
              <a:p>
                <a:pPr marL="285750" indent="-285750">
                  <a:buFontTx/>
                  <a:buChar char="-"/>
                </a:pPr>
                <a:r>
                  <a:rPr lang="en-US" sz="1600" dirty="0"/>
                  <a:t>RSE = 8188</a:t>
                </a:r>
              </a:p>
              <a:p>
                <a:pPr marL="285750" indent="-285750">
                  <a:buFontTx/>
                  <a:buChar char="-"/>
                </a:pPr>
                <a:r>
                  <a:rPr lang="en-US" sz="1600" dirty="0"/>
                  <a:t>11/13 variables are statistically significant</a:t>
                </a:r>
              </a:p>
              <a:p>
                <a:pPr marL="569214" lvl="1">
                  <a:buFontTx/>
                  <a:buChar char="-"/>
                </a:pPr>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 </m:t>
                    </m:r>
                    <m:r>
                      <a:rPr lang="en-US" sz="1600" b="0" i="1" smtClean="0">
                        <a:latin typeface="Cambria Math" panose="02040503050406030204" pitchFamily="18" charset="0"/>
                      </a:rPr>
                      <m:t>𝑣𝑎𝑙𝑢</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𝑒</m:t>
                        </m:r>
                      </m:e>
                      <m: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sub>
                    </m:sSub>
                    <m:r>
                      <a:rPr lang="en-US" sz="1600" b="0" i="1" smtClean="0">
                        <a:latin typeface="Cambria Math" panose="02040503050406030204" pitchFamily="18" charset="0"/>
                      </a:rPr>
                      <m:t>&lt;0.05</m:t>
                    </m:r>
                  </m:oMath>
                </a14:m>
                <a:endParaRPr lang="en-US" sz="1600" b="0" dirty="0"/>
              </a:p>
              <a:p>
                <a:pPr marL="569214" lvl="1">
                  <a:buFontTx/>
                  <a:buChar char="-"/>
                </a:pPr>
                <a:endParaRPr lang="en-US" sz="1600" dirty="0"/>
              </a:p>
              <a:p>
                <a:pPr marL="285750" indent="-285750">
                  <a:buFontTx/>
                  <a:buChar char="-"/>
                </a:pPr>
                <a:endParaRPr lang="en-US" sz="1600" dirty="0"/>
              </a:p>
            </p:txBody>
          </p:sp>
        </mc:Choice>
        <mc:Fallback xmlns="">
          <p:sp>
            <p:nvSpPr>
              <p:cNvPr id="5" name="Content Placeholder 34">
                <a:extLst>
                  <a:ext uri="{FF2B5EF4-FFF2-40B4-BE49-F238E27FC236}">
                    <a16:creationId xmlns:a16="http://schemas.microsoft.com/office/drawing/2014/main" id="{92155A96-7478-4556-8DC9-1E4A8C3508B2}"/>
                  </a:ext>
                </a:extLst>
              </p:cNvPr>
              <p:cNvSpPr txBox="1">
                <a:spLocks noRot="1" noChangeAspect="1" noMove="1" noResize="1" noEditPoints="1" noAdjustHandles="1" noChangeArrowheads="1" noChangeShapeType="1" noTextEdit="1"/>
              </p:cNvSpPr>
              <p:nvPr/>
            </p:nvSpPr>
            <p:spPr>
              <a:xfrm>
                <a:off x="1557389" y="4642219"/>
                <a:ext cx="4987789" cy="2211450"/>
              </a:xfrm>
              <a:prstGeom prst="rect">
                <a:avLst/>
              </a:prstGeom>
              <a:blipFill>
                <a:blip r:embed="rId3"/>
                <a:stretch>
                  <a:fillRect l="-254" t="-2857"/>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D875838A-DE88-C787-2199-5A98E86FBA6F}"/>
              </a:ext>
            </a:extLst>
          </p:cNvPr>
          <p:cNvPicPr>
            <a:picLocks/>
          </p:cNvPicPr>
          <p:nvPr/>
        </p:nvPicPr>
        <p:blipFill>
          <a:blip r:embed="rId4"/>
          <a:srcRect l="234" t="693" r="16220" b="-693"/>
          <a:stretch/>
        </p:blipFill>
        <p:spPr>
          <a:xfrm>
            <a:off x="7153797" y="1436320"/>
            <a:ext cx="3584448" cy="2651760"/>
          </a:xfrm>
          <a:prstGeom prst="rect">
            <a:avLst/>
          </a:prstGeom>
        </p:spPr>
      </p:pic>
      <p:sp>
        <p:nvSpPr>
          <p:cNvPr id="17" name="TextBox 16">
            <a:extLst>
              <a:ext uri="{FF2B5EF4-FFF2-40B4-BE49-F238E27FC236}">
                <a16:creationId xmlns:a16="http://schemas.microsoft.com/office/drawing/2014/main" id="{6547C174-9DF0-E872-5FCF-38537710D252}"/>
              </a:ext>
            </a:extLst>
          </p:cNvPr>
          <p:cNvSpPr txBox="1"/>
          <p:nvPr/>
        </p:nvSpPr>
        <p:spPr>
          <a:xfrm>
            <a:off x="10794964" y="5919707"/>
            <a:ext cx="984739" cy="646331"/>
          </a:xfrm>
          <a:prstGeom prst="rect">
            <a:avLst/>
          </a:prstGeom>
          <a:noFill/>
        </p:spPr>
        <p:txBody>
          <a:bodyPr wrap="square" rtlCol="0">
            <a:spAutoFit/>
          </a:bodyPr>
          <a:lstStyle/>
          <a:p>
            <a:r>
              <a:rPr lang="en-US" sz="900" dirty="0"/>
              <a:t>Fig. 6 – Final Model Summary Statistics</a:t>
            </a:r>
          </a:p>
        </p:txBody>
      </p:sp>
      <p:sp>
        <p:nvSpPr>
          <p:cNvPr id="18" name="TextBox 17">
            <a:extLst>
              <a:ext uri="{FF2B5EF4-FFF2-40B4-BE49-F238E27FC236}">
                <a16:creationId xmlns:a16="http://schemas.microsoft.com/office/drawing/2014/main" id="{BF054F22-005F-9B66-ABD8-9E15F0D2E5EF}"/>
              </a:ext>
            </a:extLst>
          </p:cNvPr>
          <p:cNvSpPr txBox="1"/>
          <p:nvPr/>
        </p:nvSpPr>
        <p:spPr>
          <a:xfrm>
            <a:off x="10794864" y="3242958"/>
            <a:ext cx="984739" cy="646331"/>
          </a:xfrm>
          <a:prstGeom prst="rect">
            <a:avLst/>
          </a:prstGeom>
          <a:noFill/>
        </p:spPr>
        <p:txBody>
          <a:bodyPr wrap="square" rtlCol="0">
            <a:spAutoFit/>
          </a:bodyPr>
          <a:lstStyle/>
          <a:p>
            <a:r>
              <a:rPr lang="en-US" sz="900" dirty="0"/>
              <a:t>Fig. 5 –Bootstrap Confidence Interval Plot</a:t>
            </a:r>
          </a:p>
        </p:txBody>
      </p:sp>
      <p:pic>
        <p:nvPicPr>
          <p:cNvPr id="4" name="Picture 3">
            <a:extLst>
              <a:ext uri="{FF2B5EF4-FFF2-40B4-BE49-F238E27FC236}">
                <a16:creationId xmlns:a16="http://schemas.microsoft.com/office/drawing/2014/main" id="{F98941D8-2645-A77C-72F4-03A1FEDD3733}"/>
              </a:ext>
            </a:extLst>
          </p:cNvPr>
          <p:cNvPicPr>
            <a:picLocks/>
          </p:cNvPicPr>
          <p:nvPr/>
        </p:nvPicPr>
        <p:blipFill>
          <a:blip r:embed="rId5"/>
          <a:stretch>
            <a:fillRect/>
          </a:stretch>
        </p:blipFill>
        <p:spPr>
          <a:xfrm>
            <a:off x="7163845" y="4157623"/>
            <a:ext cx="3584448" cy="2651760"/>
          </a:xfrm>
          <a:prstGeom prst="rect">
            <a:avLst/>
          </a:prstGeom>
        </p:spPr>
      </p:pic>
    </p:spTree>
    <p:extLst>
      <p:ext uri="{BB962C8B-B14F-4D97-AF65-F5344CB8AC3E}">
        <p14:creationId xmlns:p14="http://schemas.microsoft.com/office/powerpoint/2010/main" val="65464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dirty="0"/>
              <a:t>Relevant results</a:t>
            </a:r>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1341120" y="2960877"/>
            <a:ext cx="2722880" cy="351284"/>
          </a:xfrm>
        </p:spPr>
        <p:txBody>
          <a:bodyPr/>
          <a:lstStyle/>
          <a:p>
            <a:r>
              <a:rPr lang="en-US" dirty="0"/>
              <a:t>RESULTS</a:t>
            </a:r>
          </a:p>
        </p:txBody>
      </p:sp>
      <mc:AlternateContent xmlns:mc="http://schemas.openxmlformats.org/markup-compatibility/2006" xmlns:a14="http://schemas.microsoft.com/office/drawing/2010/main">
        <mc:Choice Requires="a14">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392035"/>
                <a:ext cx="2722880" cy="2907164"/>
              </a:xfrm>
            </p:spPr>
            <p:txBody>
              <a:bodyPr>
                <a:normAutofit/>
              </a:bodyPr>
              <a:lstStyle/>
              <a:p>
                <a:r>
                  <a:rPr lang="en-US" dirty="0"/>
                  <a:t>Abnormally high </a:t>
                </a:r>
                <a14:m>
                  <m:oMath xmlns:m="http://schemas.openxmlformats.org/officeDocument/2006/math">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𝑟</m:t>
                        </m:r>
                      </m:e>
                      <m:sub>
                        <m:r>
                          <a:rPr lang="en-US" sz="1800" b="0" i="1" smtClean="0">
                            <a:latin typeface="Cambria Math" panose="02040503050406030204" pitchFamily="18" charset="0"/>
                          </a:rPr>
                          <m:t>𝐴𝑑𝑗</m:t>
                        </m:r>
                      </m:sub>
                      <m:sup>
                        <m:r>
                          <a:rPr lang="en-US" sz="1800" b="0" i="1" smtClean="0">
                            <a:latin typeface="Cambria Math" panose="02040503050406030204" pitchFamily="18" charset="0"/>
                          </a:rPr>
                          <m:t>2</m:t>
                        </m:r>
                      </m:sup>
                    </m:sSubSup>
                  </m:oMath>
                </a14:m>
                <a:r>
                  <a:rPr lang="en-US" dirty="0"/>
                  <a:t> throughout modeling</a:t>
                </a:r>
              </a:p>
              <a:p>
                <a:r>
                  <a:rPr lang="en-US" dirty="0"/>
                  <a:t>Heteroskedasticity &amp; Serial Correlation</a:t>
                </a:r>
              </a:p>
              <a:p>
                <a:r>
                  <a:rPr lang="en-US" dirty="0"/>
                  <a:t>Over complicated modeling</a:t>
                </a:r>
              </a:p>
            </p:txBody>
          </p:sp>
        </mc:Choice>
        <mc:Fallback xmlns="">
          <p:sp>
            <p:nvSpPr>
              <p:cNvPr id="36" name="Content Placeholder 35">
                <a:extLst>
                  <a:ext uri="{FF2B5EF4-FFF2-40B4-BE49-F238E27FC236}">
                    <a16:creationId xmlns:a16="http://schemas.microsoft.com/office/drawing/2014/main" id="{E71298F0-74F1-FECA-0F02-495F9A2EBA7B}"/>
                  </a:ext>
                </a:extLst>
              </p:cNvPr>
              <p:cNvSpPr>
                <a:spLocks noGrp="1" noRot="1" noChangeAspect="1" noMove="1" noResize="1" noEditPoints="1" noAdjustHandles="1" noChangeArrowheads="1" noChangeShapeType="1" noTextEdit="1"/>
              </p:cNvSpPr>
              <p:nvPr>
                <p:ph sz="half" idx="15"/>
              </p:nvPr>
            </p:nvSpPr>
            <p:spPr>
              <a:xfrm>
                <a:off x="1341120" y="3392035"/>
                <a:ext cx="2722880" cy="2907164"/>
              </a:xfrm>
              <a:blipFill>
                <a:blip r:embed="rId3"/>
                <a:stretch>
                  <a:fillRect l="-463" t="-1304" r="-463"/>
                </a:stretch>
              </a:blipFill>
            </p:spPr>
            <p:txBody>
              <a:bodyPr/>
              <a:lstStyle/>
              <a:p>
                <a:r>
                  <a:rPr lang="en-US">
                    <a:noFill/>
                  </a:rPr>
                  <a:t> </a:t>
                </a:r>
              </a:p>
            </p:txBody>
          </p:sp>
        </mc:Fallback>
      </mc:AlternateContent>
      <p:sp>
        <p:nvSpPr>
          <p:cNvPr id="15" name="Text Placeholder 14">
            <a:extLst>
              <a:ext uri="{FF2B5EF4-FFF2-40B4-BE49-F238E27FC236}">
                <a16:creationId xmlns:a16="http://schemas.microsoft.com/office/drawing/2014/main" id="{A536BD54-EFA1-25A2-9F04-4F22C36E2A5D}"/>
              </a:ext>
            </a:extLst>
          </p:cNvPr>
          <p:cNvSpPr>
            <a:spLocks noGrp="1"/>
          </p:cNvSpPr>
          <p:nvPr>
            <p:ph type="body" idx="10"/>
          </p:nvPr>
        </p:nvSpPr>
        <p:spPr>
          <a:xfrm>
            <a:off x="4744721" y="2960877"/>
            <a:ext cx="5516880" cy="351284"/>
          </a:xfrm>
        </p:spPr>
        <p:txBody>
          <a:bodyPr/>
          <a:lstStyle/>
          <a:p>
            <a:r>
              <a:rPr lang="en-US" dirty="0"/>
              <a:t>Solutions</a:t>
            </a:r>
          </a:p>
          <a:p>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8</a:t>
            </a:fld>
            <a:endParaRPr lang="en-US" dirty="0"/>
          </a:p>
        </p:txBody>
      </p:sp>
      <p:sp>
        <p:nvSpPr>
          <p:cNvPr id="3" name="Content Placeholder 35">
            <a:extLst>
              <a:ext uri="{FF2B5EF4-FFF2-40B4-BE49-F238E27FC236}">
                <a16:creationId xmlns:a16="http://schemas.microsoft.com/office/drawing/2014/main" id="{3E3A0373-6CF3-5C5B-7557-81D82CC76C1A}"/>
              </a:ext>
            </a:extLst>
          </p:cNvPr>
          <p:cNvSpPr txBox="1">
            <a:spLocks/>
          </p:cNvSpPr>
          <p:nvPr/>
        </p:nvSpPr>
        <p:spPr>
          <a:xfrm>
            <a:off x="4744721" y="3312161"/>
            <a:ext cx="6429046" cy="2907164"/>
          </a:xfrm>
          <a:prstGeom prst="rect">
            <a:avLst/>
          </a:prstGeom>
        </p:spPr>
        <p:txBody>
          <a:bodyPr vert="horz" lIns="91440" tIns="0" rIns="91440" bIns="45720" rtlCol="0">
            <a:normAutofit fontScale="92500"/>
          </a:bodyPr>
          <a:lstStyle>
            <a:lvl1pPr marL="283464" indent="-283464" algn="l" defTabSz="914400" rtl="0" eaLnBrk="1" latinLnBrk="0" hangingPunct="1">
              <a:lnSpc>
                <a:spcPct val="100000"/>
              </a:lnSpc>
              <a:spcBef>
                <a:spcPts val="1000"/>
              </a:spcBef>
              <a:buFont typeface="+mj-lt"/>
              <a:buAutoNum type="arabicPeriod"/>
              <a:defRPr sz="1800" b="0" kern="1200" spc="50" baseline="0">
                <a:solidFill>
                  <a:schemeClr val="tx1"/>
                </a:solidFill>
                <a:latin typeface="+mn-lt"/>
                <a:ea typeface="+mn-ea"/>
                <a:cs typeface="+mn-cs"/>
              </a:defRPr>
            </a:lvl1pPr>
            <a:lvl2pPr marL="566928" indent="-342900" algn="l" defTabSz="914400" rtl="0" eaLnBrk="1" latinLnBrk="0" hangingPunct="1">
              <a:lnSpc>
                <a:spcPct val="100000"/>
              </a:lnSpc>
              <a:spcBef>
                <a:spcPts val="1000"/>
              </a:spcBef>
              <a:buFont typeface="+mj-lt"/>
              <a:buAutoNum type="alphaLcPeriod"/>
              <a:defRPr sz="1800" kern="1200" spc="50" baseline="0">
                <a:solidFill>
                  <a:schemeClr val="tx1"/>
                </a:solidFill>
                <a:latin typeface="+mn-lt"/>
                <a:ea typeface="+mn-ea"/>
                <a:cs typeface="+mn-cs"/>
              </a:defRPr>
            </a:lvl2pPr>
            <a:lvl3pPr marL="850392" indent="-342900" algn="l" defTabSz="914400" rtl="0" eaLnBrk="1" latinLnBrk="0" hangingPunct="1">
              <a:lnSpc>
                <a:spcPct val="100000"/>
              </a:lnSpc>
              <a:spcBef>
                <a:spcPts val="1000"/>
              </a:spcBef>
              <a:buFont typeface="+mj-lt"/>
              <a:buAutoNum type="arabicParenR"/>
              <a:defRPr sz="1800" kern="1200" spc="50" baseline="0">
                <a:solidFill>
                  <a:schemeClr val="tx1"/>
                </a:solidFill>
                <a:latin typeface="+mn-lt"/>
                <a:ea typeface="+mn-ea"/>
                <a:cs typeface="+mn-cs"/>
              </a:defRPr>
            </a:lvl3pPr>
            <a:lvl4pPr marL="1042416" indent="-342900" algn="l" defTabSz="914400" rtl="0" eaLnBrk="1" latinLnBrk="0" hangingPunct="1">
              <a:lnSpc>
                <a:spcPct val="100000"/>
              </a:lnSpc>
              <a:spcBef>
                <a:spcPts val="1000"/>
              </a:spcBef>
              <a:buFont typeface="+mj-lt"/>
              <a:buAutoNum type="alphaLcParenR"/>
              <a:defRPr sz="1800" kern="1200" spc="50" baseline="0">
                <a:solidFill>
                  <a:schemeClr val="tx1"/>
                </a:solidFill>
                <a:latin typeface="+mn-lt"/>
                <a:ea typeface="+mn-ea"/>
                <a:cs typeface="+mn-cs"/>
              </a:defRPr>
            </a:lvl4pPr>
            <a:lvl5pPr marL="1074420" indent="-400050" algn="l" defTabSz="914400" rtl="0" eaLnBrk="1" latinLnBrk="0" hangingPunct="1">
              <a:lnSpc>
                <a:spcPct val="100000"/>
              </a:lnSpc>
              <a:spcBef>
                <a:spcPts val="1000"/>
              </a:spcBef>
              <a:buFont typeface="+mj-lt"/>
              <a:buAutoNum type="romanLcPeriod"/>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Variable selection - review data selection process and try to be more creative with variables that could be explanatory (e.g., COVID Pandemic, 2008 Financial Crisis)</a:t>
            </a:r>
          </a:p>
          <a:p>
            <a:r>
              <a:rPr lang="en-US" dirty="0"/>
              <a:t>Variable selection – lots of data was correlated and we attempted to correct for this, but could not eliminate all the problems with heteroskedasticity &amp; serial correlation</a:t>
            </a:r>
          </a:p>
          <a:p>
            <a:r>
              <a:rPr lang="en-US" dirty="0"/>
              <a:t>Variable selection – being able to cut down on variables that may not be necessary to simplify the model (even if variables are statistically significant or anecdotally significant)</a:t>
            </a:r>
          </a:p>
        </p:txBody>
      </p:sp>
    </p:spTree>
    <p:extLst>
      <p:ext uri="{BB962C8B-B14F-4D97-AF65-F5344CB8AC3E}">
        <p14:creationId xmlns:p14="http://schemas.microsoft.com/office/powerpoint/2010/main" val="63692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dirty="0"/>
              <a:t>conclusion</a:t>
            </a:r>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838200" y="2705177"/>
            <a:ext cx="5733772" cy="448990"/>
          </a:xfrm>
        </p:spPr>
        <p:txBody>
          <a:bodyPr/>
          <a:lstStyle/>
          <a:p>
            <a:r>
              <a:rPr lang="en-US" dirty="0"/>
              <a:t>Models &amp; Analysis</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3154166"/>
            <a:ext cx="5733773" cy="3032733"/>
          </a:xfrm>
        </p:spPr>
        <p:txBody>
          <a:bodyPr>
            <a:noAutofit/>
          </a:bodyPr>
          <a:lstStyle/>
          <a:p>
            <a:r>
              <a:rPr lang="en-US" dirty="0"/>
              <a:t>We were able to identify key predictors (mortgage rates, federal interest rates, </a:t>
            </a:r>
            <a:r>
              <a:rPr lang="en-US" dirty="0" err="1"/>
              <a:t>etc</a:t>
            </a:r>
            <a:r>
              <a:rPr lang="en-US" dirty="0"/>
              <a:t>)</a:t>
            </a:r>
          </a:p>
          <a:p>
            <a:r>
              <a:rPr lang="en-US" dirty="0"/>
              <a:t>Our models explain 99.66% of the variance; major explanatory power</a:t>
            </a:r>
          </a:p>
          <a:p>
            <a:r>
              <a:rPr lang="en-US" dirty="0"/>
              <a:t>Still suffer from serial correlation and heteroskedasticity</a:t>
            </a:r>
          </a:p>
          <a:p>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r>
              <a:rPr lang="en-US" dirty="0"/>
              <a:t>Implications</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r>
              <a:rPr lang="en-US" dirty="0"/>
              <a:t>Future work can build upon this and integrate additional variables in an attempt to offset the serial correlation.</a:t>
            </a:r>
          </a:p>
          <a:p>
            <a:r>
              <a:rPr lang="en-US" dirty="0"/>
              <a:t>We hope this research provides a comprehensive framework that key stakeholders can use to make information decisions about the housing market.</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40357798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{3566C156-AECA-44A8-84A3-4F250FA0FA0C}tf67328976_win32</Template>
  <TotalTime>117</TotalTime>
  <Words>717</Words>
  <Application>Microsoft Office PowerPoint</Application>
  <PresentationFormat>Widescreen</PresentationFormat>
  <Paragraphs>104</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Calibri</vt:lpstr>
      <vt:lpstr>Cambria Math</vt:lpstr>
      <vt:lpstr>Tenorite</vt:lpstr>
      <vt:lpstr>Custom</vt:lpstr>
      <vt:lpstr>Predicting single-family home prices using economic and social indicators</vt:lpstr>
      <vt:lpstr>Analytics question - In our study, we aim to understand the effect that various economic (federal interest rate, median home sale prices, and others) and social (crime rates, unemployment rates) predicators have on the value of a single-family property. Our analytics question revolves around a quantitative outcome (price) and can be analyzed using quantitative methods, as the data will be numeric. </vt:lpstr>
      <vt:lpstr>Description of the dataset</vt:lpstr>
      <vt:lpstr>Complications/challenges</vt:lpstr>
      <vt:lpstr>Explanation of model selection process, alternatives, model specifications</vt:lpstr>
      <vt:lpstr>Explanation of model selection process, alternatives, model specifications</vt:lpstr>
      <vt:lpstr>Explanation of model selection process, alternatives, model specifications</vt:lpstr>
      <vt:lpstr>Relevant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Ledia Dobi</dc:creator>
  <cp:lastModifiedBy>Ledia Dobi</cp:lastModifiedBy>
  <cp:revision>2</cp:revision>
  <dcterms:created xsi:type="dcterms:W3CDTF">2025-03-02T19:46:28Z</dcterms:created>
  <dcterms:modified xsi:type="dcterms:W3CDTF">2025-03-05T16:57:19Z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