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A3EE62-4A29-4546-9D55-DBD1E414A2CD}">
  <a:tblStyle styleId="{7BA3EE62-4A29-4546-9D55-DBD1E414A2CD}"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4FA1734-3A61-4769-A7BC-C5801E9D4148}"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10.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2.png"/><Relationship Id="rId6" Type="http://schemas.openxmlformats.org/officeDocument/2006/relationships/image" Target="../media/image39.png"/><Relationship Id="rId7"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{7BA3EE62-4A29-4546-9D55-DBD1E414A2CD}</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{7BA3EE62-4A29-4546-9D55-DBD1E414A2CD}</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{A4FA1734-3A61-4769-A7BC-C5801E9D4148}</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