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455CA-F2FE-4A89-9356-07383226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6E4C56-0973-4DE4-B1FA-25658B2B6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A1C05-13F5-4397-9994-650A5143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5C5B9B-4548-44E1-8931-C495E625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74BAB-AF8F-4E6C-9DD0-ADED4C10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683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AAE2E-5B3C-4F1F-88DE-3838FFE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6EA8C5-331C-499E-936F-87429D4B3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358CE-5375-4160-A948-0A4CC0FC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A7AEF-F037-41D4-BFA8-2E94E66B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075B8-EA32-4F08-9B3B-4FE248DB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86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EB3228-188B-4AD1-BE38-809930C57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8C88C9-7B62-4048-9A19-D9AD42D2B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50235-B960-4607-99E2-28C47099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287B02-5E70-4A1E-A55F-CC7DD66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2E716-0F7E-408E-9961-63170EB3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703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8BAF1-99E3-4F47-8C0D-B120B2BA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8B70F-4E38-4C84-90C5-0E990C85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096E7-5825-418D-A39F-403FA4F0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EAD10-05D7-4864-8A1E-276E1F15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A70B1-205B-4D74-A9F0-E304BA35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12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FC4FE-E027-49CA-A206-36C4F197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B1ACA7-9CEB-41B0-B969-681A43AB0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90C774-922F-4097-8F85-3D405078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87746-903A-423E-96DC-FF3120A9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6EC5A-7613-4F5A-B215-A3C54B7C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04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0A5A1-8768-4E63-A3E8-F8B6DAFE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D31A-EF5A-4011-BEE3-238EFCCCC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33C458-F6A1-493F-93A6-C67D24606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D9177-9A84-4415-8C80-6C55C804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E562D-D4DF-4DB2-8723-5E66EDE2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0991C6-DE6B-49CB-8E89-8878451C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618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20EB8-7575-4EA8-B6E5-FEA1D154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08BD8-ECC4-48E6-A5D2-75539AA2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181EB3-1C86-4A0C-BFB4-E026A7220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9FC311-D7C1-428D-9475-6391E3ED3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32C75B-0BB7-48C0-A461-4B0CC9043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1C6B76-2E3E-4890-9FF3-6212F6FA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5A97D0-4DD4-493D-BCD0-4F2AAFE1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AA2A3E-55FD-4752-BE08-73167914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821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80EC-9330-4E16-B0B3-677377EC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9136D6-B20C-4DCA-997D-72CC6A80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8A5FC4-6C64-4FFF-9D11-385B9C7F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8F7EA8-3F87-485A-926C-2C9BF61B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886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59379A-971E-4026-A39D-42BF83FC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325146-5694-4A2B-9C4C-0C9968D4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A7FFA7-A21C-4FE7-9C4F-CFBC6889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118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836DF-DFE6-4F16-87AB-568FA813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E4D5D-2541-48B7-8525-F00D750F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5218C8-D2AA-4D2A-8542-57247A32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AA265E-CA8D-4A30-A01A-CA02864C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668B90-B026-459B-A942-6E387EB1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B83948-47EA-4FFA-B119-C28AC393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22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D1383-2B6E-4A3A-B684-A4C6999C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15BF0B-22F0-4634-9DDC-5F0BBC9C6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261DC8-3414-4FB3-A6EB-21D613EC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DA1395-D4F7-466D-B9D0-15DA726E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87AFC5-C14B-4FD7-848A-324869BC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B24EED-7BC2-4EA2-A9FE-9FC9EC1D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44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162869-FD04-43BA-97AE-E95988C2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28D04-9D1D-4832-AAD4-1EDD5F4B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22BC8C-976C-4394-A36F-2481B7BD3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13AB3-E4F2-43BF-811B-925C131C0527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0F86E-12EE-47B9-9CE8-6CA98367D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3ABFC-FA49-47C6-81E5-12DACDBEF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C289-EB4B-41D0-BF0D-E652B3E9A0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37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79324-F138-449B-80E3-F8C9FFFB6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4189" y="1012076"/>
            <a:ext cx="9144000" cy="850816"/>
          </a:xfrm>
        </p:spPr>
        <p:txBody>
          <a:bodyPr>
            <a:normAutofit fontScale="90000"/>
          </a:bodyPr>
          <a:lstStyle/>
          <a:p>
            <a:r>
              <a:rPr lang="es-CL" dirty="0"/>
              <a:t>CÁLCULO VELOCIDAD DE ESCAPE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FEB885A-A1DA-45E8-A4C2-1934CE255FED}"/>
              </a:ext>
            </a:extLst>
          </p:cNvPr>
          <p:cNvSpPr/>
          <p:nvPr/>
        </p:nvSpPr>
        <p:spPr>
          <a:xfrm>
            <a:off x="5502442" y="1572127"/>
            <a:ext cx="1299411" cy="5133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Inicio</a:t>
            </a:r>
          </a:p>
        </p:txBody>
      </p:sp>
      <p:sp>
        <p:nvSpPr>
          <p:cNvPr id="10" name="Diagrama de flujo: datos 9">
            <a:extLst>
              <a:ext uri="{FF2B5EF4-FFF2-40B4-BE49-F238E27FC236}">
                <a16:creationId xmlns:a16="http://schemas.microsoft.com/office/drawing/2014/main" id="{52F42596-15E7-4E83-9BBC-84F8C51DA2F9}"/>
              </a:ext>
            </a:extLst>
          </p:cNvPr>
          <p:cNvSpPr/>
          <p:nvPr/>
        </p:nvSpPr>
        <p:spPr>
          <a:xfrm>
            <a:off x="4748465" y="2477507"/>
            <a:ext cx="2807365" cy="4451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Leer g</a:t>
            </a:r>
          </a:p>
        </p:txBody>
      </p:sp>
      <p:sp>
        <p:nvSpPr>
          <p:cNvPr id="14" name="Diagrama de flujo: datos 13">
            <a:extLst>
              <a:ext uri="{FF2B5EF4-FFF2-40B4-BE49-F238E27FC236}">
                <a16:creationId xmlns:a16="http://schemas.microsoft.com/office/drawing/2014/main" id="{F8E85D01-61ED-4D01-8235-12DB1ECA2D20}"/>
              </a:ext>
            </a:extLst>
          </p:cNvPr>
          <p:cNvSpPr/>
          <p:nvPr/>
        </p:nvSpPr>
        <p:spPr>
          <a:xfrm>
            <a:off x="4748465" y="3330000"/>
            <a:ext cx="2807365" cy="409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Leer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A9525C27-FF9E-4030-B24C-DD6D1081F5E9}"/>
                  </a:ext>
                </a:extLst>
              </p:cNvPr>
              <p:cNvSpPr/>
              <p:nvPr/>
            </p:nvSpPr>
            <p:spPr>
              <a:xfrm>
                <a:off x="5165558" y="4121818"/>
                <a:ext cx="1973176" cy="433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(2*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*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*1000)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s-CL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A9525C27-FF9E-4030-B24C-DD6D1081F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58" y="4121818"/>
                <a:ext cx="1973176" cy="43313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iagrama de flujo: datos 18">
            <a:extLst>
              <a:ext uri="{FF2B5EF4-FFF2-40B4-BE49-F238E27FC236}">
                <a16:creationId xmlns:a16="http://schemas.microsoft.com/office/drawing/2014/main" id="{3E6D2D5B-F4D8-4441-9881-09B105BE6912}"/>
              </a:ext>
            </a:extLst>
          </p:cNvPr>
          <p:cNvSpPr/>
          <p:nvPr/>
        </p:nvSpPr>
        <p:spPr>
          <a:xfrm>
            <a:off x="4692316" y="4917655"/>
            <a:ext cx="2807367" cy="43313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Mostrar resultado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088193D-C0AC-4EB6-8E0E-AE2F9A18E4A9}"/>
              </a:ext>
            </a:extLst>
          </p:cNvPr>
          <p:cNvCxnSpPr>
            <a:stCxn id="4" idx="4"/>
          </p:cNvCxnSpPr>
          <p:nvPr/>
        </p:nvCxnSpPr>
        <p:spPr>
          <a:xfrm flipH="1">
            <a:off x="6152147" y="2085475"/>
            <a:ext cx="1" cy="39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432CAB1-856F-4FF2-A899-B5E7B564212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6152148" y="2922673"/>
            <a:ext cx="0" cy="43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322DBE2-2B23-45B1-A303-5DB29C422C29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152148" y="3739066"/>
            <a:ext cx="0" cy="37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7A079DF-0611-4D9C-834D-C9E484C1DD84}"/>
              </a:ext>
            </a:extLst>
          </p:cNvPr>
          <p:cNvCxnSpPr>
            <a:cxnSpLocks/>
          </p:cNvCxnSpPr>
          <p:nvPr/>
        </p:nvCxnSpPr>
        <p:spPr>
          <a:xfrm>
            <a:off x="6152146" y="4545922"/>
            <a:ext cx="0" cy="37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429AF251-484E-455F-9F01-B09BA930E800}"/>
              </a:ext>
            </a:extLst>
          </p:cNvPr>
          <p:cNvSpPr/>
          <p:nvPr/>
        </p:nvSpPr>
        <p:spPr>
          <a:xfrm>
            <a:off x="5502442" y="5722524"/>
            <a:ext cx="1299411" cy="5133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Fin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37D4C66-E349-4BB0-93D9-BC5EA1EECA40}"/>
              </a:ext>
            </a:extLst>
          </p:cNvPr>
          <p:cNvCxnSpPr>
            <a:cxnSpLocks/>
          </p:cNvCxnSpPr>
          <p:nvPr/>
        </p:nvCxnSpPr>
        <p:spPr>
          <a:xfrm>
            <a:off x="6152146" y="5350791"/>
            <a:ext cx="0" cy="37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15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CÁLCULO VELOCIDAD DE ESCAPE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VELOCIDAD DE ESCAPE</dc:title>
  <dc:creator>Constanza Morales</dc:creator>
  <cp:lastModifiedBy>Constanza Morales</cp:lastModifiedBy>
  <cp:revision>1</cp:revision>
  <dcterms:created xsi:type="dcterms:W3CDTF">2021-04-18T01:04:41Z</dcterms:created>
  <dcterms:modified xsi:type="dcterms:W3CDTF">2021-04-18T01:07:20Z</dcterms:modified>
</cp:coreProperties>
</file>