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FAN BASED ON MAGNETIC LEVITATION CONCEPT (MAGLEV MOTOR)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PRINCIPLE: MAGNETIC LEVITATION</a:t>
            </a:r>
          </a:p>
          <a:p>
            <a:r>
              <a:rPr lang="en-US" b="1" dirty="0"/>
              <a:t>Magnetic levitation</a:t>
            </a:r>
            <a:r>
              <a:rPr lang="en-US" dirty="0"/>
              <a:t>, </a:t>
            </a:r>
            <a:r>
              <a:rPr lang="en-US" b="1" dirty="0"/>
              <a:t>maglev</a:t>
            </a:r>
            <a:r>
              <a:rPr lang="en-US" dirty="0"/>
              <a:t>, or </a:t>
            </a:r>
            <a:r>
              <a:rPr lang="en-US" b="1" dirty="0"/>
              <a:t>magnetic suspension</a:t>
            </a:r>
            <a:r>
              <a:rPr lang="en-US" dirty="0"/>
              <a:t> is a method by which an object is suspended with no support other than magnetic fields. Magnetic force is used to counteract the effects of the gravitational acceleration and any other accelerations.</a:t>
            </a:r>
          </a:p>
          <a:p>
            <a:r>
              <a:rPr lang="en-US" dirty="0"/>
              <a:t>The two primary issues involved in magnetic levitation are </a:t>
            </a:r>
            <a:r>
              <a:rPr lang="en-US" i="1" dirty="0"/>
              <a:t>lifting forces</a:t>
            </a:r>
            <a:r>
              <a:rPr lang="en-US" dirty="0"/>
              <a:t>: providing an upward force sufficient to counteract gravity, and </a:t>
            </a:r>
            <a:r>
              <a:rPr lang="en-US" i="1" dirty="0"/>
              <a:t>stability</a:t>
            </a:r>
            <a:r>
              <a:rPr lang="en-US" dirty="0"/>
              <a:t>: ensuring that the system does not spontaneously slide or flip into a configuration where the lift is neutralized.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12" y="4299733"/>
            <a:ext cx="2968312" cy="1999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33" y="4299734"/>
            <a:ext cx="2852738" cy="20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2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Magnetic Levitation?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Fans created using MagLev motors can produce </a:t>
            </a:r>
            <a:r>
              <a:rPr lang="en-US" sz="2800" dirty="0" err="1" smtClean="0"/>
              <a:t>upto</a:t>
            </a:r>
            <a:r>
              <a:rPr lang="en-US" sz="2800" dirty="0" smtClean="0"/>
              <a:t> 1000 rpm while conventional electric fans produce 350-400 rpm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Losses due to induction, friction, and iron losses will be low, which is the main disadvantage of conventional fans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Working parts are independent of controlling circuit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2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SOCIAL RELEVANCE: A COMPARISON WITH EXISTING ELECTRICAL FANS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LESS FRICTION, THUS HIGH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LONG LIFE AND LESS MAINTAINANCE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LOW POWER CONSUMPTION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MULTI ANGLE ORIENTATION IS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GOOD BALANCE, STABILITY AND LESS WUBBLING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NO HEATING ISSUE AND ZERO LOSSS DUE TO FRICTION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FEASIBILTY AND COMMERCIAL VIABILITY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cost of production of the prototype will be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Mechanical Parts: ~ 1000/-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Electromagnetic Parts: ~ 5000/-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Assembly costs: ~ 500/-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Electronic circuits: ~ 1000/-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TOTAL ~ 7500/-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70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251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FAN BASED ON MAGNETIC LEVITATION CONCEPT (MAGLEV MOTOR)</vt:lpstr>
      <vt:lpstr>Why Magnetic Levitation?</vt:lpstr>
      <vt:lpstr>SOCIAL RELEVANCE: A COMPARISON WITH EXISTING ELECTRICAL FANS</vt:lpstr>
      <vt:lpstr>FEASIBILTY AND COMMERCIAL VIABILITY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2017-10-11T07:25:37Z</dcterms:created>
  <dcterms:modified xsi:type="dcterms:W3CDTF">2017-10-11T08:10:57Z</dcterms:modified>
</cp:coreProperties>
</file>