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SDR Individual Project	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 Jenkins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27375" y="188250"/>
            <a:ext cx="3706500" cy="22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Description: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Small scale autonomous mobile robot (mini self-driving car) with following features:</a:t>
            </a:r>
            <a:endParaRPr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Manual remote control</a:t>
            </a:r>
            <a:endParaRPr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Live streaming video</a:t>
            </a:r>
            <a:endParaRPr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Speed information</a:t>
            </a:r>
            <a:endParaRPr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Odometer information</a:t>
            </a:r>
            <a:endParaRPr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Obstacle detection and subsequent stop</a:t>
            </a:r>
            <a:endParaRPr sz="800"/>
          </a:p>
          <a:p>
            <a: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Line detection for automatic driving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Objective: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The aim of this project is to configure relevant hardware components so that they can be used together effectively, and then implement the above software features in a project using the Arduino IDE, resulting in a basic autonomous mobile robot.</a:t>
            </a:r>
            <a:endParaRPr sz="800"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27375" y="2610825"/>
            <a:ext cx="3706500" cy="2349300"/>
          </a:xfrm>
          <a:prstGeom prst="rect">
            <a:avLst/>
          </a:prstGeom>
          <a:solidFill>
            <a:srgbClr val="4A86E8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Approach: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Use Arduino Mega 2560 and Raspberry Pi 3 configuration to control the vehicle components</a:t>
            </a:r>
            <a:endParaRPr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Use sonar for obstacle detection, infrared sensors for line detection, and motor controller + DC motors for wheel movement</a:t>
            </a:r>
            <a:endParaRPr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Develop manual control protocol as well as self-driving algorithm for execution on the Arduino board</a:t>
            </a:r>
            <a:endParaRPr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Test its operability on a track with lanes defined by black electrical tape </a:t>
            </a:r>
            <a:endParaRPr sz="800"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36350" y="2610825"/>
            <a:ext cx="4408500" cy="24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Milestones:</a:t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Hardware (3/7/18):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Build chassis to hold the Raspberry Pi, Arduino board, motors, wheels, breadboard, etc.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Correctly wire all of the components and give a power source</a:t>
            </a:r>
            <a:endParaRPr sz="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Software (ongoing):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Install OS and dependencies on Raspberry Pi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Build basic foundation of the driving system in Arduino IDE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Define protocol for manual driving control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Develop auto-driving algorithm</a:t>
            </a:r>
            <a:endParaRPr sz="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Presentation (4/4/18):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Demonstration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Quad-Chart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75" y="188250"/>
            <a:ext cx="2167350" cy="10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0" y="1280025"/>
            <a:ext cx="2037201" cy="13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4125" y="330863"/>
            <a:ext cx="2200575" cy="199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