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handoutMasterIdLst>
    <p:handoutMasterId r:id="rId16"/>
  </p:handoutMasterIdLst>
  <p:sldIdLst>
    <p:sldId id="295" r:id="rId5"/>
    <p:sldId id="960" r:id="rId6"/>
    <p:sldId id="959" r:id="rId7"/>
    <p:sldId id="296" r:id="rId8"/>
    <p:sldId id="967" r:id="rId9"/>
    <p:sldId id="962" r:id="rId10"/>
    <p:sldId id="963" r:id="rId11"/>
    <p:sldId id="961" r:id="rId12"/>
    <p:sldId id="964" r:id="rId13"/>
    <p:sldId id="9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2" pos="3840" userDrawn="1">
          <p15:clr>
            <a:srgbClr val="A4A3A4"/>
          </p15:clr>
        </p15:guide>
        <p15:guide id="3" pos="1392" userDrawn="1">
          <p15:clr>
            <a:srgbClr val="A4A3A4"/>
          </p15:clr>
        </p15:guide>
        <p15:guide id="5" pos="1200" userDrawn="1">
          <p15:clr>
            <a:srgbClr val="A4A3A4"/>
          </p15:clr>
        </p15:guide>
        <p15:guide id="6" pos="6384" userDrawn="1">
          <p15:clr>
            <a:srgbClr val="A4A3A4"/>
          </p15:clr>
        </p15:guide>
        <p15:guide id="7" orient="horz" pos="3744" userDrawn="1">
          <p15:clr>
            <a:srgbClr val="A4A3A4"/>
          </p15:clr>
        </p15:guide>
        <p15:guide id="8" orient="horz" pos="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B7DC"/>
    <a:srgbClr val="04589F"/>
    <a:srgbClr val="30D1FF"/>
    <a:srgbClr val="005B9E"/>
    <a:srgbClr val="00305A"/>
    <a:srgbClr val="0070C0"/>
    <a:srgbClr val="0370FE"/>
    <a:srgbClr val="025B9E"/>
    <a:srgbClr val="97B8DC"/>
    <a:srgbClr val="6E88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6654"/>
  </p:normalViewPr>
  <p:slideViewPr>
    <p:cSldViewPr snapToGrid="0">
      <p:cViewPr varScale="1">
        <p:scale>
          <a:sx n="137" d="100"/>
          <a:sy n="137" d="100"/>
        </p:scale>
        <p:origin x="1056" y="192"/>
      </p:cViewPr>
      <p:guideLst>
        <p:guide orient="horz" pos="3216"/>
        <p:guide pos="3840"/>
        <p:guide pos="1392"/>
        <p:guide pos="1200"/>
        <p:guide pos="6384"/>
        <p:guide orient="horz" pos="3744"/>
        <p:guide orient="horz" pos="864"/>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D39B9D-168E-8C4D-A3D6-73F6C7CF49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C200EF-4BC2-C449-BF80-503A58C2C0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7AFFCC-9DA3-3A4C-8521-FD6F69A17474}" type="datetimeFigureOut">
              <a:rPr lang="en-US" smtClean="0"/>
              <a:t>8/22/23</a:t>
            </a:fld>
            <a:endParaRPr lang="en-US"/>
          </a:p>
        </p:txBody>
      </p:sp>
      <p:sp>
        <p:nvSpPr>
          <p:cNvPr id="4" name="Footer Placeholder 3">
            <a:extLst>
              <a:ext uri="{FF2B5EF4-FFF2-40B4-BE49-F238E27FC236}">
                <a16:creationId xmlns:a16="http://schemas.microsoft.com/office/drawing/2014/main" id="{0CABAAAA-9FC6-574D-968E-DDCB27419F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0B05FB-0DFE-9041-9083-2630E902E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C0BC0-DE64-EE4A-801F-6E0690908F2D}" type="slidenum">
              <a:rPr lang="en-US" smtClean="0"/>
              <a:t>‹#›</a:t>
            </a:fld>
            <a:endParaRPr lang="en-US"/>
          </a:p>
        </p:txBody>
      </p:sp>
    </p:spTree>
    <p:extLst>
      <p:ext uri="{BB962C8B-B14F-4D97-AF65-F5344CB8AC3E}">
        <p14:creationId xmlns:p14="http://schemas.microsoft.com/office/powerpoint/2010/main" val="845918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E3E59-265C-F647-951E-CCF2602826BF}" type="datetimeFigureOut">
              <a:rPr lang="en-US" smtClean="0"/>
              <a:t>8/22/23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9E520-80FD-9E4A-A779-E99A2DC8BF42}" type="slidenum">
              <a:rPr lang="en-US" smtClean="0"/>
              <a:t>‹#›</a:t>
            </a:fld>
            <a:endParaRPr lang="en-US"/>
          </a:p>
        </p:txBody>
      </p:sp>
    </p:spTree>
    <p:extLst>
      <p:ext uri="{BB962C8B-B14F-4D97-AF65-F5344CB8AC3E}">
        <p14:creationId xmlns:p14="http://schemas.microsoft.com/office/powerpoint/2010/main" val="149286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C9E520-80FD-9E4A-A779-E99A2DC8BF42}" type="slidenum">
              <a:rPr lang="en-US" smtClean="0"/>
              <a:t>1</a:t>
            </a:fld>
            <a:endParaRPr lang="en-US"/>
          </a:p>
        </p:txBody>
      </p:sp>
    </p:spTree>
    <p:extLst>
      <p:ext uri="{BB962C8B-B14F-4D97-AF65-F5344CB8AC3E}">
        <p14:creationId xmlns:p14="http://schemas.microsoft.com/office/powerpoint/2010/main" val="3677863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288707-13C5-0D44-A6CC-0F7089BF747C}" type="slidenum">
              <a:rPr lang="en-US" smtClean="0"/>
              <a:pPr/>
              <a:t>3</a:t>
            </a:fld>
            <a:endParaRPr lang="en-US"/>
          </a:p>
        </p:txBody>
      </p:sp>
    </p:spTree>
    <p:extLst>
      <p:ext uri="{BB962C8B-B14F-4D97-AF65-F5344CB8AC3E}">
        <p14:creationId xmlns:p14="http://schemas.microsoft.com/office/powerpoint/2010/main" val="3911777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emf"/><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emf"/><Relationship Id="rId4" Type="http://schemas.openxmlformats.org/officeDocument/2006/relationships/image" Target="../media/image9.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729834" y="2307112"/>
            <a:ext cx="5845653" cy="2769989"/>
          </a:xfrm>
        </p:spPr>
        <p:txBody>
          <a:bodyPr wrap="square" anchor="b">
            <a:spAutoFit/>
          </a:bodyPr>
          <a:lstStyle>
            <a:lvl1pPr algn="l">
              <a:lnSpc>
                <a:spcPts val="7200"/>
              </a:lnSpc>
              <a:defRPr sz="7000" b="0" i="0">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729834" y="5318827"/>
            <a:ext cx="9144000" cy="221214"/>
          </a:xfrm>
        </p:spPr>
        <p:txBody>
          <a:bodyPr lIns="0" tIns="0" rIns="0" bIns="0">
            <a:spAutoFit/>
          </a:bodyPr>
          <a:lstStyle>
            <a:lvl1pPr marL="0" indent="0" algn="l">
              <a:buNone/>
              <a:defRPr sz="1800" b="0" i="0" baseline="0">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2"/>
          <a:stretch>
            <a:fillRect/>
          </a:stretch>
        </p:blipFill>
        <p:spPr>
          <a:xfrm>
            <a:off x="729834" y="1246688"/>
            <a:ext cx="2463800" cy="406400"/>
          </a:xfrm>
          <a:prstGeom prst="rect">
            <a:avLst/>
          </a:prstGeom>
        </p:spPr>
      </p:pic>
    </p:spTree>
    <p:extLst>
      <p:ext uri="{BB962C8B-B14F-4D97-AF65-F5344CB8AC3E}">
        <p14:creationId xmlns:p14="http://schemas.microsoft.com/office/powerpoint/2010/main" val="9304861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Agenda-1">
    <p:bg>
      <p:bgPr>
        <a:blipFill dpi="0" rotWithShape="1">
          <a:blip r:embed="rId2" cstate="screen">
            <a:lum/>
            <a:extLst>
              <a:ext uri="{28A0092B-C50C-407E-A947-70E740481C1C}">
                <a14:useLocalDpi xmlns:a14="http://schemas.microsoft.com/office/drawing/2010/main"/>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B628-B5D5-F442-AEFE-A34A7C9BBC3C}"/>
              </a:ext>
            </a:extLst>
          </p:cNvPr>
          <p:cNvSpPr>
            <a:spLocks noGrp="1"/>
          </p:cNvSpPr>
          <p:nvPr>
            <p:ph type="title"/>
          </p:nvPr>
        </p:nvSpPr>
        <p:spPr>
          <a:xfrm>
            <a:off x="1992795" y="2321004"/>
            <a:ext cx="8206409" cy="2215991"/>
          </a:xfrm>
        </p:spPr>
        <p:txBody>
          <a:bodyPr anchor="ctr" anchorCtr="0">
            <a:noAutofit/>
          </a:bodyPr>
          <a:lstStyle>
            <a:lvl1pPr algn="ctr">
              <a:defRPr sz="8000">
                <a:solidFill>
                  <a:schemeClr val="bg1"/>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F7D8F465-AB13-6343-B9AC-86165DEC0112}"/>
              </a:ext>
            </a:extLst>
          </p:cNvPr>
          <p:cNvSpPr>
            <a:spLocks noGrp="1"/>
          </p:cNvSpPr>
          <p:nvPr>
            <p:ph type="ftr" sz="quarter" idx="10"/>
          </p:nvPr>
        </p:nvSpPr>
        <p:spPr/>
        <p:txBody>
          <a:bodyPr/>
          <a:lstStyle>
            <a:lvl1pPr>
              <a:defRPr>
                <a:solidFill>
                  <a:schemeClr val="bg1"/>
                </a:solidFill>
              </a:defRPr>
            </a:lvl1pPr>
          </a:lstStyle>
          <a:p>
            <a:r>
              <a:rPr lang="en-US"/>
              <a:t>Copyright © 2021 CyberArk Software Ltd. All rights reserved.</a:t>
            </a:r>
          </a:p>
        </p:txBody>
      </p:sp>
      <p:sp>
        <p:nvSpPr>
          <p:cNvPr id="4" name="Slide Number Placeholder 3">
            <a:extLst>
              <a:ext uri="{FF2B5EF4-FFF2-40B4-BE49-F238E27FC236}">
                <a16:creationId xmlns:a16="http://schemas.microsoft.com/office/drawing/2014/main" id="{61675717-8645-A947-937D-F9018BA977D5}"/>
              </a:ext>
            </a:extLst>
          </p:cNvPr>
          <p:cNvSpPr>
            <a:spLocks noGrp="1"/>
          </p:cNvSpPr>
          <p:nvPr>
            <p:ph type="sldNum" sz="quarter" idx="11"/>
          </p:nvPr>
        </p:nvSpPr>
        <p:spPr/>
        <p:txBody>
          <a:bodyPr/>
          <a:lstStyle>
            <a:lvl1pPr>
              <a:defRPr>
                <a:solidFill>
                  <a:schemeClr val="accent3">
                    <a:lumMod val="40000"/>
                    <a:lumOff val="60000"/>
                  </a:schemeClr>
                </a:solidFill>
              </a:defRPr>
            </a:lvl1pPr>
          </a:lstStyle>
          <a:p>
            <a:fld id="{9C4DAF8E-FDD9-D749-9BB5-653BA8DA8860}" type="slidenum">
              <a:rPr lang="en-US" smtClean="0"/>
              <a:pPr/>
              <a:t>‹#›</a:t>
            </a:fld>
            <a:endParaRPr lang="en-US"/>
          </a:p>
        </p:txBody>
      </p:sp>
      <p:pic>
        <p:nvPicPr>
          <p:cNvPr id="7" name="Picture 6" descr="Icon&#10;&#10;Description automatically generated">
            <a:extLst>
              <a:ext uri="{FF2B5EF4-FFF2-40B4-BE49-F238E27FC236}">
                <a16:creationId xmlns:a16="http://schemas.microsoft.com/office/drawing/2014/main" id="{A639784A-8B85-BC4A-B122-D4851152A4FB}"/>
              </a:ext>
            </a:extLst>
          </p:cNvPr>
          <p:cNvPicPr>
            <a:picLocks noChangeAspect="1"/>
          </p:cNvPicPr>
          <p:nvPr userDrawn="1"/>
        </p:nvPicPr>
        <p:blipFill>
          <a:blip r:embed="rId3"/>
          <a:stretch>
            <a:fillRect/>
          </a:stretch>
        </p:blipFill>
        <p:spPr>
          <a:xfrm>
            <a:off x="4171949" y="737563"/>
            <a:ext cx="3848100" cy="622300"/>
          </a:xfrm>
          <a:prstGeom prst="rect">
            <a:avLst/>
          </a:prstGeom>
        </p:spPr>
      </p:pic>
    </p:spTree>
    <p:extLst>
      <p:ext uri="{BB962C8B-B14F-4D97-AF65-F5344CB8AC3E}">
        <p14:creationId xmlns:p14="http://schemas.microsoft.com/office/powerpoint/2010/main" val="319682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otlightedText_ThankYou">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169E1C-0618-8E44-ABD3-CF570F018560}"/>
              </a:ext>
            </a:extLst>
          </p:cNvPr>
          <p:cNvSpPr/>
          <p:nvPr userDrawn="1"/>
        </p:nvSpPr>
        <p:spPr>
          <a:xfrm>
            <a:off x="-2" y="0"/>
            <a:ext cx="12192002" cy="6858000"/>
          </a:xfrm>
          <a:prstGeom prst="rect">
            <a:avLst/>
          </a:prstGeom>
          <a:gradFill>
            <a:gsLst>
              <a:gs pos="0">
                <a:srgbClr val="40C7F4">
                  <a:lumMod val="67483"/>
                </a:srgbClr>
              </a:gs>
              <a:gs pos="82000">
                <a:srgbClr val="203A7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813292-8204-B542-BAA9-4B9DA041D849}"/>
              </a:ext>
            </a:extLst>
          </p:cNvPr>
          <p:cNvPicPr>
            <a:picLocks noChangeAspect="1"/>
          </p:cNvPicPr>
          <p:nvPr userDrawn="1"/>
        </p:nvPicPr>
        <p:blipFill>
          <a:blip r:embed="rId2">
            <a:alphaModFix/>
          </a:blip>
          <a:stretch>
            <a:fillRect/>
          </a:stretch>
        </p:blipFill>
        <p:spPr>
          <a:xfrm>
            <a:off x="0" y="10875"/>
            <a:ext cx="12192000" cy="6858000"/>
          </a:xfrm>
          <a:prstGeom prst="rect">
            <a:avLst/>
          </a:prstGeom>
        </p:spPr>
      </p:pic>
      <p:sp>
        <p:nvSpPr>
          <p:cNvPr id="2" name="Title 1">
            <a:extLst>
              <a:ext uri="{FF2B5EF4-FFF2-40B4-BE49-F238E27FC236}">
                <a16:creationId xmlns:a16="http://schemas.microsoft.com/office/drawing/2014/main" id="{F202178A-65B5-C048-8371-19660DB52D42}"/>
              </a:ext>
            </a:extLst>
          </p:cNvPr>
          <p:cNvSpPr>
            <a:spLocks noGrp="1"/>
          </p:cNvSpPr>
          <p:nvPr>
            <p:ph type="title" hasCustomPrompt="1"/>
          </p:nvPr>
        </p:nvSpPr>
        <p:spPr>
          <a:xfrm>
            <a:off x="2768684" y="1854029"/>
            <a:ext cx="6654628" cy="1846659"/>
          </a:xfrm>
        </p:spPr>
        <p:txBody>
          <a:bodyPr anchor="ctr"/>
          <a:lstStyle>
            <a:lvl1pPr algn="ctr">
              <a:lnSpc>
                <a:spcPts val="7200"/>
              </a:lnSpc>
              <a:defRPr sz="6000" b="0" i="0">
                <a:solidFill>
                  <a:schemeClr val="bg1"/>
                </a:solidFill>
                <a:latin typeface="Roboto Th" pitchFamily="2" charset="0"/>
                <a:ea typeface="Roboto Th" pitchFamily="2"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E9CC915B-91B5-9B43-82CF-110A2E6A0709}"/>
              </a:ext>
            </a:extLst>
          </p:cNvPr>
          <p:cNvSpPr>
            <a:spLocks noGrp="1"/>
          </p:cNvSpPr>
          <p:nvPr>
            <p:ph type="sldNum" sz="quarter" idx="12"/>
          </p:nvPr>
        </p:nvSpPr>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9DCAB332-A462-F642-BD68-831EB2CFE664}"/>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chemeClr val="bg1"/>
                </a:solidFill>
                <a:latin typeface="Roboto Th" pitchFamily="2" charset="0"/>
                <a:ea typeface="Roboto Th" pitchFamily="2" charset="0"/>
              </a:defRPr>
            </a:lvl1pPr>
          </a:lstStyle>
          <a:p>
            <a:r>
              <a:rPr lang="en-US"/>
              <a:t>Copyright © 2021 CyberArk Software Ltd. All rights reserved.</a:t>
            </a:r>
          </a:p>
        </p:txBody>
      </p:sp>
      <p:cxnSp>
        <p:nvCxnSpPr>
          <p:cNvPr id="16" name="Straight Connector 15">
            <a:extLst>
              <a:ext uri="{FF2B5EF4-FFF2-40B4-BE49-F238E27FC236}">
                <a16:creationId xmlns:a16="http://schemas.microsoft.com/office/drawing/2014/main" id="{0418010E-A516-6E4F-AB92-F4E8B03AD3A7}"/>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247D6B2-E489-6946-9AF1-49D33684AEDB}"/>
              </a:ext>
            </a:extLst>
          </p:cNvPr>
          <p:cNvPicPr>
            <a:picLocks noChangeAspect="1"/>
          </p:cNvPicPr>
          <p:nvPr userDrawn="1"/>
        </p:nvPicPr>
        <p:blipFill>
          <a:blip r:embed="rId3">
            <a:biLevel thresh="25000"/>
          </a:blip>
          <a:stretch>
            <a:fillRect/>
          </a:stretch>
        </p:blipFill>
        <p:spPr>
          <a:xfrm>
            <a:off x="11745890" y="6372094"/>
            <a:ext cx="228600" cy="266700"/>
          </a:xfrm>
          <a:prstGeom prst="rect">
            <a:avLst/>
          </a:prstGeom>
        </p:spPr>
      </p:pic>
      <p:sp>
        <p:nvSpPr>
          <p:cNvPr id="18" name="Footer Placeholder 4">
            <a:extLst>
              <a:ext uri="{FF2B5EF4-FFF2-40B4-BE49-F238E27FC236}">
                <a16:creationId xmlns:a16="http://schemas.microsoft.com/office/drawing/2014/main" id="{9CAB91F4-0DF3-0542-8A05-EEDAAAB9AB2A}"/>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19" name="Straight Connector 18">
            <a:extLst>
              <a:ext uri="{FF2B5EF4-FFF2-40B4-BE49-F238E27FC236}">
                <a16:creationId xmlns:a16="http://schemas.microsoft.com/office/drawing/2014/main" id="{1F058BA1-C526-DB46-B1C1-54C048FA47F6}"/>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25F543DA-4FF2-6249-A5AF-6E1561A88C17}"/>
              </a:ext>
            </a:extLst>
          </p:cNvPr>
          <p:cNvPicPr>
            <a:picLocks noChangeAspect="1"/>
          </p:cNvPicPr>
          <p:nvPr userDrawn="1"/>
        </p:nvPicPr>
        <p:blipFill>
          <a:blip r:embed="rId4"/>
          <a:stretch>
            <a:fillRect/>
          </a:stretch>
        </p:blipFill>
        <p:spPr>
          <a:xfrm>
            <a:off x="3947391" y="4385053"/>
            <a:ext cx="4297215" cy="694930"/>
          </a:xfrm>
          <a:prstGeom prst="rect">
            <a:avLst/>
          </a:prstGeom>
        </p:spPr>
      </p:pic>
    </p:spTree>
    <p:extLst>
      <p:ext uri="{BB962C8B-B14F-4D97-AF65-F5344CB8AC3E}">
        <p14:creationId xmlns:p14="http://schemas.microsoft.com/office/powerpoint/2010/main" val="734028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1">
    <p:bg>
      <p:bgPr>
        <a:blipFill dpi="0" rotWithShape="1">
          <a:blip r:embed="rId2" cstate="screen">
            <a:lum/>
            <a:extLst>
              <a:ext uri="{28A0092B-C50C-407E-A947-70E740481C1C}">
                <a14:useLocalDpi xmlns:a14="http://schemas.microsoft.com/office/drawing/2010/main"/>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B628-B5D5-F442-AEFE-A34A7C9BBC3C}"/>
              </a:ext>
            </a:extLst>
          </p:cNvPr>
          <p:cNvSpPr>
            <a:spLocks noGrp="1"/>
          </p:cNvSpPr>
          <p:nvPr>
            <p:ph type="title"/>
          </p:nvPr>
        </p:nvSpPr>
        <p:spPr>
          <a:xfrm>
            <a:off x="625258" y="655985"/>
            <a:ext cx="10961316" cy="553998"/>
          </a:xfrm>
        </p:spPr>
        <p:txBody>
          <a:bodyPr/>
          <a:lstStyle>
            <a:lvl1pPr>
              <a:defRPr sz="4000">
                <a:solidFill>
                  <a:schemeClr val="bg1"/>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F7D8F465-AB13-6343-B9AC-86165DEC0112}"/>
              </a:ext>
            </a:extLst>
          </p:cNvPr>
          <p:cNvSpPr>
            <a:spLocks noGrp="1"/>
          </p:cNvSpPr>
          <p:nvPr>
            <p:ph type="ftr" sz="quarter" idx="10"/>
          </p:nvPr>
        </p:nvSpPr>
        <p:spPr/>
        <p:txBody>
          <a:bodyPr/>
          <a:lstStyle>
            <a:lvl1pPr>
              <a:defRPr>
                <a:solidFill>
                  <a:schemeClr val="bg1"/>
                </a:solidFill>
              </a:defRPr>
            </a:lvl1pPr>
          </a:lstStyle>
          <a:p>
            <a:r>
              <a:rPr lang="en-US"/>
              <a:t>Copyright © 2021 CyberArk Software Ltd. All rights reserved.</a:t>
            </a:r>
          </a:p>
        </p:txBody>
      </p:sp>
      <p:sp>
        <p:nvSpPr>
          <p:cNvPr id="4" name="Slide Number Placeholder 3">
            <a:extLst>
              <a:ext uri="{FF2B5EF4-FFF2-40B4-BE49-F238E27FC236}">
                <a16:creationId xmlns:a16="http://schemas.microsoft.com/office/drawing/2014/main" id="{61675717-8645-A947-937D-F9018BA977D5}"/>
              </a:ext>
            </a:extLst>
          </p:cNvPr>
          <p:cNvSpPr>
            <a:spLocks noGrp="1"/>
          </p:cNvSpPr>
          <p:nvPr>
            <p:ph type="sldNum" sz="quarter" idx="11"/>
          </p:nvPr>
        </p:nvSpPr>
        <p:spPr/>
        <p:txBody>
          <a:bodyPr/>
          <a:lstStyle>
            <a:lvl1pPr>
              <a:defRPr>
                <a:solidFill>
                  <a:schemeClr val="accent3">
                    <a:lumMod val="40000"/>
                    <a:lumOff val="60000"/>
                  </a:schemeClr>
                </a:solidFill>
              </a:defRPr>
            </a:lvl1pPr>
          </a:lstStyle>
          <a:p>
            <a:fld id="{9C4DAF8E-FDD9-D749-9BB5-653BA8DA8860}" type="slidenum">
              <a:rPr lang="en-US" smtClean="0"/>
              <a:pPr/>
              <a:t>‹#›</a:t>
            </a:fld>
            <a:endParaRPr lang="en-US"/>
          </a:p>
        </p:txBody>
      </p:sp>
      <p:sp>
        <p:nvSpPr>
          <p:cNvPr id="5" name="Text Placeholder 14">
            <a:extLst>
              <a:ext uri="{FF2B5EF4-FFF2-40B4-BE49-F238E27FC236}">
                <a16:creationId xmlns:a16="http://schemas.microsoft.com/office/drawing/2014/main" id="{7C1E184B-599D-0248-AED2-909A29260899}"/>
              </a:ext>
            </a:extLst>
          </p:cNvPr>
          <p:cNvSpPr>
            <a:spLocks noGrp="1"/>
          </p:cNvSpPr>
          <p:nvPr>
            <p:ph type="body" sz="quarter" idx="13" hasCustomPrompt="1"/>
          </p:nvPr>
        </p:nvSpPr>
        <p:spPr>
          <a:xfrm>
            <a:off x="696053" y="2034659"/>
            <a:ext cx="10799894" cy="253274"/>
          </a:xfrm>
        </p:spPr>
        <p:txBody>
          <a:bodyPr wrap="square" lIns="0" tIns="0" rIns="0" bIns="0" anchor="b">
            <a:spAutoFit/>
          </a:bodyPr>
          <a:lstStyle>
            <a:lvl1pPr marL="0" indent="0">
              <a:buFontTx/>
              <a:buNone/>
              <a:defRPr sz="2800" b="0" i="0">
                <a:solidFill>
                  <a:schemeClr val="bg1"/>
                </a:solidFill>
                <a:latin typeface="Roboto Th" pitchFamily="2" charset="0"/>
                <a:ea typeface="Roboto Th" pitchFamily="2" charset="0"/>
              </a:defRPr>
            </a:lvl1pPr>
          </a:lstStyle>
          <a:p>
            <a:pPr lvl="0"/>
            <a:r>
              <a:rPr lang="en-US"/>
              <a:t>Subhead</a:t>
            </a:r>
          </a:p>
        </p:txBody>
      </p:sp>
    </p:spTree>
    <p:extLst>
      <p:ext uri="{BB962C8B-B14F-4D97-AF65-F5344CB8AC3E}">
        <p14:creationId xmlns:p14="http://schemas.microsoft.com/office/powerpoint/2010/main" val="202871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888AE2E-A457-CD45-8F08-FA201CE28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6096001" cy="6858000"/>
          </a:xfrm>
          <a:prstGeom prst="rect">
            <a:avLst/>
          </a:prstGeom>
        </p:spPr>
      </p:pic>
      <p:sp>
        <p:nvSpPr>
          <p:cNvPr id="2" name="Title 1">
            <a:extLst>
              <a:ext uri="{FF2B5EF4-FFF2-40B4-BE49-F238E27FC236}">
                <a16:creationId xmlns:a16="http://schemas.microsoft.com/office/drawing/2014/main" id="{B023AFB8-1863-9D40-8912-0A5E24FB8869}"/>
              </a:ext>
            </a:extLst>
          </p:cNvPr>
          <p:cNvSpPr>
            <a:spLocks noGrp="1"/>
          </p:cNvSpPr>
          <p:nvPr>
            <p:ph type="title"/>
          </p:nvPr>
        </p:nvSpPr>
        <p:spPr>
          <a:xfrm>
            <a:off x="625258" y="655985"/>
            <a:ext cx="4980412" cy="1107996"/>
          </a:xfrm>
        </p:spPr>
        <p:txBody>
          <a:bodyPr/>
          <a:lstStyle>
            <a:lvl1pPr>
              <a:defRPr sz="4000">
                <a:solidFill>
                  <a:schemeClr val="bg1"/>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0BC7A373-D949-BB41-B377-334B7EE590F4}"/>
              </a:ext>
            </a:extLst>
          </p:cNvPr>
          <p:cNvSpPr>
            <a:spLocks noGrp="1"/>
          </p:cNvSpPr>
          <p:nvPr>
            <p:ph type="ftr" sz="quarter" idx="10"/>
          </p:nvPr>
        </p:nvSpPr>
        <p:spPr/>
        <p:txBody>
          <a:bodyPr/>
          <a:lstStyle>
            <a:lvl1pPr>
              <a:defRPr>
                <a:solidFill>
                  <a:schemeClr val="bg1"/>
                </a:solidFill>
              </a:defRPr>
            </a:lvl1pPr>
          </a:lstStyle>
          <a:p>
            <a:r>
              <a:rPr lang="en-US"/>
              <a:t>Copyright © 2021 CyberArk Software Ltd. All rights reserved.</a:t>
            </a:r>
          </a:p>
        </p:txBody>
      </p:sp>
      <p:sp>
        <p:nvSpPr>
          <p:cNvPr id="4" name="Slide Number Placeholder 3">
            <a:extLst>
              <a:ext uri="{FF2B5EF4-FFF2-40B4-BE49-F238E27FC236}">
                <a16:creationId xmlns:a16="http://schemas.microsoft.com/office/drawing/2014/main" id="{2D5C9DBF-ED34-F949-A375-7751D5A435EB}"/>
              </a:ext>
            </a:extLst>
          </p:cNvPr>
          <p:cNvSpPr>
            <a:spLocks noGrp="1"/>
          </p:cNvSpPr>
          <p:nvPr>
            <p:ph type="sldNum" sz="quarter" idx="11"/>
          </p:nvPr>
        </p:nvSpPr>
        <p:spPr/>
        <p:txBody>
          <a:bodyPr/>
          <a:lstStyle>
            <a:lvl1pPr>
              <a:defRPr>
                <a:solidFill>
                  <a:schemeClr val="accent1"/>
                </a:solidFill>
              </a:defRPr>
            </a:lvl1pPr>
          </a:lstStyle>
          <a:p>
            <a:fld id="{9C4DAF8E-FDD9-D749-9BB5-653BA8DA8860}" type="slidenum">
              <a:rPr lang="en-US" smtClean="0"/>
              <a:pPr/>
              <a:t>‹#›</a:t>
            </a:fld>
            <a:endParaRPr lang="en-US"/>
          </a:p>
        </p:txBody>
      </p:sp>
      <p:sp>
        <p:nvSpPr>
          <p:cNvPr id="5" name="Text Placeholder 14">
            <a:extLst>
              <a:ext uri="{FF2B5EF4-FFF2-40B4-BE49-F238E27FC236}">
                <a16:creationId xmlns:a16="http://schemas.microsoft.com/office/drawing/2014/main" id="{F2463B90-446D-964B-86C2-4B2A225F7497}"/>
              </a:ext>
            </a:extLst>
          </p:cNvPr>
          <p:cNvSpPr>
            <a:spLocks noGrp="1"/>
          </p:cNvSpPr>
          <p:nvPr>
            <p:ph type="body" sz="quarter" idx="13" hasCustomPrompt="1"/>
          </p:nvPr>
        </p:nvSpPr>
        <p:spPr>
          <a:xfrm>
            <a:off x="625258" y="2501081"/>
            <a:ext cx="4890959" cy="252057"/>
          </a:xfrm>
        </p:spPr>
        <p:txBody>
          <a:bodyPr wrap="square" lIns="0" tIns="0" rIns="0" bIns="0" anchor="b">
            <a:spAutoFit/>
          </a:bodyPr>
          <a:lstStyle>
            <a:lvl1pPr marL="0" indent="0">
              <a:buFontTx/>
              <a:buNone/>
              <a:defRPr sz="2800" b="0" i="0">
                <a:solidFill>
                  <a:schemeClr val="bg1"/>
                </a:solidFill>
                <a:latin typeface="Roboto Th" pitchFamily="2" charset="0"/>
                <a:ea typeface="Roboto Th" pitchFamily="2" charset="0"/>
              </a:defRPr>
            </a:lvl1pPr>
          </a:lstStyle>
          <a:p>
            <a:pPr lvl="0"/>
            <a:r>
              <a:rPr lang="en-US"/>
              <a:t>Subhead</a:t>
            </a:r>
          </a:p>
        </p:txBody>
      </p:sp>
      <p:sp>
        <p:nvSpPr>
          <p:cNvPr id="8" name="Text Placeholder 14">
            <a:extLst>
              <a:ext uri="{FF2B5EF4-FFF2-40B4-BE49-F238E27FC236}">
                <a16:creationId xmlns:a16="http://schemas.microsoft.com/office/drawing/2014/main" id="{C68ED3D6-8623-2B4A-9518-3CF224003837}"/>
              </a:ext>
            </a:extLst>
          </p:cNvPr>
          <p:cNvSpPr>
            <a:spLocks noGrp="1"/>
          </p:cNvSpPr>
          <p:nvPr>
            <p:ph type="body" sz="quarter" idx="14" hasCustomPrompt="1"/>
          </p:nvPr>
        </p:nvSpPr>
        <p:spPr>
          <a:xfrm>
            <a:off x="6675783" y="2501080"/>
            <a:ext cx="4890959" cy="252057"/>
          </a:xfrm>
        </p:spPr>
        <p:txBody>
          <a:bodyPr wrap="square" lIns="0" tIns="0" rIns="0" bIns="0" anchor="b">
            <a:spAutoFit/>
          </a:bodyPr>
          <a:lstStyle>
            <a:lvl1pPr marL="0" indent="0">
              <a:buFontTx/>
              <a:buNone/>
              <a:defRPr sz="2800" b="0" i="0">
                <a:solidFill>
                  <a:schemeClr val="accent1"/>
                </a:solidFill>
                <a:latin typeface="Roboto Th" pitchFamily="2" charset="0"/>
                <a:ea typeface="Roboto Th" pitchFamily="2" charset="0"/>
              </a:defRPr>
            </a:lvl1pPr>
          </a:lstStyle>
          <a:p>
            <a:pPr lvl="0"/>
            <a:r>
              <a:rPr lang="en-US"/>
              <a:t>Subhead</a:t>
            </a:r>
          </a:p>
        </p:txBody>
      </p:sp>
      <p:sp>
        <p:nvSpPr>
          <p:cNvPr id="18" name="Text Placeholder 17">
            <a:extLst>
              <a:ext uri="{FF2B5EF4-FFF2-40B4-BE49-F238E27FC236}">
                <a16:creationId xmlns:a16="http://schemas.microsoft.com/office/drawing/2014/main" id="{18F0782F-F7C4-AC4E-A031-EEBCB773B642}"/>
              </a:ext>
            </a:extLst>
          </p:cNvPr>
          <p:cNvSpPr>
            <a:spLocks noGrp="1"/>
          </p:cNvSpPr>
          <p:nvPr>
            <p:ph type="body" sz="quarter" idx="15" hasCustomPrompt="1"/>
          </p:nvPr>
        </p:nvSpPr>
        <p:spPr>
          <a:xfrm>
            <a:off x="6631056" y="655985"/>
            <a:ext cx="4980412" cy="1108075"/>
          </a:xfrm>
        </p:spPr>
        <p:txBody>
          <a:bodyPr>
            <a:normAutofit/>
          </a:bodyPr>
          <a:lstStyle>
            <a:lvl1pPr marL="0" indent="0">
              <a:lnSpc>
                <a:spcPct val="90000"/>
              </a:lnSpc>
              <a:spcBef>
                <a:spcPts val="0"/>
              </a:spcBef>
              <a:buNone/>
              <a:defRPr sz="4000">
                <a:solidFill>
                  <a:schemeClr val="accent1"/>
                </a:solidFill>
              </a:defRPr>
            </a:lvl1pPr>
          </a:lstStyle>
          <a:p>
            <a:pPr lvl="0"/>
            <a:r>
              <a:rPr lang="en-US"/>
              <a:t>Click to edit Master title style</a:t>
            </a:r>
          </a:p>
        </p:txBody>
      </p:sp>
    </p:spTree>
    <p:extLst>
      <p:ext uri="{BB962C8B-B14F-4D97-AF65-F5344CB8AC3E}">
        <p14:creationId xmlns:p14="http://schemas.microsoft.com/office/powerpoint/2010/main" val="3307994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rocess/Benefits">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15A7B4A-74FA-4547-8F72-2807ED0F580C}"/>
              </a:ext>
            </a:extLst>
          </p:cNvPr>
          <p:cNvSpPr/>
          <p:nvPr userDrawn="1"/>
        </p:nvSpPr>
        <p:spPr>
          <a:xfrm>
            <a:off x="8906064" y="3241040"/>
            <a:ext cx="2633472" cy="2936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ADEE0F2-4051-9945-9C9A-2129940503CE}"/>
              </a:ext>
            </a:extLst>
          </p:cNvPr>
          <p:cNvCxnSpPr/>
          <p:nvPr userDrawn="1"/>
        </p:nvCxnSpPr>
        <p:spPr>
          <a:xfrm>
            <a:off x="8906064" y="3180080"/>
            <a:ext cx="2635696" cy="0"/>
          </a:xfrm>
          <a:prstGeom prst="line">
            <a:avLst/>
          </a:prstGeom>
          <a:ln w="63500">
            <a:solidFill>
              <a:srgbClr val="036CDA"/>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ED940C-B244-C14C-8868-376705823B47}"/>
              </a:ext>
            </a:extLst>
          </p:cNvPr>
          <p:cNvSpPr/>
          <p:nvPr userDrawn="1"/>
        </p:nvSpPr>
        <p:spPr>
          <a:xfrm>
            <a:off x="6152704" y="3241040"/>
            <a:ext cx="2633472" cy="2936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4639988-DA1D-4E46-AB95-8DE81CD634B2}"/>
              </a:ext>
            </a:extLst>
          </p:cNvPr>
          <p:cNvCxnSpPr/>
          <p:nvPr userDrawn="1"/>
        </p:nvCxnSpPr>
        <p:spPr>
          <a:xfrm>
            <a:off x="6152704" y="3180080"/>
            <a:ext cx="2635696"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523CB4B-BF21-7F48-966B-2602FBFC5BAC}"/>
              </a:ext>
            </a:extLst>
          </p:cNvPr>
          <p:cNvSpPr/>
          <p:nvPr userDrawn="1"/>
        </p:nvSpPr>
        <p:spPr>
          <a:xfrm>
            <a:off x="3409504" y="3241040"/>
            <a:ext cx="2633472" cy="2936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5195D93-330B-FA4D-9E1B-8DC2260DE8C2}"/>
              </a:ext>
            </a:extLst>
          </p:cNvPr>
          <p:cNvCxnSpPr/>
          <p:nvPr userDrawn="1"/>
        </p:nvCxnSpPr>
        <p:spPr>
          <a:xfrm>
            <a:off x="3409504" y="3180080"/>
            <a:ext cx="2635696"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60E05A4-06DD-D640-86B2-E788A1A36953}"/>
              </a:ext>
            </a:extLst>
          </p:cNvPr>
          <p:cNvSpPr/>
          <p:nvPr userDrawn="1"/>
        </p:nvSpPr>
        <p:spPr>
          <a:xfrm>
            <a:off x="666304" y="3241040"/>
            <a:ext cx="2633472" cy="2936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15" name="Text Placeholder 14">
            <a:extLst>
              <a:ext uri="{FF2B5EF4-FFF2-40B4-BE49-F238E27FC236}">
                <a16:creationId xmlns:a16="http://schemas.microsoft.com/office/drawing/2014/main" id="{BA02CCC8-9C24-FD4B-B186-99EE5DD9C3F0}"/>
              </a:ext>
            </a:extLst>
          </p:cNvPr>
          <p:cNvSpPr>
            <a:spLocks noGrp="1"/>
          </p:cNvSpPr>
          <p:nvPr>
            <p:ph type="body" sz="quarter" idx="13" hasCustomPrompt="1"/>
          </p:nvPr>
        </p:nvSpPr>
        <p:spPr>
          <a:xfrm>
            <a:off x="666304" y="1335564"/>
            <a:ext cx="10961688" cy="240450"/>
          </a:xfrm>
        </p:spPr>
        <p:txBody>
          <a:bodyPr lIns="0" tIns="0" rIns="0" bIns="0" anchor="b">
            <a:spAutoFit/>
          </a:bodyPr>
          <a:lstStyle>
            <a:lvl1pPr marL="0" indent="0">
              <a:buFontTx/>
              <a:buNone/>
              <a:defRPr sz="2400" b="0" i="0">
                <a:solidFill>
                  <a:srgbClr val="005B9E"/>
                </a:solidFill>
                <a:latin typeface="Roboto Th" pitchFamily="2" charset="0"/>
                <a:ea typeface="Roboto Th" pitchFamily="2" charset="0"/>
              </a:defRPr>
            </a:lvl1pPr>
          </a:lstStyle>
          <a:p>
            <a:pPr lvl="0"/>
            <a:r>
              <a:rPr lang="en-US"/>
              <a:t>Subhead</a:t>
            </a:r>
          </a:p>
        </p:txBody>
      </p:sp>
      <p:sp>
        <p:nvSpPr>
          <p:cNvPr id="16" name="Text Placeholder 14">
            <a:extLst>
              <a:ext uri="{FF2B5EF4-FFF2-40B4-BE49-F238E27FC236}">
                <a16:creationId xmlns:a16="http://schemas.microsoft.com/office/drawing/2014/main" id="{AD7F6126-1B82-484D-BF7D-E7F4B2159555}"/>
              </a:ext>
            </a:extLst>
          </p:cNvPr>
          <p:cNvSpPr>
            <a:spLocks noGrp="1"/>
          </p:cNvSpPr>
          <p:nvPr>
            <p:ph type="body" sz="quarter" idx="14" hasCustomPrompt="1"/>
          </p:nvPr>
        </p:nvSpPr>
        <p:spPr>
          <a:xfrm>
            <a:off x="666304" y="1610839"/>
            <a:ext cx="10961688" cy="256480"/>
          </a:xfrm>
        </p:spPr>
        <p:txBody>
          <a:bodyPr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Body copy</a:t>
            </a:r>
          </a:p>
        </p:txBody>
      </p:sp>
      <p:cxnSp>
        <p:nvCxnSpPr>
          <p:cNvPr id="13" name="Straight Connector 12">
            <a:extLst>
              <a:ext uri="{FF2B5EF4-FFF2-40B4-BE49-F238E27FC236}">
                <a16:creationId xmlns:a16="http://schemas.microsoft.com/office/drawing/2014/main" id="{3F72BCDD-DDCC-EC47-92A9-EBBC220942AE}"/>
              </a:ext>
            </a:extLst>
          </p:cNvPr>
          <p:cNvCxnSpPr/>
          <p:nvPr userDrawn="1"/>
        </p:nvCxnSpPr>
        <p:spPr>
          <a:xfrm>
            <a:off x="666304" y="3180080"/>
            <a:ext cx="2635696"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AC0C9CE-883B-094D-A9DC-36FAF87F0FCF}"/>
              </a:ext>
            </a:extLst>
          </p:cNvPr>
          <p:cNvSpPr>
            <a:spLocks noGrp="1"/>
          </p:cNvSpPr>
          <p:nvPr>
            <p:ph type="body" sz="quarter" idx="18" hasCustomPrompt="1"/>
          </p:nvPr>
        </p:nvSpPr>
        <p:spPr>
          <a:xfrm>
            <a:off x="914400" y="34417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23" name="Text Placeholder 5">
            <a:extLst>
              <a:ext uri="{FF2B5EF4-FFF2-40B4-BE49-F238E27FC236}">
                <a16:creationId xmlns:a16="http://schemas.microsoft.com/office/drawing/2014/main" id="{213016DE-9674-604D-9197-63177888FD67}"/>
              </a:ext>
            </a:extLst>
          </p:cNvPr>
          <p:cNvSpPr>
            <a:spLocks noGrp="1"/>
          </p:cNvSpPr>
          <p:nvPr>
            <p:ph type="body" sz="quarter" idx="19"/>
          </p:nvPr>
        </p:nvSpPr>
        <p:spPr>
          <a:xfrm>
            <a:off x="914400" y="3733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24" name="Text Placeholder 5">
            <a:extLst>
              <a:ext uri="{FF2B5EF4-FFF2-40B4-BE49-F238E27FC236}">
                <a16:creationId xmlns:a16="http://schemas.microsoft.com/office/drawing/2014/main" id="{418C60DC-D89C-8C48-A065-3B5303B32A97}"/>
              </a:ext>
            </a:extLst>
          </p:cNvPr>
          <p:cNvSpPr>
            <a:spLocks noGrp="1"/>
          </p:cNvSpPr>
          <p:nvPr>
            <p:ph type="body" sz="quarter" idx="20" hasCustomPrompt="1"/>
          </p:nvPr>
        </p:nvSpPr>
        <p:spPr>
          <a:xfrm>
            <a:off x="3645243" y="34417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25" name="Text Placeholder 5">
            <a:extLst>
              <a:ext uri="{FF2B5EF4-FFF2-40B4-BE49-F238E27FC236}">
                <a16:creationId xmlns:a16="http://schemas.microsoft.com/office/drawing/2014/main" id="{E6153D9B-C7FC-3D42-AB2C-332B7C5086E2}"/>
              </a:ext>
            </a:extLst>
          </p:cNvPr>
          <p:cNvSpPr>
            <a:spLocks noGrp="1"/>
          </p:cNvSpPr>
          <p:nvPr>
            <p:ph type="body" sz="quarter" idx="21"/>
          </p:nvPr>
        </p:nvSpPr>
        <p:spPr>
          <a:xfrm>
            <a:off x="3645243" y="3733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27" name="Text Placeholder 5">
            <a:extLst>
              <a:ext uri="{FF2B5EF4-FFF2-40B4-BE49-F238E27FC236}">
                <a16:creationId xmlns:a16="http://schemas.microsoft.com/office/drawing/2014/main" id="{424E2618-9D49-204D-BF93-2E9182C00AC2}"/>
              </a:ext>
            </a:extLst>
          </p:cNvPr>
          <p:cNvSpPr>
            <a:spLocks noGrp="1"/>
          </p:cNvSpPr>
          <p:nvPr>
            <p:ph type="body" sz="quarter" idx="22" hasCustomPrompt="1"/>
          </p:nvPr>
        </p:nvSpPr>
        <p:spPr>
          <a:xfrm>
            <a:off x="6400800" y="34417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28" name="Text Placeholder 5">
            <a:extLst>
              <a:ext uri="{FF2B5EF4-FFF2-40B4-BE49-F238E27FC236}">
                <a16:creationId xmlns:a16="http://schemas.microsoft.com/office/drawing/2014/main" id="{086AA741-3D3E-A64F-A94B-C0CF495DFC7F}"/>
              </a:ext>
            </a:extLst>
          </p:cNvPr>
          <p:cNvSpPr>
            <a:spLocks noGrp="1"/>
          </p:cNvSpPr>
          <p:nvPr>
            <p:ph type="body" sz="quarter" idx="23"/>
          </p:nvPr>
        </p:nvSpPr>
        <p:spPr>
          <a:xfrm>
            <a:off x="6400800" y="3733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29" name="Text Placeholder 5">
            <a:extLst>
              <a:ext uri="{FF2B5EF4-FFF2-40B4-BE49-F238E27FC236}">
                <a16:creationId xmlns:a16="http://schemas.microsoft.com/office/drawing/2014/main" id="{9EF5C989-1210-C54D-A073-1E5B1ACC2F8A}"/>
              </a:ext>
            </a:extLst>
          </p:cNvPr>
          <p:cNvSpPr>
            <a:spLocks noGrp="1"/>
          </p:cNvSpPr>
          <p:nvPr>
            <p:ph type="body" sz="quarter" idx="24" hasCustomPrompt="1"/>
          </p:nvPr>
        </p:nvSpPr>
        <p:spPr>
          <a:xfrm>
            <a:off x="9131643" y="34417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0" name="Text Placeholder 5">
            <a:extLst>
              <a:ext uri="{FF2B5EF4-FFF2-40B4-BE49-F238E27FC236}">
                <a16:creationId xmlns:a16="http://schemas.microsoft.com/office/drawing/2014/main" id="{C28F89F0-1527-484B-935B-7CAFB4B7AA60}"/>
              </a:ext>
            </a:extLst>
          </p:cNvPr>
          <p:cNvSpPr>
            <a:spLocks noGrp="1"/>
          </p:cNvSpPr>
          <p:nvPr>
            <p:ph type="body" sz="quarter" idx="25"/>
          </p:nvPr>
        </p:nvSpPr>
        <p:spPr>
          <a:xfrm>
            <a:off x="9131643" y="3733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31" name="Picture 30">
            <a:extLst>
              <a:ext uri="{FF2B5EF4-FFF2-40B4-BE49-F238E27FC236}">
                <a16:creationId xmlns:a16="http://schemas.microsoft.com/office/drawing/2014/main" id="{1B967FB0-9BBE-714D-BEB0-F80F79103D5B}"/>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6" name="Title 1">
            <a:extLst>
              <a:ext uri="{FF2B5EF4-FFF2-40B4-BE49-F238E27FC236}">
                <a16:creationId xmlns:a16="http://schemas.microsoft.com/office/drawing/2014/main" id="{F0A37AF3-7612-444B-86CD-BA380C815E97}"/>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7888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A_Process/Benefits">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15A7B4A-74FA-4547-8F72-2807ED0F580C}"/>
              </a:ext>
            </a:extLst>
          </p:cNvPr>
          <p:cNvSpPr/>
          <p:nvPr userDrawn="1"/>
        </p:nvSpPr>
        <p:spPr>
          <a:xfrm>
            <a:off x="8906064" y="3967480"/>
            <a:ext cx="2633472" cy="223453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ADEE0F2-4051-9945-9C9A-2129940503CE}"/>
              </a:ext>
            </a:extLst>
          </p:cNvPr>
          <p:cNvCxnSpPr/>
          <p:nvPr userDrawn="1"/>
        </p:nvCxnSpPr>
        <p:spPr>
          <a:xfrm>
            <a:off x="8906064" y="3906520"/>
            <a:ext cx="2635696" cy="0"/>
          </a:xfrm>
          <a:prstGeom prst="line">
            <a:avLst/>
          </a:prstGeom>
          <a:ln w="63500">
            <a:solidFill>
              <a:srgbClr val="036CDA"/>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ED940C-B244-C14C-8868-376705823B47}"/>
              </a:ext>
            </a:extLst>
          </p:cNvPr>
          <p:cNvSpPr/>
          <p:nvPr userDrawn="1"/>
        </p:nvSpPr>
        <p:spPr>
          <a:xfrm>
            <a:off x="6152704" y="3967480"/>
            <a:ext cx="2633472" cy="223453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4639988-DA1D-4E46-AB95-8DE81CD634B2}"/>
              </a:ext>
            </a:extLst>
          </p:cNvPr>
          <p:cNvCxnSpPr/>
          <p:nvPr userDrawn="1"/>
        </p:nvCxnSpPr>
        <p:spPr>
          <a:xfrm>
            <a:off x="6152704" y="3906520"/>
            <a:ext cx="2635696"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523CB4B-BF21-7F48-966B-2602FBFC5BAC}"/>
              </a:ext>
            </a:extLst>
          </p:cNvPr>
          <p:cNvSpPr/>
          <p:nvPr userDrawn="1"/>
        </p:nvSpPr>
        <p:spPr>
          <a:xfrm>
            <a:off x="3409504" y="3967480"/>
            <a:ext cx="2633472" cy="223453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5195D93-330B-FA4D-9E1B-8DC2260DE8C2}"/>
              </a:ext>
            </a:extLst>
          </p:cNvPr>
          <p:cNvCxnSpPr/>
          <p:nvPr userDrawn="1"/>
        </p:nvCxnSpPr>
        <p:spPr>
          <a:xfrm>
            <a:off x="3409504" y="3906520"/>
            <a:ext cx="2635696"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60E05A4-06DD-D640-86B2-E788A1A36953}"/>
              </a:ext>
            </a:extLst>
          </p:cNvPr>
          <p:cNvSpPr/>
          <p:nvPr userDrawn="1"/>
        </p:nvSpPr>
        <p:spPr>
          <a:xfrm>
            <a:off x="666304" y="3967480"/>
            <a:ext cx="2633472" cy="223453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p:nvPr userDrawn="1"/>
        </p:nvCxnSpPr>
        <p:spPr>
          <a:xfrm>
            <a:off x="666304" y="3906520"/>
            <a:ext cx="2635696"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2377439"/>
            <a:ext cx="2633663" cy="142303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3409950" y="2377439"/>
            <a:ext cx="2633663" cy="142303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5" name="Picture Placeholder 13">
            <a:extLst>
              <a:ext uri="{FF2B5EF4-FFF2-40B4-BE49-F238E27FC236}">
                <a16:creationId xmlns:a16="http://schemas.microsoft.com/office/drawing/2014/main" id="{E930C279-A4EF-384B-90ED-2790F6E7AE72}"/>
              </a:ext>
            </a:extLst>
          </p:cNvPr>
          <p:cNvSpPr>
            <a:spLocks noGrp="1"/>
          </p:cNvSpPr>
          <p:nvPr>
            <p:ph type="pic" sz="quarter" idx="20"/>
          </p:nvPr>
        </p:nvSpPr>
        <p:spPr>
          <a:xfrm>
            <a:off x="6162864" y="2377439"/>
            <a:ext cx="2613789" cy="142303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6" name="Picture Placeholder 13">
            <a:extLst>
              <a:ext uri="{FF2B5EF4-FFF2-40B4-BE49-F238E27FC236}">
                <a16:creationId xmlns:a16="http://schemas.microsoft.com/office/drawing/2014/main" id="{81A7874C-44CB-EF48-880B-F333B412CEEB}"/>
              </a:ext>
            </a:extLst>
          </p:cNvPr>
          <p:cNvSpPr>
            <a:spLocks noGrp="1"/>
          </p:cNvSpPr>
          <p:nvPr>
            <p:ph type="pic" sz="quarter" idx="21"/>
          </p:nvPr>
        </p:nvSpPr>
        <p:spPr>
          <a:xfrm>
            <a:off x="8906064" y="2377439"/>
            <a:ext cx="2633663" cy="142303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34" name="Text Placeholder 5">
            <a:extLst>
              <a:ext uri="{FF2B5EF4-FFF2-40B4-BE49-F238E27FC236}">
                <a16:creationId xmlns:a16="http://schemas.microsoft.com/office/drawing/2014/main" id="{AC9C421B-9F63-414B-8884-024328CA684D}"/>
              </a:ext>
            </a:extLst>
          </p:cNvPr>
          <p:cNvSpPr>
            <a:spLocks noGrp="1"/>
          </p:cNvSpPr>
          <p:nvPr>
            <p:ph type="body" sz="quarter" idx="22" hasCustomPrompt="1"/>
          </p:nvPr>
        </p:nvSpPr>
        <p:spPr>
          <a:xfrm>
            <a:off x="914400" y="41910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5" name="Text Placeholder 5">
            <a:extLst>
              <a:ext uri="{FF2B5EF4-FFF2-40B4-BE49-F238E27FC236}">
                <a16:creationId xmlns:a16="http://schemas.microsoft.com/office/drawing/2014/main" id="{B71A7A18-7668-DB4B-99A3-6A3751FDFFCC}"/>
              </a:ext>
            </a:extLst>
          </p:cNvPr>
          <p:cNvSpPr>
            <a:spLocks noGrp="1"/>
          </p:cNvSpPr>
          <p:nvPr>
            <p:ph type="body" sz="quarter" idx="23"/>
          </p:nvPr>
        </p:nvSpPr>
        <p:spPr>
          <a:xfrm>
            <a:off x="914400" y="4495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6" name="Text Placeholder 5">
            <a:extLst>
              <a:ext uri="{FF2B5EF4-FFF2-40B4-BE49-F238E27FC236}">
                <a16:creationId xmlns:a16="http://schemas.microsoft.com/office/drawing/2014/main" id="{962B6D98-BFC1-5247-A62D-FBED4CC3A6B5}"/>
              </a:ext>
            </a:extLst>
          </p:cNvPr>
          <p:cNvSpPr>
            <a:spLocks noGrp="1"/>
          </p:cNvSpPr>
          <p:nvPr>
            <p:ph type="body" sz="quarter" idx="24" hasCustomPrompt="1"/>
          </p:nvPr>
        </p:nvSpPr>
        <p:spPr>
          <a:xfrm>
            <a:off x="3645243" y="41910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7" name="Text Placeholder 5">
            <a:extLst>
              <a:ext uri="{FF2B5EF4-FFF2-40B4-BE49-F238E27FC236}">
                <a16:creationId xmlns:a16="http://schemas.microsoft.com/office/drawing/2014/main" id="{6E8DC5B5-4B26-9645-BBC8-7513D82D650D}"/>
              </a:ext>
            </a:extLst>
          </p:cNvPr>
          <p:cNvSpPr>
            <a:spLocks noGrp="1"/>
          </p:cNvSpPr>
          <p:nvPr>
            <p:ph type="body" sz="quarter" idx="25"/>
          </p:nvPr>
        </p:nvSpPr>
        <p:spPr>
          <a:xfrm>
            <a:off x="3645243" y="4495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8" name="Text Placeholder 5">
            <a:extLst>
              <a:ext uri="{FF2B5EF4-FFF2-40B4-BE49-F238E27FC236}">
                <a16:creationId xmlns:a16="http://schemas.microsoft.com/office/drawing/2014/main" id="{0BFE6641-31D8-A647-A0BF-9FF9D7B3509A}"/>
              </a:ext>
            </a:extLst>
          </p:cNvPr>
          <p:cNvSpPr>
            <a:spLocks noGrp="1"/>
          </p:cNvSpPr>
          <p:nvPr>
            <p:ph type="body" sz="quarter" idx="26" hasCustomPrompt="1"/>
          </p:nvPr>
        </p:nvSpPr>
        <p:spPr>
          <a:xfrm>
            <a:off x="6400800" y="41910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9D702D79-93A5-7949-A423-CFA05ED79122}"/>
              </a:ext>
            </a:extLst>
          </p:cNvPr>
          <p:cNvSpPr>
            <a:spLocks noGrp="1"/>
          </p:cNvSpPr>
          <p:nvPr>
            <p:ph type="body" sz="quarter" idx="27"/>
          </p:nvPr>
        </p:nvSpPr>
        <p:spPr>
          <a:xfrm>
            <a:off x="6400800" y="4495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0" name="Text Placeholder 5">
            <a:extLst>
              <a:ext uri="{FF2B5EF4-FFF2-40B4-BE49-F238E27FC236}">
                <a16:creationId xmlns:a16="http://schemas.microsoft.com/office/drawing/2014/main" id="{AF849B22-7E57-984F-8964-CC5E709C2556}"/>
              </a:ext>
            </a:extLst>
          </p:cNvPr>
          <p:cNvSpPr>
            <a:spLocks noGrp="1"/>
          </p:cNvSpPr>
          <p:nvPr>
            <p:ph type="body" sz="quarter" idx="28" hasCustomPrompt="1"/>
          </p:nvPr>
        </p:nvSpPr>
        <p:spPr>
          <a:xfrm>
            <a:off x="9131643" y="4191000"/>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1" name="Text Placeholder 5">
            <a:extLst>
              <a:ext uri="{FF2B5EF4-FFF2-40B4-BE49-F238E27FC236}">
                <a16:creationId xmlns:a16="http://schemas.microsoft.com/office/drawing/2014/main" id="{C418E60C-0ABB-684D-A725-FB4807616251}"/>
              </a:ext>
            </a:extLst>
          </p:cNvPr>
          <p:cNvSpPr>
            <a:spLocks noGrp="1"/>
          </p:cNvSpPr>
          <p:nvPr>
            <p:ph type="body" sz="quarter" idx="29"/>
          </p:nvPr>
        </p:nvSpPr>
        <p:spPr>
          <a:xfrm>
            <a:off x="9131643" y="4495800"/>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2" name="Picture 41">
            <a:extLst>
              <a:ext uri="{FF2B5EF4-FFF2-40B4-BE49-F238E27FC236}">
                <a16:creationId xmlns:a16="http://schemas.microsoft.com/office/drawing/2014/main" id="{E922E1FE-5B51-D943-8629-8228F3411858}"/>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7" name="Text Placeholder 14">
            <a:extLst>
              <a:ext uri="{FF2B5EF4-FFF2-40B4-BE49-F238E27FC236}">
                <a16:creationId xmlns:a16="http://schemas.microsoft.com/office/drawing/2014/main" id="{1D8465E0-80FF-0347-9E8F-1277038DDE11}"/>
              </a:ext>
            </a:extLst>
          </p:cNvPr>
          <p:cNvSpPr>
            <a:spLocks noGrp="1"/>
          </p:cNvSpPr>
          <p:nvPr>
            <p:ph type="body" sz="quarter" idx="13" hasCustomPrompt="1"/>
          </p:nvPr>
        </p:nvSpPr>
        <p:spPr>
          <a:xfrm>
            <a:off x="666304" y="1335564"/>
            <a:ext cx="10961688" cy="240450"/>
          </a:xfrm>
        </p:spPr>
        <p:txBody>
          <a:bodyPr lIns="0" tIns="0" rIns="0" bIns="0" anchor="b">
            <a:spAutoFit/>
          </a:bodyPr>
          <a:lstStyle>
            <a:lvl1pPr marL="0" indent="0">
              <a:buFontTx/>
              <a:buNone/>
              <a:defRPr sz="2400" b="0" i="0">
                <a:solidFill>
                  <a:srgbClr val="005B9E"/>
                </a:solidFill>
                <a:latin typeface="Roboto Th" pitchFamily="2" charset="0"/>
                <a:ea typeface="Roboto Th" pitchFamily="2" charset="0"/>
              </a:defRPr>
            </a:lvl1pPr>
          </a:lstStyle>
          <a:p>
            <a:pPr lvl="0"/>
            <a:r>
              <a:rPr lang="en-US"/>
              <a:t>Subhead</a:t>
            </a:r>
          </a:p>
        </p:txBody>
      </p:sp>
      <p:sp>
        <p:nvSpPr>
          <p:cNvPr id="28" name="Text Placeholder 14">
            <a:extLst>
              <a:ext uri="{FF2B5EF4-FFF2-40B4-BE49-F238E27FC236}">
                <a16:creationId xmlns:a16="http://schemas.microsoft.com/office/drawing/2014/main" id="{627B03C5-2450-6C4F-8FC3-2DE17224C4C6}"/>
              </a:ext>
            </a:extLst>
          </p:cNvPr>
          <p:cNvSpPr>
            <a:spLocks noGrp="1"/>
          </p:cNvSpPr>
          <p:nvPr>
            <p:ph type="body" sz="quarter" idx="14" hasCustomPrompt="1"/>
          </p:nvPr>
        </p:nvSpPr>
        <p:spPr>
          <a:xfrm>
            <a:off x="666304" y="1610839"/>
            <a:ext cx="10961688" cy="256480"/>
          </a:xfrm>
        </p:spPr>
        <p:txBody>
          <a:bodyPr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Body copy</a:t>
            </a:r>
          </a:p>
        </p:txBody>
      </p:sp>
      <p:sp>
        <p:nvSpPr>
          <p:cNvPr id="29" name="Title 1">
            <a:extLst>
              <a:ext uri="{FF2B5EF4-FFF2-40B4-BE49-F238E27FC236}">
                <a16:creationId xmlns:a16="http://schemas.microsoft.com/office/drawing/2014/main" id="{8FE8C7D9-03EE-0A4D-8A41-722E4A2F85E6}"/>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3832023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B_Process/Benefits">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4639988-DA1D-4E46-AB95-8DE81CD634B2}"/>
              </a:ext>
            </a:extLst>
          </p:cNvPr>
          <p:cNvCxnSpPr>
            <a:cxnSpLocks/>
          </p:cNvCxnSpPr>
          <p:nvPr userDrawn="1"/>
        </p:nvCxnSpPr>
        <p:spPr>
          <a:xfrm>
            <a:off x="7939072" y="4397863"/>
            <a:ext cx="3490928"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195D93-330B-FA4D-9E1B-8DC2260DE8C2}"/>
              </a:ext>
            </a:extLst>
          </p:cNvPr>
          <p:cNvCxnSpPr>
            <a:cxnSpLocks/>
          </p:cNvCxnSpPr>
          <p:nvPr userDrawn="1"/>
        </p:nvCxnSpPr>
        <p:spPr>
          <a:xfrm>
            <a:off x="4302688" y="4397863"/>
            <a:ext cx="3490928"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ED940C-B244-C14C-8868-376705823B47}"/>
              </a:ext>
            </a:extLst>
          </p:cNvPr>
          <p:cNvSpPr/>
          <p:nvPr userDrawn="1"/>
        </p:nvSpPr>
        <p:spPr>
          <a:xfrm>
            <a:off x="7939072" y="4458823"/>
            <a:ext cx="3490928" cy="1709928"/>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23CB4B-BF21-7F48-966B-2602FBFC5BAC}"/>
              </a:ext>
            </a:extLst>
          </p:cNvPr>
          <p:cNvSpPr/>
          <p:nvPr userDrawn="1"/>
        </p:nvSpPr>
        <p:spPr>
          <a:xfrm>
            <a:off x="4302688" y="4458823"/>
            <a:ext cx="3490928" cy="1709928"/>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0E05A4-06DD-D640-86B2-E788A1A36953}"/>
              </a:ext>
            </a:extLst>
          </p:cNvPr>
          <p:cNvSpPr/>
          <p:nvPr userDrawn="1"/>
        </p:nvSpPr>
        <p:spPr>
          <a:xfrm>
            <a:off x="666304" y="4458823"/>
            <a:ext cx="3490928" cy="1713377"/>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a:cxnSpLocks/>
          </p:cNvCxnSpPr>
          <p:nvPr userDrawn="1"/>
        </p:nvCxnSpPr>
        <p:spPr>
          <a:xfrm>
            <a:off x="666304" y="4397863"/>
            <a:ext cx="3490928"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2377439"/>
            <a:ext cx="3490482" cy="188575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4302688" y="2377439"/>
            <a:ext cx="3490482" cy="188575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5" name="Picture Placeholder 13">
            <a:extLst>
              <a:ext uri="{FF2B5EF4-FFF2-40B4-BE49-F238E27FC236}">
                <a16:creationId xmlns:a16="http://schemas.microsoft.com/office/drawing/2014/main" id="{E930C279-A4EF-384B-90ED-2790F6E7AE72}"/>
              </a:ext>
            </a:extLst>
          </p:cNvPr>
          <p:cNvSpPr>
            <a:spLocks noGrp="1"/>
          </p:cNvSpPr>
          <p:nvPr>
            <p:ph type="pic" sz="quarter" idx="20"/>
          </p:nvPr>
        </p:nvSpPr>
        <p:spPr>
          <a:xfrm>
            <a:off x="7939072" y="2377439"/>
            <a:ext cx="3490482" cy="1885755"/>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34" name="Text Placeholder 5">
            <a:extLst>
              <a:ext uri="{FF2B5EF4-FFF2-40B4-BE49-F238E27FC236}">
                <a16:creationId xmlns:a16="http://schemas.microsoft.com/office/drawing/2014/main" id="{AC9C421B-9F63-414B-8884-024328CA684D}"/>
              </a:ext>
            </a:extLst>
          </p:cNvPr>
          <p:cNvSpPr>
            <a:spLocks noGrp="1"/>
          </p:cNvSpPr>
          <p:nvPr>
            <p:ph type="body" sz="quarter" idx="22" hasCustomPrompt="1"/>
          </p:nvPr>
        </p:nvSpPr>
        <p:spPr>
          <a:xfrm>
            <a:off x="914400" y="4682343"/>
            <a:ext cx="2971800"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5" name="Text Placeholder 5">
            <a:extLst>
              <a:ext uri="{FF2B5EF4-FFF2-40B4-BE49-F238E27FC236}">
                <a16:creationId xmlns:a16="http://schemas.microsoft.com/office/drawing/2014/main" id="{B71A7A18-7668-DB4B-99A3-6A3751FDFFCC}"/>
              </a:ext>
            </a:extLst>
          </p:cNvPr>
          <p:cNvSpPr>
            <a:spLocks noGrp="1"/>
          </p:cNvSpPr>
          <p:nvPr>
            <p:ph type="body" sz="quarter" idx="23"/>
          </p:nvPr>
        </p:nvSpPr>
        <p:spPr>
          <a:xfrm>
            <a:off x="914400" y="4953000"/>
            <a:ext cx="2971800"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6" name="Text Placeholder 5">
            <a:extLst>
              <a:ext uri="{FF2B5EF4-FFF2-40B4-BE49-F238E27FC236}">
                <a16:creationId xmlns:a16="http://schemas.microsoft.com/office/drawing/2014/main" id="{962B6D98-BFC1-5247-A62D-FBED4CC3A6B5}"/>
              </a:ext>
            </a:extLst>
          </p:cNvPr>
          <p:cNvSpPr>
            <a:spLocks noGrp="1"/>
          </p:cNvSpPr>
          <p:nvPr>
            <p:ph type="body" sz="quarter" idx="24" hasCustomPrompt="1"/>
          </p:nvPr>
        </p:nvSpPr>
        <p:spPr>
          <a:xfrm>
            <a:off x="4572000" y="4682343"/>
            <a:ext cx="2971800"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7" name="Text Placeholder 5">
            <a:extLst>
              <a:ext uri="{FF2B5EF4-FFF2-40B4-BE49-F238E27FC236}">
                <a16:creationId xmlns:a16="http://schemas.microsoft.com/office/drawing/2014/main" id="{6E8DC5B5-4B26-9645-BBC8-7513D82D650D}"/>
              </a:ext>
            </a:extLst>
          </p:cNvPr>
          <p:cNvSpPr>
            <a:spLocks noGrp="1"/>
          </p:cNvSpPr>
          <p:nvPr>
            <p:ph type="body" sz="quarter" idx="25"/>
          </p:nvPr>
        </p:nvSpPr>
        <p:spPr>
          <a:xfrm>
            <a:off x="4572000" y="4953000"/>
            <a:ext cx="2971800"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8" name="Text Placeholder 5">
            <a:extLst>
              <a:ext uri="{FF2B5EF4-FFF2-40B4-BE49-F238E27FC236}">
                <a16:creationId xmlns:a16="http://schemas.microsoft.com/office/drawing/2014/main" id="{0BFE6641-31D8-A647-A0BF-9FF9D7B3509A}"/>
              </a:ext>
            </a:extLst>
          </p:cNvPr>
          <p:cNvSpPr>
            <a:spLocks noGrp="1"/>
          </p:cNvSpPr>
          <p:nvPr>
            <p:ph type="body" sz="quarter" idx="26" hasCustomPrompt="1"/>
          </p:nvPr>
        </p:nvSpPr>
        <p:spPr>
          <a:xfrm>
            <a:off x="8153400" y="4682343"/>
            <a:ext cx="3048000"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9D702D79-93A5-7949-A423-CFA05ED79122}"/>
              </a:ext>
            </a:extLst>
          </p:cNvPr>
          <p:cNvSpPr>
            <a:spLocks noGrp="1"/>
          </p:cNvSpPr>
          <p:nvPr>
            <p:ph type="body" sz="quarter" idx="27"/>
          </p:nvPr>
        </p:nvSpPr>
        <p:spPr>
          <a:xfrm>
            <a:off x="8153400" y="4953000"/>
            <a:ext cx="3048000"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2" name="Picture 41">
            <a:extLst>
              <a:ext uri="{FF2B5EF4-FFF2-40B4-BE49-F238E27FC236}">
                <a16:creationId xmlns:a16="http://schemas.microsoft.com/office/drawing/2014/main" id="{E922E1FE-5B51-D943-8629-8228F3411858}"/>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2" name="Text Placeholder 14">
            <a:extLst>
              <a:ext uri="{FF2B5EF4-FFF2-40B4-BE49-F238E27FC236}">
                <a16:creationId xmlns:a16="http://schemas.microsoft.com/office/drawing/2014/main" id="{1FAEA83F-836A-2146-BF49-EEC7BD279A6F}"/>
              </a:ext>
            </a:extLst>
          </p:cNvPr>
          <p:cNvSpPr>
            <a:spLocks noGrp="1"/>
          </p:cNvSpPr>
          <p:nvPr>
            <p:ph type="body" sz="quarter" idx="13" hasCustomPrompt="1"/>
          </p:nvPr>
        </p:nvSpPr>
        <p:spPr>
          <a:xfrm>
            <a:off x="666304" y="1335564"/>
            <a:ext cx="10961688" cy="240450"/>
          </a:xfrm>
        </p:spPr>
        <p:txBody>
          <a:bodyPr lIns="0" tIns="0" rIns="0" bIns="0" anchor="b">
            <a:spAutoFit/>
          </a:bodyPr>
          <a:lstStyle>
            <a:lvl1pPr marL="0" indent="0">
              <a:buFontTx/>
              <a:buNone/>
              <a:defRPr sz="2400" b="0" i="0">
                <a:solidFill>
                  <a:srgbClr val="005B9E"/>
                </a:solidFill>
                <a:latin typeface="Roboto Th" pitchFamily="2" charset="0"/>
                <a:ea typeface="Roboto Th" pitchFamily="2" charset="0"/>
              </a:defRPr>
            </a:lvl1pPr>
          </a:lstStyle>
          <a:p>
            <a:pPr lvl="0"/>
            <a:r>
              <a:rPr lang="en-US"/>
              <a:t>Subhead</a:t>
            </a:r>
          </a:p>
        </p:txBody>
      </p:sp>
      <p:sp>
        <p:nvSpPr>
          <p:cNvPr id="24" name="Text Placeholder 14">
            <a:extLst>
              <a:ext uri="{FF2B5EF4-FFF2-40B4-BE49-F238E27FC236}">
                <a16:creationId xmlns:a16="http://schemas.microsoft.com/office/drawing/2014/main" id="{C115FFB9-AF6C-5C41-99BA-31ECC90FB5EC}"/>
              </a:ext>
            </a:extLst>
          </p:cNvPr>
          <p:cNvSpPr>
            <a:spLocks noGrp="1"/>
          </p:cNvSpPr>
          <p:nvPr>
            <p:ph type="body" sz="quarter" idx="14" hasCustomPrompt="1"/>
          </p:nvPr>
        </p:nvSpPr>
        <p:spPr>
          <a:xfrm>
            <a:off x="666304" y="1610839"/>
            <a:ext cx="10961688" cy="256480"/>
          </a:xfrm>
        </p:spPr>
        <p:txBody>
          <a:bodyPr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Body copy</a:t>
            </a:r>
          </a:p>
        </p:txBody>
      </p:sp>
      <p:sp>
        <p:nvSpPr>
          <p:cNvPr id="26" name="Title 1">
            <a:extLst>
              <a:ext uri="{FF2B5EF4-FFF2-40B4-BE49-F238E27FC236}">
                <a16:creationId xmlns:a16="http://schemas.microsoft.com/office/drawing/2014/main" id="{1CA19E81-8BFA-344B-8B5E-7F3BE31C9E6F}"/>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3531964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C_Process/Benefits">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45195D93-330B-FA4D-9E1B-8DC2260DE8C2}"/>
              </a:ext>
            </a:extLst>
          </p:cNvPr>
          <p:cNvCxnSpPr>
            <a:cxnSpLocks/>
          </p:cNvCxnSpPr>
          <p:nvPr userDrawn="1"/>
        </p:nvCxnSpPr>
        <p:spPr>
          <a:xfrm>
            <a:off x="6088546" y="4550263"/>
            <a:ext cx="5265254"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523CB4B-BF21-7F48-966B-2602FBFC5BAC}"/>
              </a:ext>
            </a:extLst>
          </p:cNvPr>
          <p:cNvSpPr/>
          <p:nvPr userDrawn="1"/>
        </p:nvSpPr>
        <p:spPr>
          <a:xfrm>
            <a:off x="6088546" y="4611224"/>
            <a:ext cx="5264582" cy="1560976"/>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0E05A4-06DD-D640-86B2-E788A1A36953}"/>
              </a:ext>
            </a:extLst>
          </p:cNvPr>
          <p:cNvSpPr/>
          <p:nvPr userDrawn="1"/>
        </p:nvSpPr>
        <p:spPr>
          <a:xfrm>
            <a:off x="666304" y="4611224"/>
            <a:ext cx="5264582" cy="1560976"/>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a:cxnSpLocks/>
          </p:cNvCxnSpPr>
          <p:nvPr userDrawn="1"/>
        </p:nvCxnSpPr>
        <p:spPr>
          <a:xfrm>
            <a:off x="666304" y="4550263"/>
            <a:ext cx="5264809"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2377440"/>
            <a:ext cx="5264136" cy="2042160"/>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6088545" y="2377440"/>
            <a:ext cx="5264581" cy="2042160"/>
          </a:xfrm>
          <a:solidFill>
            <a:schemeClr val="bg1">
              <a:lumMod val="95000"/>
            </a:schemeClr>
          </a:solidFill>
        </p:spPr>
        <p:txBody>
          <a:bodyPr/>
          <a:lstStyle>
            <a:lvl1pPr>
              <a:defRPr b="0" i="0">
                <a:latin typeface="Roboto Th" pitchFamily="2" charset="0"/>
                <a:ea typeface="Roboto Th" pitchFamily="2" charset="0"/>
              </a:defRPr>
            </a:lvl1pPr>
          </a:lstStyle>
          <a:p>
            <a:endParaRPr lang="en-US"/>
          </a:p>
        </p:txBody>
      </p:sp>
      <p:sp>
        <p:nvSpPr>
          <p:cNvPr id="34" name="Text Placeholder 5">
            <a:extLst>
              <a:ext uri="{FF2B5EF4-FFF2-40B4-BE49-F238E27FC236}">
                <a16:creationId xmlns:a16="http://schemas.microsoft.com/office/drawing/2014/main" id="{AC9C421B-9F63-414B-8884-024328CA684D}"/>
              </a:ext>
            </a:extLst>
          </p:cNvPr>
          <p:cNvSpPr>
            <a:spLocks noGrp="1"/>
          </p:cNvSpPr>
          <p:nvPr>
            <p:ph type="body" sz="quarter" idx="22" hasCustomPrompt="1"/>
          </p:nvPr>
        </p:nvSpPr>
        <p:spPr>
          <a:xfrm>
            <a:off x="914399" y="4834742"/>
            <a:ext cx="4718167"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5" name="Text Placeholder 5">
            <a:extLst>
              <a:ext uri="{FF2B5EF4-FFF2-40B4-BE49-F238E27FC236}">
                <a16:creationId xmlns:a16="http://schemas.microsoft.com/office/drawing/2014/main" id="{B71A7A18-7668-DB4B-99A3-6A3751FDFFCC}"/>
              </a:ext>
            </a:extLst>
          </p:cNvPr>
          <p:cNvSpPr>
            <a:spLocks noGrp="1"/>
          </p:cNvSpPr>
          <p:nvPr>
            <p:ph type="body" sz="quarter" idx="23"/>
          </p:nvPr>
        </p:nvSpPr>
        <p:spPr>
          <a:xfrm>
            <a:off x="914399" y="5128816"/>
            <a:ext cx="4718167"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36" name="Text Placeholder 5">
            <a:extLst>
              <a:ext uri="{FF2B5EF4-FFF2-40B4-BE49-F238E27FC236}">
                <a16:creationId xmlns:a16="http://schemas.microsoft.com/office/drawing/2014/main" id="{962B6D98-BFC1-5247-A62D-FBED4CC3A6B5}"/>
              </a:ext>
            </a:extLst>
          </p:cNvPr>
          <p:cNvSpPr>
            <a:spLocks noGrp="1"/>
          </p:cNvSpPr>
          <p:nvPr>
            <p:ph type="body" sz="quarter" idx="24" hasCustomPrompt="1"/>
          </p:nvPr>
        </p:nvSpPr>
        <p:spPr>
          <a:xfrm>
            <a:off x="6357857" y="4834743"/>
            <a:ext cx="4674321"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7" name="Text Placeholder 5">
            <a:extLst>
              <a:ext uri="{FF2B5EF4-FFF2-40B4-BE49-F238E27FC236}">
                <a16:creationId xmlns:a16="http://schemas.microsoft.com/office/drawing/2014/main" id="{6E8DC5B5-4B26-9645-BBC8-7513D82D650D}"/>
              </a:ext>
            </a:extLst>
          </p:cNvPr>
          <p:cNvSpPr>
            <a:spLocks noGrp="1"/>
          </p:cNvSpPr>
          <p:nvPr>
            <p:ph type="body" sz="quarter" idx="25"/>
          </p:nvPr>
        </p:nvSpPr>
        <p:spPr>
          <a:xfrm>
            <a:off x="6357857" y="5128816"/>
            <a:ext cx="4674321"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2" name="Picture 41">
            <a:extLst>
              <a:ext uri="{FF2B5EF4-FFF2-40B4-BE49-F238E27FC236}">
                <a16:creationId xmlns:a16="http://schemas.microsoft.com/office/drawing/2014/main" id="{E922E1FE-5B51-D943-8629-8228F3411858}"/>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19" name="Text Placeholder 14">
            <a:extLst>
              <a:ext uri="{FF2B5EF4-FFF2-40B4-BE49-F238E27FC236}">
                <a16:creationId xmlns:a16="http://schemas.microsoft.com/office/drawing/2014/main" id="{1DA3F40E-7444-694C-80FC-CB6B6E858FF7}"/>
              </a:ext>
            </a:extLst>
          </p:cNvPr>
          <p:cNvSpPr>
            <a:spLocks noGrp="1"/>
          </p:cNvSpPr>
          <p:nvPr>
            <p:ph type="body" sz="quarter" idx="13" hasCustomPrompt="1"/>
          </p:nvPr>
        </p:nvSpPr>
        <p:spPr>
          <a:xfrm>
            <a:off x="666304" y="1335564"/>
            <a:ext cx="10961688" cy="240450"/>
          </a:xfrm>
        </p:spPr>
        <p:txBody>
          <a:bodyPr lIns="0" tIns="0" rIns="0" bIns="0" anchor="b">
            <a:spAutoFit/>
          </a:bodyPr>
          <a:lstStyle>
            <a:lvl1pPr marL="0" indent="0">
              <a:buFontTx/>
              <a:buNone/>
              <a:defRPr sz="2400" b="0" i="0">
                <a:solidFill>
                  <a:srgbClr val="005B9E"/>
                </a:solidFill>
                <a:latin typeface="Roboto Th" pitchFamily="2" charset="0"/>
                <a:ea typeface="Roboto Th" pitchFamily="2" charset="0"/>
              </a:defRPr>
            </a:lvl1pPr>
          </a:lstStyle>
          <a:p>
            <a:pPr lvl="0"/>
            <a:r>
              <a:rPr lang="en-US"/>
              <a:t>Subhead</a:t>
            </a:r>
          </a:p>
        </p:txBody>
      </p:sp>
      <p:sp>
        <p:nvSpPr>
          <p:cNvPr id="20" name="Text Placeholder 14">
            <a:extLst>
              <a:ext uri="{FF2B5EF4-FFF2-40B4-BE49-F238E27FC236}">
                <a16:creationId xmlns:a16="http://schemas.microsoft.com/office/drawing/2014/main" id="{ED3255F6-0810-3846-AA8A-8F8AE2B4C9AB}"/>
              </a:ext>
            </a:extLst>
          </p:cNvPr>
          <p:cNvSpPr>
            <a:spLocks noGrp="1"/>
          </p:cNvSpPr>
          <p:nvPr>
            <p:ph type="body" sz="quarter" idx="14" hasCustomPrompt="1"/>
          </p:nvPr>
        </p:nvSpPr>
        <p:spPr>
          <a:xfrm>
            <a:off x="666304" y="1610839"/>
            <a:ext cx="10961688" cy="256480"/>
          </a:xfrm>
        </p:spPr>
        <p:txBody>
          <a:bodyPr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Body copy</a:t>
            </a:r>
          </a:p>
        </p:txBody>
      </p:sp>
      <p:sp>
        <p:nvSpPr>
          <p:cNvPr id="21" name="Title 1">
            <a:extLst>
              <a:ext uri="{FF2B5EF4-FFF2-40B4-BE49-F238E27FC236}">
                <a16:creationId xmlns:a16="http://schemas.microsoft.com/office/drawing/2014/main" id="{ACE9252D-82B9-184A-987E-1B2B6318B9C8}"/>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686584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A_Process/Benefits">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15A7B4A-74FA-4547-8F72-2807ED0F580C}"/>
              </a:ext>
            </a:extLst>
          </p:cNvPr>
          <p:cNvSpPr/>
          <p:nvPr userDrawn="1"/>
        </p:nvSpPr>
        <p:spPr>
          <a:xfrm>
            <a:off x="8906064" y="1837039"/>
            <a:ext cx="2633472" cy="4407501"/>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ADEE0F2-4051-9945-9C9A-2129940503CE}"/>
              </a:ext>
            </a:extLst>
          </p:cNvPr>
          <p:cNvCxnSpPr/>
          <p:nvPr userDrawn="1"/>
        </p:nvCxnSpPr>
        <p:spPr>
          <a:xfrm>
            <a:off x="8906064" y="1774432"/>
            <a:ext cx="2635696" cy="0"/>
          </a:xfrm>
          <a:prstGeom prst="line">
            <a:avLst/>
          </a:prstGeom>
          <a:ln w="63500">
            <a:solidFill>
              <a:srgbClr val="036CDA"/>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ED940C-B244-C14C-8868-376705823B47}"/>
              </a:ext>
            </a:extLst>
          </p:cNvPr>
          <p:cNvSpPr/>
          <p:nvPr userDrawn="1"/>
        </p:nvSpPr>
        <p:spPr>
          <a:xfrm>
            <a:off x="6152704" y="1837039"/>
            <a:ext cx="2633472" cy="4407501"/>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4639988-DA1D-4E46-AB95-8DE81CD634B2}"/>
              </a:ext>
            </a:extLst>
          </p:cNvPr>
          <p:cNvCxnSpPr/>
          <p:nvPr userDrawn="1"/>
        </p:nvCxnSpPr>
        <p:spPr>
          <a:xfrm>
            <a:off x="6152704" y="1774432"/>
            <a:ext cx="2635696"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523CB4B-BF21-7F48-966B-2602FBFC5BAC}"/>
              </a:ext>
            </a:extLst>
          </p:cNvPr>
          <p:cNvSpPr/>
          <p:nvPr userDrawn="1"/>
        </p:nvSpPr>
        <p:spPr>
          <a:xfrm>
            <a:off x="3409504" y="1837039"/>
            <a:ext cx="2633472" cy="4407501"/>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5195D93-330B-FA4D-9E1B-8DC2260DE8C2}"/>
              </a:ext>
            </a:extLst>
          </p:cNvPr>
          <p:cNvCxnSpPr/>
          <p:nvPr userDrawn="1"/>
        </p:nvCxnSpPr>
        <p:spPr>
          <a:xfrm>
            <a:off x="3409504" y="1774432"/>
            <a:ext cx="2635696"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60E05A4-06DD-D640-86B2-E788A1A36953}"/>
              </a:ext>
            </a:extLst>
          </p:cNvPr>
          <p:cNvSpPr/>
          <p:nvPr userDrawn="1"/>
        </p:nvSpPr>
        <p:spPr>
          <a:xfrm>
            <a:off x="666304" y="1837039"/>
            <a:ext cx="2633472" cy="4407501"/>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p:nvPr userDrawn="1"/>
        </p:nvCxnSpPr>
        <p:spPr>
          <a:xfrm>
            <a:off x="666304" y="1774432"/>
            <a:ext cx="2635696"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1958956"/>
            <a:ext cx="2633663" cy="1497911"/>
          </a:xfrm>
          <a:no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3409950" y="1958956"/>
            <a:ext cx="2633663" cy="1497911"/>
          </a:xfrm>
          <a:noFill/>
        </p:spPr>
        <p:txBody>
          <a:bodyPr/>
          <a:lstStyle>
            <a:lvl1pPr>
              <a:defRPr b="0" i="0">
                <a:latin typeface="Roboto Th" pitchFamily="2" charset="0"/>
                <a:ea typeface="Roboto Th" pitchFamily="2" charset="0"/>
              </a:defRPr>
            </a:lvl1pPr>
          </a:lstStyle>
          <a:p>
            <a:endParaRPr lang="en-US"/>
          </a:p>
        </p:txBody>
      </p:sp>
      <p:sp>
        <p:nvSpPr>
          <p:cNvPr id="25" name="Picture Placeholder 13">
            <a:extLst>
              <a:ext uri="{FF2B5EF4-FFF2-40B4-BE49-F238E27FC236}">
                <a16:creationId xmlns:a16="http://schemas.microsoft.com/office/drawing/2014/main" id="{E930C279-A4EF-384B-90ED-2790F6E7AE72}"/>
              </a:ext>
            </a:extLst>
          </p:cNvPr>
          <p:cNvSpPr>
            <a:spLocks noGrp="1"/>
          </p:cNvSpPr>
          <p:nvPr>
            <p:ph type="pic" sz="quarter" idx="20"/>
          </p:nvPr>
        </p:nvSpPr>
        <p:spPr>
          <a:xfrm>
            <a:off x="6162864" y="1958956"/>
            <a:ext cx="2613789" cy="1497911"/>
          </a:xfrm>
          <a:noFill/>
        </p:spPr>
        <p:txBody>
          <a:bodyPr/>
          <a:lstStyle>
            <a:lvl1pPr>
              <a:defRPr b="0" i="0">
                <a:latin typeface="Roboto Th" pitchFamily="2" charset="0"/>
                <a:ea typeface="Roboto Th" pitchFamily="2" charset="0"/>
              </a:defRPr>
            </a:lvl1pPr>
          </a:lstStyle>
          <a:p>
            <a:endParaRPr lang="en-US"/>
          </a:p>
        </p:txBody>
      </p:sp>
      <p:sp>
        <p:nvSpPr>
          <p:cNvPr id="26" name="Picture Placeholder 13">
            <a:extLst>
              <a:ext uri="{FF2B5EF4-FFF2-40B4-BE49-F238E27FC236}">
                <a16:creationId xmlns:a16="http://schemas.microsoft.com/office/drawing/2014/main" id="{81A7874C-44CB-EF48-880B-F333B412CEEB}"/>
              </a:ext>
            </a:extLst>
          </p:cNvPr>
          <p:cNvSpPr>
            <a:spLocks noGrp="1"/>
          </p:cNvSpPr>
          <p:nvPr>
            <p:ph type="pic" sz="quarter" idx="21"/>
          </p:nvPr>
        </p:nvSpPr>
        <p:spPr>
          <a:xfrm>
            <a:off x="8906064" y="1958956"/>
            <a:ext cx="2633663" cy="1497911"/>
          </a:xfrm>
          <a:noFill/>
        </p:spPr>
        <p:txBody>
          <a:bodyPr/>
          <a:lstStyle>
            <a:lvl1pPr>
              <a:defRPr b="0" i="0">
                <a:latin typeface="Roboto Th" pitchFamily="2" charset="0"/>
                <a:ea typeface="Roboto Th" pitchFamily="2" charset="0"/>
              </a:defRPr>
            </a:lvl1pPr>
          </a:lstStyle>
          <a:p>
            <a:endParaRPr lang="en-US"/>
          </a:p>
        </p:txBody>
      </p:sp>
      <p:sp>
        <p:nvSpPr>
          <p:cNvPr id="38" name="Text Placeholder 5">
            <a:extLst>
              <a:ext uri="{FF2B5EF4-FFF2-40B4-BE49-F238E27FC236}">
                <a16:creationId xmlns:a16="http://schemas.microsoft.com/office/drawing/2014/main" id="{67A06005-38F1-2E41-82AE-4CCA77513375}"/>
              </a:ext>
            </a:extLst>
          </p:cNvPr>
          <p:cNvSpPr>
            <a:spLocks noGrp="1"/>
          </p:cNvSpPr>
          <p:nvPr>
            <p:ph type="body" sz="quarter" idx="22" hasCustomPrompt="1"/>
          </p:nvPr>
        </p:nvSpPr>
        <p:spPr>
          <a:xfrm>
            <a:off x="914400" y="3724089"/>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CB0B1B95-6823-974C-B42D-F7A2353FD5CD}"/>
              </a:ext>
            </a:extLst>
          </p:cNvPr>
          <p:cNvSpPr>
            <a:spLocks noGrp="1"/>
          </p:cNvSpPr>
          <p:nvPr>
            <p:ph type="body" sz="quarter" idx="23"/>
          </p:nvPr>
        </p:nvSpPr>
        <p:spPr>
          <a:xfrm>
            <a:off x="914400" y="4045364"/>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0" name="Text Placeholder 5">
            <a:extLst>
              <a:ext uri="{FF2B5EF4-FFF2-40B4-BE49-F238E27FC236}">
                <a16:creationId xmlns:a16="http://schemas.microsoft.com/office/drawing/2014/main" id="{C5F1742D-E858-0147-BA2E-2F14C3BB2D03}"/>
              </a:ext>
            </a:extLst>
          </p:cNvPr>
          <p:cNvSpPr>
            <a:spLocks noGrp="1"/>
          </p:cNvSpPr>
          <p:nvPr>
            <p:ph type="body" sz="quarter" idx="24" hasCustomPrompt="1"/>
          </p:nvPr>
        </p:nvSpPr>
        <p:spPr>
          <a:xfrm>
            <a:off x="3645243" y="3724089"/>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1" name="Text Placeholder 5">
            <a:extLst>
              <a:ext uri="{FF2B5EF4-FFF2-40B4-BE49-F238E27FC236}">
                <a16:creationId xmlns:a16="http://schemas.microsoft.com/office/drawing/2014/main" id="{1DB8BCE1-7514-6946-87C6-9A39D20C2F19}"/>
              </a:ext>
            </a:extLst>
          </p:cNvPr>
          <p:cNvSpPr>
            <a:spLocks noGrp="1"/>
          </p:cNvSpPr>
          <p:nvPr>
            <p:ph type="body" sz="quarter" idx="25"/>
          </p:nvPr>
        </p:nvSpPr>
        <p:spPr>
          <a:xfrm>
            <a:off x="3645243" y="4045364"/>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2" name="Text Placeholder 5">
            <a:extLst>
              <a:ext uri="{FF2B5EF4-FFF2-40B4-BE49-F238E27FC236}">
                <a16:creationId xmlns:a16="http://schemas.microsoft.com/office/drawing/2014/main" id="{8BDA7E28-4F7E-4241-8999-A9FDC41F74B6}"/>
              </a:ext>
            </a:extLst>
          </p:cNvPr>
          <p:cNvSpPr>
            <a:spLocks noGrp="1"/>
          </p:cNvSpPr>
          <p:nvPr>
            <p:ph type="body" sz="quarter" idx="26" hasCustomPrompt="1"/>
          </p:nvPr>
        </p:nvSpPr>
        <p:spPr>
          <a:xfrm>
            <a:off x="6400800" y="3724089"/>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3" name="Text Placeholder 5">
            <a:extLst>
              <a:ext uri="{FF2B5EF4-FFF2-40B4-BE49-F238E27FC236}">
                <a16:creationId xmlns:a16="http://schemas.microsoft.com/office/drawing/2014/main" id="{6872DEC2-7AB1-F545-9DBB-C041DE45DCFD}"/>
              </a:ext>
            </a:extLst>
          </p:cNvPr>
          <p:cNvSpPr>
            <a:spLocks noGrp="1"/>
          </p:cNvSpPr>
          <p:nvPr>
            <p:ph type="body" sz="quarter" idx="27"/>
          </p:nvPr>
        </p:nvSpPr>
        <p:spPr>
          <a:xfrm>
            <a:off x="6400800" y="4045364"/>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4" name="Text Placeholder 5">
            <a:extLst>
              <a:ext uri="{FF2B5EF4-FFF2-40B4-BE49-F238E27FC236}">
                <a16:creationId xmlns:a16="http://schemas.microsoft.com/office/drawing/2014/main" id="{89199AF9-7C6B-3A48-9D7E-F1F3A20299AB}"/>
              </a:ext>
            </a:extLst>
          </p:cNvPr>
          <p:cNvSpPr>
            <a:spLocks noGrp="1"/>
          </p:cNvSpPr>
          <p:nvPr>
            <p:ph type="body" sz="quarter" idx="28" hasCustomPrompt="1"/>
          </p:nvPr>
        </p:nvSpPr>
        <p:spPr>
          <a:xfrm>
            <a:off x="9131643" y="3724089"/>
            <a:ext cx="2133600" cy="22121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5" name="Text Placeholder 5">
            <a:extLst>
              <a:ext uri="{FF2B5EF4-FFF2-40B4-BE49-F238E27FC236}">
                <a16:creationId xmlns:a16="http://schemas.microsoft.com/office/drawing/2014/main" id="{65D7A4FC-2385-1C4F-9681-BFD423946EE5}"/>
              </a:ext>
            </a:extLst>
          </p:cNvPr>
          <p:cNvSpPr>
            <a:spLocks noGrp="1"/>
          </p:cNvSpPr>
          <p:nvPr>
            <p:ph type="body" sz="quarter" idx="29"/>
          </p:nvPr>
        </p:nvSpPr>
        <p:spPr>
          <a:xfrm>
            <a:off x="9131643" y="4045364"/>
            <a:ext cx="2133600" cy="205184"/>
          </a:xfrm>
        </p:spPr>
        <p:txBody>
          <a:bodyPr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6" name="Picture 45">
            <a:extLst>
              <a:ext uri="{FF2B5EF4-FFF2-40B4-BE49-F238E27FC236}">
                <a16:creationId xmlns:a16="http://schemas.microsoft.com/office/drawing/2014/main" id="{A35E8D20-DD85-834D-B784-0B3F9F43BA8B}"/>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9" name="Title 1">
            <a:extLst>
              <a:ext uri="{FF2B5EF4-FFF2-40B4-BE49-F238E27FC236}">
                <a16:creationId xmlns:a16="http://schemas.microsoft.com/office/drawing/2014/main" id="{D5FCB689-3447-764D-B0FB-AC077DFABDDF}"/>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3164260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B_Process/Benefit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96E5854-B95A-0946-94DC-29FA749CD04E}"/>
              </a:ext>
            </a:extLst>
          </p:cNvPr>
          <p:cNvSpPr/>
          <p:nvPr userDrawn="1"/>
        </p:nvSpPr>
        <p:spPr>
          <a:xfrm>
            <a:off x="7939072" y="1804090"/>
            <a:ext cx="3493008" cy="4455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2345C96-F0CA-C44C-8DEE-85F9777F667A}"/>
              </a:ext>
            </a:extLst>
          </p:cNvPr>
          <p:cNvSpPr/>
          <p:nvPr userDrawn="1"/>
        </p:nvSpPr>
        <p:spPr>
          <a:xfrm>
            <a:off x="4302688" y="1804090"/>
            <a:ext cx="3493008" cy="4455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0F00959-1286-0A41-A6F2-12904F192476}"/>
              </a:ext>
            </a:extLst>
          </p:cNvPr>
          <p:cNvSpPr/>
          <p:nvPr userDrawn="1"/>
        </p:nvSpPr>
        <p:spPr>
          <a:xfrm>
            <a:off x="666304" y="1804090"/>
            <a:ext cx="3493008" cy="4455240"/>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1852180"/>
            <a:ext cx="3490482" cy="1946715"/>
          </a:xfrm>
          <a:no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4302688" y="1852180"/>
            <a:ext cx="3490928" cy="1946715"/>
          </a:xfrm>
          <a:noFill/>
        </p:spPr>
        <p:txBody>
          <a:bodyPr/>
          <a:lstStyle>
            <a:lvl1pPr>
              <a:defRPr b="0" i="0">
                <a:latin typeface="Roboto Th" pitchFamily="2" charset="0"/>
                <a:ea typeface="Roboto Th" pitchFamily="2" charset="0"/>
              </a:defRPr>
            </a:lvl1pPr>
          </a:lstStyle>
          <a:p>
            <a:endParaRPr lang="en-US"/>
          </a:p>
        </p:txBody>
      </p:sp>
      <p:sp>
        <p:nvSpPr>
          <p:cNvPr id="25" name="Picture Placeholder 13">
            <a:extLst>
              <a:ext uri="{FF2B5EF4-FFF2-40B4-BE49-F238E27FC236}">
                <a16:creationId xmlns:a16="http://schemas.microsoft.com/office/drawing/2014/main" id="{E930C279-A4EF-384B-90ED-2790F6E7AE72}"/>
              </a:ext>
            </a:extLst>
          </p:cNvPr>
          <p:cNvSpPr>
            <a:spLocks noGrp="1"/>
          </p:cNvSpPr>
          <p:nvPr>
            <p:ph type="pic" sz="quarter" idx="20"/>
          </p:nvPr>
        </p:nvSpPr>
        <p:spPr>
          <a:xfrm>
            <a:off x="7939072" y="1852180"/>
            <a:ext cx="3490928" cy="1946715"/>
          </a:xfrm>
          <a:noFill/>
        </p:spPr>
        <p:txBody>
          <a:bodyPr/>
          <a:lstStyle>
            <a:lvl1pPr>
              <a:defRPr b="0" i="0">
                <a:latin typeface="Roboto Th" pitchFamily="2" charset="0"/>
                <a:ea typeface="Roboto Th" pitchFamily="2" charset="0"/>
              </a:defRPr>
            </a:lvl1pPr>
          </a:lstStyle>
          <a:p>
            <a:endParaRPr lang="en-US"/>
          </a:p>
        </p:txBody>
      </p:sp>
      <p:cxnSp>
        <p:nvCxnSpPr>
          <p:cNvPr id="20" name="Straight Connector 19">
            <a:extLst>
              <a:ext uri="{FF2B5EF4-FFF2-40B4-BE49-F238E27FC236}">
                <a16:creationId xmlns:a16="http://schemas.microsoft.com/office/drawing/2014/main" id="{14639988-DA1D-4E46-AB95-8DE81CD634B2}"/>
              </a:ext>
            </a:extLst>
          </p:cNvPr>
          <p:cNvCxnSpPr>
            <a:cxnSpLocks/>
          </p:cNvCxnSpPr>
          <p:nvPr userDrawn="1"/>
        </p:nvCxnSpPr>
        <p:spPr>
          <a:xfrm>
            <a:off x="7928912" y="1700291"/>
            <a:ext cx="3520187" cy="0"/>
          </a:xfrm>
          <a:prstGeom prst="line">
            <a:avLst/>
          </a:prstGeom>
          <a:ln w="63500">
            <a:solidFill>
              <a:srgbClr val="0372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195D93-330B-FA4D-9E1B-8DC2260DE8C2}"/>
              </a:ext>
            </a:extLst>
          </p:cNvPr>
          <p:cNvCxnSpPr>
            <a:cxnSpLocks/>
          </p:cNvCxnSpPr>
          <p:nvPr userDrawn="1"/>
        </p:nvCxnSpPr>
        <p:spPr>
          <a:xfrm>
            <a:off x="4302242" y="1700291"/>
            <a:ext cx="3493623" cy="0"/>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a:cxnSpLocks/>
          </p:cNvCxnSpPr>
          <p:nvPr userDrawn="1"/>
        </p:nvCxnSpPr>
        <p:spPr>
          <a:xfrm>
            <a:off x="666304" y="1700291"/>
            <a:ext cx="3493176"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a16="http://schemas.microsoft.com/office/drawing/2014/main" id="{67A06005-38F1-2E41-82AE-4CCA77513375}"/>
              </a:ext>
            </a:extLst>
          </p:cNvPr>
          <p:cNvSpPr>
            <a:spLocks noGrp="1"/>
          </p:cNvSpPr>
          <p:nvPr>
            <p:ph type="body" sz="quarter" idx="22" hasCustomPrompt="1"/>
          </p:nvPr>
        </p:nvSpPr>
        <p:spPr>
          <a:xfrm>
            <a:off x="914400" y="3991679"/>
            <a:ext cx="2895600"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CB0B1B95-6823-974C-B42D-F7A2353FD5CD}"/>
              </a:ext>
            </a:extLst>
          </p:cNvPr>
          <p:cNvSpPr>
            <a:spLocks noGrp="1"/>
          </p:cNvSpPr>
          <p:nvPr>
            <p:ph type="body" sz="quarter" idx="23"/>
          </p:nvPr>
        </p:nvSpPr>
        <p:spPr>
          <a:xfrm>
            <a:off x="914400" y="4268852"/>
            <a:ext cx="2895600"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0" name="Text Placeholder 5">
            <a:extLst>
              <a:ext uri="{FF2B5EF4-FFF2-40B4-BE49-F238E27FC236}">
                <a16:creationId xmlns:a16="http://schemas.microsoft.com/office/drawing/2014/main" id="{C5F1742D-E858-0147-BA2E-2F14C3BB2D03}"/>
              </a:ext>
            </a:extLst>
          </p:cNvPr>
          <p:cNvSpPr>
            <a:spLocks noGrp="1"/>
          </p:cNvSpPr>
          <p:nvPr>
            <p:ph type="body" sz="quarter" idx="24" hasCustomPrompt="1"/>
          </p:nvPr>
        </p:nvSpPr>
        <p:spPr>
          <a:xfrm>
            <a:off x="4537980" y="3991679"/>
            <a:ext cx="2985992"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1" name="Text Placeholder 5">
            <a:extLst>
              <a:ext uri="{FF2B5EF4-FFF2-40B4-BE49-F238E27FC236}">
                <a16:creationId xmlns:a16="http://schemas.microsoft.com/office/drawing/2014/main" id="{1DB8BCE1-7514-6946-87C6-9A39D20C2F19}"/>
              </a:ext>
            </a:extLst>
          </p:cNvPr>
          <p:cNvSpPr>
            <a:spLocks noGrp="1"/>
          </p:cNvSpPr>
          <p:nvPr>
            <p:ph type="body" sz="quarter" idx="25"/>
          </p:nvPr>
        </p:nvSpPr>
        <p:spPr>
          <a:xfrm>
            <a:off x="4537980" y="4268852"/>
            <a:ext cx="2985992"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2" name="Text Placeholder 5">
            <a:extLst>
              <a:ext uri="{FF2B5EF4-FFF2-40B4-BE49-F238E27FC236}">
                <a16:creationId xmlns:a16="http://schemas.microsoft.com/office/drawing/2014/main" id="{8BDA7E28-4F7E-4241-8999-A9FDC41F74B6}"/>
              </a:ext>
            </a:extLst>
          </p:cNvPr>
          <p:cNvSpPr>
            <a:spLocks noGrp="1"/>
          </p:cNvSpPr>
          <p:nvPr>
            <p:ph type="body" sz="quarter" idx="26" hasCustomPrompt="1"/>
          </p:nvPr>
        </p:nvSpPr>
        <p:spPr>
          <a:xfrm>
            <a:off x="8177008" y="3991679"/>
            <a:ext cx="2948192"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3" name="Text Placeholder 5">
            <a:extLst>
              <a:ext uri="{FF2B5EF4-FFF2-40B4-BE49-F238E27FC236}">
                <a16:creationId xmlns:a16="http://schemas.microsoft.com/office/drawing/2014/main" id="{6872DEC2-7AB1-F545-9DBB-C041DE45DCFD}"/>
              </a:ext>
            </a:extLst>
          </p:cNvPr>
          <p:cNvSpPr>
            <a:spLocks noGrp="1"/>
          </p:cNvSpPr>
          <p:nvPr>
            <p:ph type="body" sz="quarter" idx="27"/>
          </p:nvPr>
        </p:nvSpPr>
        <p:spPr>
          <a:xfrm>
            <a:off x="8177008" y="4268852"/>
            <a:ext cx="2948192"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6" name="Picture 45">
            <a:extLst>
              <a:ext uri="{FF2B5EF4-FFF2-40B4-BE49-F238E27FC236}">
                <a16:creationId xmlns:a16="http://schemas.microsoft.com/office/drawing/2014/main" id="{A35E8D20-DD85-834D-B784-0B3F9F43BA8B}"/>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21" name="Title 1">
            <a:extLst>
              <a:ext uri="{FF2B5EF4-FFF2-40B4-BE49-F238E27FC236}">
                <a16:creationId xmlns:a16="http://schemas.microsoft.com/office/drawing/2014/main" id="{3D822F25-B0D2-EC4F-977C-25891C43BA17}"/>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89745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Ref idx="1001">
        <a:schemeClr val="bg1"/>
      </p:bgRef>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E7C7D72-47C5-E540-9B59-13A1E3585B75}"/>
              </a:ext>
            </a:extLst>
          </p:cNvPr>
          <p:cNvSpPr>
            <a:spLocks noGrp="1"/>
          </p:cNvSpPr>
          <p:nvPr>
            <p:ph type="pic" sz="quarter" idx="10"/>
          </p:nvPr>
        </p:nvSpPr>
        <p:spPr>
          <a:xfrm>
            <a:off x="0" y="0"/>
            <a:ext cx="12192000" cy="6858000"/>
          </a:xfrm>
        </p:spPr>
        <p:txBody>
          <a:bodyPr/>
          <a:lstStyle/>
          <a:p>
            <a:endParaRPr lang="en-US"/>
          </a:p>
        </p:txBody>
      </p:sp>
      <p:pic>
        <p:nvPicPr>
          <p:cNvPr id="5" name="Picture 4">
            <a:extLst>
              <a:ext uri="{FF2B5EF4-FFF2-40B4-BE49-F238E27FC236}">
                <a16:creationId xmlns:a16="http://schemas.microsoft.com/office/drawing/2014/main" id="{33D56DE3-95C2-F144-AF42-D406259A97F3}"/>
              </a:ext>
            </a:extLst>
          </p:cNvPr>
          <p:cNvPicPr>
            <a:picLocks noChangeAspect="1"/>
          </p:cNvPicPr>
          <p:nvPr userDrawn="1"/>
        </p:nvPicPr>
        <p:blipFill>
          <a:blip r:embed="rId2"/>
          <a:srcRect/>
          <a:stretch/>
        </p:blipFill>
        <p:spPr>
          <a:xfrm>
            <a:off x="0" y="5556"/>
            <a:ext cx="12192000" cy="6858000"/>
          </a:xfrm>
          <a:prstGeom prst="rect">
            <a:avLst/>
          </a:prstGeom>
        </p:spPr>
      </p:pic>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680407" y="2378383"/>
            <a:ext cx="5845653" cy="2769989"/>
          </a:xfrm>
        </p:spPr>
        <p:txBody>
          <a:bodyPr wrap="square" anchor="b">
            <a:spAutoFit/>
          </a:bodyPr>
          <a:lstStyle>
            <a:lvl1pPr algn="l">
              <a:lnSpc>
                <a:spcPts val="7200"/>
              </a:lnSpc>
              <a:defRPr sz="7000" b="0" i="0">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680407" y="5390098"/>
            <a:ext cx="9144000" cy="221214"/>
          </a:xfrm>
        </p:spPr>
        <p:txBody>
          <a:bodyPr lIns="0" tIns="0" rIns="0" bIns="0">
            <a:spAutoFit/>
          </a:bodyPr>
          <a:lstStyle>
            <a:lvl1pPr marL="0" indent="0" algn="l">
              <a:buNone/>
              <a:defRPr sz="1800" b="0" i="0" baseline="0">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3"/>
          <a:stretch>
            <a:fillRect/>
          </a:stretch>
        </p:blipFill>
        <p:spPr>
          <a:xfrm>
            <a:off x="680407" y="1246688"/>
            <a:ext cx="2463800" cy="406400"/>
          </a:xfrm>
          <a:prstGeom prst="rect">
            <a:avLst/>
          </a:prstGeom>
        </p:spPr>
      </p:pic>
    </p:spTree>
    <p:extLst>
      <p:ext uri="{BB962C8B-B14F-4D97-AF65-F5344CB8AC3E}">
        <p14:creationId xmlns:p14="http://schemas.microsoft.com/office/powerpoint/2010/main" val="186418083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C_Process/Benefits">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2345C96-F0CA-C44C-8DEE-85F9777F667A}"/>
              </a:ext>
            </a:extLst>
          </p:cNvPr>
          <p:cNvSpPr/>
          <p:nvPr userDrawn="1"/>
        </p:nvSpPr>
        <p:spPr>
          <a:xfrm>
            <a:off x="6120714" y="1820566"/>
            <a:ext cx="5263690" cy="4438764"/>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0F00959-1286-0A41-A6F2-12904F192476}"/>
              </a:ext>
            </a:extLst>
          </p:cNvPr>
          <p:cNvSpPr/>
          <p:nvPr userDrawn="1"/>
        </p:nvSpPr>
        <p:spPr>
          <a:xfrm>
            <a:off x="666303" y="1820566"/>
            <a:ext cx="5264809" cy="4438764"/>
          </a:xfrm>
          <a:prstGeom prst="rect">
            <a:avLst/>
          </a:prstGeom>
          <a:solidFill>
            <a:srgbClr val="EE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451AB6C6-CE4A-A149-BF61-8BB50E67DC5B}"/>
              </a:ext>
            </a:extLst>
          </p:cNvPr>
          <p:cNvSpPr>
            <a:spLocks noGrp="1"/>
          </p:cNvSpPr>
          <p:nvPr>
            <p:ph type="pic" sz="quarter" idx="18"/>
          </p:nvPr>
        </p:nvSpPr>
        <p:spPr>
          <a:xfrm>
            <a:off x="666750" y="1832398"/>
            <a:ext cx="5264136" cy="1946715"/>
          </a:xfrm>
          <a:noFill/>
        </p:spPr>
        <p:txBody>
          <a:bodyPr/>
          <a:lstStyle>
            <a:lvl1pPr>
              <a:defRPr b="0" i="0">
                <a:latin typeface="Roboto Th" pitchFamily="2" charset="0"/>
                <a:ea typeface="Roboto Th" pitchFamily="2" charset="0"/>
              </a:defRPr>
            </a:lvl1pPr>
          </a:lstStyle>
          <a:p>
            <a:endParaRPr lang="en-US"/>
          </a:p>
        </p:txBody>
      </p:sp>
      <p:sp>
        <p:nvSpPr>
          <p:cNvPr id="23" name="Picture Placeholder 13">
            <a:extLst>
              <a:ext uri="{FF2B5EF4-FFF2-40B4-BE49-F238E27FC236}">
                <a16:creationId xmlns:a16="http://schemas.microsoft.com/office/drawing/2014/main" id="{11AADBF9-D638-8F4F-ACAC-DD5871798376}"/>
              </a:ext>
            </a:extLst>
          </p:cNvPr>
          <p:cNvSpPr>
            <a:spLocks noGrp="1"/>
          </p:cNvSpPr>
          <p:nvPr>
            <p:ph type="pic" sz="quarter" idx="19"/>
          </p:nvPr>
        </p:nvSpPr>
        <p:spPr>
          <a:xfrm>
            <a:off x="6120714" y="1832398"/>
            <a:ext cx="5263690" cy="1946715"/>
          </a:xfrm>
          <a:noFill/>
        </p:spPr>
        <p:txBody>
          <a:bodyPr/>
          <a:lstStyle>
            <a:lvl1pPr>
              <a:defRPr b="0" i="0">
                <a:latin typeface="Roboto Th" pitchFamily="2" charset="0"/>
                <a:ea typeface="Roboto Th" pitchFamily="2" charset="0"/>
              </a:defRPr>
            </a:lvl1pPr>
          </a:lstStyle>
          <a:p>
            <a:endParaRPr lang="en-US"/>
          </a:p>
        </p:txBody>
      </p:sp>
      <p:cxnSp>
        <p:nvCxnSpPr>
          <p:cNvPr id="18" name="Straight Connector 17">
            <a:extLst>
              <a:ext uri="{FF2B5EF4-FFF2-40B4-BE49-F238E27FC236}">
                <a16:creationId xmlns:a16="http://schemas.microsoft.com/office/drawing/2014/main" id="{45195D93-330B-FA4D-9E1B-8DC2260DE8C2}"/>
              </a:ext>
            </a:extLst>
          </p:cNvPr>
          <p:cNvCxnSpPr>
            <a:cxnSpLocks/>
          </p:cNvCxnSpPr>
          <p:nvPr userDrawn="1"/>
        </p:nvCxnSpPr>
        <p:spPr>
          <a:xfrm flipV="1">
            <a:off x="6120268" y="1710885"/>
            <a:ext cx="5263690" cy="1"/>
          </a:xfrm>
          <a:prstGeom prst="line">
            <a:avLst/>
          </a:prstGeom>
          <a:ln w="63500">
            <a:solidFill>
              <a:srgbClr val="30D1FF"/>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cxnSp>
        <p:nvCxnSpPr>
          <p:cNvPr id="13" name="Straight Connector 12">
            <a:extLst>
              <a:ext uri="{FF2B5EF4-FFF2-40B4-BE49-F238E27FC236}">
                <a16:creationId xmlns:a16="http://schemas.microsoft.com/office/drawing/2014/main" id="{3F72BCDD-DDCC-EC47-92A9-EBBC220942AE}"/>
              </a:ext>
            </a:extLst>
          </p:cNvPr>
          <p:cNvCxnSpPr>
            <a:cxnSpLocks/>
          </p:cNvCxnSpPr>
          <p:nvPr userDrawn="1"/>
        </p:nvCxnSpPr>
        <p:spPr>
          <a:xfrm>
            <a:off x="666304" y="1710885"/>
            <a:ext cx="5268199" cy="0"/>
          </a:xfrm>
          <a:prstGeom prst="line">
            <a:avLst/>
          </a:prstGeom>
          <a:ln w="63500">
            <a:solidFill>
              <a:srgbClr val="23D9B8"/>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a16="http://schemas.microsoft.com/office/drawing/2014/main" id="{67A06005-38F1-2E41-82AE-4CCA77513375}"/>
              </a:ext>
            </a:extLst>
          </p:cNvPr>
          <p:cNvSpPr>
            <a:spLocks noGrp="1"/>
          </p:cNvSpPr>
          <p:nvPr>
            <p:ph type="body" sz="quarter" idx="22" hasCustomPrompt="1"/>
          </p:nvPr>
        </p:nvSpPr>
        <p:spPr>
          <a:xfrm>
            <a:off x="914399" y="4014654"/>
            <a:ext cx="4680255"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39" name="Text Placeholder 5">
            <a:extLst>
              <a:ext uri="{FF2B5EF4-FFF2-40B4-BE49-F238E27FC236}">
                <a16:creationId xmlns:a16="http://schemas.microsoft.com/office/drawing/2014/main" id="{CB0B1B95-6823-974C-B42D-F7A2353FD5CD}"/>
              </a:ext>
            </a:extLst>
          </p:cNvPr>
          <p:cNvSpPr>
            <a:spLocks noGrp="1"/>
          </p:cNvSpPr>
          <p:nvPr>
            <p:ph type="body" sz="quarter" idx="23"/>
          </p:nvPr>
        </p:nvSpPr>
        <p:spPr>
          <a:xfrm>
            <a:off x="914399" y="4312513"/>
            <a:ext cx="4680255"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sp>
        <p:nvSpPr>
          <p:cNvPr id="40" name="Text Placeholder 5">
            <a:extLst>
              <a:ext uri="{FF2B5EF4-FFF2-40B4-BE49-F238E27FC236}">
                <a16:creationId xmlns:a16="http://schemas.microsoft.com/office/drawing/2014/main" id="{C5F1742D-E858-0147-BA2E-2F14C3BB2D03}"/>
              </a:ext>
            </a:extLst>
          </p:cNvPr>
          <p:cNvSpPr>
            <a:spLocks noGrp="1"/>
          </p:cNvSpPr>
          <p:nvPr>
            <p:ph type="body" sz="quarter" idx="24" hasCustomPrompt="1"/>
          </p:nvPr>
        </p:nvSpPr>
        <p:spPr>
          <a:xfrm>
            <a:off x="6356006" y="4014654"/>
            <a:ext cx="4769194" cy="22121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800"/>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lvl="0"/>
            <a:r>
              <a:rPr lang="en-US"/>
              <a:t>Title</a:t>
            </a:r>
          </a:p>
        </p:txBody>
      </p:sp>
      <p:sp>
        <p:nvSpPr>
          <p:cNvPr id="41" name="Text Placeholder 5">
            <a:extLst>
              <a:ext uri="{FF2B5EF4-FFF2-40B4-BE49-F238E27FC236}">
                <a16:creationId xmlns:a16="http://schemas.microsoft.com/office/drawing/2014/main" id="{1DB8BCE1-7514-6946-87C6-9A39D20C2F19}"/>
              </a:ext>
            </a:extLst>
          </p:cNvPr>
          <p:cNvSpPr>
            <a:spLocks noGrp="1"/>
          </p:cNvSpPr>
          <p:nvPr>
            <p:ph type="body" sz="quarter" idx="25"/>
          </p:nvPr>
        </p:nvSpPr>
        <p:spPr>
          <a:xfrm>
            <a:off x="6356006" y="4312513"/>
            <a:ext cx="4769194" cy="205184"/>
          </a:xfrm>
        </p:spPr>
        <p:txBody>
          <a:bodyPr wrap="square" lIns="0" tIns="0" rIns="0" bIns="0">
            <a:spAutoFit/>
          </a:bodyPr>
          <a:lstStyle>
            <a:lvl1pPr marL="0" marR="0" indent="0" algn="l" defTabSz="914400" rtl="0" eaLnBrk="1" fontAlgn="auto" latinLnBrk="0" hangingPunct="1">
              <a:lnSpc>
                <a:spcPts val="1680"/>
              </a:lnSpc>
              <a:spcBef>
                <a:spcPts val="1000"/>
              </a:spcBef>
              <a:spcAft>
                <a:spcPts val="0"/>
              </a:spcAft>
              <a:buClrTx/>
              <a:buSzTx/>
              <a:buFontTx/>
              <a:buNone/>
              <a:tabLst/>
              <a:defRPr sz="1300" b="0" i="0">
                <a:latin typeface="Roboto Th" pitchFamily="2" charset="0"/>
                <a:ea typeface="Roboto Th" pitchFamily="2" charset="0"/>
              </a:defRPr>
            </a:lvl1pPr>
            <a:lvl2pPr marL="182880" indent="0">
              <a:buFontTx/>
              <a:buNone/>
              <a:defRPr/>
            </a:lvl2pPr>
            <a:lvl3pPr marL="384048" indent="0">
              <a:buFontTx/>
              <a:buNone/>
              <a:defRPr/>
            </a:lvl3pPr>
            <a:lvl4pPr marL="566928" indent="0">
              <a:buFontTx/>
              <a:buNone/>
              <a:defRPr/>
            </a:lvl4pPr>
            <a:lvl5pPr marL="777240" indent="0">
              <a:buFontTx/>
              <a:buNone/>
              <a:defRPr/>
            </a:lvl5pPr>
          </a:lstStyle>
          <a:p>
            <a:pPr marL="0" marR="0" lvl="0" indent="0" algn="l" defTabSz="914400" rtl="0" eaLnBrk="1" fontAlgn="auto" latinLnBrk="0" hangingPunct="1">
              <a:lnSpc>
                <a:spcPts val="1680"/>
              </a:lnSpc>
              <a:spcBef>
                <a:spcPts val="1000"/>
              </a:spcBef>
              <a:spcAft>
                <a:spcPts val="0"/>
              </a:spcAft>
              <a:buClrTx/>
              <a:buSzTx/>
              <a:buFontTx/>
              <a:buNone/>
              <a:tabLst/>
              <a:defRPr/>
            </a:pPr>
            <a:r>
              <a:rPr lang="en-US"/>
              <a:t>Click to edit Master text styles</a:t>
            </a:r>
          </a:p>
        </p:txBody>
      </p:sp>
      <p:pic>
        <p:nvPicPr>
          <p:cNvPr id="46" name="Picture 45">
            <a:extLst>
              <a:ext uri="{FF2B5EF4-FFF2-40B4-BE49-F238E27FC236}">
                <a16:creationId xmlns:a16="http://schemas.microsoft.com/office/drawing/2014/main" id="{A35E8D20-DD85-834D-B784-0B3F9F43BA8B}"/>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16" name="Title 1">
            <a:extLst>
              <a:ext uri="{FF2B5EF4-FFF2-40B4-BE49-F238E27FC236}">
                <a16:creationId xmlns:a16="http://schemas.microsoft.com/office/drawing/2014/main" id="{3FC57504-A58A-6042-9280-C5B01962934D}"/>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986086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49CA5-0892-6346-801E-11CC35CC61D3}"/>
              </a:ext>
            </a:extLst>
          </p:cNvPr>
          <p:cNvSpPr>
            <a:spLocks noGrp="1"/>
          </p:cNvSpPr>
          <p:nvPr>
            <p:ph sz="half" idx="1"/>
          </p:nvPr>
        </p:nvSpPr>
        <p:spPr>
          <a:xfrm>
            <a:off x="702816" y="2511161"/>
            <a:ext cx="10799894" cy="1590179"/>
          </a:xfrm>
        </p:spPr>
        <p:txBody>
          <a:bodyPr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15" name="Text Placeholder 14">
            <a:extLst>
              <a:ext uri="{FF2B5EF4-FFF2-40B4-BE49-F238E27FC236}">
                <a16:creationId xmlns:a16="http://schemas.microsoft.com/office/drawing/2014/main" id="{BA02CCC8-9C24-FD4B-B186-99EE5DD9C3F0}"/>
              </a:ext>
            </a:extLst>
          </p:cNvPr>
          <p:cNvSpPr>
            <a:spLocks noGrp="1"/>
          </p:cNvSpPr>
          <p:nvPr>
            <p:ph type="body" sz="quarter" idx="13" hasCustomPrompt="1"/>
          </p:nvPr>
        </p:nvSpPr>
        <p:spPr>
          <a:xfrm>
            <a:off x="702816" y="1490128"/>
            <a:ext cx="10799894" cy="253274"/>
          </a:xfrm>
        </p:spPr>
        <p:txBody>
          <a:bodyPr wrap="square" lIns="0" tIns="0" rIns="0" bIns="0" anchor="b">
            <a:spAutoFit/>
          </a:bodyPr>
          <a:lstStyle>
            <a:lvl1pPr marL="0" indent="0">
              <a:buFontTx/>
              <a:buNone/>
              <a:defRPr sz="2800" b="0" i="0">
                <a:solidFill>
                  <a:srgbClr val="005B9E"/>
                </a:solidFill>
                <a:latin typeface="Roboto Th" pitchFamily="2" charset="0"/>
                <a:ea typeface="Roboto Th" pitchFamily="2" charset="0"/>
              </a:defRPr>
            </a:lvl1pPr>
          </a:lstStyle>
          <a:p>
            <a:pPr lvl="0"/>
            <a:r>
              <a:rPr lang="en-US"/>
              <a:t>Subhead</a:t>
            </a:r>
          </a:p>
        </p:txBody>
      </p:sp>
      <p:sp>
        <p:nvSpPr>
          <p:cNvPr id="16" name="Text Placeholder 14">
            <a:extLst>
              <a:ext uri="{FF2B5EF4-FFF2-40B4-BE49-F238E27FC236}">
                <a16:creationId xmlns:a16="http://schemas.microsoft.com/office/drawing/2014/main" id="{AD7F6126-1B82-484D-BF7D-E7F4B2159555}"/>
              </a:ext>
            </a:extLst>
          </p:cNvPr>
          <p:cNvSpPr>
            <a:spLocks noGrp="1"/>
          </p:cNvSpPr>
          <p:nvPr>
            <p:ph type="body" sz="quarter" idx="14" hasCustomPrompt="1"/>
          </p:nvPr>
        </p:nvSpPr>
        <p:spPr>
          <a:xfrm>
            <a:off x="702816" y="1778227"/>
            <a:ext cx="10799894" cy="256480"/>
          </a:xfrm>
        </p:spPr>
        <p:txBody>
          <a:bodyPr wrap="square"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Subhead</a:t>
            </a:r>
          </a:p>
        </p:txBody>
      </p:sp>
      <p:pic>
        <p:nvPicPr>
          <p:cNvPr id="9" name="Picture 8">
            <a:extLst>
              <a:ext uri="{FF2B5EF4-FFF2-40B4-BE49-F238E27FC236}">
                <a16:creationId xmlns:a16="http://schemas.microsoft.com/office/drawing/2014/main" id="{47C7EAAC-8063-7448-BCE3-5F6DA963C5C9}"/>
              </a:ext>
            </a:extLst>
          </p:cNvPr>
          <p:cNvPicPr>
            <a:picLocks noChangeAspect="1"/>
          </p:cNvPicPr>
          <p:nvPr userDrawn="1"/>
        </p:nvPicPr>
        <p:blipFill>
          <a:blip r:embed="rId2"/>
          <a:stretch>
            <a:fillRect/>
          </a:stretch>
        </p:blipFill>
        <p:spPr>
          <a:xfrm>
            <a:off x="9512300" y="-10160"/>
            <a:ext cx="2679700" cy="1549400"/>
          </a:xfrm>
          <a:prstGeom prst="rect">
            <a:avLst/>
          </a:prstGeom>
        </p:spPr>
      </p:pic>
      <p:sp>
        <p:nvSpPr>
          <p:cNvPr id="10" name="Title 1">
            <a:extLst>
              <a:ext uri="{FF2B5EF4-FFF2-40B4-BE49-F238E27FC236}">
                <a16:creationId xmlns:a16="http://schemas.microsoft.com/office/drawing/2014/main" id="{AA94CBF4-017A-484B-8D59-24F1A2C72AF8}"/>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426649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One Column with Photo">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44E664C-F57B-4A48-9B16-844150596A16}"/>
              </a:ext>
            </a:extLst>
          </p:cNvPr>
          <p:cNvPicPr>
            <a:picLocks noChangeAspect="1"/>
          </p:cNvPicPr>
          <p:nvPr userDrawn="1"/>
        </p:nvPicPr>
        <p:blipFill>
          <a:blip r:embed="rId2"/>
          <a:stretch>
            <a:fillRect/>
          </a:stretch>
        </p:blipFill>
        <p:spPr>
          <a:xfrm>
            <a:off x="4318000" y="-17936"/>
            <a:ext cx="1778000" cy="1549400"/>
          </a:xfrm>
          <a:prstGeom prst="rect">
            <a:avLst/>
          </a:prstGeom>
        </p:spPr>
      </p:pic>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9" name="Picture Placeholder 8">
            <a:extLst>
              <a:ext uri="{FF2B5EF4-FFF2-40B4-BE49-F238E27FC236}">
                <a16:creationId xmlns:a16="http://schemas.microsoft.com/office/drawing/2014/main" id="{01FB863F-8979-A440-B7B7-C4C65BE66F58}"/>
              </a:ext>
            </a:extLst>
          </p:cNvPr>
          <p:cNvSpPr>
            <a:spLocks noGrp="1"/>
          </p:cNvSpPr>
          <p:nvPr>
            <p:ph type="pic" sz="quarter" idx="15"/>
          </p:nvPr>
        </p:nvSpPr>
        <p:spPr>
          <a:xfrm>
            <a:off x="6096000" y="0"/>
            <a:ext cx="6096000" cy="6858000"/>
          </a:xfrm>
        </p:spPr>
        <p:txBody>
          <a:bodyPr/>
          <a:lstStyle>
            <a:lvl1pPr>
              <a:defRPr b="0" i="0">
                <a:latin typeface="Roboto Th" pitchFamily="2" charset="0"/>
                <a:ea typeface="Roboto Th" pitchFamily="2" charset="0"/>
              </a:defRPr>
            </a:lvl1pPr>
          </a:lstStyle>
          <a:p>
            <a:endParaRPr lang="en-US"/>
          </a:p>
        </p:txBody>
      </p:sp>
      <p:sp>
        <p:nvSpPr>
          <p:cNvPr id="14" name="Slide Number Placeholder 5">
            <a:extLst>
              <a:ext uri="{FF2B5EF4-FFF2-40B4-BE49-F238E27FC236}">
                <a16:creationId xmlns:a16="http://schemas.microsoft.com/office/drawing/2014/main" id="{6D7B67E5-61E5-7D4A-BCB3-6BC91D9F69BE}"/>
              </a:ext>
            </a:extLst>
          </p:cNvPr>
          <p:cNvSpPr>
            <a:spLocks noGrp="1"/>
          </p:cNvSpPr>
          <p:nvPr>
            <p:ph type="sldNum" sz="quarter" idx="12"/>
          </p:nvPr>
        </p:nvSpPr>
        <p:spPr>
          <a:xfrm>
            <a:off x="11690350" y="5723872"/>
            <a:ext cx="339680" cy="365125"/>
          </a:xfrm>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cxnSp>
        <p:nvCxnSpPr>
          <p:cNvPr id="17" name="Straight Connector 16">
            <a:extLst>
              <a:ext uri="{FF2B5EF4-FFF2-40B4-BE49-F238E27FC236}">
                <a16:creationId xmlns:a16="http://schemas.microsoft.com/office/drawing/2014/main" id="{2423FC32-464D-354C-BE50-5B2EB2CCFAB3}"/>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F3AF5465-71C4-674A-8EBC-D948D555F884}"/>
              </a:ext>
            </a:extLst>
          </p:cNvPr>
          <p:cNvPicPr>
            <a:picLocks noChangeAspect="1"/>
          </p:cNvPicPr>
          <p:nvPr userDrawn="1"/>
        </p:nvPicPr>
        <p:blipFill>
          <a:blip r:embed="rId3">
            <a:biLevel thresh="25000"/>
          </a:blip>
          <a:stretch>
            <a:fillRect/>
          </a:stretch>
        </p:blipFill>
        <p:spPr>
          <a:xfrm>
            <a:off x="11745890" y="6372094"/>
            <a:ext cx="228600" cy="266700"/>
          </a:xfrm>
          <a:prstGeom prst="rect">
            <a:avLst/>
          </a:prstGeom>
        </p:spPr>
      </p:pic>
      <p:sp>
        <p:nvSpPr>
          <p:cNvPr id="19" name="Footer Placeholder 4">
            <a:extLst>
              <a:ext uri="{FF2B5EF4-FFF2-40B4-BE49-F238E27FC236}">
                <a16:creationId xmlns:a16="http://schemas.microsoft.com/office/drawing/2014/main" id="{51FD9EE5-0E30-1540-8679-06572A202983}"/>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20" name="Straight Connector 19">
            <a:extLst>
              <a:ext uri="{FF2B5EF4-FFF2-40B4-BE49-F238E27FC236}">
                <a16:creationId xmlns:a16="http://schemas.microsoft.com/office/drawing/2014/main" id="{0682305B-54CA-D944-B623-BFF1472653F4}"/>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2CB945B-5644-644E-BAE0-42ED0E307C81}"/>
              </a:ext>
            </a:extLst>
          </p:cNvPr>
          <p:cNvSpPr>
            <a:spLocks noGrp="1"/>
          </p:cNvSpPr>
          <p:nvPr>
            <p:ph sz="half" idx="1"/>
          </p:nvPr>
        </p:nvSpPr>
        <p:spPr>
          <a:xfrm>
            <a:off x="702816" y="2762449"/>
            <a:ext cx="4859785" cy="1590179"/>
          </a:xfrm>
        </p:spPr>
        <p:txBody>
          <a:bodyPr wrap="square"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4">
            <a:extLst>
              <a:ext uri="{FF2B5EF4-FFF2-40B4-BE49-F238E27FC236}">
                <a16:creationId xmlns:a16="http://schemas.microsoft.com/office/drawing/2014/main" id="{0FDC2FCC-84BD-E642-B9C0-AD738D1F7733}"/>
              </a:ext>
            </a:extLst>
          </p:cNvPr>
          <p:cNvSpPr>
            <a:spLocks noGrp="1"/>
          </p:cNvSpPr>
          <p:nvPr>
            <p:ph type="body" sz="quarter" idx="13" hasCustomPrompt="1"/>
          </p:nvPr>
        </p:nvSpPr>
        <p:spPr>
          <a:xfrm>
            <a:off x="702816" y="1862550"/>
            <a:ext cx="4859785" cy="253274"/>
          </a:xfrm>
        </p:spPr>
        <p:txBody>
          <a:bodyPr wrap="square" lIns="0" tIns="0" rIns="0" bIns="0" anchor="b">
            <a:spAutoFit/>
          </a:bodyPr>
          <a:lstStyle>
            <a:lvl1pPr marL="0" indent="0">
              <a:buFontTx/>
              <a:buNone/>
              <a:defRPr sz="2800" b="0" i="0">
                <a:solidFill>
                  <a:srgbClr val="005B9E"/>
                </a:solidFill>
                <a:latin typeface="Roboto Th" pitchFamily="2" charset="0"/>
                <a:ea typeface="Roboto Th" pitchFamily="2" charset="0"/>
              </a:defRPr>
            </a:lvl1pPr>
          </a:lstStyle>
          <a:p>
            <a:pPr lvl="0"/>
            <a:r>
              <a:rPr lang="en-US"/>
              <a:t>Subhead</a:t>
            </a:r>
          </a:p>
        </p:txBody>
      </p:sp>
      <p:sp>
        <p:nvSpPr>
          <p:cNvPr id="24" name="Text Placeholder 14">
            <a:extLst>
              <a:ext uri="{FF2B5EF4-FFF2-40B4-BE49-F238E27FC236}">
                <a16:creationId xmlns:a16="http://schemas.microsoft.com/office/drawing/2014/main" id="{FDF4DD0D-54E7-D645-BDAE-CE99CB9D63D3}"/>
              </a:ext>
            </a:extLst>
          </p:cNvPr>
          <p:cNvSpPr>
            <a:spLocks noGrp="1"/>
          </p:cNvSpPr>
          <p:nvPr>
            <p:ph type="body" sz="quarter" idx="14" hasCustomPrompt="1"/>
          </p:nvPr>
        </p:nvSpPr>
        <p:spPr>
          <a:xfrm>
            <a:off x="702816" y="2150649"/>
            <a:ext cx="4859785" cy="256480"/>
          </a:xfrm>
        </p:spPr>
        <p:txBody>
          <a:bodyPr wrap="square"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Subhead</a:t>
            </a:r>
          </a:p>
        </p:txBody>
      </p:sp>
      <p:sp>
        <p:nvSpPr>
          <p:cNvPr id="15" name="Title 1">
            <a:extLst>
              <a:ext uri="{FF2B5EF4-FFF2-40B4-BE49-F238E27FC236}">
                <a16:creationId xmlns:a16="http://schemas.microsoft.com/office/drawing/2014/main" id="{07D14040-2E83-E546-A3D1-A26CA9C0875F}"/>
              </a:ext>
            </a:extLst>
          </p:cNvPr>
          <p:cNvSpPr>
            <a:spLocks noGrp="1"/>
          </p:cNvSpPr>
          <p:nvPr>
            <p:ph type="title"/>
          </p:nvPr>
        </p:nvSpPr>
        <p:spPr>
          <a:xfrm>
            <a:off x="625258" y="392374"/>
            <a:ext cx="3757272" cy="1055180"/>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3072405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One Column with Photo">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9" name="Picture Placeholder 8">
            <a:extLst>
              <a:ext uri="{FF2B5EF4-FFF2-40B4-BE49-F238E27FC236}">
                <a16:creationId xmlns:a16="http://schemas.microsoft.com/office/drawing/2014/main" id="{01FB863F-8979-A440-B7B7-C4C65BE66F58}"/>
              </a:ext>
            </a:extLst>
          </p:cNvPr>
          <p:cNvSpPr>
            <a:spLocks noGrp="1"/>
          </p:cNvSpPr>
          <p:nvPr>
            <p:ph type="pic" sz="quarter" idx="15"/>
          </p:nvPr>
        </p:nvSpPr>
        <p:spPr>
          <a:xfrm>
            <a:off x="6096000" y="0"/>
            <a:ext cx="6096000" cy="6858000"/>
          </a:xfrm>
        </p:spPr>
        <p:txBody>
          <a:bodyPr/>
          <a:lstStyle>
            <a:lvl1pPr>
              <a:defRPr b="0" i="0">
                <a:latin typeface="Roboto Th" pitchFamily="2" charset="0"/>
                <a:ea typeface="Roboto Th" pitchFamily="2" charset="0"/>
              </a:defRPr>
            </a:lvl1pPr>
          </a:lstStyle>
          <a:p>
            <a:endParaRPr lang="en-US"/>
          </a:p>
        </p:txBody>
      </p:sp>
      <p:sp>
        <p:nvSpPr>
          <p:cNvPr id="14" name="Slide Number Placeholder 5">
            <a:extLst>
              <a:ext uri="{FF2B5EF4-FFF2-40B4-BE49-F238E27FC236}">
                <a16:creationId xmlns:a16="http://schemas.microsoft.com/office/drawing/2014/main" id="{6D7B67E5-61E5-7D4A-BCB3-6BC91D9F69BE}"/>
              </a:ext>
            </a:extLst>
          </p:cNvPr>
          <p:cNvSpPr>
            <a:spLocks noGrp="1"/>
          </p:cNvSpPr>
          <p:nvPr>
            <p:ph type="sldNum" sz="quarter" idx="12"/>
          </p:nvPr>
        </p:nvSpPr>
        <p:spPr>
          <a:xfrm>
            <a:off x="11690350" y="5723872"/>
            <a:ext cx="339680" cy="365125"/>
          </a:xfrm>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cxnSp>
        <p:nvCxnSpPr>
          <p:cNvPr id="17" name="Straight Connector 16">
            <a:extLst>
              <a:ext uri="{FF2B5EF4-FFF2-40B4-BE49-F238E27FC236}">
                <a16:creationId xmlns:a16="http://schemas.microsoft.com/office/drawing/2014/main" id="{2423FC32-464D-354C-BE50-5B2EB2CCFAB3}"/>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F3AF5465-71C4-674A-8EBC-D948D555F884}"/>
              </a:ext>
            </a:extLst>
          </p:cNvPr>
          <p:cNvPicPr>
            <a:picLocks noChangeAspect="1"/>
          </p:cNvPicPr>
          <p:nvPr userDrawn="1"/>
        </p:nvPicPr>
        <p:blipFill>
          <a:blip r:embed="rId2">
            <a:biLevel thresh="25000"/>
          </a:blip>
          <a:stretch>
            <a:fillRect/>
          </a:stretch>
        </p:blipFill>
        <p:spPr>
          <a:xfrm>
            <a:off x="11745890" y="6372094"/>
            <a:ext cx="228600" cy="266700"/>
          </a:xfrm>
          <a:prstGeom prst="rect">
            <a:avLst/>
          </a:prstGeom>
        </p:spPr>
      </p:pic>
      <p:sp>
        <p:nvSpPr>
          <p:cNvPr id="19" name="Footer Placeholder 4">
            <a:extLst>
              <a:ext uri="{FF2B5EF4-FFF2-40B4-BE49-F238E27FC236}">
                <a16:creationId xmlns:a16="http://schemas.microsoft.com/office/drawing/2014/main" id="{51FD9EE5-0E30-1540-8679-06572A202983}"/>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20" name="Straight Connector 19">
            <a:extLst>
              <a:ext uri="{FF2B5EF4-FFF2-40B4-BE49-F238E27FC236}">
                <a16:creationId xmlns:a16="http://schemas.microsoft.com/office/drawing/2014/main" id="{0682305B-54CA-D944-B623-BFF1472653F4}"/>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E056183B-EF49-B046-850C-B236D687C7C1}"/>
              </a:ext>
            </a:extLst>
          </p:cNvPr>
          <p:cNvSpPr>
            <a:spLocks noGrp="1"/>
          </p:cNvSpPr>
          <p:nvPr>
            <p:ph sz="half" idx="1"/>
          </p:nvPr>
        </p:nvSpPr>
        <p:spPr>
          <a:xfrm>
            <a:off x="702816" y="2762449"/>
            <a:ext cx="4859785" cy="1590179"/>
          </a:xfrm>
        </p:spPr>
        <p:txBody>
          <a:bodyPr wrap="square"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FE96FE35-AFC2-9A43-9CFF-7248C59EF0C4}"/>
              </a:ext>
            </a:extLst>
          </p:cNvPr>
          <p:cNvSpPr>
            <a:spLocks noGrp="1"/>
          </p:cNvSpPr>
          <p:nvPr>
            <p:ph type="body" sz="quarter" idx="13" hasCustomPrompt="1"/>
          </p:nvPr>
        </p:nvSpPr>
        <p:spPr>
          <a:xfrm>
            <a:off x="702816" y="1862550"/>
            <a:ext cx="4859785" cy="253274"/>
          </a:xfrm>
        </p:spPr>
        <p:txBody>
          <a:bodyPr wrap="square" lIns="0" tIns="0" rIns="0" bIns="0" anchor="b">
            <a:spAutoFit/>
          </a:bodyPr>
          <a:lstStyle>
            <a:lvl1pPr marL="0" indent="0">
              <a:buFontTx/>
              <a:buNone/>
              <a:defRPr sz="2800" b="0" i="0">
                <a:solidFill>
                  <a:srgbClr val="005B9E"/>
                </a:solidFill>
                <a:latin typeface="Roboto Th" pitchFamily="2" charset="0"/>
                <a:ea typeface="Roboto Th" pitchFamily="2" charset="0"/>
              </a:defRPr>
            </a:lvl1pPr>
          </a:lstStyle>
          <a:p>
            <a:pPr lvl="0"/>
            <a:r>
              <a:rPr lang="en-US"/>
              <a:t>Subhead</a:t>
            </a:r>
          </a:p>
        </p:txBody>
      </p:sp>
      <p:sp>
        <p:nvSpPr>
          <p:cNvPr id="16" name="Text Placeholder 14">
            <a:extLst>
              <a:ext uri="{FF2B5EF4-FFF2-40B4-BE49-F238E27FC236}">
                <a16:creationId xmlns:a16="http://schemas.microsoft.com/office/drawing/2014/main" id="{DBD98F3A-2EE8-E147-8DED-5095E690A702}"/>
              </a:ext>
            </a:extLst>
          </p:cNvPr>
          <p:cNvSpPr>
            <a:spLocks noGrp="1"/>
          </p:cNvSpPr>
          <p:nvPr>
            <p:ph type="body" sz="quarter" idx="14" hasCustomPrompt="1"/>
          </p:nvPr>
        </p:nvSpPr>
        <p:spPr>
          <a:xfrm>
            <a:off x="702816" y="2150649"/>
            <a:ext cx="4859785" cy="256480"/>
          </a:xfrm>
        </p:spPr>
        <p:txBody>
          <a:bodyPr wrap="square"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Subhead</a:t>
            </a:r>
          </a:p>
        </p:txBody>
      </p:sp>
      <p:sp>
        <p:nvSpPr>
          <p:cNvPr id="21" name="Title 1">
            <a:extLst>
              <a:ext uri="{FF2B5EF4-FFF2-40B4-BE49-F238E27FC236}">
                <a16:creationId xmlns:a16="http://schemas.microsoft.com/office/drawing/2014/main" id="{F6BEB8AF-6103-5A45-88D9-70FA0E849F2D}"/>
              </a:ext>
            </a:extLst>
          </p:cNvPr>
          <p:cNvSpPr>
            <a:spLocks noGrp="1"/>
          </p:cNvSpPr>
          <p:nvPr>
            <p:ph type="title"/>
          </p:nvPr>
        </p:nvSpPr>
        <p:spPr>
          <a:xfrm>
            <a:off x="625258" y="392374"/>
            <a:ext cx="3757272" cy="1055180"/>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4633065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49CA5-0892-6346-801E-11CC35CC61D3}"/>
              </a:ext>
            </a:extLst>
          </p:cNvPr>
          <p:cNvSpPr>
            <a:spLocks noGrp="1"/>
          </p:cNvSpPr>
          <p:nvPr>
            <p:ph sz="half" idx="1"/>
          </p:nvPr>
        </p:nvSpPr>
        <p:spPr>
          <a:xfrm>
            <a:off x="696912" y="2511161"/>
            <a:ext cx="5181600" cy="1590179"/>
          </a:xfrm>
        </p:spPr>
        <p:txBody>
          <a:bodyPr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749264-B152-F145-8DE6-0638FA8E2C8B}"/>
              </a:ext>
            </a:extLst>
          </p:cNvPr>
          <p:cNvSpPr>
            <a:spLocks noGrp="1"/>
          </p:cNvSpPr>
          <p:nvPr>
            <p:ph sz="half" idx="2"/>
          </p:nvPr>
        </p:nvSpPr>
        <p:spPr>
          <a:xfrm>
            <a:off x="6147148" y="2511161"/>
            <a:ext cx="5181600" cy="1590179"/>
          </a:xfrm>
        </p:spPr>
        <p:txBody>
          <a:bodyPr lIns="0" tIns="0" rIns="0" bIns="0">
            <a:spAutoFit/>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pic>
        <p:nvPicPr>
          <p:cNvPr id="10" name="Picture 9">
            <a:extLst>
              <a:ext uri="{FF2B5EF4-FFF2-40B4-BE49-F238E27FC236}">
                <a16:creationId xmlns:a16="http://schemas.microsoft.com/office/drawing/2014/main" id="{DEF76465-3F64-9F4D-8A74-E9A67560E041}"/>
              </a:ext>
            </a:extLst>
          </p:cNvPr>
          <p:cNvPicPr>
            <a:picLocks noChangeAspect="1"/>
          </p:cNvPicPr>
          <p:nvPr userDrawn="1"/>
        </p:nvPicPr>
        <p:blipFill>
          <a:blip r:embed="rId2"/>
          <a:stretch>
            <a:fillRect/>
          </a:stretch>
        </p:blipFill>
        <p:spPr>
          <a:xfrm>
            <a:off x="9512300" y="0"/>
            <a:ext cx="2679700" cy="1803400"/>
          </a:xfrm>
          <a:prstGeom prst="rect">
            <a:avLst/>
          </a:prstGeom>
        </p:spPr>
      </p:pic>
      <p:sp>
        <p:nvSpPr>
          <p:cNvPr id="13" name="Text Placeholder 14">
            <a:extLst>
              <a:ext uri="{FF2B5EF4-FFF2-40B4-BE49-F238E27FC236}">
                <a16:creationId xmlns:a16="http://schemas.microsoft.com/office/drawing/2014/main" id="{31408C60-6F73-FD4D-967C-275BA6685BE8}"/>
              </a:ext>
            </a:extLst>
          </p:cNvPr>
          <p:cNvSpPr>
            <a:spLocks noGrp="1"/>
          </p:cNvSpPr>
          <p:nvPr>
            <p:ph type="body" sz="quarter" idx="13" hasCustomPrompt="1"/>
          </p:nvPr>
        </p:nvSpPr>
        <p:spPr>
          <a:xfrm>
            <a:off x="702816" y="1490128"/>
            <a:ext cx="10799894" cy="253274"/>
          </a:xfrm>
        </p:spPr>
        <p:txBody>
          <a:bodyPr wrap="square" lIns="0" tIns="0" rIns="0" bIns="0" anchor="b">
            <a:spAutoFit/>
          </a:bodyPr>
          <a:lstStyle>
            <a:lvl1pPr marL="0" indent="0">
              <a:buFontTx/>
              <a:buNone/>
              <a:defRPr sz="2800" b="0" i="0">
                <a:solidFill>
                  <a:srgbClr val="005B9E"/>
                </a:solidFill>
                <a:latin typeface="Roboto Th" pitchFamily="2" charset="0"/>
                <a:ea typeface="Roboto Th" pitchFamily="2" charset="0"/>
              </a:defRPr>
            </a:lvl1pPr>
          </a:lstStyle>
          <a:p>
            <a:pPr lvl="0"/>
            <a:r>
              <a:rPr lang="en-US"/>
              <a:t>Subhead</a:t>
            </a:r>
          </a:p>
        </p:txBody>
      </p:sp>
      <p:sp>
        <p:nvSpPr>
          <p:cNvPr id="14" name="Text Placeholder 14">
            <a:extLst>
              <a:ext uri="{FF2B5EF4-FFF2-40B4-BE49-F238E27FC236}">
                <a16:creationId xmlns:a16="http://schemas.microsoft.com/office/drawing/2014/main" id="{2ECB503C-0047-4541-94F4-22EE58B524E6}"/>
              </a:ext>
            </a:extLst>
          </p:cNvPr>
          <p:cNvSpPr>
            <a:spLocks noGrp="1"/>
          </p:cNvSpPr>
          <p:nvPr>
            <p:ph type="body" sz="quarter" idx="14" hasCustomPrompt="1"/>
          </p:nvPr>
        </p:nvSpPr>
        <p:spPr>
          <a:xfrm>
            <a:off x="702816" y="1778227"/>
            <a:ext cx="10799894" cy="256480"/>
          </a:xfrm>
        </p:spPr>
        <p:txBody>
          <a:bodyPr wrap="square" lIns="0" tIns="0" rIns="0" bIns="0" anchor="t">
            <a:spAutoFit/>
          </a:bodyPr>
          <a:lstStyle>
            <a:lvl1pPr marL="0" indent="0">
              <a:lnSpc>
                <a:spcPts val="2180"/>
              </a:lnSpc>
              <a:buFontTx/>
              <a:buNone/>
              <a:defRPr sz="1400" b="0" i="0">
                <a:solidFill>
                  <a:srgbClr val="00305A"/>
                </a:solidFill>
                <a:latin typeface="Roboto Th" pitchFamily="2" charset="0"/>
                <a:ea typeface="Roboto Th" pitchFamily="2" charset="0"/>
              </a:defRPr>
            </a:lvl1pPr>
          </a:lstStyle>
          <a:p>
            <a:pPr lvl="0"/>
            <a:r>
              <a:rPr lang="en-US"/>
              <a:t>Subhead</a:t>
            </a:r>
          </a:p>
        </p:txBody>
      </p:sp>
      <p:sp>
        <p:nvSpPr>
          <p:cNvPr id="15" name="Title 1">
            <a:extLst>
              <a:ext uri="{FF2B5EF4-FFF2-40B4-BE49-F238E27FC236}">
                <a16:creationId xmlns:a16="http://schemas.microsoft.com/office/drawing/2014/main" id="{D0740199-C037-A346-8EE3-EC70CF390ACA}"/>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1957055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eader and Graphic">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00192A-119B-3A4C-BFF1-1E61F3F0F7E6}"/>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5" name="Picture Placeholder 4">
            <a:extLst>
              <a:ext uri="{FF2B5EF4-FFF2-40B4-BE49-F238E27FC236}">
                <a16:creationId xmlns:a16="http://schemas.microsoft.com/office/drawing/2014/main" id="{7A09AEED-91CD-C749-BDE0-7EA29A5A85DF}"/>
              </a:ext>
            </a:extLst>
          </p:cNvPr>
          <p:cNvSpPr>
            <a:spLocks noGrp="1"/>
          </p:cNvSpPr>
          <p:nvPr>
            <p:ph type="pic" sz="quarter" idx="13"/>
          </p:nvPr>
        </p:nvSpPr>
        <p:spPr>
          <a:xfrm>
            <a:off x="687388" y="1371601"/>
            <a:ext cx="10742612" cy="4800600"/>
          </a:xfrm>
        </p:spPr>
        <p:txBody>
          <a:bodyPr/>
          <a:lstStyle>
            <a:lvl1pPr>
              <a:defRPr b="0" i="0">
                <a:latin typeface="Roboto Th" pitchFamily="2" charset="0"/>
                <a:ea typeface="Roboto Th" pitchFamily="2" charset="0"/>
              </a:defRPr>
            </a:lvl1pPr>
          </a:lstStyle>
          <a:p>
            <a:endParaRPr lang="en-US"/>
          </a:p>
        </p:txBody>
      </p:sp>
      <p:sp>
        <p:nvSpPr>
          <p:cNvPr id="12" name="Title 1">
            <a:extLst>
              <a:ext uri="{FF2B5EF4-FFF2-40B4-BE49-F238E27FC236}">
                <a16:creationId xmlns:a16="http://schemas.microsoft.com/office/drawing/2014/main" id="{A8455EC2-E5FC-AC42-B079-369A43BD75A9}"/>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512925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Header and Graphic">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D2269B-2B16-A341-B90B-EACFF374BE8E}"/>
              </a:ext>
            </a:extLst>
          </p:cNvPr>
          <p:cNvSpPr/>
          <p:nvPr userDrawn="1"/>
        </p:nvSpPr>
        <p:spPr>
          <a:xfrm>
            <a:off x="0" y="0"/>
            <a:ext cx="12192000" cy="6858000"/>
          </a:xfrm>
          <a:prstGeom prst="rect">
            <a:avLst/>
          </a:prstGeom>
          <a:solidFill>
            <a:srgbClr val="2E38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a:extLst>
              <a:ext uri="{FF2B5EF4-FFF2-40B4-BE49-F238E27FC236}">
                <a16:creationId xmlns:a16="http://schemas.microsoft.com/office/drawing/2014/main" id="{E135F9CF-42B9-8B4B-BD6F-BAD3CFED1118}"/>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
        <p:nvSpPr>
          <p:cNvPr id="5" name="Picture Placeholder 4">
            <a:extLst>
              <a:ext uri="{FF2B5EF4-FFF2-40B4-BE49-F238E27FC236}">
                <a16:creationId xmlns:a16="http://schemas.microsoft.com/office/drawing/2014/main" id="{7A09AEED-91CD-C749-BDE0-7EA29A5A85DF}"/>
              </a:ext>
            </a:extLst>
          </p:cNvPr>
          <p:cNvSpPr>
            <a:spLocks noGrp="1"/>
          </p:cNvSpPr>
          <p:nvPr>
            <p:ph type="pic" sz="quarter" idx="13"/>
          </p:nvPr>
        </p:nvSpPr>
        <p:spPr>
          <a:xfrm>
            <a:off x="687388" y="1371601"/>
            <a:ext cx="10742612" cy="4800600"/>
          </a:xfrm>
        </p:spPr>
        <p:txBody>
          <a:bodyPr/>
          <a:lstStyle>
            <a:lvl1pPr>
              <a:defRPr b="0" i="0">
                <a:latin typeface="Roboto Th" pitchFamily="2" charset="0"/>
                <a:ea typeface="Roboto Th" pitchFamily="2" charset="0"/>
              </a:defRPr>
            </a:lvl1pPr>
          </a:lstStyle>
          <a:p>
            <a:endParaRPr lang="en-US"/>
          </a:p>
        </p:txBody>
      </p:sp>
      <p:sp>
        <p:nvSpPr>
          <p:cNvPr id="13" name="Slide Number Placeholder 5">
            <a:extLst>
              <a:ext uri="{FF2B5EF4-FFF2-40B4-BE49-F238E27FC236}">
                <a16:creationId xmlns:a16="http://schemas.microsoft.com/office/drawing/2014/main" id="{A4E35749-2FD3-F240-B1AE-365874B800B3}"/>
              </a:ext>
            </a:extLst>
          </p:cNvPr>
          <p:cNvSpPr txBox="1">
            <a:spLocks/>
          </p:cNvSpPr>
          <p:nvPr userDrawn="1"/>
        </p:nvSpPr>
        <p:spPr>
          <a:xfrm>
            <a:off x="11690350" y="5723872"/>
            <a:ext cx="339680" cy="365125"/>
          </a:xfrm>
          <a:prstGeom prst="rect">
            <a:avLst/>
          </a:prstGeom>
        </p:spPr>
        <p:txBody>
          <a:bodyPr vert="horz" lIns="0" tIns="0" rIns="0" bIns="0" rtlCol="0" anchor="ctr"/>
          <a:lstStyle>
            <a:defPPr>
              <a:defRPr lang="en-US"/>
            </a:defPPr>
            <a:lvl1pPr marL="0" algn="ctr" defTabSz="914400" rtl="0" eaLnBrk="1" latinLnBrk="0" hangingPunct="1">
              <a:defRPr sz="800" kern="1200">
                <a:solidFill>
                  <a:schemeClr val="bg1"/>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4DAF8E-FDD9-D749-9BB5-653BA8DA8860}" type="slidenum">
              <a:rPr lang="en-US" b="0" i="0" smtClean="0">
                <a:latin typeface="Roboto Th" pitchFamily="2" charset="0"/>
                <a:ea typeface="Roboto Th" pitchFamily="2" charset="0"/>
              </a:rPr>
              <a:pPr/>
              <a:t>‹#›</a:t>
            </a:fld>
            <a:endParaRPr lang="en-US" b="0" i="0">
              <a:latin typeface="Roboto Th" pitchFamily="2" charset="0"/>
              <a:ea typeface="Roboto Th" pitchFamily="2" charset="0"/>
            </a:endParaRPr>
          </a:p>
        </p:txBody>
      </p:sp>
      <p:cxnSp>
        <p:nvCxnSpPr>
          <p:cNvPr id="14" name="Straight Connector 13">
            <a:extLst>
              <a:ext uri="{FF2B5EF4-FFF2-40B4-BE49-F238E27FC236}">
                <a16:creationId xmlns:a16="http://schemas.microsoft.com/office/drawing/2014/main" id="{ABC59F00-3560-7E43-8DB2-FDF775932CCA}"/>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19DEB05-7E05-5A4C-9538-4D0CC5C4DDE2}"/>
              </a:ext>
            </a:extLst>
          </p:cNvPr>
          <p:cNvPicPr>
            <a:picLocks noChangeAspect="1"/>
          </p:cNvPicPr>
          <p:nvPr userDrawn="1"/>
        </p:nvPicPr>
        <p:blipFill>
          <a:blip r:embed="rId2">
            <a:biLevel thresh="25000"/>
          </a:blip>
          <a:stretch>
            <a:fillRect/>
          </a:stretch>
        </p:blipFill>
        <p:spPr>
          <a:xfrm>
            <a:off x="11745890" y="6372094"/>
            <a:ext cx="228600" cy="266700"/>
          </a:xfrm>
          <a:prstGeom prst="rect">
            <a:avLst/>
          </a:prstGeom>
        </p:spPr>
      </p:pic>
      <p:cxnSp>
        <p:nvCxnSpPr>
          <p:cNvPr id="16" name="Straight Connector 15">
            <a:extLst>
              <a:ext uri="{FF2B5EF4-FFF2-40B4-BE49-F238E27FC236}">
                <a16:creationId xmlns:a16="http://schemas.microsoft.com/office/drawing/2014/main" id="{D7096FA6-F0A3-8E48-B426-A4320C671A0C}"/>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298BB00-4D38-8D4F-AE4E-16F690C7F586}"/>
              </a:ext>
            </a:extLst>
          </p:cNvPr>
          <p:cNvSpPr/>
          <p:nvPr userDrawn="1"/>
        </p:nvSpPr>
        <p:spPr>
          <a:xfrm>
            <a:off x="-1" y="0"/>
            <a:ext cx="54864" cy="6858000"/>
          </a:xfrm>
          <a:prstGeom prst="rect">
            <a:avLst/>
          </a:prstGeom>
          <a:gradFill>
            <a:gsLst>
              <a:gs pos="100000">
                <a:srgbClr val="2BB3EE"/>
              </a:gs>
              <a:gs pos="0">
                <a:srgbClr val="266FB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FEBCD17C-32DD-6940-AB2B-3F2C8AA4768E}"/>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Tree>
    <p:extLst>
      <p:ext uri="{BB962C8B-B14F-4D97-AF65-F5344CB8AC3E}">
        <p14:creationId xmlns:p14="http://schemas.microsoft.com/office/powerpoint/2010/main" val="2612950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A90464-7FA3-6143-AF00-2D231BB704EC}"/>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5" name="Footer Placeholder 4">
            <a:extLst>
              <a:ext uri="{FF2B5EF4-FFF2-40B4-BE49-F238E27FC236}">
                <a16:creationId xmlns:a16="http://schemas.microsoft.com/office/drawing/2014/main" id="{CAACAC4A-91A1-3B41-B4AE-A23E63266509}"/>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Tree>
    <p:extLst>
      <p:ext uri="{BB962C8B-B14F-4D97-AF65-F5344CB8AC3E}">
        <p14:creationId xmlns:p14="http://schemas.microsoft.com/office/powerpoint/2010/main" val="3229171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0721801" y="6568496"/>
            <a:ext cx="1126587" cy="180352"/>
          </a:xfrm>
        </p:spPr>
        <p:txBody>
          <a:bodyPr lIns="0" tIns="0" rIns="0" bIns="0"/>
          <a:lstStyle>
            <a:lvl1pPr>
              <a:defRPr>
                <a:solidFill>
                  <a:schemeClr val="bg1"/>
                </a:solidFill>
              </a:defRPr>
            </a:lvl1pPr>
          </a:lstStyle>
          <a:p>
            <a:fld id="{3DB5E446-421A-E746-A83E-D1D14D8D9CBB}" type="slidenum">
              <a:rPr lang="en-US" smtClean="0"/>
              <a:pPr/>
              <a:t>‹#›</a:t>
            </a:fld>
            <a:endParaRPr lang="en-US"/>
          </a:p>
        </p:txBody>
      </p:sp>
      <p:sp>
        <p:nvSpPr>
          <p:cNvPr id="10" name="Title Placeholder 1"/>
          <p:cNvSpPr>
            <a:spLocks noGrp="1"/>
          </p:cNvSpPr>
          <p:nvPr>
            <p:ph type="title"/>
          </p:nvPr>
        </p:nvSpPr>
        <p:spPr>
          <a:xfrm>
            <a:off x="329852" y="327666"/>
            <a:ext cx="11544822" cy="402352"/>
          </a:xfrm>
          <a:prstGeom prst="rect">
            <a:avLst/>
          </a:prstGeom>
        </p:spPr>
        <p:txBody>
          <a:bodyPr vert="horz" lIns="0" tIns="0" rIns="0" bIns="0" rtlCol="0" anchor="ctr" anchorCtr="0">
            <a:noAutofit/>
          </a:bodyPr>
          <a:lstStyle>
            <a:lvl1pPr>
              <a:defRPr sz="3600"/>
            </a:lvl1pPr>
          </a:lstStyle>
          <a:p>
            <a:pPr lvl="0"/>
            <a:r>
              <a:rPr lang="en-US" dirty="0"/>
              <a:t>Click to edit Master title style</a:t>
            </a:r>
          </a:p>
        </p:txBody>
      </p:sp>
    </p:spTree>
    <p:extLst>
      <p:ext uri="{BB962C8B-B14F-4D97-AF65-F5344CB8AC3E}">
        <p14:creationId xmlns:p14="http://schemas.microsoft.com/office/powerpoint/2010/main" val="395267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Ref idx="1001">
        <a:schemeClr val="bg1"/>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5A92A39-BB1E-A04D-9C5D-A4870C31B43F}"/>
              </a:ext>
            </a:extLst>
          </p:cNvPr>
          <p:cNvSpPr>
            <a:spLocks noGrp="1"/>
          </p:cNvSpPr>
          <p:nvPr>
            <p:ph type="pic" sz="quarter" idx="10"/>
          </p:nvPr>
        </p:nvSpPr>
        <p:spPr>
          <a:xfrm>
            <a:off x="0" y="0"/>
            <a:ext cx="12192000" cy="6858000"/>
          </a:xfrm>
        </p:spPr>
        <p:txBody>
          <a:bodyPr/>
          <a:lstStyle>
            <a:lvl1pPr>
              <a:defRPr b="0" i="0">
                <a:latin typeface="Roboto Th" pitchFamily="2" charset="0"/>
                <a:ea typeface="Roboto Th" pitchFamily="2" charset="0"/>
              </a:defRPr>
            </a:lvl1pPr>
          </a:lstStyle>
          <a:p>
            <a:endParaRPr lang="en-US"/>
          </a:p>
        </p:txBody>
      </p:sp>
      <p:pic>
        <p:nvPicPr>
          <p:cNvPr id="9" name="Picture 8">
            <a:extLst>
              <a:ext uri="{FF2B5EF4-FFF2-40B4-BE49-F238E27FC236}">
                <a16:creationId xmlns:a16="http://schemas.microsoft.com/office/drawing/2014/main" id="{95C26F08-6850-6547-BF63-C370F3E1EFA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50000"/>
          <a:stretch/>
        </p:blipFill>
        <p:spPr>
          <a:xfrm>
            <a:off x="0" y="0"/>
            <a:ext cx="6096000" cy="6858000"/>
          </a:xfrm>
          <a:prstGeom prst="rect">
            <a:avLst/>
          </a:prstGeom>
        </p:spPr>
      </p:pic>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1290007" y="2257688"/>
            <a:ext cx="4805993" cy="2769989"/>
          </a:xfrm>
        </p:spPr>
        <p:txBody>
          <a:bodyPr wrap="square" anchor="b">
            <a:spAutoFit/>
          </a:bodyPr>
          <a:lstStyle>
            <a:lvl1pPr algn="l">
              <a:lnSpc>
                <a:spcPts val="7200"/>
              </a:lnSpc>
              <a:defRPr sz="7000" b="0" i="0">
                <a:solidFill>
                  <a:schemeClr val="bg1"/>
                </a:solidFill>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1290007" y="5269403"/>
            <a:ext cx="4805993" cy="221214"/>
          </a:xfrm>
        </p:spPr>
        <p:txBody>
          <a:bodyPr wrap="square" lIns="0" tIns="0" rIns="0" bIns="0">
            <a:spAutoFit/>
          </a:bodyPr>
          <a:lstStyle>
            <a:lvl1pPr marL="0" indent="0" algn="l">
              <a:buNone/>
              <a:defRPr sz="1800" b="0" i="0" baseline="0">
                <a:solidFill>
                  <a:schemeClr val="bg1"/>
                </a:solidFill>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3">
            <a:duotone>
              <a:prstClr val="black"/>
              <a:schemeClr val="bg1">
                <a:tint val="45000"/>
                <a:satMod val="400000"/>
              </a:schemeClr>
            </a:duotone>
            <a:lum bright="100000" contrast="100000"/>
            <a:alphaModFix/>
          </a:blip>
          <a:stretch>
            <a:fillRect/>
          </a:stretch>
        </p:blipFill>
        <p:spPr>
          <a:xfrm>
            <a:off x="1290007" y="1246688"/>
            <a:ext cx="2463800" cy="406400"/>
          </a:xfrm>
          <a:prstGeom prst="rect">
            <a:avLst/>
          </a:prstGeom>
        </p:spPr>
      </p:pic>
    </p:spTree>
    <p:extLst>
      <p:ext uri="{BB962C8B-B14F-4D97-AF65-F5344CB8AC3E}">
        <p14:creationId xmlns:p14="http://schemas.microsoft.com/office/powerpoint/2010/main" val="14599981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58B9A2-201F-2A49-8D64-037D18CBB1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985207" y="2133600"/>
            <a:ext cx="5845653" cy="2769989"/>
          </a:xfrm>
        </p:spPr>
        <p:txBody>
          <a:bodyPr wrap="square" anchor="b">
            <a:spAutoFit/>
          </a:bodyPr>
          <a:lstStyle>
            <a:lvl1pPr algn="l">
              <a:lnSpc>
                <a:spcPts val="7200"/>
              </a:lnSpc>
              <a:defRPr sz="7000" b="0" i="0">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985207" y="5145315"/>
            <a:ext cx="9144000" cy="221214"/>
          </a:xfrm>
        </p:spPr>
        <p:txBody>
          <a:bodyPr lIns="0" tIns="0" rIns="0" bIns="0">
            <a:spAutoFit/>
          </a:bodyPr>
          <a:lstStyle>
            <a:lvl1pPr marL="0" indent="0" algn="l">
              <a:buNone/>
              <a:defRPr sz="1800" b="0" i="0" baseline="0">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3"/>
          <a:stretch>
            <a:fillRect/>
          </a:stretch>
        </p:blipFill>
        <p:spPr>
          <a:xfrm>
            <a:off x="985207" y="1246688"/>
            <a:ext cx="2463800" cy="406400"/>
          </a:xfrm>
          <a:prstGeom prst="rect">
            <a:avLst/>
          </a:prstGeom>
        </p:spPr>
      </p:pic>
    </p:spTree>
    <p:extLst>
      <p:ext uri="{BB962C8B-B14F-4D97-AF65-F5344CB8AC3E}">
        <p14:creationId xmlns:p14="http://schemas.microsoft.com/office/powerpoint/2010/main" val="301461402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39C287-A953-434B-9C90-506DD73E350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8DE06-CA66-F44C-8E75-A301A0486234}"/>
              </a:ext>
            </a:extLst>
          </p:cNvPr>
          <p:cNvSpPr>
            <a:spLocks noGrp="1"/>
          </p:cNvSpPr>
          <p:nvPr>
            <p:ph type="ctrTitle" hasCustomPrompt="1"/>
          </p:nvPr>
        </p:nvSpPr>
        <p:spPr>
          <a:xfrm>
            <a:off x="5334000" y="2044005"/>
            <a:ext cx="4805993" cy="2769989"/>
          </a:xfrm>
        </p:spPr>
        <p:txBody>
          <a:bodyPr wrap="square" anchor="b">
            <a:spAutoFit/>
          </a:bodyPr>
          <a:lstStyle>
            <a:lvl1pPr algn="l">
              <a:lnSpc>
                <a:spcPts val="7200"/>
              </a:lnSpc>
              <a:defRPr sz="7000" b="0" i="0">
                <a:solidFill>
                  <a:schemeClr val="bg1"/>
                </a:solidFill>
                <a:latin typeface="Roboto Th" pitchFamily="2" charset="0"/>
                <a:ea typeface="Roboto Th" pitchFamily="2" charset="0"/>
              </a:defRPr>
            </a:lvl1pPr>
          </a:lstStyle>
          <a:p>
            <a:r>
              <a:rPr lang="en-US"/>
              <a:t>Click to </a:t>
            </a:r>
            <a:br>
              <a:rPr lang="en-US"/>
            </a:br>
            <a:r>
              <a:rPr lang="en-US"/>
              <a:t>Edit Master Title Style</a:t>
            </a:r>
          </a:p>
        </p:txBody>
      </p:sp>
      <p:sp>
        <p:nvSpPr>
          <p:cNvPr id="3" name="Subtitle 2">
            <a:extLst>
              <a:ext uri="{FF2B5EF4-FFF2-40B4-BE49-F238E27FC236}">
                <a16:creationId xmlns:a16="http://schemas.microsoft.com/office/drawing/2014/main" id="{930D3E1A-E9C8-9B4C-ABB3-04A68ED45C99}"/>
              </a:ext>
            </a:extLst>
          </p:cNvPr>
          <p:cNvSpPr>
            <a:spLocks noGrp="1"/>
          </p:cNvSpPr>
          <p:nvPr>
            <p:ph type="subTitle" idx="1"/>
          </p:nvPr>
        </p:nvSpPr>
        <p:spPr>
          <a:xfrm>
            <a:off x="5334000" y="5055720"/>
            <a:ext cx="4805993" cy="221214"/>
          </a:xfrm>
        </p:spPr>
        <p:txBody>
          <a:bodyPr wrap="square" lIns="0" tIns="0" rIns="0" bIns="0">
            <a:spAutoFit/>
          </a:bodyPr>
          <a:lstStyle>
            <a:lvl1pPr marL="0" indent="0" algn="l">
              <a:buNone/>
              <a:defRPr sz="1800" b="0" i="0" baseline="0">
                <a:solidFill>
                  <a:schemeClr val="bg1"/>
                </a:solidFill>
                <a:latin typeface="Roboto Th" pitchFamily="2" charset="0"/>
                <a:ea typeface="Roboto Th"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5349AF2F-1CD8-6E4E-9C09-917AD366DFDB}"/>
              </a:ext>
            </a:extLst>
          </p:cNvPr>
          <p:cNvPicPr>
            <a:picLocks noChangeAspect="1"/>
          </p:cNvPicPr>
          <p:nvPr userDrawn="1"/>
        </p:nvPicPr>
        <p:blipFill>
          <a:blip r:embed="rId3">
            <a:duotone>
              <a:prstClr val="black"/>
              <a:schemeClr val="bg1">
                <a:tint val="45000"/>
                <a:satMod val="400000"/>
              </a:schemeClr>
            </a:duotone>
            <a:lum bright="100000" contrast="100000"/>
            <a:alphaModFix/>
          </a:blip>
          <a:stretch>
            <a:fillRect/>
          </a:stretch>
        </p:blipFill>
        <p:spPr>
          <a:xfrm>
            <a:off x="5334000" y="990600"/>
            <a:ext cx="2463800" cy="406400"/>
          </a:xfrm>
          <a:prstGeom prst="rect">
            <a:avLst/>
          </a:prstGeom>
        </p:spPr>
      </p:pic>
    </p:spTree>
    <p:extLst>
      <p:ext uri="{BB962C8B-B14F-4D97-AF65-F5344CB8AC3E}">
        <p14:creationId xmlns:p14="http://schemas.microsoft.com/office/powerpoint/2010/main" val="3897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F300-2E20-1F4B-9331-E87CB43102DD}"/>
              </a:ext>
            </a:extLst>
          </p:cNvPr>
          <p:cNvSpPr>
            <a:spLocks noGrp="1"/>
          </p:cNvSpPr>
          <p:nvPr>
            <p:ph type="title"/>
          </p:nvPr>
        </p:nvSpPr>
        <p:spPr>
          <a:xfrm>
            <a:off x="625258" y="392374"/>
            <a:ext cx="10961316" cy="553998"/>
          </a:xfrm>
        </p:spPr>
        <p:txBody>
          <a:bodyPr anchor="t"/>
          <a:lstStyle>
            <a:lvl1pPr>
              <a:defRPr sz="4000" b="0" i="0">
                <a:latin typeface="Roboto Th" pitchFamily="2" charset="0"/>
                <a:ea typeface="Roboto Th"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C3221FE-3D8B-3342-A1C4-34444A67486D}"/>
              </a:ext>
            </a:extLst>
          </p:cNvPr>
          <p:cNvSpPr>
            <a:spLocks noGrp="1"/>
          </p:cNvSpPr>
          <p:nvPr>
            <p:ph idx="1"/>
          </p:nvPr>
        </p:nvSpPr>
        <p:spPr>
          <a:xfrm>
            <a:off x="600205" y="1374943"/>
            <a:ext cx="10986369" cy="2138664"/>
          </a:xfrm>
        </p:spPr>
        <p:txBody>
          <a:bodyPr/>
          <a:lstStyle>
            <a:lvl1pPr marL="182880">
              <a:defRPr b="0" i="0">
                <a:latin typeface="Roboto Th" pitchFamily="2" charset="0"/>
                <a:ea typeface="Roboto Th" pitchFamily="2" charset="0"/>
              </a:defRPr>
            </a:lvl1pPr>
            <a:lvl2pPr>
              <a:defRPr b="0" i="0">
                <a:latin typeface="Roboto Th" pitchFamily="2" charset="0"/>
                <a:ea typeface="Roboto Th" pitchFamily="2" charset="0"/>
              </a:defRPr>
            </a:lvl2pPr>
            <a:lvl3pPr>
              <a:defRPr b="0" i="0">
                <a:latin typeface="Roboto Th" pitchFamily="2" charset="0"/>
                <a:ea typeface="Roboto Th" pitchFamily="2" charset="0"/>
              </a:defRPr>
            </a:lvl3pPr>
            <a:lvl4pPr>
              <a:defRPr b="0" i="0">
                <a:latin typeface="Roboto Th" pitchFamily="2" charset="0"/>
                <a:ea typeface="Roboto Th" pitchFamily="2" charset="0"/>
              </a:defRPr>
            </a:lvl4pPr>
            <a:lvl5pPr>
              <a:defRPr b="0" i="0">
                <a:latin typeface="Roboto Th" pitchFamily="2" charset="0"/>
                <a:ea typeface="Roboto Th"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4595435-152D-CD4F-A2C0-0C446EA1BD80}"/>
              </a:ext>
            </a:extLst>
          </p:cNvPr>
          <p:cNvSpPr>
            <a:spLocks noGrp="1"/>
          </p:cNvSpPr>
          <p:nvPr>
            <p:ph type="sldNum" sz="quarter" idx="12"/>
          </p:nvPr>
        </p:nvSpPr>
        <p:spPr/>
        <p:txBody>
          <a:bodyPr/>
          <a:lstStyle>
            <a:lvl1pPr>
              <a:defRPr b="0" i="0">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2CDF589D-0725-2442-B870-9728CD4CA4E6}"/>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a:t>Copyright © 2021 CyberArk Software Ltd. All rights reserved.</a:t>
            </a:r>
          </a:p>
        </p:txBody>
      </p:sp>
    </p:spTree>
    <p:extLst>
      <p:ext uri="{BB962C8B-B14F-4D97-AF65-F5344CB8AC3E}">
        <p14:creationId xmlns:p14="http://schemas.microsoft.com/office/powerpoint/2010/main" val="35346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4FD0C32-8900-A34B-B0C3-BC36EA82511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02178A-65B5-C048-8371-19660DB52D42}"/>
              </a:ext>
            </a:extLst>
          </p:cNvPr>
          <p:cNvSpPr>
            <a:spLocks noGrp="1"/>
          </p:cNvSpPr>
          <p:nvPr>
            <p:ph type="title" hasCustomPrompt="1"/>
          </p:nvPr>
        </p:nvSpPr>
        <p:spPr>
          <a:xfrm>
            <a:off x="3804605" y="2516546"/>
            <a:ext cx="6654628" cy="1846659"/>
          </a:xfrm>
        </p:spPr>
        <p:txBody>
          <a:bodyPr anchor="ctr"/>
          <a:lstStyle>
            <a:lvl1pPr>
              <a:lnSpc>
                <a:spcPts val="7200"/>
              </a:lnSpc>
              <a:defRPr sz="6000" b="0" i="0">
                <a:solidFill>
                  <a:schemeClr val="bg1"/>
                </a:solidFill>
                <a:latin typeface="Roboto Th" pitchFamily="2" charset="0"/>
                <a:ea typeface="Roboto Th" pitchFamily="2"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E9CC915B-91B5-9B43-82CF-110A2E6A0709}"/>
              </a:ext>
            </a:extLst>
          </p:cNvPr>
          <p:cNvSpPr>
            <a:spLocks noGrp="1"/>
          </p:cNvSpPr>
          <p:nvPr>
            <p:ph type="sldNum" sz="quarter" idx="12"/>
          </p:nvPr>
        </p:nvSpPr>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9DCAB332-A462-F642-BD68-831EB2CFE664}"/>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chemeClr val="bg1"/>
                </a:solidFill>
                <a:latin typeface="Roboto Th" pitchFamily="2" charset="0"/>
                <a:ea typeface="Roboto Th" pitchFamily="2" charset="0"/>
              </a:defRPr>
            </a:lvl1pPr>
          </a:lstStyle>
          <a:p>
            <a:r>
              <a:rPr lang="en-US"/>
              <a:t>Copyright © 2021 CyberArk Software Ltd. All rights reserved.</a:t>
            </a:r>
          </a:p>
        </p:txBody>
      </p:sp>
      <p:pic>
        <p:nvPicPr>
          <p:cNvPr id="10" name="Picture 9">
            <a:extLst>
              <a:ext uri="{FF2B5EF4-FFF2-40B4-BE49-F238E27FC236}">
                <a16:creationId xmlns:a16="http://schemas.microsoft.com/office/drawing/2014/main" id="{D798819C-39EE-4743-8A29-4087DFCABE3E}"/>
              </a:ext>
            </a:extLst>
          </p:cNvPr>
          <p:cNvPicPr>
            <a:picLocks noChangeAspect="1"/>
          </p:cNvPicPr>
          <p:nvPr userDrawn="1"/>
        </p:nvPicPr>
        <p:blipFill>
          <a:blip r:embed="rId3"/>
          <a:stretch>
            <a:fillRect/>
          </a:stretch>
        </p:blipFill>
        <p:spPr>
          <a:xfrm>
            <a:off x="11752980" y="2781300"/>
            <a:ext cx="203200" cy="1397000"/>
          </a:xfrm>
          <a:prstGeom prst="rect">
            <a:avLst/>
          </a:prstGeom>
        </p:spPr>
      </p:pic>
      <p:pic>
        <p:nvPicPr>
          <p:cNvPr id="11" name="Picture 10">
            <a:extLst>
              <a:ext uri="{FF2B5EF4-FFF2-40B4-BE49-F238E27FC236}">
                <a16:creationId xmlns:a16="http://schemas.microsoft.com/office/drawing/2014/main" id="{6B61A4B5-DD3A-154F-ADC3-68722871E01D}"/>
              </a:ext>
            </a:extLst>
          </p:cNvPr>
          <p:cNvPicPr>
            <a:picLocks noChangeAspect="1"/>
          </p:cNvPicPr>
          <p:nvPr userDrawn="1"/>
        </p:nvPicPr>
        <p:blipFill>
          <a:blip r:embed="rId4"/>
          <a:stretch>
            <a:fillRect/>
          </a:stretch>
        </p:blipFill>
        <p:spPr>
          <a:xfrm>
            <a:off x="3277296" y="1098550"/>
            <a:ext cx="50800" cy="4660900"/>
          </a:xfrm>
          <a:prstGeom prst="rect">
            <a:avLst/>
          </a:prstGeom>
        </p:spPr>
      </p:pic>
      <p:cxnSp>
        <p:nvCxnSpPr>
          <p:cNvPr id="16" name="Straight Connector 15">
            <a:extLst>
              <a:ext uri="{FF2B5EF4-FFF2-40B4-BE49-F238E27FC236}">
                <a16:creationId xmlns:a16="http://schemas.microsoft.com/office/drawing/2014/main" id="{0418010E-A516-6E4F-AB92-F4E8B03AD3A7}"/>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247D6B2-E489-6946-9AF1-49D33684AEDB}"/>
              </a:ext>
            </a:extLst>
          </p:cNvPr>
          <p:cNvPicPr>
            <a:picLocks noChangeAspect="1"/>
          </p:cNvPicPr>
          <p:nvPr userDrawn="1"/>
        </p:nvPicPr>
        <p:blipFill>
          <a:blip r:embed="rId5">
            <a:biLevel thresh="25000"/>
          </a:blip>
          <a:stretch>
            <a:fillRect/>
          </a:stretch>
        </p:blipFill>
        <p:spPr>
          <a:xfrm>
            <a:off x="11745890" y="6372094"/>
            <a:ext cx="228600" cy="266700"/>
          </a:xfrm>
          <a:prstGeom prst="rect">
            <a:avLst/>
          </a:prstGeom>
        </p:spPr>
      </p:pic>
      <p:sp>
        <p:nvSpPr>
          <p:cNvPr id="18" name="Footer Placeholder 4">
            <a:extLst>
              <a:ext uri="{FF2B5EF4-FFF2-40B4-BE49-F238E27FC236}">
                <a16:creationId xmlns:a16="http://schemas.microsoft.com/office/drawing/2014/main" id="{9CAB91F4-0DF3-0542-8A05-EEDAAAB9AB2A}"/>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19" name="Straight Connector 18">
            <a:extLst>
              <a:ext uri="{FF2B5EF4-FFF2-40B4-BE49-F238E27FC236}">
                <a16:creationId xmlns:a16="http://schemas.microsoft.com/office/drawing/2014/main" id="{1F058BA1-C526-DB46-B1C1-54C048FA47F6}"/>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4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169E1C-0618-8E44-ABD3-CF570F018560}"/>
              </a:ext>
            </a:extLst>
          </p:cNvPr>
          <p:cNvSpPr/>
          <p:nvPr userDrawn="1"/>
        </p:nvSpPr>
        <p:spPr>
          <a:xfrm>
            <a:off x="-2" y="0"/>
            <a:ext cx="12192002" cy="6858000"/>
          </a:xfrm>
          <a:prstGeom prst="rect">
            <a:avLst/>
          </a:prstGeom>
          <a:gradFill>
            <a:gsLst>
              <a:gs pos="0">
                <a:srgbClr val="40C7F4">
                  <a:lumMod val="67483"/>
                </a:srgbClr>
              </a:gs>
              <a:gs pos="82000">
                <a:srgbClr val="203A7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813292-8204-B542-BAA9-4B9DA041D849}"/>
              </a:ext>
            </a:extLst>
          </p:cNvPr>
          <p:cNvPicPr>
            <a:picLocks noChangeAspect="1"/>
          </p:cNvPicPr>
          <p:nvPr userDrawn="1"/>
        </p:nvPicPr>
        <p:blipFill>
          <a:blip r:embed="rId2">
            <a:alphaModFix/>
          </a:blip>
          <a:stretch>
            <a:fillRect/>
          </a:stretch>
        </p:blipFill>
        <p:spPr>
          <a:xfrm>
            <a:off x="0" y="10875"/>
            <a:ext cx="12192000" cy="6858000"/>
          </a:xfrm>
          <a:prstGeom prst="rect">
            <a:avLst/>
          </a:prstGeom>
        </p:spPr>
      </p:pic>
      <p:sp>
        <p:nvSpPr>
          <p:cNvPr id="2" name="Title 1">
            <a:extLst>
              <a:ext uri="{FF2B5EF4-FFF2-40B4-BE49-F238E27FC236}">
                <a16:creationId xmlns:a16="http://schemas.microsoft.com/office/drawing/2014/main" id="{F202178A-65B5-C048-8371-19660DB52D42}"/>
              </a:ext>
            </a:extLst>
          </p:cNvPr>
          <p:cNvSpPr>
            <a:spLocks noGrp="1"/>
          </p:cNvSpPr>
          <p:nvPr>
            <p:ph type="title" hasCustomPrompt="1"/>
          </p:nvPr>
        </p:nvSpPr>
        <p:spPr>
          <a:xfrm>
            <a:off x="3804605" y="2516546"/>
            <a:ext cx="6654628" cy="1846659"/>
          </a:xfrm>
        </p:spPr>
        <p:txBody>
          <a:bodyPr anchor="ctr"/>
          <a:lstStyle>
            <a:lvl1pPr>
              <a:lnSpc>
                <a:spcPts val="7200"/>
              </a:lnSpc>
              <a:defRPr sz="6000" b="0" i="0">
                <a:solidFill>
                  <a:schemeClr val="bg1"/>
                </a:solidFill>
                <a:latin typeface="Roboto Th" pitchFamily="2" charset="0"/>
                <a:ea typeface="Roboto Th" pitchFamily="2"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E9CC915B-91B5-9B43-82CF-110A2E6A0709}"/>
              </a:ext>
            </a:extLst>
          </p:cNvPr>
          <p:cNvSpPr>
            <a:spLocks noGrp="1"/>
          </p:cNvSpPr>
          <p:nvPr>
            <p:ph type="sldNum" sz="quarter" idx="12"/>
          </p:nvPr>
        </p:nvSpPr>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9DCAB332-A462-F642-BD68-831EB2CFE664}"/>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chemeClr val="bg1"/>
                </a:solidFill>
                <a:latin typeface="Roboto Th" pitchFamily="2" charset="0"/>
                <a:ea typeface="Roboto Th" pitchFamily="2" charset="0"/>
              </a:defRPr>
            </a:lvl1pPr>
          </a:lstStyle>
          <a:p>
            <a:r>
              <a:rPr lang="en-US"/>
              <a:t>Copyright © 2021 CyberArk Software Ltd. All rights reserved.</a:t>
            </a:r>
          </a:p>
        </p:txBody>
      </p:sp>
      <p:pic>
        <p:nvPicPr>
          <p:cNvPr id="10" name="Picture 9">
            <a:extLst>
              <a:ext uri="{FF2B5EF4-FFF2-40B4-BE49-F238E27FC236}">
                <a16:creationId xmlns:a16="http://schemas.microsoft.com/office/drawing/2014/main" id="{D798819C-39EE-4743-8A29-4087DFCABE3E}"/>
              </a:ext>
            </a:extLst>
          </p:cNvPr>
          <p:cNvPicPr>
            <a:picLocks noChangeAspect="1"/>
          </p:cNvPicPr>
          <p:nvPr userDrawn="1"/>
        </p:nvPicPr>
        <p:blipFill>
          <a:blip r:embed="rId3"/>
          <a:stretch>
            <a:fillRect/>
          </a:stretch>
        </p:blipFill>
        <p:spPr>
          <a:xfrm>
            <a:off x="11752980" y="2781300"/>
            <a:ext cx="203200" cy="1397000"/>
          </a:xfrm>
          <a:prstGeom prst="rect">
            <a:avLst/>
          </a:prstGeom>
        </p:spPr>
      </p:pic>
      <p:pic>
        <p:nvPicPr>
          <p:cNvPr id="11" name="Picture 10">
            <a:extLst>
              <a:ext uri="{FF2B5EF4-FFF2-40B4-BE49-F238E27FC236}">
                <a16:creationId xmlns:a16="http://schemas.microsoft.com/office/drawing/2014/main" id="{6B61A4B5-DD3A-154F-ADC3-68722871E01D}"/>
              </a:ext>
            </a:extLst>
          </p:cNvPr>
          <p:cNvPicPr>
            <a:picLocks noChangeAspect="1"/>
          </p:cNvPicPr>
          <p:nvPr userDrawn="1"/>
        </p:nvPicPr>
        <p:blipFill>
          <a:blip r:embed="rId4"/>
          <a:stretch>
            <a:fillRect/>
          </a:stretch>
        </p:blipFill>
        <p:spPr>
          <a:xfrm>
            <a:off x="3277296" y="1098550"/>
            <a:ext cx="50800" cy="4660900"/>
          </a:xfrm>
          <a:prstGeom prst="rect">
            <a:avLst/>
          </a:prstGeom>
        </p:spPr>
      </p:pic>
      <p:cxnSp>
        <p:nvCxnSpPr>
          <p:cNvPr id="16" name="Straight Connector 15">
            <a:extLst>
              <a:ext uri="{FF2B5EF4-FFF2-40B4-BE49-F238E27FC236}">
                <a16:creationId xmlns:a16="http://schemas.microsoft.com/office/drawing/2014/main" id="{0418010E-A516-6E4F-AB92-F4E8B03AD3A7}"/>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247D6B2-E489-6946-9AF1-49D33684AEDB}"/>
              </a:ext>
            </a:extLst>
          </p:cNvPr>
          <p:cNvPicPr>
            <a:picLocks noChangeAspect="1"/>
          </p:cNvPicPr>
          <p:nvPr userDrawn="1"/>
        </p:nvPicPr>
        <p:blipFill>
          <a:blip r:embed="rId5">
            <a:biLevel thresh="25000"/>
          </a:blip>
          <a:stretch>
            <a:fillRect/>
          </a:stretch>
        </p:blipFill>
        <p:spPr>
          <a:xfrm>
            <a:off x="11745890" y="6372094"/>
            <a:ext cx="228600" cy="266700"/>
          </a:xfrm>
          <a:prstGeom prst="rect">
            <a:avLst/>
          </a:prstGeom>
        </p:spPr>
      </p:pic>
      <p:sp>
        <p:nvSpPr>
          <p:cNvPr id="18" name="Footer Placeholder 4">
            <a:extLst>
              <a:ext uri="{FF2B5EF4-FFF2-40B4-BE49-F238E27FC236}">
                <a16:creationId xmlns:a16="http://schemas.microsoft.com/office/drawing/2014/main" id="{9CAB91F4-0DF3-0542-8A05-EEDAAAB9AB2A}"/>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19" name="Straight Connector 18">
            <a:extLst>
              <a:ext uri="{FF2B5EF4-FFF2-40B4-BE49-F238E27FC236}">
                <a16:creationId xmlns:a16="http://schemas.microsoft.com/office/drawing/2014/main" id="{1F058BA1-C526-DB46-B1C1-54C048FA47F6}"/>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72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F6401230-52FB-E543-82A0-622F99795572}"/>
              </a:ext>
            </a:extLst>
          </p:cNvPr>
          <p:cNvSpPr>
            <a:spLocks noGrp="1"/>
          </p:cNvSpPr>
          <p:nvPr>
            <p:ph type="pic" sz="quarter" idx="10"/>
          </p:nvPr>
        </p:nvSpPr>
        <p:spPr>
          <a:xfrm>
            <a:off x="0" y="0"/>
            <a:ext cx="12192000" cy="6858000"/>
          </a:xfrm>
        </p:spPr>
        <p:txBody>
          <a:bodyPr/>
          <a:lstStyle>
            <a:lvl1pPr>
              <a:defRPr b="0" i="0">
                <a:latin typeface="Roboto Th" pitchFamily="2" charset="0"/>
                <a:ea typeface="Roboto Th" pitchFamily="2" charset="0"/>
              </a:defRPr>
            </a:lvl1pPr>
          </a:lstStyle>
          <a:p>
            <a:endParaRPr lang="en-US"/>
          </a:p>
        </p:txBody>
      </p:sp>
      <p:sp>
        <p:nvSpPr>
          <p:cNvPr id="2" name="Title 1">
            <a:extLst>
              <a:ext uri="{FF2B5EF4-FFF2-40B4-BE49-F238E27FC236}">
                <a16:creationId xmlns:a16="http://schemas.microsoft.com/office/drawing/2014/main" id="{F202178A-65B5-C048-8371-19660DB52D42}"/>
              </a:ext>
            </a:extLst>
          </p:cNvPr>
          <p:cNvSpPr>
            <a:spLocks noGrp="1"/>
          </p:cNvSpPr>
          <p:nvPr>
            <p:ph type="title" hasCustomPrompt="1"/>
          </p:nvPr>
        </p:nvSpPr>
        <p:spPr>
          <a:xfrm>
            <a:off x="3804605" y="2516546"/>
            <a:ext cx="6654628" cy="1846659"/>
          </a:xfrm>
        </p:spPr>
        <p:txBody>
          <a:bodyPr anchor="ctr"/>
          <a:lstStyle>
            <a:lvl1pPr>
              <a:lnSpc>
                <a:spcPts val="7200"/>
              </a:lnSpc>
              <a:defRPr sz="6000" b="0" i="0">
                <a:solidFill>
                  <a:schemeClr val="bg1"/>
                </a:solidFill>
                <a:latin typeface="Roboto Th" pitchFamily="2" charset="0"/>
                <a:ea typeface="Roboto Th" pitchFamily="2"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E9CC915B-91B5-9B43-82CF-110A2E6A0709}"/>
              </a:ext>
            </a:extLst>
          </p:cNvPr>
          <p:cNvSpPr>
            <a:spLocks noGrp="1"/>
          </p:cNvSpPr>
          <p:nvPr>
            <p:ph type="sldNum" sz="quarter" idx="12"/>
          </p:nvPr>
        </p:nvSpPr>
        <p:spPr/>
        <p:txBody>
          <a:bodyPr/>
          <a:lstStyle>
            <a:lvl1pPr>
              <a:defRPr b="0" i="0">
                <a:solidFill>
                  <a:schemeClr val="bg1"/>
                </a:solidFill>
                <a:latin typeface="Roboto Th" pitchFamily="2" charset="0"/>
                <a:ea typeface="Roboto Th" pitchFamily="2" charset="0"/>
              </a:defRPr>
            </a:lvl1pPr>
          </a:lstStyle>
          <a:p>
            <a:fld id="{9C4DAF8E-FDD9-D749-9BB5-653BA8DA8860}" type="slidenum">
              <a:rPr lang="en-US" smtClean="0"/>
              <a:pPr/>
              <a:t>‹#›</a:t>
            </a:fld>
            <a:endParaRPr lang="en-US"/>
          </a:p>
        </p:txBody>
      </p:sp>
      <p:sp>
        <p:nvSpPr>
          <p:cNvPr id="7" name="Footer Placeholder 4">
            <a:extLst>
              <a:ext uri="{FF2B5EF4-FFF2-40B4-BE49-F238E27FC236}">
                <a16:creationId xmlns:a16="http://schemas.microsoft.com/office/drawing/2014/main" id="{9DCAB332-A462-F642-BD68-831EB2CFE664}"/>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chemeClr val="bg1"/>
                </a:solidFill>
                <a:latin typeface="Roboto Th" pitchFamily="2" charset="0"/>
                <a:ea typeface="Roboto Th" pitchFamily="2" charset="0"/>
              </a:defRPr>
            </a:lvl1pPr>
          </a:lstStyle>
          <a:p>
            <a:r>
              <a:rPr lang="en-US"/>
              <a:t>Copyright © 2021 CyberArk Software Ltd. All rights reserved.</a:t>
            </a:r>
          </a:p>
        </p:txBody>
      </p:sp>
      <p:pic>
        <p:nvPicPr>
          <p:cNvPr id="10" name="Picture 9">
            <a:extLst>
              <a:ext uri="{FF2B5EF4-FFF2-40B4-BE49-F238E27FC236}">
                <a16:creationId xmlns:a16="http://schemas.microsoft.com/office/drawing/2014/main" id="{D798819C-39EE-4743-8A29-4087DFCABE3E}"/>
              </a:ext>
            </a:extLst>
          </p:cNvPr>
          <p:cNvPicPr>
            <a:picLocks noChangeAspect="1"/>
          </p:cNvPicPr>
          <p:nvPr userDrawn="1"/>
        </p:nvPicPr>
        <p:blipFill>
          <a:blip r:embed="rId2"/>
          <a:stretch>
            <a:fillRect/>
          </a:stretch>
        </p:blipFill>
        <p:spPr>
          <a:xfrm>
            <a:off x="11752980" y="2781300"/>
            <a:ext cx="203200" cy="1397000"/>
          </a:xfrm>
          <a:prstGeom prst="rect">
            <a:avLst/>
          </a:prstGeom>
        </p:spPr>
      </p:pic>
      <p:pic>
        <p:nvPicPr>
          <p:cNvPr id="11" name="Picture 10">
            <a:extLst>
              <a:ext uri="{FF2B5EF4-FFF2-40B4-BE49-F238E27FC236}">
                <a16:creationId xmlns:a16="http://schemas.microsoft.com/office/drawing/2014/main" id="{6B61A4B5-DD3A-154F-ADC3-68722871E01D}"/>
              </a:ext>
            </a:extLst>
          </p:cNvPr>
          <p:cNvPicPr>
            <a:picLocks noChangeAspect="1"/>
          </p:cNvPicPr>
          <p:nvPr userDrawn="1"/>
        </p:nvPicPr>
        <p:blipFill>
          <a:blip r:embed="rId3"/>
          <a:stretch>
            <a:fillRect/>
          </a:stretch>
        </p:blipFill>
        <p:spPr>
          <a:xfrm>
            <a:off x="3277296" y="1098550"/>
            <a:ext cx="50800" cy="4660900"/>
          </a:xfrm>
          <a:prstGeom prst="rect">
            <a:avLst/>
          </a:prstGeom>
        </p:spPr>
      </p:pic>
      <p:cxnSp>
        <p:nvCxnSpPr>
          <p:cNvPr id="16" name="Straight Connector 15">
            <a:extLst>
              <a:ext uri="{FF2B5EF4-FFF2-40B4-BE49-F238E27FC236}">
                <a16:creationId xmlns:a16="http://schemas.microsoft.com/office/drawing/2014/main" id="{0418010E-A516-6E4F-AB92-F4E8B03AD3A7}"/>
              </a:ext>
            </a:extLst>
          </p:cNvPr>
          <p:cNvCxnSpPr>
            <a:cxnSpLocks/>
          </p:cNvCxnSpPr>
          <p:nvPr userDrawn="1"/>
        </p:nvCxnSpPr>
        <p:spPr>
          <a:xfrm>
            <a:off x="10245725" y="6505444"/>
            <a:ext cx="1279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247D6B2-E489-6946-9AF1-49D33684AEDB}"/>
              </a:ext>
            </a:extLst>
          </p:cNvPr>
          <p:cNvPicPr>
            <a:picLocks noChangeAspect="1"/>
          </p:cNvPicPr>
          <p:nvPr userDrawn="1"/>
        </p:nvPicPr>
        <p:blipFill>
          <a:blip r:embed="rId4">
            <a:biLevel thresh="25000"/>
          </a:blip>
          <a:stretch>
            <a:fillRect/>
          </a:stretch>
        </p:blipFill>
        <p:spPr>
          <a:xfrm>
            <a:off x="11745890" y="6372094"/>
            <a:ext cx="228600" cy="266700"/>
          </a:xfrm>
          <a:prstGeom prst="rect">
            <a:avLst/>
          </a:prstGeom>
        </p:spPr>
      </p:pic>
      <p:sp>
        <p:nvSpPr>
          <p:cNvPr id="18" name="Footer Placeholder 4">
            <a:extLst>
              <a:ext uri="{FF2B5EF4-FFF2-40B4-BE49-F238E27FC236}">
                <a16:creationId xmlns:a16="http://schemas.microsoft.com/office/drawing/2014/main" id="{9CAB91F4-0DF3-0542-8A05-EEDAAAB9AB2A}"/>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err="1">
                <a:solidFill>
                  <a:schemeClr val="bg1"/>
                </a:solidFill>
                <a:effectLst/>
                <a:latin typeface="Roboto Lt" pitchFamily="2" charset="0"/>
                <a:ea typeface="Roboto Lt" pitchFamily="2" charset="0"/>
              </a:rPr>
              <a:t>cyberark.com</a:t>
            </a:r>
            <a:endParaRPr lang="en-US" sz="700" b="0" i="0">
              <a:solidFill>
                <a:schemeClr val="bg1"/>
              </a:solidFill>
              <a:effectLst/>
              <a:latin typeface="Roboto Lt" pitchFamily="2" charset="0"/>
              <a:ea typeface="Roboto Lt" pitchFamily="2" charset="0"/>
            </a:endParaRPr>
          </a:p>
        </p:txBody>
      </p:sp>
      <p:cxnSp>
        <p:nvCxnSpPr>
          <p:cNvPr id="19" name="Straight Connector 18">
            <a:extLst>
              <a:ext uri="{FF2B5EF4-FFF2-40B4-BE49-F238E27FC236}">
                <a16:creationId xmlns:a16="http://schemas.microsoft.com/office/drawing/2014/main" id="{1F058BA1-C526-DB46-B1C1-54C048FA47F6}"/>
              </a:ext>
            </a:extLst>
          </p:cNvPr>
          <p:cNvCxnSpPr>
            <a:cxnSpLocks/>
          </p:cNvCxnSpPr>
          <p:nvPr userDrawn="1"/>
        </p:nvCxnSpPr>
        <p:spPr>
          <a:xfrm>
            <a:off x="11690350" y="5727047"/>
            <a:ext cx="339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83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A3DB5A-C198-AC48-A76F-437728EEC70A}"/>
              </a:ext>
            </a:extLst>
          </p:cNvPr>
          <p:cNvSpPr>
            <a:spLocks noGrp="1"/>
          </p:cNvSpPr>
          <p:nvPr>
            <p:ph type="title"/>
          </p:nvPr>
        </p:nvSpPr>
        <p:spPr>
          <a:xfrm>
            <a:off x="625258" y="655985"/>
            <a:ext cx="10961316" cy="1218795"/>
          </a:xfrm>
          <a:prstGeom prst="rect">
            <a:avLst/>
          </a:prstGeom>
        </p:spPr>
        <p:txBody>
          <a:bodyPr vert="horz" wrap="square" lIns="0" tIns="0" rIns="0" bIns="0" rtlCol="0" anchor="t">
            <a:spAutoFit/>
          </a:bodyPr>
          <a:lstStyle/>
          <a:p>
            <a:r>
              <a:rPr lang="en-US"/>
              <a:t>Click to edit </a:t>
            </a:r>
            <a:br>
              <a:rPr lang="en-US"/>
            </a:br>
            <a:r>
              <a:rPr lang="en-US"/>
              <a:t>Master title style</a:t>
            </a:r>
          </a:p>
        </p:txBody>
      </p:sp>
      <p:sp>
        <p:nvSpPr>
          <p:cNvPr id="3" name="Text Placeholder 2">
            <a:extLst>
              <a:ext uri="{FF2B5EF4-FFF2-40B4-BE49-F238E27FC236}">
                <a16:creationId xmlns:a16="http://schemas.microsoft.com/office/drawing/2014/main" id="{6DD75CDF-C3A8-FB47-A4D9-B82C093E0D49}"/>
              </a:ext>
            </a:extLst>
          </p:cNvPr>
          <p:cNvSpPr>
            <a:spLocks noGrp="1"/>
          </p:cNvSpPr>
          <p:nvPr>
            <p:ph type="body" idx="1"/>
          </p:nvPr>
        </p:nvSpPr>
        <p:spPr>
          <a:xfrm>
            <a:off x="600205" y="2445862"/>
            <a:ext cx="10986369" cy="21386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CF06DE-8A0C-2948-8D8A-AC871A012D3E}"/>
              </a:ext>
            </a:extLst>
          </p:cNvPr>
          <p:cNvSpPr>
            <a:spLocks noGrp="1"/>
          </p:cNvSpPr>
          <p:nvPr>
            <p:ph type="ftr" sz="quarter" idx="3"/>
          </p:nvPr>
        </p:nvSpPr>
        <p:spPr>
          <a:xfrm>
            <a:off x="351542" y="6459278"/>
            <a:ext cx="4114800" cy="92333"/>
          </a:xfrm>
          <a:prstGeom prst="rect">
            <a:avLst/>
          </a:prstGeom>
        </p:spPr>
        <p:txBody>
          <a:bodyPr vert="horz" lIns="0" tIns="0" rIns="0" bIns="0" rtlCol="0" anchor="ctr">
            <a:spAutoFit/>
          </a:bodyPr>
          <a:lstStyle>
            <a:lvl1pPr algn="l">
              <a:defRPr sz="600" b="0" i="0">
                <a:solidFill>
                  <a:srgbClr val="6E8897"/>
                </a:solidFill>
                <a:latin typeface="Roboto Th" pitchFamily="2" charset="0"/>
                <a:ea typeface="Roboto Th" pitchFamily="2" charset="0"/>
              </a:defRPr>
            </a:lvl1pPr>
          </a:lstStyle>
          <a:p>
            <a:r>
              <a:rPr lang="en-US" dirty="0"/>
              <a:t>Copyright © 2021 CyberArk Software Ltd. All rights reserved.</a:t>
            </a:r>
          </a:p>
        </p:txBody>
      </p:sp>
      <p:sp>
        <p:nvSpPr>
          <p:cNvPr id="6" name="Slide Number Placeholder 5">
            <a:extLst>
              <a:ext uri="{FF2B5EF4-FFF2-40B4-BE49-F238E27FC236}">
                <a16:creationId xmlns:a16="http://schemas.microsoft.com/office/drawing/2014/main" id="{5DBC7EA6-4F3D-8647-9213-D25198AA6B2C}"/>
              </a:ext>
            </a:extLst>
          </p:cNvPr>
          <p:cNvSpPr>
            <a:spLocks noGrp="1"/>
          </p:cNvSpPr>
          <p:nvPr>
            <p:ph type="sldNum" sz="quarter" idx="4"/>
          </p:nvPr>
        </p:nvSpPr>
        <p:spPr>
          <a:xfrm>
            <a:off x="11690350" y="5723872"/>
            <a:ext cx="339680" cy="365125"/>
          </a:xfrm>
          <a:prstGeom prst="rect">
            <a:avLst/>
          </a:prstGeom>
        </p:spPr>
        <p:txBody>
          <a:bodyPr vert="horz" lIns="0" tIns="0" rIns="0" bIns="0" rtlCol="0" anchor="ctr"/>
          <a:lstStyle>
            <a:lvl1pPr algn="ctr">
              <a:defRPr sz="800" b="0" i="0">
                <a:solidFill>
                  <a:srgbClr val="6E8897"/>
                </a:solidFill>
                <a:latin typeface="Roboto Th" pitchFamily="2" charset="0"/>
                <a:ea typeface="Roboto Th" pitchFamily="2" charset="0"/>
              </a:defRPr>
            </a:lvl1pPr>
          </a:lstStyle>
          <a:p>
            <a:fld id="{9C4DAF8E-FDD9-D749-9BB5-653BA8DA8860}" type="slidenum">
              <a:rPr lang="en-US" smtClean="0"/>
              <a:pPr/>
              <a:t>‹#›</a:t>
            </a:fld>
            <a:endParaRPr lang="en-US" dirty="0"/>
          </a:p>
        </p:txBody>
      </p:sp>
      <p:sp>
        <p:nvSpPr>
          <p:cNvPr id="9" name="Rectangle 8">
            <a:extLst>
              <a:ext uri="{FF2B5EF4-FFF2-40B4-BE49-F238E27FC236}">
                <a16:creationId xmlns:a16="http://schemas.microsoft.com/office/drawing/2014/main" id="{4BB668F8-3106-1E4C-9409-821F659310E1}"/>
              </a:ext>
            </a:extLst>
          </p:cNvPr>
          <p:cNvSpPr/>
          <p:nvPr userDrawn="1"/>
        </p:nvSpPr>
        <p:spPr>
          <a:xfrm>
            <a:off x="-1" y="0"/>
            <a:ext cx="54864" cy="6858000"/>
          </a:xfrm>
          <a:prstGeom prst="rect">
            <a:avLst/>
          </a:prstGeom>
          <a:gradFill>
            <a:gsLst>
              <a:gs pos="100000">
                <a:srgbClr val="2BB3EE"/>
              </a:gs>
              <a:gs pos="0">
                <a:srgbClr val="266FB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B68FB526-46AB-C442-9A3F-2CDD7EEBC993}"/>
              </a:ext>
            </a:extLst>
          </p:cNvPr>
          <p:cNvCxnSpPr>
            <a:cxnSpLocks/>
          </p:cNvCxnSpPr>
          <p:nvPr userDrawn="1"/>
        </p:nvCxnSpPr>
        <p:spPr>
          <a:xfrm>
            <a:off x="11690350" y="5727047"/>
            <a:ext cx="339680" cy="0"/>
          </a:xfrm>
          <a:prstGeom prst="line">
            <a:avLst/>
          </a:prstGeom>
          <a:ln>
            <a:solidFill>
              <a:srgbClr val="6E8897"/>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DA99B5-03E6-A240-9DEB-7A98EEA038C2}"/>
              </a:ext>
            </a:extLst>
          </p:cNvPr>
          <p:cNvCxnSpPr>
            <a:cxnSpLocks/>
          </p:cNvCxnSpPr>
          <p:nvPr userDrawn="1"/>
        </p:nvCxnSpPr>
        <p:spPr>
          <a:xfrm>
            <a:off x="10245725" y="6505444"/>
            <a:ext cx="1279525" cy="0"/>
          </a:xfrm>
          <a:prstGeom prst="line">
            <a:avLst/>
          </a:prstGeom>
          <a:ln>
            <a:solidFill>
              <a:srgbClr val="6E8897"/>
            </a:solidFill>
          </a:ln>
        </p:spPr>
        <p:style>
          <a:lnRef idx="1">
            <a:schemeClr val="accent1"/>
          </a:lnRef>
          <a:fillRef idx="0">
            <a:schemeClr val="accent1"/>
          </a:fillRef>
          <a:effectRef idx="0">
            <a:schemeClr val="accent1"/>
          </a:effectRef>
          <a:fontRef idx="minor">
            <a:schemeClr val="tx1"/>
          </a:fontRef>
        </p:style>
      </p:cxnSp>
      <p:sp>
        <p:nvSpPr>
          <p:cNvPr id="18" name="Footer Placeholder 4">
            <a:extLst>
              <a:ext uri="{FF2B5EF4-FFF2-40B4-BE49-F238E27FC236}">
                <a16:creationId xmlns:a16="http://schemas.microsoft.com/office/drawing/2014/main" id="{757D947A-A91E-A945-BF71-852C06405962}"/>
              </a:ext>
            </a:extLst>
          </p:cNvPr>
          <p:cNvSpPr txBox="1">
            <a:spLocks/>
          </p:cNvSpPr>
          <p:nvPr userDrawn="1"/>
        </p:nvSpPr>
        <p:spPr>
          <a:xfrm>
            <a:off x="6049318" y="6451583"/>
            <a:ext cx="4114800" cy="107722"/>
          </a:xfrm>
          <a:prstGeom prst="rect">
            <a:avLst/>
          </a:prstGeom>
        </p:spPr>
        <p:txBody>
          <a:bodyPr vert="horz" lIns="0" tIns="0" rIns="0" bIns="0" rtlCol="0" anchor="ctr">
            <a:spAutoFit/>
          </a:bodyPr>
          <a:lstStyle>
            <a:defPPr>
              <a:defRPr lang="en-US"/>
            </a:defPPr>
            <a:lvl1pPr marL="0" algn="l" defTabSz="914400" rtl="0" eaLnBrk="1" latinLnBrk="0" hangingPunct="1">
              <a:defRPr sz="600" kern="1200">
                <a:solidFill>
                  <a:srgbClr val="6E8897"/>
                </a:solidFill>
                <a:latin typeface="Roboto" pitchFamily="2" charset="0"/>
                <a:ea typeface="Roboto"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i="0" dirty="0" err="1">
                <a:solidFill>
                  <a:srgbClr val="6E8897"/>
                </a:solidFill>
                <a:effectLst/>
                <a:latin typeface="Roboto Lt" pitchFamily="2" charset="0"/>
                <a:ea typeface="Roboto Lt" pitchFamily="2" charset="0"/>
              </a:rPr>
              <a:t>cyberark.com</a:t>
            </a:r>
            <a:endParaRPr lang="en-US" sz="700" b="0" i="0" dirty="0">
              <a:solidFill>
                <a:srgbClr val="6E8897"/>
              </a:solidFill>
              <a:effectLst/>
              <a:latin typeface="Roboto Lt" pitchFamily="2" charset="0"/>
              <a:ea typeface="Roboto Lt" pitchFamily="2" charset="0"/>
            </a:endParaRPr>
          </a:p>
        </p:txBody>
      </p:sp>
      <p:pic>
        <p:nvPicPr>
          <p:cNvPr id="19" name="Picture 18">
            <a:extLst>
              <a:ext uri="{FF2B5EF4-FFF2-40B4-BE49-F238E27FC236}">
                <a16:creationId xmlns:a16="http://schemas.microsoft.com/office/drawing/2014/main" id="{5C40648E-BF16-024D-BCDB-F27151A7E803}"/>
              </a:ext>
            </a:extLst>
          </p:cNvPr>
          <p:cNvPicPr>
            <a:picLocks noChangeAspect="1"/>
          </p:cNvPicPr>
          <p:nvPr userDrawn="1"/>
        </p:nvPicPr>
        <p:blipFill>
          <a:blip r:embed="rId30"/>
          <a:stretch>
            <a:fillRect/>
          </a:stretch>
        </p:blipFill>
        <p:spPr>
          <a:xfrm>
            <a:off x="11745890" y="6372094"/>
            <a:ext cx="228600" cy="266700"/>
          </a:xfrm>
          <a:prstGeom prst="rect">
            <a:avLst/>
          </a:prstGeom>
        </p:spPr>
      </p:pic>
    </p:spTree>
    <p:extLst>
      <p:ext uri="{BB962C8B-B14F-4D97-AF65-F5344CB8AC3E}">
        <p14:creationId xmlns:p14="http://schemas.microsoft.com/office/powerpoint/2010/main" val="3137556674"/>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60" r:id="rId3"/>
    <p:sldLayoutId id="2147483674" r:id="rId4"/>
    <p:sldLayoutId id="2147483675" r:id="rId5"/>
    <p:sldLayoutId id="2147483650" r:id="rId6"/>
    <p:sldLayoutId id="2147483651" r:id="rId7"/>
    <p:sldLayoutId id="2147483658" r:id="rId8"/>
    <p:sldLayoutId id="2147483661" r:id="rId9"/>
    <p:sldLayoutId id="2147483678" r:id="rId10"/>
    <p:sldLayoutId id="2147483680" r:id="rId11"/>
    <p:sldLayoutId id="2147483676" r:id="rId12"/>
    <p:sldLayoutId id="2147483677" r:id="rId13"/>
    <p:sldLayoutId id="2147483662" r:id="rId14"/>
    <p:sldLayoutId id="2147483664" r:id="rId15"/>
    <p:sldLayoutId id="2147483669" r:id="rId16"/>
    <p:sldLayoutId id="2147483670" r:id="rId17"/>
    <p:sldLayoutId id="2147483663" r:id="rId18"/>
    <p:sldLayoutId id="2147483671" r:id="rId19"/>
    <p:sldLayoutId id="2147483672" r:id="rId20"/>
    <p:sldLayoutId id="2147483652" r:id="rId21"/>
    <p:sldLayoutId id="2147483659" r:id="rId22"/>
    <p:sldLayoutId id="2147483668" r:id="rId23"/>
    <p:sldLayoutId id="2147483665" r:id="rId24"/>
    <p:sldLayoutId id="2147483667" r:id="rId25"/>
    <p:sldLayoutId id="2147483666" r:id="rId26"/>
    <p:sldLayoutId id="2147483655" r:id="rId27"/>
    <p:sldLayoutId id="2147483681" r:id="rId28"/>
  </p:sldLayoutIdLst>
  <p:hf hdr="0" ftr="0" dt="0"/>
  <p:txStyles>
    <p:titleStyle>
      <a:lvl1pPr algn="l" defTabSz="914400" rtl="0" eaLnBrk="1" latinLnBrk="0" hangingPunct="1">
        <a:lnSpc>
          <a:spcPct val="90000"/>
        </a:lnSpc>
        <a:spcBef>
          <a:spcPct val="0"/>
        </a:spcBef>
        <a:buNone/>
        <a:defRPr sz="4400" b="0" i="0" kern="1200">
          <a:gradFill>
            <a:gsLst>
              <a:gs pos="0">
                <a:srgbClr val="2BB3EE"/>
              </a:gs>
              <a:gs pos="81000">
                <a:srgbClr val="266FB8"/>
              </a:gs>
            </a:gsLst>
            <a:lin ang="2700000" scaled="0"/>
          </a:gradFill>
          <a:latin typeface="Roboto Th" pitchFamily="2" charset="0"/>
          <a:ea typeface="Roboto Th" pitchFamily="2" charset="0"/>
          <a:cs typeface="+mj-cs"/>
        </a:defRPr>
      </a:lvl1pPr>
    </p:titleStyle>
    <p:bodyStyle>
      <a:lvl1pPr marL="137160" indent="-182880" algn="l" defTabSz="914400" rtl="0" eaLnBrk="1" latinLnBrk="0" hangingPunct="1">
        <a:lnSpc>
          <a:spcPts val="1680"/>
        </a:lnSpc>
        <a:spcBef>
          <a:spcPts val="1000"/>
        </a:spcBef>
        <a:buFont typeface="Arial" panose="020B0604020202020204" pitchFamily="34" charset="0"/>
        <a:buChar char="•"/>
        <a:defRPr sz="1300" b="0" i="0" kern="1200">
          <a:solidFill>
            <a:srgbClr val="00305A"/>
          </a:solidFill>
          <a:latin typeface="Roboto Th" pitchFamily="2" charset="0"/>
          <a:ea typeface="Roboto Th" pitchFamily="2" charset="0"/>
          <a:cs typeface="+mn-cs"/>
        </a:defRPr>
      </a:lvl1pPr>
      <a:lvl2pPr marL="365760" indent="-182880" algn="l" defTabSz="914400" rtl="0" eaLnBrk="1" latinLnBrk="0" hangingPunct="1">
        <a:lnSpc>
          <a:spcPts val="1680"/>
        </a:lnSpc>
        <a:spcBef>
          <a:spcPts val="1000"/>
        </a:spcBef>
        <a:buFont typeface="System Font Regular"/>
        <a:buChar char="–"/>
        <a:defRPr sz="1300" b="0" i="0" kern="1200">
          <a:solidFill>
            <a:srgbClr val="00305A"/>
          </a:solidFill>
          <a:latin typeface="Roboto Th" pitchFamily="2" charset="0"/>
          <a:ea typeface="Roboto Th" pitchFamily="2" charset="0"/>
          <a:cs typeface="+mn-cs"/>
        </a:defRPr>
      </a:lvl2pPr>
      <a:lvl3pPr marL="566928" indent="-182880" algn="l" defTabSz="914400" rtl="0" eaLnBrk="1" latinLnBrk="0" hangingPunct="1">
        <a:lnSpc>
          <a:spcPts val="1680"/>
        </a:lnSpc>
        <a:spcBef>
          <a:spcPts val="1000"/>
        </a:spcBef>
        <a:buFont typeface="Arial" panose="020B0604020202020204" pitchFamily="34" charset="0"/>
        <a:buChar char="•"/>
        <a:defRPr sz="1300" b="0" i="0" kern="1200">
          <a:solidFill>
            <a:srgbClr val="00305A"/>
          </a:solidFill>
          <a:latin typeface="Roboto Th" pitchFamily="2" charset="0"/>
          <a:ea typeface="Roboto Th" pitchFamily="2" charset="0"/>
          <a:cs typeface="+mn-cs"/>
        </a:defRPr>
      </a:lvl3pPr>
      <a:lvl4pPr marL="749808" indent="-182880" algn="l" defTabSz="914400" rtl="0" eaLnBrk="1" latinLnBrk="0" hangingPunct="1">
        <a:lnSpc>
          <a:spcPts val="1680"/>
        </a:lnSpc>
        <a:spcBef>
          <a:spcPts val="1000"/>
        </a:spcBef>
        <a:buFont typeface="System Font Regular"/>
        <a:buChar char="–"/>
        <a:defRPr sz="1300" b="0" i="0" kern="1200">
          <a:solidFill>
            <a:srgbClr val="00305A"/>
          </a:solidFill>
          <a:latin typeface="Roboto Th" pitchFamily="2" charset="0"/>
          <a:ea typeface="Roboto Th" pitchFamily="2" charset="0"/>
          <a:cs typeface="+mn-cs"/>
        </a:defRPr>
      </a:lvl4pPr>
      <a:lvl5pPr marL="960120" indent="-182880" algn="l" defTabSz="914400" rtl="0" eaLnBrk="1" latinLnBrk="0" hangingPunct="1">
        <a:lnSpc>
          <a:spcPts val="1680"/>
        </a:lnSpc>
        <a:spcBef>
          <a:spcPts val="1000"/>
        </a:spcBef>
        <a:buFont typeface="Arial" panose="020B0604020202020204" pitchFamily="34" charset="0"/>
        <a:buChar char="•"/>
        <a:defRPr sz="1300" b="0" i="0" kern="1200">
          <a:solidFill>
            <a:srgbClr val="00305A"/>
          </a:solidFill>
          <a:latin typeface="Roboto Th" pitchFamily="2" charset="0"/>
          <a:ea typeface="Roboto Th"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i122iZWKVb0" TargetMode="External"/><Relationship Id="rId2" Type="http://schemas.openxmlformats.org/officeDocument/2006/relationships/hyperlink" Target="https://www.redhat.com/en/topics/devops/what-is-blue-green-deploy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docs.cyberark.com/AAM-CP/13.0/en/Content/CP%20and%20ASCP/cv_Automatic_dual_account.htm?tocpath=Administration%7CCentral%20Credential%20Provider%7CAccounts%20and%20Safes%7CManage%20dual%20accounts%7C_____1" TargetMode="External"/><Relationship Id="rId2" Type="http://schemas.openxmlformats.org/officeDocument/2006/relationships/hyperlink" Target="https://docs.cyberark.com/AAM-CP/13.0/en/Content/CP%20and%20ASCP/cv_Managing-Dual-Accounts.ht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2678-190D-3945-BC60-17FB266A4C34}"/>
              </a:ext>
            </a:extLst>
          </p:cNvPr>
          <p:cNvSpPr>
            <a:spLocks noGrp="1"/>
          </p:cNvSpPr>
          <p:nvPr>
            <p:ph type="ctrTitle"/>
          </p:nvPr>
        </p:nvSpPr>
        <p:spPr>
          <a:xfrm>
            <a:off x="911465" y="2967335"/>
            <a:ext cx="5845653" cy="1846659"/>
          </a:xfrm>
        </p:spPr>
        <p:txBody>
          <a:bodyPr/>
          <a:lstStyle/>
          <a:p>
            <a:r>
              <a:rPr lang="en-US" dirty="0"/>
              <a:t>Dual-Accounts</a:t>
            </a:r>
            <a:br>
              <a:rPr lang="en-US" dirty="0"/>
            </a:br>
            <a:r>
              <a:rPr lang="en-US" dirty="0"/>
              <a:t>Explained</a:t>
            </a:r>
          </a:p>
        </p:txBody>
      </p:sp>
    </p:spTree>
    <p:extLst>
      <p:ext uri="{BB962C8B-B14F-4D97-AF65-F5344CB8AC3E}">
        <p14:creationId xmlns:p14="http://schemas.microsoft.com/office/powerpoint/2010/main" val="372169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9213-24AC-9E46-9B5B-B0DB0F96BAED}"/>
              </a:ext>
            </a:extLst>
          </p:cNvPr>
          <p:cNvSpPr>
            <a:spLocks noGrp="1"/>
          </p:cNvSpPr>
          <p:nvPr>
            <p:ph type="title"/>
          </p:nvPr>
        </p:nvSpPr>
        <p:spPr/>
        <p:txBody>
          <a:bodyPr/>
          <a:lstStyle/>
          <a:p>
            <a:r>
              <a:rPr lang="en-US" dirty="0"/>
              <a:t>Step 4: Test Dual Account password rotation</a:t>
            </a:r>
          </a:p>
        </p:txBody>
      </p:sp>
      <p:sp>
        <p:nvSpPr>
          <p:cNvPr id="3" name="Content Placeholder 2">
            <a:extLst>
              <a:ext uri="{FF2B5EF4-FFF2-40B4-BE49-F238E27FC236}">
                <a16:creationId xmlns:a16="http://schemas.microsoft.com/office/drawing/2014/main" id="{C9A400D1-13F7-CB48-A1E6-F29325C3F39D}"/>
              </a:ext>
            </a:extLst>
          </p:cNvPr>
          <p:cNvSpPr>
            <a:spLocks noGrp="1"/>
          </p:cNvSpPr>
          <p:nvPr>
            <p:ph idx="1"/>
          </p:nvPr>
        </p:nvSpPr>
        <p:spPr>
          <a:xfrm>
            <a:off x="600205" y="1374942"/>
            <a:ext cx="10986369" cy="5316004"/>
          </a:xfrm>
        </p:spPr>
        <p:txBody>
          <a:bodyPr>
            <a:normAutofit/>
          </a:bodyPr>
          <a:lstStyle/>
          <a:p>
            <a:r>
              <a:rPr lang="en-US" dirty="0"/>
              <a:t>In PVWA, click on one of the two accounts (doesn’t matter which one) and click “Change”</a:t>
            </a:r>
          </a:p>
          <a:p>
            <a:r>
              <a:rPr lang="en-US" dirty="0"/>
              <a:t>Click “Open” and the account will open with the classic UI.</a:t>
            </a:r>
          </a:p>
          <a:p>
            <a:r>
              <a:rPr lang="en-US" dirty="0"/>
              <a:t>Under Account Details, click “Change”, the click “Ok” to trigger immediate password change for the entire group.</a:t>
            </a:r>
          </a:p>
          <a:p>
            <a:r>
              <a:rPr lang="en-US" dirty="0"/>
              <a:t>Monitor the change process clicking Refresh until you see the </a:t>
            </a:r>
            <a:r>
              <a:rPr lang="en-US" dirty="0" err="1"/>
              <a:t>DualAccountStatus</a:t>
            </a:r>
            <a:r>
              <a:rPr lang="en-US" dirty="0"/>
              <a:t> change.</a:t>
            </a:r>
          </a:p>
          <a:p>
            <a:r>
              <a:rPr lang="en-US" dirty="0"/>
              <a:t>Start your timer and when the </a:t>
            </a:r>
            <a:r>
              <a:rPr lang="en-US" dirty="0" err="1"/>
              <a:t>GracePeriod</a:t>
            </a:r>
            <a:r>
              <a:rPr lang="en-US" dirty="0"/>
              <a:t> has elapsed, check to that the Inactive account’s password has changed in the account and target system.</a:t>
            </a:r>
          </a:p>
          <a:p>
            <a:r>
              <a:rPr lang="en-US" dirty="0"/>
              <a:t>Correct any errors and try again.</a:t>
            </a:r>
          </a:p>
          <a:p>
            <a:r>
              <a:rPr lang="en-US" dirty="0"/>
              <a:t>Typical errors are:</a:t>
            </a:r>
          </a:p>
          <a:p>
            <a:pPr lvl="1"/>
            <a:r>
              <a:rPr lang="en-US" dirty="0"/>
              <a:t>Incorrect or missing account properties: address, database, port, user</a:t>
            </a:r>
          </a:p>
          <a:p>
            <a:pPr lvl="1"/>
            <a:r>
              <a:rPr lang="en-US" dirty="0"/>
              <a:t>Port not open to the CPM’s IP address. To find that in Privilege Cloud, navigate to System Health-&gt;CPM and Accounts Discovery</a:t>
            </a:r>
          </a:p>
          <a:p>
            <a:pPr lvl="1"/>
            <a:r>
              <a:rPr lang="en-US" dirty="0"/>
              <a:t>Incorrect CPM driver for the target system.</a:t>
            </a:r>
          </a:p>
        </p:txBody>
      </p:sp>
      <p:sp>
        <p:nvSpPr>
          <p:cNvPr id="4" name="Slide Number Placeholder 3">
            <a:extLst>
              <a:ext uri="{FF2B5EF4-FFF2-40B4-BE49-F238E27FC236}">
                <a16:creationId xmlns:a16="http://schemas.microsoft.com/office/drawing/2014/main" id="{AA4E0AAD-8A41-D141-9720-BA5B0CB43118}"/>
              </a:ext>
            </a:extLst>
          </p:cNvPr>
          <p:cNvSpPr>
            <a:spLocks noGrp="1"/>
          </p:cNvSpPr>
          <p:nvPr>
            <p:ph type="sldNum" sz="quarter" idx="12"/>
          </p:nvPr>
        </p:nvSpPr>
        <p:spPr/>
        <p:txBody>
          <a:bodyPr/>
          <a:lstStyle/>
          <a:p>
            <a:fld id="{9C4DAF8E-FDD9-D749-9BB5-653BA8DA8860}" type="slidenum">
              <a:rPr lang="en-US" smtClean="0"/>
              <a:pPr/>
              <a:t>10</a:t>
            </a:fld>
            <a:endParaRPr lang="en-US"/>
          </a:p>
        </p:txBody>
      </p:sp>
    </p:spTree>
    <p:extLst>
      <p:ext uri="{BB962C8B-B14F-4D97-AF65-F5344CB8AC3E}">
        <p14:creationId xmlns:p14="http://schemas.microsoft.com/office/powerpoint/2010/main" val="157902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D1E8FA-3470-0C41-BB16-DC1AE575BF0F}"/>
              </a:ext>
            </a:extLst>
          </p:cNvPr>
          <p:cNvSpPr>
            <a:spLocks noGrp="1"/>
          </p:cNvSpPr>
          <p:nvPr>
            <p:ph type="title"/>
          </p:nvPr>
        </p:nvSpPr>
        <p:spPr/>
        <p:txBody>
          <a:bodyPr/>
          <a:lstStyle/>
          <a:p>
            <a:r>
              <a:rPr lang="en-US" dirty="0"/>
              <a:t>Why are Dual Accounts necessary?</a:t>
            </a:r>
          </a:p>
        </p:txBody>
      </p:sp>
      <p:sp>
        <p:nvSpPr>
          <p:cNvPr id="5" name="Content Placeholder 4">
            <a:extLst>
              <a:ext uri="{FF2B5EF4-FFF2-40B4-BE49-F238E27FC236}">
                <a16:creationId xmlns:a16="http://schemas.microsoft.com/office/drawing/2014/main" id="{64404BA2-5EE5-CA45-9036-E6F6817F4F8C}"/>
              </a:ext>
            </a:extLst>
          </p:cNvPr>
          <p:cNvSpPr>
            <a:spLocks noGrp="1"/>
          </p:cNvSpPr>
          <p:nvPr>
            <p:ph idx="1"/>
          </p:nvPr>
        </p:nvSpPr>
        <p:spPr>
          <a:xfrm>
            <a:off x="612731" y="1095023"/>
            <a:ext cx="10986369" cy="5501720"/>
          </a:xfrm>
        </p:spPr>
        <p:txBody>
          <a:bodyPr>
            <a:normAutofit/>
          </a:bodyPr>
          <a:lstStyle/>
          <a:p>
            <a:r>
              <a:rPr lang="en-US" dirty="0"/>
              <a:t>Secret rotations can lead to application outages, and many a prospect asks how we address that.</a:t>
            </a:r>
          </a:p>
          <a:p>
            <a:r>
              <a:rPr lang="en-US" dirty="0"/>
              <a:t>If an application holds onto a secret value, it won’t work once it’s been rotated.</a:t>
            </a:r>
          </a:p>
          <a:p>
            <a:r>
              <a:rPr lang="en-US" dirty="0"/>
              <a:t>This could lock the application out of the target system (database, server, webservice).</a:t>
            </a:r>
          </a:p>
          <a:p>
            <a:r>
              <a:rPr lang="en-US" dirty="0"/>
              <a:t>Applications should always fetch the secret from its source (CP, Conjur, Secrets Hub…) right before using it.</a:t>
            </a:r>
          </a:p>
          <a:p>
            <a:r>
              <a:rPr lang="en-US" dirty="0"/>
              <a:t>That helps guarantee the application has an up-to-date secret, but is not sufficient:</a:t>
            </a:r>
          </a:p>
          <a:p>
            <a:pPr lvl="1"/>
            <a:r>
              <a:rPr lang="en-US" dirty="0"/>
              <a:t>Some applications require continuous connectivity.</a:t>
            </a:r>
          </a:p>
          <a:p>
            <a:pPr lvl="1"/>
            <a:r>
              <a:rPr lang="en-US" dirty="0"/>
              <a:t>Some databases will break a connection on password change.</a:t>
            </a:r>
          </a:p>
          <a:p>
            <a:pPr lvl="1"/>
            <a:r>
              <a:rPr lang="en-US" dirty="0"/>
              <a:t>With CyberArk secrets management solutions, there is unavoidable lag time (latency) between when the password is changed in the Vault, and when the new value is available to the application.</a:t>
            </a:r>
          </a:p>
          <a:p>
            <a:r>
              <a:rPr lang="en-US" dirty="0"/>
              <a:t>Without careful coordination of rotation events, applications might suffer broken connections leading to outages.</a:t>
            </a:r>
          </a:p>
          <a:p>
            <a:r>
              <a:rPr lang="en-US" dirty="0"/>
              <a:t>One method to counter this is to coordinate rotations during a precisely timed change window.</a:t>
            </a:r>
          </a:p>
          <a:p>
            <a:r>
              <a:rPr lang="en-US" dirty="0"/>
              <a:t>Most organizations dislike this idea, it’s inconvenient, definitely not foolproof, and some applications can’t be brought down or paused for a change window.</a:t>
            </a:r>
          </a:p>
          <a:p>
            <a:r>
              <a:rPr lang="en-US" dirty="0"/>
              <a:t>A more automated, simple and foolproof solution is Dual Accounts.</a:t>
            </a:r>
          </a:p>
          <a:p>
            <a:r>
              <a:rPr lang="en-US" dirty="0"/>
              <a:t>Dual Accounts are similar to a DevOps application deployment model call </a:t>
            </a:r>
            <a:r>
              <a:rPr lang="en-US" dirty="0">
                <a:hlinkClick r:id="rId2"/>
              </a:rPr>
              <a:t>Blue/Green Deployments</a:t>
            </a:r>
            <a:r>
              <a:rPr lang="en-US" dirty="0"/>
              <a:t>.</a:t>
            </a:r>
          </a:p>
          <a:p>
            <a:r>
              <a:rPr lang="en-US" dirty="0"/>
              <a:t>See </a:t>
            </a:r>
            <a:r>
              <a:rPr lang="en-US" dirty="0">
                <a:hlinkClick r:id="rId3"/>
              </a:rPr>
              <a:t>this explainer video </a:t>
            </a:r>
            <a:r>
              <a:rPr lang="en-US" dirty="0"/>
              <a:t>for a thorough description and demo.</a:t>
            </a:r>
          </a:p>
        </p:txBody>
      </p:sp>
    </p:spTree>
    <p:extLst>
      <p:ext uri="{BB962C8B-B14F-4D97-AF65-F5344CB8AC3E}">
        <p14:creationId xmlns:p14="http://schemas.microsoft.com/office/powerpoint/2010/main" val="29392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change management w/ Dual Accounts</a:t>
            </a:r>
          </a:p>
        </p:txBody>
      </p:sp>
      <p:grpSp>
        <p:nvGrpSpPr>
          <p:cNvPr id="59" name="Group 58">
            <a:extLst>
              <a:ext uri="{FF2B5EF4-FFF2-40B4-BE49-F238E27FC236}">
                <a16:creationId xmlns:a16="http://schemas.microsoft.com/office/drawing/2014/main" id="{F09B03E4-E337-864E-AB06-320B2E8CEDB8}"/>
              </a:ext>
            </a:extLst>
          </p:cNvPr>
          <p:cNvGrpSpPr/>
          <p:nvPr/>
        </p:nvGrpSpPr>
        <p:grpSpPr>
          <a:xfrm>
            <a:off x="3592172" y="1206912"/>
            <a:ext cx="1860028" cy="5165046"/>
            <a:chOff x="3092141" y="1017226"/>
            <a:chExt cx="1860028" cy="5165046"/>
          </a:xfrm>
        </p:grpSpPr>
        <p:sp>
          <p:nvSpPr>
            <p:cNvPr id="91" name="Oval 90">
              <a:extLst>
                <a:ext uri="{FF2B5EF4-FFF2-40B4-BE49-F238E27FC236}">
                  <a16:creationId xmlns:a16="http://schemas.microsoft.com/office/drawing/2014/main" id="{1B3915F3-7810-1342-BF15-B9DB17FB9C87}"/>
                </a:ext>
              </a:extLst>
            </p:cNvPr>
            <p:cNvSpPr/>
            <p:nvPr/>
          </p:nvSpPr>
          <p:spPr>
            <a:xfrm>
              <a:off x="3656395" y="2591773"/>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Primary</a:t>
              </a: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p:txBody>
        </p:sp>
        <p:sp>
          <p:nvSpPr>
            <p:cNvPr id="92" name="Oval 91">
              <a:extLst>
                <a:ext uri="{FF2B5EF4-FFF2-40B4-BE49-F238E27FC236}">
                  <a16:creationId xmlns:a16="http://schemas.microsoft.com/office/drawing/2014/main" id="{20C90A13-10CA-7446-9338-1EC4AB462F1B}"/>
                </a:ext>
              </a:extLst>
            </p:cNvPr>
            <p:cNvSpPr/>
            <p:nvPr/>
          </p:nvSpPr>
          <p:spPr>
            <a:xfrm>
              <a:off x="3656395" y="3544188"/>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alibri"/>
                  <a:ea typeface="+mn-ea"/>
                  <a:cs typeface="+mn-cs"/>
                </a:rPr>
                <a:t>Follower</a:t>
              </a:r>
            </a:p>
          </p:txBody>
        </p:sp>
        <p:sp>
          <p:nvSpPr>
            <p:cNvPr id="97" name="Rounded Rectangle 96">
              <a:extLst>
                <a:ext uri="{FF2B5EF4-FFF2-40B4-BE49-F238E27FC236}">
                  <a16:creationId xmlns:a16="http://schemas.microsoft.com/office/drawing/2014/main" id="{2B8DCFCB-F413-4245-A59E-528EA302F159}"/>
                </a:ext>
              </a:extLst>
            </p:cNvPr>
            <p:cNvSpPr/>
            <p:nvPr/>
          </p:nvSpPr>
          <p:spPr>
            <a:xfrm>
              <a:off x="3190599" y="1017226"/>
              <a:ext cx="1664522" cy="1064685"/>
            </a:xfrm>
            <a:prstGeom prst="roundRect">
              <a:avLst>
                <a:gd name="adj" fmla="val 8999"/>
              </a:avLst>
            </a:prstGeom>
            <a:solidFill>
              <a:srgbClr val="224982"/>
            </a:solidFill>
            <a:ln w="381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Enterprise Password Vault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Inactive: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  </a:t>
              </a:r>
              <a:r>
                <a:rPr lang="en-US" sz="1200" b="1" u="sng" kern="0" dirty="0">
                  <a:solidFill>
                    <a:srgbClr val="FFFFFF"/>
                  </a:solidFill>
                  <a:latin typeface="Calibri"/>
                </a:rPr>
                <a:t>Active</a:t>
              </a:r>
              <a:r>
                <a:rPr lang="en-US" sz="1200" kern="0" dirty="0">
                  <a:solidFill>
                    <a:srgbClr val="FFFFFF"/>
                  </a:solidFill>
                  <a:latin typeface="Calibri"/>
                </a:rPr>
                <a:t>: </a:t>
              </a:r>
            </a:p>
          </p:txBody>
        </p:sp>
        <p:sp>
          <p:nvSpPr>
            <p:cNvPr id="138" name="Rounded Rectangle 137">
              <a:extLst>
                <a:ext uri="{FF2B5EF4-FFF2-40B4-BE49-F238E27FC236}">
                  <a16:creationId xmlns:a16="http://schemas.microsoft.com/office/drawing/2014/main" id="{78BCEE4B-02C7-C044-8D83-82D163D6AE87}"/>
                </a:ext>
              </a:extLst>
            </p:cNvPr>
            <p:cNvSpPr/>
            <p:nvPr/>
          </p:nvSpPr>
          <p:spPr>
            <a:xfrm>
              <a:off x="3924938" y="1391151"/>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rPr>
                <a:t>acct1</a:t>
              </a:r>
            </a:p>
          </p:txBody>
        </p:sp>
        <p:sp>
          <p:nvSpPr>
            <p:cNvPr id="139" name="Rounded Rectangle 138">
              <a:extLst>
                <a:ext uri="{FF2B5EF4-FFF2-40B4-BE49-F238E27FC236}">
                  <a16:creationId xmlns:a16="http://schemas.microsoft.com/office/drawing/2014/main" id="{0A9A94C1-40DA-8740-B201-DDA6124E3CF0}"/>
                </a:ext>
              </a:extLst>
            </p:cNvPr>
            <p:cNvSpPr/>
            <p:nvPr/>
          </p:nvSpPr>
          <p:spPr>
            <a:xfrm>
              <a:off x="3924939" y="1755403"/>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40" name="Rounded Rectangle 139">
              <a:extLst>
                <a:ext uri="{FF2B5EF4-FFF2-40B4-BE49-F238E27FC236}">
                  <a16:creationId xmlns:a16="http://schemas.microsoft.com/office/drawing/2014/main" id="{361D99BC-F28F-6F43-9AC9-83ED1D7C6C37}"/>
                </a:ext>
              </a:extLst>
            </p:cNvPr>
            <p:cNvSpPr/>
            <p:nvPr/>
          </p:nvSpPr>
          <p:spPr>
            <a:xfrm>
              <a:off x="3731427" y="2917252"/>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sp>
          <p:nvSpPr>
            <p:cNvPr id="141" name="Rounded Rectangle 140">
              <a:extLst>
                <a:ext uri="{FF2B5EF4-FFF2-40B4-BE49-F238E27FC236}">
                  <a16:creationId xmlns:a16="http://schemas.microsoft.com/office/drawing/2014/main" id="{E7A31DDF-D1F5-C94C-912B-D57C35B956CC}"/>
                </a:ext>
              </a:extLst>
            </p:cNvPr>
            <p:cNvSpPr/>
            <p:nvPr/>
          </p:nvSpPr>
          <p:spPr>
            <a:xfrm>
              <a:off x="3731427" y="3871704"/>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sp>
          <p:nvSpPr>
            <p:cNvPr id="172" name="Can 171">
              <a:extLst>
                <a:ext uri="{FF2B5EF4-FFF2-40B4-BE49-F238E27FC236}">
                  <a16:creationId xmlns:a16="http://schemas.microsoft.com/office/drawing/2014/main" id="{85C39F86-F366-8A4A-9A12-A1839AE41380}"/>
                </a:ext>
              </a:extLst>
            </p:cNvPr>
            <p:cNvSpPr/>
            <p:nvPr/>
          </p:nvSpPr>
          <p:spPr>
            <a:xfrm>
              <a:off x="3092141" y="5405973"/>
              <a:ext cx="1860028" cy="776299"/>
            </a:xfrm>
            <a:prstGeom prst="can">
              <a:avLst/>
            </a:prstGeom>
            <a:solidFill>
              <a:srgbClr val="224982"/>
            </a:solidFill>
            <a:ln w="12700" cap="flat" cmpd="sng" algn="ctr">
              <a:noFill/>
              <a:prstDash val="solid"/>
            </a:ln>
            <a:effectLst/>
          </p:spPr>
          <p:txBody>
            <a:bodyPr rtlCol="0" anchor="t"/>
            <a:lstStyle/>
            <a:p>
              <a:pPr defTabSz="914400"/>
              <a:r>
                <a:rPr lang="en-US" sz="1000" kern="0" dirty="0">
                  <a:solidFill>
                    <a:srgbClr val="FFFFFF"/>
                  </a:solidFill>
                  <a:latin typeface="Calibri"/>
                </a:rPr>
                <a:t>DB</a:t>
              </a:r>
            </a:p>
          </p:txBody>
        </p:sp>
        <p:sp>
          <p:nvSpPr>
            <p:cNvPr id="173" name="Rounded Rectangle 172">
              <a:extLst>
                <a:ext uri="{FF2B5EF4-FFF2-40B4-BE49-F238E27FC236}">
                  <a16:creationId xmlns:a16="http://schemas.microsoft.com/office/drawing/2014/main" id="{E6EBA7E5-0CE6-644A-A7F5-A4988BFCFD6D}"/>
                </a:ext>
              </a:extLst>
            </p:cNvPr>
            <p:cNvSpPr/>
            <p:nvPr/>
          </p:nvSpPr>
          <p:spPr>
            <a:xfrm>
              <a:off x="4166627" y="5835296"/>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grpSp>
          <p:nvGrpSpPr>
            <p:cNvPr id="174" name="Group 173">
              <a:extLst>
                <a:ext uri="{FF2B5EF4-FFF2-40B4-BE49-F238E27FC236}">
                  <a16:creationId xmlns:a16="http://schemas.microsoft.com/office/drawing/2014/main" id="{1800D476-10C5-3A4F-A247-D0F250BADD77}"/>
                </a:ext>
              </a:extLst>
            </p:cNvPr>
            <p:cNvGrpSpPr/>
            <p:nvPr/>
          </p:nvGrpSpPr>
          <p:grpSpPr>
            <a:xfrm>
              <a:off x="3115723" y="4598130"/>
              <a:ext cx="809217" cy="1494335"/>
              <a:chOff x="424137" y="4566664"/>
              <a:chExt cx="809217" cy="1494335"/>
            </a:xfrm>
          </p:grpSpPr>
          <p:sp>
            <p:nvSpPr>
              <p:cNvPr id="175" name="Rounded Rectangle 174">
                <a:extLst>
                  <a:ext uri="{FF2B5EF4-FFF2-40B4-BE49-F238E27FC236}">
                    <a16:creationId xmlns:a16="http://schemas.microsoft.com/office/drawing/2014/main" id="{2E561BBA-1D29-B94B-9471-6C224C2ED864}"/>
                  </a:ext>
                </a:extLst>
              </p:cNvPr>
              <p:cNvSpPr/>
              <p:nvPr/>
            </p:nvSpPr>
            <p:spPr>
              <a:xfrm>
                <a:off x="538018" y="5817626"/>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cxnSp>
            <p:nvCxnSpPr>
              <p:cNvPr id="176" name="Straight Arrow Connector 175">
                <a:extLst>
                  <a:ext uri="{FF2B5EF4-FFF2-40B4-BE49-F238E27FC236}">
                    <a16:creationId xmlns:a16="http://schemas.microsoft.com/office/drawing/2014/main" id="{5B163C5B-1241-804B-A890-3B71C1837CAF}"/>
                  </a:ext>
                </a:extLst>
              </p:cNvPr>
              <p:cNvCxnSpPr>
                <a:cxnSpLocks/>
                <a:stCxn id="177" idx="2"/>
                <a:endCxn id="175"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177" name="Rounded Rectangle 176">
                <a:extLst>
                  <a:ext uri="{FF2B5EF4-FFF2-40B4-BE49-F238E27FC236}">
                    <a16:creationId xmlns:a16="http://schemas.microsoft.com/office/drawing/2014/main" id="{74503D1F-9AE5-914D-9A41-5F1B2A79CF95}"/>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A</a:t>
                </a:r>
              </a:p>
            </p:txBody>
          </p:sp>
          <p:sp>
            <p:nvSpPr>
              <p:cNvPr id="178" name="Rounded Rectangle 177">
                <a:extLst>
                  <a:ext uri="{FF2B5EF4-FFF2-40B4-BE49-F238E27FC236}">
                    <a16:creationId xmlns:a16="http://schemas.microsoft.com/office/drawing/2014/main" id="{88EF075E-C72B-FC47-B929-BB52D86B6116}"/>
                  </a:ext>
                </a:extLst>
              </p:cNvPr>
              <p:cNvSpPr/>
              <p:nvPr/>
            </p:nvSpPr>
            <p:spPr>
              <a:xfrm>
                <a:off x="538018" y="4812279"/>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grpSp>
      </p:grpSp>
      <p:grpSp>
        <p:nvGrpSpPr>
          <p:cNvPr id="60" name="Group 59">
            <a:extLst>
              <a:ext uri="{FF2B5EF4-FFF2-40B4-BE49-F238E27FC236}">
                <a16:creationId xmlns:a16="http://schemas.microsoft.com/office/drawing/2014/main" id="{31C320FA-6748-0F41-893F-39BF2CC5C44F}"/>
              </a:ext>
            </a:extLst>
          </p:cNvPr>
          <p:cNvGrpSpPr/>
          <p:nvPr/>
        </p:nvGrpSpPr>
        <p:grpSpPr>
          <a:xfrm>
            <a:off x="573414" y="1123777"/>
            <a:ext cx="2044612" cy="5311588"/>
            <a:chOff x="329852" y="934091"/>
            <a:chExt cx="2044612" cy="5311588"/>
          </a:xfrm>
        </p:grpSpPr>
        <p:sp>
          <p:nvSpPr>
            <p:cNvPr id="20" name="Can 19">
              <a:extLst>
                <a:ext uri="{FF2B5EF4-FFF2-40B4-BE49-F238E27FC236}">
                  <a16:creationId xmlns:a16="http://schemas.microsoft.com/office/drawing/2014/main" id="{27FFE342-5B15-C94B-93FE-B0DFFC30CA02}"/>
                </a:ext>
              </a:extLst>
            </p:cNvPr>
            <p:cNvSpPr/>
            <p:nvPr/>
          </p:nvSpPr>
          <p:spPr>
            <a:xfrm>
              <a:off x="400555" y="5374507"/>
              <a:ext cx="1860028" cy="776299"/>
            </a:xfrm>
            <a:prstGeom prst="can">
              <a:avLst/>
            </a:prstGeom>
            <a:solidFill>
              <a:srgbClr val="224982"/>
            </a:solidFill>
            <a:ln w="12700" cap="flat" cmpd="sng" algn="ctr">
              <a:noFill/>
              <a:prstDash val="solid"/>
            </a:ln>
            <a:effectLst/>
          </p:spPr>
          <p:txBody>
            <a:bodyPr rtlCol="0" anchor="t"/>
            <a:lstStyle/>
            <a:p>
              <a:pPr defTabSz="914400"/>
              <a:r>
                <a:rPr lang="en-US" sz="1000" kern="0" dirty="0">
                  <a:solidFill>
                    <a:srgbClr val="FFFFFF"/>
                  </a:solidFill>
                  <a:latin typeface="Calibri"/>
                </a:rPr>
                <a:t>DB</a:t>
              </a:r>
            </a:p>
          </p:txBody>
        </p:sp>
        <p:sp>
          <p:nvSpPr>
            <p:cNvPr id="76" name="Rounded Rectangle 75">
              <a:extLst>
                <a:ext uri="{FF2B5EF4-FFF2-40B4-BE49-F238E27FC236}">
                  <a16:creationId xmlns:a16="http://schemas.microsoft.com/office/drawing/2014/main" id="{936ED932-8B2F-924E-B17A-B263B9A2AA9D}"/>
                </a:ext>
              </a:extLst>
            </p:cNvPr>
            <p:cNvSpPr/>
            <p:nvPr/>
          </p:nvSpPr>
          <p:spPr>
            <a:xfrm>
              <a:off x="1475041" y="5803830"/>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02" name="Oval 101">
              <a:extLst>
                <a:ext uri="{FF2B5EF4-FFF2-40B4-BE49-F238E27FC236}">
                  <a16:creationId xmlns:a16="http://schemas.microsoft.com/office/drawing/2014/main" id="{873E2C44-F774-9A4D-A686-CEA7CE07C63E}"/>
                </a:ext>
              </a:extLst>
            </p:cNvPr>
            <p:cNvSpPr/>
            <p:nvPr/>
          </p:nvSpPr>
          <p:spPr>
            <a:xfrm>
              <a:off x="964811" y="2593103"/>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Primary</a:t>
              </a: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p:txBody>
        </p:sp>
        <p:sp>
          <p:nvSpPr>
            <p:cNvPr id="111" name="Oval 110">
              <a:extLst>
                <a:ext uri="{FF2B5EF4-FFF2-40B4-BE49-F238E27FC236}">
                  <a16:creationId xmlns:a16="http://schemas.microsoft.com/office/drawing/2014/main" id="{33D93C00-EA85-DC40-84A9-032FAE366D45}"/>
                </a:ext>
              </a:extLst>
            </p:cNvPr>
            <p:cNvSpPr/>
            <p:nvPr/>
          </p:nvSpPr>
          <p:spPr>
            <a:xfrm>
              <a:off x="964811" y="3545518"/>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alibri"/>
                  <a:ea typeface="+mn-ea"/>
                  <a:cs typeface="+mn-cs"/>
                </a:rPr>
                <a:t>Follower</a:t>
              </a:r>
            </a:p>
          </p:txBody>
        </p:sp>
        <p:sp>
          <p:nvSpPr>
            <p:cNvPr id="127" name="Rounded Rectangle 126">
              <a:extLst>
                <a:ext uri="{FF2B5EF4-FFF2-40B4-BE49-F238E27FC236}">
                  <a16:creationId xmlns:a16="http://schemas.microsoft.com/office/drawing/2014/main" id="{6095CA67-BF18-3749-9A62-434B275FE194}"/>
                </a:ext>
              </a:extLst>
            </p:cNvPr>
            <p:cNvSpPr/>
            <p:nvPr/>
          </p:nvSpPr>
          <p:spPr>
            <a:xfrm>
              <a:off x="499015" y="1018556"/>
              <a:ext cx="1664522" cy="1064685"/>
            </a:xfrm>
            <a:prstGeom prst="roundRect">
              <a:avLst>
                <a:gd name="adj" fmla="val 8999"/>
              </a:avLst>
            </a:prstGeom>
            <a:solidFill>
              <a:srgbClr val="224982"/>
            </a:solidFill>
            <a:ln w="127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Enterprise Password Vault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   </a:t>
              </a:r>
              <a:r>
                <a:rPr lang="en-US" sz="1200" b="1" u="sng" kern="0" dirty="0">
                  <a:solidFill>
                    <a:srgbClr val="FFFFFF"/>
                  </a:solidFill>
                  <a:latin typeface="Calibri"/>
                </a:rPr>
                <a:t>Active</a:t>
              </a:r>
              <a:r>
                <a:rPr lang="en-US" sz="1200" kern="0" dirty="0">
                  <a:solidFill>
                    <a:srgbClr val="FFFFFF"/>
                  </a:solidFill>
                  <a:latin typeface="Calibri"/>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Inactive: </a:t>
              </a:r>
            </a:p>
          </p:txBody>
        </p:sp>
        <p:grpSp>
          <p:nvGrpSpPr>
            <p:cNvPr id="40" name="Group 39">
              <a:extLst>
                <a:ext uri="{FF2B5EF4-FFF2-40B4-BE49-F238E27FC236}">
                  <a16:creationId xmlns:a16="http://schemas.microsoft.com/office/drawing/2014/main" id="{D55C57F8-FD60-8346-B0F8-FC02E82EF331}"/>
                </a:ext>
              </a:extLst>
            </p:cNvPr>
            <p:cNvGrpSpPr/>
            <p:nvPr/>
          </p:nvGrpSpPr>
          <p:grpSpPr>
            <a:xfrm>
              <a:off x="424137" y="4566664"/>
              <a:ext cx="809217" cy="1494335"/>
              <a:chOff x="424137" y="4566664"/>
              <a:chExt cx="809217" cy="1494335"/>
            </a:xfrm>
          </p:grpSpPr>
          <p:sp>
            <p:nvSpPr>
              <p:cNvPr id="71" name="Rounded Rectangle 70">
                <a:extLst>
                  <a:ext uri="{FF2B5EF4-FFF2-40B4-BE49-F238E27FC236}">
                    <a16:creationId xmlns:a16="http://schemas.microsoft.com/office/drawing/2014/main" id="{A6B8137D-5FB1-024F-8896-507F8FD4BC25}"/>
                  </a:ext>
                </a:extLst>
              </p:cNvPr>
              <p:cNvSpPr/>
              <p:nvPr/>
            </p:nvSpPr>
            <p:spPr>
              <a:xfrm>
                <a:off x="538018" y="5817626"/>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cxnSp>
            <p:nvCxnSpPr>
              <p:cNvPr id="61" name="Straight Arrow Connector 60">
                <a:extLst>
                  <a:ext uri="{FF2B5EF4-FFF2-40B4-BE49-F238E27FC236}">
                    <a16:creationId xmlns:a16="http://schemas.microsoft.com/office/drawing/2014/main" id="{C75A34EA-D410-DB4E-9403-D8216917FCD9}"/>
                  </a:ext>
                </a:extLst>
              </p:cNvPr>
              <p:cNvCxnSpPr>
                <a:cxnSpLocks/>
                <a:stCxn id="113" idx="2"/>
                <a:endCxn id="71"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113" name="Rounded Rectangle 112">
                <a:extLst>
                  <a:ext uri="{FF2B5EF4-FFF2-40B4-BE49-F238E27FC236}">
                    <a16:creationId xmlns:a16="http://schemas.microsoft.com/office/drawing/2014/main" id="{5F2942DF-E264-DB4D-8D56-CA3F444D725D}"/>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A</a:t>
                </a:r>
              </a:p>
            </p:txBody>
          </p:sp>
          <p:sp>
            <p:nvSpPr>
              <p:cNvPr id="77" name="Rounded Rectangle 76">
                <a:extLst>
                  <a:ext uri="{FF2B5EF4-FFF2-40B4-BE49-F238E27FC236}">
                    <a16:creationId xmlns:a16="http://schemas.microsoft.com/office/drawing/2014/main" id="{FA6CE43B-2E56-D64A-B17E-6D77547BBA4D}"/>
                  </a:ext>
                </a:extLst>
              </p:cNvPr>
              <p:cNvSpPr/>
              <p:nvPr/>
            </p:nvSpPr>
            <p:spPr>
              <a:xfrm>
                <a:off x="538018" y="4812279"/>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grpSp>
        <p:sp>
          <p:nvSpPr>
            <p:cNvPr id="78" name="Rounded Rectangle 77">
              <a:extLst>
                <a:ext uri="{FF2B5EF4-FFF2-40B4-BE49-F238E27FC236}">
                  <a16:creationId xmlns:a16="http://schemas.microsoft.com/office/drawing/2014/main" id="{9FED1B37-8FAA-3649-BFF0-9BFA39A18333}"/>
                </a:ext>
              </a:extLst>
            </p:cNvPr>
            <p:cNvSpPr/>
            <p:nvPr/>
          </p:nvSpPr>
          <p:spPr>
            <a:xfrm>
              <a:off x="1233354" y="1392481"/>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sp>
          <p:nvSpPr>
            <p:cNvPr id="79" name="Rounded Rectangle 78">
              <a:extLst>
                <a:ext uri="{FF2B5EF4-FFF2-40B4-BE49-F238E27FC236}">
                  <a16:creationId xmlns:a16="http://schemas.microsoft.com/office/drawing/2014/main" id="{85E25A57-996B-3541-A01D-9D0439992227}"/>
                </a:ext>
              </a:extLst>
            </p:cNvPr>
            <p:cNvSpPr/>
            <p:nvPr/>
          </p:nvSpPr>
          <p:spPr>
            <a:xfrm>
              <a:off x="1233355" y="1756733"/>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rPr>
                <a:t>acct2</a:t>
              </a:r>
            </a:p>
          </p:txBody>
        </p:sp>
        <p:sp>
          <p:nvSpPr>
            <p:cNvPr id="80" name="Rounded Rectangle 79">
              <a:extLst>
                <a:ext uri="{FF2B5EF4-FFF2-40B4-BE49-F238E27FC236}">
                  <a16:creationId xmlns:a16="http://schemas.microsoft.com/office/drawing/2014/main" id="{2E798543-966A-F647-88F5-5EE9DC305E9A}"/>
                </a:ext>
              </a:extLst>
            </p:cNvPr>
            <p:cNvSpPr/>
            <p:nvPr/>
          </p:nvSpPr>
          <p:spPr>
            <a:xfrm>
              <a:off x="1039843" y="2918582"/>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sp>
          <p:nvSpPr>
            <p:cNvPr id="81" name="Rounded Rectangle 80">
              <a:extLst>
                <a:ext uri="{FF2B5EF4-FFF2-40B4-BE49-F238E27FC236}">
                  <a16:creationId xmlns:a16="http://schemas.microsoft.com/office/drawing/2014/main" id="{A0D66973-543B-6947-8CA4-CB254CB2E6B9}"/>
                </a:ext>
              </a:extLst>
            </p:cNvPr>
            <p:cNvSpPr/>
            <p:nvPr/>
          </p:nvSpPr>
          <p:spPr>
            <a:xfrm>
              <a:off x="1039843" y="3873034"/>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cxnSp>
          <p:nvCxnSpPr>
            <p:cNvPr id="191" name="Straight Arrow Connector 190">
              <a:extLst>
                <a:ext uri="{FF2B5EF4-FFF2-40B4-BE49-F238E27FC236}">
                  <a16:creationId xmlns:a16="http://schemas.microsoft.com/office/drawing/2014/main" id="{29AE236D-D1D3-5548-ACCB-B458FFEBCA21}"/>
                </a:ext>
              </a:extLst>
            </p:cNvPr>
            <p:cNvCxnSpPr>
              <a:cxnSpLocks/>
              <a:stCxn id="127" idx="2"/>
              <a:endCxn id="102" idx="0"/>
            </p:cNvCxnSpPr>
            <p:nvPr/>
          </p:nvCxnSpPr>
          <p:spPr>
            <a:xfrm flipH="1">
              <a:off x="1330571" y="2083241"/>
              <a:ext cx="705" cy="509862"/>
            </a:xfrm>
            <a:prstGeom prst="straightConnector1">
              <a:avLst/>
            </a:prstGeom>
            <a:noFill/>
            <a:ln w="25400" cap="flat" cmpd="sng" algn="ctr">
              <a:solidFill>
                <a:srgbClr val="224982"/>
              </a:solidFill>
              <a:prstDash val="solid"/>
              <a:tailEnd type="triangle"/>
            </a:ln>
            <a:effectLst/>
          </p:spPr>
        </p:cxnSp>
        <p:sp>
          <p:nvSpPr>
            <p:cNvPr id="192" name="Rounded Rectangle 191">
              <a:extLst>
                <a:ext uri="{FF2B5EF4-FFF2-40B4-BE49-F238E27FC236}">
                  <a16:creationId xmlns:a16="http://schemas.microsoft.com/office/drawing/2014/main" id="{7D771010-96B0-A24F-83F2-C0AEA0CF7F03}"/>
                </a:ext>
              </a:extLst>
            </p:cNvPr>
            <p:cNvSpPr/>
            <p:nvPr/>
          </p:nvSpPr>
          <p:spPr>
            <a:xfrm>
              <a:off x="850779" y="2191421"/>
              <a:ext cx="989221" cy="2202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en-US" sz="1100" dirty="0">
                  <a:solidFill>
                    <a:schemeClr val="bg1"/>
                  </a:solidFill>
                  <a:latin typeface="Calibri"/>
                </a:rPr>
                <a:t>Synchronizer</a:t>
              </a:r>
              <a:endParaRPr lang="en-US" sz="1100" i="0" dirty="0">
                <a:solidFill>
                  <a:schemeClr val="bg1"/>
                </a:solidFill>
                <a:ea typeface="Proxima Nova" charset="0"/>
                <a:cs typeface="Proxima Nova" charset="0"/>
              </a:endParaRPr>
            </a:p>
          </p:txBody>
        </p:sp>
        <p:cxnSp>
          <p:nvCxnSpPr>
            <p:cNvPr id="193" name="Straight Arrow Connector 192">
              <a:extLst>
                <a:ext uri="{FF2B5EF4-FFF2-40B4-BE49-F238E27FC236}">
                  <a16:creationId xmlns:a16="http://schemas.microsoft.com/office/drawing/2014/main" id="{26A756D2-C9AD-424D-A32B-CF81B8BD60CD}"/>
                </a:ext>
              </a:extLst>
            </p:cNvPr>
            <p:cNvCxnSpPr>
              <a:cxnSpLocks/>
              <a:stCxn id="102" idx="4"/>
              <a:endCxn id="111" idx="0"/>
            </p:cNvCxnSpPr>
            <p:nvPr/>
          </p:nvCxnSpPr>
          <p:spPr>
            <a:xfrm>
              <a:off x="1330571" y="3324623"/>
              <a:ext cx="0" cy="220895"/>
            </a:xfrm>
            <a:prstGeom prst="straightConnector1">
              <a:avLst/>
            </a:prstGeom>
            <a:noFill/>
            <a:ln w="25400" cap="flat" cmpd="sng" algn="ctr">
              <a:solidFill>
                <a:srgbClr val="224982"/>
              </a:solidFill>
              <a:prstDash val="solid"/>
              <a:tailEnd type="triangle"/>
            </a:ln>
            <a:effectLst/>
          </p:spPr>
        </p:cxnSp>
        <p:cxnSp>
          <p:nvCxnSpPr>
            <p:cNvPr id="194" name="Straight Arrow Connector 193">
              <a:extLst>
                <a:ext uri="{FF2B5EF4-FFF2-40B4-BE49-F238E27FC236}">
                  <a16:creationId xmlns:a16="http://schemas.microsoft.com/office/drawing/2014/main" id="{8BED508F-BA23-FD4D-8193-ED640351B5D5}"/>
                </a:ext>
              </a:extLst>
            </p:cNvPr>
            <p:cNvCxnSpPr>
              <a:cxnSpLocks/>
              <a:stCxn id="113" idx="0"/>
              <a:endCxn id="111" idx="4"/>
            </p:cNvCxnSpPr>
            <p:nvPr/>
          </p:nvCxnSpPr>
          <p:spPr>
            <a:xfrm flipV="1">
              <a:off x="828746" y="4277038"/>
              <a:ext cx="501825" cy="289626"/>
            </a:xfrm>
            <a:prstGeom prst="straightConnector1">
              <a:avLst/>
            </a:prstGeom>
            <a:noFill/>
            <a:ln w="25400" cap="flat" cmpd="sng" algn="ctr">
              <a:solidFill>
                <a:srgbClr val="224982"/>
              </a:solidFill>
              <a:prstDash val="solid"/>
              <a:tailEnd type="triangle"/>
            </a:ln>
            <a:effectLst/>
          </p:spPr>
        </p:cxnSp>
        <p:sp>
          <p:nvSpPr>
            <p:cNvPr id="195" name="Rounded Rectangle 194">
              <a:extLst>
                <a:ext uri="{FF2B5EF4-FFF2-40B4-BE49-F238E27FC236}">
                  <a16:creationId xmlns:a16="http://schemas.microsoft.com/office/drawing/2014/main" id="{4BF212BD-1108-6648-BB8A-B570E556F701}"/>
                </a:ext>
              </a:extLst>
            </p:cNvPr>
            <p:cNvSpPr/>
            <p:nvPr/>
          </p:nvSpPr>
          <p:spPr>
            <a:xfrm>
              <a:off x="329852" y="934091"/>
              <a:ext cx="2044612" cy="5311588"/>
            </a:xfrm>
            <a:prstGeom prst="roundRect">
              <a:avLst>
                <a:gd name="adj" fmla="val 4607"/>
              </a:avLst>
            </a:prstGeom>
            <a:noFill/>
            <a:ln w="38100" cap="flat" cmpd="sng" algn="ctr">
              <a:solidFill>
                <a:srgbClr val="FF000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lang="en-US" sz="1200" kern="0" dirty="0">
                <a:solidFill>
                  <a:srgbClr val="FFFFFF"/>
                </a:solidFill>
                <a:latin typeface="Calibri"/>
              </a:endParaRPr>
            </a:p>
          </p:txBody>
        </p:sp>
      </p:grpSp>
      <p:grpSp>
        <p:nvGrpSpPr>
          <p:cNvPr id="58" name="Group 57">
            <a:extLst>
              <a:ext uri="{FF2B5EF4-FFF2-40B4-BE49-F238E27FC236}">
                <a16:creationId xmlns:a16="http://schemas.microsoft.com/office/drawing/2014/main" id="{18310A0D-1B6F-434E-9C0C-23EEE92573F0}"/>
              </a:ext>
            </a:extLst>
          </p:cNvPr>
          <p:cNvGrpSpPr/>
          <p:nvPr/>
        </p:nvGrpSpPr>
        <p:grpSpPr>
          <a:xfrm>
            <a:off x="6295359" y="1123777"/>
            <a:ext cx="2044612" cy="5311588"/>
            <a:chOff x="5543381" y="934091"/>
            <a:chExt cx="2044612" cy="5311588"/>
          </a:xfrm>
        </p:grpSpPr>
        <p:sp>
          <p:nvSpPr>
            <p:cNvPr id="150" name="Oval 149">
              <a:extLst>
                <a:ext uri="{FF2B5EF4-FFF2-40B4-BE49-F238E27FC236}">
                  <a16:creationId xmlns:a16="http://schemas.microsoft.com/office/drawing/2014/main" id="{90E9FB62-3953-8240-A73C-97E612319EA3}"/>
                </a:ext>
              </a:extLst>
            </p:cNvPr>
            <p:cNvSpPr/>
            <p:nvPr/>
          </p:nvSpPr>
          <p:spPr>
            <a:xfrm>
              <a:off x="6199929" y="2591773"/>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Primary</a:t>
              </a: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p:txBody>
        </p:sp>
        <p:sp>
          <p:nvSpPr>
            <p:cNvPr id="151" name="Oval 150">
              <a:extLst>
                <a:ext uri="{FF2B5EF4-FFF2-40B4-BE49-F238E27FC236}">
                  <a16:creationId xmlns:a16="http://schemas.microsoft.com/office/drawing/2014/main" id="{87799E5F-A921-2E4A-A7F0-7200236BAEFD}"/>
                </a:ext>
              </a:extLst>
            </p:cNvPr>
            <p:cNvSpPr/>
            <p:nvPr/>
          </p:nvSpPr>
          <p:spPr>
            <a:xfrm>
              <a:off x="6199929" y="3544188"/>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alibri"/>
                  <a:ea typeface="+mn-ea"/>
                  <a:cs typeface="+mn-cs"/>
                </a:rPr>
                <a:t>Follower</a:t>
              </a:r>
            </a:p>
          </p:txBody>
        </p:sp>
        <p:sp>
          <p:nvSpPr>
            <p:cNvPr id="152" name="Rounded Rectangle 151">
              <a:extLst>
                <a:ext uri="{FF2B5EF4-FFF2-40B4-BE49-F238E27FC236}">
                  <a16:creationId xmlns:a16="http://schemas.microsoft.com/office/drawing/2014/main" id="{020A1A09-DE79-7847-9F95-338F4A9DC3E3}"/>
                </a:ext>
              </a:extLst>
            </p:cNvPr>
            <p:cNvSpPr/>
            <p:nvPr/>
          </p:nvSpPr>
          <p:spPr>
            <a:xfrm>
              <a:off x="5734133" y="1017226"/>
              <a:ext cx="1664522" cy="1064685"/>
            </a:xfrm>
            <a:prstGeom prst="roundRect">
              <a:avLst>
                <a:gd name="adj" fmla="val 8999"/>
              </a:avLst>
            </a:prstGeom>
            <a:solidFill>
              <a:srgbClr val="224982"/>
            </a:solidFill>
            <a:ln w="127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Enterprise Password Vault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Inactive: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  </a:t>
              </a:r>
              <a:r>
                <a:rPr lang="en-US" sz="1200" b="1" u="sng" kern="0" dirty="0">
                  <a:solidFill>
                    <a:srgbClr val="FFFFFF"/>
                  </a:solidFill>
                  <a:latin typeface="Calibri"/>
                </a:rPr>
                <a:t>Active</a:t>
              </a:r>
              <a:r>
                <a:rPr lang="en-US" sz="1200" kern="0" dirty="0">
                  <a:solidFill>
                    <a:srgbClr val="FFFFFF"/>
                  </a:solidFill>
                  <a:latin typeface="Calibri"/>
                </a:rPr>
                <a:t>: </a:t>
              </a:r>
            </a:p>
          </p:txBody>
        </p:sp>
        <p:cxnSp>
          <p:nvCxnSpPr>
            <p:cNvPr id="153" name="Straight Arrow Connector 152">
              <a:extLst>
                <a:ext uri="{FF2B5EF4-FFF2-40B4-BE49-F238E27FC236}">
                  <a16:creationId xmlns:a16="http://schemas.microsoft.com/office/drawing/2014/main" id="{AF61479E-3756-2348-9543-8A29CF9264D5}"/>
                </a:ext>
              </a:extLst>
            </p:cNvPr>
            <p:cNvCxnSpPr>
              <a:cxnSpLocks/>
              <a:stCxn id="152" idx="2"/>
              <a:endCxn id="150" idx="0"/>
            </p:cNvCxnSpPr>
            <p:nvPr/>
          </p:nvCxnSpPr>
          <p:spPr>
            <a:xfrm flipH="1">
              <a:off x="6565689" y="2081911"/>
              <a:ext cx="705" cy="509862"/>
            </a:xfrm>
            <a:prstGeom prst="straightConnector1">
              <a:avLst/>
            </a:prstGeom>
            <a:noFill/>
            <a:ln w="25400" cap="flat" cmpd="sng" algn="ctr">
              <a:solidFill>
                <a:srgbClr val="224982"/>
              </a:solidFill>
              <a:prstDash val="solid"/>
              <a:tailEnd type="triangle"/>
            </a:ln>
            <a:effectLst/>
          </p:spPr>
        </p:cxnSp>
        <p:sp>
          <p:nvSpPr>
            <p:cNvPr id="154" name="Rounded Rectangle 153">
              <a:extLst>
                <a:ext uri="{FF2B5EF4-FFF2-40B4-BE49-F238E27FC236}">
                  <a16:creationId xmlns:a16="http://schemas.microsoft.com/office/drawing/2014/main" id="{CAA98319-6E60-AA46-9D2A-5A8A9F473CDE}"/>
                </a:ext>
              </a:extLst>
            </p:cNvPr>
            <p:cNvSpPr/>
            <p:nvPr/>
          </p:nvSpPr>
          <p:spPr>
            <a:xfrm>
              <a:off x="6071783" y="2186288"/>
              <a:ext cx="989221" cy="2202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en-US" sz="1100" dirty="0">
                  <a:solidFill>
                    <a:schemeClr val="bg1"/>
                  </a:solidFill>
                  <a:latin typeface="Calibri"/>
                </a:rPr>
                <a:t>Synchronizer</a:t>
              </a:r>
              <a:endParaRPr lang="en-US" sz="1100" i="0" dirty="0">
                <a:solidFill>
                  <a:schemeClr val="bg1"/>
                </a:solidFill>
                <a:ea typeface="Proxima Nova" charset="0"/>
                <a:cs typeface="Proxima Nova" charset="0"/>
              </a:endParaRPr>
            </a:p>
          </p:txBody>
        </p:sp>
        <p:cxnSp>
          <p:nvCxnSpPr>
            <p:cNvPr id="155" name="Straight Arrow Connector 154">
              <a:extLst>
                <a:ext uri="{FF2B5EF4-FFF2-40B4-BE49-F238E27FC236}">
                  <a16:creationId xmlns:a16="http://schemas.microsoft.com/office/drawing/2014/main" id="{8F18AF2B-72ED-4846-8766-CDA9CC9FA7A9}"/>
                </a:ext>
              </a:extLst>
            </p:cNvPr>
            <p:cNvCxnSpPr>
              <a:cxnSpLocks/>
              <a:stCxn id="150" idx="4"/>
              <a:endCxn id="151" idx="0"/>
            </p:cNvCxnSpPr>
            <p:nvPr/>
          </p:nvCxnSpPr>
          <p:spPr>
            <a:xfrm>
              <a:off x="6565689" y="3323293"/>
              <a:ext cx="0" cy="220895"/>
            </a:xfrm>
            <a:prstGeom prst="straightConnector1">
              <a:avLst/>
            </a:prstGeom>
            <a:noFill/>
            <a:ln w="25400" cap="flat" cmpd="sng" algn="ctr">
              <a:solidFill>
                <a:srgbClr val="224982"/>
              </a:solidFill>
              <a:prstDash val="solid"/>
              <a:tailEnd type="triangle"/>
            </a:ln>
            <a:effectLst/>
          </p:spPr>
        </p:cxnSp>
        <p:cxnSp>
          <p:nvCxnSpPr>
            <p:cNvPr id="156" name="Straight Arrow Connector 155">
              <a:extLst>
                <a:ext uri="{FF2B5EF4-FFF2-40B4-BE49-F238E27FC236}">
                  <a16:creationId xmlns:a16="http://schemas.microsoft.com/office/drawing/2014/main" id="{AE3630F9-A611-8846-92EC-4C236E51BFA8}"/>
                </a:ext>
              </a:extLst>
            </p:cNvPr>
            <p:cNvCxnSpPr>
              <a:cxnSpLocks/>
              <a:stCxn id="189" idx="0"/>
              <a:endCxn id="151" idx="5"/>
            </p:cNvCxnSpPr>
            <p:nvPr/>
          </p:nvCxnSpPr>
          <p:spPr>
            <a:xfrm flipH="1" flipV="1">
              <a:off x="6824320" y="4168579"/>
              <a:ext cx="196814" cy="415043"/>
            </a:xfrm>
            <a:prstGeom prst="straightConnector1">
              <a:avLst/>
            </a:prstGeom>
            <a:noFill/>
            <a:ln w="25400" cap="flat" cmpd="sng" algn="ctr">
              <a:solidFill>
                <a:srgbClr val="224982"/>
              </a:solidFill>
              <a:prstDash val="solid"/>
              <a:tailEnd type="triangle"/>
            </a:ln>
            <a:effectLst/>
          </p:spPr>
        </p:cxnSp>
        <p:sp>
          <p:nvSpPr>
            <p:cNvPr id="157" name="Rounded Rectangle 156">
              <a:extLst>
                <a:ext uri="{FF2B5EF4-FFF2-40B4-BE49-F238E27FC236}">
                  <a16:creationId xmlns:a16="http://schemas.microsoft.com/office/drawing/2014/main" id="{45103CB7-3E8A-E54E-B855-954161644BA9}"/>
                </a:ext>
              </a:extLst>
            </p:cNvPr>
            <p:cNvSpPr/>
            <p:nvPr/>
          </p:nvSpPr>
          <p:spPr>
            <a:xfrm>
              <a:off x="6468472" y="1391151"/>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rPr>
                <a:t>acct1</a:t>
              </a:r>
            </a:p>
          </p:txBody>
        </p:sp>
        <p:sp>
          <p:nvSpPr>
            <p:cNvPr id="158" name="Rounded Rectangle 157">
              <a:extLst>
                <a:ext uri="{FF2B5EF4-FFF2-40B4-BE49-F238E27FC236}">
                  <a16:creationId xmlns:a16="http://schemas.microsoft.com/office/drawing/2014/main" id="{9A997317-E2A3-114B-AB1F-CBE15D51B34F}"/>
                </a:ext>
              </a:extLst>
            </p:cNvPr>
            <p:cNvSpPr/>
            <p:nvPr/>
          </p:nvSpPr>
          <p:spPr>
            <a:xfrm>
              <a:off x="6468473" y="1755403"/>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59" name="Rounded Rectangle 158">
              <a:extLst>
                <a:ext uri="{FF2B5EF4-FFF2-40B4-BE49-F238E27FC236}">
                  <a16:creationId xmlns:a16="http://schemas.microsoft.com/office/drawing/2014/main" id="{F1C3D612-9538-F54B-9D8D-0612FCDF71D8}"/>
                </a:ext>
              </a:extLst>
            </p:cNvPr>
            <p:cNvSpPr/>
            <p:nvPr/>
          </p:nvSpPr>
          <p:spPr>
            <a:xfrm>
              <a:off x="6274961" y="2917252"/>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60" name="Rounded Rectangle 159">
              <a:extLst>
                <a:ext uri="{FF2B5EF4-FFF2-40B4-BE49-F238E27FC236}">
                  <a16:creationId xmlns:a16="http://schemas.microsoft.com/office/drawing/2014/main" id="{18CC6221-93E0-1146-8237-F9168F8B1BFD}"/>
                </a:ext>
              </a:extLst>
            </p:cNvPr>
            <p:cNvSpPr/>
            <p:nvPr/>
          </p:nvSpPr>
          <p:spPr>
            <a:xfrm>
              <a:off x="6274961" y="3871704"/>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179" name="Can 178">
              <a:extLst>
                <a:ext uri="{FF2B5EF4-FFF2-40B4-BE49-F238E27FC236}">
                  <a16:creationId xmlns:a16="http://schemas.microsoft.com/office/drawing/2014/main" id="{25EBACAB-8CF6-A845-8613-218B6BF422F6}"/>
                </a:ext>
              </a:extLst>
            </p:cNvPr>
            <p:cNvSpPr/>
            <p:nvPr/>
          </p:nvSpPr>
          <p:spPr>
            <a:xfrm>
              <a:off x="5596670" y="5374507"/>
              <a:ext cx="1860028" cy="776299"/>
            </a:xfrm>
            <a:prstGeom prst="can">
              <a:avLst/>
            </a:prstGeom>
            <a:solidFill>
              <a:srgbClr val="224982"/>
            </a:solidFill>
            <a:ln w="12700" cap="flat" cmpd="sng" algn="ctr">
              <a:noFill/>
              <a:prstDash val="solid"/>
            </a:ln>
            <a:effectLst/>
          </p:spPr>
          <p:txBody>
            <a:bodyPr rtlCol="0" anchor="t"/>
            <a:lstStyle/>
            <a:p>
              <a:pPr defTabSz="914400"/>
              <a:r>
                <a:rPr lang="en-US" sz="1000" kern="0" dirty="0">
                  <a:solidFill>
                    <a:srgbClr val="FFFFFF"/>
                  </a:solidFill>
                  <a:latin typeface="Calibri"/>
                </a:rPr>
                <a:t>DB</a:t>
              </a:r>
            </a:p>
          </p:txBody>
        </p:sp>
        <p:grpSp>
          <p:nvGrpSpPr>
            <p:cNvPr id="181" name="Group 180">
              <a:extLst>
                <a:ext uri="{FF2B5EF4-FFF2-40B4-BE49-F238E27FC236}">
                  <a16:creationId xmlns:a16="http://schemas.microsoft.com/office/drawing/2014/main" id="{D70DD06D-2BEF-DB4F-8E97-FD8D74BBF990}"/>
                </a:ext>
              </a:extLst>
            </p:cNvPr>
            <p:cNvGrpSpPr/>
            <p:nvPr/>
          </p:nvGrpSpPr>
          <p:grpSpPr>
            <a:xfrm>
              <a:off x="5620252" y="4566664"/>
              <a:ext cx="809217" cy="1494335"/>
              <a:chOff x="424137" y="4566664"/>
              <a:chExt cx="809217" cy="1494335"/>
            </a:xfrm>
          </p:grpSpPr>
          <p:sp>
            <p:nvSpPr>
              <p:cNvPr id="182" name="Rounded Rectangle 181">
                <a:extLst>
                  <a:ext uri="{FF2B5EF4-FFF2-40B4-BE49-F238E27FC236}">
                    <a16:creationId xmlns:a16="http://schemas.microsoft.com/office/drawing/2014/main" id="{D1CB1CEE-4391-0C48-9D35-139A5E12487E}"/>
                  </a:ext>
                </a:extLst>
              </p:cNvPr>
              <p:cNvSpPr/>
              <p:nvPr/>
            </p:nvSpPr>
            <p:spPr>
              <a:xfrm>
                <a:off x="538018" y="5817626"/>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cxnSp>
            <p:nvCxnSpPr>
              <p:cNvPr id="183" name="Straight Arrow Connector 182">
                <a:extLst>
                  <a:ext uri="{FF2B5EF4-FFF2-40B4-BE49-F238E27FC236}">
                    <a16:creationId xmlns:a16="http://schemas.microsoft.com/office/drawing/2014/main" id="{A823E6F0-A6E6-944F-98E7-285104A0BD9E}"/>
                  </a:ext>
                </a:extLst>
              </p:cNvPr>
              <p:cNvCxnSpPr>
                <a:cxnSpLocks/>
                <a:stCxn id="184" idx="2"/>
                <a:endCxn id="182"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184" name="Rounded Rectangle 183">
                <a:extLst>
                  <a:ext uri="{FF2B5EF4-FFF2-40B4-BE49-F238E27FC236}">
                    <a16:creationId xmlns:a16="http://schemas.microsoft.com/office/drawing/2014/main" id="{2E23CD50-64B3-B840-A205-6CD268E55837}"/>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A</a:t>
                </a:r>
              </a:p>
            </p:txBody>
          </p:sp>
          <p:sp>
            <p:nvSpPr>
              <p:cNvPr id="185" name="Rounded Rectangle 184">
                <a:extLst>
                  <a:ext uri="{FF2B5EF4-FFF2-40B4-BE49-F238E27FC236}">
                    <a16:creationId xmlns:a16="http://schemas.microsoft.com/office/drawing/2014/main" id="{6EBCC32C-908E-E54F-A6F6-5A0DBF57399C}"/>
                  </a:ext>
                </a:extLst>
              </p:cNvPr>
              <p:cNvSpPr/>
              <p:nvPr/>
            </p:nvSpPr>
            <p:spPr>
              <a:xfrm>
                <a:off x="538018" y="4812279"/>
                <a:ext cx="581453" cy="24337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acct1</a:t>
                </a:r>
                <a:endParaRPr lang="en-US" sz="1200" b="0" i="0" dirty="0">
                  <a:solidFill>
                    <a:schemeClr val="bg1"/>
                  </a:solidFill>
                  <a:ea typeface="Proxima Nova" charset="0"/>
                  <a:cs typeface="Proxima Nova" charset="0"/>
                </a:endParaRPr>
              </a:p>
            </p:txBody>
          </p:sp>
        </p:grpSp>
        <p:grpSp>
          <p:nvGrpSpPr>
            <p:cNvPr id="186" name="Group 185">
              <a:extLst>
                <a:ext uri="{FF2B5EF4-FFF2-40B4-BE49-F238E27FC236}">
                  <a16:creationId xmlns:a16="http://schemas.microsoft.com/office/drawing/2014/main" id="{A794E324-0ADB-EC46-95A0-8259F4326F53}"/>
                </a:ext>
              </a:extLst>
            </p:cNvPr>
            <p:cNvGrpSpPr/>
            <p:nvPr/>
          </p:nvGrpSpPr>
          <p:grpSpPr>
            <a:xfrm>
              <a:off x="6616525" y="4583622"/>
              <a:ext cx="809217" cy="1494335"/>
              <a:chOff x="424137" y="4566664"/>
              <a:chExt cx="809217" cy="1494335"/>
            </a:xfrm>
          </p:grpSpPr>
          <p:sp>
            <p:nvSpPr>
              <p:cNvPr id="187" name="Rounded Rectangle 186">
                <a:extLst>
                  <a:ext uri="{FF2B5EF4-FFF2-40B4-BE49-F238E27FC236}">
                    <a16:creationId xmlns:a16="http://schemas.microsoft.com/office/drawing/2014/main" id="{59C199F9-E8A5-734F-995C-7A79B449F872}"/>
                  </a:ext>
                </a:extLst>
              </p:cNvPr>
              <p:cNvSpPr/>
              <p:nvPr/>
            </p:nvSpPr>
            <p:spPr>
              <a:xfrm>
                <a:off x="538018" y="5817626"/>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cxnSp>
            <p:nvCxnSpPr>
              <p:cNvPr id="188" name="Straight Arrow Connector 187">
                <a:extLst>
                  <a:ext uri="{FF2B5EF4-FFF2-40B4-BE49-F238E27FC236}">
                    <a16:creationId xmlns:a16="http://schemas.microsoft.com/office/drawing/2014/main" id="{4B8FE678-E506-804D-ADFF-9E1C19E15B78}"/>
                  </a:ext>
                </a:extLst>
              </p:cNvPr>
              <p:cNvCxnSpPr>
                <a:cxnSpLocks/>
                <a:stCxn id="189" idx="2"/>
                <a:endCxn id="187"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189" name="Rounded Rectangle 188">
                <a:extLst>
                  <a:ext uri="{FF2B5EF4-FFF2-40B4-BE49-F238E27FC236}">
                    <a16:creationId xmlns:a16="http://schemas.microsoft.com/office/drawing/2014/main" id="{CF97C03B-4C9F-CF42-B940-9410806CC019}"/>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B</a:t>
                </a:r>
              </a:p>
            </p:txBody>
          </p:sp>
          <p:sp>
            <p:nvSpPr>
              <p:cNvPr id="190" name="Rounded Rectangle 189">
                <a:extLst>
                  <a:ext uri="{FF2B5EF4-FFF2-40B4-BE49-F238E27FC236}">
                    <a16:creationId xmlns:a16="http://schemas.microsoft.com/office/drawing/2014/main" id="{49BA6113-06C7-6A43-9F27-48422ACE84D5}"/>
                  </a:ext>
                </a:extLst>
              </p:cNvPr>
              <p:cNvSpPr/>
              <p:nvPr/>
            </p:nvSpPr>
            <p:spPr>
              <a:xfrm>
                <a:off x="538018" y="4812279"/>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grpSp>
        <p:sp>
          <p:nvSpPr>
            <p:cNvPr id="196" name="Rounded Rectangle 195">
              <a:extLst>
                <a:ext uri="{FF2B5EF4-FFF2-40B4-BE49-F238E27FC236}">
                  <a16:creationId xmlns:a16="http://schemas.microsoft.com/office/drawing/2014/main" id="{1B5823D4-E663-1C43-B189-0DB34EADF1B6}"/>
                </a:ext>
              </a:extLst>
            </p:cNvPr>
            <p:cNvSpPr/>
            <p:nvPr/>
          </p:nvSpPr>
          <p:spPr>
            <a:xfrm>
              <a:off x="5543381" y="934091"/>
              <a:ext cx="2044612" cy="5311588"/>
            </a:xfrm>
            <a:prstGeom prst="roundRect">
              <a:avLst>
                <a:gd name="adj" fmla="val 4607"/>
              </a:avLst>
            </a:prstGeom>
            <a:noFill/>
            <a:ln w="38100" cap="flat" cmpd="sng" algn="ctr">
              <a:solidFill>
                <a:srgbClr val="FF000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lang="en-US" sz="1200" kern="0" dirty="0">
                <a:solidFill>
                  <a:srgbClr val="FFFFFF"/>
                </a:solidFill>
                <a:latin typeface="Calibri"/>
              </a:endParaRPr>
            </a:p>
          </p:txBody>
        </p:sp>
      </p:grpSp>
      <p:grpSp>
        <p:nvGrpSpPr>
          <p:cNvPr id="57" name="Group 56">
            <a:extLst>
              <a:ext uri="{FF2B5EF4-FFF2-40B4-BE49-F238E27FC236}">
                <a16:creationId xmlns:a16="http://schemas.microsoft.com/office/drawing/2014/main" id="{C288D427-635F-D946-A676-4A06678D9D88}"/>
              </a:ext>
            </a:extLst>
          </p:cNvPr>
          <p:cNvGrpSpPr/>
          <p:nvPr/>
        </p:nvGrpSpPr>
        <p:grpSpPr>
          <a:xfrm>
            <a:off x="9365267" y="1206912"/>
            <a:ext cx="1860028" cy="5133580"/>
            <a:chOff x="8215534" y="1017226"/>
            <a:chExt cx="1860028" cy="5133580"/>
          </a:xfrm>
        </p:grpSpPr>
        <p:sp>
          <p:nvSpPr>
            <p:cNvPr id="197" name="Oval 196">
              <a:extLst>
                <a:ext uri="{FF2B5EF4-FFF2-40B4-BE49-F238E27FC236}">
                  <a16:creationId xmlns:a16="http://schemas.microsoft.com/office/drawing/2014/main" id="{82D2208E-872C-424A-9544-47AE4281F659}"/>
                </a:ext>
              </a:extLst>
            </p:cNvPr>
            <p:cNvSpPr/>
            <p:nvPr/>
          </p:nvSpPr>
          <p:spPr>
            <a:xfrm>
              <a:off x="8818793" y="2591773"/>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Primary</a:t>
              </a: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p:txBody>
        </p:sp>
        <p:sp>
          <p:nvSpPr>
            <p:cNvPr id="198" name="Oval 197">
              <a:extLst>
                <a:ext uri="{FF2B5EF4-FFF2-40B4-BE49-F238E27FC236}">
                  <a16:creationId xmlns:a16="http://schemas.microsoft.com/office/drawing/2014/main" id="{9CF0E94D-0DCC-954F-99B8-87B3A75B6754}"/>
                </a:ext>
              </a:extLst>
            </p:cNvPr>
            <p:cNvSpPr/>
            <p:nvPr/>
          </p:nvSpPr>
          <p:spPr>
            <a:xfrm>
              <a:off x="8818793" y="3544188"/>
              <a:ext cx="731520" cy="731520"/>
            </a:xfrm>
            <a:prstGeom prst="ellipse">
              <a:avLst/>
            </a:prstGeom>
            <a:solidFill>
              <a:srgbClr val="224982"/>
            </a:solidFill>
            <a:ln w="12700" cap="flat" cmpd="sng" algn="ctr">
              <a:noFill/>
              <a:prstDash val="solid"/>
            </a:ln>
            <a:effectLst/>
          </p:spPr>
          <p:txBody>
            <a:bodyPr lIns="0" tIns="0" rIns="0" bIns="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Calibri"/>
                  <a:ea typeface="+mn-ea"/>
                  <a:cs typeface="+mn-cs"/>
                </a:rPr>
                <a:t>Follower</a:t>
              </a:r>
            </a:p>
          </p:txBody>
        </p:sp>
        <p:sp>
          <p:nvSpPr>
            <p:cNvPr id="199" name="Rounded Rectangle 198">
              <a:extLst>
                <a:ext uri="{FF2B5EF4-FFF2-40B4-BE49-F238E27FC236}">
                  <a16:creationId xmlns:a16="http://schemas.microsoft.com/office/drawing/2014/main" id="{79CD4BC4-773D-C343-9A00-11EA0CC627A8}"/>
                </a:ext>
              </a:extLst>
            </p:cNvPr>
            <p:cNvSpPr/>
            <p:nvPr/>
          </p:nvSpPr>
          <p:spPr>
            <a:xfrm>
              <a:off x="8352997" y="1017226"/>
              <a:ext cx="1664522" cy="1064685"/>
            </a:xfrm>
            <a:prstGeom prst="roundRect">
              <a:avLst>
                <a:gd name="adj" fmla="val 8999"/>
              </a:avLst>
            </a:prstGeom>
            <a:solidFill>
              <a:srgbClr val="224982"/>
            </a:solidFill>
            <a:ln w="127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FFFFFF"/>
                  </a:solidFill>
                  <a:latin typeface="Calibri"/>
                </a:rPr>
                <a:t>Enterprise Password Vault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Inactive: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alibri"/>
                </a:rPr>
                <a:t>  </a:t>
              </a:r>
              <a:r>
                <a:rPr lang="en-US" sz="1200" b="1" u="sng" kern="0" dirty="0">
                  <a:solidFill>
                    <a:srgbClr val="FFFFFF"/>
                  </a:solidFill>
                  <a:latin typeface="Calibri"/>
                </a:rPr>
                <a:t>Active</a:t>
              </a:r>
              <a:r>
                <a:rPr lang="en-US" sz="1200" kern="0" dirty="0">
                  <a:solidFill>
                    <a:srgbClr val="FFFFFF"/>
                  </a:solidFill>
                  <a:latin typeface="Calibri"/>
                </a:rPr>
                <a:t>: </a:t>
              </a:r>
            </a:p>
          </p:txBody>
        </p:sp>
        <p:sp>
          <p:nvSpPr>
            <p:cNvPr id="204" name="Rounded Rectangle 203">
              <a:extLst>
                <a:ext uri="{FF2B5EF4-FFF2-40B4-BE49-F238E27FC236}">
                  <a16:creationId xmlns:a16="http://schemas.microsoft.com/office/drawing/2014/main" id="{AFE94227-130B-DB49-A889-247189B00D1A}"/>
                </a:ext>
              </a:extLst>
            </p:cNvPr>
            <p:cNvSpPr/>
            <p:nvPr/>
          </p:nvSpPr>
          <p:spPr>
            <a:xfrm>
              <a:off x="9087336" y="1391151"/>
              <a:ext cx="581453" cy="243373"/>
            </a:xfrm>
            <a:prstGeom prst="roundRect">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acct1’</a:t>
              </a:r>
            </a:p>
          </p:txBody>
        </p:sp>
        <p:sp>
          <p:nvSpPr>
            <p:cNvPr id="205" name="Rounded Rectangle 204">
              <a:extLst>
                <a:ext uri="{FF2B5EF4-FFF2-40B4-BE49-F238E27FC236}">
                  <a16:creationId xmlns:a16="http://schemas.microsoft.com/office/drawing/2014/main" id="{3D63EA0E-66D2-F841-829D-2506EB70614D}"/>
                </a:ext>
              </a:extLst>
            </p:cNvPr>
            <p:cNvSpPr/>
            <p:nvPr/>
          </p:nvSpPr>
          <p:spPr>
            <a:xfrm>
              <a:off x="9087337" y="1755403"/>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206" name="Rounded Rectangle 205">
              <a:extLst>
                <a:ext uri="{FF2B5EF4-FFF2-40B4-BE49-F238E27FC236}">
                  <a16:creationId xmlns:a16="http://schemas.microsoft.com/office/drawing/2014/main" id="{ACA9A0CF-72B4-8A48-B105-5B6C3A1D9715}"/>
                </a:ext>
              </a:extLst>
            </p:cNvPr>
            <p:cNvSpPr/>
            <p:nvPr/>
          </p:nvSpPr>
          <p:spPr>
            <a:xfrm>
              <a:off x="8893825" y="2917252"/>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207" name="Rounded Rectangle 206">
              <a:extLst>
                <a:ext uri="{FF2B5EF4-FFF2-40B4-BE49-F238E27FC236}">
                  <a16:creationId xmlns:a16="http://schemas.microsoft.com/office/drawing/2014/main" id="{C6FA35BA-FEE6-7F4B-9F2F-E06D09E21DA4}"/>
                </a:ext>
              </a:extLst>
            </p:cNvPr>
            <p:cNvSpPr/>
            <p:nvPr/>
          </p:nvSpPr>
          <p:spPr>
            <a:xfrm>
              <a:off x="8893825" y="3871704"/>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sp>
          <p:nvSpPr>
            <p:cNvPr id="208" name="Can 207">
              <a:extLst>
                <a:ext uri="{FF2B5EF4-FFF2-40B4-BE49-F238E27FC236}">
                  <a16:creationId xmlns:a16="http://schemas.microsoft.com/office/drawing/2014/main" id="{01CEE06A-B0AB-D84E-8C57-83AE4B50D913}"/>
                </a:ext>
              </a:extLst>
            </p:cNvPr>
            <p:cNvSpPr/>
            <p:nvPr/>
          </p:nvSpPr>
          <p:spPr>
            <a:xfrm>
              <a:off x="8215534" y="5374507"/>
              <a:ext cx="1860028" cy="776299"/>
            </a:xfrm>
            <a:prstGeom prst="can">
              <a:avLst/>
            </a:prstGeom>
            <a:solidFill>
              <a:srgbClr val="224982"/>
            </a:solidFill>
            <a:ln w="12700" cap="flat" cmpd="sng" algn="ctr">
              <a:noFill/>
              <a:prstDash val="solid"/>
            </a:ln>
            <a:effectLst/>
          </p:spPr>
          <p:txBody>
            <a:bodyPr rtlCol="0" anchor="t"/>
            <a:lstStyle/>
            <a:p>
              <a:pPr defTabSz="914400"/>
              <a:r>
                <a:rPr lang="en-US" sz="1000" kern="0" dirty="0">
                  <a:solidFill>
                    <a:srgbClr val="FFFFFF"/>
                  </a:solidFill>
                  <a:latin typeface="Calibri"/>
                </a:rPr>
                <a:t>DB</a:t>
              </a:r>
            </a:p>
          </p:txBody>
        </p:sp>
        <p:sp>
          <p:nvSpPr>
            <p:cNvPr id="210" name="Rounded Rectangle 209">
              <a:extLst>
                <a:ext uri="{FF2B5EF4-FFF2-40B4-BE49-F238E27FC236}">
                  <a16:creationId xmlns:a16="http://schemas.microsoft.com/office/drawing/2014/main" id="{43115A2E-B68B-EC4B-A19D-A8BE71E4A04F}"/>
                </a:ext>
              </a:extLst>
            </p:cNvPr>
            <p:cNvSpPr/>
            <p:nvPr/>
          </p:nvSpPr>
          <p:spPr>
            <a:xfrm>
              <a:off x="8352997" y="5817626"/>
              <a:ext cx="581453" cy="243373"/>
            </a:xfrm>
            <a:prstGeom prst="roundRect">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acct1’</a:t>
              </a:r>
            </a:p>
          </p:txBody>
        </p:sp>
        <p:grpSp>
          <p:nvGrpSpPr>
            <p:cNvPr id="214" name="Group 213">
              <a:extLst>
                <a:ext uri="{FF2B5EF4-FFF2-40B4-BE49-F238E27FC236}">
                  <a16:creationId xmlns:a16="http://schemas.microsoft.com/office/drawing/2014/main" id="{CEDF83A4-C723-D942-B5A1-1F8D477EABD1}"/>
                </a:ext>
              </a:extLst>
            </p:cNvPr>
            <p:cNvGrpSpPr/>
            <p:nvPr/>
          </p:nvGrpSpPr>
          <p:grpSpPr>
            <a:xfrm>
              <a:off x="9235389" y="4583622"/>
              <a:ext cx="809217" cy="1494335"/>
              <a:chOff x="424137" y="4566664"/>
              <a:chExt cx="809217" cy="1494335"/>
            </a:xfrm>
          </p:grpSpPr>
          <p:sp>
            <p:nvSpPr>
              <p:cNvPr id="215" name="Rounded Rectangle 214">
                <a:extLst>
                  <a:ext uri="{FF2B5EF4-FFF2-40B4-BE49-F238E27FC236}">
                    <a16:creationId xmlns:a16="http://schemas.microsoft.com/office/drawing/2014/main" id="{5A95EBDE-21E8-3F4B-9876-74FC77A2834D}"/>
                  </a:ext>
                </a:extLst>
              </p:cNvPr>
              <p:cNvSpPr/>
              <p:nvPr/>
            </p:nvSpPr>
            <p:spPr>
              <a:xfrm>
                <a:off x="538018" y="5817626"/>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cxnSp>
            <p:nvCxnSpPr>
              <p:cNvPr id="216" name="Straight Arrow Connector 215">
                <a:extLst>
                  <a:ext uri="{FF2B5EF4-FFF2-40B4-BE49-F238E27FC236}">
                    <a16:creationId xmlns:a16="http://schemas.microsoft.com/office/drawing/2014/main" id="{4D0E13EC-B1F6-6244-98E0-491BDC05E806}"/>
                  </a:ext>
                </a:extLst>
              </p:cNvPr>
              <p:cNvCxnSpPr>
                <a:cxnSpLocks/>
                <a:stCxn id="217" idx="2"/>
                <a:endCxn id="215" idx="0"/>
              </p:cNvCxnSpPr>
              <p:nvPr/>
            </p:nvCxnSpPr>
            <p:spPr>
              <a:xfrm flipH="1">
                <a:off x="828745" y="5084881"/>
                <a:ext cx="1" cy="732745"/>
              </a:xfrm>
              <a:prstGeom prst="straightConnector1">
                <a:avLst/>
              </a:prstGeom>
              <a:noFill/>
              <a:ln w="25400" cap="flat" cmpd="sng" algn="ctr">
                <a:solidFill>
                  <a:schemeClr val="tx1">
                    <a:lumMod val="50000"/>
                    <a:lumOff val="50000"/>
                  </a:schemeClr>
                </a:solidFill>
                <a:prstDash val="solid"/>
                <a:tailEnd type="triangle"/>
              </a:ln>
              <a:effectLst/>
            </p:spPr>
          </p:cxnSp>
          <p:sp>
            <p:nvSpPr>
              <p:cNvPr id="217" name="Rounded Rectangle 216">
                <a:extLst>
                  <a:ext uri="{FF2B5EF4-FFF2-40B4-BE49-F238E27FC236}">
                    <a16:creationId xmlns:a16="http://schemas.microsoft.com/office/drawing/2014/main" id="{947F6F79-1A60-F243-962B-30E30D45F3DF}"/>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B</a:t>
                </a:r>
              </a:p>
            </p:txBody>
          </p:sp>
          <p:sp>
            <p:nvSpPr>
              <p:cNvPr id="218" name="Rounded Rectangle 217">
                <a:extLst>
                  <a:ext uri="{FF2B5EF4-FFF2-40B4-BE49-F238E27FC236}">
                    <a16:creationId xmlns:a16="http://schemas.microsoft.com/office/drawing/2014/main" id="{DF9694B7-88EF-7346-A756-4969C568160C}"/>
                  </a:ext>
                </a:extLst>
              </p:cNvPr>
              <p:cNvSpPr/>
              <p:nvPr/>
            </p:nvSpPr>
            <p:spPr>
              <a:xfrm>
                <a:off x="538018" y="4812279"/>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grpSp>
        <p:grpSp>
          <p:nvGrpSpPr>
            <p:cNvPr id="220" name="Group 219">
              <a:extLst>
                <a:ext uri="{FF2B5EF4-FFF2-40B4-BE49-F238E27FC236}">
                  <a16:creationId xmlns:a16="http://schemas.microsoft.com/office/drawing/2014/main" id="{7CE28AC9-6200-8F49-931A-43CBA0E7102A}"/>
                </a:ext>
              </a:extLst>
            </p:cNvPr>
            <p:cNvGrpSpPr/>
            <p:nvPr/>
          </p:nvGrpSpPr>
          <p:grpSpPr>
            <a:xfrm>
              <a:off x="8262842" y="4589276"/>
              <a:ext cx="1377155" cy="1245308"/>
              <a:chOff x="424137" y="4566664"/>
              <a:chExt cx="1377155" cy="1245308"/>
            </a:xfrm>
          </p:grpSpPr>
          <p:cxnSp>
            <p:nvCxnSpPr>
              <p:cNvPr id="222" name="Straight Arrow Connector 221">
                <a:extLst>
                  <a:ext uri="{FF2B5EF4-FFF2-40B4-BE49-F238E27FC236}">
                    <a16:creationId xmlns:a16="http://schemas.microsoft.com/office/drawing/2014/main" id="{2938B31B-1A9B-8541-A6F5-9513CF676F17}"/>
                  </a:ext>
                </a:extLst>
              </p:cNvPr>
              <p:cNvCxnSpPr>
                <a:cxnSpLocks/>
                <a:stCxn id="223" idx="2"/>
                <a:endCxn id="215" idx="0"/>
              </p:cNvCxnSpPr>
              <p:nvPr/>
            </p:nvCxnSpPr>
            <p:spPr>
              <a:xfrm>
                <a:off x="828746" y="5084881"/>
                <a:ext cx="972546" cy="727091"/>
              </a:xfrm>
              <a:prstGeom prst="straightConnector1">
                <a:avLst/>
              </a:prstGeom>
              <a:noFill/>
              <a:ln w="25400" cap="flat" cmpd="sng" algn="ctr">
                <a:solidFill>
                  <a:schemeClr val="tx1">
                    <a:lumMod val="50000"/>
                    <a:lumOff val="50000"/>
                  </a:schemeClr>
                </a:solidFill>
                <a:prstDash val="solid"/>
                <a:tailEnd type="triangle"/>
              </a:ln>
              <a:effectLst/>
            </p:spPr>
          </p:cxnSp>
          <p:sp>
            <p:nvSpPr>
              <p:cNvPr id="223" name="Rounded Rectangle 222">
                <a:extLst>
                  <a:ext uri="{FF2B5EF4-FFF2-40B4-BE49-F238E27FC236}">
                    <a16:creationId xmlns:a16="http://schemas.microsoft.com/office/drawing/2014/main" id="{693061C1-2457-214F-8F82-C732EFE5B4F4}"/>
                  </a:ext>
                </a:extLst>
              </p:cNvPr>
              <p:cNvSpPr/>
              <p:nvPr/>
            </p:nvSpPr>
            <p:spPr>
              <a:xfrm>
                <a:off x="424137" y="4566664"/>
                <a:ext cx="809217" cy="518217"/>
              </a:xfrm>
              <a:prstGeom prst="roundRect">
                <a:avLst/>
              </a:prstGeom>
              <a:solidFill>
                <a:srgbClr val="FFFFFF">
                  <a:alpha val="50000"/>
                </a:srgbClr>
              </a:solidFill>
              <a:ln w="12700" cap="flat" cmpd="sng" algn="ctr">
                <a:solidFill>
                  <a:srgbClr val="FFFFFF">
                    <a:lumMod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App A</a:t>
                </a:r>
              </a:p>
            </p:txBody>
          </p:sp>
          <p:sp>
            <p:nvSpPr>
              <p:cNvPr id="224" name="Rounded Rectangle 223">
                <a:extLst>
                  <a:ext uri="{FF2B5EF4-FFF2-40B4-BE49-F238E27FC236}">
                    <a16:creationId xmlns:a16="http://schemas.microsoft.com/office/drawing/2014/main" id="{68B9158F-446C-DF4D-BC6F-96FB287C0FF1}"/>
                  </a:ext>
                </a:extLst>
              </p:cNvPr>
              <p:cNvSpPr/>
              <p:nvPr/>
            </p:nvSpPr>
            <p:spPr>
              <a:xfrm>
                <a:off x="538018" y="4812279"/>
                <a:ext cx="581453" cy="24337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en-US" sz="1200" dirty="0">
                    <a:solidFill>
                      <a:schemeClr val="bg1"/>
                    </a:solidFill>
                    <a:ea typeface="Proxima Nova" charset="0"/>
                    <a:cs typeface="Proxima Nova" charset="0"/>
                  </a:rPr>
                  <a:t>acct2</a:t>
                </a:r>
                <a:endParaRPr lang="en-US" sz="1200" b="0" i="0" dirty="0">
                  <a:solidFill>
                    <a:schemeClr val="bg1"/>
                  </a:solidFill>
                  <a:ea typeface="Proxima Nova" charset="0"/>
                  <a:cs typeface="Proxima Nova" charset="0"/>
                </a:endParaRPr>
              </a:p>
            </p:txBody>
          </p:sp>
        </p:grpSp>
        <p:cxnSp>
          <p:nvCxnSpPr>
            <p:cNvPr id="225" name="Straight Arrow Connector 224">
              <a:extLst>
                <a:ext uri="{FF2B5EF4-FFF2-40B4-BE49-F238E27FC236}">
                  <a16:creationId xmlns:a16="http://schemas.microsoft.com/office/drawing/2014/main" id="{9818C683-9075-CA4C-B9C2-70BC07793E9D}"/>
                </a:ext>
              </a:extLst>
            </p:cNvPr>
            <p:cNvCxnSpPr>
              <a:cxnSpLocks/>
              <a:stCxn id="223" idx="0"/>
              <a:endCxn id="198" idx="3"/>
            </p:cNvCxnSpPr>
            <p:nvPr/>
          </p:nvCxnSpPr>
          <p:spPr>
            <a:xfrm flipV="1">
              <a:off x="8667451" y="4168579"/>
              <a:ext cx="258471" cy="420697"/>
            </a:xfrm>
            <a:prstGeom prst="straightConnector1">
              <a:avLst/>
            </a:prstGeom>
            <a:noFill/>
            <a:ln w="25400" cap="flat" cmpd="sng" algn="ctr">
              <a:solidFill>
                <a:srgbClr val="224982"/>
              </a:solidFill>
              <a:prstDash val="solid"/>
              <a:tailEnd type="triangle"/>
            </a:ln>
            <a:effectLst/>
          </p:spPr>
        </p:cxnSp>
      </p:grpSp>
      <p:sp>
        <p:nvSpPr>
          <p:cNvPr id="62" name="Rectangle 61">
            <a:extLst>
              <a:ext uri="{FF2B5EF4-FFF2-40B4-BE49-F238E27FC236}">
                <a16:creationId xmlns:a16="http://schemas.microsoft.com/office/drawing/2014/main" id="{B4CF347A-E236-9344-9267-7C3E54E56773}"/>
              </a:ext>
            </a:extLst>
          </p:cNvPr>
          <p:cNvSpPr/>
          <p:nvPr/>
        </p:nvSpPr>
        <p:spPr>
          <a:xfrm>
            <a:off x="932718" y="742949"/>
            <a:ext cx="1326004" cy="369332"/>
          </a:xfrm>
          <a:prstGeom prst="rect">
            <a:avLst/>
          </a:prstGeom>
        </p:spPr>
        <p:txBody>
          <a:bodyPr wrap="none">
            <a:spAutoFit/>
          </a:bodyPr>
          <a:lstStyle/>
          <a:p>
            <a:r>
              <a:rPr lang="en-US" dirty="0">
                <a:ea typeface="Proxima Nova" charset="0"/>
                <a:cs typeface="Proxima Nova" charset="0"/>
              </a:rPr>
              <a:t>Initial State</a:t>
            </a:r>
            <a:endParaRPr lang="en-US" dirty="0"/>
          </a:p>
        </p:txBody>
      </p:sp>
      <p:sp>
        <p:nvSpPr>
          <p:cNvPr id="226" name="Rectangle 225">
            <a:extLst>
              <a:ext uri="{FF2B5EF4-FFF2-40B4-BE49-F238E27FC236}">
                <a16:creationId xmlns:a16="http://schemas.microsoft.com/office/drawing/2014/main" id="{6F34988B-B630-4B44-A7F3-BF15F003D33B}"/>
              </a:ext>
            </a:extLst>
          </p:cNvPr>
          <p:cNvSpPr/>
          <p:nvPr/>
        </p:nvSpPr>
        <p:spPr>
          <a:xfrm>
            <a:off x="4048540" y="754445"/>
            <a:ext cx="1236236" cy="369332"/>
          </a:xfrm>
          <a:prstGeom prst="rect">
            <a:avLst/>
          </a:prstGeom>
        </p:spPr>
        <p:txBody>
          <a:bodyPr wrap="none">
            <a:spAutoFit/>
          </a:bodyPr>
          <a:lstStyle/>
          <a:p>
            <a:r>
              <a:rPr lang="en-US" dirty="0">
                <a:ea typeface="Proxima Nova" charset="0"/>
                <a:cs typeface="Proxima Nova" charset="0"/>
              </a:rPr>
              <a:t>Rotation 1</a:t>
            </a:r>
            <a:endParaRPr lang="en-US" dirty="0"/>
          </a:p>
        </p:txBody>
      </p:sp>
      <p:sp>
        <p:nvSpPr>
          <p:cNvPr id="227" name="Rectangle 226">
            <a:extLst>
              <a:ext uri="{FF2B5EF4-FFF2-40B4-BE49-F238E27FC236}">
                <a16:creationId xmlns:a16="http://schemas.microsoft.com/office/drawing/2014/main" id="{B05D376D-C362-524A-911B-B8B965B32E7D}"/>
              </a:ext>
            </a:extLst>
          </p:cNvPr>
          <p:cNvSpPr/>
          <p:nvPr/>
        </p:nvSpPr>
        <p:spPr>
          <a:xfrm>
            <a:off x="6455432" y="749578"/>
            <a:ext cx="1826141" cy="369332"/>
          </a:xfrm>
          <a:prstGeom prst="rect">
            <a:avLst/>
          </a:prstGeom>
        </p:spPr>
        <p:txBody>
          <a:bodyPr wrap="none">
            <a:spAutoFit/>
          </a:bodyPr>
          <a:lstStyle/>
          <a:p>
            <a:r>
              <a:rPr lang="en-US" dirty="0">
                <a:ea typeface="Proxima Nova" charset="0"/>
                <a:cs typeface="Proxima Nova" charset="0"/>
              </a:rPr>
              <a:t>Synchronization</a:t>
            </a:r>
            <a:endParaRPr lang="en-US" dirty="0"/>
          </a:p>
        </p:txBody>
      </p:sp>
      <p:sp>
        <p:nvSpPr>
          <p:cNvPr id="228" name="Rectangle 227">
            <a:extLst>
              <a:ext uri="{FF2B5EF4-FFF2-40B4-BE49-F238E27FC236}">
                <a16:creationId xmlns:a16="http://schemas.microsoft.com/office/drawing/2014/main" id="{C1661BC9-0482-0F4C-B64E-E71265DA5601}"/>
              </a:ext>
            </a:extLst>
          </p:cNvPr>
          <p:cNvSpPr/>
          <p:nvPr/>
        </p:nvSpPr>
        <p:spPr>
          <a:xfrm>
            <a:off x="9716166" y="725216"/>
            <a:ext cx="1236236" cy="369332"/>
          </a:xfrm>
          <a:prstGeom prst="rect">
            <a:avLst/>
          </a:prstGeom>
        </p:spPr>
        <p:txBody>
          <a:bodyPr wrap="none">
            <a:spAutoFit/>
          </a:bodyPr>
          <a:lstStyle/>
          <a:p>
            <a:r>
              <a:rPr lang="en-US" dirty="0">
                <a:ea typeface="Proxima Nova" charset="0"/>
                <a:cs typeface="Proxima Nova" charset="0"/>
              </a:rPr>
              <a:t>Rotation 2</a:t>
            </a:r>
            <a:endParaRPr lang="en-US" dirty="0"/>
          </a:p>
        </p:txBody>
      </p:sp>
      <p:sp>
        <p:nvSpPr>
          <p:cNvPr id="229" name="Rounded Rectangle 228">
            <a:extLst>
              <a:ext uri="{FF2B5EF4-FFF2-40B4-BE49-F238E27FC236}">
                <a16:creationId xmlns:a16="http://schemas.microsoft.com/office/drawing/2014/main" id="{DF179EF4-1278-1A4F-850C-5F9C0FC68DB9}"/>
              </a:ext>
            </a:extLst>
          </p:cNvPr>
          <p:cNvSpPr/>
          <p:nvPr/>
        </p:nvSpPr>
        <p:spPr>
          <a:xfrm>
            <a:off x="3672569" y="1524985"/>
            <a:ext cx="1682584" cy="75825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en-US" sz="1200" dirty="0">
              <a:solidFill>
                <a:schemeClr val="bg1"/>
              </a:solidFill>
            </a:endParaRPr>
          </a:p>
        </p:txBody>
      </p:sp>
      <p:grpSp>
        <p:nvGrpSpPr>
          <p:cNvPr id="65" name="Group 64">
            <a:extLst>
              <a:ext uri="{FF2B5EF4-FFF2-40B4-BE49-F238E27FC236}">
                <a16:creationId xmlns:a16="http://schemas.microsoft.com/office/drawing/2014/main" id="{3BDE851E-2A78-474B-B407-EC3D3C430364}"/>
              </a:ext>
            </a:extLst>
          </p:cNvPr>
          <p:cNvGrpSpPr/>
          <p:nvPr/>
        </p:nvGrpSpPr>
        <p:grpSpPr>
          <a:xfrm>
            <a:off x="2706825" y="951316"/>
            <a:ext cx="957027" cy="751207"/>
            <a:chOff x="2706825" y="951316"/>
            <a:chExt cx="957027" cy="751207"/>
          </a:xfrm>
        </p:grpSpPr>
        <p:sp>
          <p:nvSpPr>
            <p:cNvPr id="63" name="Rectangle 62">
              <a:extLst>
                <a:ext uri="{FF2B5EF4-FFF2-40B4-BE49-F238E27FC236}">
                  <a16:creationId xmlns:a16="http://schemas.microsoft.com/office/drawing/2014/main" id="{ECC8009C-88C1-D647-ABD0-F8159F22ABBC}"/>
                </a:ext>
              </a:extLst>
            </p:cNvPr>
            <p:cNvSpPr/>
            <p:nvPr/>
          </p:nvSpPr>
          <p:spPr>
            <a:xfrm>
              <a:off x="2780730" y="1271636"/>
              <a:ext cx="809216" cy="430887"/>
            </a:xfrm>
            <a:prstGeom prst="rect">
              <a:avLst/>
            </a:prstGeom>
          </p:spPr>
          <p:txBody>
            <a:bodyPr wrap="square">
              <a:spAutoFit/>
            </a:bodyPr>
            <a:lstStyle/>
            <a:p>
              <a:pPr algn="ctr"/>
              <a:r>
                <a:rPr lang="en-US" sz="1050" dirty="0">
                  <a:ea typeface="Proxima Nova" charset="0"/>
                  <a:cs typeface="Proxima Nova" charset="0"/>
                </a:rPr>
                <a:t>CPM Interval</a:t>
              </a:r>
              <a:endParaRPr lang="en-US" sz="1050" dirty="0"/>
            </a:p>
          </p:txBody>
        </p:sp>
        <p:sp>
          <p:nvSpPr>
            <p:cNvPr id="64" name="Right Brace 63">
              <a:extLst>
                <a:ext uri="{FF2B5EF4-FFF2-40B4-BE49-F238E27FC236}">
                  <a16:creationId xmlns:a16="http://schemas.microsoft.com/office/drawing/2014/main" id="{7DA3CB5F-AA3D-EB4E-8AEF-D7323D3AE4A4}"/>
                </a:ext>
              </a:extLst>
            </p:cNvPr>
            <p:cNvSpPr/>
            <p:nvPr/>
          </p:nvSpPr>
          <p:spPr>
            <a:xfrm rot="5400000">
              <a:off x="3039112" y="619029"/>
              <a:ext cx="292453" cy="957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3CCEF30F-C6E2-134B-8AA5-52B6FC302936}"/>
              </a:ext>
            </a:extLst>
          </p:cNvPr>
          <p:cNvGrpSpPr/>
          <p:nvPr/>
        </p:nvGrpSpPr>
        <p:grpSpPr>
          <a:xfrm>
            <a:off x="5391621" y="951316"/>
            <a:ext cx="957027" cy="735818"/>
            <a:chOff x="2706825" y="951316"/>
            <a:chExt cx="957027" cy="735818"/>
          </a:xfrm>
        </p:grpSpPr>
        <p:sp>
          <p:nvSpPr>
            <p:cNvPr id="231" name="Rectangle 230">
              <a:extLst>
                <a:ext uri="{FF2B5EF4-FFF2-40B4-BE49-F238E27FC236}">
                  <a16:creationId xmlns:a16="http://schemas.microsoft.com/office/drawing/2014/main" id="{7FFD70BB-EE8E-244A-8463-CBAC9BBE379C}"/>
                </a:ext>
              </a:extLst>
            </p:cNvPr>
            <p:cNvSpPr/>
            <p:nvPr/>
          </p:nvSpPr>
          <p:spPr>
            <a:xfrm>
              <a:off x="2780730" y="1271636"/>
              <a:ext cx="809216" cy="415498"/>
            </a:xfrm>
            <a:prstGeom prst="rect">
              <a:avLst/>
            </a:prstGeom>
          </p:spPr>
          <p:txBody>
            <a:bodyPr wrap="square">
              <a:spAutoFit/>
            </a:bodyPr>
            <a:lstStyle/>
            <a:p>
              <a:pPr algn="ctr"/>
              <a:r>
                <a:rPr lang="en-US" sz="1050" dirty="0">
                  <a:ea typeface="Proxima Nova" charset="0"/>
                  <a:cs typeface="Proxima Nova" charset="0"/>
                </a:rPr>
                <a:t>Sync Interval</a:t>
              </a:r>
              <a:endParaRPr lang="en-US" sz="1050" dirty="0"/>
            </a:p>
          </p:txBody>
        </p:sp>
        <p:sp>
          <p:nvSpPr>
            <p:cNvPr id="232" name="Right Brace 231">
              <a:extLst>
                <a:ext uri="{FF2B5EF4-FFF2-40B4-BE49-F238E27FC236}">
                  <a16:creationId xmlns:a16="http://schemas.microsoft.com/office/drawing/2014/main" id="{3584C49D-C0FC-074D-9DD4-FBBF601F3A68}"/>
                </a:ext>
              </a:extLst>
            </p:cNvPr>
            <p:cNvSpPr/>
            <p:nvPr/>
          </p:nvSpPr>
          <p:spPr>
            <a:xfrm rot="5400000">
              <a:off x="3039112" y="619029"/>
              <a:ext cx="292453" cy="957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233" name="Group 232">
            <a:extLst>
              <a:ext uri="{FF2B5EF4-FFF2-40B4-BE49-F238E27FC236}">
                <a16:creationId xmlns:a16="http://schemas.microsoft.com/office/drawing/2014/main" id="{97BC22A2-FEC9-CB43-8A10-BBD20C5ADB2A}"/>
              </a:ext>
            </a:extLst>
          </p:cNvPr>
          <p:cNvGrpSpPr/>
          <p:nvPr/>
        </p:nvGrpSpPr>
        <p:grpSpPr>
          <a:xfrm>
            <a:off x="8492183" y="957112"/>
            <a:ext cx="957027" cy="735818"/>
            <a:chOff x="2706825" y="951316"/>
            <a:chExt cx="957027" cy="735818"/>
          </a:xfrm>
        </p:grpSpPr>
        <p:sp>
          <p:nvSpPr>
            <p:cNvPr id="234" name="Rectangle 233">
              <a:extLst>
                <a:ext uri="{FF2B5EF4-FFF2-40B4-BE49-F238E27FC236}">
                  <a16:creationId xmlns:a16="http://schemas.microsoft.com/office/drawing/2014/main" id="{7F1CA948-E30F-344A-B2C5-24FEE15B0662}"/>
                </a:ext>
              </a:extLst>
            </p:cNvPr>
            <p:cNvSpPr/>
            <p:nvPr/>
          </p:nvSpPr>
          <p:spPr>
            <a:xfrm>
              <a:off x="2780730" y="1271636"/>
              <a:ext cx="809216" cy="415498"/>
            </a:xfrm>
            <a:prstGeom prst="rect">
              <a:avLst/>
            </a:prstGeom>
          </p:spPr>
          <p:txBody>
            <a:bodyPr wrap="square">
              <a:spAutoFit/>
            </a:bodyPr>
            <a:lstStyle/>
            <a:p>
              <a:pPr algn="ctr"/>
              <a:r>
                <a:rPr lang="en-US" sz="1050" dirty="0">
                  <a:ea typeface="Proxima Nova" charset="0"/>
                  <a:cs typeface="Proxima Nova" charset="0"/>
                </a:rPr>
                <a:t>Grace Period</a:t>
              </a:r>
              <a:endParaRPr lang="en-US" sz="1050" dirty="0"/>
            </a:p>
          </p:txBody>
        </p:sp>
        <p:sp>
          <p:nvSpPr>
            <p:cNvPr id="235" name="Right Brace 234">
              <a:extLst>
                <a:ext uri="{FF2B5EF4-FFF2-40B4-BE49-F238E27FC236}">
                  <a16:creationId xmlns:a16="http://schemas.microsoft.com/office/drawing/2014/main" id="{B171422F-F6F5-214C-B0EE-24D292EB62BB}"/>
                </a:ext>
              </a:extLst>
            </p:cNvPr>
            <p:cNvSpPr/>
            <p:nvPr/>
          </p:nvSpPr>
          <p:spPr>
            <a:xfrm rot="5400000">
              <a:off x="3039112" y="619029"/>
              <a:ext cx="292453" cy="957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4052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42C908F8-EA2C-F84D-B358-AB3B27DAF9E9}"/>
              </a:ext>
            </a:extLst>
          </p:cNvPr>
          <p:cNvSpPr/>
          <p:nvPr/>
        </p:nvSpPr>
        <p:spPr>
          <a:xfrm>
            <a:off x="3214838" y="1241659"/>
            <a:ext cx="5669279" cy="5207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Safe w/ assigned CPM</a:t>
            </a:r>
          </a:p>
        </p:txBody>
      </p:sp>
      <p:sp>
        <p:nvSpPr>
          <p:cNvPr id="2" name="Slide Number Placeholder 1">
            <a:extLst>
              <a:ext uri="{FF2B5EF4-FFF2-40B4-BE49-F238E27FC236}">
                <a16:creationId xmlns:a16="http://schemas.microsoft.com/office/drawing/2014/main" id="{D5027626-CC2B-C34B-876C-037E0105A0D4}"/>
              </a:ext>
            </a:extLst>
          </p:cNvPr>
          <p:cNvSpPr>
            <a:spLocks noGrp="1"/>
          </p:cNvSpPr>
          <p:nvPr>
            <p:ph type="sldNum" sz="quarter" idx="12"/>
          </p:nvPr>
        </p:nvSpPr>
        <p:spPr/>
        <p:txBody>
          <a:bodyPr/>
          <a:lstStyle/>
          <a:p>
            <a:fld id="{9C4DAF8E-FDD9-D749-9BB5-653BA8DA8860}" type="slidenum">
              <a:rPr lang="en-US" smtClean="0"/>
              <a:pPr/>
              <a:t>4</a:t>
            </a:fld>
            <a:endParaRPr lang="en-US"/>
          </a:p>
        </p:txBody>
      </p:sp>
      <p:sp>
        <p:nvSpPr>
          <p:cNvPr id="6" name="Title 5">
            <a:extLst>
              <a:ext uri="{FF2B5EF4-FFF2-40B4-BE49-F238E27FC236}">
                <a16:creationId xmlns:a16="http://schemas.microsoft.com/office/drawing/2014/main" id="{F958A881-8851-2941-96FF-0C3F09AD5254}"/>
              </a:ext>
            </a:extLst>
          </p:cNvPr>
          <p:cNvSpPr>
            <a:spLocks noGrp="1"/>
          </p:cNvSpPr>
          <p:nvPr>
            <p:ph type="title"/>
          </p:nvPr>
        </p:nvSpPr>
        <p:spPr/>
        <p:txBody>
          <a:bodyPr/>
          <a:lstStyle/>
          <a:p>
            <a:r>
              <a:rPr lang="en-US" dirty="0"/>
              <a:t>Dual Accounts Object Model</a:t>
            </a:r>
          </a:p>
        </p:txBody>
      </p:sp>
      <p:sp>
        <p:nvSpPr>
          <p:cNvPr id="3" name="Rounded Rectangle 2">
            <a:extLst>
              <a:ext uri="{FF2B5EF4-FFF2-40B4-BE49-F238E27FC236}">
                <a16:creationId xmlns:a16="http://schemas.microsoft.com/office/drawing/2014/main" id="{093E241A-EA06-C14D-A47D-6D392834553B}"/>
              </a:ext>
            </a:extLst>
          </p:cNvPr>
          <p:cNvSpPr/>
          <p:nvPr/>
        </p:nvSpPr>
        <p:spPr>
          <a:xfrm>
            <a:off x="4092327" y="2010091"/>
            <a:ext cx="4144162" cy="34814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Rotational Group</a:t>
            </a:r>
          </a:p>
        </p:txBody>
      </p:sp>
      <p:sp>
        <p:nvSpPr>
          <p:cNvPr id="8" name="Rounded Rectangle 7">
            <a:extLst>
              <a:ext uri="{FF2B5EF4-FFF2-40B4-BE49-F238E27FC236}">
                <a16:creationId xmlns:a16="http://schemas.microsoft.com/office/drawing/2014/main" id="{84A3F3DA-6F39-244E-8AC2-3148720D5FC7}"/>
              </a:ext>
            </a:extLst>
          </p:cNvPr>
          <p:cNvSpPr/>
          <p:nvPr/>
        </p:nvSpPr>
        <p:spPr>
          <a:xfrm>
            <a:off x="9221002" y="1241658"/>
            <a:ext cx="2743200" cy="456237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Rotational Group</a:t>
            </a:r>
          </a:p>
          <a:p>
            <a:pPr algn="ctr"/>
            <a:r>
              <a:rPr lang="en-US" dirty="0">
                <a:solidFill>
                  <a:schemeClr val="tx1"/>
                </a:solidFill>
              </a:rPr>
              <a:t>Platform</a:t>
            </a:r>
          </a:p>
          <a:p>
            <a:pPr algn="ctr"/>
            <a:endParaRPr lang="en-US" dirty="0">
              <a:solidFill>
                <a:schemeClr val="tx1"/>
              </a:solidFill>
            </a:endParaRPr>
          </a:p>
          <a:p>
            <a:r>
              <a:rPr lang="en-US" sz="1200" dirty="0">
                <a:solidFill>
                  <a:schemeClr val="tx1"/>
                </a:solidFill>
              </a:rPr>
              <a:t>.</a:t>
            </a:r>
            <a:r>
              <a:rPr lang="en-US" sz="1200" dirty="0" err="1">
                <a:solidFill>
                  <a:schemeClr val="tx1"/>
                </a:solidFill>
              </a:rPr>
              <a:t>ini</a:t>
            </a:r>
            <a:r>
              <a:rPr lang="en-US" sz="1200" dirty="0">
                <a:solidFill>
                  <a:schemeClr val="tx1"/>
                </a:solidFill>
              </a:rPr>
              <a:t> derived from </a:t>
            </a:r>
            <a:r>
              <a:rPr lang="en-US" sz="1200" dirty="0" err="1">
                <a:solidFill>
                  <a:schemeClr val="tx1"/>
                </a:solidFill>
              </a:rPr>
              <a:t>SampleGroup.ini</a:t>
            </a:r>
            <a:r>
              <a:rPr lang="en-US" sz="1200" dirty="0">
                <a:solidFill>
                  <a:schemeClr val="tx1"/>
                </a:solidFill>
              </a:rPr>
              <a:t>:</a:t>
            </a:r>
          </a:p>
          <a:p>
            <a:pPr marL="114300" lvl="1" indent="-104775">
              <a:buFont typeface="Arial" panose="020B0604020202020204" pitchFamily="34" charset="0"/>
              <a:buChar char="•"/>
            </a:pPr>
            <a:r>
              <a:rPr lang="en-US" sz="1200" dirty="0">
                <a:solidFill>
                  <a:schemeClr val="tx1"/>
                </a:solidFill>
              </a:rPr>
              <a:t>modified </a:t>
            </a:r>
            <a:r>
              <a:rPr lang="en-US" sz="1200" dirty="0" err="1">
                <a:solidFill>
                  <a:schemeClr val="tx1"/>
                </a:solidFill>
              </a:rPr>
              <a:t>PlatformID</a:t>
            </a:r>
            <a:r>
              <a:rPr lang="en-US" sz="1200" dirty="0">
                <a:solidFill>
                  <a:schemeClr val="tx1"/>
                </a:solidFill>
              </a:rPr>
              <a:t> and </a:t>
            </a:r>
            <a:r>
              <a:rPr lang="en-US" sz="1200" dirty="0" err="1">
                <a:solidFill>
                  <a:schemeClr val="tx1"/>
                </a:solidFill>
              </a:rPr>
              <a:t>PlatformName</a:t>
            </a:r>
            <a:endParaRPr lang="en-US" sz="1200" dirty="0">
              <a:solidFill>
                <a:schemeClr val="tx1"/>
              </a:solidFill>
            </a:endParaRPr>
          </a:p>
          <a:p>
            <a:pPr marL="114300" lvl="2" indent="-104775">
              <a:buFont typeface="Arial" panose="020B0604020202020204" pitchFamily="34" charset="0"/>
              <a:buChar char="•"/>
            </a:pPr>
            <a:r>
              <a:rPr lang="en-US" sz="1200" dirty="0" err="1">
                <a:solidFill>
                  <a:schemeClr val="tx1"/>
                </a:solidFill>
              </a:rPr>
              <a:t>PolicyType</a:t>
            </a:r>
            <a:r>
              <a:rPr lang="en-US" sz="1200" dirty="0">
                <a:solidFill>
                  <a:schemeClr val="tx1"/>
                </a:solidFill>
              </a:rPr>
              <a:t>=</a:t>
            </a:r>
            <a:r>
              <a:rPr lang="en-US" sz="1200" dirty="0" err="1">
                <a:solidFill>
                  <a:schemeClr val="tx1"/>
                </a:solidFill>
              </a:rPr>
              <a:t>RotationalGroup</a:t>
            </a:r>
            <a:endParaRPr lang="en-US" sz="1200" dirty="0">
              <a:solidFill>
                <a:schemeClr val="tx1"/>
              </a:solidFill>
            </a:endParaRPr>
          </a:p>
          <a:p>
            <a:pPr marL="114300" lvl="2" indent="-104775">
              <a:buFont typeface="Arial" panose="020B0604020202020204" pitchFamily="34" charset="0"/>
              <a:buChar char="•"/>
            </a:pPr>
            <a:r>
              <a:rPr lang="en-US" sz="1200" dirty="0">
                <a:solidFill>
                  <a:schemeClr val="tx1"/>
                </a:solidFill>
              </a:rPr>
              <a:t>Additional Grace Period parameter in minutes</a:t>
            </a:r>
          </a:p>
          <a:p>
            <a:pPr marL="114300" indent="-114300">
              <a:buFont typeface="Arial" panose="020B0604020202020204" pitchFamily="34" charset="0"/>
              <a:buChar char="•"/>
            </a:pPr>
            <a:endParaRPr lang="en-US" sz="1200" dirty="0">
              <a:solidFill>
                <a:schemeClr val="tx1"/>
              </a:solidFill>
            </a:endParaRPr>
          </a:p>
          <a:p>
            <a:pPr marL="114300" indent="-114300"/>
            <a:r>
              <a:rPr lang="en-US" sz="1200" dirty="0">
                <a:solidFill>
                  <a:schemeClr val="tx1"/>
                </a:solidFill>
              </a:rPr>
              <a:t>.xml derived from </a:t>
            </a:r>
            <a:r>
              <a:rPr lang="en-US" sz="1200" dirty="0" err="1">
                <a:solidFill>
                  <a:schemeClr val="tx1"/>
                </a:solidFill>
              </a:rPr>
              <a:t>SampleGroup.xml</a:t>
            </a:r>
            <a:r>
              <a:rPr lang="en-US" sz="1200" dirty="0">
                <a:solidFill>
                  <a:schemeClr val="tx1"/>
                </a:solidFill>
              </a:rPr>
              <a:t>:</a:t>
            </a:r>
          </a:p>
          <a:p>
            <a:pPr marL="171450" indent="-171450">
              <a:buFont typeface="Arial" panose="020B0604020202020204" pitchFamily="34" charset="0"/>
              <a:buChar char="•"/>
            </a:pPr>
            <a:r>
              <a:rPr lang="en-US" sz="1200" dirty="0">
                <a:solidFill>
                  <a:schemeClr val="tx1"/>
                </a:solidFill>
              </a:rPr>
              <a:t>Platform ID same as in .</a:t>
            </a:r>
            <a:r>
              <a:rPr lang="en-US" sz="1200" dirty="0" err="1">
                <a:solidFill>
                  <a:schemeClr val="tx1"/>
                </a:solidFill>
              </a:rPr>
              <a:t>ini</a:t>
            </a: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4 additional properties:</a:t>
            </a:r>
          </a:p>
          <a:p>
            <a:pPr marL="230188" indent="-106363">
              <a:buFont typeface="Arial" panose="020B0604020202020204" pitchFamily="34" charset="0"/>
              <a:buChar char="•"/>
            </a:pPr>
            <a:r>
              <a:rPr lang="en-US" sz="1200" dirty="0">
                <a:solidFill>
                  <a:schemeClr val="tx1"/>
                </a:solidFill>
              </a:rPr>
              <a:t>&lt;</a:t>
            </a:r>
            <a:r>
              <a:rPr lang="en-US" sz="1200" dirty="0" err="1">
                <a:solidFill>
                  <a:schemeClr val="tx1"/>
                </a:solidFill>
              </a:rPr>
              <a:t>CurrInd</a:t>
            </a:r>
            <a:r>
              <a:rPr lang="en-US" sz="1200" dirty="0">
                <a:solidFill>
                  <a:schemeClr val="tx1"/>
                </a:solidFill>
              </a:rPr>
              <a:t>&gt;</a:t>
            </a:r>
          </a:p>
          <a:p>
            <a:pPr marL="230188" indent="-106363">
              <a:buFont typeface="Arial" panose="020B0604020202020204" pitchFamily="34" charset="0"/>
              <a:buChar char="•"/>
            </a:pPr>
            <a:r>
              <a:rPr lang="en-US" sz="1200" dirty="0">
                <a:solidFill>
                  <a:schemeClr val="tx1"/>
                </a:solidFill>
              </a:rPr>
              <a:t>&lt;</a:t>
            </a:r>
            <a:r>
              <a:rPr lang="en-US" sz="1200" dirty="0" err="1">
                <a:solidFill>
                  <a:schemeClr val="tx1"/>
                </a:solidFill>
              </a:rPr>
              <a:t>VirtualUserName</a:t>
            </a:r>
            <a:r>
              <a:rPr lang="en-US" sz="1200" dirty="0">
                <a:solidFill>
                  <a:schemeClr val="tx1"/>
                </a:solidFill>
              </a:rPr>
              <a:t>&gt;</a:t>
            </a:r>
          </a:p>
          <a:p>
            <a:pPr marL="230188" indent="-106363">
              <a:buFont typeface="Arial" panose="020B0604020202020204" pitchFamily="34" charset="0"/>
              <a:buChar char="•"/>
            </a:pPr>
            <a:r>
              <a:rPr lang="en-US" sz="1200" dirty="0">
                <a:solidFill>
                  <a:schemeClr val="tx1"/>
                </a:solidFill>
              </a:rPr>
              <a:t>&lt;Index&gt;</a:t>
            </a:r>
          </a:p>
          <a:p>
            <a:pPr marL="230188" indent="-106363">
              <a:buFont typeface="Arial" panose="020B0604020202020204" pitchFamily="34" charset="0"/>
              <a:buChar char="•"/>
            </a:pPr>
            <a:r>
              <a:rPr lang="en-US" sz="1200" dirty="0">
                <a:solidFill>
                  <a:schemeClr val="tx1"/>
                </a:solidFill>
              </a:rPr>
              <a:t>&lt;</a:t>
            </a:r>
            <a:r>
              <a:rPr lang="en-US" sz="1200" dirty="0" err="1">
                <a:solidFill>
                  <a:schemeClr val="tx1"/>
                </a:solidFill>
              </a:rPr>
              <a:t>DualAccountStatus</a:t>
            </a:r>
            <a:r>
              <a:rPr lang="en-US" sz="1200" dirty="0">
                <a:solidFill>
                  <a:schemeClr val="tx1"/>
                </a:solidFill>
              </a:rPr>
              <a:t>&gt;</a:t>
            </a:r>
          </a:p>
          <a:p>
            <a:endParaRPr lang="en-US" sz="1200" dirty="0">
              <a:solidFill>
                <a:schemeClr val="tx1"/>
              </a:solidFill>
            </a:endParaRPr>
          </a:p>
          <a:p>
            <a:pPr marL="114300" indent="-114300">
              <a:buFont typeface="Arial" panose="020B0604020202020204" pitchFamily="34" charset="0"/>
              <a:buChar char="•"/>
            </a:pPr>
            <a:r>
              <a:rPr lang="en-US" sz="1200" dirty="0">
                <a:solidFill>
                  <a:schemeClr val="tx1"/>
                </a:solidFill>
              </a:rPr>
              <a:t>Only need one, unless you want rotational groups with different Grace Periods</a:t>
            </a:r>
          </a:p>
        </p:txBody>
      </p:sp>
      <p:cxnSp>
        <p:nvCxnSpPr>
          <p:cNvPr id="10" name="Straight Connector 9">
            <a:extLst>
              <a:ext uri="{FF2B5EF4-FFF2-40B4-BE49-F238E27FC236}">
                <a16:creationId xmlns:a16="http://schemas.microsoft.com/office/drawing/2014/main" id="{799DAAEF-BDEE-9249-A773-2026B97047B8}"/>
              </a:ext>
            </a:extLst>
          </p:cNvPr>
          <p:cNvCxnSpPr>
            <a:cxnSpLocks/>
            <a:endCxn id="12" idx="1"/>
          </p:cNvCxnSpPr>
          <p:nvPr/>
        </p:nvCxnSpPr>
        <p:spPr>
          <a:xfrm flipV="1">
            <a:off x="2732983" y="3379909"/>
            <a:ext cx="2745271" cy="364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288D3FD-05D8-8C4C-9101-E8824BFBAEFB}"/>
              </a:ext>
            </a:extLst>
          </p:cNvPr>
          <p:cNvCxnSpPr>
            <a:cxnSpLocks/>
            <a:endCxn id="15" idx="1"/>
          </p:cNvCxnSpPr>
          <p:nvPr/>
        </p:nvCxnSpPr>
        <p:spPr>
          <a:xfrm>
            <a:off x="2732983" y="3744628"/>
            <a:ext cx="2745271" cy="9297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4F6E1B90-A274-3C43-BE5C-EDAEA8E5431E}"/>
              </a:ext>
            </a:extLst>
          </p:cNvPr>
          <p:cNvSpPr/>
          <p:nvPr/>
        </p:nvSpPr>
        <p:spPr>
          <a:xfrm>
            <a:off x="5478254" y="2853889"/>
            <a:ext cx="1384173" cy="1052040"/>
          </a:xfrm>
          <a:prstGeom prst="roundRect">
            <a:avLst/>
          </a:prstGeom>
          <a:solidFill>
            <a:schemeClr val="accent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Account 1</a:t>
            </a:r>
          </a:p>
        </p:txBody>
      </p:sp>
      <p:sp>
        <p:nvSpPr>
          <p:cNvPr id="15" name="Rounded Rectangle 14">
            <a:extLst>
              <a:ext uri="{FF2B5EF4-FFF2-40B4-BE49-F238E27FC236}">
                <a16:creationId xmlns:a16="http://schemas.microsoft.com/office/drawing/2014/main" id="{91D1311A-6431-824B-A567-D939C98E844F}"/>
              </a:ext>
            </a:extLst>
          </p:cNvPr>
          <p:cNvSpPr/>
          <p:nvPr/>
        </p:nvSpPr>
        <p:spPr>
          <a:xfrm>
            <a:off x="5478254" y="4148341"/>
            <a:ext cx="1384173" cy="1052040"/>
          </a:xfrm>
          <a:prstGeom prst="roundRect">
            <a:avLst/>
          </a:prstGeom>
          <a:solidFill>
            <a:schemeClr val="accent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Account 2</a:t>
            </a:r>
          </a:p>
        </p:txBody>
      </p:sp>
      <p:sp>
        <p:nvSpPr>
          <p:cNvPr id="17" name="Rounded Rectangle 16">
            <a:extLst>
              <a:ext uri="{FF2B5EF4-FFF2-40B4-BE49-F238E27FC236}">
                <a16:creationId xmlns:a16="http://schemas.microsoft.com/office/drawing/2014/main" id="{0C08FA46-0A7F-4148-8A43-A6C1B2B3D2E6}"/>
              </a:ext>
            </a:extLst>
          </p:cNvPr>
          <p:cNvSpPr/>
          <p:nvPr/>
        </p:nvSpPr>
        <p:spPr>
          <a:xfrm>
            <a:off x="405659" y="1243101"/>
            <a:ext cx="2327324" cy="3348149"/>
          </a:xfrm>
          <a:prstGeom prst="roundRect">
            <a:avLst/>
          </a:prstGeom>
          <a:solidFill>
            <a:schemeClr val="accent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800" dirty="0">
                <a:solidFill>
                  <a:schemeClr val="tx1"/>
                </a:solidFill>
              </a:rPr>
              <a:t>Modified Target Account Platform</a:t>
            </a:r>
          </a:p>
          <a:p>
            <a:pPr algn="ctr"/>
            <a:endParaRPr lang="en-US" sz="1800" dirty="0">
              <a:solidFill>
                <a:schemeClr val="tx1"/>
              </a:solidFill>
            </a:endParaRPr>
          </a:p>
          <a:p>
            <a:pPr marL="230188" indent="-106363"/>
            <a:r>
              <a:rPr lang="en-US" sz="1200" dirty="0">
                <a:solidFill>
                  <a:schemeClr val="tx1"/>
                </a:solidFill>
              </a:rPr>
              <a:t>.</a:t>
            </a:r>
            <a:r>
              <a:rPr lang="en-US" sz="1200" dirty="0" err="1">
                <a:solidFill>
                  <a:schemeClr val="tx1"/>
                </a:solidFill>
              </a:rPr>
              <a:t>ini</a:t>
            </a:r>
            <a:r>
              <a:rPr lang="en-US" sz="1200" dirty="0">
                <a:solidFill>
                  <a:schemeClr val="tx1"/>
                </a:solidFill>
              </a:rPr>
              <a:t> is derived from a base platform .</a:t>
            </a:r>
            <a:r>
              <a:rPr lang="en-US" sz="1200" dirty="0" err="1">
                <a:solidFill>
                  <a:schemeClr val="tx1"/>
                </a:solidFill>
              </a:rPr>
              <a:t>ini</a:t>
            </a:r>
            <a:r>
              <a:rPr lang="en-US" sz="1200" dirty="0">
                <a:solidFill>
                  <a:schemeClr val="tx1"/>
                </a:solidFill>
              </a:rPr>
              <a:t> with modified </a:t>
            </a:r>
            <a:r>
              <a:rPr lang="en-US" sz="1200" dirty="0" err="1">
                <a:solidFill>
                  <a:schemeClr val="tx1"/>
                </a:solidFill>
              </a:rPr>
              <a:t>PlatformID</a:t>
            </a:r>
            <a:r>
              <a:rPr lang="en-US" sz="1200" dirty="0">
                <a:solidFill>
                  <a:schemeClr val="tx1"/>
                </a:solidFill>
              </a:rPr>
              <a:t> and </a:t>
            </a:r>
            <a:r>
              <a:rPr lang="en-US" sz="1200" dirty="0" err="1">
                <a:solidFill>
                  <a:schemeClr val="tx1"/>
                </a:solidFill>
              </a:rPr>
              <a:t>PlatformName</a:t>
            </a:r>
            <a:endParaRPr lang="en-US" sz="1200" dirty="0">
              <a:solidFill>
                <a:schemeClr val="tx1"/>
              </a:solidFill>
            </a:endParaRPr>
          </a:p>
          <a:p>
            <a:pPr marL="230188" indent="-106363">
              <a:buFont typeface="Arial" panose="020B0604020202020204" pitchFamily="34" charset="0"/>
              <a:buChar char="•"/>
            </a:pPr>
            <a:endParaRPr lang="en-US" sz="1200" dirty="0">
              <a:solidFill>
                <a:schemeClr val="tx1"/>
              </a:solidFill>
            </a:endParaRPr>
          </a:p>
          <a:p>
            <a:pPr marL="230188" indent="-106363"/>
            <a:r>
              <a:rPr lang="en-US" sz="1200" dirty="0">
                <a:solidFill>
                  <a:schemeClr val="tx1"/>
                </a:solidFill>
              </a:rPr>
              <a:t>.xml is derived from a base platform .xml:</a:t>
            </a:r>
          </a:p>
          <a:p>
            <a:pPr marL="230188" indent="-106363">
              <a:buFont typeface="Arial" panose="020B0604020202020204" pitchFamily="34" charset="0"/>
              <a:buChar char="•"/>
            </a:pPr>
            <a:r>
              <a:rPr lang="en-US" sz="1200" dirty="0">
                <a:solidFill>
                  <a:schemeClr val="tx1"/>
                </a:solidFill>
              </a:rPr>
              <a:t>Platform ID same as in .</a:t>
            </a:r>
            <a:r>
              <a:rPr lang="en-US" sz="1200" dirty="0" err="1">
                <a:solidFill>
                  <a:schemeClr val="tx1"/>
                </a:solidFill>
              </a:rPr>
              <a:t>ini</a:t>
            </a:r>
            <a:endParaRPr lang="en-US" sz="1200" dirty="0">
              <a:solidFill>
                <a:schemeClr val="tx1"/>
              </a:solidFill>
            </a:endParaRPr>
          </a:p>
          <a:p>
            <a:pPr marL="230188" indent="-106363">
              <a:buFont typeface="Arial" panose="020B0604020202020204" pitchFamily="34" charset="0"/>
              <a:buChar char="•"/>
            </a:pPr>
            <a:r>
              <a:rPr lang="en-US" sz="1200" dirty="0">
                <a:solidFill>
                  <a:schemeClr val="tx1"/>
                </a:solidFill>
              </a:rPr>
              <a:t>3 additional properties:</a:t>
            </a:r>
          </a:p>
          <a:p>
            <a:pPr marL="346075" indent="-106363">
              <a:buFont typeface="Arial" panose="020B0604020202020204" pitchFamily="34" charset="0"/>
              <a:buChar char="•"/>
            </a:pPr>
            <a:r>
              <a:rPr lang="en-US" sz="1200" dirty="0">
                <a:solidFill>
                  <a:schemeClr val="tx1"/>
                </a:solidFill>
              </a:rPr>
              <a:t>&lt;</a:t>
            </a:r>
            <a:r>
              <a:rPr lang="en-US" sz="1200" dirty="0" err="1">
                <a:solidFill>
                  <a:schemeClr val="tx1"/>
                </a:solidFill>
              </a:rPr>
              <a:t>VirtualUserName</a:t>
            </a:r>
            <a:r>
              <a:rPr lang="en-US" sz="1200" dirty="0">
                <a:solidFill>
                  <a:schemeClr val="tx1"/>
                </a:solidFill>
              </a:rPr>
              <a:t>&gt;</a:t>
            </a:r>
          </a:p>
          <a:p>
            <a:pPr marL="346075" indent="-106363">
              <a:buFont typeface="Arial" panose="020B0604020202020204" pitchFamily="34" charset="0"/>
              <a:buChar char="•"/>
            </a:pPr>
            <a:r>
              <a:rPr lang="en-US" sz="1200" dirty="0">
                <a:solidFill>
                  <a:schemeClr val="tx1"/>
                </a:solidFill>
              </a:rPr>
              <a:t>&lt;Index&gt;</a:t>
            </a:r>
          </a:p>
          <a:p>
            <a:pPr marL="346075" indent="-106363">
              <a:buFont typeface="Arial" panose="020B0604020202020204" pitchFamily="34" charset="0"/>
              <a:buChar char="•"/>
            </a:pPr>
            <a:r>
              <a:rPr lang="en-US" sz="1200" dirty="0">
                <a:solidFill>
                  <a:schemeClr val="tx1"/>
                </a:solidFill>
              </a:rPr>
              <a:t>&lt;</a:t>
            </a:r>
            <a:r>
              <a:rPr lang="en-US" sz="1200" dirty="0" err="1">
                <a:solidFill>
                  <a:schemeClr val="tx1"/>
                </a:solidFill>
              </a:rPr>
              <a:t>DualAccountStatus</a:t>
            </a:r>
            <a:r>
              <a:rPr lang="en-US" sz="1200" dirty="0">
                <a:solidFill>
                  <a:schemeClr val="tx1"/>
                </a:solidFill>
              </a:rPr>
              <a:t>&gt;</a:t>
            </a:r>
          </a:p>
        </p:txBody>
      </p:sp>
      <p:cxnSp>
        <p:nvCxnSpPr>
          <p:cNvPr id="18" name="Straight Connector 17">
            <a:extLst>
              <a:ext uri="{FF2B5EF4-FFF2-40B4-BE49-F238E27FC236}">
                <a16:creationId xmlns:a16="http://schemas.microsoft.com/office/drawing/2014/main" id="{04826AD9-B4A9-1640-8FBD-E7E79C20D9D7}"/>
              </a:ext>
            </a:extLst>
          </p:cNvPr>
          <p:cNvCxnSpPr>
            <a:cxnSpLocks/>
            <a:stCxn id="8" idx="1"/>
            <a:endCxn id="3" idx="3"/>
          </p:cNvCxnSpPr>
          <p:nvPr/>
        </p:nvCxnSpPr>
        <p:spPr>
          <a:xfrm flipH="1">
            <a:off x="8236489" y="3522846"/>
            <a:ext cx="984513" cy="2279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91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75320D-B9B4-404C-8C3A-8545A27A2931}"/>
              </a:ext>
            </a:extLst>
          </p:cNvPr>
          <p:cNvSpPr>
            <a:spLocks noGrp="1"/>
          </p:cNvSpPr>
          <p:nvPr>
            <p:ph type="title"/>
          </p:nvPr>
        </p:nvSpPr>
        <p:spPr/>
        <p:txBody>
          <a:bodyPr/>
          <a:lstStyle/>
          <a:p>
            <a:r>
              <a:rPr lang="en-US" dirty="0"/>
              <a:t>Dual Accounts Automation</a:t>
            </a:r>
          </a:p>
        </p:txBody>
      </p:sp>
      <p:sp>
        <p:nvSpPr>
          <p:cNvPr id="4" name="Content Placeholder 3">
            <a:extLst>
              <a:ext uri="{FF2B5EF4-FFF2-40B4-BE49-F238E27FC236}">
                <a16:creationId xmlns:a16="http://schemas.microsoft.com/office/drawing/2014/main" id="{9E1B9B3F-648D-DB4F-9E52-64C7BC5A62A4}"/>
              </a:ext>
            </a:extLst>
          </p:cNvPr>
          <p:cNvSpPr>
            <a:spLocks noGrp="1"/>
          </p:cNvSpPr>
          <p:nvPr>
            <p:ph idx="1"/>
          </p:nvPr>
        </p:nvSpPr>
        <p:spPr/>
        <p:txBody>
          <a:bodyPr/>
          <a:lstStyle/>
          <a:p>
            <a:r>
              <a:rPr lang="en-US" dirty="0"/>
              <a:t>For Platforms in the ./</a:t>
            </a:r>
            <a:r>
              <a:rPr lang="en-US" dirty="0" err="1"/>
              <a:t>platformlib</a:t>
            </a:r>
            <a:r>
              <a:rPr lang="en-US" dirty="0"/>
              <a:t> directory (the “Platform Library”), the scripts in the Dual Accounts Accelerator automate the tasks required to create Dual Accounts in Self-Hosted or Privilege Cloud vaults.</a:t>
            </a:r>
          </a:p>
          <a:p>
            <a:r>
              <a:rPr lang="en-US" dirty="0"/>
              <a:t>It is well worth configuring Dual Accounts manually at least once to really understand how they work.</a:t>
            </a:r>
          </a:p>
          <a:p>
            <a:r>
              <a:rPr lang="en-US" dirty="0"/>
              <a:t>But the process can be automated, and there are a couple of other shell script implementations referenced in the documentation for doing do.</a:t>
            </a:r>
          </a:p>
          <a:p>
            <a:r>
              <a:rPr lang="en-US" dirty="0"/>
              <a:t>Before using the automation option, make sure you thoroughly understand all the material in this presentation.</a:t>
            </a:r>
          </a:p>
          <a:p>
            <a:r>
              <a:rPr lang="en-US" dirty="0"/>
              <a:t>Then if something goes wrong, you’ll be better able to debug and correct it.</a:t>
            </a:r>
          </a:p>
          <a:p>
            <a:endParaRPr lang="en-US" dirty="0"/>
          </a:p>
          <a:p>
            <a:endParaRPr lang="en-US" dirty="0"/>
          </a:p>
        </p:txBody>
      </p:sp>
      <p:sp>
        <p:nvSpPr>
          <p:cNvPr id="2" name="Slide Number Placeholder 1">
            <a:extLst>
              <a:ext uri="{FF2B5EF4-FFF2-40B4-BE49-F238E27FC236}">
                <a16:creationId xmlns:a16="http://schemas.microsoft.com/office/drawing/2014/main" id="{787F5126-28E8-C34D-8A03-A5A4A69BC6F5}"/>
              </a:ext>
            </a:extLst>
          </p:cNvPr>
          <p:cNvSpPr>
            <a:spLocks noGrp="1"/>
          </p:cNvSpPr>
          <p:nvPr>
            <p:ph type="sldNum" sz="quarter" idx="12"/>
          </p:nvPr>
        </p:nvSpPr>
        <p:spPr/>
        <p:txBody>
          <a:bodyPr/>
          <a:lstStyle/>
          <a:p>
            <a:fld id="{3DB5E446-421A-E746-A83E-D1D14D8D9CBB}" type="slidenum">
              <a:rPr lang="en-US" smtClean="0"/>
              <a:pPr/>
              <a:t>5</a:t>
            </a:fld>
            <a:endParaRPr lang="en-US"/>
          </a:p>
        </p:txBody>
      </p:sp>
    </p:spTree>
    <p:extLst>
      <p:ext uri="{BB962C8B-B14F-4D97-AF65-F5344CB8AC3E}">
        <p14:creationId xmlns:p14="http://schemas.microsoft.com/office/powerpoint/2010/main" val="192072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6A6-6643-E548-9DE1-72AB2E67B2E2}"/>
              </a:ext>
            </a:extLst>
          </p:cNvPr>
          <p:cNvSpPr>
            <a:spLocks noGrp="1"/>
          </p:cNvSpPr>
          <p:nvPr>
            <p:ph type="title"/>
          </p:nvPr>
        </p:nvSpPr>
        <p:spPr/>
        <p:txBody>
          <a:bodyPr/>
          <a:lstStyle/>
          <a:p>
            <a:r>
              <a:rPr lang="en-US" dirty="0"/>
              <a:t>Dual Account Configuration Overview</a:t>
            </a:r>
          </a:p>
        </p:txBody>
      </p:sp>
      <p:sp>
        <p:nvSpPr>
          <p:cNvPr id="3" name="Content Placeholder 2">
            <a:extLst>
              <a:ext uri="{FF2B5EF4-FFF2-40B4-BE49-F238E27FC236}">
                <a16:creationId xmlns:a16="http://schemas.microsoft.com/office/drawing/2014/main" id="{AF3CD4F5-DC90-5048-AA85-84008FDD3636}"/>
              </a:ext>
            </a:extLst>
          </p:cNvPr>
          <p:cNvSpPr>
            <a:spLocks noGrp="1"/>
          </p:cNvSpPr>
          <p:nvPr>
            <p:ph idx="1"/>
          </p:nvPr>
        </p:nvSpPr>
        <p:spPr>
          <a:xfrm>
            <a:off x="600205" y="1028433"/>
            <a:ext cx="10986369" cy="5699626"/>
          </a:xfrm>
        </p:spPr>
        <p:txBody>
          <a:bodyPr>
            <a:noAutofit/>
          </a:bodyPr>
          <a:lstStyle/>
          <a:p>
            <a:pPr>
              <a:spcBef>
                <a:spcPts val="400"/>
              </a:spcBef>
            </a:pPr>
            <a:r>
              <a:rPr lang="en-US" dirty="0"/>
              <a:t>Dual Accounts are currently documented under the Central Credential Provider:</a:t>
            </a:r>
          </a:p>
          <a:p>
            <a:pPr lvl="1">
              <a:spcBef>
                <a:spcPts val="400"/>
              </a:spcBef>
            </a:pPr>
            <a:r>
              <a:rPr lang="en-US" dirty="0">
                <a:hlinkClick r:id="rId2"/>
              </a:rPr>
              <a:t>Home &gt; Administration &gt; Central Credential Provider &gt; Accounts and Safes &gt; Manage dual accounts</a:t>
            </a:r>
            <a:endParaRPr lang="en-US" dirty="0"/>
          </a:p>
          <a:p>
            <a:pPr>
              <a:spcBef>
                <a:spcPts val="400"/>
              </a:spcBef>
            </a:pPr>
            <a:r>
              <a:rPr lang="en-US" dirty="0"/>
              <a:t>The steps below map to the steps in documentation. The steps in the slides deviate somewhat from the </a:t>
            </a:r>
            <a:r>
              <a:rPr lang="en-US" dirty="0">
                <a:hlinkClick r:id="rId3"/>
              </a:rPr>
              <a:t>manual configuration steps </a:t>
            </a:r>
            <a:r>
              <a:rPr lang="en-US" dirty="0"/>
              <a:t>in the documentation. But they have the same effect. The manual configuration steps in the online docs also work for Privilege Cloud.</a:t>
            </a:r>
          </a:p>
          <a:p>
            <a:pPr>
              <a:spcBef>
                <a:spcPts val="400"/>
              </a:spcBef>
            </a:pPr>
            <a:endParaRPr lang="en-US" dirty="0"/>
          </a:p>
          <a:p>
            <a:pPr>
              <a:spcBef>
                <a:spcPts val="400"/>
              </a:spcBef>
            </a:pPr>
            <a:r>
              <a:rPr lang="en-US" dirty="0"/>
              <a:t>Each step below has its own slide with more detailed instructions.</a:t>
            </a:r>
          </a:p>
          <a:p>
            <a:pPr>
              <a:spcBef>
                <a:spcPts val="400"/>
              </a:spcBef>
            </a:pPr>
            <a:r>
              <a:rPr lang="en-US" b="1" dirty="0"/>
              <a:t>Step 1</a:t>
            </a:r>
            <a:r>
              <a:rPr lang="en-US" dirty="0"/>
              <a:t>: “Configure a rotational group platform”</a:t>
            </a:r>
          </a:p>
          <a:p>
            <a:pPr lvl="1">
              <a:spcBef>
                <a:spcPts val="400"/>
              </a:spcBef>
            </a:pPr>
            <a:r>
              <a:rPr lang="en-US" dirty="0"/>
              <a:t>A Rotational Group Platform is an Account Group Platform with important differences:</a:t>
            </a:r>
          </a:p>
          <a:p>
            <a:pPr lvl="2">
              <a:spcBef>
                <a:spcPts val="400"/>
              </a:spcBef>
            </a:pPr>
            <a:r>
              <a:rPr lang="en-US" dirty="0"/>
              <a:t>Its </a:t>
            </a:r>
            <a:r>
              <a:rPr lang="en-US" dirty="0" err="1"/>
              <a:t>PlatformType</a:t>
            </a:r>
            <a:r>
              <a:rPr lang="en-US" dirty="0"/>
              <a:t> is </a:t>
            </a:r>
            <a:r>
              <a:rPr lang="en-US" dirty="0" err="1"/>
              <a:t>RotationalGroup</a:t>
            </a:r>
            <a:endParaRPr lang="en-US" dirty="0"/>
          </a:p>
          <a:p>
            <a:pPr lvl="2">
              <a:spcBef>
                <a:spcPts val="400"/>
              </a:spcBef>
            </a:pPr>
            <a:r>
              <a:rPr lang="en-US" dirty="0"/>
              <a:t>It contains an additional password change parameter called </a:t>
            </a:r>
            <a:r>
              <a:rPr lang="en-US" dirty="0" err="1"/>
              <a:t>GracePeriod</a:t>
            </a:r>
            <a:endParaRPr lang="en-US" dirty="0"/>
          </a:p>
          <a:p>
            <a:pPr lvl="2">
              <a:spcBef>
                <a:spcPts val="400"/>
              </a:spcBef>
            </a:pPr>
            <a:r>
              <a:rPr lang="en-US" dirty="0"/>
              <a:t>It defines additional properties representing the state of individual sets of dual accounts: </a:t>
            </a:r>
            <a:r>
              <a:rPr lang="en-US" dirty="0" err="1"/>
              <a:t>CurrInd</a:t>
            </a:r>
            <a:r>
              <a:rPr lang="en-US" dirty="0"/>
              <a:t>, Index, </a:t>
            </a:r>
            <a:r>
              <a:rPr lang="en-US" dirty="0" err="1"/>
              <a:t>VirtualUserName</a:t>
            </a:r>
            <a:r>
              <a:rPr lang="en-US" dirty="0"/>
              <a:t>, </a:t>
            </a:r>
            <a:r>
              <a:rPr lang="en-US" dirty="0" err="1"/>
              <a:t>DualAccountStatus</a:t>
            </a:r>
            <a:endParaRPr lang="en-US" dirty="0"/>
          </a:p>
          <a:p>
            <a:pPr lvl="1">
              <a:spcBef>
                <a:spcPts val="400"/>
              </a:spcBef>
            </a:pPr>
            <a:r>
              <a:rPr lang="en-US" dirty="0"/>
              <a:t>There is no need for more than one Rotational Group Platform unless you want to have groups with different Grace Periods.</a:t>
            </a:r>
          </a:p>
          <a:p>
            <a:pPr>
              <a:spcBef>
                <a:spcPts val="400"/>
              </a:spcBef>
            </a:pPr>
            <a:r>
              <a:rPr lang="en-US" b="1" dirty="0"/>
              <a:t>Step 2: </a:t>
            </a:r>
            <a:r>
              <a:rPr lang="en-US" dirty="0"/>
              <a:t>“Configure the object’s platform for dual account support”</a:t>
            </a:r>
          </a:p>
          <a:p>
            <a:pPr lvl="1">
              <a:spcBef>
                <a:spcPts val="400"/>
              </a:spcBef>
            </a:pPr>
            <a:r>
              <a:rPr lang="en-US" dirty="0"/>
              <a:t>This entails modifying a target account platform to add three additional properties: Index, </a:t>
            </a:r>
            <a:r>
              <a:rPr lang="en-US" dirty="0" err="1"/>
              <a:t>VirtualUserName</a:t>
            </a:r>
            <a:r>
              <a:rPr lang="en-US" dirty="0"/>
              <a:t>, </a:t>
            </a:r>
            <a:r>
              <a:rPr lang="en-US" dirty="0" err="1"/>
              <a:t>DualAccountStatus</a:t>
            </a:r>
            <a:endParaRPr lang="en-US" dirty="0"/>
          </a:p>
          <a:p>
            <a:pPr>
              <a:spcBef>
                <a:spcPts val="400"/>
              </a:spcBef>
            </a:pPr>
            <a:r>
              <a:rPr lang="en-US" b="1" dirty="0"/>
              <a:t>Step3: </a:t>
            </a:r>
            <a:r>
              <a:rPr lang="en-US" dirty="0"/>
              <a:t>“Configure accounts and groups for dual account support”</a:t>
            </a:r>
          </a:p>
          <a:p>
            <a:pPr lvl="1">
              <a:spcBef>
                <a:spcPts val="400"/>
              </a:spcBef>
            </a:pPr>
            <a:r>
              <a:rPr lang="en-US" dirty="0"/>
              <a:t>To see the CPM tab and create groups, the safe must have a CPM assigned to it.</a:t>
            </a:r>
          </a:p>
          <a:p>
            <a:pPr lvl="1">
              <a:spcBef>
                <a:spcPts val="400"/>
              </a:spcBef>
            </a:pPr>
            <a:r>
              <a:rPr lang="en-US" dirty="0"/>
              <a:t>Account groups are not first-class UI objects in PVWA. They do not have their own pages for managing their lifecycle. In PVWA, they only appear in the classic UI on account pages under the CPM tab. </a:t>
            </a:r>
          </a:p>
          <a:p>
            <a:pPr>
              <a:spcBef>
                <a:spcPts val="400"/>
              </a:spcBef>
            </a:pPr>
            <a:r>
              <a:rPr lang="en-US" b="1" dirty="0"/>
              <a:t>Step 4: </a:t>
            </a:r>
            <a:r>
              <a:rPr lang="en-US" dirty="0"/>
              <a:t>“Set the index of the group object”</a:t>
            </a:r>
          </a:p>
          <a:p>
            <a:pPr lvl="1">
              <a:spcBef>
                <a:spcPts val="400"/>
              </a:spcBef>
            </a:pPr>
            <a:r>
              <a:rPr lang="en-US" dirty="0"/>
              <a:t>The documentation calls for using the Private Ark Client to modify the </a:t>
            </a:r>
            <a:r>
              <a:rPr lang="en-US" dirty="0" err="1"/>
              <a:t>CurrInd</a:t>
            </a:r>
            <a:r>
              <a:rPr lang="en-US" dirty="0"/>
              <a:t> value of a group.</a:t>
            </a:r>
          </a:p>
          <a:p>
            <a:pPr lvl="1">
              <a:spcBef>
                <a:spcPts val="400"/>
              </a:spcBef>
            </a:pPr>
            <a:r>
              <a:rPr lang="en-US" dirty="0"/>
              <a:t>Fortunately, this step does not appear necessary, given that you cannot use the Private Ark Client with Privilege Cloud.</a:t>
            </a:r>
          </a:p>
        </p:txBody>
      </p:sp>
      <p:sp>
        <p:nvSpPr>
          <p:cNvPr id="4" name="Slide Number Placeholder 3">
            <a:extLst>
              <a:ext uri="{FF2B5EF4-FFF2-40B4-BE49-F238E27FC236}">
                <a16:creationId xmlns:a16="http://schemas.microsoft.com/office/drawing/2014/main" id="{E54EB7C1-5E64-0B48-9854-FB655EF861E0}"/>
              </a:ext>
            </a:extLst>
          </p:cNvPr>
          <p:cNvSpPr>
            <a:spLocks noGrp="1"/>
          </p:cNvSpPr>
          <p:nvPr>
            <p:ph type="sldNum" sz="quarter" idx="12"/>
          </p:nvPr>
        </p:nvSpPr>
        <p:spPr/>
        <p:txBody>
          <a:bodyPr/>
          <a:lstStyle/>
          <a:p>
            <a:fld id="{9C4DAF8E-FDD9-D749-9BB5-653BA8DA8860}" type="slidenum">
              <a:rPr lang="en-US" smtClean="0"/>
              <a:pPr/>
              <a:t>6</a:t>
            </a:fld>
            <a:endParaRPr lang="en-US"/>
          </a:p>
        </p:txBody>
      </p:sp>
    </p:spTree>
    <p:extLst>
      <p:ext uri="{BB962C8B-B14F-4D97-AF65-F5344CB8AC3E}">
        <p14:creationId xmlns:p14="http://schemas.microsoft.com/office/powerpoint/2010/main" val="71029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E681-A669-4848-B39E-3DDA42ED3C50}"/>
              </a:ext>
            </a:extLst>
          </p:cNvPr>
          <p:cNvSpPr>
            <a:spLocks noGrp="1"/>
          </p:cNvSpPr>
          <p:nvPr>
            <p:ph type="title"/>
          </p:nvPr>
        </p:nvSpPr>
        <p:spPr>
          <a:xfrm>
            <a:off x="625258" y="392374"/>
            <a:ext cx="10961316" cy="553998"/>
          </a:xfrm>
        </p:spPr>
        <p:txBody>
          <a:bodyPr/>
          <a:lstStyle/>
          <a:p>
            <a:r>
              <a:rPr lang="en-US" dirty="0"/>
              <a:t>Step 1: “Configure a rotational group platform”</a:t>
            </a:r>
          </a:p>
        </p:txBody>
      </p:sp>
      <p:sp>
        <p:nvSpPr>
          <p:cNvPr id="3" name="Content Placeholder 2">
            <a:extLst>
              <a:ext uri="{FF2B5EF4-FFF2-40B4-BE49-F238E27FC236}">
                <a16:creationId xmlns:a16="http://schemas.microsoft.com/office/drawing/2014/main" id="{A3A86755-E551-4F44-BFD5-EC6561EB884F}"/>
              </a:ext>
            </a:extLst>
          </p:cNvPr>
          <p:cNvSpPr>
            <a:spLocks noGrp="1"/>
          </p:cNvSpPr>
          <p:nvPr>
            <p:ph idx="1"/>
          </p:nvPr>
        </p:nvSpPr>
        <p:spPr>
          <a:xfrm>
            <a:off x="600205" y="1047683"/>
            <a:ext cx="10986369" cy="5285739"/>
          </a:xfrm>
        </p:spPr>
        <p:txBody>
          <a:bodyPr>
            <a:noAutofit/>
          </a:bodyPr>
          <a:lstStyle/>
          <a:p>
            <a:pPr>
              <a:spcBef>
                <a:spcPts val="400"/>
              </a:spcBef>
            </a:pPr>
            <a:r>
              <a:rPr lang="en-US" sz="1200" dirty="0"/>
              <a:t>Under Groups, activate the Sample Password Group Platform, export it to a local </a:t>
            </a:r>
            <a:r>
              <a:rPr lang="en-US" sz="1200" dirty="0" err="1"/>
              <a:t>zipfile</a:t>
            </a:r>
            <a:r>
              <a:rPr lang="en-US" sz="1200" dirty="0"/>
              <a:t> &amp; unzip to create two files:</a:t>
            </a:r>
          </a:p>
          <a:p>
            <a:pPr lvl="1">
              <a:spcBef>
                <a:spcPts val="400"/>
              </a:spcBef>
            </a:pPr>
            <a:r>
              <a:rPr lang="en-US" sz="1200" dirty="0"/>
              <a:t>Policy-</a:t>
            </a:r>
            <a:r>
              <a:rPr lang="en-US" sz="1200" dirty="0" err="1"/>
              <a:t>SampleGroup.ini</a:t>
            </a:r>
            <a:endParaRPr lang="en-US" sz="1200" dirty="0"/>
          </a:p>
          <a:p>
            <a:pPr lvl="1">
              <a:spcBef>
                <a:spcPts val="400"/>
              </a:spcBef>
            </a:pPr>
            <a:r>
              <a:rPr lang="en-US" sz="1200" dirty="0"/>
              <a:t>Policy-</a:t>
            </a:r>
            <a:r>
              <a:rPr lang="en-US" sz="1200" dirty="0" err="1"/>
              <a:t>SampleGroup.xml</a:t>
            </a:r>
            <a:endParaRPr lang="en-US" sz="1200" dirty="0"/>
          </a:p>
          <a:p>
            <a:pPr>
              <a:spcBef>
                <a:spcPts val="400"/>
              </a:spcBef>
            </a:pPr>
            <a:r>
              <a:rPr lang="en-US" sz="1200" dirty="0"/>
              <a:t>Modify the </a:t>
            </a:r>
            <a:r>
              <a:rPr lang="en-US" sz="1200" b="1" dirty="0"/>
              <a:t>.</a:t>
            </a:r>
            <a:r>
              <a:rPr lang="en-US" sz="1200" b="1" dirty="0" err="1"/>
              <a:t>ini</a:t>
            </a:r>
            <a:r>
              <a:rPr lang="en-US" sz="1200" b="1" dirty="0"/>
              <a:t> </a:t>
            </a:r>
            <a:r>
              <a:rPr lang="en-US" sz="1200" dirty="0"/>
              <a:t>file:</a:t>
            </a:r>
          </a:p>
          <a:p>
            <a:pPr lvl="1">
              <a:spcBef>
                <a:spcPts val="400"/>
              </a:spcBef>
            </a:pPr>
            <a:r>
              <a:rPr lang="en-US" sz="1200" dirty="0"/>
              <a:t>Change the </a:t>
            </a:r>
            <a:r>
              <a:rPr lang="en-US" sz="1200" dirty="0" err="1"/>
              <a:t>PolicyID</a:t>
            </a:r>
            <a:r>
              <a:rPr lang="en-US" sz="1200" dirty="0"/>
              <a:t> and </a:t>
            </a:r>
            <a:r>
              <a:rPr lang="en-US" sz="1200" dirty="0" err="1"/>
              <a:t>PolicyName</a:t>
            </a:r>
            <a:r>
              <a:rPr lang="en-US" sz="1200" dirty="0"/>
              <a:t> to something meaningful, e.g. </a:t>
            </a:r>
            <a:r>
              <a:rPr lang="en-US" sz="1200" dirty="0" err="1"/>
              <a:t>DualAccountsPolicy</a:t>
            </a:r>
            <a:endParaRPr lang="en-US" sz="1200" dirty="0"/>
          </a:p>
          <a:p>
            <a:pPr lvl="1">
              <a:spcBef>
                <a:spcPts val="400"/>
              </a:spcBef>
            </a:pPr>
            <a:r>
              <a:rPr lang="en-US" sz="1200" dirty="0"/>
              <a:t>Change the </a:t>
            </a:r>
            <a:r>
              <a:rPr lang="en-US" sz="1200" dirty="0" err="1"/>
              <a:t>PolicyType</a:t>
            </a:r>
            <a:r>
              <a:rPr lang="en-US" sz="1200" dirty="0"/>
              <a:t> to </a:t>
            </a:r>
            <a:r>
              <a:rPr lang="en-US" sz="1200" dirty="0" err="1"/>
              <a:t>RotationalGroup</a:t>
            </a:r>
            <a:r>
              <a:rPr lang="en-US" sz="1200" dirty="0"/>
              <a:t> (capitalization is significant)</a:t>
            </a:r>
          </a:p>
          <a:p>
            <a:pPr lvl="1">
              <a:spcBef>
                <a:spcPts val="400"/>
              </a:spcBef>
            </a:pPr>
            <a:r>
              <a:rPr lang="en-US" sz="1200" dirty="0"/>
              <a:t>Add the following lines at the end of the file, no leading or trailing spaces:</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ADExtraInfo</a:t>
            </a:r>
            <a:r>
              <a:rPr lang="en-US" sz="1000" b="1" dirty="0">
                <a:latin typeface="Courier New" panose="02070309020205020404" pitchFamily="49" charset="0"/>
                <a:cs typeface="Courier New" panose="02070309020205020404" pitchFamily="49" charset="0"/>
              </a:rPr>
              <a: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ChangeTask</a:t>
            </a:r>
            <a:r>
              <a:rPr lang="en-US" sz="1000" b="1" dirty="0">
                <a:latin typeface="Courier New" panose="02070309020205020404" pitchFamily="49" charset="0"/>
                <a:cs typeface="Courier New" panose="02070309020205020404" pitchFamily="49" charset="0"/>
              </a:rPr>
              <a: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ExtraInfo</a:t>
            </a:r>
            <a:r>
              <a:rPr lang="en-US" sz="1000" b="1" dirty="0">
                <a:latin typeface="Courier New" panose="02070309020205020404" pitchFamily="49" charset="0"/>
                <a:cs typeface="Courier New" panose="02070309020205020404" pitchFamily="49" charset="0"/>
              </a:rPr>
              <a:t>]</a:t>
            </a:r>
          </a:p>
          <a:p>
            <a:pPr marL="0" indent="0">
              <a:lnSpc>
                <a:spcPct val="100000"/>
              </a:lnSpc>
              <a:spcBef>
                <a:spcPts val="400"/>
              </a:spcBef>
              <a:buNone/>
            </a:pPr>
            <a:r>
              <a:rPr lang="en-US" sz="1000" b="1" dirty="0" err="1">
                <a:latin typeface="Courier New" panose="02070309020205020404" pitchFamily="49" charset="0"/>
                <a:cs typeface="Courier New" panose="02070309020205020404" pitchFamily="49" charset="0"/>
              </a:rPr>
              <a:t>GracePeriod</a:t>
            </a:r>
            <a:r>
              <a:rPr lang="en-US" sz="1000" b="1" dirty="0">
                <a:latin typeface="Courier New" panose="02070309020205020404" pitchFamily="49" charset="0"/>
                <a:cs typeface="Courier New" panose="02070309020205020404" pitchFamily="49" charset="0"/>
              </a:rPr>
              <a:t>=6</a:t>
            </a:r>
          </a:p>
          <a:p>
            <a:pPr>
              <a:spcBef>
                <a:spcPts val="400"/>
              </a:spcBef>
            </a:pPr>
            <a:r>
              <a:rPr lang="en-US" sz="1200" b="1" dirty="0"/>
              <a:t>NOTE: </a:t>
            </a:r>
            <a:r>
              <a:rPr lang="en-US" sz="1200" dirty="0"/>
              <a:t>The </a:t>
            </a:r>
            <a:r>
              <a:rPr lang="en-US" sz="1200" dirty="0" err="1"/>
              <a:t>GracePeriod</a:t>
            </a:r>
            <a:r>
              <a:rPr lang="en-US" sz="1200" dirty="0"/>
              <a:t> value represents minutes and can be whatever you want. But pro tip – make the initial value low for testing, then change to a longer duration once rotation is functioning properly.</a:t>
            </a:r>
          </a:p>
          <a:p>
            <a:pPr>
              <a:spcBef>
                <a:spcPts val="400"/>
              </a:spcBef>
            </a:pPr>
            <a:r>
              <a:rPr lang="en-US" sz="1200" dirty="0"/>
              <a:t>Modify the </a:t>
            </a:r>
            <a:r>
              <a:rPr lang="en-US" sz="1200" b="1" dirty="0"/>
              <a:t>.xml </a:t>
            </a:r>
            <a:r>
              <a:rPr lang="en-US" sz="1200" dirty="0"/>
              <a:t>file:</a:t>
            </a:r>
          </a:p>
          <a:p>
            <a:pPr lvl="1">
              <a:spcBef>
                <a:spcPts val="400"/>
              </a:spcBef>
            </a:pPr>
            <a:r>
              <a:rPr lang="en-US" sz="1200" dirty="0"/>
              <a:t>Replace </a:t>
            </a:r>
            <a:r>
              <a:rPr lang="en-US" sz="1200" b="1" dirty="0">
                <a:latin typeface="Courier New" panose="02070309020205020404" pitchFamily="49" charset="0"/>
                <a:cs typeface="Courier New" panose="02070309020205020404" pitchFamily="49" charset="0"/>
              </a:rPr>
              <a:t>&lt;Optional /&gt; </a:t>
            </a:r>
            <a:r>
              <a:rPr lang="en-US" sz="1200" dirty="0"/>
              <a:t>with the following block:</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&lt;Optional&gt;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CurrInd</a:t>
            </a:r>
            <a:r>
              <a:rPr lang="en-US" sz="1000" b="1" dirty="0">
                <a:latin typeface="Courier New" panose="02070309020205020404" pitchFamily="49" charset="0"/>
                <a:cs typeface="Courier New" panose="02070309020205020404" pitchFamily="49" charset="0"/>
              </a:rPr>
              <a:t>" /&gt;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VirtualUserName</a:t>
            </a:r>
            <a:r>
              <a:rPr lang="en-US" sz="1000" b="1" dirty="0">
                <a:latin typeface="Courier New" panose="02070309020205020404" pitchFamily="49" charset="0"/>
                <a:cs typeface="Courier New" panose="02070309020205020404" pitchFamily="49" charset="0"/>
              </a:rPr>
              <a:t>" /&gt;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Name="Index" /&gt;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DualAccountStatus</a:t>
            </a:r>
            <a:r>
              <a:rPr lang="en-US" sz="1000" b="1" dirty="0">
                <a:latin typeface="Courier New" panose="02070309020205020404" pitchFamily="49" charset="0"/>
                <a:cs typeface="Courier New" panose="02070309020205020404" pitchFamily="49" charset="0"/>
              </a:rPr>
              <a:t>" /&gt;</a:t>
            </a:r>
          </a:p>
          <a:p>
            <a:pPr marL="0" indent="0">
              <a:lnSpc>
                <a:spcPct val="100000"/>
              </a:lnSpc>
              <a:spcBef>
                <a:spcPts val="400"/>
              </a:spcBef>
              <a:buNone/>
            </a:pPr>
            <a:r>
              <a:rPr lang="en-US" sz="1000" b="1" dirty="0">
                <a:latin typeface="Courier New" panose="02070309020205020404" pitchFamily="49" charset="0"/>
                <a:cs typeface="Courier New" panose="02070309020205020404" pitchFamily="49" charset="0"/>
              </a:rPr>
              <a:t>&lt;/Optional&gt;</a:t>
            </a:r>
          </a:p>
          <a:p>
            <a:pPr>
              <a:spcBef>
                <a:spcPts val="400"/>
              </a:spcBef>
            </a:pPr>
            <a:r>
              <a:rPr lang="en-US" sz="1050" dirty="0"/>
              <a:t>Create a </a:t>
            </a:r>
            <a:r>
              <a:rPr lang="en-US" sz="1050" dirty="0" err="1"/>
              <a:t>zipfile</a:t>
            </a:r>
            <a:r>
              <a:rPr lang="en-US" sz="1050" dirty="0"/>
              <a:t> containing the modified .</a:t>
            </a:r>
            <a:r>
              <a:rPr lang="en-US" sz="1050" dirty="0" err="1"/>
              <a:t>ini</a:t>
            </a:r>
            <a:r>
              <a:rPr lang="en-US" sz="1050" dirty="0"/>
              <a:t> and .xml file and import to your Vault.</a:t>
            </a:r>
          </a:p>
          <a:p>
            <a:pPr>
              <a:spcBef>
                <a:spcPts val="400"/>
              </a:spcBef>
            </a:pPr>
            <a:r>
              <a:rPr lang="en-US" sz="1050" dirty="0"/>
              <a:t>Verify the new platform appears under Rotational Groups and the Grace Period value is displayed.</a:t>
            </a:r>
          </a:p>
          <a:p>
            <a:pPr>
              <a:spcBef>
                <a:spcPts val="400"/>
              </a:spcBef>
            </a:pPr>
            <a:r>
              <a:rPr lang="en-US" sz="1050" dirty="0"/>
              <a:t>Click Edit and navigate to Target Account Platform-&gt;UI &amp; Workflows-&gt;Properties-&gt;Optional  and verify the four properties you added are there.</a:t>
            </a:r>
          </a:p>
        </p:txBody>
      </p:sp>
      <p:sp>
        <p:nvSpPr>
          <p:cNvPr id="4" name="Slide Number Placeholder 3">
            <a:extLst>
              <a:ext uri="{FF2B5EF4-FFF2-40B4-BE49-F238E27FC236}">
                <a16:creationId xmlns:a16="http://schemas.microsoft.com/office/drawing/2014/main" id="{B5781417-B409-7747-B24E-C131F0F31298}"/>
              </a:ext>
            </a:extLst>
          </p:cNvPr>
          <p:cNvSpPr>
            <a:spLocks noGrp="1"/>
          </p:cNvSpPr>
          <p:nvPr>
            <p:ph type="sldNum" sz="quarter" idx="12"/>
          </p:nvPr>
        </p:nvSpPr>
        <p:spPr/>
        <p:txBody>
          <a:bodyPr/>
          <a:lstStyle/>
          <a:p>
            <a:fld id="{9C4DAF8E-FDD9-D749-9BB5-653BA8DA8860}" type="slidenum">
              <a:rPr lang="en-US" smtClean="0"/>
              <a:pPr/>
              <a:t>7</a:t>
            </a:fld>
            <a:endParaRPr lang="en-US"/>
          </a:p>
        </p:txBody>
      </p:sp>
    </p:spTree>
    <p:extLst>
      <p:ext uri="{BB962C8B-B14F-4D97-AF65-F5344CB8AC3E}">
        <p14:creationId xmlns:p14="http://schemas.microsoft.com/office/powerpoint/2010/main" val="9881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6DF846-088C-3240-8ED0-9A93330CD0AC}"/>
              </a:ext>
            </a:extLst>
          </p:cNvPr>
          <p:cNvSpPr>
            <a:spLocks noGrp="1"/>
          </p:cNvSpPr>
          <p:nvPr>
            <p:ph type="title"/>
          </p:nvPr>
        </p:nvSpPr>
        <p:spPr>
          <a:xfrm>
            <a:off x="625258" y="392374"/>
            <a:ext cx="10961316" cy="387798"/>
          </a:xfrm>
        </p:spPr>
        <p:txBody>
          <a:bodyPr/>
          <a:lstStyle/>
          <a:p>
            <a:r>
              <a:rPr lang="en-US" sz="2800" dirty="0"/>
              <a:t>Step 2: “Configure the object’s platform for dual account support”</a:t>
            </a:r>
          </a:p>
        </p:txBody>
      </p:sp>
      <p:sp>
        <p:nvSpPr>
          <p:cNvPr id="4" name="Content Placeholder 3">
            <a:extLst>
              <a:ext uri="{FF2B5EF4-FFF2-40B4-BE49-F238E27FC236}">
                <a16:creationId xmlns:a16="http://schemas.microsoft.com/office/drawing/2014/main" id="{9DED68ED-2A25-5947-AD79-495965A1B212}"/>
              </a:ext>
            </a:extLst>
          </p:cNvPr>
          <p:cNvSpPr>
            <a:spLocks noGrp="1"/>
          </p:cNvSpPr>
          <p:nvPr>
            <p:ph idx="1"/>
          </p:nvPr>
        </p:nvSpPr>
        <p:spPr>
          <a:xfrm>
            <a:off x="600205" y="1141385"/>
            <a:ext cx="10986369" cy="5716615"/>
          </a:xfrm>
        </p:spPr>
        <p:txBody>
          <a:bodyPr>
            <a:noAutofit/>
          </a:bodyPr>
          <a:lstStyle/>
          <a:p>
            <a:r>
              <a:rPr lang="en-US" dirty="0"/>
              <a:t>Export the the target platform to a local </a:t>
            </a:r>
            <a:r>
              <a:rPr lang="en-US" dirty="0" err="1"/>
              <a:t>zipfile</a:t>
            </a:r>
            <a:r>
              <a:rPr lang="en-US" dirty="0"/>
              <a:t> &amp; unzip to create two files:</a:t>
            </a:r>
          </a:p>
          <a:p>
            <a:pPr lvl="1"/>
            <a:r>
              <a:rPr lang="en-US" dirty="0"/>
              <a:t>&lt;base-platform-id&gt;.</a:t>
            </a:r>
            <a:r>
              <a:rPr lang="en-US" dirty="0" err="1"/>
              <a:t>ini</a:t>
            </a:r>
            <a:endParaRPr lang="en-US" dirty="0"/>
          </a:p>
          <a:p>
            <a:pPr lvl="1"/>
            <a:r>
              <a:rPr lang="en-US" dirty="0"/>
              <a:t>&lt;base-platform-id&gt;.xml</a:t>
            </a:r>
          </a:p>
          <a:p>
            <a:r>
              <a:rPr lang="en-US" dirty="0"/>
              <a:t>Modify the .</a:t>
            </a:r>
            <a:r>
              <a:rPr lang="en-US" dirty="0" err="1"/>
              <a:t>ini</a:t>
            </a:r>
            <a:r>
              <a:rPr lang="en-US" dirty="0"/>
              <a:t> file:</a:t>
            </a:r>
          </a:p>
          <a:p>
            <a:pPr lvl="1"/>
            <a:r>
              <a:rPr lang="en-US" dirty="0"/>
              <a:t>This is the metadata that governs the behavior for any account created for this platform type:</a:t>
            </a:r>
          </a:p>
          <a:p>
            <a:pPr lvl="2"/>
            <a:r>
              <a:rPr lang="en-US" dirty="0"/>
              <a:t>password change/verification/reconciliation parameters, drivers, etc. </a:t>
            </a:r>
          </a:p>
          <a:p>
            <a:pPr lvl="1"/>
            <a:r>
              <a:rPr lang="en-US" dirty="0"/>
              <a:t>Modify the </a:t>
            </a:r>
            <a:r>
              <a:rPr lang="en-US" dirty="0" err="1"/>
              <a:t>PlatformID</a:t>
            </a:r>
            <a:r>
              <a:rPr lang="en-US" dirty="0"/>
              <a:t> &amp; </a:t>
            </a:r>
            <a:r>
              <a:rPr lang="en-US" dirty="0" err="1"/>
              <a:t>PolicyName</a:t>
            </a:r>
            <a:r>
              <a:rPr lang="en-US" dirty="0"/>
              <a:t> to something indicative, e.g. MySQL-Dual</a:t>
            </a:r>
          </a:p>
          <a:p>
            <a:r>
              <a:rPr lang="en-US" dirty="0"/>
              <a:t>Modify the .xml file:</a:t>
            </a:r>
          </a:p>
          <a:p>
            <a:pPr lvl="1"/>
            <a:r>
              <a:rPr lang="en-US" dirty="0"/>
              <a:t>This is the metadata that (among other things) specifies the required and optional properties of an account.</a:t>
            </a:r>
          </a:p>
          <a:p>
            <a:pPr lvl="1"/>
            <a:r>
              <a:rPr lang="en-US" dirty="0"/>
              <a:t>Modify the </a:t>
            </a:r>
            <a:r>
              <a:rPr lang="en-US" dirty="0" err="1"/>
              <a:t>PlatformID</a:t>
            </a:r>
            <a:r>
              <a:rPr lang="en-US" dirty="0"/>
              <a:t> to match the one in the .</a:t>
            </a:r>
            <a:r>
              <a:rPr lang="en-US" dirty="0" err="1"/>
              <a:t>ini</a:t>
            </a:r>
            <a:r>
              <a:rPr lang="en-US" dirty="0"/>
              <a:t> file</a:t>
            </a:r>
          </a:p>
          <a:p>
            <a:pPr lvl="1"/>
            <a:r>
              <a:rPr lang="en-US" dirty="0"/>
              <a:t>Add the following properties. Making them optional allows using this platform for non-dual account purposes:</a:t>
            </a:r>
          </a:p>
          <a:p>
            <a:pPr marL="0" lvl="2"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VirtualUserName</a:t>
            </a:r>
            <a:r>
              <a:rPr lang="en-US" sz="1000" b="1" dirty="0">
                <a:latin typeface="Courier New" panose="02070309020205020404" pitchFamily="49" charset="0"/>
                <a:cs typeface="Courier New" panose="02070309020205020404" pitchFamily="49" charset="0"/>
              </a:rPr>
              <a:t>" /&gt;</a:t>
            </a:r>
          </a:p>
          <a:p>
            <a:pPr marL="0" lvl="2"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Name="Index" /&gt;</a:t>
            </a:r>
          </a:p>
          <a:p>
            <a:pPr marL="0" lvl="2" indent="0">
              <a:lnSpc>
                <a:spcPct val="100000"/>
              </a:lnSpc>
              <a:spcBef>
                <a:spcPts val="400"/>
              </a:spcBef>
              <a:buNone/>
            </a:pPr>
            <a:r>
              <a:rPr lang="en-US" sz="1000" b="1" dirty="0">
                <a:latin typeface="Courier New" panose="02070309020205020404" pitchFamily="49" charset="0"/>
                <a:cs typeface="Courier New" panose="02070309020205020404" pitchFamily="49" charset="0"/>
              </a:rPr>
              <a:t>&lt;Property Name="</a:t>
            </a:r>
            <a:r>
              <a:rPr lang="en-US" sz="1000" b="1" dirty="0" err="1">
                <a:latin typeface="Courier New" panose="02070309020205020404" pitchFamily="49" charset="0"/>
                <a:cs typeface="Courier New" panose="02070309020205020404" pitchFamily="49" charset="0"/>
              </a:rPr>
              <a:t>DualAccountStatus</a:t>
            </a:r>
            <a:r>
              <a:rPr lang="en-US" sz="1000" b="1" dirty="0">
                <a:latin typeface="Courier New" panose="02070309020205020404" pitchFamily="49" charset="0"/>
                <a:cs typeface="Courier New" panose="02070309020205020404" pitchFamily="49" charset="0"/>
              </a:rPr>
              <a:t>" /&gt;</a:t>
            </a:r>
          </a:p>
          <a:p>
            <a:pPr lvl="1"/>
            <a:r>
              <a:rPr lang="en-US" dirty="0"/>
              <a:t>Create a </a:t>
            </a:r>
            <a:r>
              <a:rPr lang="en-US" dirty="0" err="1"/>
              <a:t>zipfile</a:t>
            </a:r>
            <a:r>
              <a:rPr lang="en-US" dirty="0"/>
              <a:t> containing the modified .</a:t>
            </a:r>
            <a:r>
              <a:rPr lang="en-US" dirty="0" err="1"/>
              <a:t>ini</a:t>
            </a:r>
            <a:r>
              <a:rPr lang="en-US" dirty="0"/>
              <a:t> and .xml file and import to your Vault.</a:t>
            </a:r>
          </a:p>
          <a:p>
            <a:pPr lvl="1"/>
            <a:r>
              <a:rPr lang="en-US" dirty="0"/>
              <a:t>Verify the new target platform appears in the appropriate category, e.g. Databases</a:t>
            </a:r>
          </a:p>
        </p:txBody>
      </p:sp>
      <p:sp>
        <p:nvSpPr>
          <p:cNvPr id="2" name="Slide Number Placeholder 1">
            <a:extLst>
              <a:ext uri="{FF2B5EF4-FFF2-40B4-BE49-F238E27FC236}">
                <a16:creationId xmlns:a16="http://schemas.microsoft.com/office/drawing/2014/main" id="{A5892DAA-0054-2D4E-8A8B-C7A0E5F58FA6}"/>
              </a:ext>
            </a:extLst>
          </p:cNvPr>
          <p:cNvSpPr>
            <a:spLocks noGrp="1"/>
          </p:cNvSpPr>
          <p:nvPr>
            <p:ph type="sldNum" sz="quarter" idx="12"/>
          </p:nvPr>
        </p:nvSpPr>
        <p:spPr/>
        <p:txBody>
          <a:bodyPr/>
          <a:lstStyle/>
          <a:p>
            <a:fld id="{3DB5E446-421A-E746-A83E-D1D14D8D9CBB}" type="slidenum">
              <a:rPr lang="en-US" smtClean="0"/>
              <a:pPr/>
              <a:t>8</a:t>
            </a:fld>
            <a:endParaRPr lang="en-US"/>
          </a:p>
        </p:txBody>
      </p:sp>
    </p:spTree>
    <p:extLst>
      <p:ext uri="{BB962C8B-B14F-4D97-AF65-F5344CB8AC3E}">
        <p14:creationId xmlns:p14="http://schemas.microsoft.com/office/powerpoint/2010/main" val="165129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92D2-41BF-054F-BE33-B6ED08E7CE5C}"/>
              </a:ext>
            </a:extLst>
          </p:cNvPr>
          <p:cNvSpPr>
            <a:spLocks noGrp="1"/>
          </p:cNvSpPr>
          <p:nvPr>
            <p:ph type="title"/>
          </p:nvPr>
        </p:nvSpPr>
        <p:spPr>
          <a:xfrm>
            <a:off x="625258" y="392374"/>
            <a:ext cx="10961316" cy="387798"/>
          </a:xfrm>
        </p:spPr>
        <p:txBody>
          <a:bodyPr/>
          <a:lstStyle/>
          <a:p>
            <a:r>
              <a:rPr lang="en-US" sz="2800" dirty="0"/>
              <a:t>Step 3: “Configure accounts and groups for dual account support” </a:t>
            </a:r>
          </a:p>
        </p:txBody>
      </p:sp>
      <p:sp>
        <p:nvSpPr>
          <p:cNvPr id="3" name="Content Placeholder 2">
            <a:extLst>
              <a:ext uri="{FF2B5EF4-FFF2-40B4-BE49-F238E27FC236}">
                <a16:creationId xmlns:a16="http://schemas.microsoft.com/office/drawing/2014/main" id="{6A8C8A5C-D9CA-084E-A374-77B52846BB72}"/>
              </a:ext>
            </a:extLst>
          </p:cNvPr>
          <p:cNvSpPr>
            <a:spLocks noGrp="1"/>
          </p:cNvSpPr>
          <p:nvPr>
            <p:ph idx="1"/>
          </p:nvPr>
        </p:nvSpPr>
        <p:spPr>
          <a:xfrm>
            <a:off x="600205" y="1374943"/>
            <a:ext cx="10986369" cy="5199112"/>
          </a:xfrm>
        </p:spPr>
        <p:txBody>
          <a:bodyPr>
            <a:normAutofit/>
          </a:bodyPr>
          <a:lstStyle/>
          <a:p>
            <a:pPr>
              <a:spcBef>
                <a:spcPts val="400"/>
              </a:spcBef>
            </a:pPr>
            <a:r>
              <a:rPr lang="en-US" dirty="0"/>
              <a:t>Create two accounts that have the </a:t>
            </a:r>
            <a:r>
              <a:rPr lang="en-US" dirty="0" err="1"/>
              <a:t>PlatformID</a:t>
            </a:r>
            <a:r>
              <a:rPr lang="en-US" dirty="0"/>
              <a:t> of the target account platform created in step 2. </a:t>
            </a:r>
          </a:p>
          <a:p>
            <a:pPr lvl="1">
              <a:spcBef>
                <a:spcPts val="400"/>
              </a:spcBef>
            </a:pPr>
            <a:r>
              <a:rPr lang="en-US" dirty="0"/>
              <a:t>The accounts must be in the same safe, and the safe must have a CPM assigned to it.</a:t>
            </a:r>
          </a:p>
          <a:p>
            <a:pPr>
              <a:spcBef>
                <a:spcPts val="400"/>
              </a:spcBef>
            </a:pPr>
            <a:r>
              <a:rPr lang="en-US" dirty="0"/>
              <a:t>Using the classic UI, you must modify each account in a dual account pair.</a:t>
            </a:r>
          </a:p>
          <a:p>
            <a:pPr>
              <a:spcBef>
                <a:spcPts val="400"/>
              </a:spcBef>
            </a:pPr>
            <a:r>
              <a:rPr lang="en-US" dirty="0"/>
              <a:t>Open one of the accounts in the PVWA classic UI:</a:t>
            </a:r>
          </a:p>
          <a:p>
            <a:pPr lvl="1">
              <a:spcBef>
                <a:spcPts val="400"/>
              </a:spcBef>
            </a:pPr>
            <a:r>
              <a:rPr lang="en-US" dirty="0"/>
              <a:t>Under the CPM tab, click “Create New” a specify a unique account group name for the pair of accounts with the Rotational Group as its platform.</a:t>
            </a:r>
          </a:p>
          <a:p>
            <a:pPr lvl="1">
              <a:spcBef>
                <a:spcPts val="400"/>
              </a:spcBef>
            </a:pPr>
            <a:r>
              <a:rPr lang="en-US" dirty="0"/>
              <a:t>Choose a </a:t>
            </a:r>
            <a:r>
              <a:rPr lang="en-US" dirty="0" err="1"/>
              <a:t>VirtualUserName</a:t>
            </a:r>
            <a:r>
              <a:rPr lang="en-US" dirty="0"/>
              <a:t> to represent this pair of accounts.</a:t>
            </a:r>
          </a:p>
          <a:p>
            <a:pPr lvl="2">
              <a:spcBef>
                <a:spcPts val="400"/>
              </a:spcBef>
            </a:pPr>
            <a:r>
              <a:rPr lang="en-US" dirty="0"/>
              <a:t>The </a:t>
            </a:r>
            <a:r>
              <a:rPr lang="en-US" dirty="0" err="1"/>
              <a:t>VirtualUserName</a:t>
            </a:r>
            <a:r>
              <a:rPr lang="en-US" dirty="0"/>
              <a:t> is effectively the Account Name of the pair of accounts.</a:t>
            </a:r>
          </a:p>
          <a:p>
            <a:pPr lvl="2">
              <a:spcBef>
                <a:spcPts val="400"/>
              </a:spcBef>
            </a:pPr>
            <a:r>
              <a:rPr lang="en-US" dirty="0"/>
              <a:t>It appears in Conjur variable names in place of either account name. It is used in CP queries to retrieve the currently active account properties.</a:t>
            </a:r>
          </a:p>
          <a:p>
            <a:pPr lvl="1">
              <a:spcBef>
                <a:spcPts val="400"/>
              </a:spcBef>
            </a:pPr>
            <a:r>
              <a:rPr lang="en-US" dirty="0"/>
              <a:t>Set Index property to: 1</a:t>
            </a:r>
          </a:p>
          <a:p>
            <a:pPr lvl="1">
              <a:spcBef>
                <a:spcPts val="400"/>
              </a:spcBef>
            </a:pPr>
            <a:r>
              <a:rPr lang="en-US" dirty="0"/>
              <a:t>Set </a:t>
            </a:r>
            <a:r>
              <a:rPr lang="en-US" dirty="0" err="1"/>
              <a:t>DualAccountStatus</a:t>
            </a:r>
            <a:r>
              <a:rPr lang="en-US" dirty="0"/>
              <a:t> property to: Active</a:t>
            </a:r>
          </a:p>
          <a:p>
            <a:pPr>
              <a:spcBef>
                <a:spcPts val="400"/>
              </a:spcBef>
            </a:pPr>
            <a:r>
              <a:rPr lang="en-US" dirty="0"/>
              <a:t>Open the other account in the PVWA classic UI:</a:t>
            </a:r>
          </a:p>
          <a:p>
            <a:pPr lvl="1">
              <a:spcBef>
                <a:spcPts val="400"/>
              </a:spcBef>
            </a:pPr>
            <a:r>
              <a:rPr lang="en-US" dirty="0"/>
              <a:t>Under the CPM tab, click “Modify” and select the group name you created for the first account.</a:t>
            </a:r>
          </a:p>
          <a:p>
            <a:pPr lvl="1">
              <a:spcBef>
                <a:spcPts val="400"/>
              </a:spcBef>
            </a:pPr>
            <a:r>
              <a:rPr lang="en-US" dirty="0"/>
              <a:t>Set </a:t>
            </a:r>
            <a:r>
              <a:rPr lang="en-US" dirty="0" err="1"/>
              <a:t>VirtualUserName</a:t>
            </a:r>
            <a:r>
              <a:rPr lang="en-US" dirty="0"/>
              <a:t> to the same name as in the first account</a:t>
            </a:r>
          </a:p>
          <a:p>
            <a:pPr lvl="1">
              <a:spcBef>
                <a:spcPts val="400"/>
              </a:spcBef>
            </a:pPr>
            <a:r>
              <a:rPr lang="en-US" dirty="0"/>
              <a:t>Set Index property to: 2</a:t>
            </a:r>
          </a:p>
          <a:p>
            <a:pPr lvl="1">
              <a:spcBef>
                <a:spcPts val="400"/>
              </a:spcBef>
            </a:pPr>
            <a:r>
              <a:rPr lang="en-US" dirty="0"/>
              <a:t>Set </a:t>
            </a:r>
            <a:r>
              <a:rPr lang="en-US" dirty="0" err="1"/>
              <a:t>DualAccountStatus</a:t>
            </a:r>
            <a:r>
              <a:rPr lang="en-US" dirty="0"/>
              <a:t> property to: Inactive</a:t>
            </a:r>
          </a:p>
          <a:p>
            <a:pPr lvl="1">
              <a:spcBef>
                <a:spcPts val="400"/>
              </a:spcBef>
            </a:pPr>
            <a:endParaRPr lang="en-US" dirty="0"/>
          </a:p>
          <a:p>
            <a:endParaRPr lang="en-US" dirty="0"/>
          </a:p>
        </p:txBody>
      </p:sp>
      <p:sp>
        <p:nvSpPr>
          <p:cNvPr id="4" name="Slide Number Placeholder 3">
            <a:extLst>
              <a:ext uri="{FF2B5EF4-FFF2-40B4-BE49-F238E27FC236}">
                <a16:creationId xmlns:a16="http://schemas.microsoft.com/office/drawing/2014/main" id="{15D1FB33-20E7-6D4E-A696-89FB394F150A}"/>
              </a:ext>
            </a:extLst>
          </p:cNvPr>
          <p:cNvSpPr>
            <a:spLocks noGrp="1"/>
          </p:cNvSpPr>
          <p:nvPr>
            <p:ph type="sldNum" sz="quarter" idx="12"/>
          </p:nvPr>
        </p:nvSpPr>
        <p:spPr/>
        <p:txBody>
          <a:bodyPr/>
          <a:lstStyle/>
          <a:p>
            <a:fld id="{9C4DAF8E-FDD9-D749-9BB5-653BA8DA8860}" type="slidenum">
              <a:rPr lang="en-US" smtClean="0"/>
              <a:pPr/>
              <a:t>9</a:t>
            </a:fld>
            <a:endParaRPr lang="en-US"/>
          </a:p>
        </p:txBody>
      </p:sp>
    </p:spTree>
    <p:extLst>
      <p:ext uri="{BB962C8B-B14F-4D97-AF65-F5344CB8AC3E}">
        <p14:creationId xmlns:p14="http://schemas.microsoft.com/office/powerpoint/2010/main" val="2863723917"/>
      </p:ext>
    </p:extLst>
  </p:cSld>
  <p:clrMapOvr>
    <a:masterClrMapping/>
  </p:clrMapOvr>
</p:sld>
</file>

<file path=ppt/theme/theme1.xml><?xml version="1.0" encoding="utf-8"?>
<a:theme xmlns:a="http://schemas.openxmlformats.org/drawingml/2006/main" name="Office Theme">
  <a:themeElements>
    <a:clrScheme name="Custom 5">
      <a:dk1>
        <a:srgbClr val="2E3844"/>
      </a:dk1>
      <a:lt1>
        <a:srgbClr val="FFFFFF"/>
      </a:lt1>
      <a:dk2>
        <a:srgbClr val="003059"/>
      </a:dk2>
      <a:lt2>
        <a:srgbClr val="ECF3F3"/>
      </a:lt2>
      <a:accent1>
        <a:srgbClr val="01599F"/>
      </a:accent1>
      <a:accent2>
        <a:srgbClr val="95B6DA"/>
      </a:accent2>
      <a:accent3>
        <a:srgbClr val="31D0FD"/>
      </a:accent3>
      <a:accent4>
        <a:srgbClr val="0371FF"/>
      </a:accent4>
      <a:accent5>
        <a:srgbClr val="23D9B8"/>
      </a:accent5>
      <a:accent6>
        <a:srgbClr val="6340DA"/>
      </a:accent6>
      <a:hlink>
        <a:srgbClr val="00A0FF"/>
      </a:hlink>
      <a:folHlink>
        <a:srgbClr val="6E88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berArk_CorporateTemplate_051721" id="{A8049EF4-EC60-064A-8C6C-57310ED431F0}" vid="{83311F11-B400-384E-B9E7-13F818740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Presentation xmlns="060e2ab8-df21-4fa9-8bfd-7662923906d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589E8C16F631429842D409B41FDC75" ma:contentTypeVersion="13" ma:contentTypeDescription="Create a new document." ma:contentTypeScope="" ma:versionID="5576bc13293f913f6f7d5a0522aee751">
  <xsd:schema xmlns:xsd="http://www.w3.org/2001/XMLSchema" xmlns:xs="http://www.w3.org/2001/XMLSchema" xmlns:p="http://schemas.microsoft.com/office/2006/metadata/properties" xmlns:ns2="060e2ab8-df21-4fa9-8bfd-7662923906d3" xmlns:ns3="696952f3-bcec-41c2-a57e-2c883055eb91" targetNamespace="http://schemas.microsoft.com/office/2006/metadata/properties" ma:root="true" ma:fieldsID="4598bd51fd561d315a99c6a96e94c391" ns2:_="" ns3:_="">
    <xsd:import namespace="060e2ab8-df21-4fa9-8bfd-7662923906d3"/>
    <xsd:import namespace="696952f3-bcec-41c2-a57e-2c883055eb91"/>
    <xsd:element name="properties">
      <xsd:complexType>
        <xsd:sequence>
          <xsd:element name="documentManagement">
            <xsd:complexType>
              <xsd:all>
                <xsd:element ref="ns2:MediaServiceMetadata" minOccurs="0"/>
                <xsd:element ref="ns2:MediaServiceFastMetadata" minOccurs="0"/>
                <xsd:element ref="ns2:SEsPresenta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0e2ab8-df21-4fa9-8bfd-7662923906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SEsPresentation" ma:index="10" nillable="true" ma:displayName="SE's Presentation" ma:description="Name of the SE who uses this presentation" ma:format="Dropdown" ma:internalName="SEsPresent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6952f3-bcec-41c2-a57e-2c883055eb9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F31E7-D442-4961-845E-9629DAD288FE}">
  <ds:schemaRefs>
    <ds:schemaRef ds:uri="http://purl.org/dc/elements/1.1/"/>
    <ds:schemaRef ds:uri="060e2ab8-df21-4fa9-8bfd-7662923906d3"/>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 ds:uri="696952f3-bcec-41c2-a57e-2c883055eb91"/>
    <ds:schemaRef ds:uri="http://www.w3.org/XML/1998/namespace"/>
    <ds:schemaRef ds:uri="http://purl.org/dc/dcmitype/"/>
  </ds:schemaRefs>
</ds:datastoreItem>
</file>

<file path=customXml/itemProps2.xml><?xml version="1.0" encoding="utf-8"?>
<ds:datastoreItem xmlns:ds="http://schemas.openxmlformats.org/officeDocument/2006/customXml" ds:itemID="{16256524-E871-462B-AFBD-DDFD8CDDA0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0e2ab8-df21-4fa9-8bfd-7662923906d3"/>
    <ds:schemaRef ds:uri="696952f3-bcec-41c2-a57e-2c883055eb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2E026A-A33B-42EC-8B75-C574BED8D32D}">
  <ds:schemaRefs>
    <ds:schemaRef ds:uri="http://schemas.microsoft.com/sharepoint/v3/contenttype/forms"/>
  </ds:schemaRefs>
</ds:datastoreItem>
</file>

<file path=docMetadata/LabelInfo.xml><?xml version="1.0" encoding="utf-8"?>
<clbl:labelList xmlns:clbl="http://schemas.microsoft.com/office/2020/mipLabelMetadata">
  <clbl:label id="{dc5c35ed-5102-4908-9a31-244d3e0134c6}" enabled="0" method="" siteId="{dc5c35ed-5102-4908-9a31-244d3e0134c6}" removed="1"/>
</clbl:labelList>
</file>

<file path=docProps/app.xml><?xml version="1.0" encoding="utf-8"?>
<Properties xmlns="http://schemas.openxmlformats.org/officeDocument/2006/extended-properties" xmlns:vt="http://schemas.openxmlformats.org/officeDocument/2006/docPropsVTypes">
  <Template/>
  <TotalTime>7004</TotalTime>
  <Words>1762</Words>
  <Application>Microsoft Macintosh PowerPoint</Application>
  <PresentationFormat>Widescreen</PresentationFormat>
  <Paragraphs>229</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Roboto Lt</vt:lpstr>
      <vt:lpstr>Roboto Th</vt:lpstr>
      <vt:lpstr>System Font Regular</vt:lpstr>
      <vt:lpstr>Office Theme</vt:lpstr>
      <vt:lpstr>Dual-Accounts Explained</vt:lpstr>
      <vt:lpstr>Why are Dual Accounts necessary?</vt:lpstr>
      <vt:lpstr>Password change management w/ Dual Accounts</vt:lpstr>
      <vt:lpstr>Dual Accounts Object Model</vt:lpstr>
      <vt:lpstr>Dual Accounts Automation</vt:lpstr>
      <vt:lpstr>Dual Account Configuration Overview</vt:lpstr>
      <vt:lpstr>Step 1: “Configure a rotational group platform”</vt:lpstr>
      <vt:lpstr>Step 2: “Configure the object’s platform for dual account support”</vt:lpstr>
      <vt:lpstr>Step 3: “Configure accounts and groups for dual account support” </vt:lpstr>
      <vt:lpstr>Step 4: Test Dual Account password rotation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Jody Hunt</cp:lastModifiedBy>
  <cp:revision>40</cp:revision>
  <dcterms:created xsi:type="dcterms:W3CDTF">2021-05-16T19:49:28Z</dcterms:created>
  <dcterms:modified xsi:type="dcterms:W3CDTF">2023-08-22T12:16:18Z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0x0101007E589E8C16F631429842D409B41FDC75</vt:lpwstr>
  </property>
</Properties>
</file>