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799" r:id="rId116"/>
  </p:sldMasterIdLst>
  <p:notesMasterIdLst>
    <p:notesMasterId r:id="rId124"/>
  </p:notesMasterIdLst>
  <p:handoutMasterIdLst>
    <p:handoutMasterId r:id="rId125"/>
  </p:handoutMasterIdLst>
  <p:sldIdLst>
    <p:sldId id="610" r:id="rId117"/>
    <p:sldId id="619" r:id="rId118"/>
    <p:sldId id="616" r:id="rId119"/>
    <p:sldId id="618" r:id="rId120"/>
    <p:sldId id="617" r:id="rId121"/>
    <p:sldId id="613" r:id="rId122"/>
    <p:sldId id="614" r:id="rId1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B7C0EF-7360-4F41-9423-4B7AB40D3ED5}">
          <p14:sldIdLst/>
        </p14:section>
        <p14:section name="Challenges" id="{19C098C5-DE30-4BF1-8E1B-1E5C7A1CA92E}">
          <p14:sldIdLst/>
        </p14:section>
        <p14:section name="Key Concepts" id="{C22EAD92-6A9E-4D04-8839-ACB3600A2BBA}">
          <p14:sldIdLst>
            <p14:sldId id="610"/>
            <p14:sldId id="619"/>
            <p14:sldId id="616"/>
            <p14:sldId id="618"/>
            <p14:sldId id="617"/>
            <p14:sldId id="613"/>
            <p14:sldId id="6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66"/>
    <a:srgbClr val="FFFF00"/>
    <a:srgbClr val="E0F4FE"/>
    <a:srgbClr val="0073B4"/>
    <a:srgbClr val="438EB7"/>
    <a:srgbClr val="00B9F2"/>
    <a:srgbClr val="007AC2"/>
    <a:srgbClr val="C0E8FF"/>
    <a:srgbClr val="C8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7" autoAdjust="0"/>
    <p:restoredTop sz="82509" autoAdjust="0"/>
  </p:normalViewPr>
  <p:slideViewPr>
    <p:cSldViewPr snapToGrid="0" snapToObjects="1" showGuides="1">
      <p:cViewPr varScale="1">
        <p:scale>
          <a:sx n="64" d="100"/>
          <a:sy n="64" d="100"/>
        </p:scale>
        <p:origin x="216" y="72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8" d="100"/>
        <a:sy n="3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1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slide" Target="slides/slide7.xml"/><Relationship Id="rId128" Type="http://schemas.openxmlformats.org/officeDocument/2006/relationships/theme" Target="theme/theme1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customXml" Target="../customXml/item113.xml"/><Relationship Id="rId118" Type="http://schemas.openxmlformats.org/officeDocument/2006/relationships/slide" Target="slides/slide2.xml"/><Relationship Id="rId126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slide" Target="slides/slide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slideMaster" Target="slideMasters/slideMaster1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slide" Target="slides/slide3.xml"/><Relationship Id="rId127" Type="http://schemas.openxmlformats.org/officeDocument/2006/relationships/viewProps" Target="view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slide" Target="slides/slide4.xml"/><Relationship Id="rId125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9/26/2015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overall workflow.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Capturing Locations from</a:t>
            </a:r>
            <a:r>
              <a:rPr lang="en-US" baseline="0" dirty="0" smtClean="0"/>
              <a:t> a variety of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Representing in a normal form a variety of different sensor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Translating to “Stay Locations” these become sources for our pattern analysis.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r>
              <a:rPr lang="en-US" baseline="0" dirty="0" smtClean="0"/>
              <a:t> Sources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Sensed Locations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Location data derived from “continuously” reporting sensors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GPS</a:t>
            </a:r>
            <a:r>
              <a:rPr lang="en-US" baseline="0" dirty="0" smtClean="0"/>
              <a:t> Devices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Transmitters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Sensors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Tracking this data where you care about gaps and idle time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Volunteer Location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Locations where individuals are </a:t>
            </a:r>
            <a:r>
              <a:rPr lang="en-US" baseline="0" dirty="0" err="1" smtClean="0"/>
              <a:t>knowlingly</a:t>
            </a:r>
            <a:r>
              <a:rPr lang="en-US" baseline="0" dirty="0" smtClean="0"/>
              <a:t>/unknowingly volunteering information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Social Media </a:t>
            </a:r>
            <a:r>
              <a:rPr lang="en-US" baseline="0" dirty="0" err="1" smtClean="0"/>
              <a:t>Checkins</a:t>
            </a:r>
            <a:endParaRPr lang="en-US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of Credit Cards or general website activity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Self reporting of Location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Characterized based on individual behavior and possible deception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Observed Locations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Locations Where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0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can incorporate other detailed information into our analysis.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Suspicious Locations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Existing Pattern Locations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Gray List, Black List and White List Locations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Specific sites of interest like Mosques, Internet Cafes etc…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Monitored Locations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Places where alerts need to be generated or directed monitoring is occurring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Bases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Sensitive Facilities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Major LOCs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4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49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4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4329" y="365138"/>
            <a:ext cx="2168737" cy="967642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9/26/2015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9/26/2015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1" y="5716588"/>
            <a:ext cx="12192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2627" y="6041067"/>
            <a:ext cx="6322948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613591" y="5934015"/>
            <a:ext cx="39624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</a:t>
            </a:r>
            <a:br>
              <a:rPr lang="en-US" dirty="0" smtClean="0"/>
            </a:br>
            <a:r>
              <a:rPr lang="en-US" dirty="0" smtClean="0"/>
              <a:t>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73151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CC74C2C-9D9A-F44F-8102-997604148B65}" type="datetime1">
              <a:rPr lang="en-US" smtClean="0"/>
              <a:pPr/>
              <a:t>9/26/2015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13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1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10890504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7F7F7F"/>
                </a:solidFill>
              </a:defRPr>
            </a:lvl1pPr>
          </a:lstStyle>
          <a:p>
            <a:fld id="{E6047B32-7A09-3E43-8D20-C67BC15BDCB3}" type="datetime1">
              <a:rPr lang="en-US" smtClean="0"/>
              <a:pPr/>
              <a:t>9/26/2015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7F7F7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7F7F7F"/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30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401" y="6186944"/>
            <a:ext cx="103632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127C-9A46-5940-842C-736B1B224903}" type="datetime1">
              <a:rPr lang="en-US" smtClean="0"/>
              <a:t>9/26/2015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782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bg>
      <p:bgPr>
        <a:solidFill>
          <a:srgbClr val="E0F4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sri-10GlobeLogo_TagLockup5_Slide_s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50" y="2085337"/>
            <a:ext cx="4188457" cy="2404872"/>
          </a:xfrm>
          <a:prstGeom prst="rect">
            <a:avLst/>
          </a:prstGeom>
        </p:spPr>
      </p:pic>
      <p:sp>
        <p:nvSpPr>
          <p:cNvPr id="3" name="Parallelogram 10"/>
          <p:cNvSpPr/>
          <p:nvPr/>
        </p:nvSpPr>
        <p:spPr bwMode="auto">
          <a:xfrm rot="5400000" flipV="1">
            <a:off x="5295904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" name="Parallelogram 10"/>
          <p:cNvSpPr/>
          <p:nvPr/>
        </p:nvSpPr>
        <p:spPr bwMode="auto">
          <a:xfrm flipH="1" flipV="1">
            <a:off x="3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9/26/2015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9/26/2015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9/26/2015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9/26/2015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</a:t>
            </a:r>
            <a:r>
              <a:rPr lang="en-US" dirty="0"/>
              <a:t>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Edit Section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9/26/2015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3" r:id="rId14"/>
    <p:sldLayoutId id="2147486814" r:id="rId15"/>
    <p:sldLayoutId id="2147486815" r:id="rId16"/>
    <p:sldLayoutId id="2147486816" r:id="rId17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Straight Connector 206"/>
          <p:cNvCxnSpPr/>
          <p:nvPr/>
        </p:nvCxnSpPr>
        <p:spPr bwMode="auto">
          <a:xfrm flipH="1" flipV="1">
            <a:off x="1479168" y="5073766"/>
            <a:ext cx="3456030" cy="1830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Straight Connector 198"/>
          <p:cNvCxnSpPr/>
          <p:nvPr/>
        </p:nvCxnSpPr>
        <p:spPr bwMode="auto">
          <a:xfrm flipH="1">
            <a:off x="1513723" y="3417980"/>
            <a:ext cx="4619791" cy="1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/>
          <p:nvPr/>
        </p:nvCxnSpPr>
        <p:spPr bwMode="auto">
          <a:xfrm flipH="1" flipV="1">
            <a:off x="1481516" y="1882743"/>
            <a:ext cx="3456030" cy="1830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8" name="Straight Connector 207"/>
          <p:cNvCxnSpPr/>
          <p:nvPr/>
        </p:nvCxnSpPr>
        <p:spPr bwMode="auto">
          <a:xfrm flipV="1">
            <a:off x="4937546" y="1884574"/>
            <a:ext cx="0" cy="3208338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633" y="245996"/>
            <a:ext cx="4422913" cy="369332"/>
          </a:xfrm>
        </p:spPr>
        <p:txBody>
          <a:bodyPr/>
          <a:lstStyle/>
          <a:p>
            <a:pPr algn="l"/>
            <a:r>
              <a:rPr lang="en-US" dirty="0" smtClean="0"/>
              <a:t>Real Time Analysis Data Flow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466805" y="3108152"/>
            <a:ext cx="380475" cy="690104"/>
            <a:chOff x="2918" y="2918"/>
            <a:chExt cx="290" cy="526"/>
          </a:xfrm>
        </p:grpSpPr>
        <p:sp useBgFill="1">
          <p:nvSpPr>
            <p:cNvPr id="5" name="Freeform 6"/>
            <p:cNvSpPr>
              <a:spLocks/>
            </p:cNvSpPr>
            <p:nvPr/>
          </p:nvSpPr>
          <p:spPr bwMode="auto">
            <a:xfrm>
              <a:off x="2918" y="2918"/>
              <a:ext cx="290" cy="526"/>
            </a:xfrm>
            <a:custGeom>
              <a:avLst/>
              <a:gdLst>
                <a:gd name="T0" fmla="*/ 725 w 1449"/>
                <a:gd name="T1" fmla="*/ 0 h 2629"/>
                <a:gd name="T2" fmla="*/ 804 w 1449"/>
                <a:gd name="T3" fmla="*/ 2 h 2629"/>
                <a:gd name="T4" fmla="*/ 877 w 1449"/>
                <a:gd name="T5" fmla="*/ 8 h 2629"/>
                <a:gd name="T6" fmla="*/ 947 w 1449"/>
                <a:gd name="T7" fmla="*/ 19 h 2629"/>
                <a:gd name="T8" fmla="*/ 1014 w 1449"/>
                <a:gd name="T9" fmla="*/ 35 h 2629"/>
                <a:gd name="T10" fmla="*/ 1076 w 1449"/>
                <a:gd name="T11" fmla="*/ 53 h 2629"/>
                <a:gd name="T12" fmla="*/ 1134 w 1449"/>
                <a:gd name="T13" fmla="*/ 76 h 2629"/>
                <a:gd name="T14" fmla="*/ 1187 w 1449"/>
                <a:gd name="T15" fmla="*/ 104 h 2629"/>
                <a:gd name="T16" fmla="*/ 1235 w 1449"/>
                <a:gd name="T17" fmla="*/ 134 h 2629"/>
                <a:gd name="T18" fmla="*/ 1279 w 1449"/>
                <a:gd name="T19" fmla="*/ 169 h 2629"/>
                <a:gd name="T20" fmla="*/ 1319 w 1449"/>
                <a:gd name="T21" fmla="*/ 206 h 2629"/>
                <a:gd name="T22" fmla="*/ 1353 w 1449"/>
                <a:gd name="T23" fmla="*/ 249 h 2629"/>
                <a:gd name="T24" fmla="*/ 1382 w 1449"/>
                <a:gd name="T25" fmla="*/ 294 h 2629"/>
                <a:gd name="T26" fmla="*/ 1406 w 1449"/>
                <a:gd name="T27" fmla="*/ 342 h 2629"/>
                <a:gd name="T28" fmla="*/ 1425 w 1449"/>
                <a:gd name="T29" fmla="*/ 394 h 2629"/>
                <a:gd name="T30" fmla="*/ 1438 w 1449"/>
                <a:gd name="T31" fmla="*/ 449 h 2629"/>
                <a:gd name="T32" fmla="*/ 1447 w 1449"/>
                <a:gd name="T33" fmla="*/ 508 h 2629"/>
                <a:gd name="T34" fmla="*/ 1449 w 1449"/>
                <a:gd name="T35" fmla="*/ 569 h 2629"/>
                <a:gd name="T36" fmla="*/ 1449 w 1449"/>
                <a:gd name="T37" fmla="*/ 1902 h 2629"/>
                <a:gd name="T38" fmla="*/ 1448 w 1449"/>
                <a:gd name="T39" fmla="*/ 1925 h 2629"/>
                <a:gd name="T40" fmla="*/ 1441 w 1449"/>
                <a:gd name="T41" fmla="*/ 1946 h 2629"/>
                <a:gd name="T42" fmla="*/ 1430 w 1449"/>
                <a:gd name="T43" fmla="*/ 1967 h 2629"/>
                <a:gd name="T44" fmla="*/ 1415 w 1449"/>
                <a:gd name="T45" fmla="*/ 1985 h 2629"/>
                <a:gd name="T46" fmla="*/ 810 w 1449"/>
                <a:gd name="T47" fmla="*/ 2594 h 2629"/>
                <a:gd name="T48" fmla="*/ 792 w 1449"/>
                <a:gd name="T49" fmla="*/ 2610 h 2629"/>
                <a:gd name="T50" fmla="*/ 771 w 1449"/>
                <a:gd name="T51" fmla="*/ 2621 h 2629"/>
                <a:gd name="T52" fmla="*/ 748 w 1449"/>
                <a:gd name="T53" fmla="*/ 2627 h 2629"/>
                <a:gd name="T54" fmla="*/ 725 w 1449"/>
                <a:gd name="T55" fmla="*/ 2629 h 2629"/>
                <a:gd name="T56" fmla="*/ 702 w 1449"/>
                <a:gd name="T57" fmla="*/ 2627 h 2629"/>
                <a:gd name="T58" fmla="*/ 679 w 1449"/>
                <a:gd name="T59" fmla="*/ 2621 h 2629"/>
                <a:gd name="T60" fmla="*/ 659 w 1449"/>
                <a:gd name="T61" fmla="*/ 2610 h 2629"/>
                <a:gd name="T62" fmla="*/ 640 w 1449"/>
                <a:gd name="T63" fmla="*/ 2594 h 2629"/>
                <a:gd name="T64" fmla="*/ 35 w 1449"/>
                <a:gd name="T65" fmla="*/ 1985 h 2629"/>
                <a:gd name="T66" fmla="*/ 20 w 1449"/>
                <a:gd name="T67" fmla="*/ 1967 h 2629"/>
                <a:gd name="T68" fmla="*/ 9 w 1449"/>
                <a:gd name="T69" fmla="*/ 1946 h 2629"/>
                <a:gd name="T70" fmla="*/ 2 w 1449"/>
                <a:gd name="T71" fmla="*/ 1925 h 2629"/>
                <a:gd name="T72" fmla="*/ 0 w 1449"/>
                <a:gd name="T73" fmla="*/ 1902 h 2629"/>
                <a:gd name="T74" fmla="*/ 0 w 1449"/>
                <a:gd name="T75" fmla="*/ 569 h 2629"/>
                <a:gd name="T76" fmla="*/ 3 w 1449"/>
                <a:gd name="T77" fmla="*/ 508 h 2629"/>
                <a:gd name="T78" fmla="*/ 12 w 1449"/>
                <a:gd name="T79" fmla="*/ 449 h 2629"/>
                <a:gd name="T80" fmla="*/ 25 w 1449"/>
                <a:gd name="T81" fmla="*/ 394 h 2629"/>
                <a:gd name="T82" fmla="*/ 44 w 1449"/>
                <a:gd name="T83" fmla="*/ 342 h 2629"/>
                <a:gd name="T84" fmla="*/ 68 w 1449"/>
                <a:gd name="T85" fmla="*/ 294 h 2629"/>
                <a:gd name="T86" fmla="*/ 97 w 1449"/>
                <a:gd name="T87" fmla="*/ 249 h 2629"/>
                <a:gd name="T88" fmla="*/ 131 w 1449"/>
                <a:gd name="T89" fmla="*/ 206 h 2629"/>
                <a:gd name="T90" fmla="*/ 171 w 1449"/>
                <a:gd name="T91" fmla="*/ 169 h 2629"/>
                <a:gd name="T92" fmla="*/ 215 w 1449"/>
                <a:gd name="T93" fmla="*/ 134 h 2629"/>
                <a:gd name="T94" fmla="*/ 263 w 1449"/>
                <a:gd name="T95" fmla="*/ 104 h 2629"/>
                <a:gd name="T96" fmla="*/ 316 w 1449"/>
                <a:gd name="T97" fmla="*/ 76 h 2629"/>
                <a:gd name="T98" fmla="*/ 374 w 1449"/>
                <a:gd name="T99" fmla="*/ 53 h 2629"/>
                <a:gd name="T100" fmla="*/ 436 w 1449"/>
                <a:gd name="T101" fmla="*/ 35 h 2629"/>
                <a:gd name="T102" fmla="*/ 503 w 1449"/>
                <a:gd name="T103" fmla="*/ 19 h 2629"/>
                <a:gd name="T104" fmla="*/ 573 w 1449"/>
                <a:gd name="T105" fmla="*/ 8 h 2629"/>
                <a:gd name="T106" fmla="*/ 646 w 1449"/>
                <a:gd name="T107" fmla="*/ 2 h 2629"/>
                <a:gd name="T108" fmla="*/ 725 w 1449"/>
                <a:gd name="T109" fmla="*/ 0 h 2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9" h="2629">
                  <a:moveTo>
                    <a:pt x="725" y="0"/>
                  </a:moveTo>
                  <a:lnTo>
                    <a:pt x="804" y="2"/>
                  </a:lnTo>
                  <a:lnTo>
                    <a:pt x="877" y="8"/>
                  </a:lnTo>
                  <a:lnTo>
                    <a:pt x="947" y="19"/>
                  </a:lnTo>
                  <a:lnTo>
                    <a:pt x="1014" y="35"/>
                  </a:lnTo>
                  <a:lnTo>
                    <a:pt x="1076" y="53"/>
                  </a:lnTo>
                  <a:lnTo>
                    <a:pt x="1134" y="76"/>
                  </a:lnTo>
                  <a:lnTo>
                    <a:pt x="1187" y="104"/>
                  </a:lnTo>
                  <a:lnTo>
                    <a:pt x="1235" y="134"/>
                  </a:lnTo>
                  <a:lnTo>
                    <a:pt x="1279" y="169"/>
                  </a:lnTo>
                  <a:lnTo>
                    <a:pt x="1319" y="206"/>
                  </a:lnTo>
                  <a:lnTo>
                    <a:pt x="1353" y="249"/>
                  </a:lnTo>
                  <a:lnTo>
                    <a:pt x="1382" y="294"/>
                  </a:lnTo>
                  <a:lnTo>
                    <a:pt x="1406" y="342"/>
                  </a:lnTo>
                  <a:lnTo>
                    <a:pt x="1425" y="394"/>
                  </a:lnTo>
                  <a:lnTo>
                    <a:pt x="1438" y="449"/>
                  </a:lnTo>
                  <a:lnTo>
                    <a:pt x="1447" y="508"/>
                  </a:lnTo>
                  <a:lnTo>
                    <a:pt x="1449" y="569"/>
                  </a:lnTo>
                  <a:lnTo>
                    <a:pt x="1449" y="1902"/>
                  </a:lnTo>
                  <a:lnTo>
                    <a:pt x="1448" y="1925"/>
                  </a:lnTo>
                  <a:lnTo>
                    <a:pt x="1441" y="1946"/>
                  </a:lnTo>
                  <a:lnTo>
                    <a:pt x="1430" y="1967"/>
                  </a:lnTo>
                  <a:lnTo>
                    <a:pt x="1415" y="1985"/>
                  </a:lnTo>
                  <a:lnTo>
                    <a:pt x="810" y="2594"/>
                  </a:lnTo>
                  <a:lnTo>
                    <a:pt x="792" y="2610"/>
                  </a:lnTo>
                  <a:lnTo>
                    <a:pt x="771" y="2621"/>
                  </a:lnTo>
                  <a:lnTo>
                    <a:pt x="748" y="2627"/>
                  </a:lnTo>
                  <a:lnTo>
                    <a:pt x="725" y="2629"/>
                  </a:lnTo>
                  <a:lnTo>
                    <a:pt x="702" y="2627"/>
                  </a:lnTo>
                  <a:lnTo>
                    <a:pt x="679" y="2621"/>
                  </a:lnTo>
                  <a:lnTo>
                    <a:pt x="659" y="2610"/>
                  </a:lnTo>
                  <a:lnTo>
                    <a:pt x="640" y="2594"/>
                  </a:lnTo>
                  <a:lnTo>
                    <a:pt x="35" y="1985"/>
                  </a:lnTo>
                  <a:lnTo>
                    <a:pt x="20" y="1967"/>
                  </a:lnTo>
                  <a:lnTo>
                    <a:pt x="9" y="1946"/>
                  </a:lnTo>
                  <a:lnTo>
                    <a:pt x="2" y="1925"/>
                  </a:lnTo>
                  <a:lnTo>
                    <a:pt x="0" y="1902"/>
                  </a:lnTo>
                  <a:lnTo>
                    <a:pt x="0" y="569"/>
                  </a:lnTo>
                  <a:lnTo>
                    <a:pt x="3" y="508"/>
                  </a:lnTo>
                  <a:lnTo>
                    <a:pt x="12" y="449"/>
                  </a:lnTo>
                  <a:lnTo>
                    <a:pt x="25" y="394"/>
                  </a:lnTo>
                  <a:lnTo>
                    <a:pt x="44" y="342"/>
                  </a:lnTo>
                  <a:lnTo>
                    <a:pt x="68" y="294"/>
                  </a:lnTo>
                  <a:lnTo>
                    <a:pt x="97" y="249"/>
                  </a:lnTo>
                  <a:lnTo>
                    <a:pt x="131" y="206"/>
                  </a:lnTo>
                  <a:lnTo>
                    <a:pt x="171" y="169"/>
                  </a:lnTo>
                  <a:lnTo>
                    <a:pt x="215" y="134"/>
                  </a:lnTo>
                  <a:lnTo>
                    <a:pt x="263" y="104"/>
                  </a:lnTo>
                  <a:lnTo>
                    <a:pt x="316" y="76"/>
                  </a:lnTo>
                  <a:lnTo>
                    <a:pt x="374" y="53"/>
                  </a:lnTo>
                  <a:lnTo>
                    <a:pt x="436" y="35"/>
                  </a:lnTo>
                  <a:lnTo>
                    <a:pt x="503" y="19"/>
                  </a:lnTo>
                  <a:lnTo>
                    <a:pt x="573" y="8"/>
                  </a:lnTo>
                  <a:lnTo>
                    <a:pt x="646" y="2"/>
                  </a:lnTo>
                  <a:lnTo>
                    <a:pt x="72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2942" y="2942"/>
              <a:ext cx="242" cy="478"/>
            </a:xfrm>
            <a:custGeom>
              <a:avLst/>
              <a:gdLst>
                <a:gd name="T0" fmla="*/ 593 w 1211"/>
                <a:gd name="T1" fmla="*/ 370 h 2391"/>
                <a:gd name="T2" fmla="*/ 573 w 1211"/>
                <a:gd name="T3" fmla="*/ 391 h 2391"/>
                <a:gd name="T4" fmla="*/ 234 w 1211"/>
                <a:gd name="T5" fmla="*/ 638 h 2391"/>
                <a:gd name="T6" fmla="*/ 207 w 1211"/>
                <a:gd name="T7" fmla="*/ 648 h 2391"/>
                <a:gd name="T8" fmla="*/ 199 w 1211"/>
                <a:gd name="T9" fmla="*/ 677 h 2391"/>
                <a:gd name="T10" fmla="*/ 213 w 1211"/>
                <a:gd name="T11" fmla="*/ 702 h 2391"/>
                <a:gd name="T12" fmla="*/ 342 w 1211"/>
                <a:gd name="T13" fmla="*/ 1098 h 2391"/>
                <a:gd name="T14" fmla="*/ 346 w 1211"/>
                <a:gd name="T15" fmla="*/ 1127 h 2391"/>
                <a:gd name="T16" fmla="*/ 365 w 1211"/>
                <a:gd name="T17" fmla="*/ 1144 h 2391"/>
                <a:gd name="T18" fmla="*/ 388 w 1211"/>
                <a:gd name="T19" fmla="*/ 1144 h 2391"/>
                <a:gd name="T20" fmla="*/ 607 w 1211"/>
                <a:gd name="T21" fmla="*/ 987 h 2391"/>
                <a:gd name="T22" fmla="*/ 826 w 1211"/>
                <a:gd name="T23" fmla="*/ 1144 h 2391"/>
                <a:gd name="T24" fmla="*/ 848 w 1211"/>
                <a:gd name="T25" fmla="*/ 1144 h 2391"/>
                <a:gd name="T26" fmla="*/ 868 w 1211"/>
                <a:gd name="T27" fmla="*/ 1127 h 2391"/>
                <a:gd name="T28" fmla="*/ 871 w 1211"/>
                <a:gd name="T29" fmla="*/ 1098 h 2391"/>
                <a:gd name="T30" fmla="*/ 999 w 1211"/>
                <a:gd name="T31" fmla="*/ 702 h 2391"/>
                <a:gd name="T32" fmla="*/ 1013 w 1211"/>
                <a:gd name="T33" fmla="*/ 676 h 2391"/>
                <a:gd name="T34" fmla="*/ 1005 w 1211"/>
                <a:gd name="T35" fmla="*/ 648 h 2391"/>
                <a:gd name="T36" fmla="*/ 978 w 1211"/>
                <a:gd name="T37" fmla="*/ 638 h 2391"/>
                <a:gd name="T38" fmla="*/ 641 w 1211"/>
                <a:gd name="T39" fmla="*/ 391 h 2391"/>
                <a:gd name="T40" fmla="*/ 622 w 1211"/>
                <a:gd name="T41" fmla="*/ 370 h 2391"/>
                <a:gd name="T42" fmla="*/ 606 w 1211"/>
                <a:gd name="T43" fmla="*/ 0 h 2391"/>
                <a:gd name="T44" fmla="*/ 671 w 1211"/>
                <a:gd name="T45" fmla="*/ 2 h 2391"/>
                <a:gd name="T46" fmla="*/ 741 w 1211"/>
                <a:gd name="T47" fmla="*/ 8 h 2391"/>
                <a:gd name="T48" fmla="*/ 814 w 1211"/>
                <a:gd name="T49" fmla="*/ 19 h 2391"/>
                <a:gd name="T50" fmla="*/ 888 w 1211"/>
                <a:gd name="T51" fmla="*/ 37 h 2391"/>
                <a:gd name="T52" fmla="*/ 959 w 1211"/>
                <a:gd name="T53" fmla="*/ 62 h 2391"/>
                <a:gd name="T54" fmla="*/ 1026 w 1211"/>
                <a:gd name="T55" fmla="*/ 97 h 2391"/>
                <a:gd name="T56" fmla="*/ 1086 w 1211"/>
                <a:gd name="T57" fmla="*/ 142 h 2391"/>
                <a:gd name="T58" fmla="*/ 1137 w 1211"/>
                <a:gd name="T59" fmla="*/ 199 h 2391"/>
                <a:gd name="T60" fmla="*/ 1177 w 1211"/>
                <a:gd name="T61" fmla="*/ 268 h 2391"/>
                <a:gd name="T62" fmla="*/ 1202 w 1211"/>
                <a:gd name="T63" fmla="*/ 351 h 2391"/>
                <a:gd name="T64" fmla="*/ 1211 w 1211"/>
                <a:gd name="T65" fmla="*/ 450 h 2391"/>
                <a:gd name="T66" fmla="*/ 606 w 1211"/>
                <a:gd name="T67" fmla="*/ 2391 h 2391"/>
                <a:gd name="T68" fmla="*/ 0 w 1211"/>
                <a:gd name="T69" fmla="*/ 450 h 2391"/>
                <a:gd name="T70" fmla="*/ 10 w 1211"/>
                <a:gd name="T71" fmla="*/ 351 h 2391"/>
                <a:gd name="T72" fmla="*/ 35 w 1211"/>
                <a:gd name="T73" fmla="*/ 268 h 2391"/>
                <a:gd name="T74" fmla="*/ 75 w 1211"/>
                <a:gd name="T75" fmla="*/ 199 h 2391"/>
                <a:gd name="T76" fmla="*/ 126 w 1211"/>
                <a:gd name="T77" fmla="*/ 142 h 2391"/>
                <a:gd name="T78" fmla="*/ 186 w 1211"/>
                <a:gd name="T79" fmla="*/ 97 h 2391"/>
                <a:gd name="T80" fmla="*/ 253 w 1211"/>
                <a:gd name="T81" fmla="*/ 62 h 2391"/>
                <a:gd name="T82" fmla="*/ 324 w 1211"/>
                <a:gd name="T83" fmla="*/ 37 h 2391"/>
                <a:gd name="T84" fmla="*/ 398 w 1211"/>
                <a:gd name="T85" fmla="*/ 19 h 2391"/>
                <a:gd name="T86" fmla="*/ 471 w 1211"/>
                <a:gd name="T87" fmla="*/ 8 h 2391"/>
                <a:gd name="T88" fmla="*/ 541 w 1211"/>
                <a:gd name="T89" fmla="*/ 2 h 2391"/>
                <a:gd name="T90" fmla="*/ 606 w 1211"/>
                <a:gd name="T91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1" h="2391">
                  <a:moveTo>
                    <a:pt x="607" y="367"/>
                  </a:moveTo>
                  <a:lnTo>
                    <a:pt x="593" y="370"/>
                  </a:lnTo>
                  <a:lnTo>
                    <a:pt x="581" y="379"/>
                  </a:lnTo>
                  <a:lnTo>
                    <a:pt x="573" y="391"/>
                  </a:lnTo>
                  <a:lnTo>
                    <a:pt x="494" y="638"/>
                  </a:lnTo>
                  <a:lnTo>
                    <a:pt x="234" y="638"/>
                  </a:lnTo>
                  <a:lnTo>
                    <a:pt x="219" y="640"/>
                  </a:lnTo>
                  <a:lnTo>
                    <a:pt x="207" y="648"/>
                  </a:lnTo>
                  <a:lnTo>
                    <a:pt x="200" y="662"/>
                  </a:lnTo>
                  <a:lnTo>
                    <a:pt x="199" y="677"/>
                  </a:lnTo>
                  <a:lnTo>
                    <a:pt x="203" y="691"/>
                  </a:lnTo>
                  <a:lnTo>
                    <a:pt x="213" y="702"/>
                  </a:lnTo>
                  <a:lnTo>
                    <a:pt x="423" y="854"/>
                  </a:lnTo>
                  <a:lnTo>
                    <a:pt x="342" y="1098"/>
                  </a:lnTo>
                  <a:lnTo>
                    <a:pt x="341" y="1114"/>
                  </a:lnTo>
                  <a:lnTo>
                    <a:pt x="346" y="1127"/>
                  </a:lnTo>
                  <a:lnTo>
                    <a:pt x="356" y="1139"/>
                  </a:lnTo>
                  <a:lnTo>
                    <a:pt x="365" y="1144"/>
                  </a:lnTo>
                  <a:lnTo>
                    <a:pt x="377" y="1145"/>
                  </a:lnTo>
                  <a:lnTo>
                    <a:pt x="388" y="1144"/>
                  </a:lnTo>
                  <a:lnTo>
                    <a:pt x="398" y="1139"/>
                  </a:lnTo>
                  <a:lnTo>
                    <a:pt x="607" y="987"/>
                  </a:lnTo>
                  <a:lnTo>
                    <a:pt x="815" y="1139"/>
                  </a:lnTo>
                  <a:lnTo>
                    <a:pt x="826" y="1144"/>
                  </a:lnTo>
                  <a:lnTo>
                    <a:pt x="837" y="1145"/>
                  </a:lnTo>
                  <a:lnTo>
                    <a:pt x="848" y="1144"/>
                  </a:lnTo>
                  <a:lnTo>
                    <a:pt x="857" y="1139"/>
                  </a:lnTo>
                  <a:lnTo>
                    <a:pt x="868" y="1127"/>
                  </a:lnTo>
                  <a:lnTo>
                    <a:pt x="872" y="1114"/>
                  </a:lnTo>
                  <a:lnTo>
                    <a:pt x="871" y="1098"/>
                  </a:lnTo>
                  <a:lnTo>
                    <a:pt x="791" y="853"/>
                  </a:lnTo>
                  <a:lnTo>
                    <a:pt x="999" y="702"/>
                  </a:lnTo>
                  <a:lnTo>
                    <a:pt x="1009" y="691"/>
                  </a:lnTo>
                  <a:lnTo>
                    <a:pt x="1013" y="676"/>
                  </a:lnTo>
                  <a:lnTo>
                    <a:pt x="1012" y="662"/>
                  </a:lnTo>
                  <a:lnTo>
                    <a:pt x="1005" y="648"/>
                  </a:lnTo>
                  <a:lnTo>
                    <a:pt x="993" y="640"/>
                  </a:lnTo>
                  <a:lnTo>
                    <a:pt x="978" y="638"/>
                  </a:lnTo>
                  <a:lnTo>
                    <a:pt x="721" y="638"/>
                  </a:lnTo>
                  <a:lnTo>
                    <a:pt x="641" y="391"/>
                  </a:lnTo>
                  <a:lnTo>
                    <a:pt x="634" y="379"/>
                  </a:lnTo>
                  <a:lnTo>
                    <a:pt x="622" y="370"/>
                  </a:lnTo>
                  <a:lnTo>
                    <a:pt x="607" y="367"/>
                  </a:lnTo>
                  <a:close/>
                  <a:moveTo>
                    <a:pt x="606" y="0"/>
                  </a:moveTo>
                  <a:lnTo>
                    <a:pt x="637" y="0"/>
                  </a:lnTo>
                  <a:lnTo>
                    <a:pt x="671" y="2"/>
                  </a:lnTo>
                  <a:lnTo>
                    <a:pt x="705" y="4"/>
                  </a:lnTo>
                  <a:lnTo>
                    <a:pt x="741" y="8"/>
                  </a:lnTo>
                  <a:lnTo>
                    <a:pt x="778" y="12"/>
                  </a:lnTo>
                  <a:lnTo>
                    <a:pt x="814" y="19"/>
                  </a:lnTo>
                  <a:lnTo>
                    <a:pt x="851" y="27"/>
                  </a:lnTo>
                  <a:lnTo>
                    <a:pt x="888" y="37"/>
                  </a:lnTo>
                  <a:lnTo>
                    <a:pt x="924" y="49"/>
                  </a:lnTo>
                  <a:lnTo>
                    <a:pt x="959" y="62"/>
                  </a:lnTo>
                  <a:lnTo>
                    <a:pt x="993" y="79"/>
                  </a:lnTo>
                  <a:lnTo>
                    <a:pt x="1026" y="97"/>
                  </a:lnTo>
                  <a:lnTo>
                    <a:pt x="1057" y="119"/>
                  </a:lnTo>
                  <a:lnTo>
                    <a:pt x="1086" y="142"/>
                  </a:lnTo>
                  <a:lnTo>
                    <a:pt x="1113" y="168"/>
                  </a:lnTo>
                  <a:lnTo>
                    <a:pt x="1137" y="199"/>
                  </a:lnTo>
                  <a:lnTo>
                    <a:pt x="1159" y="231"/>
                  </a:lnTo>
                  <a:lnTo>
                    <a:pt x="1177" y="268"/>
                  </a:lnTo>
                  <a:lnTo>
                    <a:pt x="1191" y="308"/>
                  </a:lnTo>
                  <a:lnTo>
                    <a:pt x="1202" y="351"/>
                  </a:lnTo>
                  <a:lnTo>
                    <a:pt x="1209" y="398"/>
                  </a:lnTo>
                  <a:lnTo>
                    <a:pt x="1211" y="450"/>
                  </a:lnTo>
                  <a:lnTo>
                    <a:pt x="1211" y="1783"/>
                  </a:lnTo>
                  <a:lnTo>
                    <a:pt x="606" y="2391"/>
                  </a:lnTo>
                  <a:lnTo>
                    <a:pt x="0" y="1783"/>
                  </a:lnTo>
                  <a:lnTo>
                    <a:pt x="0" y="450"/>
                  </a:lnTo>
                  <a:lnTo>
                    <a:pt x="3" y="398"/>
                  </a:lnTo>
                  <a:lnTo>
                    <a:pt x="10" y="351"/>
                  </a:lnTo>
                  <a:lnTo>
                    <a:pt x="21" y="308"/>
                  </a:lnTo>
                  <a:lnTo>
                    <a:pt x="35" y="268"/>
                  </a:lnTo>
                  <a:lnTo>
                    <a:pt x="53" y="231"/>
                  </a:lnTo>
                  <a:lnTo>
                    <a:pt x="75" y="199"/>
                  </a:lnTo>
                  <a:lnTo>
                    <a:pt x="99" y="168"/>
                  </a:lnTo>
                  <a:lnTo>
                    <a:pt x="126" y="142"/>
                  </a:lnTo>
                  <a:lnTo>
                    <a:pt x="155" y="119"/>
                  </a:lnTo>
                  <a:lnTo>
                    <a:pt x="186" y="97"/>
                  </a:lnTo>
                  <a:lnTo>
                    <a:pt x="219" y="79"/>
                  </a:lnTo>
                  <a:lnTo>
                    <a:pt x="253" y="62"/>
                  </a:lnTo>
                  <a:lnTo>
                    <a:pt x="288" y="49"/>
                  </a:lnTo>
                  <a:lnTo>
                    <a:pt x="324" y="37"/>
                  </a:lnTo>
                  <a:lnTo>
                    <a:pt x="361" y="27"/>
                  </a:lnTo>
                  <a:lnTo>
                    <a:pt x="398" y="19"/>
                  </a:lnTo>
                  <a:lnTo>
                    <a:pt x="434" y="12"/>
                  </a:lnTo>
                  <a:lnTo>
                    <a:pt x="471" y="8"/>
                  </a:lnTo>
                  <a:lnTo>
                    <a:pt x="507" y="4"/>
                  </a:lnTo>
                  <a:lnTo>
                    <a:pt x="541" y="2"/>
                  </a:lnTo>
                  <a:lnTo>
                    <a:pt x="575" y="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3063" y="2942"/>
              <a:ext cx="121" cy="478"/>
            </a:xfrm>
            <a:custGeom>
              <a:avLst/>
              <a:gdLst>
                <a:gd name="T0" fmla="*/ 0 w 605"/>
                <a:gd name="T1" fmla="*/ 0 h 2391"/>
                <a:gd name="T2" fmla="*/ 31 w 605"/>
                <a:gd name="T3" fmla="*/ 0 h 2391"/>
                <a:gd name="T4" fmla="*/ 65 w 605"/>
                <a:gd name="T5" fmla="*/ 2 h 2391"/>
                <a:gd name="T6" fmla="*/ 99 w 605"/>
                <a:gd name="T7" fmla="*/ 4 h 2391"/>
                <a:gd name="T8" fmla="*/ 135 w 605"/>
                <a:gd name="T9" fmla="*/ 8 h 2391"/>
                <a:gd name="T10" fmla="*/ 172 w 605"/>
                <a:gd name="T11" fmla="*/ 12 h 2391"/>
                <a:gd name="T12" fmla="*/ 208 w 605"/>
                <a:gd name="T13" fmla="*/ 20 h 2391"/>
                <a:gd name="T14" fmla="*/ 245 w 605"/>
                <a:gd name="T15" fmla="*/ 27 h 2391"/>
                <a:gd name="T16" fmla="*/ 282 w 605"/>
                <a:gd name="T17" fmla="*/ 37 h 2391"/>
                <a:gd name="T18" fmla="*/ 318 w 605"/>
                <a:gd name="T19" fmla="*/ 49 h 2391"/>
                <a:gd name="T20" fmla="*/ 353 w 605"/>
                <a:gd name="T21" fmla="*/ 62 h 2391"/>
                <a:gd name="T22" fmla="*/ 387 w 605"/>
                <a:gd name="T23" fmla="*/ 79 h 2391"/>
                <a:gd name="T24" fmla="*/ 420 w 605"/>
                <a:gd name="T25" fmla="*/ 97 h 2391"/>
                <a:gd name="T26" fmla="*/ 451 w 605"/>
                <a:gd name="T27" fmla="*/ 119 h 2391"/>
                <a:gd name="T28" fmla="*/ 480 w 605"/>
                <a:gd name="T29" fmla="*/ 142 h 2391"/>
                <a:gd name="T30" fmla="*/ 507 w 605"/>
                <a:gd name="T31" fmla="*/ 168 h 2391"/>
                <a:gd name="T32" fmla="*/ 531 w 605"/>
                <a:gd name="T33" fmla="*/ 199 h 2391"/>
                <a:gd name="T34" fmla="*/ 553 w 605"/>
                <a:gd name="T35" fmla="*/ 231 h 2391"/>
                <a:gd name="T36" fmla="*/ 571 w 605"/>
                <a:gd name="T37" fmla="*/ 268 h 2391"/>
                <a:gd name="T38" fmla="*/ 585 w 605"/>
                <a:gd name="T39" fmla="*/ 308 h 2391"/>
                <a:gd name="T40" fmla="*/ 596 w 605"/>
                <a:gd name="T41" fmla="*/ 351 h 2391"/>
                <a:gd name="T42" fmla="*/ 603 w 605"/>
                <a:gd name="T43" fmla="*/ 398 h 2391"/>
                <a:gd name="T44" fmla="*/ 605 w 605"/>
                <a:gd name="T45" fmla="*/ 450 h 2391"/>
                <a:gd name="T46" fmla="*/ 605 w 605"/>
                <a:gd name="T47" fmla="*/ 1783 h 2391"/>
                <a:gd name="T48" fmla="*/ 0 w 605"/>
                <a:gd name="T49" fmla="*/ 2391 h 2391"/>
                <a:gd name="T50" fmla="*/ 0 w 605"/>
                <a:gd name="T51" fmla="*/ 988 h 2391"/>
                <a:gd name="T52" fmla="*/ 1 w 605"/>
                <a:gd name="T53" fmla="*/ 987 h 2391"/>
                <a:gd name="T54" fmla="*/ 209 w 605"/>
                <a:gd name="T55" fmla="*/ 1139 h 2391"/>
                <a:gd name="T56" fmla="*/ 220 w 605"/>
                <a:gd name="T57" fmla="*/ 1144 h 2391"/>
                <a:gd name="T58" fmla="*/ 231 w 605"/>
                <a:gd name="T59" fmla="*/ 1145 h 2391"/>
                <a:gd name="T60" fmla="*/ 242 w 605"/>
                <a:gd name="T61" fmla="*/ 1144 h 2391"/>
                <a:gd name="T62" fmla="*/ 251 w 605"/>
                <a:gd name="T63" fmla="*/ 1139 h 2391"/>
                <a:gd name="T64" fmla="*/ 262 w 605"/>
                <a:gd name="T65" fmla="*/ 1127 h 2391"/>
                <a:gd name="T66" fmla="*/ 266 w 605"/>
                <a:gd name="T67" fmla="*/ 1114 h 2391"/>
                <a:gd name="T68" fmla="*/ 265 w 605"/>
                <a:gd name="T69" fmla="*/ 1098 h 2391"/>
                <a:gd name="T70" fmla="*/ 185 w 605"/>
                <a:gd name="T71" fmla="*/ 853 h 2391"/>
                <a:gd name="T72" fmla="*/ 393 w 605"/>
                <a:gd name="T73" fmla="*/ 702 h 2391"/>
                <a:gd name="T74" fmla="*/ 403 w 605"/>
                <a:gd name="T75" fmla="*/ 691 h 2391"/>
                <a:gd name="T76" fmla="*/ 407 w 605"/>
                <a:gd name="T77" fmla="*/ 676 h 2391"/>
                <a:gd name="T78" fmla="*/ 406 w 605"/>
                <a:gd name="T79" fmla="*/ 662 h 2391"/>
                <a:gd name="T80" fmla="*/ 399 w 605"/>
                <a:gd name="T81" fmla="*/ 648 h 2391"/>
                <a:gd name="T82" fmla="*/ 387 w 605"/>
                <a:gd name="T83" fmla="*/ 640 h 2391"/>
                <a:gd name="T84" fmla="*/ 372 w 605"/>
                <a:gd name="T85" fmla="*/ 638 h 2391"/>
                <a:gd name="T86" fmla="*/ 115 w 605"/>
                <a:gd name="T87" fmla="*/ 638 h 2391"/>
                <a:gd name="T88" fmla="*/ 35 w 605"/>
                <a:gd name="T89" fmla="*/ 391 h 2391"/>
                <a:gd name="T90" fmla="*/ 28 w 605"/>
                <a:gd name="T91" fmla="*/ 379 h 2391"/>
                <a:gd name="T92" fmla="*/ 16 w 605"/>
                <a:gd name="T93" fmla="*/ 370 h 2391"/>
                <a:gd name="T94" fmla="*/ 1 w 605"/>
                <a:gd name="T95" fmla="*/ 367 h 2391"/>
                <a:gd name="T96" fmla="*/ 0 w 605"/>
                <a:gd name="T97" fmla="*/ 367 h 2391"/>
                <a:gd name="T98" fmla="*/ 0 w 605"/>
                <a:gd name="T99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5" h="2391">
                  <a:moveTo>
                    <a:pt x="0" y="0"/>
                  </a:moveTo>
                  <a:lnTo>
                    <a:pt x="31" y="0"/>
                  </a:lnTo>
                  <a:lnTo>
                    <a:pt x="65" y="2"/>
                  </a:lnTo>
                  <a:lnTo>
                    <a:pt x="99" y="4"/>
                  </a:lnTo>
                  <a:lnTo>
                    <a:pt x="135" y="8"/>
                  </a:lnTo>
                  <a:lnTo>
                    <a:pt x="172" y="12"/>
                  </a:lnTo>
                  <a:lnTo>
                    <a:pt x="208" y="20"/>
                  </a:lnTo>
                  <a:lnTo>
                    <a:pt x="245" y="27"/>
                  </a:lnTo>
                  <a:lnTo>
                    <a:pt x="282" y="37"/>
                  </a:lnTo>
                  <a:lnTo>
                    <a:pt x="318" y="49"/>
                  </a:lnTo>
                  <a:lnTo>
                    <a:pt x="353" y="62"/>
                  </a:lnTo>
                  <a:lnTo>
                    <a:pt x="387" y="79"/>
                  </a:lnTo>
                  <a:lnTo>
                    <a:pt x="420" y="97"/>
                  </a:lnTo>
                  <a:lnTo>
                    <a:pt x="451" y="119"/>
                  </a:lnTo>
                  <a:lnTo>
                    <a:pt x="480" y="142"/>
                  </a:lnTo>
                  <a:lnTo>
                    <a:pt x="507" y="168"/>
                  </a:lnTo>
                  <a:lnTo>
                    <a:pt x="531" y="199"/>
                  </a:lnTo>
                  <a:lnTo>
                    <a:pt x="553" y="231"/>
                  </a:lnTo>
                  <a:lnTo>
                    <a:pt x="571" y="268"/>
                  </a:lnTo>
                  <a:lnTo>
                    <a:pt x="585" y="308"/>
                  </a:lnTo>
                  <a:lnTo>
                    <a:pt x="596" y="351"/>
                  </a:lnTo>
                  <a:lnTo>
                    <a:pt x="603" y="398"/>
                  </a:lnTo>
                  <a:lnTo>
                    <a:pt x="605" y="450"/>
                  </a:lnTo>
                  <a:lnTo>
                    <a:pt x="605" y="1783"/>
                  </a:lnTo>
                  <a:lnTo>
                    <a:pt x="0" y="2391"/>
                  </a:lnTo>
                  <a:lnTo>
                    <a:pt x="0" y="988"/>
                  </a:lnTo>
                  <a:lnTo>
                    <a:pt x="1" y="987"/>
                  </a:lnTo>
                  <a:lnTo>
                    <a:pt x="209" y="1139"/>
                  </a:lnTo>
                  <a:lnTo>
                    <a:pt x="220" y="1144"/>
                  </a:lnTo>
                  <a:lnTo>
                    <a:pt x="231" y="1145"/>
                  </a:lnTo>
                  <a:lnTo>
                    <a:pt x="242" y="1144"/>
                  </a:lnTo>
                  <a:lnTo>
                    <a:pt x="251" y="1139"/>
                  </a:lnTo>
                  <a:lnTo>
                    <a:pt x="262" y="1127"/>
                  </a:lnTo>
                  <a:lnTo>
                    <a:pt x="266" y="1114"/>
                  </a:lnTo>
                  <a:lnTo>
                    <a:pt x="265" y="1098"/>
                  </a:lnTo>
                  <a:lnTo>
                    <a:pt x="185" y="853"/>
                  </a:lnTo>
                  <a:lnTo>
                    <a:pt x="393" y="702"/>
                  </a:lnTo>
                  <a:lnTo>
                    <a:pt x="403" y="691"/>
                  </a:lnTo>
                  <a:lnTo>
                    <a:pt x="407" y="676"/>
                  </a:lnTo>
                  <a:lnTo>
                    <a:pt x="406" y="662"/>
                  </a:lnTo>
                  <a:lnTo>
                    <a:pt x="399" y="648"/>
                  </a:lnTo>
                  <a:lnTo>
                    <a:pt x="387" y="640"/>
                  </a:lnTo>
                  <a:lnTo>
                    <a:pt x="372" y="638"/>
                  </a:lnTo>
                  <a:lnTo>
                    <a:pt x="115" y="638"/>
                  </a:lnTo>
                  <a:lnTo>
                    <a:pt x="35" y="391"/>
                  </a:lnTo>
                  <a:lnTo>
                    <a:pt x="28" y="379"/>
                  </a:lnTo>
                  <a:lnTo>
                    <a:pt x="16" y="370"/>
                  </a:lnTo>
                  <a:lnTo>
                    <a:pt x="1" y="367"/>
                  </a:lnTo>
                  <a:lnTo>
                    <a:pt x="0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11"/>
          <p:cNvGrpSpPr>
            <a:grpSpLocks noChangeAspect="1"/>
          </p:cNvGrpSpPr>
          <p:nvPr/>
        </p:nvGrpSpPr>
        <p:grpSpPr bwMode="auto">
          <a:xfrm>
            <a:off x="3466805" y="4770056"/>
            <a:ext cx="380475" cy="690104"/>
            <a:chOff x="2244" y="2897"/>
            <a:chExt cx="290" cy="526"/>
          </a:xfrm>
        </p:grpSpPr>
        <p:sp useBgFill="1">
          <p:nvSpPr>
            <p:cNvPr id="9" name="Freeform 13"/>
            <p:cNvSpPr>
              <a:spLocks/>
            </p:cNvSpPr>
            <p:nvPr/>
          </p:nvSpPr>
          <p:spPr bwMode="auto">
            <a:xfrm>
              <a:off x="2244" y="2897"/>
              <a:ext cx="290" cy="526"/>
            </a:xfrm>
            <a:custGeom>
              <a:avLst/>
              <a:gdLst>
                <a:gd name="T0" fmla="*/ 725 w 1449"/>
                <a:gd name="T1" fmla="*/ 0 h 2630"/>
                <a:gd name="T2" fmla="*/ 804 w 1449"/>
                <a:gd name="T3" fmla="*/ 2 h 2630"/>
                <a:gd name="T4" fmla="*/ 877 w 1449"/>
                <a:gd name="T5" fmla="*/ 9 h 2630"/>
                <a:gd name="T6" fmla="*/ 947 w 1449"/>
                <a:gd name="T7" fmla="*/ 19 h 2630"/>
                <a:gd name="T8" fmla="*/ 1014 w 1449"/>
                <a:gd name="T9" fmla="*/ 35 h 2630"/>
                <a:gd name="T10" fmla="*/ 1076 w 1449"/>
                <a:gd name="T11" fmla="*/ 54 h 2630"/>
                <a:gd name="T12" fmla="*/ 1134 w 1449"/>
                <a:gd name="T13" fmla="*/ 77 h 2630"/>
                <a:gd name="T14" fmla="*/ 1187 w 1449"/>
                <a:gd name="T15" fmla="*/ 103 h 2630"/>
                <a:gd name="T16" fmla="*/ 1235 w 1449"/>
                <a:gd name="T17" fmla="*/ 134 h 2630"/>
                <a:gd name="T18" fmla="*/ 1279 w 1449"/>
                <a:gd name="T19" fmla="*/ 169 h 2630"/>
                <a:gd name="T20" fmla="*/ 1319 w 1449"/>
                <a:gd name="T21" fmla="*/ 206 h 2630"/>
                <a:gd name="T22" fmla="*/ 1353 w 1449"/>
                <a:gd name="T23" fmla="*/ 249 h 2630"/>
                <a:gd name="T24" fmla="*/ 1382 w 1449"/>
                <a:gd name="T25" fmla="*/ 293 h 2630"/>
                <a:gd name="T26" fmla="*/ 1406 w 1449"/>
                <a:gd name="T27" fmla="*/ 342 h 2630"/>
                <a:gd name="T28" fmla="*/ 1425 w 1449"/>
                <a:gd name="T29" fmla="*/ 394 h 2630"/>
                <a:gd name="T30" fmla="*/ 1438 w 1449"/>
                <a:gd name="T31" fmla="*/ 449 h 2630"/>
                <a:gd name="T32" fmla="*/ 1447 w 1449"/>
                <a:gd name="T33" fmla="*/ 507 h 2630"/>
                <a:gd name="T34" fmla="*/ 1449 w 1449"/>
                <a:gd name="T35" fmla="*/ 569 h 2630"/>
                <a:gd name="T36" fmla="*/ 1449 w 1449"/>
                <a:gd name="T37" fmla="*/ 1901 h 2630"/>
                <a:gd name="T38" fmla="*/ 1448 w 1449"/>
                <a:gd name="T39" fmla="*/ 1924 h 2630"/>
                <a:gd name="T40" fmla="*/ 1441 w 1449"/>
                <a:gd name="T41" fmla="*/ 1947 h 2630"/>
                <a:gd name="T42" fmla="*/ 1430 w 1449"/>
                <a:gd name="T43" fmla="*/ 1968 h 2630"/>
                <a:gd name="T44" fmla="*/ 1415 w 1449"/>
                <a:gd name="T45" fmla="*/ 1986 h 2630"/>
                <a:gd name="T46" fmla="*/ 810 w 1449"/>
                <a:gd name="T47" fmla="*/ 2594 h 2630"/>
                <a:gd name="T48" fmla="*/ 792 w 1449"/>
                <a:gd name="T49" fmla="*/ 2610 h 2630"/>
                <a:gd name="T50" fmla="*/ 771 w 1449"/>
                <a:gd name="T51" fmla="*/ 2621 h 2630"/>
                <a:gd name="T52" fmla="*/ 748 w 1449"/>
                <a:gd name="T53" fmla="*/ 2628 h 2630"/>
                <a:gd name="T54" fmla="*/ 725 w 1449"/>
                <a:gd name="T55" fmla="*/ 2630 h 2630"/>
                <a:gd name="T56" fmla="*/ 702 w 1449"/>
                <a:gd name="T57" fmla="*/ 2628 h 2630"/>
                <a:gd name="T58" fmla="*/ 679 w 1449"/>
                <a:gd name="T59" fmla="*/ 2621 h 2630"/>
                <a:gd name="T60" fmla="*/ 659 w 1449"/>
                <a:gd name="T61" fmla="*/ 2610 h 2630"/>
                <a:gd name="T62" fmla="*/ 640 w 1449"/>
                <a:gd name="T63" fmla="*/ 2594 h 2630"/>
                <a:gd name="T64" fmla="*/ 35 w 1449"/>
                <a:gd name="T65" fmla="*/ 1986 h 2630"/>
                <a:gd name="T66" fmla="*/ 20 w 1449"/>
                <a:gd name="T67" fmla="*/ 1968 h 2630"/>
                <a:gd name="T68" fmla="*/ 9 w 1449"/>
                <a:gd name="T69" fmla="*/ 1947 h 2630"/>
                <a:gd name="T70" fmla="*/ 2 w 1449"/>
                <a:gd name="T71" fmla="*/ 1924 h 2630"/>
                <a:gd name="T72" fmla="*/ 0 w 1449"/>
                <a:gd name="T73" fmla="*/ 1901 h 2630"/>
                <a:gd name="T74" fmla="*/ 0 w 1449"/>
                <a:gd name="T75" fmla="*/ 569 h 2630"/>
                <a:gd name="T76" fmla="*/ 3 w 1449"/>
                <a:gd name="T77" fmla="*/ 507 h 2630"/>
                <a:gd name="T78" fmla="*/ 12 w 1449"/>
                <a:gd name="T79" fmla="*/ 449 h 2630"/>
                <a:gd name="T80" fmla="*/ 25 w 1449"/>
                <a:gd name="T81" fmla="*/ 394 h 2630"/>
                <a:gd name="T82" fmla="*/ 44 w 1449"/>
                <a:gd name="T83" fmla="*/ 342 h 2630"/>
                <a:gd name="T84" fmla="*/ 68 w 1449"/>
                <a:gd name="T85" fmla="*/ 293 h 2630"/>
                <a:gd name="T86" fmla="*/ 97 w 1449"/>
                <a:gd name="T87" fmla="*/ 249 h 2630"/>
                <a:gd name="T88" fmla="*/ 131 w 1449"/>
                <a:gd name="T89" fmla="*/ 206 h 2630"/>
                <a:gd name="T90" fmla="*/ 171 w 1449"/>
                <a:gd name="T91" fmla="*/ 169 h 2630"/>
                <a:gd name="T92" fmla="*/ 215 w 1449"/>
                <a:gd name="T93" fmla="*/ 134 h 2630"/>
                <a:gd name="T94" fmla="*/ 263 w 1449"/>
                <a:gd name="T95" fmla="*/ 103 h 2630"/>
                <a:gd name="T96" fmla="*/ 316 w 1449"/>
                <a:gd name="T97" fmla="*/ 77 h 2630"/>
                <a:gd name="T98" fmla="*/ 374 w 1449"/>
                <a:gd name="T99" fmla="*/ 54 h 2630"/>
                <a:gd name="T100" fmla="*/ 436 w 1449"/>
                <a:gd name="T101" fmla="*/ 35 h 2630"/>
                <a:gd name="T102" fmla="*/ 503 w 1449"/>
                <a:gd name="T103" fmla="*/ 19 h 2630"/>
                <a:gd name="T104" fmla="*/ 573 w 1449"/>
                <a:gd name="T105" fmla="*/ 9 h 2630"/>
                <a:gd name="T106" fmla="*/ 646 w 1449"/>
                <a:gd name="T107" fmla="*/ 2 h 2630"/>
                <a:gd name="T108" fmla="*/ 725 w 1449"/>
                <a:gd name="T109" fmla="*/ 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9" h="2630">
                  <a:moveTo>
                    <a:pt x="725" y="0"/>
                  </a:moveTo>
                  <a:lnTo>
                    <a:pt x="804" y="2"/>
                  </a:lnTo>
                  <a:lnTo>
                    <a:pt x="877" y="9"/>
                  </a:lnTo>
                  <a:lnTo>
                    <a:pt x="947" y="19"/>
                  </a:lnTo>
                  <a:lnTo>
                    <a:pt x="1014" y="35"/>
                  </a:lnTo>
                  <a:lnTo>
                    <a:pt x="1076" y="54"/>
                  </a:lnTo>
                  <a:lnTo>
                    <a:pt x="1134" y="77"/>
                  </a:lnTo>
                  <a:lnTo>
                    <a:pt x="1187" y="103"/>
                  </a:lnTo>
                  <a:lnTo>
                    <a:pt x="1235" y="134"/>
                  </a:lnTo>
                  <a:lnTo>
                    <a:pt x="1279" y="169"/>
                  </a:lnTo>
                  <a:lnTo>
                    <a:pt x="1319" y="206"/>
                  </a:lnTo>
                  <a:lnTo>
                    <a:pt x="1353" y="249"/>
                  </a:lnTo>
                  <a:lnTo>
                    <a:pt x="1382" y="293"/>
                  </a:lnTo>
                  <a:lnTo>
                    <a:pt x="1406" y="342"/>
                  </a:lnTo>
                  <a:lnTo>
                    <a:pt x="1425" y="394"/>
                  </a:lnTo>
                  <a:lnTo>
                    <a:pt x="1438" y="449"/>
                  </a:lnTo>
                  <a:lnTo>
                    <a:pt x="1447" y="507"/>
                  </a:lnTo>
                  <a:lnTo>
                    <a:pt x="1449" y="569"/>
                  </a:lnTo>
                  <a:lnTo>
                    <a:pt x="1449" y="1901"/>
                  </a:lnTo>
                  <a:lnTo>
                    <a:pt x="1448" y="1924"/>
                  </a:lnTo>
                  <a:lnTo>
                    <a:pt x="1441" y="1947"/>
                  </a:lnTo>
                  <a:lnTo>
                    <a:pt x="1430" y="1968"/>
                  </a:lnTo>
                  <a:lnTo>
                    <a:pt x="1415" y="1986"/>
                  </a:lnTo>
                  <a:lnTo>
                    <a:pt x="810" y="2594"/>
                  </a:lnTo>
                  <a:lnTo>
                    <a:pt x="792" y="2610"/>
                  </a:lnTo>
                  <a:lnTo>
                    <a:pt x="771" y="2621"/>
                  </a:lnTo>
                  <a:lnTo>
                    <a:pt x="748" y="2628"/>
                  </a:lnTo>
                  <a:lnTo>
                    <a:pt x="725" y="2630"/>
                  </a:lnTo>
                  <a:lnTo>
                    <a:pt x="702" y="2628"/>
                  </a:lnTo>
                  <a:lnTo>
                    <a:pt x="679" y="2621"/>
                  </a:lnTo>
                  <a:lnTo>
                    <a:pt x="659" y="2610"/>
                  </a:lnTo>
                  <a:lnTo>
                    <a:pt x="640" y="2594"/>
                  </a:lnTo>
                  <a:lnTo>
                    <a:pt x="35" y="1986"/>
                  </a:lnTo>
                  <a:lnTo>
                    <a:pt x="20" y="1968"/>
                  </a:lnTo>
                  <a:lnTo>
                    <a:pt x="9" y="1947"/>
                  </a:lnTo>
                  <a:lnTo>
                    <a:pt x="2" y="1924"/>
                  </a:lnTo>
                  <a:lnTo>
                    <a:pt x="0" y="1901"/>
                  </a:lnTo>
                  <a:lnTo>
                    <a:pt x="0" y="569"/>
                  </a:lnTo>
                  <a:lnTo>
                    <a:pt x="3" y="507"/>
                  </a:lnTo>
                  <a:lnTo>
                    <a:pt x="12" y="449"/>
                  </a:lnTo>
                  <a:lnTo>
                    <a:pt x="25" y="394"/>
                  </a:lnTo>
                  <a:lnTo>
                    <a:pt x="44" y="342"/>
                  </a:lnTo>
                  <a:lnTo>
                    <a:pt x="68" y="293"/>
                  </a:lnTo>
                  <a:lnTo>
                    <a:pt x="97" y="249"/>
                  </a:lnTo>
                  <a:lnTo>
                    <a:pt x="131" y="206"/>
                  </a:lnTo>
                  <a:lnTo>
                    <a:pt x="171" y="169"/>
                  </a:lnTo>
                  <a:lnTo>
                    <a:pt x="215" y="134"/>
                  </a:lnTo>
                  <a:lnTo>
                    <a:pt x="263" y="103"/>
                  </a:lnTo>
                  <a:lnTo>
                    <a:pt x="316" y="77"/>
                  </a:lnTo>
                  <a:lnTo>
                    <a:pt x="374" y="54"/>
                  </a:lnTo>
                  <a:lnTo>
                    <a:pt x="436" y="35"/>
                  </a:lnTo>
                  <a:lnTo>
                    <a:pt x="503" y="19"/>
                  </a:lnTo>
                  <a:lnTo>
                    <a:pt x="573" y="9"/>
                  </a:lnTo>
                  <a:lnTo>
                    <a:pt x="646" y="2"/>
                  </a:lnTo>
                  <a:lnTo>
                    <a:pt x="72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2268" y="2921"/>
              <a:ext cx="242" cy="478"/>
            </a:xfrm>
            <a:custGeom>
              <a:avLst/>
              <a:gdLst>
                <a:gd name="T0" fmla="*/ 560 w 1211"/>
                <a:gd name="T1" fmla="*/ 450 h 2392"/>
                <a:gd name="T2" fmla="*/ 475 w 1211"/>
                <a:gd name="T3" fmla="*/ 475 h 2392"/>
                <a:gd name="T4" fmla="*/ 403 w 1211"/>
                <a:gd name="T5" fmla="*/ 523 h 2392"/>
                <a:gd name="T6" fmla="*/ 346 w 1211"/>
                <a:gd name="T7" fmla="*/ 588 h 2392"/>
                <a:gd name="T8" fmla="*/ 309 w 1211"/>
                <a:gd name="T9" fmla="*/ 666 h 2392"/>
                <a:gd name="T10" fmla="*/ 296 w 1211"/>
                <a:gd name="T11" fmla="*/ 756 h 2392"/>
                <a:gd name="T12" fmla="*/ 309 w 1211"/>
                <a:gd name="T13" fmla="*/ 845 h 2392"/>
                <a:gd name="T14" fmla="*/ 346 w 1211"/>
                <a:gd name="T15" fmla="*/ 925 h 2392"/>
                <a:gd name="T16" fmla="*/ 403 w 1211"/>
                <a:gd name="T17" fmla="*/ 990 h 2392"/>
                <a:gd name="T18" fmla="*/ 475 w 1211"/>
                <a:gd name="T19" fmla="*/ 1038 h 2392"/>
                <a:gd name="T20" fmla="*/ 560 w 1211"/>
                <a:gd name="T21" fmla="*/ 1063 h 2392"/>
                <a:gd name="T22" fmla="*/ 652 w 1211"/>
                <a:gd name="T23" fmla="*/ 1063 h 2392"/>
                <a:gd name="T24" fmla="*/ 737 w 1211"/>
                <a:gd name="T25" fmla="*/ 1038 h 2392"/>
                <a:gd name="T26" fmla="*/ 809 w 1211"/>
                <a:gd name="T27" fmla="*/ 990 h 2392"/>
                <a:gd name="T28" fmla="*/ 866 w 1211"/>
                <a:gd name="T29" fmla="*/ 925 h 2392"/>
                <a:gd name="T30" fmla="*/ 903 w 1211"/>
                <a:gd name="T31" fmla="*/ 845 h 2392"/>
                <a:gd name="T32" fmla="*/ 916 w 1211"/>
                <a:gd name="T33" fmla="*/ 756 h 2392"/>
                <a:gd name="T34" fmla="*/ 903 w 1211"/>
                <a:gd name="T35" fmla="*/ 666 h 2392"/>
                <a:gd name="T36" fmla="*/ 866 w 1211"/>
                <a:gd name="T37" fmla="*/ 588 h 2392"/>
                <a:gd name="T38" fmla="*/ 809 w 1211"/>
                <a:gd name="T39" fmla="*/ 523 h 2392"/>
                <a:gd name="T40" fmla="*/ 737 w 1211"/>
                <a:gd name="T41" fmla="*/ 475 h 2392"/>
                <a:gd name="T42" fmla="*/ 652 w 1211"/>
                <a:gd name="T43" fmla="*/ 450 h 2392"/>
                <a:gd name="T44" fmla="*/ 606 w 1211"/>
                <a:gd name="T45" fmla="*/ 0 h 2392"/>
                <a:gd name="T46" fmla="*/ 671 w 1211"/>
                <a:gd name="T47" fmla="*/ 3 h 2392"/>
                <a:gd name="T48" fmla="*/ 741 w 1211"/>
                <a:gd name="T49" fmla="*/ 9 h 2392"/>
                <a:gd name="T50" fmla="*/ 814 w 1211"/>
                <a:gd name="T51" fmla="*/ 20 h 2392"/>
                <a:gd name="T52" fmla="*/ 888 w 1211"/>
                <a:gd name="T53" fmla="*/ 36 h 2392"/>
                <a:gd name="T54" fmla="*/ 959 w 1211"/>
                <a:gd name="T55" fmla="*/ 63 h 2392"/>
                <a:gd name="T56" fmla="*/ 1026 w 1211"/>
                <a:gd name="T57" fmla="*/ 97 h 2392"/>
                <a:gd name="T58" fmla="*/ 1086 w 1211"/>
                <a:gd name="T59" fmla="*/ 142 h 2392"/>
                <a:gd name="T60" fmla="*/ 1137 w 1211"/>
                <a:gd name="T61" fmla="*/ 199 h 2392"/>
                <a:gd name="T62" fmla="*/ 1177 w 1211"/>
                <a:gd name="T63" fmla="*/ 269 h 2392"/>
                <a:gd name="T64" fmla="*/ 1202 w 1211"/>
                <a:gd name="T65" fmla="*/ 352 h 2392"/>
                <a:gd name="T66" fmla="*/ 1211 w 1211"/>
                <a:gd name="T67" fmla="*/ 450 h 2392"/>
                <a:gd name="T68" fmla="*/ 606 w 1211"/>
                <a:gd name="T69" fmla="*/ 2392 h 2392"/>
                <a:gd name="T70" fmla="*/ 0 w 1211"/>
                <a:gd name="T71" fmla="*/ 450 h 2392"/>
                <a:gd name="T72" fmla="*/ 10 w 1211"/>
                <a:gd name="T73" fmla="*/ 352 h 2392"/>
                <a:gd name="T74" fmla="*/ 35 w 1211"/>
                <a:gd name="T75" fmla="*/ 269 h 2392"/>
                <a:gd name="T76" fmla="*/ 75 w 1211"/>
                <a:gd name="T77" fmla="*/ 199 h 2392"/>
                <a:gd name="T78" fmla="*/ 126 w 1211"/>
                <a:gd name="T79" fmla="*/ 142 h 2392"/>
                <a:gd name="T80" fmla="*/ 186 w 1211"/>
                <a:gd name="T81" fmla="*/ 97 h 2392"/>
                <a:gd name="T82" fmla="*/ 253 w 1211"/>
                <a:gd name="T83" fmla="*/ 63 h 2392"/>
                <a:gd name="T84" fmla="*/ 324 w 1211"/>
                <a:gd name="T85" fmla="*/ 36 h 2392"/>
                <a:gd name="T86" fmla="*/ 398 w 1211"/>
                <a:gd name="T87" fmla="*/ 20 h 2392"/>
                <a:gd name="T88" fmla="*/ 471 w 1211"/>
                <a:gd name="T89" fmla="*/ 9 h 2392"/>
                <a:gd name="T90" fmla="*/ 541 w 1211"/>
                <a:gd name="T91" fmla="*/ 3 h 2392"/>
                <a:gd name="T92" fmla="*/ 606 w 1211"/>
                <a:gd name="T93" fmla="*/ 0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11" h="2392">
                  <a:moveTo>
                    <a:pt x="606" y="446"/>
                  </a:moveTo>
                  <a:lnTo>
                    <a:pt x="560" y="450"/>
                  </a:lnTo>
                  <a:lnTo>
                    <a:pt x="517" y="460"/>
                  </a:lnTo>
                  <a:lnTo>
                    <a:pt x="475" y="475"/>
                  </a:lnTo>
                  <a:lnTo>
                    <a:pt x="437" y="496"/>
                  </a:lnTo>
                  <a:lnTo>
                    <a:pt x="403" y="523"/>
                  </a:lnTo>
                  <a:lnTo>
                    <a:pt x="371" y="553"/>
                  </a:lnTo>
                  <a:lnTo>
                    <a:pt x="346" y="588"/>
                  </a:lnTo>
                  <a:lnTo>
                    <a:pt x="324" y="625"/>
                  </a:lnTo>
                  <a:lnTo>
                    <a:pt x="309" y="666"/>
                  </a:lnTo>
                  <a:lnTo>
                    <a:pt x="299" y="710"/>
                  </a:lnTo>
                  <a:lnTo>
                    <a:pt x="296" y="756"/>
                  </a:lnTo>
                  <a:lnTo>
                    <a:pt x="299" y="802"/>
                  </a:lnTo>
                  <a:lnTo>
                    <a:pt x="309" y="845"/>
                  </a:lnTo>
                  <a:lnTo>
                    <a:pt x="324" y="886"/>
                  </a:lnTo>
                  <a:lnTo>
                    <a:pt x="346" y="925"/>
                  </a:lnTo>
                  <a:lnTo>
                    <a:pt x="371" y="960"/>
                  </a:lnTo>
                  <a:lnTo>
                    <a:pt x="403" y="990"/>
                  </a:lnTo>
                  <a:lnTo>
                    <a:pt x="437" y="1016"/>
                  </a:lnTo>
                  <a:lnTo>
                    <a:pt x="475" y="1038"/>
                  </a:lnTo>
                  <a:lnTo>
                    <a:pt x="517" y="1053"/>
                  </a:lnTo>
                  <a:lnTo>
                    <a:pt x="560" y="1063"/>
                  </a:lnTo>
                  <a:lnTo>
                    <a:pt x="606" y="1067"/>
                  </a:lnTo>
                  <a:lnTo>
                    <a:pt x="652" y="1063"/>
                  </a:lnTo>
                  <a:lnTo>
                    <a:pt x="695" y="1053"/>
                  </a:lnTo>
                  <a:lnTo>
                    <a:pt x="737" y="1038"/>
                  </a:lnTo>
                  <a:lnTo>
                    <a:pt x="775" y="1016"/>
                  </a:lnTo>
                  <a:lnTo>
                    <a:pt x="809" y="990"/>
                  </a:lnTo>
                  <a:lnTo>
                    <a:pt x="841" y="960"/>
                  </a:lnTo>
                  <a:lnTo>
                    <a:pt x="866" y="925"/>
                  </a:lnTo>
                  <a:lnTo>
                    <a:pt x="888" y="886"/>
                  </a:lnTo>
                  <a:lnTo>
                    <a:pt x="903" y="845"/>
                  </a:lnTo>
                  <a:lnTo>
                    <a:pt x="913" y="802"/>
                  </a:lnTo>
                  <a:lnTo>
                    <a:pt x="916" y="756"/>
                  </a:lnTo>
                  <a:lnTo>
                    <a:pt x="913" y="710"/>
                  </a:lnTo>
                  <a:lnTo>
                    <a:pt x="903" y="666"/>
                  </a:lnTo>
                  <a:lnTo>
                    <a:pt x="888" y="625"/>
                  </a:lnTo>
                  <a:lnTo>
                    <a:pt x="866" y="588"/>
                  </a:lnTo>
                  <a:lnTo>
                    <a:pt x="841" y="553"/>
                  </a:lnTo>
                  <a:lnTo>
                    <a:pt x="809" y="523"/>
                  </a:lnTo>
                  <a:lnTo>
                    <a:pt x="775" y="496"/>
                  </a:lnTo>
                  <a:lnTo>
                    <a:pt x="737" y="475"/>
                  </a:lnTo>
                  <a:lnTo>
                    <a:pt x="695" y="460"/>
                  </a:lnTo>
                  <a:lnTo>
                    <a:pt x="652" y="450"/>
                  </a:lnTo>
                  <a:lnTo>
                    <a:pt x="606" y="446"/>
                  </a:lnTo>
                  <a:close/>
                  <a:moveTo>
                    <a:pt x="606" y="0"/>
                  </a:moveTo>
                  <a:lnTo>
                    <a:pt x="637" y="1"/>
                  </a:lnTo>
                  <a:lnTo>
                    <a:pt x="671" y="3"/>
                  </a:lnTo>
                  <a:lnTo>
                    <a:pt x="705" y="5"/>
                  </a:lnTo>
                  <a:lnTo>
                    <a:pt x="741" y="9"/>
                  </a:lnTo>
                  <a:lnTo>
                    <a:pt x="778" y="14"/>
                  </a:lnTo>
                  <a:lnTo>
                    <a:pt x="814" y="20"/>
                  </a:lnTo>
                  <a:lnTo>
                    <a:pt x="851" y="27"/>
                  </a:lnTo>
                  <a:lnTo>
                    <a:pt x="888" y="36"/>
                  </a:lnTo>
                  <a:lnTo>
                    <a:pt x="924" y="49"/>
                  </a:lnTo>
                  <a:lnTo>
                    <a:pt x="959" y="63"/>
                  </a:lnTo>
                  <a:lnTo>
                    <a:pt x="993" y="79"/>
                  </a:lnTo>
                  <a:lnTo>
                    <a:pt x="1026" y="97"/>
                  </a:lnTo>
                  <a:lnTo>
                    <a:pt x="1057" y="119"/>
                  </a:lnTo>
                  <a:lnTo>
                    <a:pt x="1086" y="142"/>
                  </a:lnTo>
                  <a:lnTo>
                    <a:pt x="1113" y="169"/>
                  </a:lnTo>
                  <a:lnTo>
                    <a:pt x="1137" y="199"/>
                  </a:lnTo>
                  <a:lnTo>
                    <a:pt x="1159" y="232"/>
                  </a:lnTo>
                  <a:lnTo>
                    <a:pt x="1177" y="269"/>
                  </a:lnTo>
                  <a:lnTo>
                    <a:pt x="1191" y="309"/>
                  </a:lnTo>
                  <a:lnTo>
                    <a:pt x="1202" y="352"/>
                  </a:lnTo>
                  <a:lnTo>
                    <a:pt x="1209" y="399"/>
                  </a:lnTo>
                  <a:lnTo>
                    <a:pt x="1211" y="450"/>
                  </a:lnTo>
                  <a:lnTo>
                    <a:pt x="1211" y="1782"/>
                  </a:lnTo>
                  <a:lnTo>
                    <a:pt x="606" y="2392"/>
                  </a:lnTo>
                  <a:lnTo>
                    <a:pt x="0" y="1782"/>
                  </a:lnTo>
                  <a:lnTo>
                    <a:pt x="0" y="450"/>
                  </a:lnTo>
                  <a:lnTo>
                    <a:pt x="3" y="399"/>
                  </a:lnTo>
                  <a:lnTo>
                    <a:pt x="10" y="352"/>
                  </a:lnTo>
                  <a:lnTo>
                    <a:pt x="21" y="309"/>
                  </a:lnTo>
                  <a:lnTo>
                    <a:pt x="35" y="269"/>
                  </a:lnTo>
                  <a:lnTo>
                    <a:pt x="53" y="232"/>
                  </a:lnTo>
                  <a:lnTo>
                    <a:pt x="75" y="199"/>
                  </a:lnTo>
                  <a:lnTo>
                    <a:pt x="99" y="169"/>
                  </a:lnTo>
                  <a:lnTo>
                    <a:pt x="126" y="142"/>
                  </a:lnTo>
                  <a:lnTo>
                    <a:pt x="155" y="119"/>
                  </a:lnTo>
                  <a:lnTo>
                    <a:pt x="186" y="97"/>
                  </a:lnTo>
                  <a:lnTo>
                    <a:pt x="219" y="79"/>
                  </a:lnTo>
                  <a:lnTo>
                    <a:pt x="253" y="63"/>
                  </a:lnTo>
                  <a:lnTo>
                    <a:pt x="288" y="49"/>
                  </a:lnTo>
                  <a:lnTo>
                    <a:pt x="324" y="36"/>
                  </a:lnTo>
                  <a:lnTo>
                    <a:pt x="361" y="27"/>
                  </a:lnTo>
                  <a:lnTo>
                    <a:pt x="398" y="20"/>
                  </a:lnTo>
                  <a:lnTo>
                    <a:pt x="434" y="14"/>
                  </a:lnTo>
                  <a:lnTo>
                    <a:pt x="471" y="9"/>
                  </a:lnTo>
                  <a:lnTo>
                    <a:pt x="507" y="5"/>
                  </a:lnTo>
                  <a:lnTo>
                    <a:pt x="541" y="3"/>
                  </a:lnTo>
                  <a:lnTo>
                    <a:pt x="575" y="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2389" y="2921"/>
              <a:ext cx="121" cy="478"/>
            </a:xfrm>
            <a:custGeom>
              <a:avLst/>
              <a:gdLst>
                <a:gd name="T0" fmla="*/ 0 w 605"/>
                <a:gd name="T1" fmla="*/ 0 h 2392"/>
                <a:gd name="T2" fmla="*/ 31 w 605"/>
                <a:gd name="T3" fmla="*/ 1 h 2392"/>
                <a:gd name="T4" fmla="*/ 65 w 605"/>
                <a:gd name="T5" fmla="*/ 3 h 2392"/>
                <a:gd name="T6" fmla="*/ 99 w 605"/>
                <a:gd name="T7" fmla="*/ 5 h 2392"/>
                <a:gd name="T8" fmla="*/ 135 w 605"/>
                <a:gd name="T9" fmla="*/ 9 h 2392"/>
                <a:gd name="T10" fmla="*/ 172 w 605"/>
                <a:gd name="T11" fmla="*/ 14 h 2392"/>
                <a:gd name="T12" fmla="*/ 208 w 605"/>
                <a:gd name="T13" fmla="*/ 20 h 2392"/>
                <a:gd name="T14" fmla="*/ 245 w 605"/>
                <a:gd name="T15" fmla="*/ 27 h 2392"/>
                <a:gd name="T16" fmla="*/ 282 w 605"/>
                <a:gd name="T17" fmla="*/ 36 h 2392"/>
                <a:gd name="T18" fmla="*/ 318 w 605"/>
                <a:gd name="T19" fmla="*/ 49 h 2392"/>
                <a:gd name="T20" fmla="*/ 353 w 605"/>
                <a:gd name="T21" fmla="*/ 63 h 2392"/>
                <a:gd name="T22" fmla="*/ 387 w 605"/>
                <a:gd name="T23" fmla="*/ 79 h 2392"/>
                <a:gd name="T24" fmla="*/ 420 w 605"/>
                <a:gd name="T25" fmla="*/ 97 h 2392"/>
                <a:gd name="T26" fmla="*/ 451 w 605"/>
                <a:gd name="T27" fmla="*/ 119 h 2392"/>
                <a:gd name="T28" fmla="*/ 480 w 605"/>
                <a:gd name="T29" fmla="*/ 142 h 2392"/>
                <a:gd name="T30" fmla="*/ 507 w 605"/>
                <a:gd name="T31" fmla="*/ 169 h 2392"/>
                <a:gd name="T32" fmla="*/ 531 w 605"/>
                <a:gd name="T33" fmla="*/ 199 h 2392"/>
                <a:gd name="T34" fmla="*/ 553 w 605"/>
                <a:gd name="T35" fmla="*/ 232 h 2392"/>
                <a:gd name="T36" fmla="*/ 571 w 605"/>
                <a:gd name="T37" fmla="*/ 269 h 2392"/>
                <a:gd name="T38" fmla="*/ 585 w 605"/>
                <a:gd name="T39" fmla="*/ 309 h 2392"/>
                <a:gd name="T40" fmla="*/ 596 w 605"/>
                <a:gd name="T41" fmla="*/ 352 h 2392"/>
                <a:gd name="T42" fmla="*/ 603 w 605"/>
                <a:gd name="T43" fmla="*/ 399 h 2392"/>
                <a:gd name="T44" fmla="*/ 605 w 605"/>
                <a:gd name="T45" fmla="*/ 450 h 2392"/>
                <a:gd name="T46" fmla="*/ 605 w 605"/>
                <a:gd name="T47" fmla="*/ 1782 h 2392"/>
                <a:gd name="T48" fmla="*/ 0 w 605"/>
                <a:gd name="T49" fmla="*/ 2392 h 2392"/>
                <a:gd name="T50" fmla="*/ 0 w 605"/>
                <a:gd name="T51" fmla="*/ 1067 h 2392"/>
                <a:gd name="T52" fmla="*/ 46 w 605"/>
                <a:gd name="T53" fmla="*/ 1063 h 2392"/>
                <a:gd name="T54" fmla="*/ 89 w 605"/>
                <a:gd name="T55" fmla="*/ 1053 h 2392"/>
                <a:gd name="T56" fmla="*/ 131 w 605"/>
                <a:gd name="T57" fmla="*/ 1038 h 2392"/>
                <a:gd name="T58" fmla="*/ 169 w 605"/>
                <a:gd name="T59" fmla="*/ 1016 h 2392"/>
                <a:gd name="T60" fmla="*/ 203 w 605"/>
                <a:gd name="T61" fmla="*/ 990 h 2392"/>
                <a:gd name="T62" fmla="*/ 235 w 605"/>
                <a:gd name="T63" fmla="*/ 960 h 2392"/>
                <a:gd name="T64" fmla="*/ 260 w 605"/>
                <a:gd name="T65" fmla="*/ 925 h 2392"/>
                <a:gd name="T66" fmla="*/ 282 w 605"/>
                <a:gd name="T67" fmla="*/ 886 h 2392"/>
                <a:gd name="T68" fmla="*/ 297 w 605"/>
                <a:gd name="T69" fmla="*/ 845 h 2392"/>
                <a:gd name="T70" fmla="*/ 307 w 605"/>
                <a:gd name="T71" fmla="*/ 802 h 2392"/>
                <a:gd name="T72" fmla="*/ 310 w 605"/>
                <a:gd name="T73" fmla="*/ 756 h 2392"/>
                <a:gd name="T74" fmla="*/ 307 w 605"/>
                <a:gd name="T75" fmla="*/ 710 h 2392"/>
                <a:gd name="T76" fmla="*/ 297 w 605"/>
                <a:gd name="T77" fmla="*/ 666 h 2392"/>
                <a:gd name="T78" fmla="*/ 282 w 605"/>
                <a:gd name="T79" fmla="*/ 625 h 2392"/>
                <a:gd name="T80" fmla="*/ 260 w 605"/>
                <a:gd name="T81" fmla="*/ 588 h 2392"/>
                <a:gd name="T82" fmla="*/ 235 w 605"/>
                <a:gd name="T83" fmla="*/ 553 h 2392"/>
                <a:gd name="T84" fmla="*/ 203 w 605"/>
                <a:gd name="T85" fmla="*/ 523 h 2392"/>
                <a:gd name="T86" fmla="*/ 169 w 605"/>
                <a:gd name="T87" fmla="*/ 496 h 2392"/>
                <a:gd name="T88" fmla="*/ 131 w 605"/>
                <a:gd name="T89" fmla="*/ 475 h 2392"/>
                <a:gd name="T90" fmla="*/ 89 w 605"/>
                <a:gd name="T91" fmla="*/ 460 h 2392"/>
                <a:gd name="T92" fmla="*/ 46 w 605"/>
                <a:gd name="T93" fmla="*/ 450 h 2392"/>
                <a:gd name="T94" fmla="*/ 0 w 605"/>
                <a:gd name="T95" fmla="*/ 446 h 2392"/>
                <a:gd name="T96" fmla="*/ 0 w 605"/>
                <a:gd name="T97" fmla="*/ 0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5" h="2392">
                  <a:moveTo>
                    <a:pt x="0" y="0"/>
                  </a:moveTo>
                  <a:lnTo>
                    <a:pt x="31" y="1"/>
                  </a:lnTo>
                  <a:lnTo>
                    <a:pt x="65" y="3"/>
                  </a:lnTo>
                  <a:lnTo>
                    <a:pt x="99" y="5"/>
                  </a:lnTo>
                  <a:lnTo>
                    <a:pt x="135" y="9"/>
                  </a:lnTo>
                  <a:lnTo>
                    <a:pt x="172" y="14"/>
                  </a:lnTo>
                  <a:lnTo>
                    <a:pt x="208" y="20"/>
                  </a:lnTo>
                  <a:lnTo>
                    <a:pt x="245" y="27"/>
                  </a:lnTo>
                  <a:lnTo>
                    <a:pt x="282" y="36"/>
                  </a:lnTo>
                  <a:lnTo>
                    <a:pt x="318" y="49"/>
                  </a:lnTo>
                  <a:lnTo>
                    <a:pt x="353" y="63"/>
                  </a:lnTo>
                  <a:lnTo>
                    <a:pt x="387" y="79"/>
                  </a:lnTo>
                  <a:lnTo>
                    <a:pt x="420" y="97"/>
                  </a:lnTo>
                  <a:lnTo>
                    <a:pt x="451" y="119"/>
                  </a:lnTo>
                  <a:lnTo>
                    <a:pt x="480" y="142"/>
                  </a:lnTo>
                  <a:lnTo>
                    <a:pt x="507" y="169"/>
                  </a:lnTo>
                  <a:lnTo>
                    <a:pt x="531" y="199"/>
                  </a:lnTo>
                  <a:lnTo>
                    <a:pt x="553" y="232"/>
                  </a:lnTo>
                  <a:lnTo>
                    <a:pt x="571" y="269"/>
                  </a:lnTo>
                  <a:lnTo>
                    <a:pt x="585" y="309"/>
                  </a:lnTo>
                  <a:lnTo>
                    <a:pt x="596" y="352"/>
                  </a:lnTo>
                  <a:lnTo>
                    <a:pt x="603" y="399"/>
                  </a:lnTo>
                  <a:lnTo>
                    <a:pt x="605" y="450"/>
                  </a:lnTo>
                  <a:lnTo>
                    <a:pt x="605" y="1782"/>
                  </a:lnTo>
                  <a:lnTo>
                    <a:pt x="0" y="2392"/>
                  </a:lnTo>
                  <a:lnTo>
                    <a:pt x="0" y="1067"/>
                  </a:lnTo>
                  <a:lnTo>
                    <a:pt x="46" y="1063"/>
                  </a:lnTo>
                  <a:lnTo>
                    <a:pt x="89" y="1053"/>
                  </a:lnTo>
                  <a:lnTo>
                    <a:pt x="131" y="1038"/>
                  </a:lnTo>
                  <a:lnTo>
                    <a:pt x="169" y="1016"/>
                  </a:lnTo>
                  <a:lnTo>
                    <a:pt x="203" y="990"/>
                  </a:lnTo>
                  <a:lnTo>
                    <a:pt x="235" y="960"/>
                  </a:lnTo>
                  <a:lnTo>
                    <a:pt x="260" y="925"/>
                  </a:lnTo>
                  <a:lnTo>
                    <a:pt x="282" y="886"/>
                  </a:lnTo>
                  <a:lnTo>
                    <a:pt x="297" y="845"/>
                  </a:lnTo>
                  <a:lnTo>
                    <a:pt x="307" y="802"/>
                  </a:lnTo>
                  <a:lnTo>
                    <a:pt x="310" y="756"/>
                  </a:lnTo>
                  <a:lnTo>
                    <a:pt x="307" y="710"/>
                  </a:lnTo>
                  <a:lnTo>
                    <a:pt x="297" y="666"/>
                  </a:lnTo>
                  <a:lnTo>
                    <a:pt x="282" y="625"/>
                  </a:lnTo>
                  <a:lnTo>
                    <a:pt x="260" y="588"/>
                  </a:lnTo>
                  <a:lnTo>
                    <a:pt x="235" y="553"/>
                  </a:lnTo>
                  <a:lnTo>
                    <a:pt x="203" y="523"/>
                  </a:lnTo>
                  <a:lnTo>
                    <a:pt x="169" y="496"/>
                  </a:lnTo>
                  <a:lnTo>
                    <a:pt x="131" y="475"/>
                  </a:lnTo>
                  <a:lnTo>
                    <a:pt x="89" y="460"/>
                  </a:lnTo>
                  <a:lnTo>
                    <a:pt x="46" y="450"/>
                  </a:lnTo>
                  <a:lnTo>
                    <a:pt x="0" y="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8"/>
          <p:cNvGrpSpPr>
            <a:grpSpLocks noChangeAspect="1"/>
          </p:cNvGrpSpPr>
          <p:nvPr/>
        </p:nvGrpSpPr>
        <p:grpSpPr bwMode="auto">
          <a:xfrm>
            <a:off x="3466805" y="1551759"/>
            <a:ext cx="380475" cy="690104"/>
            <a:chOff x="1692" y="2941"/>
            <a:chExt cx="290" cy="526"/>
          </a:xfrm>
        </p:grpSpPr>
        <p:sp useBgFill="1">
          <p:nvSpPr>
            <p:cNvPr id="13" name="Freeform 20"/>
            <p:cNvSpPr>
              <a:spLocks/>
            </p:cNvSpPr>
            <p:nvPr/>
          </p:nvSpPr>
          <p:spPr bwMode="auto">
            <a:xfrm>
              <a:off x="1692" y="2941"/>
              <a:ext cx="290" cy="526"/>
            </a:xfrm>
            <a:custGeom>
              <a:avLst/>
              <a:gdLst>
                <a:gd name="T0" fmla="*/ 725 w 1450"/>
                <a:gd name="T1" fmla="*/ 0 h 2630"/>
                <a:gd name="T2" fmla="*/ 804 w 1450"/>
                <a:gd name="T3" fmla="*/ 2 h 2630"/>
                <a:gd name="T4" fmla="*/ 877 w 1450"/>
                <a:gd name="T5" fmla="*/ 8 h 2630"/>
                <a:gd name="T6" fmla="*/ 947 w 1450"/>
                <a:gd name="T7" fmla="*/ 19 h 2630"/>
                <a:gd name="T8" fmla="*/ 1014 w 1450"/>
                <a:gd name="T9" fmla="*/ 35 h 2630"/>
                <a:gd name="T10" fmla="*/ 1076 w 1450"/>
                <a:gd name="T11" fmla="*/ 53 h 2630"/>
                <a:gd name="T12" fmla="*/ 1134 w 1450"/>
                <a:gd name="T13" fmla="*/ 76 h 2630"/>
                <a:gd name="T14" fmla="*/ 1187 w 1450"/>
                <a:gd name="T15" fmla="*/ 104 h 2630"/>
                <a:gd name="T16" fmla="*/ 1235 w 1450"/>
                <a:gd name="T17" fmla="*/ 134 h 2630"/>
                <a:gd name="T18" fmla="*/ 1279 w 1450"/>
                <a:gd name="T19" fmla="*/ 169 h 2630"/>
                <a:gd name="T20" fmla="*/ 1319 w 1450"/>
                <a:gd name="T21" fmla="*/ 207 h 2630"/>
                <a:gd name="T22" fmla="*/ 1353 w 1450"/>
                <a:gd name="T23" fmla="*/ 249 h 2630"/>
                <a:gd name="T24" fmla="*/ 1382 w 1450"/>
                <a:gd name="T25" fmla="*/ 294 h 2630"/>
                <a:gd name="T26" fmla="*/ 1406 w 1450"/>
                <a:gd name="T27" fmla="*/ 342 h 2630"/>
                <a:gd name="T28" fmla="*/ 1425 w 1450"/>
                <a:gd name="T29" fmla="*/ 394 h 2630"/>
                <a:gd name="T30" fmla="*/ 1438 w 1450"/>
                <a:gd name="T31" fmla="*/ 450 h 2630"/>
                <a:gd name="T32" fmla="*/ 1447 w 1450"/>
                <a:gd name="T33" fmla="*/ 508 h 2630"/>
                <a:gd name="T34" fmla="*/ 1450 w 1450"/>
                <a:gd name="T35" fmla="*/ 569 h 2630"/>
                <a:gd name="T36" fmla="*/ 1450 w 1450"/>
                <a:gd name="T37" fmla="*/ 1902 h 2630"/>
                <a:gd name="T38" fmla="*/ 1448 w 1450"/>
                <a:gd name="T39" fmla="*/ 1925 h 2630"/>
                <a:gd name="T40" fmla="*/ 1441 w 1450"/>
                <a:gd name="T41" fmla="*/ 1946 h 2630"/>
                <a:gd name="T42" fmla="*/ 1430 w 1450"/>
                <a:gd name="T43" fmla="*/ 1967 h 2630"/>
                <a:gd name="T44" fmla="*/ 1415 w 1450"/>
                <a:gd name="T45" fmla="*/ 1985 h 2630"/>
                <a:gd name="T46" fmla="*/ 810 w 1450"/>
                <a:gd name="T47" fmla="*/ 2594 h 2630"/>
                <a:gd name="T48" fmla="*/ 792 w 1450"/>
                <a:gd name="T49" fmla="*/ 2610 h 2630"/>
                <a:gd name="T50" fmla="*/ 771 w 1450"/>
                <a:gd name="T51" fmla="*/ 2621 h 2630"/>
                <a:gd name="T52" fmla="*/ 748 w 1450"/>
                <a:gd name="T53" fmla="*/ 2627 h 2630"/>
                <a:gd name="T54" fmla="*/ 725 w 1450"/>
                <a:gd name="T55" fmla="*/ 2630 h 2630"/>
                <a:gd name="T56" fmla="*/ 702 w 1450"/>
                <a:gd name="T57" fmla="*/ 2627 h 2630"/>
                <a:gd name="T58" fmla="*/ 679 w 1450"/>
                <a:gd name="T59" fmla="*/ 2621 h 2630"/>
                <a:gd name="T60" fmla="*/ 659 w 1450"/>
                <a:gd name="T61" fmla="*/ 2610 h 2630"/>
                <a:gd name="T62" fmla="*/ 640 w 1450"/>
                <a:gd name="T63" fmla="*/ 2594 h 2630"/>
                <a:gd name="T64" fmla="*/ 35 w 1450"/>
                <a:gd name="T65" fmla="*/ 1985 h 2630"/>
                <a:gd name="T66" fmla="*/ 20 w 1450"/>
                <a:gd name="T67" fmla="*/ 1967 h 2630"/>
                <a:gd name="T68" fmla="*/ 9 w 1450"/>
                <a:gd name="T69" fmla="*/ 1946 h 2630"/>
                <a:gd name="T70" fmla="*/ 2 w 1450"/>
                <a:gd name="T71" fmla="*/ 1925 h 2630"/>
                <a:gd name="T72" fmla="*/ 0 w 1450"/>
                <a:gd name="T73" fmla="*/ 1902 h 2630"/>
                <a:gd name="T74" fmla="*/ 0 w 1450"/>
                <a:gd name="T75" fmla="*/ 569 h 2630"/>
                <a:gd name="T76" fmla="*/ 3 w 1450"/>
                <a:gd name="T77" fmla="*/ 508 h 2630"/>
                <a:gd name="T78" fmla="*/ 12 w 1450"/>
                <a:gd name="T79" fmla="*/ 450 h 2630"/>
                <a:gd name="T80" fmla="*/ 25 w 1450"/>
                <a:gd name="T81" fmla="*/ 394 h 2630"/>
                <a:gd name="T82" fmla="*/ 44 w 1450"/>
                <a:gd name="T83" fmla="*/ 342 h 2630"/>
                <a:gd name="T84" fmla="*/ 68 w 1450"/>
                <a:gd name="T85" fmla="*/ 294 h 2630"/>
                <a:gd name="T86" fmla="*/ 97 w 1450"/>
                <a:gd name="T87" fmla="*/ 249 h 2630"/>
                <a:gd name="T88" fmla="*/ 131 w 1450"/>
                <a:gd name="T89" fmla="*/ 207 h 2630"/>
                <a:gd name="T90" fmla="*/ 171 w 1450"/>
                <a:gd name="T91" fmla="*/ 169 h 2630"/>
                <a:gd name="T92" fmla="*/ 215 w 1450"/>
                <a:gd name="T93" fmla="*/ 134 h 2630"/>
                <a:gd name="T94" fmla="*/ 263 w 1450"/>
                <a:gd name="T95" fmla="*/ 104 h 2630"/>
                <a:gd name="T96" fmla="*/ 316 w 1450"/>
                <a:gd name="T97" fmla="*/ 76 h 2630"/>
                <a:gd name="T98" fmla="*/ 374 w 1450"/>
                <a:gd name="T99" fmla="*/ 53 h 2630"/>
                <a:gd name="T100" fmla="*/ 436 w 1450"/>
                <a:gd name="T101" fmla="*/ 35 h 2630"/>
                <a:gd name="T102" fmla="*/ 503 w 1450"/>
                <a:gd name="T103" fmla="*/ 19 h 2630"/>
                <a:gd name="T104" fmla="*/ 573 w 1450"/>
                <a:gd name="T105" fmla="*/ 8 h 2630"/>
                <a:gd name="T106" fmla="*/ 646 w 1450"/>
                <a:gd name="T107" fmla="*/ 2 h 2630"/>
                <a:gd name="T108" fmla="*/ 725 w 1450"/>
                <a:gd name="T109" fmla="*/ 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50" h="2630">
                  <a:moveTo>
                    <a:pt x="725" y="0"/>
                  </a:moveTo>
                  <a:lnTo>
                    <a:pt x="804" y="2"/>
                  </a:lnTo>
                  <a:lnTo>
                    <a:pt x="877" y="8"/>
                  </a:lnTo>
                  <a:lnTo>
                    <a:pt x="947" y="19"/>
                  </a:lnTo>
                  <a:lnTo>
                    <a:pt x="1014" y="35"/>
                  </a:lnTo>
                  <a:lnTo>
                    <a:pt x="1076" y="53"/>
                  </a:lnTo>
                  <a:lnTo>
                    <a:pt x="1134" y="76"/>
                  </a:lnTo>
                  <a:lnTo>
                    <a:pt x="1187" y="104"/>
                  </a:lnTo>
                  <a:lnTo>
                    <a:pt x="1235" y="134"/>
                  </a:lnTo>
                  <a:lnTo>
                    <a:pt x="1279" y="169"/>
                  </a:lnTo>
                  <a:lnTo>
                    <a:pt x="1319" y="207"/>
                  </a:lnTo>
                  <a:lnTo>
                    <a:pt x="1353" y="249"/>
                  </a:lnTo>
                  <a:lnTo>
                    <a:pt x="1382" y="294"/>
                  </a:lnTo>
                  <a:lnTo>
                    <a:pt x="1406" y="342"/>
                  </a:lnTo>
                  <a:lnTo>
                    <a:pt x="1425" y="394"/>
                  </a:lnTo>
                  <a:lnTo>
                    <a:pt x="1438" y="450"/>
                  </a:lnTo>
                  <a:lnTo>
                    <a:pt x="1447" y="508"/>
                  </a:lnTo>
                  <a:lnTo>
                    <a:pt x="1450" y="569"/>
                  </a:lnTo>
                  <a:lnTo>
                    <a:pt x="1450" y="1902"/>
                  </a:lnTo>
                  <a:lnTo>
                    <a:pt x="1448" y="1925"/>
                  </a:lnTo>
                  <a:lnTo>
                    <a:pt x="1441" y="1946"/>
                  </a:lnTo>
                  <a:lnTo>
                    <a:pt x="1430" y="1967"/>
                  </a:lnTo>
                  <a:lnTo>
                    <a:pt x="1415" y="1985"/>
                  </a:lnTo>
                  <a:lnTo>
                    <a:pt x="810" y="2594"/>
                  </a:lnTo>
                  <a:lnTo>
                    <a:pt x="792" y="2610"/>
                  </a:lnTo>
                  <a:lnTo>
                    <a:pt x="771" y="2621"/>
                  </a:lnTo>
                  <a:lnTo>
                    <a:pt x="748" y="2627"/>
                  </a:lnTo>
                  <a:lnTo>
                    <a:pt x="725" y="2630"/>
                  </a:lnTo>
                  <a:lnTo>
                    <a:pt x="702" y="2627"/>
                  </a:lnTo>
                  <a:lnTo>
                    <a:pt x="679" y="2621"/>
                  </a:lnTo>
                  <a:lnTo>
                    <a:pt x="659" y="2610"/>
                  </a:lnTo>
                  <a:lnTo>
                    <a:pt x="640" y="2594"/>
                  </a:lnTo>
                  <a:lnTo>
                    <a:pt x="35" y="1985"/>
                  </a:lnTo>
                  <a:lnTo>
                    <a:pt x="20" y="1967"/>
                  </a:lnTo>
                  <a:lnTo>
                    <a:pt x="9" y="1946"/>
                  </a:lnTo>
                  <a:lnTo>
                    <a:pt x="2" y="1925"/>
                  </a:lnTo>
                  <a:lnTo>
                    <a:pt x="0" y="1902"/>
                  </a:lnTo>
                  <a:lnTo>
                    <a:pt x="0" y="569"/>
                  </a:lnTo>
                  <a:lnTo>
                    <a:pt x="3" y="508"/>
                  </a:lnTo>
                  <a:lnTo>
                    <a:pt x="12" y="450"/>
                  </a:lnTo>
                  <a:lnTo>
                    <a:pt x="25" y="394"/>
                  </a:lnTo>
                  <a:lnTo>
                    <a:pt x="44" y="342"/>
                  </a:lnTo>
                  <a:lnTo>
                    <a:pt x="68" y="294"/>
                  </a:lnTo>
                  <a:lnTo>
                    <a:pt x="97" y="249"/>
                  </a:lnTo>
                  <a:lnTo>
                    <a:pt x="131" y="207"/>
                  </a:lnTo>
                  <a:lnTo>
                    <a:pt x="171" y="169"/>
                  </a:lnTo>
                  <a:lnTo>
                    <a:pt x="215" y="134"/>
                  </a:lnTo>
                  <a:lnTo>
                    <a:pt x="263" y="104"/>
                  </a:lnTo>
                  <a:lnTo>
                    <a:pt x="316" y="76"/>
                  </a:lnTo>
                  <a:lnTo>
                    <a:pt x="374" y="53"/>
                  </a:lnTo>
                  <a:lnTo>
                    <a:pt x="436" y="35"/>
                  </a:lnTo>
                  <a:lnTo>
                    <a:pt x="503" y="19"/>
                  </a:lnTo>
                  <a:lnTo>
                    <a:pt x="573" y="8"/>
                  </a:lnTo>
                  <a:lnTo>
                    <a:pt x="646" y="2"/>
                  </a:lnTo>
                  <a:lnTo>
                    <a:pt x="72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/>
            </p:cNvSpPr>
            <p:nvPr/>
          </p:nvSpPr>
          <p:spPr bwMode="auto">
            <a:xfrm>
              <a:off x="1716" y="2965"/>
              <a:ext cx="242" cy="478"/>
            </a:xfrm>
            <a:custGeom>
              <a:avLst/>
              <a:gdLst>
                <a:gd name="T0" fmla="*/ 606 w 1212"/>
                <a:gd name="T1" fmla="*/ 0 h 2391"/>
                <a:gd name="T2" fmla="*/ 637 w 1212"/>
                <a:gd name="T3" fmla="*/ 0 h 2391"/>
                <a:gd name="T4" fmla="*/ 671 w 1212"/>
                <a:gd name="T5" fmla="*/ 2 h 2391"/>
                <a:gd name="T6" fmla="*/ 705 w 1212"/>
                <a:gd name="T7" fmla="*/ 4 h 2391"/>
                <a:gd name="T8" fmla="*/ 741 w 1212"/>
                <a:gd name="T9" fmla="*/ 8 h 2391"/>
                <a:gd name="T10" fmla="*/ 778 w 1212"/>
                <a:gd name="T11" fmla="*/ 13 h 2391"/>
                <a:gd name="T12" fmla="*/ 814 w 1212"/>
                <a:gd name="T13" fmla="*/ 20 h 2391"/>
                <a:gd name="T14" fmla="*/ 851 w 1212"/>
                <a:gd name="T15" fmla="*/ 27 h 2391"/>
                <a:gd name="T16" fmla="*/ 888 w 1212"/>
                <a:gd name="T17" fmla="*/ 37 h 2391"/>
                <a:gd name="T18" fmla="*/ 924 w 1212"/>
                <a:gd name="T19" fmla="*/ 49 h 2391"/>
                <a:gd name="T20" fmla="*/ 959 w 1212"/>
                <a:gd name="T21" fmla="*/ 62 h 2391"/>
                <a:gd name="T22" fmla="*/ 993 w 1212"/>
                <a:gd name="T23" fmla="*/ 79 h 2391"/>
                <a:gd name="T24" fmla="*/ 1026 w 1212"/>
                <a:gd name="T25" fmla="*/ 97 h 2391"/>
                <a:gd name="T26" fmla="*/ 1057 w 1212"/>
                <a:gd name="T27" fmla="*/ 119 h 2391"/>
                <a:gd name="T28" fmla="*/ 1086 w 1212"/>
                <a:gd name="T29" fmla="*/ 142 h 2391"/>
                <a:gd name="T30" fmla="*/ 1113 w 1212"/>
                <a:gd name="T31" fmla="*/ 169 h 2391"/>
                <a:gd name="T32" fmla="*/ 1137 w 1212"/>
                <a:gd name="T33" fmla="*/ 199 h 2391"/>
                <a:gd name="T34" fmla="*/ 1159 w 1212"/>
                <a:gd name="T35" fmla="*/ 231 h 2391"/>
                <a:gd name="T36" fmla="*/ 1177 w 1212"/>
                <a:gd name="T37" fmla="*/ 268 h 2391"/>
                <a:gd name="T38" fmla="*/ 1191 w 1212"/>
                <a:gd name="T39" fmla="*/ 308 h 2391"/>
                <a:gd name="T40" fmla="*/ 1202 w 1212"/>
                <a:gd name="T41" fmla="*/ 351 h 2391"/>
                <a:gd name="T42" fmla="*/ 1209 w 1212"/>
                <a:gd name="T43" fmla="*/ 398 h 2391"/>
                <a:gd name="T44" fmla="*/ 1212 w 1212"/>
                <a:gd name="T45" fmla="*/ 450 h 2391"/>
                <a:gd name="T46" fmla="*/ 1212 w 1212"/>
                <a:gd name="T47" fmla="*/ 1783 h 2391"/>
                <a:gd name="T48" fmla="*/ 606 w 1212"/>
                <a:gd name="T49" fmla="*/ 2391 h 2391"/>
                <a:gd name="T50" fmla="*/ 0 w 1212"/>
                <a:gd name="T51" fmla="*/ 1783 h 2391"/>
                <a:gd name="T52" fmla="*/ 0 w 1212"/>
                <a:gd name="T53" fmla="*/ 450 h 2391"/>
                <a:gd name="T54" fmla="*/ 3 w 1212"/>
                <a:gd name="T55" fmla="*/ 398 h 2391"/>
                <a:gd name="T56" fmla="*/ 10 w 1212"/>
                <a:gd name="T57" fmla="*/ 351 h 2391"/>
                <a:gd name="T58" fmla="*/ 21 w 1212"/>
                <a:gd name="T59" fmla="*/ 308 h 2391"/>
                <a:gd name="T60" fmla="*/ 35 w 1212"/>
                <a:gd name="T61" fmla="*/ 268 h 2391"/>
                <a:gd name="T62" fmla="*/ 53 w 1212"/>
                <a:gd name="T63" fmla="*/ 231 h 2391"/>
                <a:gd name="T64" fmla="*/ 75 w 1212"/>
                <a:gd name="T65" fmla="*/ 199 h 2391"/>
                <a:gd name="T66" fmla="*/ 99 w 1212"/>
                <a:gd name="T67" fmla="*/ 169 h 2391"/>
                <a:gd name="T68" fmla="*/ 126 w 1212"/>
                <a:gd name="T69" fmla="*/ 142 h 2391"/>
                <a:gd name="T70" fmla="*/ 155 w 1212"/>
                <a:gd name="T71" fmla="*/ 119 h 2391"/>
                <a:gd name="T72" fmla="*/ 186 w 1212"/>
                <a:gd name="T73" fmla="*/ 97 h 2391"/>
                <a:gd name="T74" fmla="*/ 219 w 1212"/>
                <a:gd name="T75" fmla="*/ 79 h 2391"/>
                <a:gd name="T76" fmla="*/ 253 w 1212"/>
                <a:gd name="T77" fmla="*/ 62 h 2391"/>
                <a:gd name="T78" fmla="*/ 288 w 1212"/>
                <a:gd name="T79" fmla="*/ 49 h 2391"/>
                <a:gd name="T80" fmla="*/ 324 w 1212"/>
                <a:gd name="T81" fmla="*/ 37 h 2391"/>
                <a:gd name="T82" fmla="*/ 361 w 1212"/>
                <a:gd name="T83" fmla="*/ 27 h 2391"/>
                <a:gd name="T84" fmla="*/ 398 w 1212"/>
                <a:gd name="T85" fmla="*/ 20 h 2391"/>
                <a:gd name="T86" fmla="*/ 434 w 1212"/>
                <a:gd name="T87" fmla="*/ 13 h 2391"/>
                <a:gd name="T88" fmla="*/ 471 w 1212"/>
                <a:gd name="T89" fmla="*/ 8 h 2391"/>
                <a:gd name="T90" fmla="*/ 507 w 1212"/>
                <a:gd name="T91" fmla="*/ 4 h 2391"/>
                <a:gd name="T92" fmla="*/ 541 w 1212"/>
                <a:gd name="T93" fmla="*/ 2 h 2391"/>
                <a:gd name="T94" fmla="*/ 575 w 1212"/>
                <a:gd name="T95" fmla="*/ 0 h 2391"/>
                <a:gd name="T96" fmla="*/ 606 w 1212"/>
                <a:gd name="T97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2" h="2391">
                  <a:moveTo>
                    <a:pt x="606" y="0"/>
                  </a:moveTo>
                  <a:lnTo>
                    <a:pt x="637" y="0"/>
                  </a:lnTo>
                  <a:lnTo>
                    <a:pt x="671" y="2"/>
                  </a:lnTo>
                  <a:lnTo>
                    <a:pt x="705" y="4"/>
                  </a:lnTo>
                  <a:lnTo>
                    <a:pt x="741" y="8"/>
                  </a:lnTo>
                  <a:lnTo>
                    <a:pt x="778" y="13"/>
                  </a:lnTo>
                  <a:lnTo>
                    <a:pt x="814" y="20"/>
                  </a:lnTo>
                  <a:lnTo>
                    <a:pt x="851" y="27"/>
                  </a:lnTo>
                  <a:lnTo>
                    <a:pt x="888" y="37"/>
                  </a:lnTo>
                  <a:lnTo>
                    <a:pt x="924" y="49"/>
                  </a:lnTo>
                  <a:lnTo>
                    <a:pt x="959" y="62"/>
                  </a:lnTo>
                  <a:lnTo>
                    <a:pt x="993" y="79"/>
                  </a:lnTo>
                  <a:lnTo>
                    <a:pt x="1026" y="97"/>
                  </a:lnTo>
                  <a:lnTo>
                    <a:pt x="1057" y="119"/>
                  </a:lnTo>
                  <a:lnTo>
                    <a:pt x="1086" y="142"/>
                  </a:lnTo>
                  <a:lnTo>
                    <a:pt x="1113" y="169"/>
                  </a:lnTo>
                  <a:lnTo>
                    <a:pt x="1137" y="199"/>
                  </a:lnTo>
                  <a:lnTo>
                    <a:pt x="1159" y="231"/>
                  </a:lnTo>
                  <a:lnTo>
                    <a:pt x="1177" y="268"/>
                  </a:lnTo>
                  <a:lnTo>
                    <a:pt x="1191" y="308"/>
                  </a:lnTo>
                  <a:lnTo>
                    <a:pt x="1202" y="351"/>
                  </a:lnTo>
                  <a:lnTo>
                    <a:pt x="1209" y="398"/>
                  </a:lnTo>
                  <a:lnTo>
                    <a:pt x="1212" y="450"/>
                  </a:lnTo>
                  <a:lnTo>
                    <a:pt x="1212" y="1783"/>
                  </a:lnTo>
                  <a:lnTo>
                    <a:pt x="606" y="2391"/>
                  </a:lnTo>
                  <a:lnTo>
                    <a:pt x="0" y="1783"/>
                  </a:lnTo>
                  <a:lnTo>
                    <a:pt x="0" y="450"/>
                  </a:lnTo>
                  <a:lnTo>
                    <a:pt x="3" y="398"/>
                  </a:lnTo>
                  <a:lnTo>
                    <a:pt x="10" y="351"/>
                  </a:lnTo>
                  <a:lnTo>
                    <a:pt x="21" y="308"/>
                  </a:lnTo>
                  <a:lnTo>
                    <a:pt x="35" y="268"/>
                  </a:lnTo>
                  <a:lnTo>
                    <a:pt x="53" y="231"/>
                  </a:lnTo>
                  <a:lnTo>
                    <a:pt x="75" y="199"/>
                  </a:lnTo>
                  <a:lnTo>
                    <a:pt x="99" y="169"/>
                  </a:lnTo>
                  <a:lnTo>
                    <a:pt x="126" y="142"/>
                  </a:lnTo>
                  <a:lnTo>
                    <a:pt x="155" y="119"/>
                  </a:lnTo>
                  <a:lnTo>
                    <a:pt x="186" y="97"/>
                  </a:lnTo>
                  <a:lnTo>
                    <a:pt x="219" y="79"/>
                  </a:lnTo>
                  <a:lnTo>
                    <a:pt x="253" y="62"/>
                  </a:lnTo>
                  <a:lnTo>
                    <a:pt x="288" y="49"/>
                  </a:lnTo>
                  <a:lnTo>
                    <a:pt x="324" y="37"/>
                  </a:lnTo>
                  <a:lnTo>
                    <a:pt x="361" y="27"/>
                  </a:lnTo>
                  <a:lnTo>
                    <a:pt x="398" y="20"/>
                  </a:lnTo>
                  <a:lnTo>
                    <a:pt x="434" y="13"/>
                  </a:lnTo>
                  <a:lnTo>
                    <a:pt x="471" y="8"/>
                  </a:lnTo>
                  <a:lnTo>
                    <a:pt x="507" y="4"/>
                  </a:lnTo>
                  <a:lnTo>
                    <a:pt x="541" y="2"/>
                  </a:lnTo>
                  <a:lnTo>
                    <a:pt x="575" y="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1837" y="2965"/>
              <a:ext cx="121" cy="478"/>
            </a:xfrm>
            <a:custGeom>
              <a:avLst/>
              <a:gdLst>
                <a:gd name="T0" fmla="*/ 0 w 606"/>
                <a:gd name="T1" fmla="*/ 0 h 2391"/>
                <a:gd name="T2" fmla="*/ 31 w 606"/>
                <a:gd name="T3" fmla="*/ 0 h 2391"/>
                <a:gd name="T4" fmla="*/ 65 w 606"/>
                <a:gd name="T5" fmla="*/ 2 h 2391"/>
                <a:gd name="T6" fmla="*/ 99 w 606"/>
                <a:gd name="T7" fmla="*/ 4 h 2391"/>
                <a:gd name="T8" fmla="*/ 135 w 606"/>
                <a:gd name="T9" fmla="*/ 8 h 2391"/>
                <a:gd name="T10" fmla="*/ 172 w 606"/>
                <a:gd name="T11" fmla="*/ 13 h 2391"/>
                <a:gd name="T12" fmla="*/ 208 w 606"/>
                <a:gd name="T13" fmla="*/ 20 h 2391"/>
                <a:gd name="T14" fmla="*/ 245 w 606"/>
                <a:gd name="T15" fmla="*/ 27 h 2391"/>
                <a:gd name="T16" fmla="*/ 282 w 606"/>
                <a:gd name="T17" fmla="*/ 37 h 2391"/>
                <a:gd name="T18" fmla="*/ 318 w 606"/>
                <a:gd name="T19" fmla="*/ 49 h 2391"/>
                <a:gd name="T20" fmla="*/ 353 w 606"/>
                <a:gd name="T21" fmla="*/ 62 h 2391"/>
                <a:gd name="T22" fmla="*/ 387 w 606"/>
                <a:gd name="T23" fmla="*/ 79 h 2391"/>
                <a:gd name="T24" fmla="*/ 420 w 606"/>
                <a:gd name="T25" fmla="*/ 97 h 2391"/>
                <a:gd name="T26" fmla="*/ 451 w 606"/>
                <a:gd name="T27" fmla="*/ 119 h 2391"/>
                <a:gd name="T28" fmla="*/ 480 w 606"/>
                <a:gd name="T29" fmla="*/ 142 h 2391"/>
                <a:gd name="T30" fmla="*/ 507 w 606"/>
                <a:gd name="T31" fmla="*/ 169 h 2391"/>
                <a:gd name="T32" fmla="*/ 531 w 606"/>
                <a:gd name="T33" fmla="*/ 199 h 2391"/>
                <a:gd name="T34" fmla="*/ 553 w 606"/>
                <a:gd name="T35" fmla="*/ 231 h 2391"/>
                <a:gd name="T36" fmla="*/ 571 w 606"/>
                <a:gd name="T37" fmla="*/ 268 h 2391"/>
                <a:gd name="T38" fmla="*/ 585 w 606"/>
                <a:gd name="T39" fmla="*/ 308 h 2391"/>
                <a:gd name="T40" fmla="*/ 596 w 606"/>
                <a:gd name="T41" fmla="*/ 351 h 2391"/>
                <a:gd name="T42" fmla="*/ 603 w 606"/>
                <a:gd name="T43" fmla="*/ 398 h 2391"/>
                <a:gd name="T44" fmla="*/ 606 w 606"/>
                <a:gd name="T45" fmla="*/ 450 h 2391"/>
                <a:gd name="T46" fmla="*/ 606 w 606"/>
                <a:gd name="T47" fmla="*/ 1783 h 2391"/>
                <a:gd name="T48" fmla="*/ 0 w 606"/>
                <a:gd name="T49" fmla="*/ 2391 h 2391"/>
                <a:gd name="T50" fmla="*/ 0 w 606"/>
                <a:gd name="T51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6" h="2391">
                  <a:moveTo>
                    <a:pt x="0" y="0"/>
                  </a:moveTo>
                  <a:lnTo>
                    <a:pt x="31" y="0"/>
                  </a:lnTo>
                  <a:lnTo>
                    <a:pt x="65" y="2"/>
                  </a:lnTo>
                  <a:lnTo>
                    <a:pt x="99" y="4"/>
                  </a:lnTo>
                  <a:lnTo>
                    <a:pt x="135" y="8"/>
                  </a:lnTo>
                  <a:lnTo>
                    <a:pt x="172" y="13"/>
                  </a:lnTo>
                  <a:lnTo>
                    <a:pt x="208" y="20"/>
                  </a:lnTo>
                  <a:lnTo>
                    <a:pt x="245" y="27"/>
                  </a:lnTo>
                  <a:lnTo>
                    <a:pt x="282" y="37"/>
                  </a:lnTo>
                  <a:lnTo>
                    <a:pt x="318" y="49"/>
                  </a:lnTo>
                  <a:lnTo>
                    <a:pt x="353" y="62"/>
                  </a:lnTo>
                  <a:lnTo>
                    <a:pt x="387" y="79"/>
                  </a:lnTo>
                  <a:lnTo>
                    <a:pt x="420" y="97"/>
                  </a:lnTo>
                  <a:lnTo>
                    <a:pt x="451" y="119"/>
                  </a:lnTo>
                  <a:lnTo>
                    <a:pt x="480" y="142"/>
                  </a:lnTo>
                  <a:lnTo>
                    <a:pt x="507" y="169"/>
                  </a:lnTo>
                  <a:lnTo>
                    <a:pt x="531" y="199"/>
                  </a:lnTo>
                  <a:lnTo>
                    <a:pt x="553" y="231"/>
                  </a:lnTo>
                  <a:lnTo>
                    <a:pt x="571" y="268"/>
                  </a:lnTo>
                  <a:lnTo>
                    <a:pt x="585" y="308"/>
                  </a:lnTo>
                  <a:lnTo>
                    <a:pt x="596" y="351"/>
                  </a:lnTo>
                  <a:lnTo>
                    <a:pt x="603" y="398"/>
                  </a:lnTo>
                  <a:lnTo>
                    <a:pt x="606" y="450"/>
                  </a:lnTo>
                  <a:lnTo>
                    <a:pt x="606" y="1783"/>
                  </a:lnTo>
                  <a:lnTo>
                    <a:pt x="0" y="2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121369" y="3135110"/>
            <a:ext cx="323679" cy="620100"/>
            <a:chOff x="6883035" y="2488524"/>
            <a:chExt cx="1607630" cy="3189473"/>
          </a:xfrm>
        </p:grpSpPr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6883035" y="2488524"/>
              <a:ext cx="1607629" cy="3175405"/>
            </a:xfrm>
            <a:custGeom>
              <a:avLst/>
              <a:gdLst>
                <a:gd name="connsiteX0" fmla="*/ 372147 w 1607629"/>
                <a:gd name="connsiteY0" fmla="*/ 588919 h 3175405"/>
                <a:gd name="connsiteX1" fmla="*/ 372147 w 1607629"/>
                <a:gd name="connsiteY1" fmla="*/ 1430759 h 3175405"/>
                <a:gd name="connsiteX2" fmla="*/ 1235483 w 1607629"/>
                <a:gd name="connsiteY2" fmla="*/ 1430759 h 3175405"/>
                <a:gd name="connsiteX3" fmla="*/ 1235483 w 1607629"/>
                <a:gd name="connsiteY3" fmla="*/ 588919 h 3175405"/>
                <a:gd name="connsiteX4" fmla="*/ 762695 w 1607629"/>
                <a:gd name="connsiteY4" fmla="*/ 0 h 3175405"/>
                <a:gd name="connsiteX5" fmla="*/ 803815 w 1607629"/>
                <a:gd name="connsiteY5" fmla="*/ 0 h 3175405"/>
                <a:gd name="connsiteX6" fmla="*/ 844934 w 1607629"/>
                <a:gd name="connsiteY6" fmla="*/ 0 h 3175405"/>
                <a:gd name="connsiteX7" fmla="*/ 890032 w 1607629"/>
                <a:gd name="connsiteY7" fmla="*/ 2656 h 3175405"/>
                <a:gd name="connsiteX8" fmla="*/ 935131 w 1607629"/>
                <a:gd name="connsiteY8" fmla="*/ 5312 h 3175405"/>
                <a:gd name="connsiteX9" fmla="*/ 982882 w 1607629"/>
                <a:gd name="connsiteY9" fmla="*/ 10625 h 3175405"/>
                <a:gd name="connsiteX10" fmla="*/ 1031960 w 1607629"/>
                <a:gd name="connsiteY10" fmla="*/ 17265 h 3175405"/>
                <a:gd name="connsiteX11" fmla="*/ 1079711 w 1607629"/>
                <a:gd name="connsiteY11" fmla="*/ 26561 h 3175405"/>
                <a:gd name="connsiteX12" fmla="*/ 1128789 w 1607629"/>
                <a:gd name="connsiteY12" fmla="*/ 35858 h 3175405"/>
                <a:gd name="connsiteX13" fmla="*/ 1177867 w 1607629"/>
                <a:gd name="connsiteY13" fmla="*/ 49139 h 3175405"/>
                <a:gd name="connsiteX14" fmla="*/ 1225618 w 1607629"/>
                <a:gd name="connsiteY14" fmla="*/ 65075 h 3175405"/>
                <a:gd name="connsiteX15" fmla="*/ 1272043 w 1607629"/>
                <a:gd name="connsiteY15" fmla="*/ 82340 h 3175405"/>
                <a:gd name="connsiteX16" fmla="*/ 1317142 w 1607629"/>
                <a:gd name="connsiteY16" fmla="*/ 104917 h 3175405"/>
                <a:gd name="connsiteX17" fmla="*/ 1360914 w 1607629"/>
                <a:gd name="connsiteY17" fmla="*/ 128822 h 3175405"/>
                <a:gd name="connsiteX18" fmla="*/ 1402033 w 1607629"/>
                <a:gd name="connsiteY18" fmla="*/ 158040 h 3175405"/>
                <a:gd name="connsiteX19" fmla="*/ 1440499 w 1607629"/>
                <a:gd name="connsiteY19" fmla="*/ 188585 h 3175405"/>
                <a:gd name="connsiteX20" fmla="*/ 1476313 w 1607629"/>
                <a:gd name="connsiteY20" fmla="*/ 224443 h 3175405"/>
                <a:gd name="connsiteX21" fmla="*/ 1508147 w 1607629"/>
                <a:gd name="connsiteY21" fmla="*/ 264285 h 3175405"/>
                <a:gd name="connsiteX22" fmla="*/ 1537328 w 1607629"/>
                <a:gd name="connsiteY22" fmla="*/ 306783 h 3175405"/>
                <a:gd name="connsiteX23" fmla="*/ 1561204 w 1607629"/>
                <a:gd name="connsiteY23" fmla="*/ 355922 h 3175405"/>
                <a:gd name="connsiteX24" fmla="*/ 1579774 w 1607629"/>
                <a:gd name="connsiteY24" fmla="*/ 409044 h 3175405"/>
                <a:gd name="connsiteX25" fmla="*/ 1594365 w 1607629"/>
                <a:gd name="connsiteY25" fmla="*/ 466151 h 3175405"/>
                <a:gd name="connsiteX26" fmla="*/ 1603650 w 1607629"/>
                <a:gd name="connsiteY26" fmla="*/ 528570 h 3175405"/>
                <a:gd name="connsiteX27" fmla="*/ 1607629 w 1607629"/>
                <a:gd name="connsiteY27" fmla="*/ 597630 h 3175405"/>
                <a:gd name="connsiteX28" fmla="*/ 1607629 w 1607629"/>
                <a:gd name="connsiteY28" fmla="*/ 2367941 h 3175405"/>
                <a:gd name="connsiteX29" fmla="*/ 803815 w 1607629"/>
                <a:gd name="connsiteY29" fmla="*/ 3175405 h 3175405"/>
                <a:gd name="connsiteX30" fmla="*/ 0 w 1607629"/>
                <a:gd name="connsiteY30" fmla="*/ 2367941 h 3175405"/>
                <a:gd name="connsiteX31" fmla="*/ 0 w 1607629"/>
                <a:gd name="connsiteY31" fmla="*/ 597630 h 3175405"/>
                <a:gd name="connsiteX32" fmla="*/ 3980 w 1607629"/>
                <a:gd name="connsiteY32" fmla="*/ 528570 h 3175405"/>
                <a:gd name="connsiteX33" fmla="*/ 13265 w 1607629"/>
                <a:gd name="connsiteY33" fmla="*/ 466151 h 3175405"/>
                <a:gd name="connsiteX34" fmla="*/ 27855 w 1607629"/>
                <a:gd name="connsiteY34" fmla="*/ 409044 h 3175405"/>
                <a:gd name="connsiteX35" fmla="*/ 46425 w 1607629"/>
                <a:gd name="connsiteY35" fmla="*/ 355922 h 3175405"/>
                <a:gd name="connsiteX36" fmla="*/ 70301 w 1607629"/>
                <a:gd name="connsiteY36" fmla="*/ 306783 h 3175405"/>
                <a:gd name="connsiteX37" fmla="*/ 99482 w 1607629"/>
                <a:gd name="connsiteY37" fmla="*/ 264285 h 3175405"/>
                <a:gd name="connsiteX38" fmla="*/ 131316 w 1607629"/>
                <a:gd name="connsiteY38" fmla="*/ 224443 h 3175405"/>
                <a:gd name="connsiteX39" fmla="*/ 167130 w 1607629"/>
                <a:gd name="connsiteY39" fmla="*/ 188585 h 3175405"/>
                <a:gd name="connsiteX40" fmla="*/ 205596 w 1607629"/>
                <a:gd name="connsiteY40" fmla="*/ 158040 h 3175405"/>
                <a:gd name="connsiteX41" fmla="*/ 246716 w 1607629"/>
                <a:gd name="connsiteY41" fmla="*/ 128822 h 3175405"/>
                <a:gd name="connsiteX42" fmla="*/ 290488 w 1607629"/>
                <a:gd name="connsiteY42" fmla="*/ 104917 h 3175405"/>
                <a:gd name="connsiteX43" fmla="*/ 335586 w 1607629"/>
                <a:gd name="connsiteY43" fmla="*/ 82340 h 3175405"/>
                <a:gd name="connsiteX44" fmla="*/ 382011 w 1607629"/>
                <a:gd name="connsiteY44" fmla="*/ 65075 h 3175405"/>
                <a:gd name="connsiteX45" fmla="*/ 429762 w 1607629"/>
                <a:gd name="connsiteY45" fmla="*/ 49139 h 3175405"/>
                <a:gd name="connsiteX46" fmla="*/ 478840 w 1607629"/>
                <a:gd name="connsiteY46" fmla="*/ 35858 h 3175405"/>
                <a:gd name="connsiteX47" fmla="*/ 527918 w 1607629"/>
                <a:gd name="connsiteY47" fmla="*/ 26561 h 3175405"/>
                <a:gd name="connsiteX48" fmla="*/ 575669 w 1607629"/>
                <a:gd name="connsiteY48" fmla="*/ 17265 h 3175405"/>
                <a:gd name="connsiteX49" fmla="*/ 624747 w 1607629"/>
                <a:gd name="connsiteY49" fmla="*/ 10625 h 3175405"/>
                <a:gd name="connsiteX50" fmla="*/ 672498 w 1607629"/>
                <a:gd name="connsiteY50" fmla="*/ 5312 h 3175405"/>
                <a:gd name="connsiteX51" fmla="*/ 717597 w 1607629"/>
                <a:gd name="connsiteY51" fmla="*/ 2656 h 317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07629" h="3175405">
                  <a:moveTo>
                    <a:pt x="372147" y="588919"/>
                  </a:moveTo>
                  <a:lnTo>
                    <a:pt x="372147" y="1430759"/>
                  </a:lnTo>
                  <a:lnTo>
                    <a:pt x="1235483" y="1430759"/>
                  </a:lnTo>
                  <a:lnTo>
                    <a:pt x="1235483" y="588919"/>
                  </a:lnTo>
                  <a:close/>
                  <a:moveTo>
                    <a:pt x="762695" y="0"/>
                  </a:moveTo>
                  <a:lnTo>
                    <a:pt x="803815" y="0"/>
                  </a:lnTo>
                  <a:lnTo>
                    <a:pt x="844934" y="0"/>
                  </a:lnTo>
                  <a:lnTo>
                    <a:pt x="890032" y="2656"/>
                  </a:lnTo>
                  <a:lnTo>
                    <a:pt x="935131" y="5312"/>
                  </a:lnTo>
                  <a:lnTo>
                    <a:pt x="982882" y="10625"/>
                  </a:lnTo>
                  <a:lnTo>
                    <a:pt x="1031960" y="17265"/>
                  </a:lnTo>
                  <a:lnTo>
                    <a:pt x="1079711" y="26561"/>
                  </a:lnTo>
                  <a:lnTo>
                    <a:pt x="1128789" y="35858"/>
                  </a:lnTo>
                  <a:lnTo>
                    <a:pt x="1177867" y="49139"/>
                  </a:lnTo>
                  <a:lnTo>
                    <a:pt x="1225618" y="65075"/>
                  </a:lnTo>
                  <a:lnTo>
                    <a:pt x="1272043" y="82340"/>
                  </a:lnTo>
                  <a:lnTo>
                    <a:pt x="1317142" y="104917"/>
                  </a:lnTo>
                  <a:lnTo>
                    <a:pt x="1360914" y="128822"/>
                  </a:lnTo>
                  <a:lnTo>
                    <a:pt x="1402033" y="158040"/>
                  </a:lnTo>
                  <a:lnTo>
                    <a:pt x="1440499" y="188585"/>
                  </a:lnTo>
                  <a:lnTo>
                    <a:pt x="1476313" y="224443"/>
                  </a:lnTo>
                  <a:lnTo>
                    <a:pt x="1508147" y="264285"/>
                  </a:lnTo>
                  <a:lnTo>
                    <a:pt x="1537328" y="306783"/>
                  </a:lnTo>
                  <a:lnTo>
                    <a:pt x="1561204" y="355922"/>
                  </a:lnTo>
                  <a:lnTo>
                    <a:pt x="1579774" y="409044"/>
                  </a:lnTo>
                  <a:lnTo>
                    <a:pt x="1594365" y="466151"/>
                  </a:lnTo>
                  <a:lnTo>
                    <a:pt x="1603650" y="528570"/>
                  </a:lnTo>
                  <a:lnTo>
                    <a:pt x="1607629" y="597630"/>
                  </a:lnTo>
                  <a:lnTo>
                    <a:pt x="1607629" y="2367941"/>
                  </a:lnTo>
                  <a:lnTo>
                    <a:pt x="803815" y="3175405"/>
                  </a:lnTo>
                  <a:lnTo>
                    <a:pt x="0" y="2367941"/>
                  </a:lnTo>
                  <a:lnTo>
                    <a:pt x="0" y="597630"/>
                  </a:lnTo>
                  <a:lnTo>
                    <a:pt x="3980" y="528570"/>
                  </a:lnTo>
                  <a:lnTo>
                    <a:pt x="13265" y="466151"/>
                  </a:lnTo>
                  <a:lnTo>
                    <a:pt x="27855" y="409044"/>
                  </a:lnTo>
                  <a:lnTo>
                    <a:pt x="46425" y="355922"/>
                  </a:lnTo>
                  <a:lnTo>
                    <a:pt x="70301" y="306783"/>
                  </a:lnTo>
                  <a:lnTo>
                    <a:pt x="99482" y="264285"/>
                  </a:lnTo>
                  <a:lnTo>
                    <a:pt x="131316" y="224443"/>
                  </a:lnTo>
                  <a:lnTo>
                    <a:pt x="167130" y="188585"/>
                  </a:lnTo>
                  <a:lnTo>
                    <a:pt x="205596" y="158040"/>
                  </a:lnTo>
                  <a:lnTo>
                    <a:pt x="246716" y="128822"/>
                  </a:lnTo>
                  <a:lnTo>
                    <a:pt x="290488" y="104917"/>
                  </a:lnTo>
                  <a:lnTo>
                    <a:pt x="335586" y="82340"/>
                  </a:lnTo>
                  <a:lnTo>
                    <a:pt x="382011" y="65075"/>
                  </a:lnTo>
                  <a:lnTo>
                    <a:pt x="429762" y="49139"/>
                  </a:lnTo>
                  <a:lnTo>
                    <a:pt x="478840" y="35858"/>
                  </a:lnTo>
                  <a:lnTo>
                    <a:pt x="527918" y="26561"/>
                  </a:lnTo>
                  <a:lnTo>
                    <a:pt x="575669" y="17265"/>
                  </a:lnTo>
                  <a:lnTo>
                    <a:pt x="624747" y="10625"/>
                  </a:lnTo>
                  <a:lnTo>
                    <a:pt x="672498" y="5312"/>
                  </a:lnTo>
                  <a:lnTo>
                    <a:pt x="717597" y="265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7686850" y="2502592"/>
              <a:ext cx="803815" cy="3175405"/>
            </a:xfrm>
            <a:custGeom>
              <a:avLst/>
              <a:gdLst>
                <a:gd name="connsiteX0" fmla="*/ 0 w 803815"/>
                <a:gd name="connsiteY0" fmla="*/ 0 h 3175405"/>
                <a:gd name="connsiteX1" fmla="*/ 41119 w 803815"/>
                <a:gd name="connsiteY1" fmla="*/ 0 h 3175405"/>
                <a:gd name="connsiteX2" fmla="*/ 86218 w 803815"/>
                <a:gd name="connsiteY2" fmla="*/ 2656 h 3175405"/>
                <a:gd name="connsiteX3" fmla="*/ 131317 w 803815"/>
                <a:gd name="connsiteY3" fmla="*/ 5312 h 3175405"/>
                <a:gd name="connsiteX4" fmla="*/ 179068 w 803815"/>
                <a:gd name="connsiteY4" fmla="*/ 10625 h 3175405"/>
                <a:gd name="connsiteX5" fmla="*/ 228146 w 803815"/>
                <a:gd name="connsiteY5" fmla="*/ 17265 h 3175405"/>
                <a:gd name="connsiteX6" fmla="*/ 275897 w 803815"/>
                <a:gd name="connsiteY6" fmla="*/ 26561 h 3175405"/>
                <a:gd name="connsiteX7" fmla="*/ 324975 w 803815"/>
                <a:gd name="connsiteY7" fmla="*/ 35858 h 3175405"/>
                <a:gd name="connsiteX8" fmla="*/ 374053 w 803815"/>
                <a:gd name="connsiteY8" fmla="*/ 49139 h 3175405"/>
                <a:gd name="connsiteX9" fmla="*/ 421804 w 803815"/>
                <a:gd name="connsiteY9" fmla="*/ 65075 h 3175405"/>
                <a:gd name="connsiteX10" fmla="*/ 468229 w 803815"/>
                <a:gd name="connsiteY10" fmla="*/ 82340 h 3175405"/>
                <a:gd name="connsiteX11" fmla="*/ 513328 w 803815"/>
                <a:gd name="connsiteY11" fmla="*/ 104917 h 3175405"/>
                <a:gd name="connsiteX12" fmla="*/ 557100 w 803815"/>
                <a:gd name="connsiteY12" fmla="*/ 128822 h 3175405"/>
                <a:gd name="connsiteX13" fmla="*/ 598219 w 803815"/>
                <a:gd name="connsiteY13" fmla="*/ 158040 h 3175405"/>
                <a:gd name="connsiteX14" fmla="*/ 636685 w 803815"/>
                <a:gd name="connsiteY14" fmla="*/ 188585 h 3175405"/>
                <a:gd name="connsiteX15" fmla="*/ 672499 w 803815"/>
                <a:gd name="connsiteY15" fmla="*/ 224443 h 3175405"/>
                <a:gd name="connsiteX16" fmla="*/ 704333 w 803815"/>
                <a:gd name="connsiteY16" fmla="*/ 264285 h 3175405"/>
                <a:gd name="connsiteX17" fmla="*/ 733514 w 803815"/>
                <a:gd name="connsiteY17" fmla="*/ 306783 h 3175405"/>
                <a:gd name="connsiteX18" fmla="*/ 757390 w 803815"/>
                <a:gd name="connsiteY18" fmla="*/ 355922 h 3175405"/>
                <a:gd name="connsiteX19" fmla="*/ 775960 w 803815"/>
                <a:gd name="connsiteY19" fmla="*/ 409044 h 3175405"/>
                <a:gd name="connsiteX20" fmla="*/ 790551 w 803815"/>
                <a:gd name="connsiteY20" fmla="*/ 466151 h 3175405"/>
                <a:gd name="connsiteX21" fmla="*/ 799836 w 803815"/>
                <a:gd name="connsiteY21" fmla="*/ 528570 h 3175405"/>
                <a:gd name="connsiteX22" fmla="*/ 803815 w 803815"/>
                <a:gd name="connsiteY22" fmla="*/ 597630 h 3175405"/>
                <a:gd name="connsiteX23" fmla="*/ 803815 w 803815"/>
                <a:gd name="connsiteY23" fmla="*/ 2367941 h 3175405"/>
                <a:gd name="connsiteX24" fmla="*/ 0 w 803815"/>
                <a:gd name="connsiteY24" fmla="*/ 3175405 h 3175405"/>
                <a:gd name="connsiteX25" fmla="*/ 0 w 803815"/>
                <a:gd name="connsiteY25" fmla="*/ 1419880 h 3175405"/>
                <a:gd name="connsiteX26" fmla="*/ 431528 w 803815"/>
                <a:gd name="connsiteY26" fmla="*/ 1419880 h 3175405"/>
                <a:gd name="connsiteX27" fmla="*/ 431528 w 803815"/>
                <a:gd name="connsiteY27" fmla="*/ 578040 h 3175405"/>
                <a:gd name="connsiteX28" fmla="*/ 0 w 803815"/>
                <a:gd name="connsiteY28" fmla="*/ 578040 h 317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3815" h="3175405">
                  <a:moveTo>
                    <a:pt x="0" y="0"/>
                  </a:moveTo>
                  <a:lnTo>
                    <a:pt x="41119" y="0"/>
                  </a:lnTo>
                  <a:lnTo>
                    <a:pt x="86218" y="2656"/>
                  </a:lnTo>
                  <a:lnTo>
                    <a:pt x="131317" y="5312"/>
                  </a:lnTo>
                  <a:lnTo>
                    <a:pt x="179068" y="10625"/>
                  </a:lnTo>
                  <a:lnTo>
                    <a:pt x="228146" y="17265"/>
                  </a:lnTo>
                  <a:lnTo>
                    <a:pt x="275897" y="26561"/>
                  </a:lnTo>
                  <a:lnTo>
                    <a:pt x="324975" y="35858"/>
                  </a:lnTo>
                  <a:lnTo>
                    <a:pt x="374053" y="49139"/>
                  </a:lnTo>
                  <a:lnTo>
                    <a:pt x="421804" y="65075"/>
                  </a:lnTo>
                  <a:lnTo>
                    <a:pt x="468229" y="82340"/>
                  </a:lnTo>
                  <a:lnTo>
                    <a:pt x="513328" y="104917"/>
                  </a:lnTo>
                  <a:lnTo>
                    <a:pt x="557100" y="128822"/>
                  </a:lnTo>
                  <a:lnTo>
                    <a:pt x="598219" y="158040"/>
                  </a:lnTo>
                  <a:lnTo>
                    <a:pt x="636685" y="188585"/>
                  </a:lnTo>
                  <a:lnTo>
                    <a:pt x="672499" y="224443"/>
                  </a:lnTo>
                  <a:lnTo>
                    <a:pt x="704333" y="264285"/>
                  </a:lnTo>
                  <a:lnTo>
                    <a:pt x="733514" y="306783"/>
                  </a:lnTo>
                  <a:lnTo>
                    <a:pt x="757390" y="355922"/>
                  </a:lnTo>
                  <a:lnTo>
                    <a:pt x="775960" y="409044"/>
                  </a:lnTo>
                  <a:lnTo>
                    <a:pt x="790551" y="466151"/>
                  </a:lnTo>
                  <a:lnTo>
                    <a:pt x="799836" y="528570"/>
                  </a:lnTo>
                  <a:lnTo>
                    <a:pt x="803815" y="597630"/>
                  </a:lnTo>
                  <a:lnTo>
                    <a:pt x="803815" y="2367941"/>
                  </a:lnTo>
                  <a:lnTo>
                    <a:pt x="0" y="3175405"/>
                  </a:lnTo>
                  <a:lnTo>
                    <a:pt x="0" y="1419880"/>
                  </a:lnTo>
                  <a:lnTo>
                    <a:pt x="431528" y="1419880"/>
                  </a:lnTo>
                  <a:lnTo>
                    <a:pt x="431528" y="578040"/>
                  </a:lnTo>
                  <a:lnTo>
                    <a:pt x="0" y="57804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5" name="TextBox 154"/>
          <p:cNvSpPr txBox="1">
            <a:spLocks noChangeAspect="1"/>
          </p:cNvSpPr>
          <p:nvPr/>
        </p:nvSpPr>
        <p:spPr>
          <a:xfrm>
            <a:off x="3295391" y="1162907"/>
            <a:ext cx="733793" cy="22622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Sensed Location</a:t>
            </a:r>
            <a:endParaRPr lang="en-US" sz="1400" dirty="0"/>
          </a:p>
        </p:txBody>
      </p:sp>
      <p:sp>
        <p:nvSpPr>
          <p:cNvPr id="156" name="TextBox 155"/>
          <p:cNvSpPr txBox="1">
            <a:spLocks noChangeAspect="1"/>
          </p:cNvSpPr>
          <p:nvPr/>
        </p:nvSpPr>
        <p:spPr>
          <a:xfrm>
            <a:off x="3155738" y="2720144"/>
            <a:ext cx="1013099" cy="312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Volunteer Location</a:t>
            </a:r>
            <a:endParaRPr lang="en-US" sz="1400" dirty="0"/>
          </a:p>
        </p:txBody>
      </p:sp>
      <p:sp>
        <p:nvSpPr>
          <p:cNvPr id="157" name="TextBox 156"/>
          <p:cNvSpPr txBox="1">
            <a:spLocks noChangeAspect="1"/>
          </p:cNvSpPr>
          <p:nvPr/>
        </p:nvSpPr>
        <p:spPr>
          <a:xfrm>
            <a:off x="3155738" y="4448099"/>
            <a:ext cx="1013099" cy="312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Observed</a:t>
            </a:r>
          </a:p>
          <a:p>
            <a:r>
              <a:rPr lang="en-US" sz="1400" dirty="0" smtClean="0"/>
              <a:t>Location</a:t>
            </a:r>
            <a:endParaRPr lang="en-US" sz="1400" dirty="0"/>
          </a:p>
        </p:txBody>
      </p:sp>
      <p:sp>
        <p:nvSpPr>
          <p:cNvPr id="158" name="TextBox 157"/>
          <p:cNvSpPr txBox="1">
            <a:spLocks noChangeAspect="1"/>
          </p:cNvSpPr>
          <p:nvPr/>
        </p:nvSpPr>
        <p:spPr>
          <a:xfrm>
            <a:off x="5776658" y="2493156"/>
            <a:ext cx="1013099" cy="5195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Stay</a:t>
            </a:r>
          </a:p>
          <a:p>
            <a:r>
              <a:rPr lang="en-US" sz="1400" dirty="0" smtClean="0"/>
              <a:t>Location</a:t>
            </a:r>
            <a:endParaRPr lang="en-US" sz="1400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443869" y="1254753"/>
            <a:ext cx="1269479" cy="1152424"/>
            <a:chOff x="823694" y="677981"/>
            <a:chExt cx="1269479" cy="1152424"/>
          </a:xfrm>
        </p:grpSpPr>
        <p:grpSp>
          <p:nvGrpSpPr>
            <p:cNvPr id="56" name="Group 55"/>
            <p:cNvGrpSpPr/>
            <p:nvPr/>
          </p:nvGrpSpPr>
          <p:grpSpPr>
            <a:xfrm>
              <a:off x="1183721" y="1149740"/>
              <a:ext cx="377502" cy="680665"/>
              <a:chOff x="1118696" y="3725048"/>
              <a:chExt cx="377502" cy="680665"/>
            </a:xfrm>
          </p:grpSpPr>
          <p:grpSp>
            <p:nvGrpSpPr>
              <p:cNvPr id="52" name="Group 55"/>
              <p:cNvGrpSpPr>
                <a:grpSpLocks noChangeAspect="1"/>
              </p:cNvGrpSpPr>
              <p:nvPr/>
            </p:nvGrpSpPr>
            <p:grpSpPr bwMode="auto">
              <a:xfrm>
                <a:off x="1118696" y="3725048"/>
                <a:ext cx="377502" cy="680665"/>
                <a:chOff x="2700" y="2810"/>
                <a:chExt cx="259" cy="467"/>
              </a:xfrm>
            </p:grpSpPr>
            <p:sp useBgFill="1">
              <p:nvSpPr>
                <p:cNvPr id="53" name="Freeform 57"/>
                <p:cNvSpPr>
                  <a:spLocks/>
                </p:cNvSpPr>
                <p:nvPr/>
              </p:nvSpPr>
              <p:spPr bwMode="auto">
                <a:xfrm>
                  <a:off x="2700" y="2810"/>
                  <a:ext cx="259" cy="467"/>
                </a:xfrm>
                <a:custGeom>
                  <a:avLst/>
                  <a:gdLst>
                    <a:gd name="T0" fmla="*/ 645 w 1293"/>
                    <a:gd name="T1" fmla="*/ 0 h 2337"/>
                    <a:gd name="T2" fmla="*/ 678 w 1293"/>
                    <a:gd name="T3" fmla="*/ 0 h 2337"/>
                    <a:gd name="T4" fmla="*/ 820 w 1293"/>
                    <a:gd name="T5" fmla="*/ 15 h 2337"/>
                    <a:gd name="T6" fmla="*/ 917 w 1293"/>
                    <a:gd name="T7" fmla="*/ 61 h 2337"/>
                    <a:gd name="T8" fmla="*/ 979 w 1293"/>
                    <a:gd name="T9" fmla="*/ 141 h 2337"/>
                    <a:gd name="T10" fmla="*/ 1034 w 1293"/>
                    <a:gd name="T11" fmla="*/ 248 h 2337"/>
                    <a:gd name="T12" fmla="*/ 1066 w 1293"/>
                    <a:gd name="T13" fmla="*/ 362 h 2337"/>
                    <a:gd name="T14" fmla="*/ 1039 w 1293"/>
                    <a:gd name="T15" fmla="*/ 604 h 2337"/>
                    <a:gd name="T16" fmla="*/ 991 w 1293"/>
                    <a:gd name="T17" fmla="*/ 728 h 2337"/>
                    <a:gd name="T18" fmla="*/ 1006 w 1293"/>
                    <a:gd name="T19" fmla="*/ 779 h 2337"/>
                    <a:gd name="T20" fmla="*/ 1081 w 1293"/>
                    <a:gd name="T21" fmla="*/ 809 h 2337"/>
                    <a:gd name="T22" fmla="*/ 1185 w 1293"/>
                    <a:gd name="T23" fmla="*/ 874 h 2337"/>
                    <a:gd name="T24" fmla="*/ 1254 w 1293"/>
                    <a:gd name="T25" fmla="*/ 976 h 2337"/>
                    <a:gd name="T26" fmla="*/ 1280 w 1293"/>
                    <a:gd name="T27" fmla="*/ 1140 h 2337"/>
                    <a:gd name="T28" fmla="*/ 1292 w 1293"/>
                    <a:gd name="T29" fmla="*/ 1359 h 2337"/>
                    <a:gd name="T30" fmla="*/ 1292 w 1293"/>
                    <a:gd name="T31" fmla="*/ 1558 h 2337"/>
                    <a:gd name="T32" fmla="*/ 1281 w 1293"/>
                    <a:gd name="T33" fmla="*/ 1766 h 2337"/>
                    <a:gd name="T34" fmla="*/ 1262 w 1293"/>
                    <a:gd name="T35" fmla="*/ 1961 h 2337"/>
                    <a:gd name="T36" fmla="*/ 1208 w 1293"/>
                    <a:gd name="T37" fmla="*/ 2052 h 2337"/>
                    <a:gd name="T38" fmla="*/ 1150 w 1293"/>
                    <a:gd name="T39" fmla="*/ 2148 h 2337"/>
                    <a:gd name="T40" fmla="*/ 1125 w 1293"/>
                    <a:gd name="T41" fmla="*/ 2243 h 2337"/>
                    <a:gd name="T42" fmla="*/ 1056 w 1293"/>
                    <a:gd name="T43" fmla="*/ 2311 h 2337"/>
                    <a:gd name="T44" fmla="*/ 960 w 1293"/>
                    <a:gd name="T45" fmla="*/ 2337 h 2337"/>
                    <a:gd name="T46" fmla="*/ 266 w 1293"/>
                    <a:gd name="T47" fmla="*/ 2325 h 2337"/>
                    <a:gd name="T48" fmla="*/ 188 w 1293"/>
                    <a:gd name="T49" fmla="*/ 2270 h 2337"/>
                    <a:gd name="T50" fmla="*/ 146 w 1293"/>
                    <a:gd name="T51" fmla="*/ 2181 h 2337"/>
                    <a:gd name="T52" fmla="*/ 112 w 1293"/>
                    <a:gd name="T53" fmla="*/ 2075 h 2337"/>
                    <a:gd name="T54" fmla="*/ 45 w 1293"/>
                    <a:gd name="T55" fmla="*/ 1995 h 2337"/>
                    <a:gd name="T56" fmla="*/ 19 w 1293"/>
                    <a:gd name="T57" fmla="*/ 1844 h 2337"/>
                    <a:gd name="T58" fmla="*/ 4 w 1293"/>
                    <a:gd name="T59" fmla="*/ 1624 h 2337"/>
                    <a:gd name="T60" fmla="*/ 0 w 1293"/>
                    <a:gd name="T61" fmla="*/ 1426 h 2337"/>
                    <a:gd name="T62" fmla="*/ 8 w 1293"/>
                    <a:gd name="T63" fmla="*/ 1218 h 2337"/>
                    <a:gd name="T64" fmla="*/ 26 w 1293"/>
                    <a:gd name="T65" fmla="*/ 1016 h 2337"/>
                    <a:gd name="T66" fmla="*/ 79 w 1293"/>
                    <a:gd name="T67" fmla="*/ 906 h 2337"/>
                    <a:gd name="T68" fmla="*/ 171 w 1293"/>
                    <a:gd name="T69" fmla="*/ 827 h 2337"/>
                    <a:gd name="T70" fmla="*/ 262 w 1293"/>
                    <a:gd name="T71" fmla="*/ 790 h 2337"/>
                    <a:gd name="T72" fmla="*/ 282 w 1293"/>
                    <a:gd name="T73" fmla="*/ 779 h 2337"/>
                    <a:gd name="T74" fmla="*/ 299 w 1293"/>
                    <a:gd name="T75" fmla="*/ 728 h 2337"/>
                    <a:gd name="T76" fmla="*/ 251 w 1293"/>
                    <a:gd name="T77" fmla="*/ 604 h 2337"/>
                    <a:gd name="T78" fmla="*/ 225 w 1293"/>
                    <a:gd name="T79" fmla="*/ 361 h 2337"/>
                    <a:gd name="T80" fmla="*/ 269 w 1293"/>
                    <a:gd name="T81" fmla="*/ 232 h 2337"/>
                    <a:gd name="T82" fmla="*/ 315 w 1293"/>
                    <a:gd name="T83" fmla="*/ 133 h 2337"/>
                    <a:gd name="T84" fmla="*/ 372 w 1293"/>
                    <a:gd name="T85" fmla="*/ 61 h 2337"/>
                    <a:gd name="T86" fmla="*/ 470 w 1293"/>
                    <a:gd name="T87" fmla="*/ 15 h 2337"/>
                    <a:gd name="T88" fmla="*/ 612 w 1293"/>
                    <a:gd name="T89" fmla="*/ 0 h 2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93" h="2337">
                      <a:moveTo>
                        <a:pt x="612" y="0"/>
                      </a:moveTo>
                      <a:lnTo>
                        <a:pt x="632" y="0"/>
                      </a:lnTo>
                      <a:lnTo>
                        <a:pt x="645" y="0"/>
                      </a:lnTo>
                      <a:lnTo>
                        <a:pt x="645" y="0"/>
                      </a:lnTo>
                      <a:lnTo>
                        <a:pt x="658" y="0"/>
                      </a:lnTo>
                      <a:lnTo>
                        <a:pt x="678" y="0"/>
                      </a:lnTo>
                      <a:lnTo>
                        <a:pt x="731" y="1"/>
                      </a:lnTo>
                      <a:lnTo>
                        <a:pt x="778" y="6"/>
                      </a:lnTo>
                      <a:lnTo>
                        <a:pt x="820" y="15"/>
                      </a:lnTo>
                      <a:lnTo>
                        <a:pt x="856" y="26"/>
                      </a:lnTo>
                      <a:lnTo>
                        <a:pt x="889" y="41"/>
                      </a:lnTo>
                      <a:lnTo>
                        <a:pt x="917" y="61"/>
                      </a:lnTo>
                      <a:lnTo>
                        <a:pt x="942" y="84"/>
                      </a:lnTo>
                      <a:lnTo>
                        <a:pt x="963" y="110"/>
                      </a:lnTo>
                      <a:lnTo>
                        <a:pt x="979" y="141"/>
                      </a:lnTo>
                      <a:lnTo>
                        <a:pt x="989" y="172"/>
                      </a:lnTo>
                      <a:lnTo>
                        <a:pt x="1014" y="209"/>
                      </a:lnTo>
                      <a:lnTo>
                        <a:pt x="1034" y="248"/>
                      </a:lnTo>
                      <a:lnTo>
                        <a:pt x="1049" y="287"/>
                      </a:lnTo>
                      <a:lnTo>
                        <a:pt x="1060" y="326"/>
                      </a:lnTo>
                      <a:lnTo>
                        <a:pt x="1066" y="362"/>
                      </a:lnTo>
                      <a:lnTo>
                        <a:pt x="1090" y="386"/>
                      </a:lnTo>
                      <a:lnTo>
                        <a:pt x="1090" y="593"/>
                      </a:lnTo>
                      <a:lnTo>
                        <a:pt x="1039" y="604"/>
                      </a:lnTo>
                      <a:lnTo>
                        <a:pt x="1028" y="641"/>
                      </a:lnTo>
                      <a:lnTo>
                        <a:pt x="1012" y="686"/>
                      </a:lnTo>
                      <a:lnTo>
                        <a:pt x="991" y="728"/>
                      </a:lnTo>
                      <a:lnTo>
                        <a:pt x="964" y="767"/>
                      </a:lnTo>
                      <a:lnTo>
                        <a:pt x="987" y="772"/>
                      </a:lnTo>
                      <a:lnTo>
                        <a:pt x="1006" y="779"/>
                      </a:lnTo>
                      <a:lnTo>
                        <a:pt x="1026" y="787"/>
                      </a:lnTo>
                      <a:lnTo>
                        <a:pt x="1041" y="798"/>
                      </a:lnTo>
                      <a:lnTo>
                        <a:pt x="1081" y="809"/>
                      </a:lnTo>
                      <a:lnTo>
                        <a:pt x="1119" y="826"/>
                      </a:lnTo>
                      <a:lnTo>
                        <a:pt x="1154" y="848"/>
                      </a:lnTo>
                      <a:lnTo>
                        <a:pt x="1185" y="874"/>
                      </a:lnTo>
                      <a:lnTo>
                        <a:pt x="1213" y="905"/>
                      </a:lnTo>
                      <a:lnTo>
                        <a:pt x="1236" y="940"/>
                      </a:lnTo>
                      <a:lnTo>
                        <a:pt x="1254" y="976"/>
                      </a:lnTo>
                      <a:lnTo>
                        <a:pt x="1268" y="1016"/>
                      </a:lnTo>
                      <a:lnTo>
                        <a:pt x="1274" y="1057"/>
                      </a:lnTo>
                      <a:lnTo>
                        <a:pt x="1280" y="1140"/>
                      </a:lnTo>
                      <a:lnTo>
                        <a:pt x="1284" y="1218"/>
                      </a:lnTo>
                      <a:lnTo>
                        <a:pt x="1289" y="1290"/>
                      </a:lnTo>
                      <a:lnTo>
                        <a:pt x="1292" y="1359"/>
                      </a:lnTo>
                      <a:lnTo>
                        <a:pt x="1293" y="1426"/>
                      </a:lnTo>
                      <a:lnTo>
                        <a:pt x="1293" y="1492"/>
                      </a:lnTo>
                      <a:lnTo>
                        <a:pt x="1292" y="1558"/>
                      </a:lnTo>
                      <a:lnTo>
                        <a:pt x="1289" y="1624"/>
                      </a:lnTo>
                      <a:lnTo>
                        <a:pt x="1286" y="1693"/>
                      </a:lnTo>
                      <a:lnTo>
                        <a:pt x="1281" y="1766"/>
                      </a:lnTo>
                      <a:lnTo>
                        <a:pt x="1275" y="1843"/>
                      </a:lnTo>
                      <a:lnTo>
                        <a:pt x="1268" y="1926"/>
                      </a:lnTo>
                      <a:lnTo>
                        <a:pt x="1262" y="1961"/>
                      </a:lnTo>
                      <a:lnTo>
                        <a:pt x="1248" y="1995"/>
                      </a:lnTo>
                      <a:lnTo>
                        <a:pt x="1230" y="2026"/>
                      </a:lnTo>
                      <a:lnTo>
                        <a:pt x="1208" y="2052"/>
                      </a:lnTo>
                      <a:lnTo>
                        <a:pt x="1181" y="2075"/>
                      </a:lnTo>
                      <a:lnTo>
                        <a:pt x="1150" y="2092"/>
                      </a:lnTo>
                      <a:lnTo>
                        <a:pt x="1150" y="2148"/>
                      </a:lnTo>
                      <a:lnTo>
                        <a:pt x="1148" y="2181"/>
                      </a:lnTo>
                      <a:lnTo>
                        <a:pt x="1139" y="2213"/>
                      </a:lnTo>
                      <a:lnTo>
                        <a:pt x="1125" y="2243"/>
                      </a:lnTo>
                      <a:lnTo>
                        <a:pt x="1106" y="2270"/>
                      </a:lnTo>
                      <a:lnTo>
                        <a:pt x="1083" y="2293"/>
                      </a:lnTo>
                      <a:lnTo>
                        <a:pt x="1056" y="2311"/>
                      </a:lnTo>
                      <a:lnTo>
                        <a:pt x="1027" y="2325"/>
                      </a:lnTo>
                      <a:lnTo>
                        <a:pt x="994" y="2334"/>
                      </a:lnTo>
                      <a:lnTo>
                        <a:pt x="960" y="2337"/>
                      </a:lnTo>
                      <a:lnTo>
                        <a:pt x="333" y="2337"/>
                      </a:lnTo>
                      <a:lnTo>
                        <a:pt x="299" y="2334"/>
                      </a:lnTo>
                      <a:lnTo>
                        <a:pt x="266" y="2325"/>
                      </a:lnTo>
                      <a:lnTo>
                        <a:pt x="237" y="2311"/>
                      </a:lnTo>
                      <a:lnTo>
                        <a:pt x="211" y="2293"/>
                      </a:lnTo>
                      <a:lnTo>
                        <a:pt x="188" y="2270"/>
                      </a:lnTo>
                      <a:lnTo>
                        <a:pt x="169" y="2243"/>
                      </a:lnTo>
                      <a:lnTo>
                        <a:pt x="154" y="2213"/>
                      </a:lnTo>
                      <a:lnTo>
                        <a:pt x="146" y="2181"/>
                      </a:lnTo>
                      <a:lnTo>
                        <a:pt x="142" y="2148"/>
                      </a:lnTo>
                      <a:lnTo>
                        <a:pt x="142" y="2092"/>
                      </a:lnTo>
                      <a:lnTo>
                        <a:pt x="112" y="2075"/>
                      </a:lnTo>
                      <a:lnTo>
                        <a:pt x="85" y="2052"/>
                      </a:lnTo>
                      <a:lnTo>
                        <a:pt x="62" y="2026"/>
                      </a:lnTo>
                      <a:lnTo>
                        <a:pt x="45" y="1995"/>
                      </a:lnTo>
                      <a:lnTo>
                        <a:pt x="32" y="1963"/>
                      </a:lnTo>
                      <a:lnTo>
                        <a:pt x="26" y="1926"/>
                      </a:lnTo>
                      <a:lnTo>
                        <a:pt x="19" y="1844"/>
                      </a:lnTo>
                      <a:lnTo>
                        <a:pt x="13" y="1767"/>
                      </a:lnTo>
                      <a:lnTo>
                        <a:pt x="8" y="1694"/>
                      </a:lnTo>
                      <a:lnTo>
                        <a:pt x="4" y="1624"/>
                      </a:lnTo>
                      <a:lnTo>
                        <a:pt x="2" y="1558"/>
                      </a:lnTo>
                      <a:lnTo>
                        <a:pt x="0" y="1492"/>
                      </a:lnTo>
                      <a:lnTo>
                        <a:pt x="0" y="1426"/>
                      </a:lnTo>
                      <a:lnTo>
                        <a:pt x="2" y="1359"/>
                      </a:lnTo>
                      <a:lnTo>
                        <a:pt x="4" y="1290"/>
                      </a:lnTo>
                      <a:lnTo>
                        <a:pt x="8" y="1218"/>
                      </a:lnTo>
                      <a:lnTo>
                        <a:pt x="13" y="1140"/>
                      </a:lnTo>
                      <a:lnTo>
                        <a:pt x="19" y="1057"/>
                      </a:lnTo>
                      <a:lnTo>
                        <a:pt x="26" y="1016"/>
                      </a:lnTo>
                      <a:lnTo>
                        <a:pt x="38" y="977"/>
                      </a:lnTo>
                      <a:lnTo>
                        <a:pt x="56" y="940"/>
                      </a:lnTo>
                      <a:lnTo>
                        <a:pt x="79" y="906"/>
                      </a:lnTo>
                      <a:lnTo>
                        <a:pt x="106" y="876"/>
                      </a:lnTo>
                      <a:lnTo>
                        <a:pt x="137" y="849"/>
                      </a:lnTo>
                      <a:lnTo>
                        <a:pt x="171" y="827"/>
                      </a:lnTo>
                      <a:lnTo>
                        <a:pt x="208" y="810"/>
                      </a:lnTo>
                      <a:lnTo>
                        <a:pt x="248" y="799"/>
                      </a:lnTo>
                      <a:lnTo>
                        <a:pt x="262" y="790"/>
                      </a:lnTo>
                      <a:lnTo>
                        <a:pt x="272" y="784"/>
                      </a:lnTo>
                      <a:lnTo>
                        <a:pt x="280" y="780"/>
                      </a:lnTo>
                      <a:lnTo>
                        <a:pt x="282" y="779"/>
                      </a:lnTo>
                      <a:lnTo>
                        <a:pt x="303" y="772"/>
                      </a:lnTo>
                      <a:lnTo>
                        <a:pt x="326" y="767"/>
                      </a:lnTo>
                      <a:lnTo>
                        <a:pt x="299" y="728"/>
                      </a:lnTo>
                      <a:lnTo>
                        <a:pt x="277" y="686"/>
                      </a:lnTo>
                      <a:lnTo>
                        <a:pt x="262" y="641"/>
                      </a:lnTo>
                      <a:lnTo>
                        <a:pt x="251" y="604"/>
                      </a:lnTo>
                      <a:lnTo>
                        <a:pt x="200" y="593"/>
                      </a:lnTo>
                      <a:lnTo>
                        <a:pt x="200" y="386"/>
                      </a:lnTo>
                      <a:lnTo>
                        <a:pt x="225" y="361"/>
                      </a:lnTo>
                      <a:lnTo>
                        <a:pt x="234" y="319"/>
                      </a:lnTo>
                      <a:lnTo>
                        <a:pt x="248" y="276"/>
                      </a:lnTo>
                      <a:lnTo>
                        <a:pt x="269" y="232"/>
                      </a:lnTo>
                      <a:lnTo>
                        <a:pt x="297" y="189"/>
                      </a:lnTo>
                      <a:lnTo>
                        <a:pt x="304" y="161"/>
                      </a:lnTo>
                      <a:lnTo>
                        <a:pt x="315" y="133"/>
                      </a:lnTo>
                      <a:lnTo>
                        <a:pt x="329" y="108"/>
                      </a:lnTo>
                      <a:lnTo>
                        <a:pt x="349" y="82"/>
                      </a:lnTo>
                      <a:lnTo>
                        <a:pt x="372" y="61"/>
                      </a:lnTo>
                      <a:lnTo>
                        <a:pt x="399" y="41"/>
                      </a:lnTo>
                      <a:lnTo>
                        <a:pt x="433" y="26"/>
                      </a:lnTo>
                      <a:lnTo>
                        <a:pt x="470" y="15"/>
                      </a:lnTo>
                      <a:lnTo>
                        <a:pt x="512" y="6"/>
                      </a:lnTo>
                      <a:lnTo>
                        <a:pt x="559" y="1"/>
                      </a:lnTo>
                      <a:lnTo>
                        <a:pt x="612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58"/>
                <p:cNvSpPr>
                  <a:spLocks noEditPoints="1"/>
                </p:cNvSpPr>
                <p:nvPr/>
              </p:nvSpPr>
              <p:spPr bwMode="auto">
                <a:xfrm>
                  <a:off x="2724" y="2837"/>
                  <a:ext cx="211" cy="416"/>
                </a:xfrm>
                <a:custGeom>
                  <a:avLst/>
                  <a:gdLst>
                    <a:gd name="T0" fmla="*/ 663 w 1053"/>
                    <a:gd name="T1" fmla="*/ 766 h 2084"/>
                    <a:gd name="T2" fmla="*/ 880 w 1053"/>
                    <a:gd name="T3" fmla="*/ 779 h 2084"/>
                    <a:gd name="T4" fmla="*/ 995 w 1053"/>
                    <a:gd name="T5" fmla="*/ 842 h 2084"/>
                    <a:gd name="T6" fmla="*/ 1041 w 1053"/>
                    <a:gd name="T7" fmla="*/ 1014 h 2084"/>
                    <a:gd name="T8" fmla="*/ 1053 w 1053"/>
                    <a:gd name="T9" fmla="*/ 1293 h 2084"/>
                    <a:gd name="T10" fmla="*/ 1046 w 1053"/>
                    <a:gd name="T11" fmla="*/ 1553 h 2084"/>
                    <a:gd name="T12" fmla="*/ 1023 w 1053"/>
                    <a:gd name="T13" fmla="*/ 1804 h 2084"/>
                    <a:gd name="T14" fmla="*/ 950 w 1053"/>
                    <a:gd name="T15" fmla="*/ 1858 h 2084"/>
                    <a:gd name="T16" fmla="*/ 926 w 1053"/>
                    <a:gd name="T17" fmla="*/ 1862 h 2084"/>
                    <a:gd name="T18" fmla="*/ 911 w 1053"/>
                    <a:gd name="T19" fmla="*/ 2014 h 2084"/>
                    <a:gd name="T20" fmla="*/ 862 w 1053"/>
                    <a:gd name="T21" fmla="*/ 2080 h 2084"/>
                    <a:gd name="T22" fmla="*/ 171 w 1053"/>
                    <a:gd name="T23" fmla="*/ 2070 h 2084"/>
                    <a:gd name="T24" fmla="*/ 142 w 1053"/>
                    <a:gd name="T25" fmla="*/ 1866 h 2084"/>
                    <a:gd name="T26" fmla="*/ 126 w 1053"/>
                    <a:gd name="T27" fmla="*/ 1861 h 2084"/>
                    <a:gd name="T28" fmla="*/ 80 w 1053"/>
                    <a:gd name="T29" fmla="*/ 1853 h 2084"/>
                    <a:gd name="T30" fmla="*/ 24 w 1053"/>
                    <a:gd name="T31" fmla="*/ 1781 h 2084"/>
                    <a:gd name="T32" fmla="*/ 3 w 1053"/>
                    <a:gd name="T33" fmla="*/ 1486 h 2084"/>
                    <a:gd name="T34" fmla="*/ 1 w 1053"/>
                    <a:gd name="T35" fmla="*/ 1228 h 2084"/>
                    <a:gd name="T36" fmla="*/ 18 w 1053"/>
                    <a:gd name="T37" fmla="*/ 933 h 2084"/>
                    <a:gd name="T38" fmla="*/ 81 w 1053"/>
                    <a:gd name="T39" fmla="*/ 818 h 2084"/>
                    <a:gd name="T40" fmla="*/ 237 w 1053"/>
                    <a:gd name="T41" fmla="*/ 776 h 2084"/>
                    <a:gd name="T42" fmla="*/ 432 w 1053"/>
                    <a:gd name="T43" fmla="*/ 763 h 2084"/>
                    <a:gd name="T44" fmla="*/ 525 w 1053"/>
                    <a:gd name="T45" fmla="*/ 384 h 2084"/>
                    <a:gd name="T46" fmla="*/ 663 w 1053"/>
                    <a:gd name="T47" fmla="*/ 390 h 2084"/>
                    <a:gd name="T48" fmla="*/ 744 w 1053"/>
                    <a:gd name="T49" fmla="*/ 419 h 2084"/>
                    <a:gd name="T50" fmla="*/ 781 w 1053"/>
                    <a:gd name="T51" fmla="*/ 454 h 2084"/>
                    <a:gd name="T52" fmla="*/ 759 w 1053"/>
                    <a:gd name="T53" fmla="*/ 546 h 2084"/>
                    <a:gd name="T54" fmla="*/ 647 w 1053"/>
                    <a:gd name="T55" fmla="*/ 629 h 2084"/>
                    <a:gd name="T56" fmla="*/ 541 w 1053"/>
                    <a:gd name="T57" fmla="*/ 628 h 2084"/>
                    <a:gd name="T58" fmla="*/ 461 w 1053"/>
                    <a:gd name="T59" fmla="*/ 628 h 2084"/>
                    <a:gd name="T60" fmla="*/ 344 w 1053"/>
                    <a:gd name="T61" fmla="*/ 606 h 2084"/>
                    <a:gd name="T62" fmla="*/ 256 w 1053"/>
                    <a:gd name="T63" fmla="*/ 472 h 2084"/>
                    <a:gd name="T64" fmla="*/ 285 w 1053"/>
                    <a:gd name="T65" fmla="*/ 435 h 2084"/>
                    <a:gd name="T66" fmla="*/ 365 w 1053"/>
                    <a:gd name="T67" fmla="*/ 393 h 2084"/>
                    <a:gd name="T68" fmla="*/ 485 w 1053"/>
                    <a:gd name="T69" fmla="*/ 384 h 2084"/>
                    <a:gd name="T70" fmla="*/ 617 w 1053"/>
                    <a:gd name="T71" fmla="*/ 10 h 2084"/>
                    <a:gd name="T72" fmla="*/ 738 w 1053"/>
                    <a:gd name="T73" fmla="*/ 71 h 2084"/>
                    <a:gd name="T74" fmla="*/ 803 w 1053"/>
                    <a:gd name="T75" fmla="*/ 160 h 2084"/>
                    <a:gd name="T76" fmla="*/ 828 w 1053"/>
                    <a:gd name="T77" fmla="*/ 247 h 2084"/>
                    <a:gd name="T78" fmla="*/ 850 w 1053"/>
                    <a:gd name="T79" fmla="*/ 362 h 2084"/>
                    <a:gd name="T80" fmla="*/ 792 w 1053"/>
                    <a:gd name="T81" fmla="*/ 321 h 2084"/>
                    <a:gd name="T82" fmla="*/ 712 w 1053"/>
                    <a:gd name="T83" fmla="*/ 271 h 2084"/>
                    <a:gd name="T84" fmla="*/ 596 w 1053"/>
                    <a:gd name="T85" fmla="*/ 260 h 2084"/>
                    <a:gd name="T86" fmla="*/ 507 w 1053"/>
                    <a:gd name="T87" fmla="*/ 259 h 2084"/>
                    <a:gd name="T88" fmla="*/ 392 w 1053"/>
                    <a:gd name="T89" fmla="*/ 264 h 2084"/>
                    <a:gd name="T90" fmla="*/ 294 w 1053"/>
                    <a:gd name="T91" fmla="*/ 289 h 2084"/>
                    <a:gd name="T92" fmla="*/ 236 w 1053"/>
                    <a:gd name="T93" fmla="*/ 354 h 2084"/>
                    <a:gd name="T94" fmla="*/ 221 w 1053"/>
                    <a:gd name="T95" fmla="*/ 279 h 2084"/>
                    <a:gd name="T96" fmla="*/ 232 w 1053"/>
                    <a:gd name="T97" fmla="*/ 206 h 2084"/>
                    <a:gd name="T98" fmla="*/ 281 w 1053"/>
                    <a:gd name="T99" fmla="*/ 114 h 2084"/>
                    <a:gd name="T100" fmla="*/ 377 w 1053"/>
                    <a:gd name="T101" fmla="*/ 34 h 2084"/>
                    <a:gd name="T102" fmla="*/ 532 w 1053"/>
                    <a:gd name="T103" fmla="*/ 0 h 20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53" h="2084">
                      <a:moveTo>
                        <a:pt x="545" y="762"/>
                      </a:moveTo>
                      <a:lnTo>
                        <a:pt x="582" y="762"/>
                      </a:lnTo>
                      <a:lnTo>
                        <a:pt x="622" y="763"/>
                      </a:lnTo>
                      <a:lnTo>
                        <a:pt x="663" y="766"/>
                      </a:lnTo>
                      <a:lnTo>
                        <a:pt x="709" y="768"/>
                      </a:lnTo>
                      <a:lnTo>
                        <a:pt x="759" y="772"/>
                      </a:lnTo>
                      <a:lnTo>
                        <a:pt x="816" y="776"/>
                      </a:lnTo>
                      <a:lnTo>
                        <a:pt x="880" y="779"/>
                      </a:lnTo>
                      <a:lnTo>
                        <a:pt x="913" y="786"/>
                      </a:lnTo>
                      <a:lnTo>
                        <a:pt x="943" y="798"/>
                      </a:lnTo>
                      <a:lnTo>
                        <a:pt x="972" y="818"/>
                      </a:lnTo>
                      <a:lnTo>
                        <a:pt x="995" y="842"/>
                      </a:lnTo>
                      <a:lnTo>
                        <a:pt x="1015" y="870"/>
                      </a:lnTo>
                      <a:lnTo>
                        <a:pt x="1028" y="900"/>
                      </a:lnTo>
                      <a:lnTo>
                        <a:pt x="1035" y="933"/>
                      </a:lnTo>
                      <a:lnTo>
                        <a:pt x="1041" y="1014"/>
                      </a:lnTo>
                      <a:lnTo>
                        <a:pt x="1046" y="1090"/>
                      </a:lnTo>
                      <a:lnTo>
                        <a:pt x="1050" y="1161"/>
                      </a:lnTo>
                      <a:lnTo>
                        <a:pt x="1052" y="1228"/>
                      </a:lnTo>
                      <a:lnTo>
                        <a:pt x="1053" y="1293"/>
                      </a:lnTo>
                      <a:lnTo>
                        <a:pt x="1053" y="1357"/>
                      </a:lnTo>
                      <a:lnTo>
                        <a:pt x="1052" y="1421"/>
                      </a:lnTo>
                      <a:lnTo>
                        <a:pt x="1050" y="1486"/>
                      </a:lnTo>
                      <a:lnTo>
                        <a:pt x="1046" y="1553"/>
                      </a:lnTo>
                      <a:lnTo>
                        <a:pt x="1042" y="1624"/>
                      </a:lnTo>
                      <a:lnTo>
                        <a:pt x="1036" y="1699"/>
                      </a:lnTo>
                      <a:lnTo>
                        <a:pt x="1029" y="1781"/>
                      </a:lnTo>
                      <a:lnTo>
                        <a:pt x="1023" y="1804"/>
                      </a:lnTo>
                      <a:lnTo>
                        <a:pt x="1011" y="1824"/>
                      </a:lnTo>
                      <a:lnTo>
                        <a:pt x="994" y="1841"/>
                      </a:lnTo>
                      <a:lnTo>
                        <a:pt x="973" y="1853"/>
                      </a:lnTo>
                      <a:lnTo>
                        <a:pt x="950" y="1858"/>
                      </a:lnTo>
                      <a:lnTo>
                        <a:pt x="938" y="1859"/>
                      </a:lnTo>
                      <a:lnTo>
                        <a:pt x="931" y="1860"/>
                      </a:lnTo>
                      <a:lnTo>
                        <a:pt x="928" y="1861"/>
                      </a:lnTo>
                      <a:lnTo>
                        <a:pt x="926" y="1862"/>
                      </a:lnTo>
                      <a:lnTo>
                        <a:pt x="924" y="1864"/>
                      </a:lnTo>
                      <a:lnTo>
                        <a:pt x="920" y="1865"/>
                      </a:lnTo>
                      <a:lnTo>
                        <a:pt x="911" y="1866"/>
                      </a:lnTo>
                      <a:lnTo>
                        <a:pt x="911" y="2014"/>
                      </a:lnTo>
                      <a:lnTo>
                        <a:pt x="907" y="2035"/>
                      </a:lnTo>
                      <a:lnTo>
                        <a:pt x="897" y="2055"/>
                      </a:lnTo>
                      <a:lnTo>
                        <a:pt x="882" y="2070"/>
                      </a:lnTo>
                      <a:lnTo>
                        <a:pt x="862" y="2080"/>
                      </a:lnTo>
                      <a:lnTo>
                        <a:pt x="840" y="2084"/>
                      </a:lnTo>
                      <a:lnTo>
                        <a:pt x="213" y="2084"/>
                      </a:lnTo>
                      <a:lnTo>
                        <a:pt x="190" y="2080"/>
                      </a:lnTo>
                      <a:lnTo>
                        <a:pt x="171" y="2070"/>
                      </a:lnTo>
                      <a:lnTo>
                        <a:pt x="156" y="2055"/>
                      </a:lnTo>
                      <a:lnTo>
                        <a:pt x="145" y="2035"/>
                      </a:lnTo>
                      <a:lnTo>
                        <a:pt x="142" y="2014"/>
                      </a:lnTo>
                      <a:lnTo>
                        <a:pt x="142" y="1866"/>
                      </a:lnTo>
                      <a:lnTo>
                        <a:pt x="133" y="1865"/>
                      </a:lnTo>
                      <a:lnTo>
                        <a:pt x="130" y="1864"/>
                      </a:lnTo>
                      <a:lnTo>
                        <a:pt x="127" y="1862"/>
                      </a:lnTo>
                      <a:lnTo>
                        <a:pt x="126" y="1861"/>
                      </a:lnTo>
                      <a:lnTo>
                        <a:pt x="122" y="1860"/>
                      </a:lnTo>
                      <a:lnTo>
                        <a:pt x="115" y="1859"/>
                      </a:lnTo>
                      <a:lnTo>
                        <a:pt x="102" y="1858"/>
                      </a:lnTo>
                      <a:lnTo>
                        <a:pt x="80" y="1853"/>
                      </a:lnTo>
                      <a:lnTo>
                        <a:pt x="59" y="1841"/>
                      </a:lnTo>
                      <a:lnTo>
                        <a:pt x="42" y="1824"/>
                      </a:lnTo>
                      <a:lnTo>
                        <a:pt x="30" y="1804"/>
                      </a:lnTo>
                      <a:lnTo>
                        <a:pt x="24" y="1781"/>
                      </a:lnTo>
                      <a:lnTo>
                        <a:pt x="17" y="1699"/>
                      </a:lnTo>
                      <a:lnTo>
                        <a:pt x="11" y="1624"/>
                      </a:lnTo>
                      <a:lnTo>
                        <a:pt x="6" y="1553"/>
                      </a:lnTo>
                      <a:lnTo>
                        <a:pt x="3" y="1486"/>
                      </a:lnTo>
                      <a:lnTo>
                        <a:pt x="1" y="1421"/>
                      </a:lnTo>
                      <a:lnTo>
                        <a:pt x="0" y="1357"/>
                      </a:lnTo>
                      <a:lnTo>
                        <a:pt x="0" y="1293"/>
                      </a:lnTo>
                      <a:lnTo>
                        <a:pt x="1" y="1228"/>
                      </a:lnTo>
                      <a:lnTo>
                        <a:pt x="4" y="1161"/>
                      </a:lnTo>
                      <a:lnTo>
                        <a:pt x="7" y="1090"/>
                      </a:lnTo>
                      <a:lnTo>
                        <a:pt x="12" y="1014"/>
                      </a:lnTo>
                      <a:lnTo>
                        <a:pt x="18" y="933"/>
                      </a:lnTo>
                      <a:lnTo>
                        <a:pt x="24" y="900"/>
                      </a:lnTo>
                      <a:lnTo>
                        <a:pt x="38" y="870"/>
                      </a:lnTo>
                      <a:lnTo>
                        <a:pt x="57" y="842"/>
                      </a:lnTo>
                      <a:lnTo>
                        <a:pt x="81" y="818"/>
                      </a:lnTo>
                      <a:lnTo>
                        <a:pt x="109" y="798"/>
                      </a:lnTo>
                      <a:lnTo>
                        <a:pt x="140" y="786"/>
                      </a:lnTo>
                      <a:lnTo>
                        <a:pt x="173" y="779"/>
                      </a:lnTo>
                      <a:lnTo>
                        <a:pt x="237" y="776"/>
                      </a:lnTo>
                      <a:lnTo>
                        <a:pt x="294" y="772"/>
                      </a:lnTo>
                      <a:lnTo>
                        <a:pt x="345" y="768"/>
                      </a:lnTo>
                      <a:lnTo>
                        <a:pt x="389" y="766"/>
                      </a:lnTo>
                      <a:lnTo>
                        <a:pt x="432" y="763"/>
                      </a:lnTo>
                      <a:lnTo>
                        <a:pt x="470" y="762"/>
                      </a:lnTo>
                      <a:lnTo>
                        <a:pt x="508" y="762"/>
                      </a:lnTo>
                      <a:lnTo>
                        <a:pt x="545" y="762"/>
                      </a:lnTo>
                      <a:close/>
                      <a:moveTo>
                        <a:pt x="525" y="384"/>
                      </a:moveTo>
                      <a:lnTo>
                        <a:pt x="565" y="384"/>
                      </a:lnTo>
                      <a:lnTo>
                        <a:pt x="601" y="385"/>
                      </a:lnTo>
                      <a:lnTo>
                        <a:pt x="635" y="387"/>
                      </a:lnTo>
                      <a:lnTo>
                        <a:pt x="663" y="390"/>
                      </a:lnTo>
                      <a:lnTo>
                        <a:pt x="684" y="393"/>
                      </a:lnTo>
                      <a:lnTo>
                        <a:pt x="707" y="399"/>
                      </a:lnTo>
                      <a:lnTo>
                        <a:pt x="727" y="408"/>
                      </a:lnTo>
                      <a:lnTo>
                        <a:pt x="744" y="419"/>
                      </a:lnTo>
                      <a:lnTo>
                        <a:pt x="757" y="429"/>
                      </a:lnTo>
                      <a:lnTo>
                        <a:pt x="768" y="439"/>
                      </a:lnTo>
                      <a:lnTo>
                        <a:pt x="776" y="448"/>
                      </a:lnTo>
                      <a:lnTo>
                        <a:pt x="781" y="454"/>
                      </a:lnTo>
                      <a:lnTo>
                        <a:pt x="784" y="456"/>
                      </a:lnTo>
                      <a:lnTo>
                        <a:pt x="793" y="472"/>
                      </a:lnTo>
                      <a:lnTo>
                        <a:pt x="779" y="511"/>
                      </a:lnTo>
                      <a:lnTo>
                        <a:pt x="759" y="546"/>
                      </a:lnTo>
                      <a:lnTo>
                        <a:pt x="735" y="577"/>
                      </a:lnTo>
                      <a:lnTo>
                        <a:pt x="706" y="606"/>
                      </a:lnTo>
                      <a:lnTo>
                        <a:pt x="675" y="629"/>
                      </a:lnTo>
                      <a:lnTo>
                        <a:pt x="647" y="629"/>
                      </a:lnTo>
                      <a:lnTo>
                        <a:pt x="618" y="629"/>
                      </a:lnTo>
                      <a:lnTo>
                        <a:pt x="589" y="628"/>
                      </a:lnTo>
                      <a:lnTo>
                        <a:pt x="564" y="628"/>
                      </a:lnTo>
                      <a:lnTo>
                        <a:pt x="541" y="628"/>
                      </a:lnTo>
                      <a:lnTo>
                        <a:pt x="525" y="628"/>
                      </a:lnTo>
                      <a:lnTo>
                        <a:pt x="508" y="628"/>
                      </a:lnTo>
                      <a:lnTo>
                        <a:pt x="486" y="628"/>
                      </a:lnTo>
                      <a:lnTo>
                        <a:pt x="461" y="628"/>
                      </a:lnTo>
                      <a:lnTo>
                        <a:pt x="432" y="629"/>
                      </a:lnTo>
                      <a:lnTo>
                        <a:pt x="403" y="629"/>
                      </a:lnTo>
                      <a:lnTo>
                        <a:pt x="375" y="629"/>
                      </a:lnTo>
                      <a:lnTo>
                        <a:pt x="344" y="606"/>
                      </a:lnTo>
                      <a:lnTo>
                        <a:pt x="315" y="577"/>
                      </a:lnTo>
                      <a:lnTo>
                        <a:pt x="290" y="546"/>
                      </a:lnTo>
                      <a:lnTo>
                        <a:pt x="271" y="511"/>
                      </a:lnTo>
                      <a:lnTo>
                        <a:pt x="256" y="472"/>
                      </a:lnTo>
                      <a:lnTo>
                        <a:pt x="266" y="456"/>
                      </a:lnTo>
                      <a:lnTo>
                        <a:pt x="269" y="454"/>
                      </a:lnTo>
                      <a:lnTo>
                        <a:pt x="276" y="445"/>
                      </a:lnTo>
                      <a:lnTo>
                        <a:pt x="285" y="435"/>
                      </a:lnTo>
                      <a:lnTo>
                        <a:pt x="300" y="422"/>
                      </a:lnTo>
                      <a:lnTo>
                        <a:pt x="318" y="412"/>
                      </a:lnTo>
                      <a:lnTo>
                        <a:pt x="340" y="401"/>
                      </a:lnTo>
                      <a:lnTo>
                        <a:pt x="365" y="393"/>
                      </a:lnTo>
                      <a:lnTo>
                        <a:pt x="387" y="390"/>
                      </a:lnTo>
                      <a:lnTo>
                        <a:pt x="415" y="387"/>
                      </a:lnTo>
                      <a:lnTo>
                        <a:pt x="449" y="385"/>
                      </a:lnTo>
                      <a:lnTo>
                        <a:pt x="485" y="384"/>
                      </a:lnTo>
                      <a:lnTo>
                        <a:pt x="525" y="384"/>
                      </a:lnTo>
                      <a:close/>
                      <a:moveTo>
                        <a:pt x="532" y="0"/>
                      </a:moveTo>
                      <a:lnTo>
                        <a:pt x="577" y="3"/>
                      </a:lnTo>
                      <a:lnTo>
                        <a:pt x="617" y="10"/>
                      </a:lnTo>
                      <a:lnTo>
                        <a:pt x="653" y="21"/>
                      </a:lnTo>
                      <a:lnTo>
                        <a:pt x="686" y="34"/>
                      </a:lnTo>
                      <a:lnTo>
                        <a:pt x="714" y="51"/>
                      </a:lnTo>
                      <a:lnTo>
                        <a:pt x="738" y="71"/>
                      </a:lnTo>
                      <a:lnTo>
                        <a:pt x="758" y="91"/>
                      </a:lnTo>
                      <a:lnTo>
                        <a:pt x="776" y="114"/>
                      </a:lnTo>
                      <a:lnTo>
                        <a:pt x="791" y="137"/>
                      </a:lnTo>
                      <a:lnTo>
                        <a:pt x="803" y="160"/>
                      </a:lnTo>
                      <a:lnTo>
                        <a:pt x="813" y="183"/>
                      </a:lnTo>
                      <a:lnTo>
                        <a:pt x="820" y="206"/>
                      </a:lnTo>
                      <a:lnTo>
                        <a:pt x="825" y="227"/>
                      </a:lnTo>
                      <a:lnTo>
                        <a:pt x="828" y="247"/>
                      </a:lnTo>
                      <a:lnTo>
                        <a:pt x="828" y="264"/>
                      </a:lnTo>
                      <a:lnTo>
                        <a:pt x="828" y="279"/>
                      </a:lnTo>
                      <a:lnTo>
                        <a:pt x="850" y="302"/>
                      </a:lnTo>
                      <a:lnTo>
                        <a:pt x="850" y="362"/>
                      </a:lnTo>
                      <a:lnTo>
                        <a:pt x="820" y="368"/>
                      </a:lnTo>
                      <a:lnTo>
                        <a:pt x="814" y="354"/>
                      </a:lnTo>
                      <a:lnTo>
                        <a:pt x="805" y="338"/>
                      </a:lnTo>
                      <a:lnTo>
                        <a:pt x="792" y="321"/>
                      </a:lnTo>
                      <a:lnTo>
                        <a:pt x="775" y="305"/>
                      </a:lnTo>
                      <a:lnTo>
                        <a:pt x="756" y="289"/>
                      </a:lnTo>
                      <a:lnTo>
                        <a:pt x="730" y="277"/>
                      </a:lnTo>
                      <a:lnTo>
                        <a:pt x="712" y="271"/>
                      </a:lnTo>
                      <a:lnTo>
                        <a:pt x="687" y="268"/>
                      </a:lnTo>
                      <a:lnTo>
                        <a:pt x="658" y="264"/>
                      </a:lnTo>
                      <a:lnTo>
                        <a:pt x="626" y="262"/>
                      </a:lnTo>
                      <a:lnTo>
                        <a:pt x="596" y="260"/>
                      </a:lnTo>
                      <a:lnTo>
                        <a:pt x="567" y="259"/>
                      </a:lnTo>
                      <a:lnTo>
                        <a:pt x="543" y="259"/>
                      </a:lnTo>
                      <a:lnTo>
                        <a:pt x="525" y="259"/>
                      </a:lnTo>
                      <a:lnTo>
                        <a:pt x="507" y="259"/>
                      </a:lnTo>
                      <a:lnTo>
                        <a:pt x="483" y="259"/>
                      </a:lnTo>
                      <a:lnTo>
                        <a:pt x="454" y="260"/>
                      </a:lnTo>
                      <a:lnTo>
                        <a:pt x="423" y="262"/>
                      </a:lnTo>
                      <a:lnTo>
                        <a:pt x="392" y="264"/>
                      </a:lnTo>
                      <a:lnTo>
                        <a:pt x="363" y="268"/>
                      </a:lnTo>
                      <a:lnTo>
                        <a:pt x="337" y="271"/>
                      </a:lnTo>
                      <a:lnTo>
                        <a:pt x="319" y="277"/>
                      </a:lnTo>
                      <a:lnTo>
                        <a:pt x="294" y="289"/>
                      </a:lnTo>
                      <a:lnTo>
                        <a:pt x="275" y="305"/>
                      </a:lnTo>
                      <a:lnTo>
                        <a:pt x="258" y="321"/>
                      </a:lnTo>
                      <a:lnTo>
                        <a:pt x="244" y="338"/>
                      </a:lnTo>
                      <a:lnTo>
                        <a:pt x="236" y="354"/>
                      </a:lnTo>
                      <a:lnTo>
                        <a:pt x="230" y="368"/>
                      </a:lnTo>
                      <a:lnTo>
                        <a:pt x="200" y="362"/>
                      </a:lnTo>
                      <a:lnTo>
                        <a:pt x="200" y="302"/>
                      </a:lnTo>
                      <a:lnTo>
                        <a:pt x="221" y="279"/>
                      </a:lnTo>
                      <a:lnTo>
                        <a:pt x="221" y="264"/>
                      </a:lnTo>
                      <a:lnTo>
                        <a:pt x="223" y="247"/>
                      </a:lnTo>
                      <a:lnTo>
                        <a:pt x="226" y="228"/>
                      </a:lnTo>
                      <a:lnTo>
                        <a:pt x="232" y="206"/>
                      </a:lnTo>
                      <a:lnTo>
                        <a:pt x="241" y="184"/>
                      </a:lnTo>
                      <a:lnTo>
                        <a:pt x="252" y="161"/>
                      </a:lnTo>
                      <a:lnTo>
                        <a:pt x="265" y="137"/>
                      </a:lnTo>
                      <a:lnTo>
                        <a:pt x="281" y="114"/>
                      </a:lnTo>
                      <a:lnTo>
                        <a:pt x="300" y="92"/>
                      </a:lnTo>
                      <a:lnTo>
                        <a:pt x="323" y="71"/>
                      </a:lnTo>
                      <a:lnTo>
                        <a:pt x="348" y="51"/>
                      </a:lnTo>
                      <a:lnTo>
                        <a:pt x="377" y="34"/>
                      </a:lnTo>
                      <a:lnTo>
                        <a:pt x="410" y="21"/>
                      </a:lnTo>
                      <a:lnTo>
                        <a:pt x="448" y="10"/>
                      </a:lnTo>
                      <a:lnTo>
                        <a:pt x="487" y="3"/>
                      </a:lnTo>
                      <a:lnTo>
                        <a:pt x="5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59"/>
                <p:cNvSpPr>
                  <a:spLocks noEditPoints="1"/>
                </p:cNvSpPr>
                <p:nvPr/>
              </p:nvSpPr>
              <p:spPr bwMode="auto">
                <a:xfrm>
                  <a:off x="2761" y="2834"/>
                  <a:ext cx="137" cy="343"/>
                </a:xfrm>
                <a:custGeom>
                  <a:avLst/>
                  <a:gdLst>
                    <a:gd name="T0" fmla="*/ 132 w 684"/>
                    <a:gd name="T1" fmla="*/ 907 h 1718"/>
                    <a:gd name="T2" fmla="*/ 151 w 684"/>
                    <a:gd name="T3" fmla="*/ 1352 h 1718"/>
                    <a:gd name="T4" fmla="*/ 346 w 684"/>
                    <a:gd name="T5" fmla="*/ 1438 h 1718"/>
                    <a:gd name="T6" fmla="*/ 537 w 684"/>
                    <a:gd name="T7" fmla="*/ 1346 h 1718"/>
                    <a:gd name="T8" fmla="*/ 546 w 684"/>
                    <a:gd name="T9" fmla="*/ 902 h 1718"/>
                    <a:gd name="T10" fmla="*/ 383 w 684"/>
                    <a:gd name="T11" fmla="*/ 756 h 1718"/>
                    <a:gd name="T12" fmla="*/ 516 w 684"/>
                    <a:gd name="T13" fmla="*/ 758 h 1718"/>
                    <a:gd name="T14" fmla="*/ 613 w 684"/>
                    <a:gd name="T15" fmla="*/ 763 h 1718"/>
                    <a:gd name="T16" fmla="*/ 665 w 684"/>
                    <a:gd name="T17" fmla="*/ 774 h 1718"/>
                    <a:gd name="T18" fmla="*/ 684 w 684"/>
                    <a:gd name="T19" fmla="*/ 793 h 1718"/>
                    <a:gd name="T20" fmla="*/ 684 w 684"/>
                    <a:gd name="T21" fmla="*/ 855 h 1718"/>
                    <a:gd name="T22" fmla="*/ 683 w 684"/>
                    <a:gd name="T23" fmla="*/ 1007 h 1718"/>
                    <a:gd name="T24" fmla="*/ 680 w 684"/>
                    <a:gd name="T25" fmla="*/ 1196 h 1718"/>
                    <a:gd name="T26" fmla="*/ 678 w 684"/>
                    <a:gd name="T27" fmla="*/ 1370 h 1718"/>
                    <a:gd name="T28" fmla="*/ 672 w 684"/>
                    <a:gd name="T29" fmla="*/ 1545 h 1718"/>
                    <a:gd name="T30" fmla="*/ 656 w 684"/>
                    <a:gd name="T31" fmla="*/ 1676 h 1718"/>
                    <a:gd name="T32" fmla="*/ 624 w 684"/>
                    <a:gd name="T33" fmla="*/ 1704 h 1718"/>
                    <a:gd name="T34" fmla="*/ 520 w 684"/>
                    <a:gd name="T35" fmla="*/ 1711 h 1718"/>
                    <a:gd name="T36" fmla="*/ 399 w 684"/>
                    <a:gd name="T37" fmla="*/ 1716 h 1718"/>
                    <a:gd name="T38" fmla="*/ 342 w 684"/>
                    <a:gd name="T39" fmla="*/ 1718 h 1718"/>
                    <a:gd name="T40" fmla="*/ 285 w 684"/>
                    <a:gd name="T41" fmla="*/ 1716 h 1718"/>
                    <a:gd name="T42" fmla="*/ 164 w 684"/>
                    <a:gd name="T43" fmla="*/ 1711 h 1718"/>
                    <a:gd name="T44" fmla="*/ 60 w 684"/>
                    <a:gd name="T45" fmla="*/ 1704 h 1718"/>
                    <a:gd name="T46" fmla="*/ 28 w 684"/>
                    <a:gd name="T47" fmla="*/ 1676 h 1718"/>
                    <a:gd name="T48" fmla="*/ 12 w 684"/>
                    <a:gd name="T49" fmla="*/ 1545 h 1718"/>
                    <a:gd name="T50" fmla="*/ 6 w 684"/>
                    <a:gd name="T51" fmla="*/ 1370 h 1718"/>
                    <a:gd name="T52" fmla="*/ 3 w 684"/>
                    <a:gd name="T53" fmla="*/ 1196 h 1718"/>
                    <a:gd name="T54" fmla="*/ 1 w 684"/>
                    <a:gd name="T55" fmla="*/ 1007 h 1718"/>
                    <a:gd name="T56" fmla="*/ 0 w 684"/>
                    <a:gd name="T57" fmla="*/ 855 h 1718"/>
                    <a:gd name="T58" fmla="*/ 0 w 684"/>
                    <a:gd name="T59" fmla="*/ 793 h 1718"/>
                    <a:gd name="T60" fmla="*/ 19 w 684"/>
                    <a:gd name="T61" fmla="*/ 774 h 1718"/>
                    <a:gd name="T62" fmla="*/ 71 w 684"/>
                    <a:gd name="T63" fmla="*/ 763 h 1718"/>
                    <a:gd name="T64" fmla="*/ 168 w 684"/>
                    <a:gd name="T65" fmla="*/ 758 h 1718"/>
                    <a:gd name="T66" fmla="*/ 301 w 684"/>
                    <a:gd name="T67" fmla="*/ 756 h 1718"/>
                    <a:gd name="T68" fmla="*/ 335 w 684"/>
                    <a:gd name="T69" fmla="*/ 0 h 1718"/>
                    <a:gd name="T70" fmla="*/ 359 w 684"/>
                    <a:gd name="T71" fmla="*/ 0 h 1718"/>
                    <a:gd name="T72" fmla="*/ 441 w 684"/>
                    <a:gd name="T73" fmla="*/ 2 h 1718"/>
                    <a:gd name="T74" fmla="*/ 532 w 684"/>
                    <a:gd name="T75" fmla="*/ 29 h 1718"/>
                    <a:gd name="T76" fmla="*/ 573 w 684"/>
                    <a:gd name="T77" fmla="*/ 89 h 1718"/>
                    <a:gd name="T78" fmla="*/ 562 w 684"/>
                    <a:gd name="T79" fmla="*/ 137 h 1718"/>
                    <a:gd name="T80" fmla="*/ 483 w 684"/>
                    <a:gd name="T81" fmla="*/ 162 h 1718"/>
                    <a:gd name="T82" fmla="*/ 416 w 684"/>
                    <a:gd name="T83" fmla="*/ 147 h 1718"/>
                    <a:gd name="T84" fmla="*/ 342 w 684"/>
                    <a:gd name="T85" fmla="*/ 123 h 1718"/>
                    <a:gd name="T86" fmla="*/ 268 w 684"/>
                    <a:gd name="T87" fmla="*/ 147 h 1718"/>
                    <a:gd name="T88" fmla="*/ 200 w 684"/>
                    <a:gd name="T89" fmla="*/ 162 h 1718"/>
                    <a:gd name="T90" fmla="*/ 122 w 684"/>
                    <a:gd name="T91" fmla="*/ 137 h 1718"/>
                    <a:gd name="T92" fmla="*/ 111 w 684"/>
                    <a:gd name="T93" fmla="*/ 89 h 1718"/>
                    <a:gd name="T94" fmla="*/ 152 w 684"/>
                    <a:gd name="T95" fmla="*/ 29 h 1718"/>
                    <a:gd name="T96" fmla="*/ 243 w 684"/>
                    <a:gd name="T97" fmla="*/ 2 h 1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84" h="1718">
                      <a:moveTo>
                        <a:pt x="141" y="901"/>
                      </a:moveTo>
                      <a:lnTo>
                        <a:pt x="138" y="902"/>
                      </a:lnTo>
                      <a:lnTo>
                        <a:pt x="134" y="904"/>
                      </a:lnTo>
                      <a:lnTo>
                        <a:pt x="132" y="907"/>
                      </a:lnTo>
                      <a:lnTo>
                        <a:pt x="132" y="910"/>
                      </a:lnTo>
                      <a:lnTo>
                        <a:pt x="147" y="1346"/>
                      </a:lnTo>
                      <a:lnTo>
                        <a:pt x="148" y="1349"/>
                      </a:lnTo>
                      <a:lnTo>
                        <a:pt x="151" y="1352"/>
                      </a:lnTo>
                      <a:lnTo>
                        <a:pt x="153" y="1354"/>
                      </a:lnTo>
                      <a:lnTo>
                        <a:pt x="338" y="1438"/>
                      </a:lnTo>
                      <a:lnTo>
                        <a:pt x="342" y="1439"/>
                      </a:lnTo>
                      <a:lnTo>
                        <a:pt x="346" y="1438"/>
                      </a:lnTo>
                      <a:lnTo>
                        <a:pt x="531" y="1354"/>
                      </a:lnTo>
                      <a:lnTo>
                        <a:pt x="533" y="1352"/>
                      </a:lnTo>
                      <a:lnTo>
                        <a:pt x="535" y="1349"/>
                      </a:lnTo>
                      <a:lnTo>
                        <a:pt x="537" y="1346"/>
                      </a:lnTo>
                      <a:lnTo>
                        <a:pt x="552" y="910"/>
                      </a:lnTo>
                      <a:lnTo>
                        <a:pt x="552" y="907"/>
                      </a:lnTo>
                      <a:lnTo>
                        <a:pt x="550" y="904"/>
                      </a:lnTo>
                      <a:lnTo>
                        <a:pt x="546" y="902"/>
                      </a:lnTo>
                      <a:lnTo>
                        <a:pt x="543" y="901"/>
                      </a:lnTo>
                      <a:lnTo>
                        <a:pt x="141" y="901"/>
                      </a:lnTo>
                      <a:close/>
                      <a:moveTo>
                        <a:pt x="342" y="756"/>
                      </a:moveTo>
                      <a:lnTo>
                        <a:pt x="383" y="756"/>
                      </a:lnTo>
                      <a:lnTo>
                        <a:pt x="422" y="756"/>
                      </a:lnTo>
                      <a:lnTo>
                        <a:pt x="458" y="757"/>
                      </a:lnTo>
                      <a:lnTo>
                        <a:pt x="489" y="757"/>
                      </a:lnTo>
                      <a:lnTo>
                        <a:pt x="516" y="758"/>
                      </a:lnTo>
                      <a:lnTo>
                        <a:pt x="535" y="758"/>
                      </a:lnTo>
                      <a:lnTo>
                        <a:pt x="563" y="760"/>
                      </a:lnTo>
                      <a:lnTo>
                        <a:pt x="590" y="762"/>
                      </a:lnTo>
                      <a:lnTo>
                        <a:pt x="613" y="763"/>
                      </a:lnTo>
                      <a:lnTo>
                        <a:pt x="632" y="764"/>
                      </a:lnTo>
                      <a:lnTo>
                        <a:pt x="647" y="765"/>
                      </a:lnTo>
                      <a:lnTo>
                        <a:pt x="656" y="769"/>
                      </a:lnTo>
                      <a:lnTo>
                        <a:pt x="665" y="774"/>
                      </a:lnTo>
                      <a:lnTo>
                        <a:pt x="672" y="780"/>
                      </a:lnTo>
                      <a:lnTo>
                        <a:pt x="679" y="786"/>
                      </a:lnTo>
                      <a:lnTo>
                        <a:pt x="683" y="791"/>
                      </a:lnTo>
                      <a:lnTo>
                        <a:pt x="684" y="793"/>
                      </a:lnTo>
                      <a:lnTo>
                        <a:pt x="684" y="797"/>
                      </a:lnTo>
                      <a:lnTo>
                        <a:pt x="684" y="810"/>
                      </a:lnTo>
                      <a:lnTo>
                        <a:pt x="684" y="829"/>
                      </a:lnTo>
                      <a:lnTo>
                        <a:pt x="684" y="855"/>
                      </a:lnTo>
                      <a:lnTo>
                        <a:pt x="684" y="886"/>
                      </a:lnTo>
                      <a:lnTo>
                        <a:pt x="683" y="923"/>
                      </a:lnTo>
                      <a:lnTo>
                        <a:pt x="683" y="964"/>
                      </a:lnTo>
                      <a:lnTo>
                        <a:pt x="683" y="1007"/>
                      </a:lnTo>
                      <a:lnTo>
                        <a:pt x="682" y="1052"/>
                      </a:lnTo>
                      <a:lnTo>
                        <a:pt x="682" y="1100"/>
                      </a:lnTo>
                      <a:lnTo>
                        <a:pt x="680" y="1147"/>
                      </a:lnTo>
                      <a:lnTo>
                        <a:pt x="680" y="1196"/>
                      </a:lnTo>
                      <a:lnTo>
                        <a:pt x="679" y="1243"/>
                      </a:lnTo>
                      <a:lnTo>
                        <a:pt x="679" y="1288"/>
                      </a:lnTo>
                      <a:lnTo>
                        <a:pt x="678" y="1331"/>
                      </a:lnTo>
                      <a:lnTo>
                        <a:pt x="678" y="1370"/>
                      </a:lnTo>
                      <a:lnTo>
                        <a:pt x="677" y="1405"/>
                      </a:lnTo>
                      <a:lnTo>
                        <a:pt x="677" y="1435"/>
                      </a:lnTo>
                      <a:lnTo>
                        <a:pt x="674" y="1494"/>
                      </a:lnTo>
                      <a:lnTo>
                        <a:pt x="672" y="1545"/>
                      </a:lnTo>
                      <a:lnTo>
                        <a:pt x="670" y="1589"/>
                      </a:lnTo>
                      <a:lnTo>
                        <a:pt x="665" y="1625"/>
                      </a:lnTo>
                      <a:lnTo>
                        <a:pt x="661" y="1654"/>
                      </a:lnTo>
                      <a:lnTo>
                        <a:pt x="656" y="1676"/>
                      </a:lnTo>
                      <a:lnTo>
                        <a:pt x="650" y="1690"/>
                      </a:lnTo>
                      <a:lnTo>
                        <a:pt x="645" y="1699"/>
                      </a:lnTo>
                      <a:lnTo>
                        <a:pt x="638" y="1701"/>
                      </a:lnTo>
                      <a:lnTo>
                        <a:pt x="624" y="1704"/>
                      </a:lnTo>
                      <a:lnTo>
                        <a:pt x="603" y="1705"/>
                      </a:lnTo>
                      <a:lnTo>
                        <a:pt x="578" y="1707"/>
                      </a:lnTo>
                      <a:lnTo>
                        <a:pt x="550" y="1710"/>
                      </a:lnTo>
                      <a:lnTo>
                        <a:pt x="520" y="1711"/>
                      </a:lnTo>
                      <a:lnTo>
                        <a:pt x="487" y="1712"/>
                      </a:lnTo>
                      <a:lnTo>
                        <a:pt x="457" y="1713"/>
                      </a:lnTo>
                      <a:lnTo>
                        <a:pt x="427" y="1714"/>
                      </a:lnTo>
                      <a:lnTo>
                        <a:pt x="399" y="1716"/>
                      </a:lnTo>
                      <a:lnTo>
                        <a:pt x="376" y="1717"/>
                      </a:lnTo>
                      <a:lnTo>
                        <a:pt x="358" y="1717"/>
                      </a:lnTo>
                      <a:lnTo>
                        <a:pt x="346" y="1718"/>
                      </a:lnTo>
                      <a:lnTo>
                        <a:pt x="342" y="1718"/>
                      </a:lnTo>
                      <a:lnTo>
                        <a:pt x="337" y="1718"/>
                      </a:lnTo>
                      <a:lnTo>
                        <a:pt x="326" y="1717"/>
                      </a:lnTo>
                      <a:lnTo>
                        <a:pt x="308" y="1717"/>
                      </a:lnTo>
                      <a:lnTo>
                        <a:pt x="285" y="1716"/>
                      </a:lnTo>
                      <a:lnTo>
                        <a:pt x="257" y="1714"/>
                      </a:lnTo>
                      <a:lnTo>
                        <a:pt x="227" y="1713"/>
                      </a:lnTo>
                      <a:lnTo>
                        <a:pt x="196" y="1712"/>
                      </a:lnTo>
                      <a:lnTo>
                        <a:pt x="164" y="1711"/>
                      </a:lnTo>
                      <a:lnTo>
                        <a:pt x="134" y="1710"/>
                      </a:lnTo>
                      <a:lnTo>
                        <a:pt x="106" y="1707"/>
                      </a:lnTo>
                      <a:lnTo>
                        <a:pt x="81" y="1705"/>
                      </a:lnTo>
                      <a:lnTo>
                        <a:pt x="60" y="1704"/>
                      </a:lnTo>
                      <a:lnTo>
                        <a:pt x="46" y="1701"/>
                      </a:lnTo>
                      <a:lnTo>
                        <a:pt x="38" y="1699"/>
                      </a:lnTo>
                      <a:lnTo>
                        <a:pt x="34" y="1690"/>
                      </a:lnTo>
                      <a:lnTo>
                        <a:pt x="28" y="1676"/>
                      </a:lnTo>
                      <a:lnTo>
                        <a:pt x="23" y="1654"/>
                      </a:lnTo>
                      <a:lnTo>
                        <a:pt x="19" y="1625"/>
                      </a:lnTo>
                      <a:lnTo>
                        <a:pt x="14" y="1589"/>
                      </a:lnTo>
                      <a:lnTo>
                        <a:pt x="12" y="1545"/>
                      </a:lnTo>
                      <a:lnTo>
                        <a:pt x="9" y="1494"/>
                      </a:lnTo>
                      <a:lnTo>
                        <a:pt x="7" y="1435"/>
                      </a:lnTo>
                      <a:lnTo>
                        <a:pt x="7" y="1405"/>
                      </a:lnTo>
                      <a:lnTo>
                        <a:pt x="6" y="1370"/>
                      </a:lnTo>
                      <a:lnTo>
                        <a:pt x="6" y="1331"/>
                      </a:lnTo>
                      <a:lnTo>
                        <a:pt x="5" y="1288"/>
                      </a:lnTo>
                      <a:lnTo>
                        <a:pt x="5" y="1243"/>
                      </a:lnTo>
                      <a:lnTo>
                        <a:pt x="3" y="1196"/>
                      </a:lnTo>
                      <a:lnTo>
                        <a:pt x="3" y="1147"/>
                      </a:lnTo>
                      <a:lnTo>
                        <a:pt x="2" y="1100"/>
                      </a:lnTo>
                      <a:lnTo>
                        <a:pt x="2" y="1052"/>
                      </a:lnTo>
                      <a:lnTo>
                        <a:pt x="1" y="1007"/>
                      </a:lnTo>
                      <a:lnTo>
                        <a:pt x="1" y="964"/>
                      </a:lnTo>
                      <a:lnTo>
                        <a:pt x="1" y="923"/>
                      </a:lnTo>
                      <a:lnTo>
                        <a:pt x="0" y="886"/>
                      </a:lnTo>
                      <a:lnTo>
                        <a:pt x="0" y="855"/>
                      </a:lnTo>
                      <a:lnTo>
                        <a:pt x="0" y="829"/>
                      </a:lnTo>
                      <a:lnTo>
                        <a:pt x="0" y="810"/>
                      </a:lnTo>
                      <a:lnTo>
                        <a:pt x="0" y="797"/>
                      </a:lnTo>
                      <a:lnTo>
                        <a:pt x="0" y="793"/>
                      </a:lnTo>
                      <a:lnTo>
                        <a:pt x="1" y="791"/>
                      </a:lnTo>
                      <a:lnTo>
                        <a:pt x="5" y="786"/>
                      </a:lnTo>
                      <a:lnTo>
                        <a:pt x="12" y="780"/>
                      </a:lnTo>
                      <a:lnTo>
                        <a:pt x="19" y="774"/>
                      </a:lnTo>
                      <a:lnTo>
                        <a:pt x="26" y="769"/>
                      </a:lnTo>
                      <a:lnTo>
                        <a:pt x="37" y="765"/>
                      </a:lnTo>
                      <a:lnTo>
                        <a:pt x="52" y="764"/>
                      </a:lnTo>
                      <a:lnTo>
                        <a:pt x="71" y="763"/>
                      </a:lnTo>
                      <a:lnTo>
                        <a:pt x="94" y="762"/>
                      </a:lnTo>
                      <a:lnTo>
                        <a:pt x="121" y="760"/>
                      </a:lnTo>
                      <a:lnTo>
                        <a:pt x="148" y="758"/>
                      </a:lnTo>
                      <a:lnTo>
                        <a:pt x="168" y="758"/>
                      </a:lnTo>
                      <a:lnTo>
                        <a:pt x="194" y="757"/>
                      </a:lnTo>
                      <a:lnTo>
                        <a:pt x="226" y="757"/>
                      </a:lnTo>
                      <a:lnTo>
                        <a:pt x="262" y="756"/>
                      </a:lnTo>
                      <a:lnTo>
                        <a:pt x="301" y="756"/>
                      </a:lnTo>
                      <a:lnTo>
                        <a:pt x="342" y="756"/>
                      </a:lnTo>
                      <a:close/>
                      <a:moveTo>
                        <a:pt x="309" y="0"/>
                      </a:moveTo>
                      <a:lnTo>
                        <a:pt x="325" y="0"/>
                      </a:lnTo>
                      <a:lnTo>
                        <a:pt x="335" y="0"/>
                      </a:lnTo>
                      <a:lnTo>
                        <a:pt x="339" y="0"/>
                      </a:lnTo>
                      <a:lnTo>
                        <a:pt x="346" y="0"/>
                      </a:lnTo>
                      <a:lnTo>
                        <a:pt x="349" y="0"/>
                      </a:lnTo>
                      <a:lnTo>
                        <a:pt x="359" y="0"/>
                      </a:lnTo>
                      <a:lnTo>
                        <a:pt x="375" y="0"/>
                      </a:lnTo>
                      <a:lnTo>
                        <a:pt x="394" y="0"/>
                      </a:lnTo>
                      <a:lnTo>
                        <a:pt x="417" y="1"/>
                      </a:lnTo>
                      <a:lnTo>
                        <a:pt x="441" y="2"/>
                      </a:lnTo>
                      <a:lnTo>
                        <a:pt x="465" y="6"/>
                      </a:lnTo>
                      <a:lnTo>
                        <a:pt x="489" y="11"/>
                      </a:lnTo>
                      <a:lnTo>
                        <a:pt x="511" y="18"/>
                      </a:lnTo>
                      <a:lnTo>
                        <a:pt x="532" y="29"/>
                      </a:lnTo>
                      <a:lnTo>
                        <a:pt x="549" y="42"/>
                      </a:lnTo>
                      <a:lnTo>
                        <a:pt x="560" y="57"/>
                      </a:lnTo>
                      <a:lnTo>
                        <a:pt x="568" y="74"/>
                      </a:lnTo>
                      <a:lnTo>
                        <a:pt x="573" y="89"/>
                      </a:lnTo>
                      <a:lnTo>
                        <a:pt x="574" y="105"/>
                      </a:lnTo>
                      <a:lnTo>
                        <a:pt x="573" y="117"/>
                      </a:lnTo>
                      <a:lnTo>
                        <a:pt x="570" y="127"/>
                      </a:lnTo>
                      <a:lnTo>
                        <a:pt x="562" y="137"/>
                      </a:lnTo>
                      <a:lnTo>
                        <a:pt x="547" y="146"/>
                      </a:lnTo>
                      <a:lnTo>
                        <a:pt x="529" y="152"/>
                      </a:lnTo>
                      <a:lnTo>
                        <a:pt x="508" y="158"/>
                      </a:lnTo>
                      <a:lnTo>
                        <a:pt x="483" y="162"/>
                      </a:lnTo>
                      <a:lnTo>
                        <a:pt x="459" y="163"/>
                      </a:lnTo>
                      <a:lnTo>
                        <a:pt x="445" y="161"/>
                      </a:lnTo>
                      <a:lnTo>
                        <a:pt x="430" y="155"/>
                      </a:lnTo>
                      <a:lnTo>
                        <a:pt x="416" y="147"/>
                      </a:lnTo>
                      <a:lnTo>
                        <a:pt x="401" y="139"/>
                      </a:lnTo>
                      <a:lnTo>
                        <a:pt x="384" y="131"/>
                      </a:lnTo>
                      <a:lnTo>
                        <a:pt x="365" y="125"/>
                      </a:lnTo>
                      <a:lnTo>
                        <a:pt x="342" y="123"/>
                      </a:lnTo>
                      <a:lnTo>
                        <a:pt x="319" y="125"/>
                      </a:lnTo>
                      <a:lnTo>
                        <a:pt x="300" y="131"/>
                      </a:lnTo>
                      <a:lnTo>
                        <a:pt x="283" y="139"/>
                      </a:lnTo>
                      <a:lnTo>
                        <a:pt x="268" y="147"/>
                      </a:lnTo>
                      <a:lnTo>
                        <a:pt x="254" y="155"/>
                      </a:lnTo>
                      <a:lnTo>
                        <a:pt x="239" y="161"/>
                      </a:lnTo>
                      <a:lnTo>
                        <a:pt x="225" y="163"/>
                      </a:lnTo>
                      <a:lnTo>
                        <a:pt x="200" y="162"/>
                      </a:lnTo>
                      <a:lnTo>
                        <a:pt x="176" y="158"/>
                      </a:lnTo>
                      <a:lnTo>
                        <a:pt x="154" y="152"/>
                      </a:lnTo>
                      <a:lnTo>
                        <a:pt x="136" y="146"/>
                      </a:lnTo>
                      <a:lnTo>
                        <a:pt x="122" y="137"/>
                      </a:lnTo>
                      <a:lnTo>
                        <a:pt x="113" y="127"/>
                      </a:lnTo>
                      <a:lnTo>
                        <a:pt x="111" y="117"/>
                      </a:lnTo>
                      <a:lnTo>
                        <a:pt x="110" y="105"/>
                      </a:lnTo>
                      <a:lnTo>
                        <a:pt x="111" y="89"/>
                      </a:lnTo>
                      <a:lnTo>
                        <a:pt x="116" y="74"/>
                      </a:lnTo>
                      <a:lnTo>
                        <a:pt x="124" y="57"/>
                      </a:lnTo>
                      <a:lnTo>
                        <a:pt x="135" y="42"/>
                      </a:lnTo>
                      <a:lnTo>
                        <a:pt x="152" y="29"/>
                      </a:lnTo>
                      <a:lnTo>
                        <a:pt x="173" y="18"/>
                      </a:lnTo>
                      <a:lnTo>
                        <a:pt x="194" y="11"/>
                      </a:lnTo>
                      <a:lnTo>
                        <a:pt x="219" y="6"/>
                      </a:lnTo>
                      <a:lnTo>
                        <a:pt x="243" y="2"/>
                      </a:lnTo>
                      <a:lnTo>
                        <a:pt x="268" y="1"/>
                      </a:lnTo>
                      <a:lnTo>
                        <a:pt x="290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FABE3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8" name="Group 4"/>
              <p:cNvGrpSpPr>
                <a:grpSpLocks noChangeAspect="1"/>
              </p:cNvGrpSpPr>
              <p:nvPr/>
            </p:nvGrpSpPr>
            <p:grpSpPr bwMode="auto">
              <a:xfrm>
                <a:off x="1352467" y="3938931"/>
                <a:ext cx="139765" cy="403977"/>
                <a:chOff x="1564" y="783"/>
                <a:chExt cx="219" cy="633"/>
              </a:xfrm>
            </p:grpSpPr>
            <p:sp useBgFill="1">
              <p:nvSpPr>
                <p:cNvPr id="49" name="Freeform 6"/>
                <p:cNvSpPr>
                  <a:spLocks/>
                </p:cNvSpPr>
                <p:nvPr/>
              </p:nvSpPr>
              <p:spPr bwMode="auto">
                <a:xfrm>
                  <a:off x="1564" y="783"/>
                  <a:ext cx="219" cy="633"/>
                </a:xfrm>
                <a:custGeom>
                  <a:avLst/>
                  <a:gdLst>
                    <a:gd name="T0" fmla="*/ 384 w 1094"/>
                    <a:gd name="T1" fmla="*/ 0 h 3165"/>
                    <a:gd name="T2" fmla="*/ 454 w 1094"/>
                    <a:gd name="T3" fmla="*/ 12 h 3165"/>
                    <a:gd name="T4" fmla="*/ 512 w 1094"/>
                    <a:gd name="T5" fmla="*/ 47 h 3165"/>
                    <a:gd name="T6" fmla="*/ 556 w 1094"/>
                    <a:gd name="T7" fmla="*/ 99 h 3165"/>
                    <a:gd name="T8" fmla="*/ 580 w 1094"/>
                    <a:gd name="T9" fmla="*/ 163 h 3165"/>
                    <a:gd name="T10" fmla="*/ 584 w 1094"/>
                    <a:gd name="T11" fmla="*/ 404 h 3165"/>
                    <a:gd name="T12" fmla="*/ 572 w 1094"/>
                    <a:gd name="T13" fmla="*/ 471 h 3165"/>
                    <a:gd name="T14" fmla="*/ 539 w 1094"/>
                    <a:gd name="T15" fmla="*/ 529 h 3165"/>
                    <a:gd name="T16" fmla="*/ 563 w 1094"/>
                    <a:gd name="T17" fmla="*/ 917 h 3165"/>
                    <a:gd name="T18" fmla="*/ 625 w 1094"/>
                    <a:gd name="T19" fmla="*/ 878 h 3165"/>
                    <a:gd name="T20" fmla="*/ 700 w 1094"/>
                    <a:gd name="T21" fmla="*/ 863 h 3165"/>
                    <a:gd name="T22" fmla="*/ 806 w 1094"/>
                    <a:gd name="T23" fmla="*/ 867 h 3165"/>
                    <a:gd name="T24" fmla="*/ 870 w 1094"/>
                    <a:gd name="T25" fmla="*/ 891 h 3165"/>
                    <a:gd name="T26" fmla="*/ 922 w 1094"/>
                    <a:gd name="T27" fmla="*/ 934 h 3165"/>
                    <a:gd name="T28" fmla="*/ 957 w 1094"/>
                    <a:gd name="T29" fmla="*/ 994 h 3165"/>
                    <a:gd name="T30" fmla="*/ 969 w 1094"/>
                    <a:gd name="T31" fmla="*/ 1062 h 3165"/>
                    <a:gd name="T32" fmla="*/ 1000 w 1094"/>
                    <a:gd name="T33" fmla="*/ 1198 h 3165"/>
                    <a:gd name="T34" fmla="*/ 1049 w 1094"/>
                    <a:gd name="T35" fmla="*/ 1241 h 3165"/>
                    <a:gd name="T36" fmla="*/ 1082 w 1094"/>
                    <a:gd name="T37" fmla="*/ 1299 h 3165"/>
                    <a:gd name="T38" fmla="*/ 1094 w 1094"/>
                    <a:gd name="T39" fmla="*/ 1368 h 3165"/>
                    <a:gd name="T40" fmla="*/ 1091 w 1094"/>
                    <a:gd name="T41" fmla="*/ 3001 h 3165"/>
                    <a:gd name="T42" fmla="*/ 1067 w 1094"/>
                    <a:gd name="T43" fmla="*/ 3066 h 3165"/>
                    <a:gd name="T44" fmla="*/ 1023 w 1094"/>
                    <a:gd name="T45" fmla="*/ 3118 h 3165"/>
                    <a:gd name="T46" fmla="*/ 965 w 1094"/>
                    <a:gd name="T47" fmla="*/ 3152 h 3165"/>
                    <a:gd name="T48" fmla="*/ 894 w 1094"/>
                    <a:gd name="T49" fmla="*/ 3165 h 3165"/>
                    <a:gd name="T50" fmla="*/ 256 w 1094"/>
                    <a:gd name="T51" fmla="*/ 3161 h 3165"/>
                    <a:gd name="T52" fmla="*/ 192 w 1094"/>
                    <a:gd name="T53" fmla="*/ 3137 h 3165"/>
                    <a:gd name="T54" fmla="*/ 140 w 1094"/>
                    <a:gd name="T55" fmla="*/ 3094 h 3165"/>
                    <a:gd name="T56" fmla="*/ 105 w 1094"/>
                    <a:gd name="T57" fmla="*/ 3035 h 3165"/>
                    <a:gd name="T58" fmla="*/ 93 w 1094"/>
                    <a:gd name="T59" fmla="*/ 2966 h 3165"/>
                    <a:gd name="T60" fmla="*/ 66 w 1094"/>
                    <a:gd name="T61" fmla="*/ 2356 h 3165"/>
                    <a:gd name="T62" fmla="*/ 25 w 1094"/>
                    <a:gd name="T63" fmla="*/ 2304 h 3165"/>
                    <a:gd name="T64" fmla="*/ 2 w 1094"/>
                    <a:gd name="T65" fmla="*/ 2241 h 3165"/>
                    <a:gd name="T66" fmla="*/ 0 w 1094"/>
                    <a:gd name="T67" fmla="*/ 1368 h 3165"/>
                    <a:gd name="T68" fmla="*/ 12 w 1094"/>
                    <a:gd name="T69" fmla="*/ 1299 h 3165"/>
                    <a:gd name="T70" fmla="*/ 46 w 1094"/>
                    <a:gd name="T71" fmla="*/ 1240 h 3165"/>
                    <a:gd name="T72" fmla="*/ 96 w 1094"/>
                    <a:gd name="T73" fmla="*/ 1197 h 3165"/>
                    <a:gd name="T74" fmla="*/ 159 w 1094"/>
                    <a:gd name="T75" fmla="*/ 1173 h 3165"/>
                    <a:gd name="T76" fmla="*/ 141 w 1094"/>
                    <a:gd name="T77" fmla="*/ 501 h 3165"/>
                    <a:gd name="T78" fmla="*/ 118 w 1094"/>
                    <a:gd name="T79" fmla="*/ 439 h 3165"/>
                    <a:gd name="T80" fmla="*/ 115 w 1094"/>
                    <a:gd name="T81" fmla="*/ 199 h 3165"/>
                    <a:gd name="T82" fmla="*/ 128 w 1094"/>
                    <a:gd name="T83" fmla="*/ 130 h 3165"/>
                    <a:gd name="T84" fmla="*/ 162 w 1094"/>
                    <a:gd name="T85" fmla="*/ 71 h 3165"/>
                    <a:gd name="T86" fmla="*/ 214 w 1094"/>
                    <a:gd name="T87" fmla="*/ 28 h 3165"/>
                    <a:gd name="T88" fmla="*/ 279 w 1094"/>
                    <a:gd name="T89" fmla="*/ 3 h 3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94" h="3165">
                      <a:moveTo>
                        <a:pt x="314" y="0"/>
                      </a:moveTo>
                      <a:lnTo>
                        <a:pt x="384" y="0"/>
                      </a:lnTo>
                      <a:lnTo>
                        <a:pt x="420" y="3"/>
                      </a:lnTo>
                      <a:lnTo>
                        <a:pt x="454" y="12"/>
                      </a:lnTo>
                      <a:lnTo>
                        <a:pt x="485" y="28"/>
                      </a:lnTo>
                      <a:lnTo>
                        <a:pt x="512" y="47"/>
                      </a:lnTo>
                      <a:lnTo>
                        <a:pt x="537" y="71"/>
                      </a:lnTo>
                      <a:lnTo>
                        <a:pt x="556" y="99"/>
                      </a:lnTo>
                      <a:lnTo>
                        <a:pt x="572" y="130"/>
                      </a:lnTo>
                      <a:lnTo>
                        <a:pt x="580" y="163"/>
                      </a:lnTo>
                      <a:lnTo>
                        <a:pt x="584" y="199"/>
                      </a:lnTo>
                      <a:lnTo>
                        <a:pt x="584" y="404"/>
                      </a:lnTo>
                      <a:lnTo>
                        <a:pt x="581" y="439"/>
                      </a:lnTo>
                      <a:lnTo>
                        <a:pt x="572" y="471"/>
                      </a:lnTo>
                      <a:lnTo>
                        <a:pt x="558" y="501"/>
                      </a:lnTo>
                      <a:lnTo>
                        <a:pt x="539" y="529"/>
                      </a:lnTo>
                      <a:lnTo>
                        <a:pt x="539" y="945"/>
                      </a:lnTo>
                      <a:lnTo>
                        <a:pt x="563" y="917"/>
                      </a:lnTo>
                      <a:lnTo>
                        <a:pt x="592" y="894"/>
                      </a:lnTo>
                      <a:lnTo>
                        <a:pt x="625" y="878"/>
                      </a:lnTo>
                      <a:lnTo>
                        <a:pt x="661" y="867"/>
                      </a:lnTo>
                      <a:lnTo>
                        <a:pt x="700" y="863"/>
                      </a:lnTo>
                      <a:lnTo>
                        <a:pt x="770" y="863"/>
                      </a:lnTo>
                      <a:lnTo>
                        <a:pt x="806" y="867"/>
                      </a:lnTo>
                      <a:lnTo>
                        <a:pt x="840" y="876"/>
                      </a:lnTo>
                      <a:lnTo>
                        <a:pt x="870" y="891"/>
                      </a:lnTo>
                      <a:lnTo>
                        <a:pt x="898" y="910"/>
                      </a:lnTo>
                      <a:lnTo>
                        <a:pt x="922" y="934"/>
                      </a:lnTo>
                      <a:lnTo>
                        <a:pt x="942" y="962"/>
                      </a:lnTo>
                      <a:lnTo>
                        <a:pt x="957" y="994"/>
                      </a:lnTo>
                      <a:lnTo>
                        <a:pt x="966" y="1027"/>
                      </a:lnTo>
                      <a:lnTo>
                        <a:pt x="969" y="1062"/>
                      </a:lnTo>
                      <a:lnTo>
                        <a:pt x="969" y="1183"/>
                      </a:lnTo>
                      <a:lnTo>
                        <a:pt x="1000" y="1198"/>
                      </a:lnTo>
                      <a:lnTo>
                        <a:pt x="1026" y="1218"/>
                      </a:lnTo>
                      <a:lnTo>
                        <a:pt x="1049" y="1241"/>
                      </a:lnTo>
                      <a:lnTo>
                        <a:pt x="1069" y="1269"/>
                      </a:lnTo>
                      <a:lnTo>
                        <a:pt x="1082" y="1299"/>
                      </a:lnTo>
                      <a:lnTo>
                        <a:pt x="1091" y="1333"/>
                      </a:lnTo>
                      <a:lnTo>
                        <a:pt x="1094" y="1368"/>
                      </a:lnTo>
                      <a:lnTo>
                        <a:pt x="1094" y="2966"/>
                      </a:lnTo>
                      <a:lnTo>
                        <a:pt x="1091" y="3001"/>
                      </a:lnTo>
                      <a:lnTo>
                        <a:pt x="1082" y="3035"/>
                      </a:lnTo>
                      <a:lnTo>
                        <a:pt x="1067" y="3066"/>
                      </a:lnTo>
                      <a:lnTo>
                        <a:pt x="1047" y="3094"/>
                      </a:lnTo>
                      <a:lnTo>
                        <a:pt x="1023" y="3118"/>
                      </a:lnTo>
                      <a:lnTo>
                        <a:pt x="995" y="3137"/>
                      </a:lnTo>
                      <a:lnTo>
                        <a:pt x="965" y="3152"/>
                      </a:lnTo>
                      <a:lnTo>
                        <a:pt x="931" y="3161"/>
                      </a:lnTo>
                      <a:lnTo>
                        <a:pt x="894" y="3165"/>
                      </a:lnTo>
                      <a:lnTo>
                        <a:pt x="292" y="3165"/>
                      </a:lnTo>
                      <a:lnTo>
                        <a:pt x="256" y="3161"/>
                      </a:lnTo>
                      <a:lnTo>
                        <a:pt x="222" y="3152"/>
                      </a:lnTo>
                      <a:lnTo>
                        <a:pt x="192" y="3137"/>
                      </a:lnTo>
                      <a:lnTo>
                        <a:pt x="163" y="3118"/>
                      </a:lnTo>
                      <a:lnTo>
                        <a:pt x="140" y="3094"/>
                      </a:lnTo>
                      <a:lnTo>
                        <a:pt x="119" y="3066"/>
                      </a:lnTo>
                      <a:lnTo>
                        <a:pt x="105" y="3035"/>
                      </a:lnTo>
                      <a:lnTo>
                        <a:pt x="95" y="3001"/>
                      </a:lnTo>
                      <a:lnTo>
                        <a:pt x="93" y="2966"/>
                      </a:lnTo>
                      <a:lnTo>
                        <a:pt x="93" y="2376"/>
                      </a:lnTo>
                      <a:lnTo>
                        <a:pt x="66" y="2356"/>
                      </a:lnTo>
                      <a:lnTo>
                        <a:pt x="43" y="2332"/>
                      </a:lnTo>
                      <a:lnTo>
                        <a:pt x="25" y="2304"/>
                      </a:lnTo>
                      <a:lnTo>
                        <a:pt x="11" y="2274"/>
                      </a:lnTo>
                      <a:lnTo>
                        <a:pt x="2" y="2241"/>
                      </a:lnTo>
                      <a:lnTo>
                        <a:pt x="0" y="2208"/>
                      </a:lnTo>
                      <a:lnTo>
                        <a:pt x="0" y="1368"/>
                      </a:lnTo>
                      <a:lnTo>
                        <a:pt x="2" y="1332"/>
                      </a:lnTo>
                      <a:lnTo>
                        <a:pt x="12" y="1299"/>
                      </a:lnTo>
                      <a:lnTo>
                        <a:pt x="26" y="1268"/>
                      </a:lnTo>
                      <a:lnTo>
                        <a:pt x="46" y="1240"/>
                      </a:lnTo>
                      <a:lnTo>
                        <a:pt x="69" y="1217"/>
                      </a:lnTo>
                      <a:lnTo>
                        <a:pt x="96" y="1197"/>
                      </a:lnTo>
                      <a:lnTo>
                        <a:pt x="127" y="1182"/>
                      </a:lnTo>
                      <a:lnTo>
                        <a:pt x="159" y="1173"/>
                      </a:lnTo>
                      <a:lnTo>
                        <a:pt x="159" y="529"/>
                      </a:lnTo>
                      <a:lnTo>
                        <a:pt x="141" y="501"/>
                      </a:lnTo>
                      <a:lnTo>
                        <a:pt x="127" y="471"/>
                      </a:lnTo>
                      <a:lnTo>
                        <a:pt x="118" y="439"/>
                      </a:lnTo>
                      <a:lnTo>
                        <a:pt x="115" y="404"/>
                      </a:lnTo>
                      <a:lnTo>
                        <a:pt x="115" y="199"/>
                      </a:lnTo>
                      <a:lnTo>
                        <a:pt x="118" y="163"/>
                      </a:lnTo>
                      <a:lnTo>
                        <a:pt x="128" y="130"/>
                      </a:lnTo>
                      <a:lnTo>
                        <a:pt x="142" y="99"/>
                      </a:lnTo>
                      <a:lnTo>
                        <a:pt x="162" y="71"/>
                      </a:lnTo>
                      <a:lnTo>
                        <a:pt x="186" y="47"/>
                      </a:lnTo>
                      <a:lnTo>
                        <a:pt x="214" y="28"/>
                      </a:lnTo>
                      <a:lnTo>
                        <a:pt x="245" y="12"/>
                      </a:lnTo>
                      <a:lnTo>
                        <a:pt x="279" y="3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7"/>
                <p:cNvSpPr>
                  <a:spLocks noEditPoints="1"/>
                </p:cNvSpPr>
                <p:nvPr/>
              </p:nvSpPr>
              <p:spPr bwMode="auto">
                <a:xfrm>
                  <a:off x="1588" y="806"/>
                  <a:ext cx="171" cy="586"/>
                </a:xfrm>
                <a:custGeom>
                  <a:avLst/>
                  <a:gdLst>
                    <a:gd name="T0" fmla="*/ 518 w 855"/>
                    <a:gd name="T1" fmla="*/ 1913 h 2926"/>
                    <a:gd name="T2" fmla="*/ 513 w 855"/>
                    <a:gd name="T3" fmla="*/ 1925 h 2926"/>
                    <a:gd name="T4" fmla="*/ 515 w 855"/>
                    <a:gd name="T5" fmla="*/ 2075 h 2926"/>
                    <a:gd name="T6" fmla="*/ 526 w 855"/>
                    <a:gd name="T7" fmla="*/ 2080 h 2926"/>
                    <a:gd name="T8" fmla="*/ 676 w 855"/>
                    <a:gd name="T9" fmla="*/ 2078 h 2926"/>
                    <a:gd name="T10" fmla="*/ 682 w 855"/>
                    <a:gd name="T11" fmla="*/ 2067 h 2926"/>
                    <a:gd name="T12" fmla="*/ 680 w 855"/>
                    <a:gd name="T13" fmla="*/ 1917 h 2926"/>
                    <a:gd name="T14" fmla="*/ 668 w 855"/>
                    <a:gd name="T15" fmla="*/ 1911 h 2926"/>
                    <a:gd name="T16" fmla="*/ 523 w 855"/>
                    <a:gd name="T17" fmla="*/ 1667 h 2926"/>
                    <a:gd name="T18" fmla="*/ 513 w 855"/>
                    <a:gd name="T19" fmla="*/ 1675 h 2926"/>
                    <a:gd name="T20" fmla="*/ 513 w 855"/>
                    <a:gd name="T21" fmla="*/ 1826 h 2926"/>
                    <a:gd name="T22" fmla="*/ 523 w 855"/>
                    <a:gd name="T23" fmla="*/ 1835 h 2926"/>
                    <a:gd name="T24" fmla="*/ 673 w 855"/>
                    <a:gd name="T25" fmla="*/ 1835 h 2926"/>
                    <a:gd name="T26" fmla="*/ 681 w 855"/>
                    <a:gd name="T27" fmla="*/ 1826 h 2926"/>
                    <a:gd name="T28" fmla="*/ 681 w 855"/>
                    <a:gd name="T29" fmla="*/ 1675 h 2926"/>
                    <a:gd name="T30" fmla="*/ 673 w 855"/>
                    <a:gd name="T31" fmla="*/ 1667 h 2926"/>
                    <a:gd name="T32" fmla="*/ 287 w 855"/>
                    <a:gd name="T33" fmla="*/ 1665 h 2926"/>
                    <a:gd name="T34" fmla="*/ 276 w 855"/>
                    <a:gd name="T35" fmla="*/ 1671 h 2926"/>
                    <a:gd name="T36" fmla="*/ 274 w 855"/>
                    <a:gd name="T37" fmla="*/ 1821 h 2926"/>
                    <a:gd name="T38" fmla="*/ 278 w 855"/>
                    <a:gd name="T39" fmla="*/ 1832 h 2926"/>
                    <a:gd name="T40" fmla="*/ 428 w 855"/>
                    <a:gd name="T41" fmla="*/ 1835 h 2926"/>
                    <a:gd name="T42" fmla="*/ 440 w 855"/>
                    <a:gd name="T43" fmla="*/ 1830 h 2926"/>
                    <a:gd name="T44" fmla="*/ 443 w 855"/>
                    <a:gd name="T45" fmla="*/ 1680 h 2926"/>
                    <a:gd name="T46" fmla="*/ 437 w 855"/>
                    <a:gd name="T47" fmla="*/ 1668 h 2926"/>
                    <a:gd name="T48" fmla="*/ 287 w 855"/>
                    <a:gd name="T49" fmla="*/ 1665 h 2926"/>
                    <a:gd name="T50" fmla="*/ 682 w 855"/>
                    <a:gd name="T51" fmla="*/ 1576 h 2926"/>
                    <a:gd name="T52" fmla="*/ 80 w 855"/>
                    <a:gd name="T53" fmla="*/ 1170 h 2926"/>
                    <a:gd name="T54" fmla="*/ 817 w 855"/>
                    <a:gd name="T55" fmla="*/ 1180 h 2926"/>
                    <a:gd name="T56" fmla="*/ 853 w 855"/>
                    <a:gd name="T57" fmla="*/ 1228 h 2926"/>
                    <a:gd name="T58" fmla="*/ 853 w 855"/>
                    <a:gd name="T59" fmla="*/ 2867 h 2926"/>
                    <a:gd name="T60" fmla="*/ 817 w 855"/>
                    <a:gd name="T61" fmla="*/ 2916 h 2926"/>
                    <a:gd name="T62" fmla="*/ 173 w 855"/>
                    <a:gd name="T63" fmla="*/ 2926 h 2926"/>
                    <a:gd name="T64" fmla="*/ 116 w 855"/>
                    <a:gd name="T65" fmla="*/ 2902 h 2926"/>
                    <a:gd name="T66" fmla="*/ 93 w 855"/>
                    <a:gd name="T67" fmla="*/ 2847 h 2926"/>
                    <a:gd name="T68" fmla="*/ 58 w 855"/>
                    <a:gd name="T69" fmla="*/ 2165 h 2926"/>
                    <a:gd name="T70" fmla="*/ 11 w 855"/>
                    <a:gd name="T71" fmla="*/ 2128 h 2926"/>
                    <a:gd name="T72" fmla="*/ 0 w 855"/>
                    <a:gd name="T73" fmla="*/ 1249 h 2926"/>
                    <a:gd name="T74" fmla="*/ 23 w 855"/>
                    <a:gd name="T75" fmla="*/ 1193 h 2926"/>
                    <a:gd name="T76" fmla="*/ 80 w 855"/>
                    <a:gd name="T77" fmla="*/ 1170 h 2926"/>
                    <a:gd name="T78" fmla="*/ 287 w 855"/>
                    <a:gd name="T79" fmla="*/ 3 h 2926"/>
                    <a:gd name="T80" fmla="*/ 334 w 855"/>
                    <a:gd name="T81" fmla="*/ 40 h 2926"/>
                    <a:gd name="T82" fmla="*/ 345 w 855"/>
                    <a:gd name="T83" fmla="*/ 285 h 2926"/>
                    <a:gd name="T84" fmla="*/ 318 w 855"/>
                    <a:gd name="T85" fmla="*/ 344 h 2926"/>
                    <a:gd name="T86" fmla="*/ 160 w 855"/>
                    <a:gd name="T87" fmla="*/ 1076 h 2926"/>
                    <a:gd name="T88" fmla="*/ 129 w 855"/>
                    <a:gd name="T89" fmla="*/ 327 h 2926"/>
                    <a:gd name="T90" fmla="*/ 115 w 855"/>
                    <a:gd name="T91" fmla="*/ 80 h 2926"/>
                    <a:gd name="T92" fmla="*/ 139 w 855"/>
                    <a:gd name="T93" fmla="*/ 23 h 2926"/>
                    <a:gd name="T94" fmla="*/ 195 w 855"/>
                    <a:gd name="T95" fmla="*/ 0 h 29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55" h="2926">
                      <a:moveTo>
                        <a:pt x="526" y="1911"/>
                      </a:moveTo>
                      <a:lnTo>
                        <a:pt x="523" y="1912"/>
                      </a:lnTo>
                      <a:lnTo>
                        <a:pt x="518" y="1913"/>
                      </a:lnTo>
                      <a:lnTo>
                        <a:pt x="515" y="1917"/>
                      </a:lnTo>
                      <a:lnTo>
                        <a:pt x="513" y="1920"/>
                      </a:lnTo>
                      <a:lnTo>
                        <a:pt x="513" y="1925"/>
                      </a:lnTo>
                      <a:lnTo>
                        <a:pt x="513" y="2067"/>
                      </a:lnTo>
                      <a:lnTo>
                        <a:pt x="513" y="2070"/>
                      </a:lnTo>
                      <a:lnTo>
                        <a:pt x="515" y="2075"/>
                      </a:lnTo>
                      <a:lnTo>
                        <a:pt x="518" y="2078"/>
                      </a:lnTo>
                      <a:lnTo>
                        <a:pt x="523" y="2080"/>
                      </a:lnTo>
                      <a:lnTo>
                        <a:pt x="526" y="2080"/>
                      </a:lnTo>
                      <a:lnTo>
                        <a:pt x="668" y="2080"/>
                      </a:lnTo>
                      <a:lnTo>
                        <a:pt x="673" y="2080"/>
                      </a:lnTo>
                      <a:lnTo>
                        <a:pt x="676" y="2078"/>
                      </a:lnTo>
                      <a:lnTo>
                        <a:pt x="680" y="2075"/>
                      </a:lnTo>
                      <a:lnTo>
                        <a:pt x="681" y="2070"/>
                      </a:lnTo>
                      <a:lnTo>
                        <a:pt x="682" y="2067"/>
                      </a:lnTo>
                      <a:lnTo>
                        <a:pt x="682" y="1925"/>
                      </a:lnTo>
                      <a:lnTo>
                        <a:pt x="681" y="1920"/>
                      </a:lnTo>
                      <a:lnTo>
                        <a:pt x="680" y="1917"/>
                      </a:lnTo>
                      <a:lnTo>
                        <a:pt x="676" y="1913"/>
                      </a:lnTo>
                      <a:lnTo>
                        <a:pt x="673" y="1912"/>
                      </a:lnTo>
                      <a:lnTo>
                        <a:pt x="668" y="1911"/>
                      </a:lnTo>
                      <a:lnTo>
                        <a:pt x="526" y="1911"/>
                      </a:lnTo>
                      <a:close/>
                      <a:moveTo>
                        <a:pt x="526" y="1665"/>
                      </a:moveTo>
                      <a:lnTo>
                        <a:pt x="523" y="1667"/>
                      </a:lnTo>
                      <a:lnTo>
                        <a:pt x="518" y="1668"/>
                      </a:lnTo>
                      <a:lnTo>
                        <a:pt x="515" y="1671"/>
                      </a:lnTo>
                      <a:lnTo>
                        <a:pt x="513" y="1675"/>
                      </a:lnTo>
                      <a:lnTo>
                        <a:pt x="513" y="1680"/>
                      </a:lnTo>
                      <a:lnTo>
                        <a:pt x="513" y="1821"/>
                      </a:lnTo>
                      <a:lnTo>
                        <a:pt x="513" y="1826"/>
                      </a:lnTo>
                      <a:lnTo>
                        <a:pt x="515" y="1830"/>
                      </a:lnTo>
                      <a:lnTo>
                        <a:pt x="518" y="1832"/>
                      </a:lnTo>
                      <a:lnTo>
                        <a:pt x="523" y="1835"/>
                      </a:lnTo>
                      <a:lnTo>
                        <a:pt x="526" y="1835"/>
                      </a:lnTo>
                      <a:lnTo>
                        <a:pt x="668" y="1835"/>
                      </a:lnTo>
                      <a:lnTo>
                        <a:pt x="673" y="1835"/>
                      </a:lnTo>
                      <a:lnTo>
                        <a:pt x="676" y="1832"/>
                      </a:lnTo>
                      <a:lnTo>
                        <a:pt x="680" y="1830"/>
                      </a:lnTo>
                      <a:lnTo>
                        <a:pt x="681" y="1826"/>
                      </a:lnTo>
                      <a:lnTo>
                        <a:pt x="682" y="1821"/>
                      </a:lnTo>
                      <a:lnTo>
                        <a:pt x="682" y="1680"/>
                      </a:lnTo>
                      <a:lnTo>
                        <a:pt x="681" y="1675"/>
                      </a:lnTo>
                      <a:lnTo>
                        <a:pt x="680" y="1671"/>
                      </a:lnTo>
                      <a:lnTo>
                        <a:pt x="676" y="1668"/>
                      </a:lnTo>
                      <a:lnTo>
                        <a:pt x="673" y="1667"/>
                      </a:lnTo>
                      <a:lnTo>
                        <a:pt x="668" y="1665"/>
                      </a:lnTo>
                      <a:lnTo>
                        <a:pt x="526" y="1665"/>
                      </a:lnTo>
                      <a:close/>
                      <a:moveTo>
                        <a:pt x="287" y="1665"/>
                      </a:moveTo>
                      <a:lnTo>
                        <a:pt x="283" y="1667"/>
                      </a:lnTo>
                      <a:lnTo>
                        <a:pt x="278" y="1668"/>
                      </a:lnTo>
                      <a:lnTo>
                        <a:pt x="276" y="1671"/>
                      </a:lnTo>
                      <a:lnTo>
                        <a:pt x="274" y="1675"/>
                      </a:lnTo>
                      <a:lnTo>
                        <a:pt x="274" y="1680"/>
                      </a:lnTo>
                      <a:lnTo>
                        <a:pt x="274" y="1821"/>
                      </a:lnTo>
                      <a:lnTo>
                        <a:pt x="274" y="1826"/>
                      </a:lnTo>
                      <a:lnTo>
                        <a:pt x="276" y="1830"/>
                      </a:lnTo>
                      <a:lnTo>
                        <a:pt x="278" y="1832"/>
                      </a:lnTo>
                      <a:lnTo>
                        <a:pt x="283" y="1835"/>
                      </a:lnTo>
                      <a:lnTo>
                        <a:pt x="287" y="1835"/>
                      </a:lnTo>
                      <a:lnTo>
                        <a:pt x="428" y="1835"/>
                      </a:lnTo>
                      <a:lnTo>
                        <a:pt x="433" y="1835"/>
                      </a:lnTo>
                      <a:lnTo>
                        <a:pt x="437" y="1832"/>
                      </a:lnTo>
                      <a:lnTo>
                        <a:pt x="440" y="1830"/>
                      </a:lnTo>
                      <a:lnTo>
                        <a:pt x="442" y="1826"/>
                      </a:lnTo>
                      <a:lnTo>
                        <a:pt x="443" y="1821"/>
                      </a:lnTo>
                      <a:lnTo>
                        <a:pt x="443" y="1680"/>
                      </a:lnTo>
                      <a:lnTo>
                        <a:pt x="442" y="1675"/>
                      </a:lnTo>
                      <a:lnTo>
                        <a:pt x="440" y="1671"/>
                      </a:lnTo>
                      <a:lnTo>
                        <a:pt x="437" y="1668"/>
                      </a:lnTo>
                      <a:lnTo>
                        <a:pt x="433" y="1667"/>
                      </a:lnTo>
                      <a:lnTo>
                        <a:pt x="428" y="1665"/>
                      </a:lnTo>
                      <a:lnTo>
                        <a:pt x="287" y="1665"/>
                      </a:lnTo>
                      <a:close/>
                      <a:moveTo>
                        <a:pt x="173" y="1327"/>
                      </a:moveTo>
                      <a:lnTo>
                        <a:pt x="173" y="1576"/>
                      </a:lnTo>
                      <a:lnTo>
                        <a:pt x="682" y="1576"/>
                      </a:lnTo>
                      <a:lnTo>
                        <a:pt x="682" y="1327"/>
                      </a:lnTo>
                      <a:lnTo>
                        <a:pt x="173" y="1327"/>
                      </a:lnTo>
                      <a:close/>
                      <a:moveTo>
                        <a:pt x="80" y="1170"/>
                      </a:moveTo>
                      <a:lnTo>
                        <a:pt x="775" y="1170"/>
                      </a:lnTo>
                      <a:lnTo>
                        <a:pt x="797" y="1172"/>
                      </a:lnTo>
                      <a:lnTo>
                        <a:pt x="817" y="1180"/>
                      </a:lnTo>
                      <a:lnTo>
                        <a:pt x="832" y="1193"/>
                      </a:lnTo>
                      <a:lnTo>
                        <a:pt x="844" y="1208"/>
                      </a:lnTo>
                      <a:lnTo>
                        <a:pt x="853" y="1228"/>
                      </a:lnTo>
                      <a:lnTo>
                        <a:pt x="855" y="1249"/>
                      </a:lnTo>
                      <a:lnTo>
                        <a:pt x="855" y="2847"/>
                      </a:lnTo>
                      <a:lnTo>
                        <a:pt x="853" y="2867"/>
                      </a:lnTo>
                      <a:lnTo>
                        <a:pt x="844" y="2887"/>
                      </a:lnTo>
                      <a:lnTo>
                        <a:pt x="832" y="2902"/>
                      </a:lnTo>
                      <a:lnTo>
                        <a:pt x="817" y="2916"/>
                      </a:lnTo>
                      <a:lnTo>
                        <a:pt x="797" y="2923"/>
                      </a:lnTo>
                      <a:lnTo>
                        <a:pt x="775" y="2926"/>
                      </a:lnTo>
                      <a:lnTo>
                        <a:pt x="173" y="2926"/>
                      </a:lnTo>
                      <a:lnTo>
                        <a:pt x="152" y="2923"/>
                      </a:lnTo>
                      <a:lnTo>
                        <a:pt x="132" y="2916"/>
                      </a:lnTo>
                      <a:lnTo>
                        <a:pt x="116" y="2902"/>
                      </a:lnTo>
                      <a:lnTo>
                        <a:pt x="104" y="2887"/>
                      </a:lnTo>
                      <a:lnTo>
                        <a:pt x="96" y="2867"/>
                      </a:lnTo>
                      <a:lnTo>
                        <a:pt x="93" y="2847"/>
                      </a:lnTo>
                      <a:lnTo>
                        <a:pt x="93" y="2168"/>
                      </a:lnTo>
                      <a:lnTo>
                        <a:pt x="80" y="2168"/>
                      </a:lnTo>
                      <a:lnTo>
                        <a:pt x="58" y="2165"/>
                      </a:lnTo>
                      <a:lnTo>
                        <a:pt x="39" y="2157"/>
                      </a:lnTo>
                      <a:lnTo>
                        <a:pt x="23" y="2144"/>
                      </a:lnTo>
                      <a:lnTo>
                        <a:pt x="11" y="2128"/>
                      </a:lnTo>
                      <a:lnTo>
                        <a:pt x="3" y="2109"/>
                      </a:lnTo>
                      <a:lnTo>
                        <a:pt x="0" y="2089"/>
                      </a:lnTo>
                      <a:lnTo>
                        <a:pt x="0" y="1249"/>
                      </a:lnTo>
                      <a:lnTo>
                        <a:pt x="3" y="1228"/>
                      </a:lnTo>
                      <a:lnTo>
                        <a:pt x="11" y="1208"/>
                      </a:lnTo>
                      <a:lnTo>
                        <a:pt x="23" y="1193"/>
                      </a:lnTo>
                      <a:lnTo>
                        <a:pt x="39" y="1180"/>
                      </a:lnTo>
                      <a:lnTo>
                        <a:pt x="58" y="1172"/>
                      </a:lnTo>
                      <a:lnTo>
                        <a:pt x="80" y="1170"/>
                      </a:lnTo>
                      <a:close/>
                      <a:moveTo>
                        <a:pt x="195" y="0"/>
                      </a:moveTo>
                      <a:lnTo>
                        <a:pt x="265" y="0"/>
                      </a:lnTo>
                      <a:lnTo>
                        <a:pt x="287" y="3"/>
                      </a:lnTo>
                      <a:lnTo>
                        <a:pt x="305" y="11"/>
                      </a:lnTo>
                      <a:lnTo>
                        <a:pt x="322" y="23"/>
                      </a:lnTo>
                      <a:lnTo>
                        <a:pt x="334" y="40"/>
                      </a:lnTo>
                      <a:lnTo>
                        <a:pt x="343" y="58"/>
                      </a:lnTo>
                      <a:lnTo>
                        <a:pt x="345" y="80"/>
                      </a:lnTo>
                      <a:lnTo>
                        <a:pt x="345" y="285"/>
                      </a:lnTo>
                      <a:lnTo>
                        <a:pt x="341" y="308"/>
                      </a:lnTo>
                      <a:lnTo>
                        <a:pt x="333" y="327"/>
                      </a:lnTo>
                      <a:lnTo>
                        <a:pt x="318" y="344"/>
                      </a:lnTo>
                      <a:lnTo>
                        <a:pt x="300" y="356"/>
                      </a:lnTo>
                      <a:lnTo>
                        <a:pt x="300" y="1076"/>
                      </a:lnTo>
                      <a:lnTo>
                        <a:pt x="160" y="1076"/>
                      </a:lnTo>
                      <a:lnTo>
                        <a:pt x="160" y="356"/>
                      </a:lnTo>
                      <a:lnTo>
                        <a:pt x="142" y="344"/>
                      </a:lnTo>
                      <a:lnTo>
                        <a:pt x="129" y="327"/>
                      </a:lnTo>
                      <a:lnTo>
                        <a:pt x="119" y="308"/>
                      </a:lnTo>
                      <a:lnTo>
                        <a:pt x="115" y="285"/>
                      </a:lnTo>
                      <a:lnTo>
                        <a:pt x="115" y="80"/>
                      </a:lnTo>
                      <a:lnTo>
                        <a:pt x="119" y="58"/>
                      </a:lnTo>
                      <a:lnTo>
                        <a:pt x="126" y="40"/>
                      </a:lnTo>
                      <a:lnTo>
                        <a:pt x="139" y="23"/>
                      </a:lnTo>
                      <a:lnTo>
                        <a:pt x="155" y="11"/>
                      </a:lnTo>
                      <a:lnTo>
                        <a:pt x="174" y="3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8"/>
                <p:cNvSpPr>
                  <a:spLocks noEditPoints="1"/>
                </p:cNvSpPr>
                <p:nvPr/>
              </p:nvSpPr>
              <p:spPr bwMode="auto">
                <a:xfrm>
                  <a:off x="1607" y="979"/>
                  <a:ext cx="152" cy="413"/>
                </a:xfrm>
                <a:custGeom>
                  <a:avLst/>
                  <a:gdLst>
                    <a:gd name="T0" fmla="*/ 0 w 762"/>
                    <a:gd name="T1" fmla="*/ 1828 h 2062"/>
                    <a:gd name="T2" fmla="*/ 762 w 762"/>
                    <a:gd name="T3" fmla="*/ 1828 h 2062"/>
                    <a:gd name="T4" fmla="*/ 762 w 762"/>
                    <a:gd name="T5" fmla="*/ 1983 h 2062"/>
                    <a:gd name="T6" fmla="*/ 760 w 762"/>
                    <a:gd name="T7" fmla="*/ 2003 h 2062"/>
                    <a:gd name="T8" fmla="*/ 751 w 762"/>
                    <a:gd name="T9" fmla="*/ 2023 h 2062"/>
                    <a:gd name="T10" fmla="*/ 739 w 762"/>
                    <a:gd name="T11" fmla="*/ 2038 h 2062"/>
                    <a:gd name="T12" fmla="*/ 724 w 762"/>
                    <a:gd name="T13" fmla="*/ 2052 h 2062"/>
                    <a:gd name="T14" fmla="*/ 704 w 762"/>
                    <a:gd name="T15" fmla="*/ 2059 h 2062"/>
                    <a:gd name="T16" fmla="*/ 682 w 762"/>
                    <a:gd name="T17" fmla="*/ 2062 h 2062"/>
                    <a:gd name="T18" fmla="*/ 80 w 762"/>
                    <a:gd name="T19" fmla="*/ 2062 h 2062"/>
                    <a:gd name="T20" fmla="*/ 59 w 762"/>
                    <a:gd name="T21" fmla="*/ 2059 h 2062"/>
                    <a:gd name="T22" fmla="*/ 39 w 762"/>
                    <a:gd name="T23" fmla="*/ 2052 h 2062"/>
                    <a:gd name="T24" fmla="*/ 23 w 762"/>
                    <a:gd name="T25" fmla="*/ 2038 h 2062"/>
                    <a:gd name="T26" fmla="*/ 11 w 762"/>
                    <a:gd name="T27" fmla="*/ 2023 h 2062"/>
                    <a:gd name="T28" fmla="*/ 3 w 762"/>
                    <a:gd name="T29" fmla="*/ 2003 h 2062"/>
                    <a:gd name="T30" fmla="*/ 0 w 762"/>
                    <a:gd name="T31" fmla="*/ 1983 h 2062"/>
                    <a:gd name="T32" fmla="*/ 0 w 762"/>
                    <a:gd name="T33" fmla="*/ 1828 h 2062"/>
                    <a:gd name="T34" fmla="*/ 488 w 762"/>
                    <a:gd name="T35" fmla="*/ 0 h 2062"/>
                    <a:gd name="T36" fmla="*/ 558 w 762"/>
                    <a:gd name="T37" fmla="*/ 0 h 2062"/>
                    <a:gd name="T38" fmla="*/ 580 w 762"/>
                    <a:gd name="T39" fmla="*/ 3 h 2062"/>
                    <a:gd name="T40" fmla="*/ 598 w 762"/>
                    <a:gd name="T41" fmla="*/ 11 h 2062"/>
                    <a:gd name="T42" fmla="*/ 615 w 762"/>
                    <a:gd name="T43" fmla="*/ 24 h 2062"/>
                    <a:gd name="T44" fmla="*/ 627 w 762"/>
                    <a:gd name="T45" fmla="*/ 40 h 2062"/>
                    <a:gd name="T46" fmla="*/ 635 w 762"/>
                    <a:gd name="T47" fmla="*/ 59 h 2062"/>
                    <a:gd name="T48" fmla="*/ 638 w 762"/>
                    <a:gd name="T49" fmla="*/ 79 h 2062"/>
                    <a:gd name="T50" fmla="*/ 638 w 762"/>
                    <a:gd name="T51" fmla="*/ 212 h 2062"/>
                    <a:gd name="T52" fmla="*/ 408 w 762"/>
                    <a:gd name="T53" fmla="*/ 212 h 2062"/>
                    <a:gd name="T54" fmla="*/ 408 w 762"/>
                    <a:gd name="T55" fmla="*/ 79 h 2062"/>
                    <a:gd name="T56" fmla="*/ 412 w 762"/>
                    <a:gd name="T57" fmla="*/ 59 h 2062"/>
                    <a:gd name="T58" fmla="*/ 419 w 762"/>
                    <a:gd name="T59" fmla="*/ 40 h 2062"/>
                    <a:gd name="T60" fmla="*/ 432 w 762"/>
                    <a:gd name="T61" fmla="*/ 24 h 2062"/>
                    <a:gd name="T62" fmla="*/ 448 w 762"/>
                    <a:gd name="T63" fmla="*/ 11 h 2062"/>
                    <a:gd name="T64" fmla="*/ 467 w 762"/>
                    <a:gd name="T65" fmla="*/ 3 h 2062"/>
                    <a:gd name="T66" fmla="*/ 488 w 762"/>
                    <a:gd name="T67" fmla="*/ 0 h 2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762" h="2062">
                      <a:moveTo>
                        <a:pt x="0" y="1828"/>
                      </a:moveTo>
                      <a:lnTo>
                        <a:pt x="762" y="1828"/>
                      </a:lnTo>
                      <a:lnTo>
                        <a:pt x="762" y="1983"/>
                      </a:lnTo>
                      <a:lnTo>
                        <a:pt x="760" y="2003"/>
                      </a:lnTo>
                      <a:lnTo>
                        <a:pt x="751" y="2023"/>
                      </a:lnTo>
                      <a:lnTo>
                        <a:pt x="739" y="2038"/>
                      </a:lnTo>
                      <a:lnTo>
                        <a:pt x="724" y="2052"/>
                      </a:lnTo>
                      <a:lnTo>
                        <a:pt x="704" y="2059"/>
                      </a:lnTo>
                      <a:lnTo>
                        <a:pt x="682" y="2062"/>
                      </a:lnTo>
                      <a:lnTo>
                        <a:pt x="80" y="2062"/>
                      </a:lnTo>
                      <a:lnTo>
                        <a:pt x="59" y="2059"/>
                      </a:lnTo>
                      <a:lnTo>
                        <a:pt x="39" y="2052"/>
                      </a:lnTo>
                      <a:lnTo>
                        <a:pt x="23" y="2038"/>
                      </a:lnTo>
                      <a:lnTo>
                        <a:pt x="11" y="2023"/>
                      </a:lnTo>
                      <a:lnTo>
                        <a:pt x="3" y="2003"/>
                      </a:lnTo>
                      <a:lnTo>
                        <a:pt x="0" y="1983"/>
                      </a:lnTo>
                      <a:lnTo>
                        <a:pt x="0" y="1828"/>
                      </a:lnTo>
                      <a:close/>
                      <a:moveTo>
                        <a:pt x="488" y="0"/>
                      </a:moveTo>
                      <a:lnTo>
                        <a:pt x="558" y="0"/>
                      </a:lnTo>
                      <a:lnTo>
                        <a:pt x="580" y="3"/>
                      </a:lnTo>
                      <a:lnTo>
                        <a:pt x="598" y="11"/>
                      </a:lnTo>
                      <a:lnTo>
                        <a:pt x="615" y="24"/>
                      </a:lnTo>
                      <a:lnTo>
                        <a:pt x="627" y="40"/>
                      </a:lnTo>
                      <a:lnTo>
                        <a:pt x="635" y="59"/>
                      </a:lnTo>
                      <a:lnTo>
                        <a:pt x="638" y="79"/>
                      </a:lnTo>
                      <a:lnTo>
                        <a:pt x="638" y="212"/>
                      </a:lnTo>
                      <a:lnTo>
                        <a:pt x="408" y="212"/>
                      </a:lnTo>
                      <a:lnTo>
                        <a:pt x="408" y="79"/>
                      </a:lnTo>
                      <a:lnTo>
                        <a:pt x="412" y="59"/>
                      </a:lnTo>
                      <a:lnTo>
                        <a:pt x="419" y="40"/>
                      </a:lnTo>
                      <a:lnTo>
                        <a:pt x="432" y="24"/>
                      </a:lnTo>
                      <a:lnTo>
                        <a:pt x="448" y="11"/>
                      </a:lnTo>
                      <a:lnTo>
                        <a:pt x="467" y="3"/>
                      </a:lnTo>
                      <a:lnTo>
                        <a:pt x="488" y="0"/>
                      </a:lnTo>
                      <a:close/>
                    </a:path>
                  </a:pathLst>
                </a:custGeom>
                <a:solidFill>
                  <a:srgbClr val="FABE3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 noChangeAspect="1"/>
            </p:cNvGrpSpPr>
            <p:nvPr/>
          </p:nvGrpSpPr>
          <p:grpSpPr bwMode="auto">
            <a:xfrm>
              <a:off x="1561223" y="785962"/>
              <a:ext cx="531950" cy="551033"/>
              <a:chOff x="2772" y="823"/>
              <a:chExt cx="446" cy="462"/>
            </a:xfrm>
          </p:grpSpPr>
          <p:sp useBgFill="1">
            <p:nvSpPr>
              <p:cNvPr id="58" name="Freeform 14"/>
              <p:cNvSpPr>
                <a:spLocks noEditPoints="1"/>
              </p:cNvSpPr>
              <p:nvPr/>
            </p:nvSpPr>
            <p:spPr bwMode="auto">
              <a:xfrm>
                <a:off x="2772" y="823"/>
                <a:ext cx="446" cy="462"/>
              </a:xfrm>
              <a:custGeom>
                <a:avLst/>
                <a:gdLst>
                  <a:gd name="T0" fmla="*/ 1573 w 2230"/>
                  <a:gd name="T1" fmla="*/ 847 h 2310"/>
                  <a:gd name="T2" fmla="*/ 1706 w 2230"/>
                  <a:gd name="T3" fmla="*/ 909 h 2310"/>
                  <a:gd name="T4" fmla="*/ 1920 w 2230"/>
                  <a:gd name="T5" fmla="*/ 964 h 2310"/>
                  <a:gd name="T6" fmla="*/ 2093 w 2230"/>
                  <a:gd name="T7" fmla="*/ 1047 h 2310"/>
                  <a:gd name="T8" fmla="*/ 2203 w 2230"/>
                  <a:gd name="T9" fmla="*/ 1157 h 2310"/>
                  <a:gd name="T10" fmla="*/ 2230 w 2230"/>
                  <a:gd name="T11" fmla="*/ 1264 h 2310"/>
                  <a:gd name="T12" fmla="*/ 2230 w 2230"/>
                  <a:gd name="T13" fmla="*/ 1373 h 2310"/>
                  <a:gd name="T14" fmla="*/ 2226 w 2230"/>
                  <a:gd name="T15" fmla="*/ 1524 h 2310"/>
                  <a:gd name="T16" fmla="*/ 2155 w 2230"/>
                  <a:gd name="T17" fmla="*/ 1651 h 2310"/>
                  <a:gd name="T18" fmla="*/ 2006 w 2230"/>
                  <a:gd name="T19" fmla="*/ 1748 h 2310"/>
                  <a:gd name="T20" fmla="*/ 1907 w 2230"/>
                  <a:gd name="T21" fmla="*/ 1846 h 2310"/>
                  <a:gd name="T22" fmla="*/ 1844 w 2230"/>
                  <a:gd name="T23" fmla="*/ 1926 h 2310"/>
                  <a:gd name="T24" fmla="*/ 1703 w 2230"/>
                  <a:gd name="T25" fmla="*/ 2111 h 2310"/>
                  <a:gd name="T26" fmla="*/ 1658 w 2230"/>
                  <a:gd name="T27" fmla="*/ 2240 h 2310"/>
                  <a:gd name="T28" fmla="*/ 1546 w 2230"/>
                  <a:gd name="T29" fmla="*/ 2308 h 2310"/>
                  <a:gd name="T30" fmla="*/ 723 w 2230"/>
                  <a:gd name="T31" fmla="*/ 2298 h 2310"/>
                  <a:gd name="T32" fmla="*/ 626 w 2230"/>
                  <a:gd name="T33" fmla="*/ 2212 h 2310"/>
                  <a:gd name="T34" fmla="*/ 599 w 2230"/>
                  <a:gd name="T35" fmla="*/ 1938 h 2310"/>
                  <a:gd name="T36" fmla="*/ 432 w 2230"/>
                  <a:gd name="T37" fmla="*/ 1912 h 2310"/>
                  <a:gd name="T38" fmla="*/ 387 w 2230"/>
                  <a:gd name="T39" fmla="*/ 1818 h 2310"/>
                  <a:gd name="T40" fmla="*/ 234 w 2230"/>
                  <a:gd name="T41" fmla="*/ 1752 h 2310"/>
                  <a:gd name="T42" fmla="*/ 79 w 2230"/>
                  <a:gd name="T43" fmla="*/ 1655 h 2310"/>
                  <a:gd name="T44" fmla="*/ 4 w 2230"/>
                  <a:gd name="T45" fmla="*/ 1525 h 2310"/>
                  <a:gd name="T46" fmla="*/ 0 w 2230"/>
                  <a:gd name="T47" fmla="*/ 1452 h 2310"/>
                  <a:gd name="T48" fmla="*/ 0 w 2230"/>
                  <a:gd name="T49" fmla="*/ 1345 h 2310"/>
                  <a:gd name="T50" fmla="*/ 0 w 2230"/>
                  <a:gd name="T51" fmla="*/ 1264 h 2310"/>
                  <a:gd name="T52" fmla="*/ 29 w 2230"/>
                  <a:gd name="T53" fmla="*/ 1153 h 2310"/>
                  <a:gd name="T54" fmla="*/ 145 w 2230"/>
                  <a:gd name="T55" fmla="*/ 1042 h 2310"/>
                  <a:gd name="T56" fmla="*/ 327 w 2230"/>
                  <a:gd name="T57" fmla="*/ 960 h 2310"/>
                  <a:gd name="T58" fmla="*/ 548 w 2230"/>
                  <a:gd name="T59" fmla="*/ 904 h 2310"/>
                  <a:gd name="T60" fmla="*/ 723 w 2230"/>
                  <a:gd name="T61" fmla="*/ 850 h 2310"/>
                  <a:gd name="T62" fmla="*/ 1209 w 2230"/>
                  <a:gd name="T63" fmla="*/ 2 h 2310"/>
                  <a:gd name="T64" fmla="*/ 1467 w 2230"/>
                  <a:gd name="T65" fmla="*/ 71 h 2310"/>
                  <a:gd name="T66" fmla="*/ 1687 w 2230"/>
                  <a:gd name="T67" fmla="*/ 224 h 2310"/>
                  <a:gd name="T68" fmla="*/ 1814 w 2230"/>
                  <a:gd name="T69" fmla="*/ 399 h 2310"/>
                  <a:gd name="T70" fmla="*/ 1801 w 2230"/>
                  <a:gd name="T71" fmla="*/ 500 h 2310"/>
                  <a:gd name="T72" fmla="*/ 1680 w 2230"/>
                  <a:gd name="T73" fmla="*/ 586 h 2310"/>
                  <a:gd name="T74" fmla="*/ 1617 w 2230"/>
                  <a:gd name="T75" fmla="*/ 623 h 2310"/>
                  <a:gd name="T76" fmla="*/ 1500 w 2230"/>
                  <a:gd name="T77" fmla="*/ 688 h 2310"/>
                  <a:gd name="T78" fmla="*/ 1439 w 2230"/>
                  <a:gd name="T79" fmla="*/ 731 h 2310"/>
                  <a:gd name="T80" fmla="*/ 1313 w 2230"/>
                  <a:gd name="T81" fmla="*/ 788 h 2310"/>
                  <a:gd name="T82" fmla="*/ 1224 w 2230"/>
                  <a:gd name="T83" fmla="*/ 748 h 2310"/>
                  <a:gd name="T84" fmla="*/ 1182 w 2230"/>
                  <a:gd name="T85" fmla="*/ 701 h 2310"/>
                  <a:gd name="T86" fmla="*/ 1101 w 2230"/>
                  <a:gd name="T87" fmla="*/ 701 h 2310"/>
                  <a:gd name="T88" fmla="*/ 1058 w 2230"/>
                  <a:gd name="T89" fmla="*/ 748 h 2310"/>
                  <a:gd name="T90" fmla="*/ 969 w 2230"/>
                  <a:gd name="T91" fmla="*/ 788 h 2310"/>
                  <a:gd name="T92" fmla="*/ 843 w 2230"/>
                  <a:gd name="T93" fmla="*/ 732 h 2310"/>
                  <a:gd name="T94" fmla="*/ 783 w 2230"/>
                  <a:gd name="T95" fmla="*/ 689 h 2310"/>
                  <a:gd name="T96" fmla="*/ 665 w 2230"/>
                  <a:gd name="T97" fmla="*/ 625 h 2310"/>
                  <a:gd name="T98" fmla="*/ 603 w 2230"/>
                  <a:gd name="T99" fmla="*/ 587 h 2310"/>
                  <a:gd name="T100" fmla="*/ 484 w 2230"/>
                  <a:gd name="T101" fmla="*/ 509 h 2310"/>
                  <a:gd name="T102" fmla="*/ 462 w 2230"/>
                  <a:gd name="T103" fmla="*/ 419 h 2310"/>
                  <a:gd name="T104" fmla="*/ 552 w 2230"/>
                  <a:gd name="T105" fmla="*/ 272 h 2310"/>
                  <a:gd name="T106" fmla="*/ 756 w 2230"/>
                  <a:gd name="T107" fmla="*/ 101 h 2310"/>
                  <a:gd name="T108" fmla="*/ 1005 w 2230"/>
                  <a:gd name="T109" fmla="*/ 10 h 2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230" h="2310">
                    <a:moveTo>
                      <a:pt x="790" y="836"/>
                    </a:moveTo>
                    <a:lnTo>
                      <a:pt x="1512" y="836"/>
                    </a:lnTo>
                    <a:lnTo>
                      <a:pt x="1543" y="839"/>
                    </a:lnTo>
                    <a:lnTo>
                      <a:pt x="1573" y="847"/>
                    </a:lnTo>
                    <a:lnTo>
                      <a:pt x="1601" y="859"/>
                    </a:lnTo>
                    <a:lnTo>
                      <a:pt x="1627" y="876"/>
                    </a:lnTo>
                    <a:lnTo>
                      <a:pt x="1650" y="898"/>
                    </a:lnTo>
                    <a:lnTo>
                      <a:pt x="1706" y="909"/>
                    </a:lnTo>
                    <a:lnTo>
                      <a:pt x="1762" y="920"/>
                    </a:lnTo>
                    <a:lnTo>
                      <a:pt x="1816" y="934"/>
                    </a:lnTo>
                    <a:lnTo>
                      <a:pt x="1870" y="949"/>
                    </a:lnTo>
                    <a:lnTo>
                      <a:pt x="1920" y="964"/>
                    </a:lnTo>
                    <a:lnTo>
                      <a:pt x="1968" y="983"/>
                    </a:lnTo>
                    <a:lnTo>
                      <a:pt x="2014" y="1002"/>
                    </a:lnTo>
                    <a:lnTo>
                      <a:pt x="2055" y="1024"/>
                    </a:lnTo>
                    <a:lnTo>
                      <a:pt x="2093" y="1047"/>
                    </a:lnTo>
                    <a:lnTo>
                      <a:pt x="2127" y="1071"/>
                    </a:lnTo>
                    <a:lnTo>
                      <a:pt x="2157" y="1097"/>
                    </a:lnTo>
                    <a:lnTo>
                      <a:pt x="2183" y="1126"/>
                    </a:lnTo>
                    <a:lnTo>
                      <a:pt x="2203" y="1157"/>
                    </a:lnTo>
                    <a:lnTo>
                      <a:pt x="2218" y="1189"/>
                    </a:lnTo>
                    <a:lnTo>
                      <a:pt x="2228" y="1223"/>
                    </a:lnTo>
                    <a:lnTo>
                      <a:pt x="2230" y="1259"/>
                    </a:lnTo>
                    <a:lnTo>
                      <a:pt x="2230" y="1264"/>
                    </a:lnTo>
                    <a:lnTo>
                      <a:pt x="2230" y="1276"/>
                    </a:lnTo>
                    <a:lnTo>
                      <a:pt x="2230" y="1319"/>
                    </a:lnTo>
                    <a:lnTo>
                      <a:pt x="2230" y="1345"/>
                    </a:lnTo>
                    <a:lnTo>
                      <a:pt x="2230" y="1373"/>
                    </a:lnTo>
                    <a:lnTo>
                      <a:pt x="2230" y="1470"/>
                    </a:lnTo>
                    <a:lnTo>
                      <a:pt x="2230" y="1483"/>
                    </a:lnTo>
                    <a:lnTo>
                      <a:pt x="2230" y="1487"/>
                    </a:lnTo>
                    <a:lnTo>
                      <a:pt x="2226" y="1524"/>
                    </a:lnTo>
                    <a:lnTo>
                      <a:pt x="2218" y="1559"/>
                    </a:lnTo>
                    <a:lnTo>
                      <a:pt x="2202" y="1592"/>
                    </a:lnTo>
                    <a:lnTo>
                      <a:pt x="2180" y="1623"/>
                    </a:lnTo>
                    <a:lnTo>
                      <a:pt x="2155" y="1651"/>
                    </a:lnTo>
                    <a:lnTo>
                      <a:pt x="2124" y="1679"/>
                    </a:lnTo>
                    <a:lnTo>
                      <a:pt x="2089" y="1703"/>
                    </a:lnTo>
                    <a:lnTo>
                      <a:pt x="2050" y="1726"/>
                    </a:lnTo>
                    <a:lnTo>
                      <a:pt x="2006" y="1748"/>
                    </a:lnTo>
                    <a:lnTo>
                      <a:pt x="1960" y="1767"/>
                    </a:lnTo>
                    <a:lnTo>
                      <a:pt x="1911" y="1785"/>
                    </a:lnTo>
                    <a:lnTo>
                      <a:pt x="1911" y="1818"/>
                    </a:lnTo>
                    <a:lnTo>
                      <a:pt x="1907" y="1846"/>
                    </a:lnTo>
                    <a:lnTo>
                      <a:pt x="1899" y="1871"/>
                    </a:lnTo>
                    <a:lnTo>
                      <a:pt x="1884" y="1893"/>
                    </a:lnTo>
                    <a:lnTo>
                      <a:pt x="1866" y="1912"/>
                    </a:lnTo>
                    <a:lnTo>
                      <a:pt x="1844" y="1926"/>
                    </a:lnTo>
                    <a:lnTo>
                      <a:pt x="1819" y="1935"/>
                    </a:lnTo>
                    <a:lnTo>
                      <a:pt x="1791" y="1938"/>
                    </a:lnTo>
                    <a:lnTo>
                      <a:pt x="1703" y="1938"/>
                    </a:lnTo>
                    <a:lnTo>
                      <a:pt x="1703" y="2111"/>
                    </a:lnTo>
                    <a:lnTo>
                      <a:pt x="1700" y="2147"/>
                    </a:lnTo>
                    <a:lnTo>
                      <a:pt x="1691" y="2181"/>
                    </a:lnTo>
                    <a:lnTo>
                      <a:pt x="1677" y="2212"/>
                    </a:lnTo>
                    <a:lnTo>
                      <a:pt x="1658" y="2240"/>
                    </a:lnTo>
                    <a:lnTo>
                      <a:pt x="1635" y="2264"/>
                    </a:lnTo>
                    <a:lnTo>
                      <a:pt x="1608" y="2284"/>
                    </a:lnTo>
                    <a:lnTo>
                      <a:pt x="1578" y="2298"/>
                    </a:lnTo>
                    <a:lnTo>
                      <a:pt x="1546" y="2308"/>
                    </a:lnTo>
                    <a:lnTo>
                      <a:pt x="1512" y="2310"/>
                    </a:lnTo>
                    <a:lnTo>
                      <a:pt x="790" y="2310"/>
                    </a:lnTo>
                    <a:lnTo>
                      <a:pt x="756" y="2308"/>
                    </a:lnTo>
                    <a:lnTo>
                      <a:pt x="723" y="2298"/>
                    </a:lnTo>
                    <a:lnTo>
                      <a:pt x="694" y="2284"/>
                    </a:lnTo>
                    <a:lnTo>
                      <a:pt x="667" y="2264"/>
                    </a:lnTo>
                    <a:lnTo>
                      <a:pt x="644" y="2240"/>
                    </a:lnTo>
                    <a:lnTo>
                      <a:pt x="626" y="2212"/>
                    </a:lnTo>
                    <a:lnTo>
                      <a:pt x="611" y="2181"/>
                    </a:lnTo>
                    <a:lnTo>
                      <a:pt x="603" y="2147"/>
                    </a:lnTo>
                    <a:lnTo>
                      <a:pt x="599" y="2111"/>
                    </a:lnTo>
                    <a:lnTo>
                      <a:pt x="599" y="1938"/>
                    </a:lnTo>
                    <a:lnTo>
                      <a:pt x="507" y="1938"/>
                    </a:lnTo>
                    <a:lnTo>
                      <a:pt x="479" y="1935"/>
                    </a:lnTo>
                    <a:lnTo>
                      <a:pt x="454" y="1926"/>
                    </a:lnTo>
                    <a:lnTo>
                      <a:pt x="432" y="1912"/>
                    </a:lnTo>
                    <a:lnTo>
                      <a:pt x="414" y="1893"/>
                    </a:lnTo>
                    <a:lnTo>
                      <a:pt x="399" y="1871"/>
                    </a:lnTo>
                    <a:lnTo>
                      <a:pt x="391" y="1846"/>
                    </a:lnTo>
                    <a:lnTo>
                      <a:pt x="387" y="1818"/>
                    </a:lnTo>
                    <a:lnTo>
                      <a:pt x="387" y="1806"/>
                    </a:lnTo>
                    <a:lnTo>
                      <a:pt x="334" y="1790"/>
                    </a:lnTo>
                    <a:lnTo>
                      <a:pt x="282" y="1772"/>
                    </a:lnTo>
                    <a:lnTo>
                      <a:pt x="234" y="1752"/>
                    </a:lnTo>
                    <a:lnTo>
                      <a:pt x="189" y="1731"/>
                    </a:lnTo>
                    <a:lnTo>
                      <a:pt x="149" y="1707"/>
                    </a:lnTo>
                    <a:lnTo>
                      <a:pt x="112" y="1681"/>
                    </a:lnTo>
                    <a:lnTo>
                      <a:pt x="79" y="1655"/>
                    </a:lnTo>
                    <a:lnTo>
                      <a:pt x="52" y="1626"/>
                    </a:lnTo>
                    <a:lnTo>
                      <a:pt x="31" y="1594"/>
                    </a:lnTo>
                    <a:lnTo>
                      <a:pt x="14" y="1561"/>
                    </a:lnTo>
                    <a:lnTo>
                      <a:pt x="4" y="1525"/>
                    </a:lnTo>
                    <a:lnTo>
                      <a:pt x="0" y="1487"/>
                    </a:lnTo>
                    <a:lnTo>
                      <a:pt x="0" y="1483"/>
                    </a:lnTo>
                    <a:lnTo>
                      <a:pt x="0" y="1470"/>
                    </a:lnTo>
                    <a:lnTo>
                      <a:pt x="0" y="1452"/>
                    </a:lnTo>
                    <a:lnTo>
                      <a:pt x="0" y="1429"/>
                    </a:lnTo>
                    <a:lnTo>
                      <a:pt x="0" y="1402"/>
                    </a:lnTo>
                    <a:lnTo>
                      <a:pt x="0" y="1373"/>
                    </a:lnTo>
                    <a:lnTo>
                      <a:pt x="0" y="1345"/>
                    </a:lnTo>
                    <a:lnTo>
                      <a:pt x="0" y="1319"/>
                    </a:lnTo>
                    <a:lnTo>
                      <a:pt x="0" y="1296"/>
                    </a:lnTo>
                    <a:lnTo>
                      <a:pt x="0" y="1276"/>
                    </a:lnTo>
                    <a:lnTo>
                      <a:pt x="0" y="1264"/>
                    </a:lnTo>
                    <a:lnTo>
                      <a:pt x="0" y="1259"/>
                    </a:lnTo>
                    <a:lnTo>
                      <a:pt x="4" y="1222"/>
                    </a:lnTo>
                    <a:lnTo>
                      <a:pt x="14" y="1187"/>
                    </a:lnTo>
                    <a:lnTo>
                      <a:pt x="29" y="1153"/>
                    </a:lnTo>
                    <a:lnTo>
                      <a:pt x="51" y="1123"/>
                    </a:lnTo>
                    <a:lnTo>
                      <a:pt x="78" y="1094"/>
                    </a:lnTo>
                    <a:lnTo>
                      <a:pt x="109" y="1067"/>
                    </a:lnTo>
                    <a:lnTo>
                      <a:pt x="145" y="1042"/>
                    </a:lnTo>
                    <a:lnTo>
                      <a:pt x="185" y="1019"/>
                    </a:lnTo>
                    <a:lnTo>
                      <a:pt x="229" y="997"/>
                    </a:lnTo>
                    <a:lnTo>
                      <a:pt x="276" y="978"/>
                    </a:lnTo>
                    <a:lnTo>
                      <a:pt x="327" y="960"/>
                    </a:lnTo>
                    <a:lnTo>
                      <a:pt x="379" y="944"/>
                    </a:lnTo>
                    <a:lnTo>
                      <a:pt x="433" y="928"/>
                    </a:lnTo>
                    <a:lnTo>
                      <a:pt x="490" y="915"/>
                    </a:lnTo>
                    <a:lnTo>
                      <a:pt x="548" y="904"/>
                    </a:lnTo>
                    <a:lnTo>
                      <a:pt x="607" y="893"/>
                    </a:lnTo>
                    <a:lnTo>
                      <a:pt x="667" y="885"/>
                    </a:lnTo>
                    <a:lnTo>
                      <a:pt x="693" y="864"/>
                    </a:lnTo>
                    <a:lnTo>
                      <a:pt x="723" y="850"/>
                    </a:lnTo>
                    <a:lnTo>
                      <a:pt x="756" y="839"/>
                    </a:lnTo>
                    <a:lnTo>
                      <a:pt x="790" y="836"/>
                    </a:lnTo>
                    <a:close/>
                    <a:moveTo>
                      <a:pt x="1141" y="0"/>
                    </a:moveTo>
                    <a:lnTo>
                      <a:pt x="1209" y="2"/>
                    </a:lnTo>
                    <a:lnTo>
                      <a:pt x="1276" y="10"/>
                    </a:lnTo>
                    <a:lnTo>
                      <a:pt x="1341" y="25"/>
                    </a:lnTo>
                    <a:lnTo>
                      <a:pt x="1405" y="46"/>
                    </a:lnTo>
                    <a:lnTo>
                      <a:pt x="1467" y="71"/>
                    </a:lnTo>
                    <a:lnTo>
                      <a:pt x="1526" y="101"/>
                    </a:lnTo>
                    <a:lnTo>
                      <a:pt x="1583" y="137"/>
                    </a:lnTo>
                    <a:lnTo>
                      <a:pt x="1636" y="179"/>
                    </a:lnTo>
                    <a:lnTo>
                      <a:pt x="1687" y="224"/>
                    </a:lnTo>
                    <a:lnTo>
                      <a:pt x="1729" y="272"/>
                    </a:lnTo>
                    <a:lnTo>
                      <a:pt x="1768" y="321"/>
                    </a:lnTo>
                    <a:lnTo>
                      <a:pt x="1803" y="374"/>
                    </a:lnTo>
                    <a:lnTo>
                      <a:pt x="1814" y="399"/>
                    </a:lnTo>
                    <a:lnTo>
                      <a:pt x="1820" y="425"/>
                    </a:lnTo>
                    <a:lnTo>
                      <a:pt x="1819" y="452"/>
                    </a:lnTo>
                    <a:lnTo>
                      <a:pt x="1813" y="477"/>
                    </a:lnTo>
                    <a:lnTo>
                      <a:pt x="1801" y="500"/>
                    </a:lnTo>
                    <a:lnTo>
                      <a:pt x="1784" y="521"/>
                    </a:lnTo>
                    <a:lnTo>
                      <a:pt x="1762" y="538"/>
                    </a:lnTo>
                    <a:lnTo>
                      <a:pt x="1698" y="576"/>
                    </a:lnTo>
                    <a:lnTo>
                      <a:pt x="1680" y="586"/>
                    </a:lnTo>
                    <a:lnTo>
                      <a:pt x="1660" y="591"/>
                    </a:lnTo>
                    <a:lnTo>
                      <a:pt x="1641" y="593"/>
                    </a:lnTo>
                    <a:lnTo>
                      <a:pt x="1630" y="609"/>
                    </a:lnTo>
                    <a:lnTo>
                      <a:pt x="1617" y="623"/>
                    </a:lnTo>
                    <a:lnTo>
                      <a:pt x="1600" y="634"/>
                    </a:lnTo>
                    <a:lnTo>
                      <a:pt x="1536" y="674"/>
                    </a:lnTo>
                    <a:lnTo>
                      <a:pt x="1518" y="683"/>
                    </a:lnTo>
                    <a:lnTo>
                      <a:pt x="1500" y="688"/>
                    </a:lnTo>
                    <a:lnTo>
                      <a:pt x="1479" y="690"/>
                    </a:lnTo>
                    <a:lnTo>
                      <a:pt x="1468" y="706"/>
                    </a:lnTo>
                    <a:lnTo>
                      <a:pt x="1455" y="720"/>
                    </a:lnTo>
                    <a:lnTo>
                      <a:pt x="1439" y="731"/>
                    </a:lnTo>
                    <a:lnTo>
                      <a:pt x="1374" y="770"/>
                    </a:lnTo>
                    <a:lnTo>
                      <a:pt x="1355" y="779"/>
                    </a:lnTo>
                    <a:lnTo>
                      <a:pt x="1334" y="785"/>
                    </a:lnTo>
                    <a:lnTo>
                      <a:pt x="1313" y="788"/>
                    </a:lnTo>
                    <a:lnTo>
                      <a:pt x="1283" y="784"/>
                    </a:lnTo>
                    <a:lnTo>
                      <a:pt x="1261" y="776"/>
                    </a:lnTo>
                    <a:lnTo>
                      <a:pt x="1241" y="764"/>
                    </a:lnTo>
                    <a:lnTo>
                      <a:pt x="1224" y="748"/>
                    </a:lnTo>
                    <a:lnTo>
                      <a:pt x="1211" y="729"/>
                    </a:lnTo>
                    <a:lnTo>
                      <a:pt x="1205" y="720"/>
                    </a:lnTo>
                    <a:lnTo>
                      <a:pt x="1199" y="713"/>
                    </a:lnTo>
                    <a:lnTo>
                      <a:pt x="1182" y="701"/>
                    </a:lnTo>
                    <a:lnTo>
                      <a:pt x="1162" y="692"/>
                    </a:lnTo>
                    <a:lnTo>
                      <a:pt x="1141" y="690"/>
                    </a:lnTo>
                    <a:lnTo>
                      <a:pt x="1120" y="692"/>
                    </a:lnTo>
                    <a:lnTo>
                      <a:pt x="1101" y="701"/>
                    </a:lnTo>
                    <a:lnTo>
                      <a:pt x="1084" y="713"/>
                    </a:lnTo>
                    <a:lnTo>
                      <a:pt x="1078" y="720"/>
                    </a:lnTo>
                    <a:lnTo>
                      <a:pt x="1072" y="729"/>
                    </a:lnTo>
                    <a:lnTo>
                      <a:pt x="1058" y="748"/>
                    </a:lnTo>
                    <a:lnTo>
                      <a:pt x="1040" y="764"/>
                    </a:lnTo>
                    <a:lnTo>
                      <a:pt x="1021" y="776"/>
                    </a:lnTo>
                    <a:lnTo>
                      <a:pt x="998" y="784"/>
                    </a:lnTo>
                    <a:lnTo>
                      <a:pt x="969" y="788"/>
                    </a:lnTo>
                    <a:lnTo>
                      <a:pt x="947" y="785"/>
                    </a:lnTo>
                    <a:lnTo>
                      <a:pt x="927" y="781"/>
                    </a:lnTo>
                    <a:lnTo>
                      <a:pt x="907" y="771"/>
                    </a:lnTo>
                    <a:lnTo>
                      <a:pt x="843" y="732"/>
                    </a:lnTo>
                    <a:lnTo>
                      <a:pt x="827" y="721"/>
                    </a:lnTo>
                    <a:lnTo>
                      <a:pt x="813" y="707"/>
                    </a:lnTo>
                    <a:lnTo>
                      <a:pt x="802" y="691"/>
                    </a:lnTo>
                    <a:lnTo>
                      <a:pt x="783" y="689"/>
                    </a:lnTo>
                    <a:lnTo>
                      <a:pt x="763" y="683"/>
                    </a:lnTo>
                    <a:lnTo>
                      <a:pt x="746" y="674"/>
                    </a:lnTo>
                    <a:lnTo>
                      <a:pt x="681" y="636"/>
                    </a:lnTo>
                    <a:lnTo>
                      <a:pt x="665" y="625"/>
                    </a:lnTo>
                    <a:lnTo>
                      <a:pt x="651" y="610"/>
                    </a:lnTo>
                    <a:lnTo>
                      <a:pt x="640" y="594"/>
                    </a:lnTo>
                    <a:lnTo>
                      <a:pt x="621" y="592"/>
                    </a:lnTo>
                    <a:lnTo>
                      <a:pt x="603" y="587"/>
                    </a:lnTo>
                    <a:lnTo>
                      <a:pt x="584" y="579"/>
                    </a:lnTo>
                    <a:lnTo>
                      <a:pt x="519" y="540"/>
                    </a:lnTo>
                    <a:lnTo>
                      <a:pt x="501" y="526"/>
                    </a:lnTo>
                    <a:lnTo>
                      <a:pt x="484" y="509"/>
                    </a:lnTo>
                    <a:lnTo>
                      <a:pt x="472" y="488"/>
                    </a:lnTo>
                    <a:lnTo>
                      <a:pt x="465" y="466"/>
                    </a:lnTo>
                    <a:lnTo>
                      <a:pt x="461" y="443"/>
                    </a:lnTo>
                    <a:lnTo>
                      <a:pt x="462" y="419"/>
                    </a:lnTo>
                    <a:lnTo>
                      <a:pt x="468" y="397"/>
                    </a:lnTo>
                    <a:lnTo>
                      <a:pt x="478" y="376"/>
                    </a:lnTo>
                    <a:lnTo>
                      <a:pt x="513" y="322"/>
                    </a:lnTo>
                    <a:lnTo>
                      <a:pt x="552" y="272"/>
                    </a:lnTo>
                    <a:lnTo>
                      <a:pt x="595" y="224"/>
                    </a:lnTo>
                    <a:lnTo>
                      <a:pt x="645" y="179"/>
                    </a:lnTo>
                    <a:lnTo>
                      <a:pt x="699" y="137"/>
                    </a:lnTo>
                    <a:lnTo>
                      <a:pt x="756" y="101"/>
                    </a:lnTo>
                    <a:lnTo>
                      <a:pt x="814" y="71"/>
                    </a:lnTo>
                    <a:lnTo>
                      <a:pt x="876" y="46"/>
                    </a:lnTo>
                    <a:lnTo>
                      <a:pt x="940" y="25"/>
                    </a:lnTo>
                    <a:lnTo>
                      <a:pt x="1005" y="10"/>
                    </a:lnTo>
                    <a:lnTo>
                      <a:pt x="1073" y="2"/>
                    </a:lnTo>
                    <a:lnTo>
                      <a:pt x="1141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5"/>
              <p:cNvSpPr>
                <a:spLocks noEditPoints="1"/>
              </p:cNvSpPr>
              <p:nvPr/>
            </p:nvSpPr>
            <p:spPr bwMode="auto">
              <a:xfrm>
                <a:off x="2916" y="1014"/>
                <a:ext cx="173" cy="247"/>
              </a:xfrm>
              <a:custGeom>
                <a:avLst/>
                <a:gdLst>
                  <a:gd name="T0" fmla="*/ 430 w 864"/>
                  <a:gd name="T1" fmla="*/ 62 h 1234"/>
                  <a:gd name="T2" fmla="*/ 395 w 864"/>
                  <a:gd name="T3" fmla="*/ 64 h 1234"/>
                  <a:gd name="T4" fmla="*/ 362 w 864"/>
                  <a:gd name="T5" fmla="*/ 75 h 1234"/>
                  <a:gd name="T6" fmla="*/ 333 w 864"/>
                  <a:gd name="T7" fmla="*/ 91 h 1234"/>
                  <a:gd name="T8" fmla="*/ 307 w 864"/>
                  <a:gd name="T9" fmla="*/ 112 h 1234"/>
                  <a:gd name="T10" fmla="*/ 286 w 864"/>
                  <a:gd name="T11" fmla="*/ 138 h 1234"/>
                  <a:gd name="T12" fmla="*/ 269 w 864"/>
                  <a:gd name="T13" fmla="*/ 168 h 1234"/>
                  <a:gd name="T14" fmla="*/ 260 w 864"/>
                  <a:gd name="T15" fmla="*/ 201 h 1234"/>
                  <a:gd name="T16" fmla="*/ 256 w 864"/>
                  <a:gd name="T17" fmla="*/ 236 h 1234"/>
                  <a:gd name="T18" fmla="*/ 260 w 864"/>
                  <a:gd name="T19" fmla="*/ 271 h 1234"/>
                  <a:gd name="T20" fmla="*/ 269 w 864"/>
                  <a:gd name="T21" fmla="*/ 303 h 1234"/>
                  <a:gd name="T22" fmla="*/ 286 w 864"/>
                  <a:gd name="T23" fmla="*/ 332 h 1234"/>
                  <a:gd name="T24" fmla="*/ 307 w 864"/>
                  <a:gd name="T25" fmla="*/ 359 h 1234"/>
                  <a:gd name="T26" fmla="*/ 333 w 864"/>
                  <a:gd name="T27" fmla="*/ 380 h 1234"/>
                  <a:gd name="T28" fmla="*/ 362 w 864"/>
                  <a:gd name="T29" fmla="*/ 395 h 1234"/>
                  <a:gd name="T30" fmla="*/ 395 w 864"/>
                  <a:gd name="T31" fmla="*/ 406 h 1234"/>
                  <a:gd name="T32" fmla="*/ 430 w 864"/>
                  <a:gd name="T33" fmla="*/ 410 h 1234"/>
                  <a:gd name="T34" fmla="*/ 465 w 864"/>
                  <a:gd name="T35" fmla="*/ 406 h 1234"/>
                  <a:gd name="T36" fmla="*/ 498 w 864"/>
                  <a:gd name="T37" fmla="*/ 395 h 1234"/>
                  <a:gd name="T38" fmla="*/ 528 w 864"/>
                  <a:gd name="T39" fmla="*/ 380 h 1234"/>
                  <a:gd name="T40" fmla="*/ 553 w 864"/>
                  <a:gd name="T41" fmla="*/ 359 h 1234"/>
                  <a:gd name="T42" fmla="*/ 575 w 864"/>
                  <a:gd name="T43" fmla="*/ 332 h 1234"/>
                  <a:gd name="T44" fmla="*/ 591 w 864"/>
                  <a:gd name="T45" fmla="*/ 303 h 1234"/>
                  <a:gd name="T46" fmla="*/ 601 w 864"/>
                  <a:gd name="T47" fmla="*/ 271 h 1234"/>
                  <a:gd name="T48" fmla="*/ 604 w 864"/>
                  <a:gd name="T49" fmla="*/ 236 h 1234"/>
                  <a:gd name="T50" fmla="*/ 601 w 864"/>
                  <a:gd name="T51" fmla="*/ 201 h 1234"/>
                  <a:gd name="T52" fmla="*/ 591 w 864"/>
                  <a:gd name="T53" fmla="*/ 168 h 1234"/>
                  <a:gd name="T54" fmla="*/ 575 w 864"/>
                  <a:gd name="T55" fmla="*/ 138 h 1234"/>
                  <a:gd name="T56" fmla="*/ 553 w 864"/>
                  <a:gd name="T57" fmla="*/ 112 h 1234"/>
                  <a:gd name="T58" fmla="*/ 528 w 864"/>
                  <a:gd name="T59" fmla="*/ 91 h 1234"/>
                  <a:gd name="T60" fmla="*/ 498 w 864"/>
                  <a:gd name="T61" fmla="*/ 75 h 1234"/>
                  <a:gd name="T62" fmla="*/ 465 w 864"/>
                  <a:gd name="T63" fmla="*/ 64 h 1234"/>
                  <a:gd name="T64" fmla="*/ 430 w 864"/>
                  <a:gd name="T65" fmla="*/ 62 h 1234"/>
                  <a:gd name="T66" fmla="*/ 71 w 864"/>
                  <a:gd name="T67" fmla="*/ 0 h 1234"/>
                  <a:gd name="T68" fmla="*/ 793 w 864"/>
                  <a:gd name="T69" fmla="*/ 0 h 1234"/>
                  <a:gd name="T70" fmla="*/ 812 w 864"/>
                  <a:gd name="T71" fmla="*/ 2 h 1234"/>
                  <a:gd name="T72" fmla="*/ 829 w 864"/>
                  <a:gd name="T73" fmla="*/ 11 h 1234"/>
                  <a:gd name="T74" fmla="*/ 844 w 864"/>
                  <a:gd name="T75" fmla="*/ 23 h 1234"/>
                  <a:gd name="T76" fmla="*/ 854 w 864"/>
                  <a:gd name="T77" fmla="*/ 39 h 1234"/>
                  <a:gd name="T78" fmla="*/ 862 w 864"/>
                  <a:gd name="T79" fmla="*/ 58 h 1234"/>
                  <a:gd name="T80" fmla="*/ 864 w 864"/>
                  <a:gd name="T81" fmla="*/ 80 h 1234"/>
                  <a:gd name="T82" fmla="*/ 864 w 864"/>
                  <a:gd name="T83" fmla="*/ 1155 h 1234"/>
                  <a:gd name="T84" fmla="*/ 862 w 864"/>
                  <a:gd name="T85" fmla="*/ 1176 h 1234"/>
                  <a:gd name="T86" fmla="*/ 854 w 864"/>
                  <a:gd name="T87" fmla="*/ 1196 h 1234"/>
                  <a:gd name="T88" fmla="*/ 844 w 864"/>
                  <a:gd name="T89" fmla="*/ 1211 h 1234"/>
                  <a:gd name="T90" fmla="*/ 829 w 864"/>
                  <a:gd name="T91" fmla="*/ 1224 h 1234"/>
                  <a:gd name="T92" fmla="*/ 812 w 864"/>
                  <a:gd name="T93" fmla="*/ 1232 h 1234"/>
                  <a:gd name="T94" fmla="*/ 793 w 864"/>
                  <a:gd name="T95" fmla="*/ 1234 h 1234"/>
                  <a:gd name="T96" fmla="*/ 71 w 864"/>
                  <a:gd name="T97" fmla="*/ 1234 h 1234"/>
                  <a:gd name="T98" fmla="*/ 53 w 864"/>
                  <a:gd name="T99" fmla="*/ 1232 h 1234"/>
                  <a:gd name="T100" fmla="*/ 35 w 864"/>
                  <a:gd name="T101" fmla="*/ 1224 h 1234"/>
                  <a:gd name="T102" fmla="*/ 20 w 864"/>
                  <a:gd name="T103" fmla="*/ 1211 h 1234"/>
                  <a:gd name="T104" fmla="*/ 9 w 864"/>
                  <a:gd name="T105" fmla="*/ 1196 h 1234"/>
                  <a:gd name="T106" fmla="*/ 2 w 864"/>
                  <a:gd name="T107" fmla="*/ 1176 h 1234"/>
                  <a:gd name="T108" fmla="*/ 0 w 864"/>
                  <a:gd name="T109" fmla="*/ 1155 h 1234"/>
                  <a:gd name="T110" fmla="*/ 0 w 864"/>
                  <a:gd name="T111" fmla="*/ 80 h 1234"/>
                  <a:gd name="T112" fmla="*/ 2 w 864"/>
                  <a:gd name="T113" fmla="*/ 58 h 1234"/>
                  <a:gd name="T114" fmla="*/ 9 w 864"/>
                  <a:gd name="T115" fmla="*/ 39 h 1234"/>
                  <a:gd name="T116" fmla="*/ 20 w 864"/>
                  <a:gd name="T117" fmla="*/ 23 h 1234"/>
                  <a:gd name="T118" fmla="*/ 35 w 864"/>
                  <a:gd name="T119" fmla="*/ 11 h 1234"/>
                  <a:gd name="T120" fmla="*/ 53 w 864"/>
                  <a:gd name="T121" fmla="*/ 2 h 1234"/>
                  <a:gd name="T122" fmla="*/ 71 w 864"/>
                  <a:gd name="T123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64" h="1234">
                    <a:moveTo>
                      <a:pt x="430" y="62"/>
                    </a:moveTo>
                    <a:lnTo>
                      <a:pt x="395" y="64"/>
                    </a:lnTo>
                    <a:lnTo>
                      <a:pt x="362" y="75"/>
                    </a:lnTo>
                    <a:lnTo>
                      <a:pt x="333" y="91"/>
                    </a:lnTo>
                    <a:lnTo>
                      <a:pt x="307" y="112"/>
                    </a:lnTo>
                    <a:lnTo>
                      <a:pt x="286" y="138"/>
                    </a:lnTo>
                    <a:lnTo>
                      <a:pt x="269" y="168"/>
                    </a:lnTo>
                    <a:lnTo>
                      <a:pt x="260" y="201"/>
                    </a:lnTo>
                    <a:lnTo>
                      <a:pt x="256" y="236"/>
                    </a:lnTo>
                    <a:lnTo>
                      <a:pt x="260" y="271"/>
                    </a:lnTo>
                    <a:lnTo>
                      <a:pt x="269" y="303"/>
                    </a:lnTo>
                    <a:lnTo>
                      <a:pt x="286" y="332"/>
                    </a:lnTo>
                    <a:lnTo>
                      <a:pt x="307" y="359"/>
                    </a:lnTo>
                    <a:lnTo>
                      <a:pt x="333" y="380"/>
                    </a:lnTo>
                    <a:lnTo>
                      <a:pt x="362" y="395"/>
                    </a:lnTo>
                    <a:lnTo>
                      <a:pt x="395" y="406"/>
                    </a:lnTo>
                    <a:lnTo>
                      <a:pt x="430" y="410"/>
                    </a:lnTo>
                    <a:lnTo>
                      <a:pt x="465" y="406"/>
                    </a:lnTo>
                    <a:lnTo>
                      <a:pt x="498" y="395"/>
                    </a:lnTo>
                    <a:lnTo>
                      <a:pt x="528" y="380"/>
                    </a:lnTo>
                    <a:lnTo>
                      <a:pt x="553" y="359"/>
                    </a:lnTo>
                    <a:lnTo>
                      <a:pt x="575" y="332"/>
                    </a:lnTo>
                    <a:lnTo>
                      <a:pt x="591" y="303"/>
                    </a:lnTo>
                    <a:lnTo>
                      <a:pt x="601" y="271"/>
                    </a:lnTo>
                    <a:lnTo>
                      <a:pt x="604" y="236"/>
                    </a:lnTo>
                    <a:lnTo>
                      <a:pt x="601" y="201"/>
                    </a:lnTo>
                    <a:lnTo>
                      <a:pt x="591" y="168"/>
                    </a:lnTo>
                    <a:lnTo>
                      <a:pt x="575" y="138"/>
                    </a:lnTo>
                    <a:lnTo>
                      <a:pt x="553" y="112"/>
                    </a:lnTo>
                    <a:lnTo>
                      <a:pt x="528" y="91"/>
                    </a:lnTo>
                    <a:lnTo>
                      <a:pt x="498" y="75"/>
                    </a:lnTo>
                    <a:lnTo>
                      <a:pt x="465" y="64"/>
                    </a:lnTo>
                    <a:lnTo>
                      <a:pt x="430" y="62"/>
                    </a:lnTo>
                    <a:close/>
                    <a:moveTo>
                      <a:pt x="71" y="0"/>
                    </a:moveTo>
                    <a:lnTo>
                      <a:pt x="793" y="0"/>
                    </a:lnTo>
                    <a:lnTo>
                      <a:pt x="812" y="2"/>
                    </a:lnTo>
                    <a:lnTo>
                      <a:pt x="829" y="11"/>
                    </a:lnTo>
                    <a:lnTo>
                      <a:pt x="844" y="23"/>
                    </a:lnTo>
                    <a:lnTo>
                      <a:pt x="854" y="39"/>
                    </a:lnTo>
                    <a:lnTo>
                      <a:pt x="862" y="58"/>
                    </a:lnTo>
                    <a:lnTo>
                      <a:pt x="864" y="80"/>
                    </a:lnTo>
                    <a:lnTo>
                      <a:pt x="864" y="1155"/>
                    </a:lnTo>
                    <a:lnTo>
                      <a:pt x="862" y="1176"/>
                    </a:lnTo>
                    <a:lnTo>
                      <a:pt x="854" y="1196"/>
                    </a:lnTo>
                    <a:lnTo>
                      <a:pt x="844" y="1211"/>
                    </a:lnTo>
                    <a:lnTo>
                      <a:pt x="829" y="1224"/>
                    </a:lnTo>
                    <a:lnTo>
                      <a:pt x="812" y="1232"/>
                    </a:lnTo>
                    <a:lnTo>
                      <a:pt x="793" y="1234"/>
                    </a:lnTo>
                    <a:lnTo>
                      <a:pt x="71" y="1234"/>
                    </a:lnTo>
                    <a:lnTo>
                      <a:pt x="53" y="1232"/>
                    </a:lnTo>
                    <a:lnTo>
                      <a:pt x="35" y="1224"/>
                    </a:lnTo>
                    <a:lnTo>
                      <a:pt x="20" y="1211"/>
                    </a:lnTo>
                    <a:lnTo>
                      <a:pt x="9" y="1196"/>
                    </a:lnTo>
                    <a:lnTo>
                      <a:pt x="2" y="1176"/>
                    </a:lnTo>
                    <a:lnTo>
                      <a:pt x="0" y="1155"/>
                    </a:lnTo>
                    <a:lnTo>
                      <a:pt x="0" y="80"/>
                    </a:lnTo>
                    <a:lnTo>
                      <a:pt x="2" y="58"/>
                    </a:lnTo>
                    <a:lnTo>
                      <a:pt x="9" y="39"/>
                    </a:lnTo>
                    <a:lnTo>
                      <a:pt x="20" y="23"/>
                    </a:lnTo>
                    <a:lnTo>
                      <a:pt x="35" y="11"/>
                    </a:lnTo>
                    <a:lnTo>
                      <a:pt x="53" y="2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6F9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6"/>
              <p:cNvSpPr>
                <a:spLocks noEditPoints="1"/>
              </p:cNvSpPr>
              <p:nvPr/>
            </p:nvSpPr>
            <p:spPr bwMode="auto">
              <a:xfrm>
                <a:off x="2796" y="846"/>
                <a:ext cx="398" cy="340"/>
              </a:xfrm>
              <a:custGeom>
                <a:avLst/>
                <a:gdLst>
                  <a:gd name="T0" fmla="*/ 1583 w 1990"/>
                  <a:gd name="T1" fmla="*/ 1699 h 1699"/>
                  <a:gd name="T2" fmla="*/ 479 w 1990"/>
                  <a:gd name="T3" fmla="*/ 1699 h 1699"/>
                  <a:gd name="T4" fmla="*/ 1052 w 1990"/>
                  <a:gd name="T5" fmla="*/ 989 h 1699"/>
                  <a:gd name="T6" fmla="*/ 1112 w 1990"/>
                  <a:gd name="T7" fmla="*/ 1050 h 1699"/>
                  <a:gd name="T8" fmla="*/ 1091 w 1990"/>
                  <a:gd name="T9" fmla="*/ 1133 h 1699"/>
                  <a:gd name="T10" fmla="*/ 1006 w 1990"/>
                  <a:gd name="T11" fmla="*/ 1156 h 1699"/>
                  <a:gd name="T12" fmla="*/ 946 w 1990"/>
                  <a:gd name="T13" fmla="*/ 1096 h 1699"/>
                  <a:gd name="T14" fmla="*/ 969 w 1990"/>
                  <a:gd name="T15" fmla="*/ 1011 h 1699"/>
                  <a:gd name="T16" fmla="*/ 1583 w 1990"/>
                  <a:gd name="T17" fmla="*/ 910 h 1699"/>
                  <a:gd name="T18" fmla="*/ 1814 w 1990"/>
                  <a:gd name="T19" fmla="*/ 978 h 1699"/>
                  <a:gd name="T20" fmla="*/ 1956 w 1990"/>
                  <a:gd name="T21" fmla="*/ 1065 h 1699"/>
                  <a:gd name="T22" fmla="*/ 1990 w 1990"/>
                  <a:gd name="T23" fmla="*/ 1143 h 1699"/>
                  <a:gd name="T24" fmla="*/ 1990 w 1990"/>
                  <a:gd name="T25" fmla="*/ 1368 h 1699"/>
                  <a:gd name="T26" fmla="*/ 1937 w 1990"/>
                  <a:gd name="T27" fmla="*/ 1461 h 1699"/>
                  <a:gd name="T28" fmla="*/ 1791 w 1990"/>
                  <a:gd name="T29" fmla="*/ 1541 h 1699"/>
                  <a:gd name="T30" fmla="*/ 1808 w 1990"/>
                  <a:gd name="T31" fmla="*/ 1207 h 1699"/>
                  <a:gd name="T32" fmla="*/ 1837 w 1990"/>
                  <a:gd name="T33" fmla="*/ 1119 h 1699"/>
                  <a:gd name="T34" fmla="*/ 1756 w 1990"/>
                  <a:gd name="T35" fmla="*/ 1035 h 1699"/>
                  <a:gd name="T36" fmla="*/ 1583 w 1990"/>
                  <a:gd name="T37" fmla="*/ 966 h 1699"/>
                  <a:gd name="T38" fmla="*/ 481 w 1990"/>
                  <a:gd name="T39" fmla="*/ 896 h 1699"/>
                  <a:gd name="T40" fmla="*/ 421 w 1990"/>
                  <a:gd name="T41" fmla="*/ 963 h 1699"/>
                  <a:gd name="T42" fmla="*/ 240 w 1990"/>
                  <a:gd name="T43" fmla="*/ 1032 h 1699"/>
                  <a:gd name="T44" fmla="*/ 155 w 1990"/>
                  <a:gd name="T45" fmla="*/ 1117 h 1699"/>
                  <a:gd name="T46" fmla="*/ 181 w 1990"/>
                  <a:gd name="T47" fmla="*/ 1206 h 1699"/>
                  <a:gd name="T48" fmla="*/ 267 w 1990"/>
                  <a:gd name="T49" fmla="*/ 1265 h 1699"/>
                  <a:gd name="T50" fmla="*/ 125 w 1990"/>
                  <a:gd name="T51" fmla="*/ 1507 h 1699"/>
                  <a:gd name="T52" fmla="*/ 15 w 1990"/>
                  <a:gd name="T53" fmla="*/ 1417 h 1699"/>
                  <a:gd name="T54" fmla="*/ 0 w 1990"/>
                  <a:gd name="T55" fmla="*/ 1350 h 1699"/>
                  <a:gd name="T56" fmla="*/ 0 w 1990"/>
                  <a:gd name="T57" fmla="*/ 1254 h 1699"/>
                  <a:gd name="T58" fmla="*/ 0 w 1990"/>
                  <a:gd name="T59" fmla="*/ 1160 h 1699"/>
                  <a:gd name="T60" fmla="*/ 0 w 1990"/>
                  <a:gd name="T61" fmla="*/ 1140 h 1699"/>
                  <a:gd name="T62" fmla="*/ 61 w 1990"/>
                  <a:gd name="T63" fmla="*/ 1043 h 1699"/>
                  <a:gd name="T64" fmla="*/ 229 w 1990"/>
                  <a:gd name="T65" fmla="*/ 958 h 1699"/>
                  <a:gd name="T66" fmla="*/ 481 w 1990"/>
                  <a:gd name="T67" fmla="*/ 896 h 1699"/>
                  <a:gd name="T68" fmla="*/ 1116 w 1990"/>
                  <a:gd name="T69" fmla="*/ 392 h 1699"/>
                  <a:gd name="T70" fmla="*/ 1238 w 1990"/>
                  <a:gd name="T71" fmla="*/ 483 h 1699"/>
                  <a:gd name="T72" fmla="*/ 1163 w 1990"/>
                  <a:gd name="T73" fmla="*/ 509 h 1699"/>
                  <a:gd name="T74" fmla="*/ 1038 w 1990"/>
                  <a:gd name="T75" fmla="*/ 452 h 1699"/>
                  <a:gd name="T76" fmla="*/ 907 w 1990"/>
                  <a:gd name="T77" fmla="*/ 486 h 1699"/>
                  <a:gd name="T78" fmla="*/ 784 w 1990"/>
                  <a:gd name="T79" fmla="*/ 511 h 1699"/>
                  <a:gd name="T80" fmla="*/ 890 w 1990"/>
                  <a:gd name="T81" fmla="*/ 409 h 1699"/>
                  <a:gd name="T82" fmla="*/ 1021 w 1990"/>
                  <a:gd name="T83" fmla="*/ 188 h 1699"/>
                  <a:gd name="T84" fmla="*/ 1219 w 1990"/>
                  <a:gd name="T85" fmla="*/ 232 h 1699"/>
                  <a:gd name="T86" fmla="*/ 1375 w 1990"/>
                  <a:gd name="T87" fmla="*/ 352 h 1699"/>
                  <a:gd name="T88" fmla="*/ 1328 w 1990"/>
                  <a:gd name="T89" fmla="*/ 413 h 1699"/>
                  <a:gd name="T90" fmla="*/ 1178 w 1990"/>
                  <a:gd name="T91" fmla="*/ 296 h 1699"/>
                  <a:gd name="T92" fmla="*/ 998 w 1990"/>
                  <a:gd name="T93" fmla="*/ 264 h 1699"/>
                  <a:gd name="T94" fmla="*/ 822 w 1990"/>
                  <a:gd name="T95" fmla="*/ 317 h 1699"/>
                  <a:gd name="T96" fmla="*/ 687 w 1990"/>
                  <a:gd name="T97" fmla="*/ 452 h 1699"/>
                  <a:gd name="T98" fmla="*/ 693 w 1990"/>
                  <a:gd name="T99" fmla="*/ 323 h 1699"/>
                  <a:gd name="T100" fmla="*/ 871 w 1990"/>
                  <a:gd name="T101" fmla="*/ 213 h 1699"/>
                  <a:gd name="T102" fmla="*/ 992 w 1990"/>
                  <a:gd name="T103" fmla="*/ 0 h 1699"/>
                  <a:gd name="T104" fmla="*/ 1225 w 1990"/>
                  <a:gd name="T105" fmla="*/ 32 h 1699"/>
                  <a:gd name="T106" fmla="*/ 1435 w 1990"/>
                  <a:gd name="T107" fmla="*/ 148 h 1699"/>
                  <a:gd name="T108" fmla="*/ 1580 w 1990"/>
                  <a:gd name="T109" fmla="*/ 316 h 1699"/>
                  <a:gd name="T110" fmla="*/ 1429 w 1990"/>
                  <a:gd name="T111" fmla="*/ 243 h 1699"/>
                  <a:gd name="T112" fmla="*/ 1238 w 1990"/>
                  <a:gd name="T113" fmla="*/ 118 h 1699"/>
                  <a:gd name="T114" fmla="*/ 1021 w 1990"/>
                  <a:gd name="T115" fmla="*/ 75 h 1699"/>
                  <a:gd name="T116" fmla="*/ 804 w 1990"/>
                  <a:gd name="T117" fmla="*/ 118 h 1699"/>
                  <a:gd name="T118" fmla="*/ 613 w 1990"/>
                  <a:gd name="T119" fmla="*/ 243 h 1699"/>
                  <a:gd name="T120" fmla="*/ 461 w 1990"/>
                  <a:gd name="T121" fmla="*/ 318 h 1699"/>
                  <a:gd name="T122" fmla="*/ 606 w 1990"/>
                  <a:gd name="T123" fmla="*/ 148 h 1699"/>
                  <a:gd name="T124" fmla="*/ 817 w 1990"/>
                  <a:gd name="T125" fmla="*/ 32 h 1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90" h="1699">
                    <a:moveTo>
                      <a:pt x="1583" y="1265"/>
                    </a:moveTo>
                    <a:lnTo>
                      <a:pt x="1671" y="1265"/>
                    </a:lnTo>
                    <a:lnTo>
                      <a:pt x="1671" y="1699"/>
                    </a:lnTo>
                    <a:lnTo>
                      <a:pt x="1583" y="1699"/>
                    </a:lnTo>
                    <a:lnTo>
                      <a:pt x="1583" y="1265"/>
                    </a:lnTo>
                    <a:close/>
                    <a:moveTo>
                      <a:pt x="387" y="1265"/>
                    </a:moveTo>
                    <a:lnTo>
                      <a:pt x="479" y="1265"/>
                    </a:lnTo>
                    <a:lnTo>
                      <a:pt x="479" y="1699"/>
                    </a:lnTo>
                    <a:lnTo>
                      <a:pt x="387" y="1699"/>
                    </a:lnTo>
                    <a:lnTo>
                      <a:pt x="387" y="1265"/>
                    </a:lnTo>
                    <a:close/>
                    <a:moveTo>
                      <a:pt x="1029" y="986"/>
                    </a:moveTo>
                    <a:lnTo>
                      <a:pt x="1052" y="989"/>
                    </a:lnTo>
                    <a:lnTo>
                      <a:pt x="1073" y="998"/>
                    </a:lnTo>
                    <a:lnTo>
                      <a:pt x="1091" y="1011"/>
                    </a:lnTo>
                    <a:lnTo>
                      <a:pt x="1103" y="1029"/>
                    </a:lnTo>
                    <a:lnTo>
                      <a:pt x="1112" y="1050"/>
                    </a:lnTo>
                    <a:lnTo>
                      <a:pt x="1116" y="1073"/>
                    </a:lnTo>
                    <a:lnTo>
                      <a:pt x="1112" y="1096"/>
                    </a:lnTo>
                    <a:lnTo>
                      <a:pt x="1103" y="1116"/>
                    </a:lnTo>
                    <a:lnTo>
                      <a:pt x="1091" y="1133"/>
                    </a:lnTo>
                    <a:lnTo>
                      <a:pt x="1073" y="1146"/>
                    </a:lnTo>
                    <a:lnTo>
                      <a:pt x="1052" y="1156"/>
                    </a:lnTo>
                    <a:lnTo>
                      <a:pt x="1029" y="1159"/>
                    </a:lnTo>
                    <a:lnTo>
                      <a:pt x="1006" y="1156"/>
                    </a:lnTo>
                    <a:lnTo>
                      <a:pt x="986" y="1146"/>
                    </a:lnTo>
                    <a:lnTo>
                      <a:pt x="969" y="1133"/>
                    </a:lnTo>
                    <a:lnTo>
                      <a:pt x="954" y="1116"/>
                    </a:lnTo>
                    <a:lnTo>
                      <a:pt x="946" y="1096"/>
                    </a:lnTo>
                    <a:lnTo>
                      <a:pt x="943" y="1073"/>
                    </a:lnTo>
                    <a:lnTo>
                      <a:pt x="946" y="1050"/>
                    </a:lnTo>
                    <a:lnTo>
                      <a:pt x="954" y="1029"/>
                    </a:lnTo>
                    <a:lnTo>
                      <a:pt x="969" y="1011"/>
                    </a:lnTo>
                    <a:lnTo>
                      <a:pt x="986" y="998"/>
                    </a:lnTo>
                    <a:lnTo>
                      <a:pt x="1006" y="989"/>
                    </a:lnTo>
                    <a:lnTo>
                      <a:pt x="1029" y="986"/>
                    </a:lnTo>
                    <a:close/>
                    <a:moveTo>
                      <a:pt x="1583" y="910"/>
                    </a:moveTo>
                    <a:lnTo>
                      <a:pt x="1648" y="925"/>
                    </a:lnTo>
                    <a:lnTo>
                      <a:pt x="1709" y="941"/>
                    </a:lnTo>
                    <a:lnTo>
                      <a:pt x="1764" y="959"/>
                    </a:lnTo>
                    <a:lnTo>
                      <a:pt x="1814" y="978"/>
                    </a:lnTo>
                    <a:lnTo>
                      <a:pt x="1858" y="999"/>
                    </a:lnTo>
                    <a:lnTo>
                      <a:pt x="1898" y="1020"/>
                    </a:lnTo>
                    <a:lnTo>
                      <a:pt x="1930" y="1043"/>
                    </a:lnTo>
                    <a:lnTo>
                      <a:pt x="1956" y="1065"/>
                    </a:lnTo>
                    <a:lnTo>
                      <a:pt x="1975" y="1090"/>
                    </a:lnTo>
                    <a:lnTo>
                      <a:pt x="1987" y="1115"/>
                    </a:lnTo>
                    <a:lnTo>
                      <a:pt x="1990" y="1140"/>
                    </a:lnTo>
                    <a:lnTo>
                      <a:pt x="1990" y="1143"/>
                    </a:lnTo>
                    <a:lnTo>
                      <a:pt x="1990" y="1143"/>
                    </a:lnTo>
                    <a:lnTo>
                      <a:pt x="1990" y="1364"/>
                    </a:lnTo>
                    <a:lnTo>
                      <a:pt x="1990" y="1364"/>
                    </a:lnTo>
                    <a:lnTo>
                      <a:pt x="1990" y="1368"/>
                    </a:lnTo>
                    <a:lnTo>
                      <a:pt x="1987" y="1392"/>
                    </a:lnTo>
                    <a:lnTo>
                      <a:pt x="1977" y="1415"/>
                    </a:lnTo>
                    <a:lnTo>
                      <a:pt x="1960" y="1438"/>
                    </a:lnTo>
                    <a:lnTo>
                      <a:pt x="1937" y="1461"/>
                    </a:lnTo>
                    <a:lnTo>
                      <a:pt x="1909" y="1481"/>
                    </a:lnTo>
                    <a:lnTo>
                      <a:pt x="1875" y="1502"/>
                    </a:lnTo>
                    <a:lnTo>
                      <a:pt x="1836" y="1521"/>
                    </a:lnTo>
                    <a:lnTo>
                      <a:pt x="1791" y="1541"/>
                    </a:lnTo>
                    <a:lnTo>
                      <a:pt x="1791" y="1265"/>
                    </a:lnTo>
                    <a:lnTo>
                      <a:pt x="1788" y="1246"/>
                    </a:lnTo>
                    <a:lnTo>
                      <a:pt x="1784" y="1227"/>
                    </a:lnTo>
                    <a:lnTo>
                      <a:pt x="1808" y="1207"/>
                    </a:lnTo>
                    <a:lnTo>
                      <a:pt x="1826" y="1185"/>
                    </a:lnTo>
                    <a:lnTo>
                      <a:pt x="1837" y="1163"/>
                    </a:lnTo>
                    <a:lnTo>
                      <a:pt x="1840" y="1140"/>
                    </a:lnTo>
                    <a:lnTo>
                      <a:pt x="1837" y="1119"/>
                    </a:lnTo>
                    <a:lnTo>
                      <a:pt x="1826" y="1096"/>
                    </a:lnTo>
                    <a:lnTo>
                      <a:pt x="1809" y="1075"/>
                    </a:lnTo>
                    <a:lnTo>
                      <a:pt x="1785" y="1055"/>
                    </a:lnTo>
                    <a:lnTo>
                      <a:pt x="1756" y="1035"/>
                    </a:lnTo>
                    <a:lnTo>
                      <a:pt x="1721" y="1016"/>
                    </a:lnTo>
                    <a:lnTo>
                      <a:pt x="1680" y="998"/>
                    </a:lnTo>
                    <a:lnTo>
                      <a:pt x="1634" y="982"/>
                    </a:lnTo>
                    <a:lnTo>
                      <a:pt x="1583" y="966"/>
                    </a:lnTo>
                    <a:lnTo>
                      <a:pt x="1583" y="917"/>
                    </a:lnTo>
                    <a:lnTo>
                      <a:pt x="1583" y="913"/>
                    </a:lnTo>
                    <a:lnTo>
                      <a:pt x="1583" y="910"/>
                    </a:lnTo>
                    <a:close/>
                    <a:moveTo>
                      <a:pt x="481" y="896"/>
                    </a:moveTo>
                    <a:lnTo>
                      <a:pt x="480" y="906"/>
                    </a:lnTo>
                    <a:lnTo>
                      <a:pt x="479" y="917"/>
                    </a:lnTo>
                    <a:lnTo>
                      <a:pt x="479" y="948"/>
                    </a:lnTo>
                    <a:lnTo>
                      <a:pt x="421" y="963"/>
                    </a:lnTo>
                    <a:lnTo>
                      <a:pt x="368" y="978"/>
                    </a:lnTo>
                    <a:lnTo>
                      <a:pt x="321" y="995"/>
                    </a:lnTo>
                    <a:lnTo>
                      <a:pt x="277" y="1013"/>
                    </a:lnTo>
                    <a:lnTo>
                      <a:pt x="240" y="1032"/>
                    </a:lnTo>
                    <a:lnTo>
                      <a:pt x="209" y="1052"/>
                    </a:lnTo>
                    <a:lnTo>
                      <a:pt x="184" y="1073"/>
                    </a:lnTo>
                    <a:lnTo>
                      <a:pt x="166" y="1096"/>
                    </a:lnTo>
                    <a:lnTo>
                      <a:pt x="155" y="1117"/>
                    </a:lnTo>
                    <a:lnTo>
                      <a:pt x="151" y="1140"/>
                    </a:lnTo>
                    <a:lnTo>
                      <a:pt x="154" y="1163"/>
                    </a:lnTo>
                    <a:lnTo>
                      <a:pt x="165" y="1185"/>
                    </a:lnTo>
                    <a:lnTo>
                      <a:pt x="181" y="1206"/>
                    </a:lnTo>
                    <a:lnTo>
                      <a:pt x="204" y="1226"/>
                    </a:lnTo>
                    <a:lnTo>
                      <a:pt x="233" y="1246"/>
                    </a:lnTo>
                    <a:lnTo>
                      <a:pt x="267" y="1264"/>
                    </a:lnTo>
                    <a:lnTo>
                      <a:pt x="267" y="1265"/>
                    </a:lnTo>
                    <a:lnTo>
                      <a:pt x="267" y="1564"/>
                    </a:lnTo>
                    <a:lnTo>
                      <a:pt x="214" y="1545"/>
                    </a:lnTo>
                    <a:lnTo>
                      <a:pt x="167" y="1526"/>
                    </a:lnTo>
                    <a:lnTo>
                      <a:pt x="125" y="1507"/>
                    </a:lnTo>
                    <a:lnTo>
                      <a:pt x="88" y="1485"/>
                    </a:lnTo>
                    <a:lnTo>
                      <a:pt x="57" y="1463"/>
                    </a:lnTo>
                    <a:lnTo>
                      <a:pt x="33" y="1440"/>
                    </a:lnTo>
                    <a:lnTo>
                      <a:pt x="15" y="1417"/>
                    </a:lnTo>
                    <a:lnTo>
                      <a:pt x="4" y="1393"/>
                    </a:lnTo>
                    <a:lnTo>
                      <a:pt x="0" y="1368"/>
                    </a:lnTo>
                    <a:lnTo>
                      <a:pt x="0" y="1363"/>
                    </a:lnTo>
                    <a:lnTo>
                      <a:pt x="0" y="1350"/>
                    </a:lnTo>
                    <a:lnTo>
                      <a:pt x="0" y="1331"/>
                    </a:lnTo>
                    <a:lnTo>
                      <a:pt x="0" y="1307"/>
                    </a:lnTo>
                    <a:lnTo>
                      <a:pt x="0" y="1282"/>
                    </a:lnTo>
                    <a:lnTo>
                      <a:pt x="0" y="1254"/>
                    </a:lnTo>
                    <a:lnTo>
                      <a:pt x="0" y="1226"/>
                    </a:lnTo>
                    <a:lnTo>
                      <a:pt x="0" y="1201"/>
                    </a:lnTo>
                    <a:lnTo>
                      <a:pt x="0" y="1178"/>
                    </a:lnTo>
                    <a:lnTo>
                      <a:pt x="0" y="1160"/>
                    </a:lnTo>
                    <a:lnTo>
                      <a:pt x="0" y="1148"/>
                    </a:lnTo>
                    <a:lnTo>
                      <a:pt x="0" y="1144"/>
                    </a:lnTo>
                    <a:lnTo>
                      <a:pt x="1" y="1144"/>
                    </a:lnTo>
                    <a:lnTo>
                      <a:pt x="0" y="1140"/>
                    </a:lnTo>
                    <a:lnTo>
                      <a:pt x="5" y="1115"/>
                    </a:lnTo>
                    <a:lnTo>
                      <a:pt x="16" y="1090"/>
                    </a:lnTo>
                    <a:lnTo>
                      <a:pt x="35" y="1065"/>
                    </a:lnTo>
                    <a:lnTo>
                      <a:pt x="61" y="1043"/>
                    </a:lnTo>
                    <a:lnTo>
                      <a:pt x="93" y="1020"/>
                    </a:lnTo>
                    <a:lnTo>
                      <a:pt x="133" y="998"/>
                    </a:lnTo>
                    <a:lnTo>
                      <a:pt x="178" y="977"/>
                    </a:lnTo>
                    <a:lnTo>
                      <a:pt x="229" y="958"/>
                    </a:lnTo>
                    <a:lnTo>
                      <a:pt x="284" y="941"/>
                    </a:lnTo>
                    <a:lnTo>
                      <a:pt x="346" y="924"/>
                    </a:lnTo>
                    <a:lnTo>
                      <a:pt x="411" y="910"/>
                    </a:lnTo>
                    <a:lnTo>
                      <a:pt x="481" y="896"/>
                    </a:lnTo>
                    <a:close/>
                    <a:moveTo>
                      <a:pt x="1001" y="376"/>
                    </a:moveTo>
                    <a:lnTo>
                      <a:pt x="1040" y="376"/>
                    </a:lnTo>
                    <a:lnTo>
                      <a:pt x="1079" y="382"/>
                    </a:lnTo>
                    <a:lnTo>
                      <a:pt x="1116" y="392"/>
                    </a:lnTo>
                    <a:lnTo>
                      <a:pt x="1151" y="409"/>
                    </a:lnTo>
                    <a:lnTo>
                      <a:pt x="1185" y="429"/>
                    </a:lnTo>
                    <a:lnTo>
                      <a:pt x="1216" y="456"/>
                    </a:lnTo>
                    <a:lnTo>
                      <a:pt x="1238" y="483"/>
                    </a:lnTo>
                    <a:lnTo>
                      <a:pt x="1258" y="511"/>
                    </a:lnTo>
                    <a:lnTo>
                      <a:pt x="1193" y="549"/>
                    </a:lnTo>
                    <a:lnTo>
                      <a:pt x="1179" y="529"/>
                    </a:lnTo>
                    <a:lnTo>
                      <a:pt x="1163" y="509"/>
                    </a:lnTo>
                    <a:lnTo>
                      <a:pt x="1135" y="486"/>
                    </a:lnTo>
                    <a:lnTo>
                      <a:pt x="1104" y="469"/>
                    </a:lnTo>
                    <a:lnTo>
                      <a:pt x="1071" y="457"/>
                    </a:lnTo>
                    <a:lnTo>
                      <a:pt x="1038" y="452"/>
                    </a:lnTo>
                    <a:lnTo>
                      <a:pt x="1004" y="452"/>
                    </a:lnTo>
                    <a:lnTo>
                      <a:pt x="970" y="457"/>
                    </a:lnTo>
                    <a:lnTo>
                      <a:pt x="937" y="469"/>
                    </a:lnTo>
                    <a:lnTo>
                      <a:pt x="907" y="486"/>
                    </a:lnTo>
                    <a:lnTo>
                      <a:pt x="879" y="509"/>
                    </a:lnTo>
                    <a:lnTo>
                      <a:pt x="862" y="529"/>
                    </a:lnTo>
                    <a:lnTo>
                      <a:pt x="849" y="549"/>
                    </a:lnTo>
                    <a:lnTo>
                      <a:pt x="784" y="511"/>
                    </a:lnTo>
                    <a:lnTo>
                      <a:pt x="803" y="483"/>
                    </a:lnTo>
                    <a:lnTo>
                      <a:pt x="826" y="456"/>
                    </a:lnTo>
                    <a:lnTo>
                      <a:pt x="856" y="429"/>
                    </a:lnTo>
                    <a:lnTo>
                      <a:pt x="890" y="409"/>
                    </a:lnTo>
                    <a:lnTo>
                      <a:pt x="926" y="392"/>
                    </a:lnTo>
                    <a:lnTo>
                      <a:pt x="964" y="382"/>
                    </a:lnTo>
                    <a:lnTo>
                      <a:pt x="1001" y="376"/>
                    </a:lnTo>
                    <a:close/>
                    <a:moveTo>
                      <a:pt x="1021" y="188"/>
                    </a:moveTo>
                    <a:lnTo>
                      <a:pt x="1071" y="190"/>
                    </a:lnTo>
                    <a:lnTo>
                      <a:pt x="1122" y="199"/>
                    </a:lnTo>
                    <a:lnTo>
                      <a:pt x="1172" y="213"/>
                    </a:lnTo>
                    <a:lnTo>
                      <a:pt x="1219" y="232"/>
                    </a:lnTo>
                    <a:lnTo>
                      <a:pt x="1265" y="257"/>
                    </a:lnTo>
                    <a:lnTo>
                      <a:pt x="1308" y="288"/>
                    </a:lnTo>
                    <a:lnTo>
                      <a:pt x="1349" y="323"/>
                    </a:lnTo>
                    <a:lnTo>
                      <a:pt x="1375" y="352"/>
                    </a:lnTo>
                    <a:lnTo>
                      <a:pt x="1399" y="382"/>
                    </a:lnTo>
                    <a:lnTo>
                      <a:pt x="1420" y="413"/>
                    </a:lnTo>
                    <a:lnTo>
                      <a:pt x="1354" y="452"/>
                    </a:lnTo>
                    <a:lnTo>
                      <a:pt x="1328" y="413"/>
                    </a:lnTo>
                    <a:lnTo>
                      <a:pt x="1296" y="376"/>
                    </a:lnTo>
                    <a:lnTo>
                      <a:pt x="1259" y="345"/>
                    </a:lnTo>
                    <a:lnTo>
                      <a:pt x="1220" y="317"/>
                    </a:lnTo>
                    <a:lnTo>
                      <a:pt x="1178" y="296"/>
                    </a:lnTo>
                    <a:lnTo>
                      <a:pt x="1134" y="280"/>
                    </a:lnTo>
                    <a:lnTo>
                      <a:pt x="1089" y="269"/>
                    </a:lnTo>
                    <a:lnTo>
                      <a:pt x="1044" y="264"/>
                    </a:lnTo>
                    <a:lnTo>
                      <a:pt x="998" y="264"/>
                    </a:lnTo>
                    <a:lnTo>
                      <a:pt x="953" y="269"/>
                    </a:lnTo>
                    <a:lnTo>
                      <a:pt x="907" y="280"/>
                    </a:lnTo>
                    <a:lnTo>
                      <a:pt x="863" y="296"/>
                    </a:lnTo>
                    <a:lnTo>
                      <a:pt x="822" y="317"/>
                    </a:lnTo>
                    <a:lnTo>
                      <a:pt x="782" y="345"/>
                    </a:lnTo>
                    <a:lnTo>
                      <a:pt x="746" y="376"/>
                    </a:lnTo>
                    <a:lnTo>
                      <a:pt x="713" y="414"/>
                    </a:lnTo>
                    <a:lnTo>
                      <a:pt x="687" y="452"/>
                    </a:lnTo>
                    <a:lnTo>
                      <a:pt x="623" y="414"/>
                    </a:lnTo>
                    <a:lnTo>
                      <a:pt x="643" y="382"/>
                    </a:lnTo>
                    <a:lnTo>
                      <a:pt x="666" y="352"/>
                    </a:lnTo>
                    <a:lnTo>
                      <a:pt x="693" y="323"/>
                    </a:lnTo>
                    <a:lnTo>
                      <a:pt x="733" y="288"/>
                    </a:lnTo>
                    <a:lnTo>
                      <a:pt x="776" y="257"/>
                    </a:lnTo>
                    <a:lnTo>
                      <a:pt x="822" y="232"/>
                    </a:lnTo>
                    <a:lnTo>
                      <a:pt x="871" y="213"/>
                    </a:lnTo>
                    <a:lnTo>
                      <a:pt x="920" y="199"/>
                    </a:lnTo>
                    <a:lnTo>
                      <a:pt x="970" y="190"/>
                    </a:lnTo>
                    <a:lnTo>
                      <a:pt x="1021" y="188"/>
                    </a:lnTo>
                    <a:close/>
                    <a:moveTo>
                      <a:pt x="992" y="0"/>
                    </a:moveTo>
                    <a:lnTo>
                      <a:pt x="1051" y="0"/>
                    </a:lnTo>
                    <a:lnTo>
                      <a:pt x="1109" y="6"/>
                    </a:lnTo>
                    <a:lnTo>
                      <a:pt x="1167" y="16"/>
                    </a:lnTo>
                    <a:lnTo>
                      <a:pt x="1225" y="32"/>
                    </a:lnTo>
                    <a:lnTo>
                      <a:pt x="1281" y="53"/>
                    </a:lnTo>
                    <a:lnTo>
                      <a:pt x="1335" y="80"/>
                    </a:lnTo>
                    <a:lnTo>
                      <a:pt x="1386" y="112"/>
                    </a:lnTo>
                    <a:lnTo>
                      <a:pt x="1435" y="148"/>
                    </a:lnTo>
                    <a:lnTo>
                      <a:pt x="1482" y="190"/>
                    </a:lnTo>
                    <a:lnTo>
                      <a:pt x="1519" y="230"/>
                    </a:lnTo>
                    <a:lnTo>
                      <a:pt x="1551" y="272"/>
                    </a:lnTo>
                    <a:lnTo>
                      <a:pt x="1580" y="316"/>
                    </a:lnTo>
                    <a:lnTo>
                      <a:pt x="1516" y="355"/>
                    </a:lnTo>
                    <a:lnTo>
                      <a:pt x="1490" y="316"/>
                    </a:lnTo>
                    <a:lnTo>
                      <a:pt x="1462" y="280"/>
                    </a:lnTo>
                    <a:lnTo>
                      <a:pt x="1429" y="243"/>
                    </a:lnTo>
                    <a:lnTo>
                      <a:pt x="1386" y="205"/>
                    </a:lnTo>
                    <a:lnTo>
                      <a:pt x="1339" y="170"/>
                    </a:lnTo>
                    <a:lnTo>
                      <a:pt x="1289" y="141"/>
                    </a:lnTo>
                    <a:lnTo>
                      <a:pt x="1238" y="118"/>
                    </a:lnTo>
                    <a:lnTo>
                      <a:pt x="1185" y="98"/>
                    </a:lnTo>
                    <a:lnTo>
                      <a:pt x="1132" y="86"/>
                    </a:lnTo>
                    <a:lnTo>
                      <a:pt x="1076" y="78"/>
                    </a:lnTo>
                    <a:lnTo>
                      <a:pt x="1021" y="75"/>
                    </a:lnTo>
                    <a:lnTo>
                      <a:pt x="966" y="78"/>
                    </a:lnTo>
                    <a:lnTo>
                      <a:pt x="911" y="86"/>
                    </a:lnTo>
                    <a:lnTo>
                      <a:pt x="856" y="98"/>
                    </a:lnTo>
                    <a:lnTo>
                      <a:pt x="804" y="118"/>
                    </a:lnTo>
                    <a:lnTo>
                      <a:pt x="752" y="141"/>
                    </a:lnTo>
                    <a:lnTo>
                      <a:pt x="704" y="170"/>
                    </a:lnTo>
                    <a:lnTo>
                      <a:pt x="657" y="205"/>
                    </a:lnTo>
                    <a:lnTo>
                      <a:pt x="613" y="243"/>
                    </a:lnTo>
                    <a:lnTo>
                      <a:pt x="580" y="280"/>
                    </a:lnTo>
                    <a:lnTo>
                      <a:pt x="551" y="317"/>
                    </a:lnTo>
                    <a:lnTo>
                      <a:pt x="525" y="357"/>
                    </a:lnTo>
                    <a:lnTo>
                      <a:pt x="461" y="318"/>
                    </a:lnTo>
                    <a:lnTo>
                      <a:pt x="490" y="274"/>
                    </a:lnTo>
                    <a:lnTo>
                      <a:pt x="522" y="231"/>
                    </a:lnTo>
                    <a:lnTo>
                      <a:pt x="560" y="190"/>
                    </a:lnTo>
                    <a:lnTo>
                      <a:pt x="606" y="148"/>
                    </a:lnTo>
                    <a:lnTo>
                      <a:pt x="655" y="112"/>
                    </a:lnTo>
                    <a:lnTo>
                      <a:pt x="707" y="80"/>
                    </a:lnTo>
                    <a:lnTo>
                      <a:pt x="762" y="53"/>
                    </a:lnTo>
                    <a:lnTo>
                      <a:pt x="817" y="32"/>
                    </a:lnTo>
                    <a:lnTo>
                      <a:pt x="874" y="16"/>
                    </a:lnTo>
                    <a:lnTo>
                      <a:pt x="932" y="6"/>
                    </a:lnTo>
                    <a:lnTo>
                      <a:pt x="992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53"/>
            <p:cNvGrpSpPr>
              <a:grpSpLocks noChangeAspect="1"/>
            </p:cNvGrpSpPr>
            <p:nvPr/>
          </p:nvGrpSpPr>
          <p:grpSpPr bwMode="auto">
            <a:xfrm>
              <a:off x="823694" y="677981"/>
              <a:ext cx="703700" cy="465158"/>
              <a:chOff x="2759" y="1266"/>
              <a:chExt cx="590" cy="390"/>
            </a:xfrm>
          </p:grpSpPr>
          <p:sp useBgFill="1">
            <p:nvSpPr>
              <p:cNvPr id="62" name="Freeform 55"/>
              <p:cNvSpPr>
                <a:spLocks/>
              </p:cNvSpPr>
              <p:nvPr/>
            </p:nvSpPr>
            <p:spPr bwMode="auto">
              <a:xfrm>
                <a:off x="2759" y="1266"/>
                <a:ext cx="590" cy="390"/>
              </a:xfrm>
              <a:custGeom>
                <a:avLst/>
                <a:gdLst>
                  <a:gd name="T0" fmla="*/ 1884 w 2950"/>
                  <a:gd name="T1" fmla="*/ 10 h 1948"/>
                  <a:gd name="T2" fmla="*/ 1934 w 2950"/>
                  <a:gd name="T3" fmla="*/ 43 h 1948"/>
                  <a:gd name="T4" fmla="*/ 1975 w 2950"/>
                  <a:gd name="T5" fmla="*/ 83 h 1948"/>
                  <a:gd name="T6" fmla="*/ 2088 w 2950"/>
                  <a:gd name="T7" fmla="*/ 409 h 1948"/>
                  <a:gd name="T8" fmla="*/ 2070 w 2950"/>
                  <a:gd name="T9" fmla="*/ 758 h 1948"/>
                  <a:gd name="T10" fmla="*/ 2030 w 2950"/>
                  <a:gd name="T11" fmla="*/ 823 h 1948"/>
                  <a:gd name="T12" fmla="*/ 1847 w 2950"/>
                  <a:gd name="T13" fmla="*/ 893 h 1948"/>
                  <a:gd name="T14" fmla="*/ 1849 w 2950"/>
                  <a:gd name="T15" fmla="*/ 945 h 1948"/>
                  <a:gd name="T16" fmla="*/ 2515 w 2950"/>
                  <a:gd name="T17" fmla="*/ 1240 h 1948"/>
                  <a:gd name="T18" fmla="*/ 2541 w 2950"/>
                  <a:gd name="T19" fmla="*/ 1165 h 1948"/>
                  <a:gd name="T20" fmla="*/ 2608 w 2950"/>
                  <a:gd name="T21" fmla="*/ 1124 h 1948"/>
                  <a:gd name="T22" fmla="*/ 2620 w 2950"/>
                  <a:gd name="T23" fmla="*/ 1016 h 1948"/>
                  <a:gd name="T24" fmla="*/ 2674 w 2950"/>
                  <a:gd name="T25" fmla="*/ 960 h 1948"/>
                  <a:gd name="T26" fmla="*/ 2830 w 2950"/>
                  <a:gd name="T27" fmla="*/ 948 h 1948"/>
                  <a:gd name="T28" fmla="*/ 2904 w 2950"/>
                  <a:gd name="T29" fmla="*/ 975 h 1948"/>
                  <a:gd name="T30" fmla="*/ 2946 w 2950"/>
                  <a:gd name="T31" fmla="*/ 1041 h 1948"/>
                  <a:gd name="T32" fmla="*/ 2946 w 2950"/>
                  <a:gd name="T33" fmla="*/ 1856 h 1948"/>
                  <a:gd name="T34" fmla="*/ 2904 w 2950"/>
                  <a:gd name="T35" fmla="*/ 1922 h 1948"/>
                  <a:gd name="T36" fmla="*/ 2830 w 2950"/>
                  <a:gd name="T37" fmla="*/ 1948 h 1948"/>
                  <a:gd name="T38" fmla="*/ 2674 w 2950"/>
                  <a:gd name="T39" fmla="*/ 1936 h 1948"/>
                  <a:gd name="T40" fmla="*/ 2620 w 2950"/>
                  <a:gd name="T41" fmla="*/ 1882 h 1948"/>
                  <a:gd name="T42" fmla="*/ 2608 w 2950"/>
                  <a:gd name="T43" fmla="*/ 1762 h 1948"/>
                  <a:gd name="T44" fmla="*/ 2541 w 2950"/>
                  <a:gd name="T45" fmla="*/ 1721 h 1948"/>
                  <a:gd name="T46" fmla="*/ 2515 w 2950"/>
                  <a:gd name="T47" fmla="*/ 1646 h 1948"/>
                  <a:gd name="T48" fmla="*/ 1997 w 2950"/>
                  <a:gd name="T49" fmla="*/ 1610 h 1948"/>
                  <a:gd name="T50" fmla="*/ 1937 w 2950"/>
                  <a:gd name="T51" fmla="*/ 1594 h 1948"/>
                  <a:gd name="T52" fmla="*/ 1878 w 2950"/>
                  <a:gd name="T53" fmla="*/ 1556 h 1948"/>
                  <a:gd name="T54" fmla="*/ 1838 w 2950"/>
                  <a:gd name="T55" fmla="*/ 1491 h 1948"/>
                  <a:gd name="T56" fmla="*/ 1813 w 2950"/>
                  <a:gd name="T57" fmla="*/ 1446 h 1948"/>
                  <a:gd name="T58" fmla="*/ 1753 w 2950"/>
                  <a:gd name="T59" fmla="*/ 1356 h 1948"/>
                  <a:gd name="T60" fmla="*/ 1676 w 2950"/>
                  <a:gd name="T61" fmla="*/ 1249 h 1948"/>
                  <a:gd name="T62" fmla="*/ 1597 w 2950"/>
                  <a:gd name="T63" fmla="*/ 1142 h 1948"/>
                  <a:gd name="T64" fmla="*/ 1503 w 2950"/>
                  <a:gd name="T65" fmla="*/ 1102 h 1948"/>
                  <a:gd name="T66" fmla="*/ 1437 w 2950"/>
                  <a:gd name="T67" fmla="*/ 1026 h 1948"/>
                  <a:gd name="T68" fmla="*/ 843 w 2950"/>
                  <a:gd name="T69" fmla="*/ 1209 h 1948"/>
                  <a:gd name="T70" fmla="*/ 766 w 2950"/>
                  <a:gd name="T71" fmla="*/ 1176 h 1948"/>
                  <a:gd name="T72" fmla="*/ 683 w 2950"/>
                  <a:gd name="T73" fmla="*/ 1201 h 1948"/>
                  <a:gd name="T74" fmla="*/ 636 w 2950"/>
                  <a:gd name="T75" fmla="*/ 1218 h 1948"/>
                  <a:gd name="T76" fmla="*/ 561 w 2950"/>
                  <a:gd name="T77" fmla="*/ 1228 h 1948"/>
                  <a:gd name="T78" fmla="*/ 491 w 2950"/>
                  <a:gd name="T79" fmla="*/ 1191 h 1948"/>
                  <a:gd name="T80" fmla="*/ 370 w 2950"/>
                  <a:gd name="T81" fmla="*/ 908 h 1948"/>
                  <a:gd name="T82" fmla="*/ 323 w 2950"/>
                  <a:gd name="T83" fmla="*/ 856 h 1948"/>
                  <a:gd name="T84" fmla="*/ 192 w 2950"/>
                  <a:gd name="T85" fmla="*/ 842 h 1948"/>
                  <a:gd name="T86" fmla="*/ 99 w 2950"/>
                  <a:gd name="T87" fmla="*/ 815 h 1948"/>
                  <a:gd name="T88" fmla="*/ 51 w 2950"/>
                  <a:gd name="T89" fmla="*/ 789 h 1948"/>
                  <a:gd name="T90" fmla="*/ 5 w 2950"/>
                  <a:gd name="T91" fmla="*/ 721 h 1948"/>
                  <a:gd name="T92" fmla="*/ 9 w 2950"/>
                  <a:gd name="T93" fmla="*/ 638 h 1948"/>
                  <a:gd name="T94" fmla="*/ 63 w 2950"/>
                  <a:gd name="T95" fmla="*/ 576 h 1948"/>
                  <a:gd name="T96" fmla="*/ 1835 w 2950"/>
                  <a:gd name="T97" fmla="*/ 0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50" h="1948">
                    <a:moveTo>
                      <a:pt x="1859" y="0"/>
                    </a:moveTo>
                    <a:lnTo>
                      <a:pt x="1870" y="3"/>
                    </a:lnTo>
                    <a:lnTo>
                      <a:pt x="1884" y="10"/>
                    </a:lnTo>
                    <a:lnTo>
                      <a:pt x="1901" y="19"/>
                    </a:lnTo>
                    <a:lnTo>
                      <a:pt x="1917" y="31"/>
                    </a:lnTo>
                    <a:lnTo>
                      <a:pt x="1934" y="43"/>
                    </a:lnTo>
                    <a:lnTo>
                      <a:pt x="1951" y="57"/>
                    </a:lnTo>
                    <a:lnTo>
                      <a:pt x="1966" y="70"/>
                    </a:lnTo>
                    <a:lnTo>
                      <a:pt x="1975" y="83"/>
                    </a:lnTo>
                    <a:lnTo>
                      <a:pt x="1982" y="93"/>
                    </a:lnTo>
                    <a:lnTo>
                      <a:pt x="2082" y="385"/>
                    </a:lnTo>
                    <a:lnTo>
                      <a:pt x="2088" y="409"/>
                    </a:lnTo>
                    <a:lnTo>
                      <a:pt x="2089" y="434"/>
                    </a:lnTo>
                    <a:lnTo>
                      <a:pt x="2075" y="732"/>
                    </a:lnTo>
                    <a:lnTo>
                      <a:pt x="2070" y="758"/>
                    </a:lnTo>
                    <a:lnTo>
                      <a:pt x="2061" y="783"/>
                    </a:lnTo>
                    <a:lnTo>
                      <a:pt x="2048" y="803"/>
                    </a:lnTo>
                    <a:lnTo>
                      <a:pt x="2030" y="823"/>
                    </a:lnTo>
                    <a:lnTo>
                      <a:pt x="2009" y="837"/>
                    </a:lnTo>
                    <a:lnTo>
                      <a:pt x="1985" y="848"/>
                    </a:lnTo>
                    <a:lnTo>
                      <a:pt x="1847" y="893"/>
                    </a:lnTo>
                    <a:lnTo>
                      <a:pt x="1850" y="927"/>
                    </a:lnTo>
                    <a:lnTo>
                      <a:pt x="1850" y="935"/>
                    </a:lnTo>
                    <a:lnTo>
                      <a:pt x="1849" y="945"/>
                    </a:lnTo>
                    <a:lnTo>
                      <a:pt x="2093" y="1286"/>
                    </a:lnTo>
                    <a:lnTo>
                      <a:pt x="2515" y="1286"/>
                    </a:lnTo>
                    <a:lnTo>
                      <a:pt x="2515" y="1240"/>
                    </a:lnTo>
                    <a:lnTo>
                      <a:pt x="2518" y="1212"/>
                    </a:lnTo>
                    <a:lnTo>
                      <a:pt x="2527" y="1186"/>
                    </a:lnTo>
                    <a:lnTo>
                      <a:pt x="2541" y="1165"/>
                    </a:lnTo>
                    <a:lnTo>
                      <a:pt x="2559" y="1147"/>
                    </a:lnTo>
                    <a:lnTo>
                      <a:pt x="2582" y="1132"/>
                    </a:lnTo>
                    <a:lnTo>
                      <a:pt x="2608" y="1124"/>
                    </a:lnTo>
                    <a:lnTo>
                      <a:pt x="2608" y="1068"/>
                    </a:lnTo>
                    <a:lnTo>
                      <a:pt x="2611" y="1041"/>
                    </a:lnTo>
                    <a:lnTo>
                      <a:pt x="2620" y="1016"/>
                    </a:lnTo>
                    <a:lnTo>
                      <a:pt x="2634" y="993"/>
                    </a:lnTo>
                    <a:lnTo>
                      <a:pt x="2653" y="975"/>
                    </a:lnTo>
                    <a:lnTo>
                      <a:pt x="2674" y="960"/>
                    </a:lnTo>
                    <a:lnTo>
                      <a:pt x="2700" y="952"/>
                    </a:lnTo>
                    <a:lnTo>
                      <a:pt x="2728" y="948"/>
                    </a:lnTo>
                    <a:lnTo>
                      <a:pt x="2830" y="948"/>
                    </a:lnTo>
                    <a:lnTo>
                      <a:pt x="2857" y="952"/>
                    </a:lnTo>
                    <a:lnTo>
                      <a:pt x="2882" y="960"/>
                    </a:lnTo>
                    <a:lnTo>
                      <a:pt x="2904" y="975"/>
                    </a:lnTo>
                    <a:lnTo>
                      <a:pt x="2923" y="993"/>
                    </a:lnTo>
                    <a:lnTo>
                      <a:pt x="2937" y="1016"/>
                    </a:lnTo>
                    <a:lnTo>
                      <a:pt x="2946" y="1041"/>
                    </a:lnTo>
                    <a:lnTo>
                      <a:pt x="2950" y="1068"/>
                    </a:lnTo>
                    <a:lnTo>
                      <a:pt x="2950" y="1829"/>
                    </a:lnTo>
                    <a:lnTo>
                      <a:pt x="2946" y="1856"/>
                    </a:lnTo>
                    <a:lnTo>
                      <a:pt x="2937" y="1882"/>
                    </a:lnTo>
                    <a:lnTo>
                      <a:pt x="2923" y="1903"/>
                    </a:lnTo>
                    <a:lnTo>
                      <a:pt x="2904" y="1922"/>
                    </a:lnTo>
                    <a:lnTo>
                      <a:pt x="2882" y="1936"/>
                    </a:lnTo>
                    <a:lnTo>
                      <a:pt x="2857" y="1946"/>
                    </a:lnTo>
                    <a:lnTo>
                      <a:pt x="2830" y="1948"/>
                    </a:lnTo>
                    <a:lnTo>
                      <a:pt x="2728" y="1948"/>
                    </a:lnTo>
                    <a:lnTo>
                      <a:pt x="2700" y="1946"/>
                    </a:lnTo>
                    <a:lnTo>
                      <a:pt x="2674" y="1936"/>
                    </a:lnTo>
                    <a:lnTo>
                      <a:pt x="2653" y="1922"/>
                    </a:lnTo>
                    <a:lnTo>
                      <a:pt x="2634" y="1903"/>
                    </a:lnTo>
                    <a:lnTo>
                      <a:pt x="2620" y="1882"/>
                    </a:lnTo>
                    <a:lnTo>
                      <a:pt x="2611" y="1856"/>
                    </a:lnTo>
                    <a:lnTo>
                      <a:pt x="2608" y="1829"/>
                    </a:lnTo>
                    <a:lnTo>
                      <a:pt x="2608" y="1762"/>
                    </a:lnTo>
                    <a:lnTo>
                      <a:pt x="2582" y="1754"/>
                    </a:lnTo>
                    <a:lnTo>
                      <a:pt x="2559" y="1739"/>
                    </a:lnTo>
                    <a:lnTo>
                      <a:pt x="2541" y="1721"/>
                    </a:lnTo>
                    <a:lnTo>
                      <a:pt x="2527" y="1698"/>
                    </a:lnTo>
                    <a:lnTo>
                      <a:pt x="2518" y="1673"/>
                    </a:lnTo>
                    <a:lnTo>
                      <a:pt x="2515" y="1646"/>
                    </a:lnTo>
                    <a:lnTo>
                      <a:pt x="2515" y="1611"/>
                    </a:lnTo>
                    <a:lnTo>
                      <a:pt x="2014" y="1611"/>
                    </a:lnTo>
                    <a:lnTo>
                      <a:pt x="1997" y="1610"/>
                    </a:lnTo>
                    <a:lnTo>
                      <a:pt x="1978" y="1606"/>
                    </a:lnTo>
                    <a:lnTo>
                      <a:pt x="1959" y="1601"/>
                    </a:lnTo>
                    <a:lnTo>
                      <a:pt x="1937" y="1594"/>
                    </a:lnTo>
                    <a:lnTo>
                      <a:pt x="1916" y="1584"/>
                    </a:lnTo>
                    <a:lnTo>
                      <a:pt x="1896" y="1572"/>
                    </a:lnTo>
                    <a:lnTo>
                      <a:pt x="1878" y="1556"/>
                    </a:lnTo>
                    <a:lnTo>
                      <a:pt x="1861" y="1538"/>
                    </a:lnTo>
                    <a:lnTo>
                      <a:pt x="1847" y="1517"/>
                    </a:lnTo>
                    <a:lnTo>
                      <a:pt x="1838" y="1491"/>
                    </a:lnTo>
                    <a:lnTo>
                      <a:pt x="1838" y="1488"/>
                    </a:lnTo>
                    <a:lnTo>
                      <a:pt x="1828" y="1469"/>
                    </a:lnTo>
                    <a:lnTo>
                      <a:pt x="1813" y="1446"/>
                    </a:lnTo>
                    <a:lnTo>
                      <a:pt x="1797" y="1420"/>
                    </a:lnTo>
                    <a:lnTo>
                      <a:pt x="1776" y="1390"/>
                    </a:lnTo>
                    <a:lnTo>
                      <a:pt x="1753" y="1356"/>
                    </a:lnTo>
                    <a:lnTo>
                      <a:pt x="1729" y="1322"/>
                    </a:lnTo>
                    <a:lnTo>
                      <a:pt x="1702" y="1286"/>
                    </a:lnTo>
                    <a:lnTo>
                      <a:pt x="1676" y="1249"/>
                    </a:lnTo>
                    <a:lnTo>
                      <a:pt x="1649" y="1212"/>
                    </a:lnTo>
                    <a:lnTo>
                      <a:pt x="1622" y="1176"/>
                    </a:lnTo>
                    <a:lnTo>
                      <a:pt x="1597" y="1142"/>
                    </a:lnTo>
                    <a:lnTo>
                      <a:pt x="1563" y="1133"/>
                    </a:lnTo>
                    <a:lnTo>
                      <a:pt x="1532" y="1120"/>
                    </a:lnTo>
                    <a:lnTo>
                      <a:pt x="1503" y="1102"/>
                    </a:lnTo>
                    <a:lnTo>
                      <a:pt x="1477" y="1080"/>
                    </a:lnTo>
                    <a:lnTo>
                      <a:pt x="1456" y="1055"/>
                    </a:lnTo>
                    <a:lnTo>
                      <a:pt x="1437" y="1026"/>
                    </a:lnTo>
                    <a:lnTo>
                      <a:pt x="891" y="1203"/>
                    </a:lnTo>
                    <a:lnTo>
                      <a:pt x="867" y="1208"/>
                    </a:lnTo>
                    <a:lnTo>
                      <a:pt x="843" y="1209"/>
                    </a:lnTo>
                    <a:lnTo>
                      <a:pt x="815" y="1203"/>
                    </a:lnTo>
                    <a:lnTo>
                      <a:pt x="789" y="1193"/>
                    </a:lnTo>
                    <a:lnTo>
                      <a:pt x="766" y="1176"/>
                    </a:lnTo>
                    <a:lnTo>
                      <a:pt x="736" y="1184"/>
                    </a:lnTo>
                    <a:lnTo>
                      <a:pt x="708" y="1193"/>
                    </a:lnTo>
                    <a:lnTo>
                      <a:pt x="683" y="1201"/>
                    </a:lnTo>
                    <a:lnTo>
                      <a:pt x="662" y="1208"/>
                    </a:lnTo>
                    <a:lnTo>
                      <a:pt x="645" y="1214"/>
                    </a:lnTo>
                    <a:lnTo>
                      <a:pt x="636" y="1218"/>
                    </a:lnTo>
                    <a:lnTo>
                      <a:pt x="612" y="1225"/>
                    </a:lnTo>
                    <a:lnTo>
                      <a:pt x="586" y="1229"/>
                    </a:lnTo>
                    <a:lnTo>
                      <a:pt x="561" y="1228"/>
                    </a:lnTo>
                    <a:lnTo>
                      <a:pt x="534" y="1219"/>
                    </a:lnTo>
                    <a:lnTo>
                      <a:pt x="511" y="1207"/>
                    </a:lnTo>
                    <a:lnTo>
                      <a:pt x="491" y="1191"/>
                    </a:lnTo>
                    <a:lnTo>
                      <a:pt x="475" y="1171"/>
                    </a:lnTo>
                    <a:lnTo>
                      <a:pt x="463" y="1148"/>
                    </a:lnTo>
                    <a:lnTo>
                      <a:pt x="370" y="908"/>
                    </a:lnTo>
                    <a:lnTo>
                      <a:pt x="363" y="883"/>
                    </a:lnTo>
                    <a:lnTo>
                      <a:pt x="361" y="856"/>
                    </a:lnTo>
                    <a:lnTo>
                      <a:pt x="323" y="856"/>
                    </a:lnTo>
                    <a:lnTo>
                      <a:pt x="286" y="854"/>
                    </a:lnTo>
                    <a:lnTo>
                      <a:pt x="237" y="848"/>
                    </a:lnTo>
                    <a:lnTo>
                      <a:pt x="192" y="842"/>
                    </a:lnTo>
                    <a:lnTo>
                      <a:pt x="156" y="833"/>
                    </a:lnTo>
                    <a:lnTo>
                      <a:pt x="124" y="824"/>
                    </a:lnTo>
                    <a:lnTo>
                      <a:pt x="99" y="815"/>
                    </a:lnTo>
                    <a:lnTo>
                      <a:pt x="78" y="806"/>
                    </a:lnTo>
                    <a:lnTo>
                      <a:pt x="63" y="796"/>
                    </a:lnTo>
                    <a:lnTo>
                      <a:pt x="51" y="789"/>
                    </a:lnTo>
                    <a:lnTo>
                      <a:pt x="30" y="769"/>
                    </a:lnTo>
                    <a:lnTo>
                      <a:pt x="14" y="746"/>
                    </a:lnTo>
                    <a:lnTo>
                      <a:pt x="5" y="721"/>
                    </a:lnTo>
                    <a:lnTo>
                      <a:pt x="0" y="693"/>
                    </a:lnTo>
                    <a:lnTo>
                      <a:pt x="2" y="665"/>
                    </a:lnTo>
                    <a:lnTo>
                      <a:pt x="9" y="638"/>
                    </a:lnTo>
                    <a:lnTo>
                      <a:pt x="23" y="613"/>
                    </a:lnTo>
                    <a:lnTo>
                      <a:pt x="41" y="593"/>
                    </a:lnTo>
                    <a:lnTo>
                      <a:pt x="63" y="576"/>
                    </a:lnTo>
                    <a:lnTo>
                      <a:pt x="88" y="565"/>
                    </a:lnTo>
                    <a:lnTo>
                      <a:pt x="1810" y="6"/>
                    </a:lnTo>
                    <a:lnTo>
                      <a:pt x="1835" y="0"/>
                    </a:lnTo>
                    <a:lnTo>
                      <a:pt x="1859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56"/>
              <p:cNvSpPr>
                <a:spLocks noEditPoints="1"/>
              </p:cNvSpPr>
              <p:nvPr/>
            </p:nvSpPr>
            <p:spPr bwMode="auto">
              <a:xfrm>
                <a:off x="2857" y="1432"/>
                <a:ext cx="468" cy="200"/>
              </a:xfrm>
              <a:custGeom>
                <a:avLst/>
                <a:gdLst>
                  <a:gd name="T0" fmla="*/ 2240 w 2342"/>
                  <a:gd name="T1" fmla="*/ 241 h 1002"/>
                  <a:gd name="T2" fmla="*/ 2342 w 2342"/>
                  <a:gd name="T3" fmla="*/ 241 h 1002"/>
                  <a:gd name="T4" fmla="*/ 2342 w 2342"/>
                  <a:gd name="T5" fmla="*/ 1002 h 1002"/>
                  <a:gd name="T6" fmla="*/ 2240 w 2342"/>
                  <a:gd name="T7" fmla="*/ 1002 h 1002"/>
                  <a:gd name="T8" fmla="*/ 2240 w 2342"/>
                  <a:gd name="T9" fmla="*/ 819 h 1002"/>
                  <a:gd name="T10" fmla="*/ 2146 w 2342"/>
                  <a:gd name="T11" fmla="*/ 819 h 1002"/>
                  <a:gd name="T12" fmla="*/ 2146 w 2342"/>
                  <a:gd name="T13" fmla="*/ 664 h 1002"/>
                  <a:gd name="T14" fmla="*/ 1469 w 2342"/>
                  <a:gd name="T15" fmla="*/ 664 h 1002"/>
                  <a:gd name="T16" fmla="*/ 1229 w 2342"/>
                  <a:gd name="T17" fmla="*/ 300 h 1002"/>
                  <a:gd name="T18" fmla="*/ 1254 w 2342"/>
                  <a:gd name="T19" fmla="*/ 287 h 1002"/>
                  <a:gd name="T20" fmla="*/ 1277 w 2342"/>
                  <a:gd name="T21" fmla="*/ 271 h 1002"/>
                  <a:gd name="T22" fmla="*/ 1299 w 2342"/>
                  <a:gd name="T23" fmla="*/ 252 h 1002"/>
                  <a:gd name="T24" fmla="*/ 1515 w 2342"/>
                  <a:gd name="T25" fmla="*/ 578 h 1002"/>
                  <a:gd name="T26" fmla="*/ 2146 w 2342"/>
                  <a:gd name="T27" fmla="*/ 578 h 1002"/>
                  <a:gd name="T28" fmla="*/ 2146 w 2342"/>
                  <a:gd name="T29" fmla="*/ 413 h 1002"/>
                  <a:gd name="T30" fmla="*/ 2240 w 2342"/>
                  <a:gd name="T31" fmla="*/ 413 h 1002"/>
                  <a:gd name="T32" fmla="*/ 2240 w 2342"/>
                  <a:gd name="T33" fmla="*/ 241 h 1002"/>
                  <a:gd name="T34" fmla="*/ 11 w 2342"/>
                  <a:gd name="T35" fmla="*/ 32 h 1002"/>
                  <a:gd name="T36" fmla="*/ 188 w 2342"/>
                  <a:gd name="T37" fmla="*/ 242 h 1002"/>
                  <a:gd name="T38" fmla="*/ 164 w 2342"/>
                  <a:gd name="T39" fmla="*/ 251 h 1002"/>
                  <a:gd name="T40" fmla="*/ 141 w 2342"/>
                  <a:gd name="T41" fmla="*/ 258 h 1002"/>
                  <a:gd name="T42" fmla="*/ 121 w 2342"/>
                  <a:gd name="T43" fmla="*/ 264 h 1002"/>
                  <a:gd name="T44" fmla="*/ 105 w 2342"/>
                  <a:gd name="T45" fmla="*/ 270 h 1002"/>
                  <a:gd name="T46" fmla="*/ 93 w 2342"/>
                  <a:gd name="T47" fmla="*/ 275 h 1002"/>
                  <a:gd name="T48" fmla="*/ 0 w 2342"/>
                  <a:gd name="T49" fmla="*/ 35 h 1002"/>
                  <a:gd name="T50" fmla="*/ 11 w 2342"/>
                  <a:gd name="T51" fmla="*/ 32 h 1002"/>
                  <a:gd name="T52" fmla="*/ 1143 w 2342"/>
                  <a:gd name="T53" fmla="*/ 0 h 1002"/>
                  <a:gd name="T54" fmla="*/ 1169 w 2342"/>
                  <a:gd name="T55" fmla="*/ 4 h 1002"/>
                  <a:gd name="T56" fmla="*/ 1194 w 2342"/>
                  <a:gd name="T57" fmla="*/ 14 h 1002"/>
                  <a:gd name="T58" fmla="*/ 1213 w 2342"/>
                  <a:gd name="T59" fmla="*/ 29 h 1002"/>
                  <a:gd name="T60" fmla="*/ 1229 w 2342"/>
                  <a:gd name="T61" fmla="*/ 49 h 1002"/>
                  <a:gd name="T62" fmla="*/ 1238 w 2342"/>
                  <a:gd name="T63" fmla="*/ 73 h 1002"/>
                  <a:gd name="T64" fmla="*/ 1242 w 2342"/>
                  <a:gd name="T65" fmla="*/ 100 h 1002"/>
                  <a:gd name="T66" fmla="*/ 1238 w 2342"/>
                  <a:gd name="T67" fmla="*/ 125 h 1002"/>
                  <a:gd name="T68" fmla="*/ 1229 w 2342"/>
                  <a:gd name="T69" fmla="*/ 149 h 1002"/>
                  <a:gd name="T70" fmla="*/ 1213 w 2342"/>
                  <a:gd name="T71" fmla="*/ 168 h 1002"/>
                  <a:gd name="T72" fmla="*/ 1194 w 2342"/>
                  <a:gd name="T73" fmla="*/ 184 h 1002"/>
                  <a:gd name="T74" fmla="*/ 1169 w 2342"/>
                  <a:gd name="T75" fmla="*/ 194 h 1002"/>
                  <a:gd name="T76" fmla="*/ 1143 w 2342"/>
                  <a:gd name="T77" fmla="*/ 197 h 1002"/>
                  <a:gd name="T78" fmla="*/ 1117 w 2342"/>
                  <a:gd name="T79" fmla="*/ 194 h 1002"/>
                  <a:gd name="T80" fmla="*/ 1093 w 2342"/>
                  <a:gd name="T81" fmla="*/ 184 h 1002"/>
                  <a:gd name="T82" fmla="*/ 1074 w 2342"/>
                  <a:gd name="T83" fmla="*/ 168 h 1002"/>
                  <a:gd name="T84" fmla="*/ 1058 w 2342"/>
                  <a:gd name="T85" fmla="*/ 149 h 1002"/>
                  <a:gd name="T86" fmla="*/ 1049 w 2342"/>
                  <a:gd name="T87" fmla="*/ 125 h 1002"/>
                  <a:gd name="T88" fmla="*/ 1045 w 2342"/>
                  <a:gd name="T89" fmla="*/ 100 h 1002"/>
                  <a:gd name="T90" fmla="*/ 1049 w 2342"/>
                  <a:gd name="T91" fmla="*/ 73 h 1002"/>
                  <a:gd name="T92" fmla="*/ 1058 w 2342"/>
                  <a:gd name="T93" fmla="*/ 49 h 1002"/>
                  <a:gd name="T94" fmla="*/ 1074 w 2342"/>
                  <a:gd name="T95" fmla="*/ 29 h 1002"/>
                  <a:gd name="T96" fmla="*/ 1093 w 2342"/>
                  <a:gd name="T97" fmla="*/ 14 h 1002"/>
                  <a:gd name="T98" fmla="*/ 1117 w 2342"/>
                  <a:gd name="T99" fmla="*/ 4 h 1002"/>
                  <a:gd name="T100" fmla="*/ 1143 w 2342"/>
                  <a:gd name="T101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42" h="1002">
                    <a:moveTo>
                      <a:pt x="2240" y="241"/>
                    </a:moveTo>
                    <a:lnTo>
                      <a:pt x="2342" y="241"/>
                    </a:lnTo>
                    <a:lnTo>
                      <a:pt x="2342" y="1002"/>
                    </a:lnTo>
                    <a:lnTo>
                      <a:pt x="2240" y="1002"/>
                    </a:lnTo>
                    <a:lnTo>
                      <a:pt x="2240" y="819"/>
                    </a:lnTo>
                    <a:lnTo>
                      <a:pt x="2146" y="819"/>
                    </a:lnTo>
                    <a:lnTo>
                      <a:pt x="2146" y="664"/>
                    </a:lnTo>
                    <a:lnTo>
                      <a:pt x="1469" y="664"/>
                    </a:lnTo>
                    <a:lnTo>
                      <a:pt x="1229" y="300"/>
                    </a:lnTo>
                    <a:lnTo>
                      <a:pt x="1254" y="287"/>
                    </a:lnTo>
                    <a:lnTo>
                      <a:pt x="1277" y="271"/>
                    </a:lnTo>
                    <a:lnTo>
                      <a:pt x="1299" y="252"/>
                    </a:lnTo>
                    <a:lnTo>
                      <a:pt x="1515" y="578"/>
                    </a:lnTo>
                    <a:lnTo>
                      <a:pt x="2146" y="578"/>
                    </a:lnTo>
                    <a:lnTo>
                      <a:pt x="2146" y="413"/>
                    </a:lnTo>
                    <a:lnTo>
                      <a:pt x="2240" y="413"/>
                    </a:lnTo>
                    <a:lnTo>
                      <a:pt x="2240" y="241"/>
                    </a:lnTo>
                    <a:close/>
                    <a:moveTo>
                      <a:pt x="11" y="32"/>
                    </a:moveTo>
                    <a:lnTo>
                      <a:pt x="188" y="242"/>
                    </a:lnTo>
                    <a:lnTo>
                      <a:pt x="164" y="251"/>
                    </a:lnTo>
                    <a:lnTo>
                      <a:pt x="141" y="258"/>
                    </a:lnTo>
                    <a:lnTo>
                      <a:pt x="121" y="264"/>
                    </a:lnTo>
                    <a:lnTo>
                      <a:pt x="105" y="270"/>
                    </a:lnTo>
                    <a:lnTo>
                      <a:pt x="93" y="275"/>
                    </a:lnTo>
                    <a:lnTo>
                      <a:pt x="0" y="35"/>
                    </a:lnTo>
                    <a:lnTo>
                      <a:pt x="11" y="32"/>
                    </a:lnTo>
                    <a:close/>
                    <a:moveTo>
                      <a:pt x="1143" y="0"/>
                    </a:moveTo>
                    <a:lnTo>
                      <a:pt x="1169" y="4"/>
                    </a:lnTo>
                    <a:lnTo>
                      <a:pt x="1194" y="14"/>
                    </a:lnTo>
                    <a:lnTo>
                      <a:pt x="1213" y="29"/>
                    </a:lnTo>
                    <a:lnTo>
                      <a:pt x="1229" y="49"/>
                    </a:lnTo>
                    <a:lnTo>
                      <a:pt x="1238" y="73"/>
                    </a:lnTo>
                    <a:lnTo>
                      <a:pt x="1242" y="100"/>
                    </a:lnTo>
                    <a:lnTo>
                      <a:pt x="1238" y="125"/>
                    </a:lnTo>
                    <a:lnTo>
                      <a:pt x="1229" y="149"/>
                    </a:lnTo>
                    <a:lnTo>
                      <a:pt x="1213" y="168"/>
                    </a:lnTo>
                    <a:lnTo>
                      <a:pt x="1194" y="184"/>
                    </a:lnTo>
                    <a:lnTo>
                      <a:pt x="1169" y="194"/>
                    </a:lnTo>
                    <a:lnTo>
                      <a:pt x="1143" y="197"/>
                    </a:lnTo>
                    <a:lnTo>
                      <a:pt x="1117" y="194"/>
                    </a:lnTo>
                    <a:lnTo>
                      <a:pt x="1093" y="184"/>
                    </a:lnTo>
                    <a:lnTo>
                      <a:pt x="1074" y="168"/>
                    </a:lnTo>
                    <a:lnTo>
                      <a:pt x="1058" y="149"/>
                    </a:lnTo>
                    <a:lnTo>
                      <a:pt x="1049" y="125"/>
                    </a:lnTo>
                    <a:lnTo>
                      <a:pt x="1045" y="100"/>
                    </a:lnTo>
                    <a:lnTo>
                      <a:pt x="1049" y="73"/>
                    </a:lnTo>
                    <a:lnTo>
                      <a:pt x="1058" y="49"/>
                    </a:lnTo>
                    <a:lnTo>
                      <a:pt x="1074" y="29"/>
                    </a:lnTo>
                    <a:lnTo>
                      <a:pt x="1093" y="14"/>
                    </a:lnTo>
                    <a:lnTo>
                      <a:pt x="1117" y="4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57"/>
              <p:cNvSpPr>
                <a:spLocks noEditPoints="1"/>
              </p:cNvSpPr>
              <p:nvPr/>
            </p:nvSpPr>
            <p:spPr bwMode="auto">
              <a:xfrm>
                <a:off x="2785" y="1292"/>
                <a:ext cx="366" cy="190"/>
              </a:xfrm>
              <a:custGeom>
                <a:avLst/>
                <a:gdLst>
                  <a:gd name="T0" fmla="*/ 1831 w 1831"/>
                  <a:gd name="T1" fmla="*/ 370 h 954"/>
                  <a:gd name="T2" fmla="*/ 1818 w 1831"/>
                  <a:gd name="T3" fmla="*/ 599 h 954"/>
                  <a:gd name="T4" fmla="*/ 1662 w 1831"/>
                  <a:gd name="T5" fmla="*/ 650 h 954"/>
                  <a:gd name="T6" fmla="*/ 1636 w 1831"/>
                  <a:gd name="T7" fmla="*/ 625 h 954"/>
                  <a:gd name="T8" fmla="*/ 1607 w 1831"/>
                  <a:gd name="T9" fmla="*/ 607 h 954"/>
                  <a:gd name="T10" fmla="*/ 1574 w 1831"/>
                  <a:gd name="T11" fmla="*/ 593 h 954"/>
                  <a:gd name="T12" fmla="*/ 1540 w 1831"/>
                  <a:gd name="T13" fmla="*/ 583 h 954"/>
                  <a:gd name="T14" fmla="*/ 1503 w 1831"/>
                  <a:gd name="T15" fmla="*/ 581 h 954"/>
                  <a:gd name="T16" fmla="*/ 1463 w 1831"/>
                  <a:gd name="T17" fmla="*/ 584 h 954"/>
                  <a:gd name="T18" fmla="*/ 1424 w 1831"/>
                  <a:gd name="T19" fmla="*/ 595 h 954"/>
                  <a:gd name="T20" fmla="*/ 1389 w 1831"/>
                  <a:gd name="T21" fmla="*/ 612 h 954"/>
                  <a:gd name="T22" fmla="*/ 1358 w 1831"/>
                  <a:gd name="T23" fmla="*/ 636 h 954"/>
                  <a:gd name="T24" fmla="*/ 1332 w 1831"/>
                  <a:gd name="T25" fmla="*/ 664 h 954"/>
                  <a:gd name="T26" fmla="*/ 1311 w 1831"/>
                  <a:gd name="T27" fmla="*/ 697 h 954"/>
                  <a:gd name="T28" fmla="*/ 1295 w 1831"/>
                  <a:gd name="T29" fmla="*/ 733 h 954"/>
                  <a:gd name="T30" fmla="*/ 1286 w 1831"/>
                  <a:gd name="T31" fmla="*/ 772 h 954"/>
                  <a:gd name="T32" fmla="*/ 724 w 1831"/>
                  <a:gd name="T33" fmla="*/ 954 h 954"/>
                  <a:gd name="T34" fmla="*/ 499 w 1831"/>
                  <a:gd name="T35" fmla="*/ 687 h 954"/>
                  <a:gd name="T36" fmla="*/ 886 w 1831"/>
                  <a:gd name="T37" fmla="*/ 553 h 954"/>
                  <a:gd name="T38" fmla="*/ 1028 w 1831"/>
                  <a:gd name="T39" fmla="*/ 634 h 954"/>
                  <a:gd name="T40" fmla="*/ 1831 w 1831"/>
                  <a:gd name="T41" fmla="*/ 370 h 954"/>
                  <a:gd name="T42" fmla="*/ 1722 w 1831"/>
                  <a:gd name="T43" fmla="*/ 0 h 954"/>
                  <a:gd name="T44" fmla="*/ 1816 w 1831"/>
                  <a:gd name="T45" fmla="*/ 248 h 954"/>
                  <a:gd name="T46" fmla="*/ 1041 w 1831"/>
                  <a:gd name="T47" fmla="*/ 503 h 954"/>
                  <a:gd name="T48" fmla="*/ 906 w 1831"/>
                  <a:gd name="T49" fmla="*/ 426 h 954"/>
                  <a:gd name="T50" fmla="*/ 417 w 1831"/>
                  <a:gd name="T51" fmla="*/ 589 h 954"/>
                  <a:gd name="T52" fmla="*/ 384 w 1831"/>
                  <a:gd name="T53" fmla="*/ 598 h 954"/>
                  <a:gd name="T54" fmla="*/ 323 w 1831"/>
                  <a:gd name="T55" fmla="*/ 601 h 954"/>
                  <a:gd name="T56" fmla="*/ 267 w 1831"/>
                  <a:gd name="T57" fmla="*/ 602 h 954"/>
                  <a:gd name="T58" fmla="*/ 219 w 1831"/>
                  <a:gd name="T59" fmla="*/ 602 h 954"/>
                  <a:gd name="T60" fmla="*/ 175 w 1831"/>
                  <a:gd name="T61" fmla="*/ 600 h 954"/>
                  <a:gd name="T62" fmla="*/ 138 w 1831"/>
                  <a:gd name="T63" fmla="*/ 596 h 954"/>
                  <a:gd name="T64" fmla="*/ 105 w 1831"/>
                  <a:gd name="T65" fmla="*/ 592 h 954"/>
                  <a:gd name="T66" fmla="*/ 79 w 1831"/>
                  <a:gd name="T67" fmla="*/ 587 h 954"/>
                  <a:gd name="T68" fmla="*/ 56 w 1831"/>
                  <a:gd name="T69" fmla="*/ 582 h 954"/>
                  <a:gd name="T70" fmla="*/ 37 w 1831"/>
                  <a:gd name="T71" fmla="*/ 576 h 954"/>
                  <a:gd name="T72" fmla="*/ 23 w 1831"/>
                  <a:gd name="T73" fmla="*/ 571 h 954"/>
                  <a:gd name="T74" fmla="*/ 12 w 1831"/>
                  <a:gd name="T75" fmla="*/ 566 h 954"/>
                  <a:gd name="T76" fmla="*/ 5 w 1831"/>
                  <a:gd name="T77" fmla="*/ 563 h 954"/>
                  <a:gd name="T78" fmla="*/ 1 w 1831"/>
                  <a:gd name="T79" fmla="*/ 560 h 954"/>
                  <a:gd name="T80" fmla="*/ 0 w 1831"/>
                  <a:gd name="T81" fmla="*/ 559 h 954"/>
                  <a:gd name="T82" fmla="*/ 1722 w 1831"/>
                  <a:gd name="T83" fmla="*/ 0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31" h="954">
                    <a:moveTo>
                      <a:pt x="1831" y="370"/>
                    </a:moveTo>
                    <a:lnTo>
                      <a:pt x="1818" y="599"/>
                    </a:lnTo>
                    <a:lnTo>
                      <a:pt x="1662" y="650"/>
                    </a:lnTo>
                    <a:lnTo>
                      <a:pt x="1636" y="625"/>
                    </a:lnTo>
                    <a:lnTo>
                      <a:pt x="1607" y="607"/>
                    </a:lnTo>
                    <a:lnTo>
                      <a:pt x="1574" y="593"/>
                    </a:lnTo>
                    <a:lnTo>
                      <a:pt x="1540" y="583"/>
                    </a:lnTo>
                    <a:lnTo>
                      <a:pt x="1503" y="581"/>
                    </a:lnTo>
                    <a:lnTo>
                      <a:pt x="1463" y="584"/>
                    </a:lnTo>
                    <a:lnTo>
                      <a:pt x="1424" y="595"/>
                    </a:lnTo>
                    <a:lnTo>
                      <a:pt x="1389" y="612"/>
                    </a:lnTo>
                    <a:lnTo>
                      <a:pt x="1358" y="636"/>
                    </a:lnTo>
                    <a:lnTo>
                      <a:pt x="1332" y="664"/>
                    </a:lnTo>
                    <a:lnTo>
                      <a:pt x="1311" y="697"/>
                    </a:lnTo>
                    <a:lnTo>
                      <a:pt x="1295" y="733"/>
                    </a:lnTo>
                    <a:lnTo>
                      <a:pt x="1286" y="772"/>
                    </a:lnTo>
                    <a:lnTo>
                      <a:pt x="724" y="954"/>
                    </a:lnTo>
                    <a:lnTo>
                      <a:pt x="499" y="687"/>
                    </a:lnTo>
                    <a:lnTo>
                      <a:pt x="886" y="553"/>
                    </a:lnTo>
                    <a:lnTo>
                      <a:pt x="1028" y="634"/>
                    </a:lnTo>
                    <a:lnTo>
                      <a:pt x="1831" y="370"/>
                    </a:lnTo>
                    <a:close/>
                    <a:moveTo>
                      <a:pt x="1722" y="0"/>
                    </a:moveTo>
                    <a:lnTo>
                      <a:pt x="1816" y="248"/>
                    </a:lnTo>
                    <a:lnTo>
                      <a:pt x="1041" y="503"/>
                    </a:lnTo>
                    <a:lnTo>
                      <a:pt x="906" y="426"/>
                    </a:lnTo>
                    <a:lnTo>
                      <a:pt x="417" y="589"/>
                    </a:lnTo>
                    <a:lnTo>
                      <a:pt x="384" y="598"/>
                    </a:lnTo>
                    <a:lnTo>
                      <a:pt x="323" y="601"/>
                    </a:lnTo>
                    <a:lnTo>
                      <a:pt x="267" y="602"/>
                    </a:lnTo>
                    <a:lnTo>
                      <a:pt x="219" y="602"/>
                    </a:lnTo>
                    <a:lnTo>
                      <a:pt x="175" y="600"/>
                    </a:lnTo>
                    <a:lnTo>
                      <a:pt x="138" y="596"/>
                    </a:lnTo>
                    <a:lnTo>
                      <a:pt x="105" y="592"/>
                    </a:lnTo>
                    <a:lnTo>
                      <a:pt x="79" y="587"/>
                    </a:lnTo>
                    <a:lnTo>
                      <a:pt x="56" y="582"/>
                    </a:lnTo>
                    <a:lnTo>
                      <a:pt x="37" y="576"/>
                    </a:lnTo>
                    <a:lnTo>
                      <a:pt x="23" y="571"/>
                    </a:lnTo>
                    <a:lnTo>
                      <a:pt x="12" y="566"/>
                    </a:lnTo>
                    <a:lnTo>
                      <a:pt x="5" y="563"/>
                    </a:lnTo>
                    <a:lnTo>
                      <a:pt x="1" y="560"/>
                    </a:lnTo>
                    <a:lnTo>
                      <a:pt x="0" y="559"/>
                    </a:lnTo>
                    <a:lnTo>
                      <a:pt x="17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4751" y="2815109"/>
            <a:ext cx="984442" cy="1295827"/>
            <a:chOff x="454625" y="2437014"/>
            <a:chExt cx="984442" cy="1295827"/>
          </a:xfrm>
        </p:grpSpPr>
        <p:grpSp>
          <p:nvGrpSpPr>
            <p:cNvPr id="37" name="Group 36"/>
            <p:cNvGrpSpPr/>
            <p:nvPr/>
          </p:nvGrpSpPr>
          <p:grpSpPr>
            <a:xfrm>
              <a:off x="454625" y="2437014"/>
              <a:ext cx="425798" cy="654799"/>
              <a:chOff x="1316224" y="1140308"/>
              <a:chExt cx="425798" cy="654799"/>
            </a:xfrm>
          </p:grpSpPr>
          <p:sp useBgFill="1"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1316224" y="1140308"/>
                <a:ext cx="425798" cy="654799"/>
              </a:xfrm>
              <a:custGeom>
                <a:avLst/>
                <a:gdLst>
                  <a:gd name="T0" fmla="*/ 795 w 1787"/>
                  <a:gd name="T1" fmla="*/ 16 h 2743"/>
                  <a:gd name="T2" fmla="*/ 941 w 1787"/>
                  <a:gd name="T3" fmla="*/ 88 h 2743"/>
                  <a:gd name="T4" fmla="*/ 1047 w 1787"/>
                  <a:gd name="T5" fmla="*/ 209 h 2743"/>
                  <a:gd name="T6" fmla="*/ 1100 w 1787"/>
                  <a:gd name="T7" fmla="*/ 364 h 2743"/>
                  <a:gd name="T8" fmla="*/ 1090 w 1787"/>
                  <a:gd name="T9" fmla="*/ 528 h 2743"/>
                  <a:gd name="T10" fmla="*/ 1023 w 1787"/>
                  <a:gd name="T11" fmla="*/ 670 h 2743"/>
                  <a:gd name="T12" fmla="*/ 1064 w 1787"/>
                  <a:gd name="T13" fmla="*/ 714 h 2743"/>
                  <a:gd name="T14" fmla="*/ 1184 w 1787"/>
                  <a:gd name="T15" fmla="*/ 751 h 2743"/>
                  <a:gd name="T16" fmla="*/ 1278 w 1787"/>
                  <a:gd name="T17" fmla="*/ 832 h 2743"/>
                  <a:gd name="T18" fmla="*/ 1332 w 1787"/>
                  <a:gd name="T19" fmla="*/ 944 h 2743"/>
                  <a:gd name="T20" fmla="*/ 1348 w 1787"/>
                  <a:gd name="T21" fmla="*/ 1133 h 2743"/>
                  <a:gd name="T22" fmla="*/ 1387 w 1787"/>
                  <a:gd name="T23" fmla="*/ 1240 h 2743"/>
                  <a:gd name="T24" fmla="*/ 1497 w 1787"/>
                  <a:gd name="T25" fmla="*/ 1203 h 2743"/>
                  <a:gd name="T26" fmla="*/ 1602 w 1787"/>
                  <a:gd name="T27" fmla="*/ 1214 h 2743"/>
                  <a:gd name="T28" fmla="*/ 1697 w 1787"/>
                  <a:gd name="T29" fmla="*/ 1268 h 2743"/>
                  <a:gd name="T30" fmla="*/ 1765 w 1787"/>
                  <a:gd name="T31" fmla="*/ 1363 h 2743"/>
                  <a:gd name="T32" fmla="*/ 1787 w 1787"/>
                  <a:gd name="T33" fmla="*/ 1471 h 2743"/>
                  <a:gd name="T34" fmla="*/ 1761 w 1787"/>
                  <a:gd name="T35" fmla="*/ 1577 h 2743"/>
                  <a:gd name="T36" fmla="*/ 1193 w 1787"/>
                  <a:gd name="T37" fmla="*/ 2464 h 2743"/>
                  <a:gd name="T38" fmla="*/ 1139 w 1787"/>
                  <a:gd name="T39" fmla="*/ 2499 h 2743"/>
                  <a:gd name="T40" fmla="*/ 794 w 1787"/>
                  <a:gd name="T41" fmla="*/ 2743 h 2743"/>
                  <a:gd name="T42" fmla="*/ 730 w 1787"/>
                  <a:gd name="T43" fmla="*/ 2729 h 2743"/>
                  <a:gd name="T44" fmla="*/ 691 w 1787"/>
                  <a:gd name="T45" fmla="*/ 2680 h 2743"/>
                  <a:gd name="T46" fmla="*/ 730 w 1787"/>
                  <a:gd name="T47" fmla="*/ 2338 h 2743"/>
                  <a:gd name="T48" fmla="*/ 278 w 1787"/>
                  <a:gd name="T49" fmla="*/ 2326 h 2743"/>
                  <a:gd name="T50" fmla="*/ 197 w 1787"/>
                  <a:gd name="T51" fmla="*/ 2269 h 2743"/>
                  <a:gd name="T52" fmla="*/ 155 w 1787"/>
                  <a:gd name="T53" fmla="*/ 2179 h 2743"/>
                  <a:gd name="T54" fmla="*/ 120 w 1787"/>
                  <a:gd name="T55" fmla="*/ 2063 h 2743"/>
                  <a:gd name="T56" fmla="*/ 47 w 1787"/>
                  <a:gd name="T57" fmla="*/ 1980 h 2743"/>
                  <a:gd name="T58" fmla="*/ 19 w 1787"/>
                  <a:gd name="T59" fmla="*/ 1821 h 2743"/>
                  <a:gd name="T60" fmla="*/ 3 w 1787"/>
                  <a:gd name="T61" fmla="*/ 1589 h 2743"/>
                  <a:gd name="T62" fmla="*/ 1 w 1787"/>
                  <a:gd name="T63" fmla="*/ 1378 h 2743"/>
                  <a:gd name="T64" fmla="*/ 8 w 1787"/>
                  <a:gd name="T65" fmla="*/ 1157 h 2743"/>
                  <a:gd name="T66" fmla="*/ 28 w 1787"/>
                  <a:gd name="T67" fmla="*/ 944 h 2743"/>
                  <a:gd name="T68" fmla="*/ 81 w 1787"/>
                  <a:gd name="T69" fmla="*/ 832 h 2743"/>
                  <a:gd name="T70" fmla="*/ 175 w 1787"/>
                  <a:gd name="T71" fmla="*/ 751 h 2743"/>
                  <a:gd name="T72" fmla="*/ 296 w 1787"/>
                  <a:gd name="T73" fmla="*/ 714 h 2743"/>
                  <a:gd name="T74" fmla="*/ 346 w 1787"/>
                  <a:gd name="T75" fmla="*/ 668 h 2743"/>
                  <a:gd name="T76" fmla="*/ 278 w 1787"/>
                  <a:gd name="T77" fmla="*/ 528 h 2743"/>
                  <a:gd name="T78" fmla="*/ 268 w 1787"/>
                  <a:gd name="T79" fmla="*/ 364 h 2743"/>
                  <a:gd name="T80" fmla="*/ 321 w 1787"/>
                  <a:gd name="T81" fmla="*/ 209 h 2743"/>
                  <a:gd name="T82" fmla="*/ 428 w 1787"/>
                  <a:gd name="T83" fmla="*/ 88 h 2743"/>
                  <a:gd name="T84" fmla="*/ 573 w 1787"/>
                  <a:gd name="T85" fmla="*/ 16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7" h="2743">
                    <a:moveTo>
                      <a:pt x="684" y="0"/>
                    </a:moveTo>
                    <a:lnTo>
                      <a:pt x="741" y="5"/>
                    </a:lnTo>
                    <a:lnTo>
                      <a:pt x="795" y="16"/>
                    </a:lnTo>
                    <a:lnTo>
                      <a:pt x="847" y="34"/>
                    </a:lnTo>
                    <a:lnTo>
                      <a:pt x="896" y="58"/>
                    </a:lnTo>
                    <a:lnTo>
                      <a:pt x="941" y="88"/>
                    </a:lnTo>
                    <a:lnTo>
                      <a:pt x="982" y="123"/>
                    </a:lnTo>
                    <a:lnTo>
                      <a:pt x="1017" y="164"/>
                    </a:lnTo>
                    <a:lnTo>
                      <a:pt x="1047" y="209"/>
                    </a:lnTo>
                    <a:lnTo>
                      <a:pt x="1071" y="257"/>
                    </a:lnTo>
                    <a:lnTo>
                      <a:pt x="1089" y="309"/>
                    </a:lnTo>
                    <a:lnTo>
                      <a:pt x="1100" y="364"/>
                    </a:lnTo>
                    <a:lnTo>
                      <a:pt x="1104" y="421"/>
                    </a:lnTo>
                    <a:lnTo>
                      <a:pt x="1100" y="475"/>
                    </a:lnTo>
                    <a:lnTo>
                      <a:pt x="1090" y="528"/>
                    </a:lnTo>
                    <a:lnTo>
                      <a:pt x="1074" y="578"/>
                    </a:lnTo>
                    <a:lnTo>
                      <a:pt x="1051" y="625"/>
                    </a:lnTo>
                    <a:lnTo>
                      <a:pt x="1023" y="670"/>
                    </a:lnTo>
                    <a:lnTo>
                      <a:pt x="989" y="710"/>
                    </a:lnTo>
                    <a:lnTo>
                      <a:pt x="1025" y="712"/>
                    </a:lnTo>
                    <a:lnTo>
                      <a:pt x="1064" y="714"/>
                    </a:lnTo>
                    <a:lnTo>
                      <a:pt x="1105" y="720"/>
                    </a:lnTo>
                    <a:lnTo>
                      <a:pt x="1146" y="733"/>
                    </a:lnTo>
                    <a:lnTo>
                      <a:pt x="1184" y="751"/>
                    </a:lnTo>
                    <a:lnTo>
                      <a:pt x="1219" y="774"/>
                    </a:lnTo>
                    <a:lnTo>
                      <a:pt x="1250" y="800"/>
                    </a:lnTo>
                    <a:lnTo>
                      <a:pt x="1278" y="832"/>
                    </a:lnTo>
                    <a:lnTo>
                      <a:pt x="1301" y="867"/>
                    </a:lnTo>
                    <a:lnTo>
                      <a:pt x="1319" y="904"/>
                    </a:lnTo>
                    <a:lnTo>
                      <a:pt x="1332" y="944"/>
                    </a:lnTo>
                    <a:lnTo>
                      <a:pt x="1338" y="986"/>
                    </a:lnTo>
                    <a:lnTo>
                      <a:pt x="1344" y="1061"/>
                    </a:lnTo>
                    <a:lnTo>
                      <a:pt x="1348" y="1133"/>
                    </a:lnTo>
                    <a:lnTo>
                      <a:pt x="1353" y="1199"/>
                    </a:lnTo>
                    <a:lnTo>
                      <a:pt x="1355" y="1263"/>
                    </a:lnTo>
                    <a:lnTo>
                      <a:pt x="1387" y="1240"/>
                    </a:lnTo>
                    <a:lnTo>
                      <a:pt x="1421" y="1222"/>
                    </a:lnTo>
                    <a:lnTo>
                      <a:pt x="1458" y="1210"/>
                    </a:lnTo>
                    <a:lnTo>
                      <a:pt x="1497" y="1203"/>
                    </a:lnTo>
                    <a:lnTo>
                      <a:pt x="1532" y="1202"/>
                    </a:lnTo>
                    <a:lnTo>
                      <a:pt x="1567" y="1205"/>
                    </a:lnTo>
                    <a:lnTo>
                      <a:pt x="1602" y="1214"/>
                    </a:lnTo>
                    <a:lnTo>
                      <a:pt x="1635" y="1227"/>
                    </a:lnTo>
                    <a:lnTo>
                      <a:pt x="1666" y="1244"/>
                    </a:lnTo>
                    <a:lnTo>
                      <a:pt x="1697" y="1268"/>
                    </a:lnTo>
                    <a:lnTo>
                      <a:pt x="1725" y="1296"/>
                    </a:lnTo>
                    <a:lnTo>
                      <a:pt x="1747" y="1327"/>
                    </a:lnTo>
                    <a:lnTo>
                      <a:pt x="1765" y="1363"/>
                    </a:lnTo>
                    <a:lnTo>
                      <a:pt x="1778" y="1400"/>
                    </a:lnTo>
                    <a:lnTo>
                      <a:pt x="1784" y="1435"/>
                    </a:lnTo>
                    <a:lnTo>
                      <a:pt x="1787" y="1471"/>
                    </a:lnTo>
                    <a:lnTo>
                      <a:pt x="1783" y="1508"/>
                    </a:lnTo>
                    <a:lnTo>
                      <a:pt x="1775" y="1543"/>
                    </a:lnTo>
                    <a:lnTo>
                      <a:pt x="1761" y="1577"/>
                    </a:lnTo>
                    <a:lnTo>
                      <a:pt x="1745" y="1609"/>
                    </a:lnTo>
                    <a:lnTo>
                      <a:pt x="1208" y="2446"/>
                    </a:lnTo>
                    <a:lnTo>
                      <a:pt x="1193" y="2464"/>
                    </a:lnTo>
                    <a:lnTo>
                      <a:pt x="1176" y="2480"/>
                    </a:lnTo>
                    <a:lnTo>
                      <a:pt x="1158" y="2492"/>
                    </a:lnTo>
                    <a:lnTo>
                      <a:pt x="1139" y="2499"/>
                    </a:lnTo>
                    <a:lnTo>
                      <a:pt x="833" y="2732"/>
                    </a:lnTo>
                    <a:lnTo>
                      <a:pt x="814" y="2740"/>
                    </a:lnTo>
                    <a:lnTo>
                      <a:pt x="794" y="2743"/>
                    </a:lnTo>
                    <a:lnTo>
                      <a:pt x="772" y="2743"/>
                    </a:lnTo>
                    <a:lnTo>
                      <a:pt x="751" y="2738"/>
                    </a:lnTo>
                    <a:lnTo>
                      <a:pt x="730" y="2729"/>
                    </a:lnTo>
                    <a:lnTo>
                      <a:pt x="714" y="2715"/>
                    </a:lnTo>
                    <a:lnTo>
                      <a:pt x="701" y="2699"/>
                    </a:lnTo>
                    <a:lnTo>
                      <a:pt x="691" y="2680"/>
                    </a:lnTo>
                    <a:lnTo>
                      <a:pt x="685" y="2659"/>
                    </a:lnTo>
                    <a:lnTo>
                      <a:pt x="684" y="2637"/>
                    </a:lnTo>
                    <a:lnTo>
                      <a:pt x="730" y="2338"/>
                    </a:lnTo>
                    <a:lnTo>
                      <a:pt x="347" y="2338"/>
                    </a:lnTo>
                    <a:lnTo>
                      <a:pt x="312" y="2335"/>
                    </a:lnTo>
                    <a:lnTo>
                      <a:pt x="278" y="2326"/>
                    </a:lnTo>
                    <a:lnTo>
                      <a:pt x="248" y="2312"/>
                    </a:lnTo>
                    <a:lnTo>
                      <a:pt x="221" y="2292"/>
                    </a:lnTo>
                    <a:lnTo>
                      <a:pt x="197" y="2269"/>
                    </a:lnTo>
                    <a:lnTo>
                      <a:pt x="178" y="2242"/>
                    </a:lnTo>
                    <a:lnTo>
                      <a:pt x="164" y="2211"/>
                    </a:lnTo>
                    <a:lnTo>
                      <a:pt x="155" y="2179"/>
                    </a:lnTo>
                    <a:lnTo>
                      <a:pt x="151" y="2144"/>
                    </a:lnTo>
                    <a:lnTo>
                      <a:pt x="151" y="2081"/>
                    </a:lnTo>
                    <a:lnTo>
                      <a:pt x="120" y="2063"/>
                    </a:lnTo>
                    <a:lnTo>
                      <a:pt x="91" y="2040"/>
                    </a:lnTo>
                    <a:lnTo>
                      <a:pt x="66" y="2012"/>
                    </a:lnTo>
                    <a:lnTo>
                      <a:pt x="47" y="1980"/>
                    </a:lnTo>
                    <a:lnTo>
                      <a:pt x="34" y="1945"/>
                    </a:lnTo>
                    <a:lnTo>
                      <a:pt x="28" y="1909"/>
                    </a:lnTo>
                    <a:lnTo>
                      <a:pt x="19" y="1821"/>
                    </a:lnTo>
                    <a:lnTo>
                      <a:pt x="13" y="1739"/>
                    </a:lnTo>
                    <a:lnTo>
                      <a:pt x="8" y="1661"/>
                    </a:lnTo>
                    <a:lnTo>
                      <a:pt x="3" y="1589"/>
                    </a:lnTo>
                    <a:lnTo>
                      <a:pt x="1" y="1517"/>
                    </a:lnTo>
                    <a:lnTo>
                      <a:pt x="0" y="1447"/>
                    </a:lnTo>
                    <a:lnTo>
                      <a:pt x="1" y="1378"/>
                    </a:lnTo>
                    <a:lnTo>
                      <a:pt x="2" y="1307"/>
                    </a:lnTo>
                    <a:lnTo>
                      <a:pt x="5" y="1234"/>
                    </a:lnTo>
                    <a:lnTo>
                      <a:pt x="8" y="1157"/>
                    </a:lnTo>
                    <a:lnTo>
                      <a:pt x="14" y="1075"/>
                    </a:lnTo>
                    <a:lnTo>
                      <a:pt x="20" y="986"/>
                    </a:lnTo>
                    <a:lnTo>
                      <a:pt x="28" y="944"/>
                    </a:lnTo>
                    <a:lnTo>
                      <a:pt x="40" y="904"/>
                    </a:lnTo>
                    <a:lnTo>
                      <a:pt x="58" y="867"/>
                    </a:lnTo>
                    <a:lnTo>
                      <a:pt x="81" y="832"/>
                    </a:lnTo>
                    <a:lnTo>
                      <a:pt x="109" y="800"/>
                    </a:lnTo>
                    <a:lnTo>
                      <a:pt x="140" y="774"/>
                    </a:lnTo>
                    <a:lnTo>
                      <a:pt x="175" y="751"/>
                    </a:lnTo>
                    <a:lnTo>
                      <a:pt x="214" y="733"/>
                    </a:lnTo>
                    <a:lnTo>
                      <a:pt x="254" y="720"/>
                    </a:lnTo>
                    <a:lnTo>
                      <a:pt x="296" y="714"/>
                    </a:lnTo>
                    <a:lnTo>
                      <a:pt x="338" y="711"/>
                    </a:lnTo>
                    <a:lnTo>
                      <a:pt x="378" y="708"/>
                    </a:lnTo>
                    <a:lnTo>
                      <a:pt x="346" y="668"/>
                    </a:lnTo>
                    <a:lnTo>
                      <a:pt x="318" y="625"/>
                    </a:lnTo>
                    <a:lnTo>
                      <a:pt x="295" y="578"/>
                    </a:lnTo>
                    <a:lnTo>
                      <a:pt x="278" y="528"/>
                    </a:lnTo>
                    <a:lnTo>
                      <a:pt x="268" y="475"/>
                    </a:lnTo>
                    <a:lnTo>
                      <a:pt x="265" y="421"/>
                    </a:lnTo>
                    <a:lnTo>
                      <a:pt x="268" y="364"/>
                    </a:lnTo>
                    <a:lnTo>
                      <a:pt x="279" y="309"/>
                    </a:lnTo>
                    <a:lnTo>
                      <a:pt x="297" y="257"/>
                    </a:lnTo>
                    <a:lnTo>
                      <a:pt x="321" y="209"/>
                    </a:lnTo>
                    <a:lnTo>
                      <a:pt x="352" y="164"/>
                    </a:lnTo>
                    <a:lnTo>
                      <a:pt x="388" y="123"/>
                    </a:lnTo>
                    <a:lnTo>
                      <a:pt x="428" y="88"/>
                    </a:lnTo>
                    <a:lnTo>
                      <a:pt x="473" y="58"/>
                    </a:lnTo>
                    <a:lnTo>
                      <a:pt x="521" y="34"/>
                    </a:lnTo>
                    <a:lnTo>
                      <a:pt x="573" y="16"/>
                    </a:lnTo>
                    <a:lnTo>
                      <a:pt x="627" y="5"/>
                    </a:lnTo>
                    <a:lnTo>
                      <a:pt x="684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"/>
              <p:cNvSpPr>
                <a:spLocks/>
              </p:cNvSpPr>
              <p:nvPr/>
            </p:nvSpPr>
            <p:spPr bwMode="auto">
              <a:xfrm>
                <a:off x="1406870" y="1168933"/>
                <a:ext cx="143125" cy="143125"/>
              </a:xfrm>
              <a:custGeom>
                <a:avLst/>
                <a:gdLst>
                  <a:gd name="T0" fmla="*/ 300 w 600"/>
                  <a:gd name="T1" fmla="*/ 0 h 600"/>
                  <a:gd name="T2" fmla="*/ 345 w 600"/>
                  <a:gd name="T3" fmla="*/ 3 h 600"/>
                  <a:gd name="T4" fmla="*/ 387 w 600"/>
                  <a:gd name="T5" fmla="*/ 13 h 600"/>
                  <a:gd name="T6" fmla="*/ 427 w 600"/>
                  <a:gd name="T7" fmla="*/ 29 h 600"/>
                  <a:gd name="T8" fmla="*/ 463 w 600"/>
                  <a:gd name="T9" fmla="*/ 48 h 600"/>
                  <a:gd name="T10" fmla="*/ 497 w 600"/>
                  <a:gd name="T11" fmla="*/ 73 h 600"/>
                  <a:gd name="T12" fmla="*/ 528 w 600"/>
                  <a:gd name="T13" fmla="*/ 104 h 600"/>
                  <a:gd name="T14" fmla="*/ 552 w 600"/>
                  <a:gd name="T15" fmla="*/ 137 h 600"/>
                  <a:gd name="T16" fmla="*/ 572 w 600"/>
                  <a:gd name="T17" fmla="*/ 174 h 600"/>
                  <a:gd name="T18" fmla="*/ 588 w 600"/>
                  <a:gd name="T19" fmla="*/ 214 h 600"/>
                  <a:gd name="T20" fmla="*/ 598 w 600"/>
                  <a:gd name="T21" fmla="*/ 256 h 600"/>
                  <a:gd name="T22" fmla="*/ 600 w 600"/>
                  <a:gd name="T23" fmla="*/ 301 h 600"/>
                  <a:gd name="T24" fmla="*/ 598 w 600"/>
                  <a:gd name="T25" fmla="*/ 344 h 600"/>
                  <a:gd name="T26" fmla="*/ 588 w 600"/>
                  <a:gd name="T27" fmla="*/ 386 h 600"/>
                  <a:gd name="T28" fmla="*/ 572 w 600"/>
                  <a:gd name="T29" fmla="*/ 426 h 600"/>
                  <a:gd name="T30" fmla="*/ 552 w 600"/>
                  <a:gd name="T31" fmla="*/ 464 h 600"/>
                  <a:gd name="T32" fmla="*/ 528 w 600"/>
                  <a:gd name="T33" fmla="*/ 498 h 600"/>
                  <a:gd name="T34" fmla="*/ 497 w 600"/>
                  <a:gd name="T35" fmla="*/ 527 h 600"/>
                  <a:gd name="T36" fmla="*/ 463 w 600"/>
                  <a:gd name="T37" fmla="*/ 552 h 600"/>
                  <a:gd name="T38" fmla="*/ 427 w 600"/>
                  <a:gd name="T39" fmla="*/ 573 h 600"/>
                  <a:gd name="T40" fmla="*/ 387 w 600"/>
                  <a:gd name="T41" fmla="*/ 588 h 600"/>
                  <a:gd name="T42" fmla="*/ 345 w 600"/>
                  <a:gd name="T43" fmla="*/ 598 h 600"/>
                  <a:gd name="T44" fmla="*/ 300 w 600"/>
                  <a:gd name="T45" fmla="*/ 600 h 600"/>
                  <a:gd name="T46" fmla="*/ 255 w 600"/>
                  <a:gd name="T47" fmla="*/ 598 h 600"/>
                  <a:gd name="T48" fmla="*/ 213 w 600"/>
                  <a:gd name="T49" fmla="*/ 588 h 600"/>
                  <a:gd name="T50" fmla="*/ 173 w 600"/>
                  <a:gd name="T51" fmla="*/ 573 h 600"/>
                  <a:gd name="T52" fmla="*/ 137 w 600"/>
                  <a:gd name="T53" fmla="*/ 552 h 600"/>
                  <a:gd name="T54" fmla="*/ 103 w 600"/>
                  <a:gd name="T55" fmla="*/ 527 h 600"/>
                  <a:gd name="T56" fmla="*/ 74 w 600"/>
                  <a:gd name="T57" fmla="*/ 498 h 600"/>
                  <a:gd name="T58" fmla="*/ 49 w 600"/>
                  <a:gd name="T59" fmla="*/ 464 h 600"/>
                  <a:gd name="T60" fmla="*/ 28 w 600"/>
                  <a:gd name="T61" fmla="*/ 426 h 600"/>
                  <a:gd name="T62" fmla="*/ 12 w 600"/>
                  <a:gd name="T63" fmla="*/ 386 h 600"/>
                  <a:gd name="T64" fmla="*/ 3 w 600"/>
                  <a:gd name="T65" fmla="*/ 344 h 600"/>
                  <a:gd name="T66" fmla="*/ 0 w 600"/>
                  <a:gd name="T67" fmla="*/ 301 h 600"/>
                  <a:gd name="T68" fmla="*/ 3 w 600"/>
                  <a:gd name="T69" fmla="*/ 256 h 600"/>
                  <a:gd name="T70" fmla="*/ 12 w 600"/>
                  <a:gd name="T71" fmla="*/ 214 h 600"/>
                  <a:gd name="T72" fmla="*/ 28 w 600"/>
                  <a:gd name="T73" fmla="*/ 174 h 600"/>
                  <a:gd name="T74" fmla="*/ 49 w 600"/>
                  <a:gd name="T75" fmla="*/ 137 h 600"/>
                  <a:gd name="T76" fmla="*/ 74 w 600"/>
                  <a:gd name="T77" fmla="*/ 104 h 600"/>
                  <a:gd name="T78" fmla="*/ 103 w 600"/>
                  <a:gd name="T79" fmla="*/ 73 h 600"/>
                  <a:gd name="T80" fmla="*/ 137 w 600"/>
                  <a:gd name="T81" fmla="*/ 48 h 600"/>
                  <a:gd name="T82" fmla="*/ 173 w 600"/>
                  <a:gd name="T83" fmla="*/ 29 h 600"/>
                  <a:gd name="T84" fmla="*/ 213 w 600"/>
                  <a:gd name="T85" fmla="*/ 13 h 600"/>
                  <a:gd name="T86" fmla="*/ 255 w 600"/>
                  <a:gd name="T87" fmla="*/ 3 h 600"/>
                  <a:gd name="T88" fmla="*/ 300 w 600"/>
                  <a:gd name="T89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0" h="600">
                    <a:moveTo>
                      <a:pt x="300" y="0"/>
                    </a:moveTo>
                    <a:lnTo>
                      <a:pt x="345" y="3"/>
                    </a:lnTo>
                    <a:lnTo>
                      <a:pt x="387" y="13"/>
                    </a:lnTo>
                    <a:lnTo>
                      <a:pt x="427" y="29"/>
                    </a:lnTo>
                    <a:lnTo>
                      <a:pt x="463" y="48"/>
                    </a:lnTo>
                    <a:lnTo>
                      <a:pt x="497" y="73"/>
                    </a:lnTo>
                    <a:lnTo>
                      <a:pt x="528" y="104"/>
                    </a:lnTo>
                    <a:lnTo>
                      <a:pt x="552" y="137"/>
                    </a:lnTo>
                    <a:lnTo>
                      <a:pt x="572" y="174"/>
                    </a:lnTo>
                    <a:lnTo>
                      <a:pt x="588" y="214"/>
                    </a:lnTo>
                    <a:lnTo>
                      <a:pt x="598" y="256"/>
                    </a:lnTo>
                    <a:lnTo>
                      <a:pt x="600" y="301"/>
                    </a:lnTo>
                    <a:lnTo>
                      <a:pt x="598" y="344"/>
                    </a:lnTo>
                    <a:lnTo>
                      <a:pt x="588" y="386"/>
                    </a:lnTo>
                    <a:lnTo>
                      <a:pt x="572" y="426"/>
                    </a:lnTo>
                    <a:lnTo>
                      <a:pt x="552" y="464"/>
                    </a:lnTo>
                    <a:lnTo>
                      <a:pt x="528" y="498"/>
                    </a:lnTo>
                    <a:lnTo>
                      <a:pt x="497" y="527"/>
                    </a:lnTo>
                    <a:lnTo>
                      <a:pt x="463" y="552"/>
                    </a:lnTo>
                    <a:lnTo>
                      <a:pt x="427" y="573"/>
                    </a:lnTo>
                    <a:lnTo>
                      <a:pt x="387" y="588"/>
                    </a:lnTo>
                    <a:lnTo>
                      <a:pt x="345" y="598"/>
                    </a:lnTo>
                    <a:lnTo>
                      <a:pt x="300" y="600"/>
                    </a:lnTo>
                    <a:lnTo>
                      <a:pt x="255" y="598"/>
                    </a:lnTo>
                    <a:lnTo>
                      <a:pt x="213" y="588"/>
                    </a:lnTo>
                    <a:lnTo>
                      <a:pt x="173" y="573"/>
                    </a:lnTo>
                    <a:lnTo>
                      <a:pt x="137" y="552"/>
                    </a:lnTo>
                    <a:lnTo>
                      <a:pt x="103" y="527"/>
                    </a:lnTo>
                    <a:lnTo>
                      <a:pt x="74" y="498"/>
                    </a:lnTo>
                    <a:lnTo>
                      <a:pt x="49" y="464"/>
                    </a:lnTo>
                    <a:lnTo>
                      <a:pt x="28" y="426"/>
                    </a:lnTo>
                    <a:lnTo>
                      <a:pt x="12" y="386"/>
                    </a:lnTo>
                    <a:lnTo>
                      <a:pt x="3" y="344"/>
                    </a:lnTo>
                    <a:lnTo>
                      <a:pt x="0" y="301"/>
                    </a:lnTo>
                    <a:lnTo>
                      <a:pt x="3" y="256"/>
                    </a:lnTo>
                    <a:lnTo>
                      <a:pt x="12" y="214"/>
                    </a:lnTo>
                    <a:lnTo>
                      <a:pt x="28" y="174"/>
                    </a:lnTo>
                    <a:lnTo>
                      <a:pt x="49" y="137"/>
                    </a:lnTo>
                    <a:lnTo>
                      <a:pt x="74" y="104"/>
                    </a:lnTo>
                    <a:lnTo>
                      <a:pt x="103" y="73"/>
                    </a:lnTo>
                    <a:lnTo>
                      <a:pt x="137" y="48"/>
                    </a:lnTo>
                    <a:lnTo>
                      <a:pt x="173" y="29"/>
                    </a:lnTo>
                    <a:lnTo>
                      <a:pt x="213" y="13"/>
                    </a:lnTo>
                    <a:lnTo>
                      <a:pt x="255" y="3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0"/>
              <p:cNvSpPr>
                <a:spLocks/>
              </p:cNvSpPr>
              <p:nvPr/>
            </p:nvSpPr>
            <p:spPr bwMode="auto">
              <a:xfrm>
                <a:off x="1344849" y="1334720"/>
                <a:ext cx="265975" cy="335152"/>
              </a:xfrm>
              <a:custGeom>
                <a:avLst/>
                <a:gdLst>
                  <a:gd name="T0" fmla="*/ 579 w 1119"/>
                  <a:gd name="T1" fmla="*/ 0 h 1404"/>
                  <a:gd name="T2" fmla="*/ 660 w 1119"/>
                  <a:gd name="T3" fmla="*/ 2 h 1404"/>
                  <a:gd name="T4" fmla="*/ 753 w 1119"/>
                  <a:gd name="T5" fmla="*/ 6 h 1404"/>
                  <a:gd name="T6" fmla="*/ 866 w 1119"/>
                  <a:gd name="T7" fmla="*/ 14 h 1404"/>
                  <a:gd name="T8" fmla="*/ 969 w 1119"/>
                  <a:gd name="T9" fmla="*/ 25 h 1404"/>
                  <a:gd name="T10" fmla="*/ 1032 w 1119"/>
                  <a:gd name="T11" fmla="*/ 59 h 1404"/>
                  <a:gd name="T12" fmla="*/ 1078 w 1119"/>
                  <a:gd name="T13" fmla="*/ 113 h 1404"/>
                  <a:gd name="T14" fmla="*/ 1099 w 1119"/>
                  <a:gd name="T15" fmla="*/ 181 h 1404"/>
                  <a:gd name="T16" fmla="*/ 1109 w 1119"/>
                  <a:gd name="T17" fmla="*/ 338 h 1404"/>
                  <a:gd name="T18" fmla="*/ 1117 w 1119"/>
                  <a:gd name="T19" fmla="*/ 477 h 1404"/>
                  <a:gd name="T20" fmla="*/ 1119 w 1119"/>
                  <a:gd name="T21" fmla="*/ 606 h 1404"/>
                  <a:gd name="T22" fmla="*/ 634 w 1119"/>
                  <a:gd name="T23" fmla="*/ 1365 h 1404"/>
                  <a:gd name="T24" fmla="*/ 625 w 1119"/>
                  <a:gd name="T25" fmla="*/ 1404 h 1404"/>
                  <a:gd name="T26" fmla="*/ 206 w 1119"/>
                  <a:gd name="T27" fmla="*/ 1401 h 1404"/>
                  <a:gd name="T28" fmla="*/ 174 w 1119"/>
                  <a:gd name="T29" fmla="*/ 1382 h 1404"/>
                  <a:gd name="T30" fmla="*/ 154 w 1119"/>
                  <a:gd name="T31" fmla="*/ 1348 h 1404"/>
                  <a:gd name="T32" fmla="*/ 151 w 1119"/>
                  <a:gd name="T33" fmla="*/ 1173 h 1404"/>
                  <a:gd name="T34" fmla="*/ 137 w 1119"/>
                  <a:gd name="T35" fmla="*/ 1170 h 1404"/>
                  <a:gd name="T36" fmla="*/ 134 w 1119"/>
                  <a:gd name="T37" fmla="*/ 1168 h 1404"/>
                  <a:gd name="T38" fmla="*/ 123 w 1119"/>
                  <a:gd name="T39" fmla="*/ 1165 h 1404"/>
                  <a:gd name="T40" fmla="*/ 84 w 1119"/>
                  <a:gd name="T41" fmla="*/ 1158 h 1404"/>
                  <a:gd name="T42" fmla="*/ 45 w 1119"/>
                  <a:gd name="T43" fmla="*/ 1128 h 1404"/>
                  <a:gd name="T44" fmla="*/ 26 w 1119"/>
                  <a:gd name="T45" fmla="*/ 1082 h 1404"/>
                  <a:gd name="T46" fmla="*/ 13 w 1119"/>
                  <a:gd name="T47" fmla="*/ 915 h 1404"/>
                  <a:gd name="T48" fmla="*/ 3 w 1119"/>
                  <a:gd name="T49" fmla="*/ 769 h 1404"/>
                  <a:gd name="T50" fmla="*/ 0 w 1119"/>
                  <a:gd name="T51" fmla="*/ 632 h 1404"/>
                  <a:gd name="T52" fmla="*/ 2 w 1119"/>
                  <a:gd name="T53" fmla="*/ 494 h 1404"/>
                  <a:gd name="T54" fmla="*/ 8 w 1119"/>
                  <a:gd name="T55" fmla="*/ 348 h 1404"/>
                  <a:gd name="T56" fmla="*/ 20 w 1119"/>
                  <a:gd name="T57" fmla="*/ 181 h 1404"/>
                  <a:gd name="T58" fmla="*/ 41 w 1119"/>
                  <a:gd name="T59" fmla="*/ 113 h 1404"/>
                  <a:gd name="T60" fmla="*/ 87 w 1119"/>
                  <a:gd name="T61" fmla="*/ 59 h 1404"/>
                  <a:gd name="T62" fmla="*/ 149 w 1119"/>
                  <a:gd name="T63" fmla="*/ 25 h 1404"/>
                  <a:gd name="T64" fmla="*/ 252 w 1119"/>
                  <a:gd name="T65" fmla="*/ 14 h 1404"/>
                  <a:gd name="T66" fmla="*/ 366 w 1119"/>
                  <a:gd name="T67" fmla="*/ 6 h 1404"/>
                  <a:gd name="T68" fmla="*/ 459 w 1119"/>
                  <a:gd name="T69" fmla="*/ 2 h 1404"/>
                  <a:gd name="T70" fmla="*/ 540 w 1119"/>
                  <a:gd name="T71" fmla="*/ 0 h 1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9" h="1404">
                    <a:moveTo>
                      <a:pt x="540" y="0"/>
                    </a:moveTo>
                    <a:lnTo>
                      <a:pt x="579" y="0"/>
                    </a:lnTo>
                    <a:lnTo>
                      <a:pt x="619" y="0"/>
                    </a:lnTo>
                    <a:lnTo>
                      <a:pt x="660" y="2"/>
                    </a:lnTo>
                    <a:lnTo>
                      <a:pt x="704" y="3"/>
                    </a:lnTo>
                    <a:lnTo>
                      <a:pt x="753" y="6"/>
                    </a:lnTo>
                    <a:lnTo>
                      <a:pt x="807" y="9"/>
                    </a:lnTo>
                    <a:lnTo>
                      <a:pt x="866" y="14"/>
                    </a:lnTo>
                    <a:lnTo>
                      <a:pt x="935" y="19"/>
                    </a:lnTo>
                    <a:lnTo>
                      <a:pt x="969" y="25"/>
                    </a:lnTo>
                    <a:lnTo>
                      <a:pt x="1003" y="38"/>
                    </a:lnTo>
                    <a:lnTo>
                      <a:pt x="1032" y="59"/>
                    </a:lnTo>
                    <a:lnTo>
                      <a:pt x="1058" y="84"/>
                    </a:lnTo>
                    <a:lnTo>
                      <a:pt x="1078" y="113"/>
                    </a:lnTo>
                    <a:lnTo>
                      <a:pt x="1093" y="146"/>
                    </a:lnTo>
                    <a:lnTo>
                      <a:pt x="1099" y="181"/>
                    </a:lnTo>
                    <a:lnTo>
                      <a:pt x="1105" y="262"/>
                    </a:lnTo>
                    <a:lnTo>
                      <a:pt x="1109" y="338"/>
                    </a:lnTo>
                    <a:lnTo>
                      <a:pt x="1114" y="410"/>
                    </a:lnTo>
                    <a:lnTo>
                      <a:pt x="1117" y="477"/>
                    </a:lnTo>
                    <a:lnTo>
                      <a:pt x="1118" y="543"/>
                    </a:lnTo>
                    <a:lnTo>
                      <a:pt x="1119" y="606"/>
                    </a:lnTo>
                    <a:lnTo>
                      <a:pt x="644" y="1346"/>
                    </a:lnTo>
                    <a:lnTo>
                      <a:pt x="634" y="1365"/>
                    </a:lnTo>
                    <a:lnTo>
                      <a:pt x="628" y="1384"/>
                    </a:lnTo>
                    <a:lnTo>
                      <a:pt x="625" y="1404"/>
                    </a:lnTo>
                    <a:lnTo>
                      <a:pt x="227" y="1404"/>
                    </a:lnTo>
                    <a:lnTo>
                      <a:pt x="206" y="1401"/>
                    </a:lnTo>
                    <a:lnTo>
                      <a:pt x="188" y="1393"/>
                    </a:lnTo>
                    <a:lnTo>
                      <a:pt x="174" y="1382"/>
                    </a:lnTo>
                    <a:lnTo>
                      <a:pt x="162" y="1366"/>
                    </a:lnTo>
                    <a:lnTo>
                      <a:pt x="154" y="1348"/>
                    </a:lnTo>
                    <a:lnTo>
                      <a:pt x="151" y="1329"/>
                    </a:lnTo>
                    <a:lnTo>
                      <a:pt x="151" y="1173"/>
                    </a:lnTo>
                    <a:lnTo>
                      <a:pt x="142" y="1171"/>
                    </a:lnTo>
                    <a:lnTo>
                      <a:pt x="137" y="1170"/>
                    </a:lnTo>
                    <a:lnTo>
                      <a:pt x="135" y="1169"/>
                    </a:lnTo>
                    <a:lnTo>
                      <a:pt x="134" y="1168"/>
                    </a:lnTo>
                    <a:lnTo>
                      <a:pt x="130" y="1167"/>
                    </a:lnTo>
                    <a:lnTo>
                      <a:pt x="123" y="1165"/>
                    </a:lnTo>
                    <a:lnTo>
                      <a:pt x="108" y="1164"/>
                    </a:lnTo>
                    <a:lnTo>
                      <a:pt x="84" y="1158"/>
                    </a:lnTo>
                    <a:lnTo>
                      <a:pt x="64" y="1146"/>
                    </a:lnTo>
                    <a:lnTo>
                      <a:pt x="45" y="1128"/>
                    </a:lnTo>
                    <a:lnTo>
                      <a:pt x="32" y="1106"/>
                    </a:lnTo>
                    <a:lnTo>
                      <a:pt x="26" y="1082"/>
                    </a:lnTo>
                    <a:lnTo>
                      <a:pt x="19" y="996"/>
                    </a:lnTo>
                    <a:lnTo>
                      <a:pt x="13" y="915"/>
                    </a:lnTo>
                    <a:lnTo>
                      <a:pt x="7" y="840"/>
                    </a:lnTo>
                    <a:lnTo>
                      <a:pt x="3" y="769"/>
                    </a:lnTo>
                    <a:lnTo>
                      <a:pt x="1" y="700"/>
                    </a:lnTo>
                    <a:lnTo>
                      <a:pt x="0" y="632"/>
                    </a:lnTo>
                    <a:lnTo>
                      <a:pt x="1" y="564"/>
                    </a:lnTo>
                    <a:lnTo>
                      <a:pt x="2" y="494"/>
                    </a:lnTo>
                    <a:lnTo>
                      <a:pt x="4" y="423"/>
                    </a:lnTo>
                    <a:lnTo>
                      <a:pt x="8" y="348"/>
                    </a:lnTo>
                    <a:lnTo>
                      <a:pt x="13" y="268"/>
                    </a:lnTo>
                    <a:lnTo>
                      <a:pt x="20" y="181"/>
                    </a:lnTo>
                    <a:lnTo>
                      <a:pt x="26" y="146"/>
                    </a:lnTo>
                    <a:lnTo>
                      <a:pt x="41" y="113"/>
                    </a:lnTo>
                    <a:lnTo>
                      <a:pt x="61" y="84"/>
                    </a:lnTo>
                    <a:lnTo>
                      <a:pt x="87" y="59"/>
                    </a:lnTo>
                    <a:lnTo>
                      <a:pt x="117" y="38"/>
                    </a:lnTo>
                    <a:lnTo>
                      <a:pt x="149" y="25"/>
                    </a:lnTo>
                    <a:lnTo>
                      <a:pt x="185" y="19"/>
                    </a:lnTo>
                    <a:lnTo>
                      <a:pt x="252" y="14"/>
                    </a:lnTo>
                    <a:lnTo>
                      <a:pt x="313" y="9"/>
                    </a:lnTo>
                    <a:lnTo>
                      <a:pt x="366" y="6"/>
                    </a:lnTo>
                    <a:lnTo>
                      <a:pt x="414" y="3"/>
                    </a:lnTo>
                    <a:lnTo>
                      <a:pt x="459" y="2"/>
                    </a:lnTo>
                    <a:lnTo>
                      <a:pt x="500" y="0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1"/>
              <p:cNvSpPr>
                <a:spLocks/>
              </p:cNvSpPr>
              <p:nvPr/>
            </p:nvSpPr>
            <p:spPr bwMode="auto">
              <a:xfrm>
                <a:off x="1505865" y="1668680"/>
                <a:ext cx="76334" cy="93032"/>
              </a:xfrm>
              <a:custGeom>
                <a:avLst/>
                <a:gdLst>
                  <a:gd name="T0" fmla="*/ 59 w 320"/>
                  <a:gd name="T1" fmla="*/ 0 h 386"/>
                  <a:gd name="T2" fmla="*/ 320 w 320"/>
                  <a:gd name="T3" fmla="*/ 173 h 386"/>
                  <a:gd name="T4" fmla="*/ 0 w 320"/>
                  <a:gd name="T5" fmla="*/ 386 h 386"/>
                  <a:gd name="T6" fmla="*/ 59 w 320"/>
                  <a:gd name="T7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386">
                    <a:moveTo>
                      <a:pt x="59" y="0"/>
                    </a:moveTo>
                    <a:lnTo>
                      <a:pt x="320" y="173"/>
                    </a:lnTo>
                    <a:lnTo>
                      <a:pt x="0" y="386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1647798" y="1448028"/>
                <a:ext cx="75141" cy="64406"/>
              </a:xfrm>
              <a:custGeom>
                <a:avLst/>
                <a:gdLst>
                  <a:gd name="T0" fmla="*/ 103 w 313"/>
                  <a:gd name="T1" fmla="*/ 0 h 268"/>
                  <a:gd name="T2" fmla="*/ 124 w 313"/>
                  <a:gd name="T3" fmla="*/ 0 h 268"/>
                  <a:gd name="T4" fmla="*/ 146 w 313"/>
                  <a:gd name="T5" fmla="*/ 5 h 268"/>
                  <a:gd name="T6" fmla="*/ 169 w 313"/>
                  <a:gd name="T7" fmla="*/ 13 h 268"/>
                  <a:gd name="T8" fmla="*/ 193 w 313"/>
                  <a:gd name="T9" fmla="*/ 24 h 268"/>
                  <a:gd name="T10" fmla="*/ 217 w 313"/>
                  <a:gd name="T11" fmla="*/ 39 h 268"/>
                  <a:gd name="T12" fmla="*/ 243 w 313"/>
                  <a:gd name="T13" fmla="*/ 57 h 268"/>
                  <a:gd name="T14" fmla="*/ 266 w 313"/>
                  <a:gd name="T15" fmla="*/ 77 h 268"/>
                  <a:gd name="T16" fmla="*/ 285 w 313"/>
                  <a:gd name="T17" fmla="*/ 98 h 268"/>
                  <a:gd name="T18" fmla="*/ 299 w 313"/>
                  <a:gd name="T19" fmla="*/ 120 h 268"/>
                  <a:gd name="T20" fmla="*/ 309 w 313"/>
                  <a:gd name="T21" fmla="*/ 143 h 268"/>
                  <a:gd name="T22" fmla="*/ 313 w 313"/>
                  <a:gd name="T23" fmla="*/ 167 h 268"/>
                  <a:gd name="T24" fmla="*/ 308 w 313"/>
                  <a:gd name="T25" fmla="*/ 191 h 268"/>
                  <a:gd name="T26" fmla="*/ 296 w 313"/>
                  <a:gd name="T27" fmla="*/ 216 h 268"/>
                  <a:gd name="T28" fmla="*/ 262 w 313"/>
                  <a:gd name="T29" fmla="*/ 268 h 268"/>
                  <a:gd name="T30" fmla="*/ 0 w 313"/>
                  <a:gd name="T31" fmla="*/ 98 h 268"/>
                  <a:gd name="T32" fmla="*/ 33 w 313"/>
                  <a:gd name="T33" fmla="*/ 46 h 268"/>
                  <a:gd name="T34" fmla="*/ 48 w 313"/>
                  <a:gd name="T35" fmla="*/ 27 h 268"/>
                  <a:gd name="T36" fmla="*/ 65 w 313"/>
                  <a:gd name="T37" fmla="*/ 13 h 268"/>
                  <a:gd name="T38" fmla="*/ 84 w 313"/>
                  <a:gd name="T39" fmla="*/ 4 h 268"/>
                  <a:gd name="T40" fmla="*/ 103 w 313"/>
                  <a:gd name="T41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3" h="268">
                    <a:moveTo>
                      <a:pt x="103" y="0"/>
                    </a:moveTo>
                    <a:lnTo>
                      <a:pt x="124" y="0"/>
                    </a:lnTo>
                    <a:lnTo>
                      <a:pt x="146" y="5"/>
                    </a:lnTo>
                    <a:lnTo>
                      <a:pt x="169" y="13"/>
                    </a:lnTo>
                    <a:lnTo>
                      <a:pt x="193" y="24"/>
                    </a:lnTo>
                    <a:lnTo>
                      <a:pt x="217" y="39"/>
                    </a:lnTo>
                    <a:lnTo>
                      <a:pt x="243" y="57"/>
                    </a:lnTo>
                    <a:lnTo>
                      <a:pt x="266" y="77"/>
                    </a:lnTo>
                    <a:lnTo>
                      <a:pt x="285" y="98"/>
                    </a:lnTo>
                    <a:lnTo>
                      <a:pt x="299" y="120"/>
                    </a:lnTo>
                    <a:lnTo>
                      <a:pt x="309" y="143"/>
                    </a:lnTo>
                    <a:lnTo>
                      <a:pt x="313" y="167"/>
                    </a:lnTo>
                    <a:lnTo>
                      <a:pt x="308" y="191"/>
                    </a:lnTo>
                    <a:lnTo>
                      <a:pt x="296" y="216"/>
                    </a:lnTo>
                    <a:lnTo>
                      <a:pt x="262" y="268"/>
                    </a:lnTo>
                    <a:lnTo>
                      <a:pt x="0" y="98"/>
                    </a:lnTo>
                    <a:lnTo>
                      <a:pt x="33" y="46"/>
                    </a:lnTo>
                    <a:lnTo>
                      <a:pt x="48" y="27"/>
                    </a:lnTo>
                    <a:lnTo>
                      <a:pt x="65" y="13"/>
                    </a:lnTo>
                    <a:lnTo>
                      <a:pt x="84" y="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3"/>
              <p:cNvSpPr>
                <a:spLocks noEditPoints="1"/>
              </p:cNvSpPr>
              <p:nvPr/>
            </p:nvSpPr>
            <p:spPr bwMode="auto">
              <a:xfrm>
                <a:off x="1505865" y="1492158"/>
                <a:ext cx="190834" cy="269553"/>
              </a:xfrm>
              <a:custGeom>
                <a:avLst/>
                <a:gdLst>
                  <a:gd name="T0" fmla="*/ 20 w 800"/>
                  <a:gd name="T1" fmla="*/ 994 h 1130"/>
                  <a:gd name="T2" fmla="*/ 100 w 800"/>
                  <a:gd name="T3" fmla="*/ 1063 h 1130"/>
                  <a:gd name="T4" fmla="*/ 0 w 800"/>
                  <a:gd name="T5" fmla="*/ 1130 h 1130"/>
                  <a:gd name="T6" fmla="*/ 20 w 800"/>
                  <a:gd name="T7" fmla="*/ 994 h 1130"/>
                  <a:gd name="T8" fmla="*/ 536 w 800"/>
                  <a:gd name="T9" fmla="*/ 0 h 1130"/>
                  <a:gd name="T10" fmla="*/ 800 w 800"/>
                  <a:gd name="T11" fmla="*/ 171 h 1130"/>
                  <a:gd name="T12" fmla="*/ 320 w 800"/>
                  <a:gd name="T13" fmla="*/ 917 h 1130"/>
                  <a:gd name="T14" fmla="*/ 56 w 800"/>
                  <a:gd name="T15" fmla="*/ 748 h 1130"/>
                  <a:gd name="T16" fmla="*/ 536 w 800"/>
                  <a:gd name="T17" fmla="*/ 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0" h="1130">
                    <a:moveTo>
                      <a:pt x="20" y="994"/>
                    </a:moveTo>
                    <a:lnTo>
                      <a:pt x="100" y="1063"/>
                    </a:lnTo>
                    <a:lnTo>
                      <a:pt x="0" y="1130"/>
                    </a:lnTo>
                    <a:lnTo>
                      <a:pt x="20" y="994"/>
                    </a:lnTo>
                    <a:close/>
                    <a:moveTo>
                      <a:pt x="536" y="0"/>
                    </a:moveTo>
                    <a:lnTo>
                      <a:pt x="800" y="171"/>
                    </a:lnTo>
                    <a:lnTo>
                      <a:pt x="320" y="917"/>
                    </a:lnTo>
                    <a:lnTo>
                      <a:pt x="56" y="748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19"/>
            <p:cNvGrpSpPr>
              <a:grpSpLocks noChangeAspect="1"/>
            </p:cNvGrpSpPr>
            <p:nvPr/>
          </p:nvGrpSpPr>
          <p:grpSpPr bwMode="auto">
            <a:xfrm>
              <a:off x="454625" y="3163591"/>
              <a:ext cx="587682" cy="569250"/>
              <a:chOff x="1043" y="768"/>
              <a:chExt cx="542" cy="525"/>
            </a:xfrm>
          </p:grpSpPr>
          <p:sp useBgFill="1">
            <p:nvSpPr>
              <p:cNvPr id="66" name="Freeform 21"/>
              <p:cNvSpPr>
                <a:spLocks/>
              </p:cNvSpPr>
              <p:nvPr/>
            </p:nvSpPr>
            <p:spPr bwMode="auto">
              <a:xfrm>
                <a:off x="1043" y="768"/>
                <a:ext cx="542" cy="525"/>
              </a:xfrm>
              <a:custGeom>
                <a:avLst/>
                <a:gdLst>
                  <a:gd name="T0" fmla="*/ 706 w 2710"/>
                  <a:gd name="T1" fmla="*/ 1 h 2622"/>
                  <a:gd name="T2" fmla="*/ 2646 w 2710"/>
                  <a:gd name="T3" fmla="*/ 401 h 2622"/>
                  <a:gd name="T4" fmla="*/ 2684 w 2710"/>
                  <a:gd name="T5" fmla="*/ 430 h 2622"/>
                  <a:gd name="T6" fmla="*/ 2706 w 2710"/>
                  <a:gd name="T7" fmla="*/ 474 h 2622"/>
                  <a:gd name="T8" fmla="*/ 2707 w 2710"/>
                  <a:gd name="T9" fmla="*/ 523 h 2622"/>
                  <a:gd name="T10" fmla="*/ 2451 w 2710"/>
                  <a:gd name="T11" fmla="*/ 1761 h 2622"/>
                  <a:gd name="T12" fmla="*/ 2424 w 2710"/>
                  <a:gd name="T13" fmla="*/ 1797 h 2622"/>
                  <a:gd name="T14" fmla="*/ 2386 w 2710"/>
                  <a:gd name="T15" fmla="*/ 1820 h 2622"/>
                  <a:gd name="T16" fmla="*/ 2340 w 2710"/>
                  <a:gd name="T17" fmla="*/ 1825 h 2622"/>
                  <a:gd name="T18" fmla="*/ 2337 w 2710"/>
                  <a:gd name="T19" fmla="*/ 1915 h 2622"/>
                  <a:gd name="T20" fmla="*/ 2316 w 2710"/>
                  <a:gd name="T21" fmla="*/ 1958 h 2622"/>
                  <a:gd name="T22" fmla="*/ 2278 w 2710"/>
                  <a:gd name="T23" fmla="*/ 1989 h 2622"/>
                  <a:gd name="T24" fmla="*/ 2230 w 2710"/>
                  <a:gd name="T25" fmla="*/ 1999 h 2622"/>
                  <a:gd name="T26" fmla="*/ 1576 w 2710"/>
                  <a:gd name="T27" fmla="*/ 2443 h 2622"/>
                  <a:gd name="T28" fmla="*/ 1590 w 2710"/>
                  <a:gd name="T29" fmla="*/ 2490 h 2622"/>
                  <a:gd name="T30" fmla="*/ 1585 w 2710"/>
                  <a:gd name="T31" fmla="*/ 2540 h 2622"/>
                  <a:gd name="T32" fmla="*/ 1560 w 2710"/>
                  <a:gd name="T33" fmla="*/ 2583 h 2622"/>
                  <a:gd name="T34" fmla="*/ 1520 w 2710"/>
                  <a:gd name="T35" fmla="*/ 2612 h 2622"/>
                  <a:gd name="T36" fmla="*/ 1472 w 2710"/>
                  <a:gd name="T37" fmla="*/ 2622 h 2622"/>
                  <a:gd name="T38" fmla="*/ 93 w 2710"/>
                  <a:gd name="T39" fmla="*/ 2620 h 2622"/>
                  <a:gd name="T40" fmla="*/ 49 w 2710"/>
                  <a:gd name="T41" fmla="*/ 2599 h 2622"/>
                  <a:gd name="T42" fmla="*/ 15 w 2710"/>
                  <a:gd name="T43" fmla="*/ 2563 h 2622"/>
                  <a:gd name="T44" fmla="*/ 0 w 2710"/>
                  <a:gd name="T45" fmla="*/ 2514 h 2622"/>
                  <a:gd name="T46" fmla="*/ 5 w 2710"/>
                  <a:gd name="T47" fmla="*/ 2466 h 2622"/>
                  <a:gd name="T48" fmla="*/ 271 w 2710"/>
                  <a:gd name="T49" fmla="*/ 1999 h 2622"/>
                  <a:gd name="T50" fmla="*/ 218 w 2710"/>
                  <a:gd name="T51" fmla="*/ 1982 h 2622"/>
                  <a:gd name="T52" fmla="*/ 180 w 2710"/>
                  <a:gd name="T53" fmla="*/ 1944 h 2622"/>
                  <a:gd name="T54" fmla="*/ 166 w 2710"/>
                  <a:gd name="T55" fmla="*/ 1889 h 2622"/>
                  <a:gd name="T56" fmla="*/ 169 w 2710"/>
                  <a:gd name="T57" fmla="*/ 623 h 2622"/>
                  <a:gd name="T58" fmla="*/ 190 w 2710"/>
                  <a:gd name="T59" fmla="*/ 580 h 2622"/>
                  <a:gd name="T60" fmla="*/ 228 w 2710"/>
                  <a:gd name="T61" fmla="*/ 551 h 2622"/>
                  <a:gd name="T62" fmla="*/ 276 w 2710"/>
                  <a:gd name="T63" fmla="*/ 539 h 2622"/>
                  <a:gd name="T64" fmla="*/ 577 w 2710"/>
                  <a:gd name="T65" fmla="*/ 87 h 2622"/>
                  <a:gd name="T66" fmla="*/ 597 w 2710"/>
                  <a:gd name="T67" fmla="*/ 42 h 2622"/>
                  <a:gd name="T68" fmla="*/ 635 w 2710"/>
                  <a:gd name="T69" fmla="*/ 12 h 2622"/>
                  <a:gd name="T70" fmla="*/ 681 w 2710"/>
                  <a:gd name="T71" fmla="*/ 0 h 2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710" h="2622">
                    <a:moveTo>
                      <a:pt x="681" y="0"/>
                    </a:moveTo>
                    <a:lnTo>
                      <a:pt x="706" y="1"/>
                    </a:lnTo>
                    <a:lnTo>
                      <a:pt x="2622" y="393"/>
                    </a:lnTo>
                    <a:lnTo>
                      <a:pt x="2646" y="401"/>
                    </a:lnTo>
                    <a:lnTo>
                      <a:pt x="2666" y="413"/>
                    </a:lnTo>
                    <a:lnTo>
                      <a:pt x="2684" y="430"/>
                    </a:lnTo>
                    <a:lnTo>
                      <a:pt x="2698" y="451"/>
                    </a:lnTo>
                    <a:lnTo>
                      <a:pt x="2706" y="474"/>
                    </a:lnTo>
                    <a:lnTo>
                      <a:pt x="2710" y="498"/>
                    </a:lnTo>
                    <a:lnTo>
                      <a:pt x="2707" y="523"/>
                    </a:lnTo>
                    <a:lnTo>
                      <a:pt x="2458" y="1738"/>
                    </a:lnTo>
                    <a:lnTo>
                      <a:pt x="2451" y="1761"/>
                    </a:lnTo>
                    <a:lnTo>
                      <a:pt x="2440" y="1781"/>
                    </a:lnTo>
                    <a:lnTo>
                      <a:pt x="2424" y="1797"/>
                    </a:lnTo>
                    <a:lnTo>
                      <a:pt x="2406" y="1811"/>
                    </a:lnTo>
                    <a:lnTo>
                      <a:pt x="2386" y="1820"/>
                    </a:lnTo>
                    <a:lnTo>
                      <a:pt x="2364" y="1825"/>
                    </a:lnTo>
                    <a:lnTo>
                      <a:pt x="2340" y="1825"/>
                    </a:lnTo>
                    <a:lnTo>
                      <a:pt x="2340" y="1889"/>
                    </a:lnTo>
                    <a:lnTo>
                      <a:pt x="2337" y="1915"/>
                    </a:lnTo>
                    <a:lnTo>
                      <a:pt x="2329" y="1938"/>
                    </a:lnTo>
                    <a:lnTo>
                      <a:pt x="2316" y="1958"/>
                    </a:lnTo>
                    <a:lnTo>
                      <a:pt x="2299" y="1975"/>
                    </a:lnTo>
                    <a:lnTo>
                      <a:pt x="2278" y="1989"/>
                    </a:lnTo>
                    <a:lnTo>
                      <a:pt x="2255" y="1997"/>
                    </a:lnTo>
                    <a:lnTo>
                      <a:pt x="2230" y="1999"/>
                    </a:lnTo>
                    <a:lnTo>
                      <a:pt x="1319" y="1999"/>
                    </a:lnTo>
                    <a:lnTo>
                      <a:pt x="1576" y="2443"/>
                    </a:lnTo>
                    <a:lnTo>
                      <a:pt x="1585" y="2466"/>
                    </a:lnTo>
                    <a:lnTo>
                      <a:pt x="1590" y="2490"/>
                    </a:lnTo>
                    <a:lnTo>
                      <a:pt x="1590" y="2514"/>
                    </a:lnTo>
                    <a:lnTo>
                      <a:pt x="1585" y="2540"/>
                    </a:lnTo>
                    <a:lnTo>
                      <a:pt x="1576" y="2563"/>
                    </a:lnTo>
                    <a:lnTo>
                      <a:pt x="1560" y="2583"/>
                    </a:lnTo>
                    <a:lnTo>
                      <a:pt x="1542" y="2599"/>
                    </a:lnTo>
                    <a:lnTo>
                      <a:pt x="1520" y="2612"/>
                    </a:lnTo>
                    <a:lnTo>
                      <a:pt x="1497" y="2620"/>
                    </a:lnTo>
                    <a:lnTo>
                      <a:pt x="1472" y="2622"/>
                    </a:lnTo>
                    <a:lnTo>
                      <a:pt x="119" y="2622"/>
                    </a:lnTo>
                    <a:lnTo>
                      <a:pt x="93" y="2620"/>
                    </a:lnTo>
                    <a:lnTo>
                      <a:pt x="70" y="2612"/>
                    </a:lnTo>
                    <a:lnTo>
                      <a:pt x="49" y="2599"/>
                    </a:lnTo>
                    <a:lnTo>
                      <a:pt x="30" y="2583"/>
                    </a:lnTo>
                    <a:lnTo>
                      <a:pt x="15" y="2563"/>
                    </a:lnTo>
                    <a:lnTo>
                      <a:pt x="5" y="2540"/>
                    </a:lnTo>
                    <a:lnTo>
                      <a:pt x="0" y="2514"/>
                    </a:lnTo>
                    <a:lnTo>
                      <a:pt x="0" y="2490"/>
                    </a:lnTo>
                    <a:lnTo>
                      <a:pt x="5" y="2466"/>
                    </a:lnTo>
                    <a:lnTo>
                      <a:pt x="15" y="2443"/>
                    </a:lnTo>
                    <a:lnTo>
                      <a:pt x="271" y="1999"/>
                    </a:lnTo>
                    <a:lnTo>
                      <a:pt x="243" y="1995"/>
                    </a:lnTo>
                    <a:lnTo>
                      <a:pt x="218" y="1982"/>
                    </a:lnTo>
                    <a:lnTo>
                      <a:pt x="197" y="1966"/>
                    </a:lnTo>
                    <a:lnTo>
                      <a:pt x="180" y="1944"/>
                    </a:lnTo>
                    <a:lnTo>
                      <a:pt x="169" y="1918"/>
                    </a:lnTo>
                    <a:lnTo>
                      <a:pt x="166" y="1889"/>
                    </a:lnTo>
                    <a:lnTo>
                      <a:pt x="166" y="649"/>
                    </a:lnTo>
                    <a:lnTo>
                      <a:pt x="169" y="623"/>
                    </a:lnTo>
                    <a:lnTo>
                      <a:pt x="177" y="600"/>
                    </a:lnTo>
                    <a:lnTo>
                      <a:pt x="190" y="580"/>
                    </a:lnTo>
                    <a:lnTo>
                      <a:pt x="207" y="563"/>
                    </a:lnTo>
                    <a:lnTo>
                      <a:pt x="228" y="551"/>
                    </a:lnTo>
                    <a:lnTo>
                      <a:pt x="250" y="542"/>
                    </a:lnTo>
                    <a:lnTo>
                      <a:pt x="276" y="539"/>
                    </a:lnTo>
                    <a:lnTo>
                      <a:pt x="485" y="539"/>
                    </a:lnTo>
                    <a:lnTo>
                      <a:pt x="577" y="87"/>
                    </a:lnTo>
                    <a:lnTo>
                      <a:pt x="585" y="62"/>
                    </a:lnTo>
                    <a:lnTo>
                      <a:pt x="597" y="42"/>
                    </a:lnTo>
                    <a:lnTo>
                      <a:pt x="614" y="25"/>
                    </a:lnTo>
                    <a:lnTo>
                      <a:pt x="635" y="12"/>
                    </a:lnTo>
                    <a:lnTo>
                      <a:pt x="657" y="3"/>
                    </a:lnTo>
                    <a:lnTo>
                      <a:pt x="681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1098" y="898"/>
                <a:ext cx="391" cy="248"/>
              </a:xfrm>
              <a:custGeom>
                <a:avLst/>
                <a:gdLst>
                  <a:gd name="T0" fmla="*/ 1410 w 1954"/>
                  <a:gd name="T1" fmla="*/ 976 h 1240"/>
                  <a:gd name="T2" fmla="*/ 1410 w 1954"/>
                  <a:gd name="T3" fmla="*/ 1052 h 1240"/>
                  <a:gd name="T4" fmla="*/ 1809 w 1954"/>
                  <a:gd name="T5" fmla="*/ 1052 h 1240"/>
                  <a:gd name="T6" fmla="*/ 1809 w 1954"/>
                  <a:gd name="T7" fmla="*/ 976 h 1240"/>
                  <a:gd name="T8" fmla="*/ 1410 w 1954"/>
                  <a:gd name="T9" fmla="*/ 976 h 1240"/>
                  <a:gd name="T10" fmla="*/ 1009 w 1954"/>
                  <a:gd name="T11" fmla="*/ 824 h 1240"/>
                  <a:gd name="T12" fmla="*/ 1009 w 1954"/>
                  <a:gd name="T13" fmla="*/ 901 h 1240"/>
                  <a:gd name="T14" fmla="*/ 1809 w 1954"/>
                  <a:gd name="T15" fmla="*/ 901 h 1240"/>
                  <a:gd name="T16" fmla="*/ 1809 w 1954"/>
                  <a:gd name="T17" fmla="*/ 824 h 1240"/>
                  <a:gd name="T18" fmla="*/ 1009 w 1954"/>
                  <a:gd name="T19" fmla="*/ 824 h 1240"/>
                  <a:gd name="T20" fmla="*/ 0 w 1954"/>
                  <a:gd name="T21" fmla="*/ 520 h 1240"/>
                  <a:gd name="T22" fmla="*/ 1954 w 1954"/>
                  <a:gd name="T23" fmla="*/ 520 h 1240"/>
                  <a:gd name="T24" fmla="*/ 1954 w 1954"/>
                  <a:gd name="T25" fmla="*/ 1240 h 1240"/>
                  <a:gd name="T26" fmla="*/ 980 w 1954"/>
                  <a:gd name="T27" fmla="*/ 1240 h 1240"/>
                  <a:gd name="T28" fmla="*/ 623 w 1954"/>
                  <a:gd name="T29" fmla="*/ 623 h 1240"/>
                  <a:gd name="T30" fmla="*/ 608 w 1954"/>
                  <a:gd name="T31" fmla="*/ 602 h 1240"/>
                  <a:gd name="T32" fmla="*/ 590 w 1954"/>
                  <a:gd name="T33" fmla="*/ 585 h 1240"/>
                  <a:gd name="T34" fmla="*/ 568 w 1954"/>
                  <a:gd name="T35" fmla="*/ 573 h 1240"/>
                  <a:gd name="T36" fmla="*/ 544 w 1954"/>
                  <a:gd name="T37" fmla="*/ 564 h 1240"/>
                  <a:gd name="T38" fmla="*/ 519 w 1954"/>
                  <a:gd name="T39" fmla="*/ 562 h 1240"/>
                  <a:gd name="T40" fmla="*/ 494 w 1954"/>
                  <a:gd name="T41" fmla="*/ 564 h 1240"/>
                  <a:gd name="T42" fmla="*/ 470 w 1954"/>
                  <a:gd name="T43" fmla="*/ 573 h 1240"/>
                  <a:gd name="T44" fmla="*/ 448 w 1954"/>
                  <a:gd name="T45" fmla="*/ 585 h 1240"/>
                  <a:gd name="T46" fmla="*/ 430 w 1954"/>
                  <a:gd name="T47" fmla="*/ 602 h 1240"/>
                  <a:gd name="T48" fmla="*/ 416 w 1954"/>
                  <a:gd name="T49" fmla="*/ 623 h 1240"/>
                  <a:gd name="T50" fmla="*/ 58 w 1954"/>
                  <a:gd name="T51" fmla="*/ 1240 h 1240"/>
                  <a:gd name="T52" fmla="*/ 0 w 1954"/>
                  <a:gd name="T53" fmla="*/ 1240 h 1240"/>
                  <a:gd name="T54" fmla="*/ 0 w 1954"/>
                  <a:gd name="T55" fmla="*/ 520 h 1240"/>
                  <a:gd name="T56" fmla="*/ 0 w 1954"/>
                  <a:gd name="T57" fmla="*/ 0 h 1240"/>
                  <a:gd name="T58" fmla="*/ 1954 w 1954"/>
                  <a:gd name="T59" fmla="*/ 0 h 1240"/>
                  <a:gd name="T60" fmla="*/ 1954 w 1954"/>
                  <a:gd name="T61" fmla="*/ 250 h 1240"/>
                  <a:gd name="T62" fmla="*/ 0 w 1954"/>
                  <a:gd name="T63" fmla="*/ 250 h 1240"/>
                  <a:gd name="T64" fmla="*/ 0 w 1954"/>
                  <a:gd name="T65" fmla="*/ 0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4" h="1240">
                    <a:moveTo>
                      <a:pt x="1410" y="976"/>
                    </a:moveTo>
                    <a:lnTo>
                      <a:pt x="1410" y="1052"/>
                    </a:lnTo>
                    <a:lnTo>
                      <a:pt x="1809" y="1052"/>
                    </a:lnTo>
                    <a:lnTo>
                      <a:pt x="1809" y="976"/>
                    </a:lnTo>
                    <a:lnTo>
                      <a:pt x="1410" y="976"/>
                    </a:lnTo>
                    <a:close/>
                    <a:moveTo>
                      <a:pt x="1009" y="824"/>
                    </a:moveTo>
                    <a:lnTo>
                      <a:pt x="1009" y="901"/>
                    </a:lnTo>
                    <a:lnTo>
                      <a:pt x="1809" y="901"/>
                    </a:lnTo>
                    <a:lnTo>
                      <a:pt x="1809" y="824"/>
                    </a:lnTo>
                    <a:lnTo>
                      <a:pt x="1009" y="824"/>
                    </a:lnTo>
                    <a:close/>
                    <a:moveTo>
                      <a:pt x="0" y="520"/>
                    </a:moveTo>
                    <a:lnTo>
                      <a:pt x="1954" y="520"/>
                    </a:lnTo>
                    <a:lnTo>
                      <a:pt x="1954" y="1240"/>
                    </a:lnTo>
                    <a:lnTo>
                      <a:pt x="980" y="1240"/>
                    </a:lnTo>
                    <a:lnTo>
                      <a:pt x="623" y="623"/>
                    </a:lnTo>
                    <a:lnTo>
                      <a:pt x="608" y="602"/>
                    </a:lnTo>
                    <a:lnTo>
                      <a:pt x="590" y="585"/>
                    </a:lnTo>
                    <a:lnTo>
                      <a:pt x="568" y="573"/>
                    </a:lnTo>
                    <a:lnTo>
                      <a:pt x="544" y="564"/>
                    </a:lnTo>
                    <a:lnTo>
                      <a:pt x="519" y="562"/>
                    </a:lnTo>
                    <a:lnTo>
                      <a:pt x="494" y="564"/>
                    </a:lnTo>
                    <a:lnTo>
                      <a:pt x="470" y="573"/>
                    </a:lnTo>
                    <a:lnTo>
                      <a:pt x="448" y="585"/>
                    </a:lnTo>
                    <a:lnTo>
                      <a:pt x="430" y="602"/>
                    </a:lnTo>
                    <a:lnTo>
                      <a:pt x="416" y="623"/>
                    </a:lnTo>
                    <a:lnTo>
                      <a:pt x="58" y="1240"/>
                    </a:lnTo>
                    <a:lnTo>
                      <a:pt x="0" y="1240"/>
                    </a:lnTo>
                    <a:lnTo>
                      <a:pt x="0" y="520"/>
                    </a:lnTo>
                    <a:close/>
                    <a:moveTo>
                      <a:pt x="0" y="0"/>
                    </a:moveTo>
                    <a:lnTo>
                      <a:pt x="1954" y="0"/>
                    </a:lnTo>
                    <a:lnTo>
                      <a:pt x="1954" y="250"/>
                    </a:lnTo>
                    <a:lnTo>
                      <a:pt x="0" y="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CF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1067" y="790"/>
                <a:ext cx="496" cy="479"/>
              </a:xfrm>
              <a:custGeom>
                <a:avLst/>
                <a:gdLst>
                  <a:gd name="T0" fmla="*/ 651 w 2481"/>
                  <a:gd name="T1" fmla="*/ 2129 h 2392"/>
                  <a:gd name="T2" fmla="*/ 609 w 2481"/>
                  <a:gd name="T3" fmla="*/ 2153 h 2392"/>
                  <a:gd name="T4" fmla="*/ 585 w 2481"/>
                  <a:gd name="T5" fmla="*/ 2195 h 2392"/>
                  <a:gd name="T6" fmla="*/ 585 w 2481"/>
                  <a:gd name="T7" fmla="*/ 2245 h 2392"/>
                  <a:gd name="T8" fmla="*/ 609 w 2481"/>
                  <a:gd name="T9" fmla="*/ 2287 h 2392"/>
                  <a:gd name="T10" fmla="*/ 651 w 2481"/>
                  <a:gd name="T11" fmla="*/ 2311 h 2392"/>
                  <a:gd name="T12" fmla="*/ 701 w 2481"/>
                  <a:gd name="T13" fmla="*/ 2311 h 2392"/>
                  <a:gd name="T14" fmla="*/ 743 w 2481"/>
                  <a:gd name="T15" fmla="*/ 2287 h 2392"/>
                  <a:gd name="T16" fmla="*/ 767 w 2481"/>
                  <a:gd name="T17" fmla="*/ 2245 h 2392"/>
                  <a:gd name="T18" fmla="*/ 767 w 2481"/>
                  <a:gd name="T19" fmla="*/ 2195 h 2392"/>
                  <a:gd name="T20" fmla="*/ 743 w 2481"/>
                  <a:gd name="T21" fmla="*/ 2153 h 2392"/>
                  <a:gd name="T22" fmla="*/ 701 w 2481"/>
                  <a:gd name="T23" fmla="*/ 2129 h 2392"/>
                  <a:gd name="T24" fmla="*/ 650 w 2481"/>
                  <a:gd name="T25" fmla="*/ 1558 h 2392"/>
                  <a:gd name="T26" fmla="*/ 622 w 2481"/>
                  <a:gd name="T27" fmla="*/ 1570 h 2392"/>
                  <a:gd name="T28" fmla="*/ 610 w 2481"/>
                  <a:gd name="T29" fmla="*/ 1598 h 2392"/>
                  <a:gd name="T30" fmla="*/ 613 w 2481"/>
                  <a:gd name="T31" fmla="*/ 2003 h 2392"/>
                  <a:gd name="T32" fmla="*/ 634 w 2481"/>
                  <a:gd name="T33" fmla="*/ 2025 h 2392"/>
                  <a:gd name="T34" fmla="*/ 702 w 2481"/>
                  <a:gd name="T35" fmla="*/ 2027 h 2392"/>
                  <a:gd name="T36" fmla="*/ 730 w 2481"/>
                  <a:gd name="T37" fmla="*/ 2016 h 2392"/>
                  <a:gd name="T38" fmla="*/ 742 w 2481"/>
                  <a:gd name="T39" fmla="*/ 1987 h 2392"/>
                  <a:gd name="T40" fmla="*/ 738 w 2481"/>
                  <a:gd name="T41" fmla="*/ 1582 h 2392"/>
                  <a:gd name="T42" fmla="*/ 718 w 2481"/>
                  <a:gd name="T43" fmla="*/ 1562 h 2392"/>
                  <a:gd name="T44" fmla="*/ 650 w 2481"/>
                  <a:gd name="T45" fmla="*/ 1558 h 2392"/>
                  <a:gd name="T46" fmla="*/ 1353 w 2481"/>
                  <a:gd name="T47" fmla="*/ 2392 h 2392"/>
                  <a:gd name="T48" fmla="*/ 676 w 2481"/>
                  <a:gd name="T49" fmla="*/ 1221 h 2392"/>
                  <a:gd name="T50" fmla="*/ 2481 w 2481"/>
                  <a:gd name="T51" fmla="*/ 391 h 2392"/>
                  <a:gd name="T52" fmla="*/ 2221 w 2481"/>
                  <a:gd name="T53" fmla="*/ 1604 h 2392"/>
                  <a:gd name="T54" fmla="*/ 2218 w 2481"/>
                  <a:gd name="T55" fmla="*/ 513 h 2392"/>
                  <a:gd name="T56" fmla="*/ 2197 w 2481"/>
                  <a:gd name="T57" fmla="*/ 470 h 2392"/>
                  <a:gd name="T58" fmla="*/ 2159 w 2481"/>
                  <a:gd name="T59" fmla="*/ 441 h 2392"/>
                  <a:gd name="T60" fmla="*/ 2111 w 2481"/>
                  <a:gd name="T61" fmla="*/ 429 h 2392"/>
                  <a:gd name="T62" fmla="*/ 566 w 2481"/>
                  <a:gd name="T63" fmla="*/ 0 h 2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81" h="2392">
                    <a:moveTo>
                      <a:pt x="676" y="2125"/>
                    </a:moveTo>
                    <a:lnTo>
                      <a:pt x="651" y="2129"/>
                    </a:lnTo>
                    <a:lnTo>
                      <a:pt x="628" y="2138"/>
                    </a:lnTo>
                    <a:lnTo>
                      <a:pt x="609" y="2153"/>
                    </a:lnTo>
                    <a:lnTo>
                      <a:pt x="595" y="2172"/>
                    </a:lnTo>
                    <a:lnTo>
                      <a:pt x="585" y="2195"/>
                    </a:lnTo>
                    <a:lnTo>
                      <a:pt x="581" y="2221"/>
                    </a:lnTo>
                    <a:lnTo>
                      <a:pt x="585" y="2245"/>
                    </a:lnTo>
                    <a:lnTo>
                      <a:pt x="595" y="2268"/>
                    </a:lnTo>
                    <a:lnTo>
                      <a:pt x="609" y="2287"/>
                    </a:lnTo>
                    <a:lnTo>
                      <a:pt x="628" y="2302"/>
                    </a:lnTo>
                    <a:lnTo>
                      <a:pt x="651" y="2311"/>
                    </a:lnTo>
                    <a:lnTo>
                      <a:pt x="676" y="2315"/>
                    </a:lnTo>
                    <a:lnTo>
                      <a:pt x="701" y="2311"/>
                    </a:lnTo>
                    <a:lnTo>
                      <a:pt x="724" y="2302"/>
                    </a:lnTo>
                    <a:lnTo>
                      <a:pt x="743" y="2287"/>
                    </a:lnTo>
                    <a:lnTo>
                      <a:pt x="758" y="2268"/>
                    </a:lnTo>
                    <a:lnTo>
                      <a:pt x="767" y="2245"/>
                    </a:lnTo>
                    <a:lnTo>
                      <a:pt x="771" y="2221"/>
                    </a:lnTo>
                    <a:lnTo>
                      <a:pt x="767" y="2195"/>
                    </a:lnTo>
                    <a:lnTo>
                      <a:pt x="758" y="2172"/>
                    </a:lnTo>
                    <a:lnTo>
                      <a:pt x="743" y="2153"/>
                    </a:lnTo>
                    <a:lnTo>
                      <a:pt x="724" y="2138"/>
                    </a:lnTo>
                    <a:lnTo>
                      <a:pt x="701" y="2129"/>
                    </a:lnTo>
                    <a:lnTo>
                      <a:pt x="676" y="2125"/>
                    </a:lnTo>
                    <a:close/>
                    <a:moveTo>
                      <a:pt x="650" y="1558"/>
                    </a:moveTo>
                    <a:lnTo>
                      <a:pt x="634" y="1562"/>
                    </a:lnTo>
                    <a:lnTo>
                      <a:pt x="622" y="1570"/>
                    </a:lnTo>
                    <a:lnTo>
                      <a:pt x="613" y="1582"/>
                    </a:lnTo>
                    <a:lnTo>
                      <a:pt x="610" y="1598"/>
                    </a:lnTo>
                    <a:lnTo>
                      <a:pt x="610" y="1987"/>
                    </a:lnTo>
                    <a:lnTo>
                      <a:pt x="613" y="2003"/>
                    </a:lnTo>
                    <a:lnTo>
                      <a:pt x="622" y="2016"/>
                    </a:lnTo>
                    <a:lnTo>
                      <a:pt x="634" y="2025"/>
                    </a:lnTo>
                    <a:lnTo>
                      <a:pt x="650" y="2027"/>
                    </a:lnTo>
                    <a:lnTo>
                      <a:pt x="702" y="2027"/>
                    </a:lnTo>
                    <a:lnTo>
                      <a:pt x="718" y="2025"/>
                    </a:lnTo>
                    <a:lnTo>
                      <a:pt x="730" y="2016"/>
                    </a:lnTo>
                    <a:lnTo>
                      <a:pt x="738" y="2003"/>
                    </a:lnTo>
                    <a:lnTo>
                      <a:pt x="742" y="1987"/>
                    </a:lnTo>
                    <a:lnTo>
                      <a:pt x="742" y="1598"/>
                    </a:lnTo>
                    <a:lnTo>
                      <a:pt x="738" y="1582"/>
                    </a:lnTo>
                    <a:lnTo>
                      <a:pt x="730" y="1570"/>
                    </a:lnTo>
                    <a:lnTo>
                      <a:pt x="718" y="1562"/>
                    </a:lnTo>
                    <a:lnTo>
                      <a:pt x="702" y="1558"/>
                    </a:lnTo>
                    <a:lnTo>
                      <a:pt x="650" y="1558"/>
                    </a:lnTo>
                    <a:close/>
                    <a:moveTo>
                      <a:pt x="676" y="1221"/>
                    </a:moveTo>
                    <a:lnTo>
                      <a:pt x="1353" y="2392"/>
                    </a:lnTo>
                    <a:lnTo>
                      <a:pt x="0" y="2392"/>
                    </a:lnTo>
                    <a:lnTo>
                      <a:pt x="676" y="1221"/>
                    </a:lnTo>
                    <a:close/>
                    <a:moveTo>
                      <a:pt x="566" y="0"/>
                    </a:moveTo>
                    <a:lnTo>
                      <a:pt x="2481" y="391"/>
                    </a:lnTo>
                    <a:lnTo>
                      <a:pt x="2232" y="1606"/>
                    </a:lnTo>
                    <a:lnTo>
                      <a:pt x="2221" y="1604"/>
                    </a:lnTo>
                    <a:lnTo>
                      <a:pt x="2221" y="539"/>
                    </a:lnTo>
                    <a:lnTo>
                      <a:pt x="2218" y="513"/>
                    </a:lnTo>
                    <a:lnTo>
                      <a:pt x="2210" y="490"/>
                    </a:lnTo>
                    <a:lnTo>
                      <a:pt x="2197" y="470"/>
                    </a:lnTo>
                    <a:lnTo>
                      <a:pt x="2180" y="453"/>
                    </a:lnTo>
                    <a:lnTo>
                      <a:pt x="2159" y="441"/>
                    </a:lnTo>
                    <a:lnTo>
                      <a:pt x="2136" y="432"/>
                    </a:lnTo>
                    <a:lnTo>
                      <a:pt x="2111" y="429"/>
                    </a:lnTo>
                    <a:lnTo>
                      <a:pt x="477" y="42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062717" y="2528658"/>
              <a:ext cx="376350" cy="647877"/>
              <a:chOff x="5615767" y="4636426"/>
              <a:chExt cx="376350" cy="647877"/>
            </a:xfrm>
          </p:grpSpPr>
          <p:sp>
            <p:nvSpPr>
              <p:cNvPr id="77" name="Freeform 36"/>
              <p:cNvSpPr>
                <a:spLocks noEditPoints="1"/>
              </p:cNvSpPr>
              <p:nvPr/>
            </p:nvSpPr>
            <p:spPr bwMode="auto">
              <a:xfrm>
                <a:off x="5615767" y="4636426"/>
                <a:ext cx="305158" cy="647877"/>
              </a:xfrm>
              <a:custGeom>
                <a:avLst/>
                <a:gdLst>
                  <a:gd name="T0" fmla="*/ 619 w 1118"/>
                  <a:gd name="T1" fmla="*/ 695 h 2099"/>
                  <a:gd name="T2" fmla="*/ 753 w 1118"/>
                  <a:gd name="T3" fmla="*/ 701 h 2099"/>
                  <a:gd name="T4" fmla="*/ 934 w 1118"/>
                  <a:gd name="T5" fmla="*/ 713 h 2099"/>
                  <a:gd name="T6" fmla="*/ 1032 w 1118"/>
                  <a:gd name="T7" fmla="*/ 754 h 2099"/>
                  <a:gd name="T8" fmla="*/ 1091 w 1118"/>
                  <a:gd name="T9" fmla="*/ 841 h 2099"/>
                  <a:gd name="T10" fmla="*/ 1111 w 1118"/>
                  <a:gd name="T11" fmla="*/ 1043 h 2099"/>
                  <a:gd name="T12" fmla="*/ 1118 w 1118"/>
                  <a:gd name="T13" fmla="*/ 1259 h 2099"/>
                  <a:gd name="T14" fmla="*/ 1114 w 1118"/>
                  <a:gd name="T15" fmla="*/ 1464 h 2099"/>
                  <a:gd name="T16" fmla="*/ 1100 w 1118"/>
                  <a:gd name="T17" fmla="*/ 1690 h 2099"/>
                  <a:gd name="T18" fmla="*/ 1073 w 1118"/>
                  <a:gd name="T19" fmla="*/ 1823 h 2099"/>
                  <a:gd name="T20" fmla="*/ 1009 w 1118"/>
                  <a:gd name="T21" fmla="*/ 1858 h 2099"/>
                  <a:gd name="T22" fmla="*/ 985 w 1118"/>
                  <a:gd name="T23" fmla="*/ 1863 h 2099"/>
                  <a:gd name="T24" fmla="*/ 976 w 1118"/>
                  <a:gd name="T25" fmla="*/ 1867 h 2099"/>
                  <a:gd name="T26" fmla="*/ 964 w 1118"/>
                  <a:gd name="T27" fmla="*/ 2043 h 2099"/>
                  <a:gd name="T28" fmla="*/ 931 w 1118"/>
                  <a:gd name="T29" fmla="*/ 2088 h 2099"/>
                  <a:gd name="T30" fmla="*/ 226 w 1118"/>
                  <a:gd name="T31" fmla="*/ 2099 h 2099"/>
                  <a:gd name="T32" fmla="*/ 172 w 1118"/>
                  <a:gd name="T33" fmla="*/ 2076 h 2099"/>
                  <a:gd name="T34" fmla="*/ 151 w 1118"/>
                  <a:gd name="T35" fmla="*/ 2024 h 2099"/>
                  <a:gd name="T36" fmla="*/ 136 w 1118"/>
                  <a:gd name="T37" fmla="*/ 1865 h 2099"/>
                  <a:gd name="T38" fmla="*/ 129 w 1118"/>
                  <a:gd name="T39" fmla="*/ 1862 h 2099"/>
                  <a:gd name="T40" fmla="*/ 84 w 1118"/>
                  <a:gd name="T41" fmla="*/ 1853 h 2099"/>
                  <a:gd name="T42" fmla="*/ 32 w 1118"/>
                  <a:gd name="T43" fmla="*/ 1801 h 2099"/>
                  <a:gd name="T44" fmla="*/ 12 w 1118"/>
                  <a:gd name="T45" fmla="*/ 1610 h 2099"/>
                  <a:gd name="T46" fmla="*/ 1 w 1118"/>
                  <a:gd name="T47" fmla="*/ 1394 h 2099"/>
                  <a:gd name="T48" fmla="*/ 1 w 1118"/>
                  <a:gd name="T49" fmla="*/ 1190 h 2099"/>
                  <a:gd name="T50" fmla="*/ 13 w 1118"/>
                  <a:gd name="T51" fmla="*/ 962 h 2099"/>
                  <a:gd name="T52" fmla="*/ 41 w 1118"/>
                  <a:gd name="T53" fmla="*/ 809 h 2099"/>
                  <a:gd name="T54" fmla="*/ 116 w 1118"/>
                  <a:gd name="T55" fmla="*/ 734 h 2099"/>
                  <a:gd name="T56" fmla="*/ 251 w 1118"/>
                  <a:gd name="T57" fmla="*/ 708 h 2099"/>
                  <a:gd name="T58" fmla="*/ 414 w 1118"/>
                  <a:gd name="T59" fmla="*/ 699 h 2099"/>
                  <a:gd name="T60" fmla="*/ 539 w 1118"/>
                  <a:gd name="T61" fmla="*/ 695 h 2099"/>
                  <a:gd name="T62" fmla="*/ 650 w 1118"/>
                  <a:gd name="T63" fmla="*/ 13 h 2099"/>
                  <a:gd name="T64" fmla="*/ 761 w 1118"/>
                  <a:gd name="T65" fmla="*/ 74 h 2099"/>
                  <a:gd name="T66" fmla="*/ 836 w 1118"/>
                  <a:gd name="T67" fmla="*/ 174 h 2099"/>
                  <a:gd name="T68" fmla="*/ 864 w 1118"/>
                  <a:gd name="T69" fmla="*/ 300 h 2099"/>
                  <a:gd name="T70" fmla="*/ 836 w 1118"/>
                  <a:gd name="T71" fmla="*/ 427 h 2099"/>
                  <a:gd name="T72" fmla="*/ 761 w 1118"/>
                  <a:gd name="T73" fmla="*/ 527 h 2099"/>
                  <a:gd name="T74" fmla="*/ 650 w 1118"/>
                  <a:gd name="T75" fmla="*/ 587 h 2099"/>
                  <a:gd name="T76" fmla="*/ 519 w 1118"/>
                  <a:gd name="T77" fmla="*/ 597 h 2099"/>
                  <a:gd name="T78" fmla="*/ 400 w 1118"/>
                  <a:gd name="T79" fmla="*/ 552 h 2099"/>
                  <a:gd name="T80" fmla="*/ 311 w 1118"/>
                  <a:gd name="T81" fmla="*/ 464 h 2099"/>
                  <a:gd name="T82" fmla="*/ 267 w 1118"/>
                  <a:gd name="T83" fmla="*/ 344 h 2099"/>
                  <a:gd name="T84" fmla="*/ 276 w 1118"/>
                  <a:gd name="T85" fmla="*/ 214 h 2099"/>
                  <a:gd name="T86" fmla="*/ 337 w 1118"/>
                  <a:gd name="T87" fmla="*/ 104 h 2099"/>
                  <a:gd name="T88" fmla="*/ 437 w 1118"/>
                  <a:gd name="T89" fmla="*/ 28 h 2099"/>
                  <a:gd name="T90" fmla="*/ 564 w 1118"/>
                  <a:gd name="T91" fmla="*/ 0 h 2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18" h="2099">
                    <a:moveTo>
                      <a:pt x="539" y="695"/>
                    </a:moveTo>
                    <a:lnTo>
                      <a:pt x="579" y="695"/>
                    </a:lnTo>
                    <a:lnTo>
                      <a:pt x="619" y="695"/>
                    </a:lnTo>
                    <a:lnTo>
                      <a:pt x="660" y="696"/>
                    </a:lnTo>
                    <a:lnTo>
                      <a:pt x="704" y="699"/>
                    </a:lnTo>
                    <a:lnTo>
                      <a:pt x="753" y="701"/>
                    </a:lnTo>
                    <a:lnTo>
                      <a:pt x="806" y="705"/>
                    </a:lnTo>
                    <a:lnTo>
                      <a:pt x="866" y="708"/>
                    </a:lnTo>
                    <a:lnTo>
                      <a:pt x="934" y="713"/>
                    </a:lnTo>
                    <a:lnTo>
                      <a:pt x="969" y="720"/>
                    </a:lnTo>
                    <a:lnTo>
                      <a:pt x="1002" y="734"/>
                    </a:lnTo>
                    <a:lnTo>
                      <a:pt x="1032" y="754"/>
                    </a:lnTo>
                    <a:lnTo>
                      <a:pt x="1057" y="780"/>
                    </a:lnTo>
                    <a:lnTo>
                      <a:pt x="1078" y="809"/>
                    </a:lnTo>
                    <a:lnTo>
                      <a:pt x="1091" y="841"/>
                    </a:lnTo>
                    <a:lnTo>
                      <a:pt x="1099" y="876"/>
                    </a:lnTo>
                    <a:lnTo>
                      <a:pt x="1105" y="962"/>
                    </a:lnTo>
                    <a:lnTo>
                      <a:pt x="1111" y="1043"/>
                    </a:lnTo>
                    <a:lnTo>
                      <a:pt x="1114" y="1118"/>
                    </a:lnTo>
                    <a:lnTo>
                      <a:pt x="1117" y="1190"/>
                    </a:lnTo>
                    <a:lnTo>
                      <a:pt x="1118" y="1259"/>
                    </a:lnTo>
                    <a:lnTo>
                      <a:pt x="1118" y="1326"/>
                    </a:lnTo>
                    <a:lnTo>
                      <a:pt x="1117" y="1394"/>
                    </a:lnTo>
                    <a:lnTo>
                      <a:pt x="1114" y="1464"/>
                    </a:lnTo>
                    <a:lnTo>
                      <a:pt x="1111" y="1535"/>
                    </a:lnTo>
                    <a:lnTo>
                      <a:pt x="1106" y="1610"/>
                    </a:lnTo>
                    <a:lnTo>
                      <a:pt x="1100" y="1690"/>
                    </a:lnTo>
                    <a:lnTo>
                      <a:pt x="1093" y="1777"/>
                    </a:lnTo>
                    <a:lnTo>
                      <a:pt x="1086" y="1801"/>
                    </a:lnTo>
                    <a:lnTo>
                      <a:pt x="1073" y="1823"/>
                    </a:lnTo>
                    <a:lnTo>
                      <a:pt x="1055" y="1840"/>
                    </a:lnTo>
                    <a:lnTo>
                      <a:pt x="1033" y="1853"/>
                    </a:lnTo>
                    <a:lnTo>
                      <a:pt x="1009" y="1858"/>
                    </a:lnTo>
                    <a:lnTo>
                      <a:pt x="996" y="1861"/>
                    </a:lnTo>
                    <a:lnTo>
                      <a:pt x="989" y="1862"/>
                    </a:lnTo>
                    <a:lnTo>
                      <a:pt x="985" y="1863"/>
                    </a:lnTo>
                    <a:lnTo>
                      <a:pt x="984" y="1864"/>
                    </a:lnTo>
                    <a:lnTo>
                      <a:pt x="981" y="1865"/>
                    </a:lnTo>
                    <a:lnTo>
                      <a:pt x="976" y="1867"/>
                    </a:lnTo>
                    <a:lnTo>
                      <a:pt x="967" y="1868"/>
                    </a:lnTo>
                    <a:lnTo>
                      <a:pt x="967" y="2024"/>
                    </a:lnTo>
                    <a:lnTo>
                      <a:pt x="964" y="2043"/>
                    </a:lnTo>
                    <a:lnTo>
                      <a:pt x="957" y="2061"/>
                    </a:lnTo>
                    <a:lnTo>
                      <a:pt x="945" y="2076"/>
                    </a:lnTo>
                    <a:lnTo>
                      <a:pt x="931" y="2088"/>
                    </a:lnTo>
                    <a:lnTo>
                      <a:pt x="912" y="2095"/>
                    </a:lnTo>
                    <a:lnTo>
                      <a:pt x="892" y="2099"/>
                    </a:lnTo>
                    <a:lnTo>
                      <a:pt x="226" y="2099"/>
                    </a:lnTo>
                    <a:lnTo>
                      <a:pt x="206" y="2095"/>
                    </a:lnTo>
                    <a:lnTo>
                      <a:pt x="188" y="2088"/>
                    </a:lnTo>
                    <a:lnTo>
                      <a:pt x="172" y="2076"/>
                    </a:lnTo>
                    <a:lnTo>
                      <a:pt x="162" y="2061"/>
                    </a:lnTo>
                    <a:lnTo>
                      <a:pt x="153" y="2043"/>
                    </a:lnTo>
                    <a:lnTo>
                      <a:pt x="151" y="2024"/>
                    </a:lnTo>
                    <a:lnTo>
                      <a:pt x="151" y="1868"/>
                    </a:lnTo>
                    <a:lnTo>
                      <a:pt x="141" y="1867"/>
                    </a:lnTo>
                    <a:lnTo>
                      <a:pt x="136" y="1865"/>
                    </a:lnTo>
                    <a:lnTo>
                      <a:pt x="135" y="1864"/>
                    </a:lnTo>
                    <a:lnTo>
                      <a:pt x="133" y="1863"/>
                    </a:lnTo>
                    <a:lnTo>
                      <a:pt x="129" y="1862"/>
                    </a:lnTo>
                    <a:lnTo>
                      <a:pt x="122" y="1861"/>
                    </a:lnTo>
                    <a:lnTo>
                      <a:pt x="108" y="1858"/>
                    </a:lnTo>
                    <a:lnTo>
                      <a:pt x="84" y="1853"/>
                    </a:lnTo>
                    <a:lnTo>
                      <a:pt x="62" y="1840"/>
                    </a:lnTo>
                    <a:lnTo>
                      <a:pt x="44" y="1823"/>
                    </a:lnTo>
                    <a:lnTo>
                      <a:pt x="32" y="1801"/>
                    </a:lnTo>
                    <a:lnTo>
                      <a:pt x="26" y="1777"/>
                    </a:lnTo>
                    <a:lnTo>
                      <a:pt x="18" y="1690"/>
                    </a:lnTo>
                    <a:lnTo>
                      <a:pt x="12" y="1610"/>
                    </a:lnTo>
                    <a:lnTo>
                      <a:pt x="7" y="1535"/>
                    </a:lnTo>
                    <a:lnTo>
                      <a:pt x="3" y="1464"/>
                    </a:lnTo>
                    <a:lnTo>
                      <a:pt x="1" y="1394"/>
                    </a:lnTo>
                    <a:lnTo>
                      <a:pt x="0" y="1326"/>
                    </a:lnTo>
                    <a:lnTo>
                      <a:pt x="0" y="1259"/>
                    </a:lnTo>
                    <a:lnTo>
                      <a:pt x="1" y="1190"/>
                    </a:lnTo>
                    <a:lnTo>
                      <a:pt x="4" y="1118"/>
                    </a:lnTo>
                    <a:lnTo>
                      <a:pt x="8" y="1043"/>
                    </a:lnTo>
                    <a:lnTo>
                      <a:pt x="13" y="962"/>
                    </a:lnTo>
                    <a:lnTo>
                      <a:pt x="19" y="876"/>
                    </a:lnTo>
                    <a:lnTo>
                      <a:pt x="26" y="841"/>
                    </a:lnTo>
                    <a:lnTo>
                      <a:pt x="41" y="809"/>
                    </a:lnTo>
                    <a:lnTo>
                      <a:pt x="60" y="780"/>
                    </a:lnTo>
                    <a:lnTo>
                      <a:pt x="87" y="754"/>
                    </a:lnTo>
                    <a:lnTo>
                      <a:pt x="116" y="734"/>
                    </a:lnTo>
                    <a:lnTo>
                      <a:pt x="148" y="720"/>
                    </a:lnTo>
                    <a:lnTo>
                      <a:pt x="183" y="713"/>
                    </a:lnTo>
                    <a:lnTo>
                      <a:pt x="251" y="708"/>
                    </a:lnTo>
                    <a:lnTo>
                      <a:pt x="311" y="705"/>
                    </a:lnTo>
                    <a:lnTo>
                      <a:pt x="366" y="701"/>
                    </a:lnTo>
                    <a:lnTo>
                      <a:pt x="414" y="699"/>
                    </a:lnTo>
                    <a:lnTo>
                      <a:pt x="458" y="696"/>
                    </a:lnTo>
                    <a:lnTo>
                      <a:pt x="500" y="695"/>
                    </a:lnTo>
                    <a:lnTo>
                      <a:pt x="539" y="695"/>
                    </a:lnTo>
                    <a:close/>
                    <a:moveTo>
                      <a:pt x="564" y="0"/>
                    </a:moveTo>
                    <a:lnTo>
                      <a:pt x="609" y="3"/>
                    </a:lnTo>
                    <a:lnTo>
                      <a:pt x="650" y="13"/>
                    </a:lnTo>
                    <a:lnTo>
                      <a:pt x="690" y="28"/>
                    </a:lnTo>
                    <a:lnTo>
                      <a:pt x="727" y="48"/>
                    </a:lnTo>
                    <a:lnTo>
                      <a:pt x="761" y="74"/>
                    </a:lnTo>
                    <a:lnTo>
                      <a:pt x="790" y="104"/>
                    </a:lnTo>
                    <a:lnTo>
                      <a:pt x="816" y="136"/>
                    </a:lnTo>
                    <a:lnTo>
                      <a:pt x="836" y="174"/>
                    </a:lnTo>
                    <a:lnTo>
                      <a:pt x="852" y="214"/>
                    </a:lnTo>
                    <a:lnTo>
                      <a:pt x="860" y="256"/>
                    </a:lnTo>
                    <a:lnTo>
                      <a:pt x="864" y="300"/>
                    </a:lnTo>
                    <a:lnTo>
                      <a:pt x="860" y="344"/>
                    </a:lnTo>
                    <a:lnTo>
                      <a:pt x="852" y="387"/>
                    </a:lnTo>
                    <a:lnTo>
                      <a:pt x="836" y="427"/>
                    </a:lnTo>
                    <a:lnTo>
                      <a:pt x="816" y="464"/>
                    </a:lnTo>
                    <a:lnTo>
                      <a:pt x="790" y="497"/>
                    </a:lnTo>
                    <a:lnTo>
                      <a:pt x="761" y="527"/>
                    </a:lnTo>
                    <a:lnTo>
                      <a:pt x="727" y="552"/>
                    </a:lnTo>
                    <a:lnTo>
                      <a:pt x="690" y="573"/>
                    </a:lnTo>
                    <a:lnTo>
                      <a:pt x="650" y="587"/>
                    </a:lnTo>
                    <a:lnTo>
                      <a:pt x="609" y="597"/>
                    </a:lnTo>
                    <a:lnTo>
                      <a:pt x="564" y="601"/>
                    </a:lnTo>
                    <a:lnTo>
                      <a:pt x="519" y="597"/>
                    </a:lnTo>
                    <a:lnTo>
                      <a:pt x="477" y="587"/>
                    </a:lnTo>
                    <a:lnTo>
                      <a:pt x="437" y="573"/>
                    </a:lnTo>
                    <a:lnTo>
                      <a:pt x="400" y="552"/>
                    </a:lnTo>
                    <a:lnTo>
                      <a:pt x="367" y="527"/>
                    </a:lnTo>
                    <a:lnTo>
                      <a:pt x="337" y="497"/>
                    </a:lnTo>
                    <a:lnTo>
                      <a:pt x="311" y="464"/>
                    </a:lnTo>
                    <a:lnTo>
                      <a:pt x="291" y="427"/>
                    </a:lnTo>
                    <a:lnTo>
                      <a:pt x="276" y="387"/>
                    </a:lnTo>
                    <a:lnTo>
                      <a:pt x="267" y="344"/>
                    </a:lnTo>
                    <a:lnTo>
                      <a:pt x="263" y="300"/>
                    </a:lnTo>
                    <a:lnTo>
                      <a:pt x="267" y="256"/>
                    </a:lnTo>
                    <a:lnTo>
                      <a:pt x="276" y="214"/>
                    </a:lnTo>
                    <a:lnTo>
                      <a:pt x="291" y="174"/>
                    </a:lnTo>
                    <a:lnTo>
                      <a:pt x="311" y="136"/>
                    </a:lnTo>
                    <a:lnTo>
                      <a:pt x="337" y="104"/>
                    </a:lnTo>
                    <a:lnTo>
                      <a:pt x="367" y="74"/>
                    </a:lnTo>
                    <a:lnTo>
                      <a:pt x="400" y="48"/>
                    </a:lnTo>
                    <a:lnTo>
                      <a:pt x="437" y="28"/>
                    </a:lnTo>
                    <a:lnTo>
                      <a:pt x="477" y="13"/>
                    </a:lnTo>
                    <a:lnTo>
                      <a:pt x="519" y="3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5741584" y="4902091"/>
                <a:ext cx="250533" cy="350746"/>
                <a:chOff x="2141129" y="5764577"/>
                <a:chExt cx="431769" cy="604476"/>
              </a:xfrm>
            </p:grpSpPr>
            <p:sp useBgFill="1">
              <p:nvSpPr>
                <p:cNvPr id="79" name="Freeform 220"/>
                <p:cNvSpPr>
                  <a:spLocks/>
                </p:cNvSpPr>
                <p:nvPr/>
              </p:nvSpPr>
              <p:spPr bwMode="auto">
                <a:xfrm>
                  <a:off x="2141129" y="5764577"/>
                  <a:ext cx="431769" cy="604476"/>
                </a:xfrm>
                <a:custGeom>
                  <a:avLst/>
                  <a:gdLst>
                    <a:gd name="T0" fmla="*/ 224 w 1846"/>
                    <a:gd name="T1" fmla="*/ 0 h 2586"/>
                    <a:gd name="T2" fmla="*/ 1622 w 1846"/>
                    <a:gd name="T3" fmla="*/ 0 h 2586"/>
                    <a:gd name="T4" fmla="*/ 1662 w 1846"/>
                    <a:gd name="T5" fmla="*/ 4 h 2586"/>
                    <a:gd name="T6" fmla="*/ 1699 w 1846"/>
                    <a:gd name="T7" fmla="*/ 15 h 2586"/>
                    <a:gd name="T8" fmla="*/ 1734 w 1846"/>
                    <a:gd name="T9" fmla="*/ 32 h 2586"/>
                    <a:gd name="T10" fmla="*/ 1766 w 1846"/>
                    <a:gd name="T11" fmla="*/ 54 h 2586"/>
                    <a:gd name="T12" fmla="*/ 1792 w 1846"/>
                    <a:gd name="T13" fmla="*/ 80 h 2586"/>
                    <a:gd name="T14" fmla="*/ 1815 w 1846"/>
                    <a:gd name="T15" fmla="*/ 112 h 2586"/>
                    <a:gd name="T16" fmla="*/ 1831 w 1846"/>
                    <a:gd name="T17" fmla="*/ 147 h 2586"/>
                    <a:gd name="T18" fmla="*/ 1842 w 1846"/>
                    <a:gd name="T19" fmla="*/ 185 h 2586"/>
                    <a:gd name="T20" fmla="*/ 1846 w 1846"/>
                    <a:gd name="T21" fmla="*/ 225 h 2586"/>
                    <a:gd name="T22" fmla="*/ 1846 w 1846"/>
                    <a:gd name="T23" fmla="*/ 2361 h 2586"/>
                    <a:gd name="T24" fmla="*/ 1842 w 1846"/>
                    <a:gd name="T25" fmla="*/ 2401 h 2586"/>
                    <a:gd name="T26" fmla="*/ 1831 w 1846"/>
                    <a:gd name="T27" fmla="*/ 2439 h 2586"/>
                    <a:gd name="T28" fmla="*/ 1815 w 1846"/>
                    <a:gd name="T29" fmla="*/ 2474 h 2586"/>
                    <a:gd name="T30" fmla="*/ 1792 w 1846"/>
                    <a:gd name="T31" fmla="*/ 2506 h 2586"/>
                    <a:gd name="T32" fmla="*/ 1766 w 1846"/>
                    <a:gd name="T33" fmla="*/ 2532 h 2586"/>
                    <a:gd name="T34" fmla="*/ 1734 w 1846"/>
                    <a:gd name="T35" fmla="*/ 2554 h 2586"/>
                    <a:gd name="T36" fmla="*/ 1699 w 1846"/>
                    <a:gd name="T37" fmla="*/ 2571 h 2586"/>
                    <a:gd name="T38" fmla="*/ 1662 w 1846"/>
                    <a:gd name="T39" fmla="*/ 2582 h 2586"/>
                    <a:gd name="T40" fmla="*/ 1622 w 1846"/>
                    <a:gd name="T41" fmla="*/ 2586 h 2586"/>
                    <a:gd name="T42" fmla="*/ 224 w 1846"/>
                    <a:gd name="T43" fmla="*/ 2586 h 2586"/>
                    <a:gd name="T44" fmla="*/ 184 w 1846"/>
                    <a:gd name="T45" fmla="*/ 2582 h 2586"/>
                    <a:gd name="T46" fmla="*/ 147 w 1846"/>
                    <a:gd name="T47" fmla="*/ 2571 h 2586"/>
                    <a:gd name="T48" fmla="*/ 112 w 1846"/>
                    <a:gd name="T49" fmla="*/ 2554 h 2586"/>
                    <a:gd name="T50" fmla="*/ 80 w 1846"/>
                    <a:gd name="T51" fmla="*/ 2532 h 2586"/>
                    <a:gd name="T52" fmla="*/ 54 w 1846"/>
                    <a:gd name="T53" fmla="*/ 2506 h 2586"/>
                    <a:gd name="T54" fmla="*/ 31 w 1846"/>
                    <a:gd name="T55" fmla="*/ 2474 h 2586"/>
                    <a:gd name="T56" fmla="*/ 15 w 1846"/>
                    <a:gd name="T57" fmla="*/ 2439 h 2586"/>
                    <a:gd name="T58" fmla="*/ 4 w 1846"/>
                    <a:gd name="T59" fmla="*/ 2401 h 2586"/>
                    <a:gd name="T60" fmla="*/ 0 w 1846"/>
                    <a:gd name="T61" fmla="*/ 2361 h 2586"/>
                    <a:gd name="T62" fmla="*/ 0 w 1846"/>
                    <a:gd name="T63" fmla="*/ 225 h 2586"/>
                    <a:gd name="T64" fmla="*/ 4 w 1846"/>
                    <a:gd name="T65" fmla="*/ 185 h 2586"/>
                    <a:gd name="T66" fmla="*/ 15 w 1846"/>
                    <a:gd name="T67" fmla="*/ 147 h 2586"/>
                    <a:gd name="T68" fmla="*/ 31 w 1846"/>
                    <a:gd name="T69" fmla="*/ 112 h 2586"/>
                    <a:gd name="T70" fmla="*/ 54 w 1846"/>
                    <a:gd name="T71" fmla="*/ 80 h 2586"/>
                    <a:gd name="T72" fmla="*/ 80 w 1846"/>
                    <a:gd name="T73" fmla="*/ 54 h 2586"/>
                    <a:gd name="T74" fmla="*/ 112 w 1846"/>
                    <a:gd name="T75" fmla="*/ 32 h 2586"/>
                    <a:gd name="T76" fmla="*/ 147 w 1846"/>
                    <a:gd name="T77" fmla="*/ 15 h 2586"/>
                    <a:gd name="T78" fmla="*/ 184 w 1846"/>
                    <a:gd name="T79" fmla="*/ 4 h 2586"/>
                    <a:gd name="T80" fmla="*/ 224 w 1846"/>
                    <a:gd name="T81" fmla="*/ 0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46" h="2586">
                      <a:moveTo>
                        <a:pt x="224" y="0"/>
                      </a:moveTo>
                      <a:lnTo>
                        <a:pt x="1622" y="0"/>
                      </a:lnTo>
                      <a:lnTo>
                        <a:pt x="1662" y="4"/>
                      </a:lnTo>
                      <a:lnTo>
                        <a:pt x="1699" y="15"/>
                      </a:lnTo>
                      <a:lnTo>
                        <a:pt x="1734" y="32"/>
                      </a:lnTo>
                      <a:lnTo>
                        <a:pt x="1766" y="54"/>
                      </a:lnTo>
                      <a:lnTo>
                        <a:pt x="1792" y="80"/>
                      </a:lnTo>
                      <a:lnTo>
                        <a:pt x="1815" y="112"/>
                      </a:lnTo>
                      <a:lnTo>
                        <a:pt x="1831" y="147"/>
                      </a:lnTo>
                      <a:lnTo>
                        <a:pt x="1842" y="185"/>
                      </a:lnTo>
                      <a:lnTo>
                        <a:pt x="1846" y="225"/>
                      </a:lnTo>
                      <a:lnTo>
                        <a:pt x="1846" y="2361"/>
                      </a:lnTo>
                      <a:lnTo>
                        <a:pt x="1842" y="2401"/>
                      </a:lnTo>
                      <a:lnTo>
                        <a:pt x="1831" y="2439"/>
                      </a:lnTo>
                      <a:lnTo>
                        <a:pt x="1815" y="2474"/>
                      </a:lnTo>
                      <a:lnTo>
                        <a:pt x="1792" y="2506"/>
                      </a:lnTo>
                      <a:lnTo>
                        <a:pt x="1766" y="2532"/>
                      </a:lnTo>
                      <a:lnTo>
                        <a:pt x="1734" y="2554"/>
                      </a:lnTo>
                      <a:lnTo>
                        <a:pt x="1699" y="2571"/>
                      </a:lnTo>
                      <a:lnTo>
                        <a:pt x="1662" y="2582"/>
                      </a:lnTo>
                      <a:lnTo>
                        <a:pt x="1622" y="2586"/>
                      </a:lnTo>
                      <a:lnTo>
                        <a:pt x="224" y="2586"/>
                      </a:lnTo>
                      <a:lnTo>
                        <a:pt x="184" y="2582"/>
                      </a:lnTo>
                      <a:lnTo>
                        <a:pt x="147" y="2571"/>
                      </a:lnTo>
                      <a:lnTo>
                        <a:pt x="112" y="2554"/>
                      </a:lnTo>
                      <a:lnTo>
                        <a:pt x="80" y="2532"/>
                      </a:lnTo>
                      <a:lnTo>
                        <a:pt x="54" y="2506"/>
                      </a:lnTo>
                      <a:lnTo>
                        <a:pt x="31" y="2474"/>
                      </a:lnTo>
                      <a:lnTo>
                        <a:pt x="15" y="2439"/>
                      </a:lnTo>
                      <a:lnTo>
                        <a:pt x="4" y="2401"/>
                      </a:lnTo>
                      <a:lnTo>
                        <a:pt x="0" y="2361"/>
                      </a:lnTo>
                      <a:lnTo>
                        <a:pt x="0" y="225"/>
                      </a:lnTo>
                      <a:lnTo>
                        <a:pt x="4" y="185"/>
                      </a:lnTo>
                      <a:lnTo>
                        <a:pt x="15" y="147"/>
                      </a:lnTo>
                      <a:lnTo>
                        <a:pt x="31" y="112"/>
                      </a:lnTo>
                      <a:lnTo>
                        <a:pt x="54" y="80"/>
                      </a:lnTo>
                      <a:lnTo>
                        <a:pt x="80" y="54"/>
                      </a:lnTo>
                      <a:lnTo>
                        <a:pt x="112" y="32"/>
                      </a:lnTo>
                      <a:lnTo>
                        <a:pt x="147" y="15"/>
                      </a:lnTo>
                      <a:lnTo>
                        <a:pt x="184" y="4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221"/>
                <p:cNvSpPr>
                  <a:spLocks noEditPoints="1"/>
                </p:cNvSpPr>
                <p:nvPr/>
              </p:nvSpPr>
              <p:spPr bwMode="auto">
                <a:xfrm>
                  <a:off x="2169135" y="5792584"/>
                  <a:ext cx="375755" cy="548463"/>
                </a:xfrm>
                <a:custGeom>
                  <a:avLst/>
                  <a:gdLst>
                    <a:gd name="T0" fmla="*/ 1103 w 1606"/>
                    <a:gd name="T1" fmla="*/ 2175 h 2346"/>
                    <a:gd name="T2" fmla="*/ 1266 w 1606"/>
                    <a:gd name="T3" fmla="*/ 2012 h 2346"/>
                    <a:gd name="T4" fmla="*/ 340 w 1606"/>
                    <a:gd name="T5" fmla="*/ 2012 h 2346"/>
                    <a:gd name="T6" fmla="*/ 503 w 1606"/>
                    <a:gd name="T7" fmla="*/ 2175 h 2346"/>
                    <a:gd name="T8" fmla="*/ 340 w 1606"/>
                    <a:gd name="T9" fmla="*/ 2012 h 2346"/>
                    <a:gd name="T10" fmla="*/ 774 w 1606"/>
                    <a:gd name="T11" fmla="*/ 1969 h 2346"/>
                    <a:gd name="T12" fmla="*/ 723 w 1606"/>
                    <a:gd name="T13" fmla="*/ 1994 h 2346"/>
                    <a:gd name="T14" fmla="*/ 688 w 1606"/>
                    <a:gd name="T15" fmla="*/ 2038 h 2346"/>
                    <a:gd name="T16" fmla="*/ 675 w 1606"/>
                    <a:gd name="T17" fmla="*/ 2094 h 2346"/>
                    <a:gd name="T18" fmla="*/ 688 w 1606"/>
                    <a:gd name="T19" fmla="*/ 2150 h 2346"/>
                    <a:gd name="T20" fmla="*/ 723 w 1606"/>
                    <a:gd name="T21" fmla="*/ 2193 h 2346"/>
                    <a:gd name="T22" fmla="*/ 774 w 1606"/>
                    <a:gd name="T23" fmla="*/ 2219 h 2346"/>
                    <a:gd name="T24" fmla="*/ 832 w 1606"/>
                    <a:gd name="T25" fmla="*/ 2219 h 2346"/>
                    <a:gd name="T26" fmla="*/ 883 w 1606"/>
                    <a:gd name="T27" fmla="*/ 2193 h 2346"/>
                    <a:gd name="T28" fmla="*/ 918 w 1606"/>
                    <a:gd name="T29" fmla="*/ 2150 h 2346"/>
                    <a:gd name="T30" fmla="*/ 931 w 1606"/>
                    <a:gd name="T31" fmla="*/ 2094 h 2346"/>
                    <a:gd name="T32" fmla="*/ 918 w 1606"/>
                    <a:gd name="T33" fmla="*/ 2038 h 2346"/>
                    <a:gd name="T34" fmla="*/ 883 w 1606"/>
                    <a:gd name="T35" fmla="*/ 1994 h 2346"/>
                    <a:gd name="T36" fmla="*/ 832 w 1606"/>
                    <a:gd name="T37" fmla="*/ 1969 h 2346"/>
                    <a:gd name="T38" fmla="*/ 146 w 1606"/>
                    <a:gd name="T39" fmla="*/ 190 h 2346"/>
                    <a:gd name="T40" fmla="*/ 1460 w 1606"/>
                    <a:gd name="T41" fmla="*/ 1888 h 2346"/>
                    <a:gd name="T42" fmla="*/ 146 w 1606"/>
                    <a:gd name="T43" fmla="*/ 190 h 2346"/>
                    <a:gd name="T44" fmla="*/ 1502 w 1606"/>
                    <a:gd name="T45" fmla="*/ 0 h 2346"/>
                    <a:gd name="T46" fmla="*/ 1554 w 1606"/>
                    <a:gd name="T47" fmla="*/ 15 h 2346"/>
                    <a:gd name="T48" fmla="*/ 1591 w 1606"/>
                    <a:gd name="T49" fmla="*/ 52 h 2346"/>
                    <a:gd name="T50" fmla="*/ 1606 w 1606"/>
                    <a:gd name="T51" fmla="*/ 105 h 2346"/>
                    <a:gd name="T52" fmla="*/ 1602 w 1606"/>
                    <a:gd name="T53" fmla="*/ 2268 h 2346"/>
                    <a:gd name="T54" fmla="*/ 1576 w 1606"/>
                    <a:gd name="T55" fmla="*/ 2314 h 2346"/>
                    <a:gd name="T56" fmla="*/ 1530 w 1606"/>
                    <a:gd name="T57" fmla="*/ 2341 h 2346"/>
                    <a:gd name="T58" fmla="*/ 104 w 1606"/>
                    <a:gd name="T59" fmla="*/ 2346 h 2346"/>
                    <a:gd name="T60" fmla="*/ 52 w 1606"/>
                    <a:gd name="T61" fmla="*/ 2331 h 2346"/>
                    <a:gd name="T62" fmla="*/ 15 w 1606"/>
                    <a:gd name="T63" fmla="*/ 2294 h 2346"/>
                    <a:gd name="T64" fmla="*/ 0 w 1606"/>
                    <a:gd name="T65" fmla="*/ 2241 h 2346"/>
                    <a:gd name="T66" fmla="*/ 4 w 1606"/>
                    <a:gd name="T67" fmla="*/ 78 h 2346"/>
                    <a:gd name="T68" fmla="*/ 30 w 1606"/>
                    <a:gd name="T69" fmla="*/ 32 h 2346"/>
                    <a:gd name="T70" fmla="*/ 76 w 1606"/>
                    <a:gd name="T71" fmla="*/ 5 h 2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606" h="2346">
                      <a:moveTo>
                        <a:pt x="1103" y="2012"/>
                      </a:moveTo>
                      <a:lnTo>
                        <a:pt x="1103" y="2175"/>
                      </a:lnTo>
                      <a:lnTo>
                        <a:pt x="1266" y="2175"/>
                      </a:lnTo>
                      <a:lnTo>
                        <a:pt x="1266" y="2012"/>
                      </a:lnTo>
                      <a:lnTo>
                        <a:pt x="1103" y="2012"/>
                      </a:lnTo>
                      <a:close/>
                      <a:moveTo>
                        <a:pt x="340" y="2012"/>
                      </a:moveTo>
                      <a:lnTo>
                        <a:pt x="340" y="2175"/>
                      </a:lnTo>
                      <a:lnTo>
                        <a:pt x="503" y="2175"/>
                      </a:lnTo>
                      <a:lnTo>
                        <a:pt x="503" y="2012"/>
                      </a:lnTo>
                      <a:lnTo>
                        <a:pt x="340" y="2012"/>
                      </a:lnTo>
                      <a:close/>
                      <a:moveTo>
                        <a:pt x="803" y="1965"/>
                      </a:moveTo>
                      <a:lnTo>
                        <a:pt x="774" y="1969"/>
                      </a:lnTo>
                      <a:lnTo>
                        <a:pt x="746" y="1978"/>
                      </a:lnTo>
                      <a:lnTo>
                        <a:pt x="723" y="1994"/>
                      </a:lnTo>
                      <a:lnTo>
                        <a:pt x="703" y="2013"/>
                      </a:lnTo>
                      <a:lnTo>
                        <a:pt x="688" y="2038"/>
                      </a:lnTo>
                      <a:lnTo>
                        <a:pt x="678" y="2064"/>
                      </a:lnTo>
                      <a:lnTo>
                        <a:pt x="675" y="2094"/>
                      </a:lnTo>
                      <a:lnTo>
                        <a:pt x="678" y="2123"/>
                      </a:lnTo>
                      <a:lnTo>
                        <a:pt x="688" y="2150"/>
                      </a:lnTo>
                      <a:lnTo>
                        <a:pt x="703" y="2174"/>
                      </a:lnTo>
                      <a:lnTo>
                        <a:pt x="723" y="2193"/>
                      </a:lnTo>
                      <a:lnTo>
                        <a:pt x="746" y="2209"/>
                      </a:lnTo>
                      <a:lnTo>
                        <a:pt x="774" y="2219"/>
                      </a:lnTo>
                      <a:lnTo>
                        <a:pt x="803" y="2222"/>
                      </a:lnTo>
                      <a:lnTo>
                        <a:pt x="832" y="2219"/>
                      </a:lnTo>
                      <a:lnTo>
                        <a:pt x="860" y="2209"/>
                      </a:lnTo>
                      <a:lnTo>
                        <a:pt x="883" y="2193"/>
                      </a:lnTo>
                      <a:lnTo>
                        <a:pt x="903" y="2174"/>
                      </a:lnTo>
                      <a:lnTo>
                        <a:pt x="918" y="2150"/>
                      </a:lnTo>
                      <a:lnTo>
                        <a:pt x="928" y="2123"/>
                      </a:lnTo>
                      <a:lnTo>
                        <a:pt x="931" y="2094"/>
                      </a:lnTo>
                      <a:lnTo>
                        <a:pt x="928" y="2064"/>
                      </a:lnTo>
                      <a:lnTo>
                        <a:pt x="918" y="2038"/>
                      </a:lnTo>
                      <a:lnTo>
                        <a:pt x="903" y="2013"/>
                      </a:lnTo>
                      <a:lnTo>
                        <a:pt x="883" y="1994"/>
                      </a:lnTo>
                      <a:lnTo>
                        <a:pt x="860" y="1978"/>
                      </a:lnTo>
                      <a:lnTo>
                        <a:pt x="832" y="1969"/>
                      </a:lnTo>
                      <a:lnTo>
                        <a:pt x="803" y="1965"/>
                      </a:lnTo>
                      <a:close/>
                      <a:moveTo>
                        <a:pt x="146" y="190"/>
                      </a:moveTo>
                      <a:lnTo>
                        <a:pt x="146" y="1888"/>
                      </a:lnTo>
                      <a:lnTo>
                        <a:pt x="1460" y="1888"/>
                      </a:lnTo>
                      <a:lnTo>
                        <a:pt x="1460" y="190"/>
                      </a:lnTo>
                      <a:lnTo>
                        <a:pt x="146" y="190"/>
                      </a:lnTo>
                      <a:close/>
                      <a:moveTo>
                        <a:pt x="104" y="0"/>
                      </a:moveTo>
                      <a:lnTo>
                        <a:pt x="1502" y="0"/>
                      </a:lnTo>
                      <a:lnTo>
                        <a:pt x="1530" y="5"/>
                      </a:lnTo>
                      <a:lnTo>
                        <a:pt x="1554" y="15"/>
                      </a:lnTo>
                      <a:lnTo>
                        <a:pt x="1576" y="32"/>
                      </a:lnTo>
                      <a:lnTo>
                        <a:pt x="1591" y="52"/>
                      </a:lnTo>
                      <a:lnTo>
                        <a:pt x="1602" y="78"/>
                      </a:lnTo>
                      <a:lnTo>
                        <a:pt x="1606" y="105"/>
                      </a:lnTo>
                      <a:lnTo>
                        <a:pt x="1606" y="2241"/>
                      </a:lnTo>
                      <a:lnTo>
                        <a:pt x="1602" y="2268"/>
                      </a:lnTo>
                      <a:lnTo>
                        <a:pt x="1591" y="2294"/>
                      </a:lnTo>
                      <a:lnTo>
                        <a:pt x="1576" y="2314"/>
                      </a:lnTo>
                      <a:lnTo>
                        <a:pt x="1554" y="2331"/>
                      </a:lnTo>
                      <a:lnTo>
                        <a:pt x="1530" y="2341"/>
                      </a:lnTo>
                      <a:lnTo>
                        <a:pt x="1502" y="2346"/>
                      </a:lnTo>
                      <a:lnTo>
                        <a:pt x="104" y="2346"/>
                      </a:lnTo>
                      <a:lnTo>
                        <a:pt x="76" y="2341"/>
                      </a:lnTo>
                      <a:lnTo>
                        <a:pt x="52" y="2331"/>
                      </a:lnTo>
                      <a:lnTo>
                        <a:pt x="30" y="2314"/>
                      </a:lnTo>
                      <a:lnTo>
                        <a:pt x="15" y="2294"/>
                      </a:lnTo>
                      <a:lnTo>
                        <a:pt x="4" y="2268"/>
                      </a:lnTo>
                      <a:lnTo>
                        <a:pt x="0" y="2241"/>
                      </a:lnTo>
                      <a:lnTo>
                        <a:pt x="0" y="105"/>
                      </a:lnTo>
                      <a:lnTo>
                        <a:pt x="4" y="78"/>
                      </a:lnTo>
                      <a:lnTo>
                        <a:pt x="15" y="52"/>
                      </a:lnTo>
                      <a:lnTo>
                        <a:pt x="30" y="32"/>
                      </a:lnTo>
                      <a:lnTo>
                        <a:pt x="52" y="15"/>
                      </a:lnTo>
                      <a:lnTo>
                        <a:pt x="76" y="5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" name="Group 43"/>
          <p:cNvGrpSpPr/>
          <p:nvPr/>
        </p:nvGrpSpPr>
        <p:grpSpPr>
          <a:xfrm>
            <a:off x="1398488" y="4704434"/>
            <a:ext cx="431762" cy="617825"/>
            <a:chOff x="1996565" y="1256892"/>
            <a:chExt cx="431762" cy="617825"/>
          </a:xfrm>
        </p:grpSpPr>
        <p:sp useBgFill="1">
          <p:nvSpPr>
            <p:cNvPr id="45" name="Freeform 18"/>
            <p:cNvSpPr>
              <a:spLocks/>
            </p:cNvSpPr>
            <p:nvPr/>
          </p:nvSpPr>
          <p:spPr bwMode="auto">
            <a:xfrm>
              <a:off x="1996565" y="1256892"/>
              <a:ext cx="431762" cy="617825"/>
            </a:xfrm>
            <a:custGeom>
              <a:avLst/>
              <a:gdLst>
                <a:gd name="T0" fmla="*/ 741 w 1812"/>
                <a:gd name="T1" fmla="*/ 4 h 2587"/>
                <a:gd name="T2" fmla="*/ 847 w 1812"/>
                <a:gd name="T3" fmla="*/ 33 h 2587"/>
                <a:gd name="T4" fmla="*/ 941 w 1812"/>
                <a:gd name="T5" fmla="*/ 87 h 2587"/>
                <a:gd name="T6" fmla="*/ 1016 w 1812"/>
                <a:gd name="T7" fmla="*/ 164 h 2587"/>
                <a:gd name="T8" fmla="*/ 1070 w 1812"/>
                <a:gd name="T9" fmla="*/ 257 h 2587"/>
                <a:gd name="T10" fmla="*/ 1100 w 1812"/>
                <a:gd name="T11" fmla="*/ 363 h 2587"/>
                <a:gd name="T12" fmla="*/ 1100 w 1812"/>
                <a:gd name="T13" fmla="*/ 474 h 2587"/>
                <a:gd name="T14" fmla="*/ 1072 w 1812"/>
                <a:gd name="T15" fmla="*/ 578 h 2587"/>
                <a:gd name="T16" fmla="*/ 1022 w 1812"/>
                <a:gd name="T17" fmla="*/ 669 h 2587"/>
                <a:gd name="T18" fmla="*/ 1024 w 1812"/>
                <a:gd name="T19" fmla="*/ 711 h 2587"/>
                <a:gd name="T20" fmla="*/ 1105 w 1812"/>
                <a:gd name="T21" fmla="*/ 720 h 2587"/>
                <a:gd name="T22" fmla="*/ 1182 w 1812"/>
                <a:gd name="T23" fmla="*/ 750 h 2587"/>
                <a:gd name="T24" fmla="*/ 1249 w 1812"/>
                <a:gd name="T25" fmla="*/ 800 h 2587"/>
                <a:gd name="T26" fmla="*/ 1300 w 1812"/>
                <a:gd name="T27" fmla="*/ 866 h 2587"/>
                <a:gd name="T28" fmla="*/ 1331 w 1812"/>
                <a:gd name="T29" fmla="*/ 945 h 2587"/>
                <a:gd name="T30" fmla="*/ 1343 w 1812"/>
                <a:gd name="T31" fmla="*/ 1067 h 2587"/>
                <a:gd name="T32" fmla="*/ 1394 w 1812"/>
                <a:gd name="T33" fmla="*/ 1112 h 2587"/>
                <a:gd name="T34" fmla="*/ 1430 w 1812"/>
                <a:gd name="T35" fmla="*/ 1170 h 2587"/>
                <a:gd name="T36" fmla="*/ 1476 w 1812"/>
                <a:gd name="T37" fmla="*/ 1173 h 2587"/>
                <a:gd name="T38" fmla="*/ 1540 w 1812"/>
                <a:gd name="T39" fmla="*/ 1200 h 2587"/>
                <a:gd name="T40" fmla="*/ 1720 w 1812"/>
                <a:gd name="T41" fmla="*/ 1202 h 2587"/>
                <a:gd name="T42" fmla="*/ 1768 w 1812"/>
                <a:gd name="T43" fmla="*/ 1226 h 2587"/>
                <a:gd name="T44" fmla="*/ 1800 w 1812"/>
                <a:gd name="T45" fmla="*/ 1266 h 2587"/>
                <a:gd name="T46" fmla="*/ 1812 w 1812"/>
                <a:gd name="T47" fmla="*/ 1319 h 2587"/>
                <a:gd name="T48" fmla="*/ 1810 w 1812"/>
                <a:gd name="T49" fmla="*/ 2493 h 2587"/>
                <a:gd name="T50" fmla="*/ 1786 w 1812"/>
                <a:gd name="T51" fmla="*/ 2542 h 2587"/>
                <a:gd name="T52" fmla="*/ 1746 w 1812"/>
                <a:gd name="T53" fmla="*/ 2575 h 2587"/>
                <a:gd name="T54" fmla="*/ 1693 w 1812"/>
                <a:gd name="T55" fmla="*/ 2587 h 2587"/>
                <a:gd name="T56" fmla="*/ 667 w 1812"/>
                <a:gd name="T57" fmla="*/ 2583 h 2587"/>
                <a:gd name="T58" fmla="*/ 620 w 1812"/>
                <a:gd name="T59" fmla="*/ 2560 h 2587"/>
                <a:gd name="T60" fmla="*/ 588 w 1812"/>
                <a:gd name="T61" fmla="*/ 2519 h 2587"/>
                <a:gd name="T62" fmla="*/ 575 w 1812"/>
                <a:gd name="T63" fmla="*/ 2467 h 2587"/>
                <a:gd name="T64" fmla="*/ 346 w 1812"/>
                <a:gd name="T65" fmla="*/ 2338 h 2587"/>
                <a:gd name="T66" fmla="*/ 278 w 1812"/>
                <a:gd name="T67" fmla="*/ 2325 h 2587"/>
                <a:gd name="T68" fmla="*/ 220 w 1812"/>
                <a:gd name="T69" fmla="*/ 2292 h 2587"/>
                <a:gd name="T70" fmla="*/ 178 w 1812"/>
                <a:gd name="T71" fmla="*/ 2241 h 2587"/>
                <a:gd name="T72" fmla="*/ 153 w 1812"/>
                <a:gd name="T73" fmla="*/ 2178 h 2587"/>
                <a:gd name="T74" fmla="*/ 151 w 1812"/>
                <a:gd name="T75" fmla="*/ 2080 h 2587"/>
                <a:gd name="T76" fmla="*/ 91 w 1812"/>
                <a:gd name="T77" fmla="*/ 2039 h 2587"/>
                <a:gd name="T78" fmla="*/ 47 w 1812"/>
                <a:gd name="T79" fmla="*/ 1980 h 2587"/>
                <a:gd name="T80" fmla="*/ 27 w 1812"/>
                <a:gd name="T81" fmla="*/ 1908 h 2587"/>
                <a:gd name="T82" fmla="*/ 12 w 1812"/>
                <a:gd name="T83" fmla="*/ 1738 h 2587"/>
                <a:gd name="T84" fmla="*/ 4 w 1812"/>
                <a:gd name="T85" fmla="*/ 1588 h 2587"/>
                <a:gd name="T86" fmla="*/ 0 w 1812"/>
                <a:gd name="T87" fmla="*/ 1448 h 2587"/>
                <a:gd name="T88" fmla="*/ 1 w 1812"/>
                <a:gd name="T89" fmla="*/ 1306 h 2587"/>
                <a:gd name="T90" fmla="*/ 8 w 1812"/>
                <a:gd name="T91" fmla="*/ 1156 h 2587"/>
                <a:gd name="T92" fmla="*/ 19 w 1812"/>
                <a:gd name="T93" fmla="*/ 987 h 2587"/>
                <a:gd name="T94" fmla="*/ 39 w 1812"/>
                <a:gd name="T95" fmla="*/ 904 h 2587"/>
                <a:gd name="T96" fmla="*/ 81 w 1812"/>
                <a:gd name="T97" fmla="*/ 831 h 2587"/>
                <a:gd name="T98" fmla="*/ 140 w 1812"/>
                <a:gd name="T99" fmla="*/ 773 h 2587"/>
                <a:gd name="T100" fmla="*/ 213 w 1812"/>
                <a:gd name="T101" fmla="*/ 732 h 2587"/>
                <a:gd name="T102" fmla="*/ 295 w 1812"/>
                <a:gd name="T103" fmla="*/ 714 h 2587"/>
                <a:gd name="T104" fmla="*/ 378 w 1812"/>
                <a:gd name="T105" fmla="*/ 708 h 2587"/>
                <a:gd name="T106" fmla="*/ 317 w 1812"/>
                <a:gd name="T107" fmla="*/ 624 h 2587"/>
                <a:gd name="T108" fmla="*/ 278 w 1812"/>
                <a:gd name="T109" fmla="*/ 528 h 2587"/>
                <a:gd name="T110" fmla="*/ 264 w 1812"/>
                <a:gd name="T111" fmla="*/ 420 h 2587"/>
                <a:gd name="T112" fmla="*/ 278 w 1812"/>
                <a:gd name="T113" fmla="*/ 309 h 2587"/>
                <a:gd name="T114" fmla="*/ 322 w 1812"/>
                <a:gd name="T115" fmla="*/ 208 h 2587"/>
                <a:gd name="T116" fmla="*/ 387 w 1812"/>
                <a:gd name="T117" fmla="*/ 124 h 2587"/>
                <a:gd name="T118" fmla="*/ 471 w 1812"/>
                <a:gd name="T119" fmla="*/ 57 h 2587"/>
                <a:gd name="T120" fmla="*/ 572 w 1812"/>
                <a:gd name="T121" fmla="*/ 15 h 2587"/>
                <a:gd name="T122" fmla="*/ 684 w 1812"/>
                <a:gd name="T123" fmla="*/ 0 h 2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12" h="2587">
                  <a:moveTo>
                    <a:pt x="684" y="0"/>
                  </a:moveTo>
                  <a:lnTo>
                    <a:pt x="741" y="4"/>
                  </a:lnTo>
                  <a:lnTo>
                    <a:pt x="796" y="15"/>
                  </a:lnTo>
                  <a:lnTo>
                    <a:pt x="847" y="33"/>
                  </a:lnTo>
                  <a:lnTo>
                    <a:pt x="896" y="57"/>
                  </a:lnTo>
                  <a:lnTo>
                    <a:pt x="941" y="87"/>
                  </a:lnTo>
                  <a:lnTo>
                    <a:pt x="980" y="124"/>
                  </a:lnTo>
                  <a:lnTo>
                    <a:pt x="1016" y="164"/>
                  </a:lnTo>
                  <a:lnTo>
                    <a:pt x="1046" y="208"/>
                  </a:lnTo>
                  <a:lnTo>
                    <a:pt x="1070" y="257"/>
                  </a:lnTo>
                  <a:lnTo>
                    <a:pt x="1088" y="309"/>
                  </a:lnTo>
                  <a:lnTo>
                    <a:pt x="1100" y="363"/>
                  </a:lnTo>
                  <a:lnTo>
                    <a:pt x="1104" y="420"/>
                  </a:lnTo>
                  <a:lnTo>
                    <a:pt x="1100" y="474"/>
                  </a:lnTo>
                  <a:lnTo>
                    <a:pt x="1089" y="528"/>
                  </a:lnTo>
                  <a:lnTo>
                    <a:pt x="1072" y="578"/>
                  </a:lnTo>
                  <a:lnTo>
                    <a:pt x="1049" y="625"/>
                  </a:lnTo>
                  <a:lnTo>
                    <a:pt x="1022" y="669"/>
                  </a:lnTo>
                  <a:lnTo>
                    <a:pt x="989" y="709"/>
                  </a:lnTo>
                  <a:lnTo>
                    <a:pt x="1024" y="711"/>
                  </a:lnTo>
                  <a:lnTo>
                    <a:pt x="1063" y="714"/>
                  </a:lnTo>
                  <a:lnTo>
                    <a:pt x="1105" y="720"/>
                  </a:lnTo>
                  <a:lnTo>
                    <a:pt x="1145" y="732"/>
                  </a:lnTo>
                  <a:lnTo>
                    <a:pt x="1182" y="750"/>
                  </a:lnTo>
                  <a:lnTo>
                    <a:pt x="1217" y="773"/>
                  </a:lnTo>
                  <a:lnTo>
                    <a:pt x="1249" y="800"/>
                  </a:lnTo>
                  <a:lnTo>
                    <a:pt x="1277" y="831"/>
                  </a:lnTo>
                  <a:lnTo>
                    <a:pt x="1300" y="866"/>
                  </a:lnTo>
                  <a:lnTo>
                    <a:pt x="1318" y="904"/>
                  </a:lnTo>
                  <a:lnTo>
                    <a:pt x="1331" y="945"/>
                  </a:lnTo>
                  <a:lnTo>
                    <a:pt x="1337" y="986"/>
                  </a:lnTo>
                  <a:lnTo>
                    <a:pt x="1343" y="1067"/>
                  </a:lnTo>
                  <a:lnTo>
                    <a:pt x="1370" y="1087"/>
                  </a:lnTo>
                  <a:lnTo>
                    <a:pt x="1394" y="1112"/>
                  </a:lnTo>
                  <a:lnTo>
                    <a:pt x="1415" y="1139"/>
                  </a:lnTo>
                  <a:lnTo>
                    <a:pt x="1430" y="1170"/>
                  </a:lnTo>
                  <a:lnTo>
                    <a:pt x="1441" y="1170"/>
                  </a:lnTo>
                  <a:lnTo>
                    <a:pt x="1476" y="1173"/>
                  </a:lnTo>
                  <a:lnTo>
                    <a:pt x="1510" y="1183"/>
                  </a:lnTo>
                  <a:lnTo>
                    <a:pt x="1540" y="1200"/>
                  </a:lnTo>
                  <a:lnTo>
                    <a:pt x="1693" y="1200"/>
                  </a:lnTo>
                  <a:lnTo>
                    <a:pt x="1720" y="1202"/>
                  </a:lnTo>
                  <a:lnTo>
                    <a:pt x="1746" y="1212"/>
                  </a:lnTo>
                  <a:lnTo>
                    <a:pt x="1768" y="1226"/>
                  </a:lnTo>
                  <a:lnTo>
                    <a:pt x="1786" y="1245"/>
                  </a:lnTo>
                  <a:lnTo>
                    <a:pt x="1800" y="1266"/>
                  </a:lnTo>
                  <a:lnTo>
                    <a:pt x="1810" y="1292"/>
                  </a:lnTo>
                  <a:lnTo>
                    <a:pt x="1812" y="1319"/>
                  </a:lnTo>
                  <a:lnTo>
                    <a:pt x="1812" y="2467"/>
                  </a:lnTo>
                  <a:lnTo>
                    <a:pt x="1810" y="2493"/>
                  </a:lnTo>
                  <a:lnTo>
                    <a:pt x="1800" y="2519"/>
                  </a:lnTo>
                  <a:lnTo>
                    <a:pt x="1786" y="2542"/>
                  </a:lnTo>
                  <a:lnTo>
                    <a:pt x="1768" y="2560"/>
                  </a:lnTo>
                  <a:lnTo>
                    <a:pt x="1746" y="2575"/>
                  </a:lnTo>
                  <a:lnTo>
                    <a:pt x="1720" y="2583"/>
                  </a:lnTo>
                  <a:lnTo>
                    <a:pt x="1693" y="2587"/>
                  </a:lnTo>
                  <a:lnTo>
                    <a:pt x="695" y="2587"/>
                  </a:lnTo>
                  <a:lnTo>
                    <a:pt x="667" y="2583"/>
                  </a:lnTo>
                  <a:lnTo>
                    <a:pt x="642" y="2575"/>
                  </a:lnTo>
                  <a:lnTo>
                    <a:pt x="620" y="2560"/>
                  </a:lnTo>
                  <a:lnTo>
                    <a:pt x="601" y="2542"/>
                  </a:lnTo>
                  <a:lnTo>
                    <a:pt x="588" y="2519"/>
                  </a:lnTo>
                  <a:lnTo>
                    <a:pt x="578" y="2493"/>
                  </a:lnTo>
                  <a:lnTo>
                    <a:pt x="575" y="2467"/>
                  </a:lnTo>
                  <a:lnTo>
                    <a:pt x="575" y="2338"/>
                  </a:lnTo>
                  <a:lnTo>
                    <a:pt x="346" y="2338"/>
                  </a:lnTo>
                  <a:lnTo>
                    <a:pt x="311" y="2335"/>
                  </a:lnTo>
                  <a:lnTo>
                    <a:pt x="278" y="2325"/>
                  </a:lnTo>
                  <a:lnTo>
                    <a:pt x="248" y="2311"/>
                  </a:lnTo>
                  <a:lnTo>
                    <a:pt x="220" y="2292"/>
                  </a:lnTo>
                  <a:lnTo>
                    <a:pt x="197" y="2269"/>
                  </a:lnTo>
                  <a:lnTo>
                    <a:pt x="178" y="2241"/>
                  </a:lnTo>
                  <a:lnTo>
                    <a:pt x="163" y="2211"/>
                  </a:lnTo>
                  <a:lnTo>
                    <a:pt x="153" y="2178"/>
                  </a:lnTo>
                  <a:lnTo>
                    <a:pt x="151" y="2143"/>
                  </a:lnTo>
                  <a:lnTo>
                    <a:pt x="151" y="2080"/>
                  </a:lnTo>
                  <a:lnTo>
                    <a:pt x="118" y="2062"/>
                  </a:lnTo>
                  <a:lnTo>
                    <a:pt x="91" y="2039"/>
                  </a:lnTo>
                  <a:lnTo>
                    <a:pt x="66" y="2011"/>
                  </a:lnTo>
                  <a:lnTo>
                    <a:pt x="47" y="1980"/>
                  </a:lnTo>
                  <a:lnTo>
                    <a:pt x="34" y="1946"/>
                  </a:lnTo>
                  <a:lnTo>
                    <a:pt x="27" y="1908"/>
                  </a:lnTo>
                  <a:lnTo>
                    <a:pt x="18" y="1820"/>
                  </a:lnTo>
                  <a:lnTo>
                    <a:pt x="12" y="1738"/>
                  </a:lnTo>
                  <a:lnTo>
                    <a:pt x="7" y="1662"/>
                  </a:lnTo>
                  <a:lnTo>
                    <a:pt x="4" y="1588"/>
                  </a:lnTo>
                  <a:lnTo>
                    <a:pt x="1" y="1517"/>
                  </a:lnTo>
                  <a:lnTo>
                    <a:pt x="0" y="1448"/>
                  </a:lnTo>
                  <a:lnTo>
                    <a:pt x="0" y="1378"/>
                  </a:lnTo>
                  <a:lnTo>
                    <a:pt x="1" y="1306"/>
                  </a:lnTo>
                  <a:lnTo>
                    <a:pt x="4" y="1234"/>
                  </a:lnTo>
                  <a:lnTo>
                    <a:pt x="8" y="1156"/>
                  </a:lnTo>
                  <a:lnTo>
                    <a:pt x="13" y="1074"/>
                  </a:lnTo>
                  <a:lnTo>
                    <a:pt x="19" y="987"/>
                  </a:lnTo>
                  <a:lnTo>
                    <a:pt x="27" y="945"/>
                  </a:lnTo>
                  <a:lnTo>
                    <a:pt x="39" y="904"/>
                  </a:lnTo>
                  <a:lnTo>
                    <a:pt x="57" y="866"/>
                  </a:lnTo>
                  <a:lnTo>
                    <a:pt x="81" y="831"/>
                  </a:lnTo>
                  <a:lnTo>
                    <a:pt x="108" y="800"/>
                  </a:lnTo>
                  <a:lnTo>
                    <a:pt x="140" y="773"/>
                  </a:lnTo>
                  <a:lnTo>
                    <a:pt x="175" y="750"/>
                  </a:lnTo>
                  <a:lnTo>
                    <a:pt x="213" y="732"/>
                  </a:lnTo>
                  <a:lnTo>
                    <a:pt x="253" y="720"/>
                  </a:lnTo>
                  <a:lnTo>
                    <a:pt x="295" y="714"/>
                  </a:lnTo>
                  <a:lnTo>
                    <a:pt x="338" y="711"/>
                  </a:lnTo>
                  <a:lnTo>
                    <a:pt x="378" y="708"/>
                  </a:lnTo>
                  <a:lnTo>
                    <a:pt x="345" y="668"/>
                  </a:lnTo>
                  <a:lnTo>
                    <a:pt x="317" y="624"/>
                  </a:lnTo>
                  <a:lnTo>
                    <a:pt x="294" y="577"/>
                  </a:lnTo>
                  <a:lnTo>
                    <a:pt x="278" y="528"/>
                  </a:lnTo>
                  <a:lnTo>
                    <a:pt x="267" y="474"/>
                  </a:lnTo>
                  <a:lnTo>
                    <a:pt x="264" y="420"/>
                  </a:lnTo>
                  <a:lnTo>
                    <a:pt x="267" y="363"/>
                  </a:lnTo>
                  <a:lnTo>
                    <a:pt x="278" y="309"/>
                  </a:lnTo>
                  <a:lnTo>
                    <a:pt x="296" y="257"/>
                  </a:lnTo>
                  <a:lnTo>
                    <a:pt x="322" y="208"/>
                  </a:lnTo>
                  <a:lnTo>
                    <a:pt x="352" y="164"/>
                  </a:lnTo>
                  <a:lnTo>
                    <a:pt x="387" y="124"/>
                  </a:lnTo>
                  <a:lnTo>
                    <a:pt x="427" y="87"/>
                  </a:lnTo>
                  <a:lnTo>
                    <a:pt x="471" y="57"/>
                  </a:lnTo>
                  <a:lnTo>
                    <a:pt x="520" y="33"/>
                  </a:lnTo>
                  <a:lnTo>
                    <a:pt x="572" y="15"/>
                  </a:lnTo>
                  <a:lnTo>
                    <a:pt x="626" y="4"/>
                  </a:lnTo>
                  <a:lnTo>
                    <a:pt x="684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9"/>
            <p:cNvSpPr>
              <a:spLocks noEditPoints="1"/>
            </p:cNvSpPr>
            <p:nvPr/>
          </p:nvSpPr>
          <p:spPr bwMode="auto">
            <a:xfrm>
              <a:off x="2025190" y="1285517"/>
              <a:ext cx="331574" cy="500939"/>
            </a:xfrm>
            <a:custGeom>
              <a:avLst/>
              <a:gdLst>
                <a:gd name="T0" fmla="*/ 1026 w 1394"/>
                <a:gd name="T1" fmla="*/ 1126 h 2098"/>
                <a:gd name="T2" fmla="*/ 1026 w 1394"/>
                <a:gd name="T3" fmla="*/ 1195 h 2098"/>
                <a:gd name="T4" fmla="*/ 1093 w 1394"/>
                <a:gd name="T5" fmla="*/ 1216 h 2098"/>
                <a:gd name="T6" fmla="*/ 1133 w 1394"/>
                <a:gd name="T7" fmla="*/ 1160 h 2098"/>
                <a:gd name="T8" fmla="*/ 1093 w 1394"/>
                <a:gd name="T9" fmla="*/ 1104 h 2098"/>
                <a:gd name="T10" fmla="*/ 1133 w 1394"/>
                <a:gd name="T11" fmla="*/ 1019 h 2098"/>
                <a:gd name="T12" fmla="*/ 1214 w 1394"/>
                <a:gd name="T13" fmla="*/ 1100 h 2098"/>
                <a:gd name="T14" fmla="*/ 1341 w 1394"/>
                <a:gd name="T15" fmla="*/ 1162 h 2098"/>
                <a:gd name="T16" fmla="*/ 1391 w 1394"/>
                <a:gd name="T17" fmla="*/ 1213 h 2098"/>
                <a:gd name="T18" fmla="*/ 1373 w 1394"/>
                <a:gd name="T19" fmla="*/ 1285 h 2098"/>
                <a:gd name="T20" fmla="*/ 827 w 1394"/>
                <a:gd name="T21" fmla="*/ 1306 h 2098"/>
                <a:gd name="T22" fmla="*/ 764 w 1394"/>
                <a:gd name="T23" fmla="*/ 1270 h 2098"/>
                <a:gd name="T24" fmla="*/ 764 w 1394"/>
                <a:gd name="T25" fmla="*/ 1196 h 2098"/>
                <a:gd name="T26" fmla="*/ 827 w 1394"/>
                <a:gd name="T27" fmla="*/ 1160 h 2098"/>
                <a:gd name="T28" fmla="*/ 948 w 1394"/>
                <a:gd name="T29" fmla="*/ 1075 h 2098"/>
                <a:gd name="T30" fmla="*/ 1043 w 1394"/>
                <a:gd name="T31" fmla="*/ 1011 h 2098"/>
                <a:gd name="T32" fmla="*/ 660 w 1394"/>
                <a:gd name="T33" fmla="*/ 696 h 2098"/>
                <a:gd name="T34" fmla="*/ 867 w 1394"/>
                <a:gd name="T35" fmla="*/ 709 h 2098"/>
                <a:gd name="T36" fmla="*/ 1031 w 1394"/>
                <a:gd name="T37" fmla="*/ 753 h 2098"/>
                <a:gd name="T38" fmla="*/ 1099 w 1394"/>
                <a:gd name="T39" fmla="*/ 875 h 2098"/>
                <a:gd name="T40" fmla="*/ 989 w 1394"/>
                <a:gd name="T41" fmla="*/ 913 h 2098"/>
                <a:gd name="T42" fmla="*/ 858 w 1394"/>
                <a:gd name="T43" fmla="*/ 1013 h 2098"/>
                <a:gd name="T44" fmla="*/ 758 w 1394"/>
                <a:gd name="T45" fmla="*/ 1063 h 2098"/>
                <a:gd name="T46" fmla="*/ 522 w 1394"/>
                <a:gd name="T47" fmla="*/ 1092 h 2098"/>
                <a:gd name="T48" fmla="*/ 458 w 1394"/>
                <a:gd name="T49" fmla="*/ 1172 h 2098"/>
                <a:gd name="T50" fmla="*/ 205 w 1394"/>
                <a:gd name="T51" fmla="*/ 2095 h 2098"/>
                <a:gd name="T52" fmla="*/ 153 w 1394"/>
                <a:gd name="T53" fmla="*/ 2043 h 2098"/>
                <a:gd name="T54" fmla="*/ 136 w 1394"/>
                <a:gd name="T55" fmla="*/ 1864 h 2098"/>
                <a:gd name="T56" fmla="*/ 122 w 1394"/>
                <a:gd name="T57" fmla="*/ 1860 h 2098"/>
                <a:gd name="T58" fmla="*/ 44 w 1394"/>
                <a:gd name="T59" fmla="*/ 1822 h 2098"/>
                <a:gd name="T60" fmla="*/ 12 w 1394"/>
                <a:gd name="T61" fmla="*/ 1611 h 2098"/>
                <a:gd name="T62" fmla="*/ 0 w 1394"/>
                <a:gd name="T63" fmla="*/ 1326 h 2098"/>
                <a:gd name="T64" fmla="*/ 8 w 1394"/>
                <a:gd name="T65" fmla="*/ 1042 h 2098"/>
                <a:gd name="T66" fmla="*/ 40 w 1394"/>
                <a:gd name="T67" fmla="*/ 808 h 2098"/>
                <a:gd name="T68" fmla="*/ 148 w 1394"/>
                <a:gd name="T69" fmla="*/ 719 h 2098"/>
                <a:gd name="T70" fmla="*/ 365 w 1394"/>
                <a:gd name="T71" fmla="*/ 701 h 2098"/>
                <a:gd name="T72" fmla="*/ 539 w 1394"/>
                <a:gd name="T73" fmla="*/ 694 h 2098"/>
                <a:gd name="T74" fmla="*/ 650 w 1394"/>
                <a:gd name="T75" fmla="*/ 12 h 2098"/>
                <a:gd name="T76" fmla="*/ 790 w 1394"/>
                <a:gd name="T77" fmla="*/ 103 h 2098"/>
                <a:gd name="T78" fmla="*/ 860 w 1394"/>
                <a:gd name="T79" fmla="*/ 255 h 2098"/>
                <a:gd name="T80" fmla="*/ 836 w 1394"/>
                <a:gd name="T81" fmla="*/ 427 h 2098"/>
                <a:gd name="T82" fmla="*/ 727 w 1394"/>
                <a:gd name="T83" fmla="*/ 551 h 2098"/>
                <a:gd name="T84" fmla="*/ 564 w 1394"/>
                <a:gd name="T85" fmla="*/ 600 h 2098"/>
                <a:gd name="T86" fmla="*/ 400 w 1394"/>
                <a:gd name="T87" fmla="*/ 551 h 2098"/>
                <a:gd name="T88" fmla="*/ 291 w 1394"/>
                <a:gd name="T89" fmla="*/ 427 h 2098"/>
                <a:gd name="T90" fmla="*/ 267 w 1394"/>
                <a:gd name="T91" fmla="*/ 255 h 2098"/>
                <a:gd name="T92" fmla="*/ 337 w 1394"/>
                <a:gd name="T93" fmla="*/ 103 h 2098"/>
                <a:gd name="T94" fmla="*/ 477 w 1394"/>
                <a:gd name="T95" fmla="*/ 12 h 2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94" h="2098">
                  <a:moveTo>
                    <a:pt x="1073" y="1102"/>
                  </a:moveTo>
                  <a:lnTo>
                    <a:pt x="1055" y="1104"/>
                  </a:lnTo>
                  <a:lnTo>
                    <a:pt x="1039" y="1112"/>
                  </a:lnTo>
                  <a:lnTo>
                    <a:pt x="1026" y="1126"/>
                  </a:lnTo>
                  <a:lnTo>
                    <a:pt x="1018" y="1141"/>
                  </a:lnTo>
                  <a:lnTo>
                    <a:pt x="1015" y="1160"/>
                  </a:lnTo>
                  <a:lnTo>
                    <a:pt x="1018" y="1179"/>
                  </a:lnTo>
                  <a:lnTo>
                    <a:pt x="1026" y="1195"/>
                  </a:lnTo>
                  <a:lnTo>
                    <a:pt x="1039" y="1208"/>
                  </a:lnTo>
                  <a:lnTo>
                    <a:pt x="1055" y="1216"/>
                  </a:lnTo>
                  <a:lnTo>
                    <a:pt x="1073" y="1219"/>
                  </a:lnTo>
                  <a:lnTo>
                    <a:pt x="1093" y="1216"/>
                  </a:lnTo>
                  <a:lnTo>
                    <a:pt x="1108" y="1208"/>
                  </a:lnTo>
                  <a:lnTo>
                    <a:pt x="1122" y="1195"/>
                  </a:lnTo>
                  <a:lnTo>
                    <a:pt x="1130" y="1179"/>
                  </a:lnTo>
                  <a:lnTo>
                    <a:pt x="1133" y="1160"/>
                  </a:lnTo>
                  <a:lnTo>
                    <a:pt x="1130" y="1141"/>
                  </a:lnTo>
                  <a:lnTo>
                    <a:pt x="1122" y="1126"/>
                  </a:lnTo>
                  <a:lnTo>
                    <a:pt x="1108" y="1112"/>
                  </a:lnTo>
                  <a:lnTo>
                    <a:pt x="1093" y="1104"/>
                  </a:lnTo>
                  <a:lnTo>
                    <a:pt x="1073" y="1102"/>
                  </a:lnTo>
                  <a:close/>
                  <a:moveTo>
                    <a:pt x="1073" y="1008"/>
                  </a:moveTo>
                  <a:lnTo>
                    <a:pt x="1105" y="1011"/>
                  </a:lnTo>
                  <a:lnTo>
                    <a:pt x="1133" y="1019"/>
                  </a:lnTo>
                  <a:lnTo>
                    <a:pt x="1158" y="1034"/>
                  </a:lnTo>
                  <a:lnTo>
                    <a:pt x="1181" y="1052"/>
                  </a:lnTo>
                  <a:lnTo>
                    <a:pt x="1199" y="1075"/>
                  </a:lnTo>
                  <a:lnTo>
                    <a:pt x="1214" y="1100"/>
                  </a:lnTo>
                  <a:lnTo>
                    <a:pt x="1222" y="1128"/>
                  </a:lnTo>
                  <a:lnTo>
                    <a:pt x="1226" y="1160"/>
                  </a:lnTo>
                  <a:lnTo>
                    <a:pt x="1321" y="1160"/>
                  </a:lnTo>
                  <a:lnTo>
                    <a:pt x="1341" y="1162"/>
                  </a:lnTo>
                  <a:lnTo>
                    <a:pt x="1357" y="1169"/>
                  </a:lnTo>
                  <a:lnTo>
                    <a:pt x="1373" y="1180"/>
                  </a:lnTo>
                  <a:lnTo>
                    <a:pt x="1384" y="1196"/>
                  </a:lnTo>
                  <a:lnTo>
                    <a:pt x="1391" y="1213"/>
                  </a:lnTo>
                  <a:lnTo>
                    <a:pt x="1394" y="1232"/>
                  </a:lnTo>
                  <a:lnTo>
                    <a:pt x="1391" y="1253"/>
                  </a:lnTo>
                  <a:lnTo>
                    <a:pt x="1384" y="1270"/>
                  </a:lnTo>
                  <a:lnTo>
                    <a:pt x="1373" y="1285"/>
                  </a:lnTo>
                  <a:lnTo>
                    <a:pt x="1357" y="1296"/>
                  </a:lnTo>
                  <a:lnTo>
                    <a:pt x="1341" y="1303"/>
                  </a:lnTo>
                  <a:lnTo>
                    <a:pt x="1321" y="1306"/>
                  </a:lnTo>
                  <a:lnTo>
                    <a:pt x="827" y="1306"/>
                  </a:lnTo>
                  <a:lnTo>
                    <a:pt x="807" y="1303"/>
                  </a:lnTo>
                  <a:lnTo>
                    <a:pt x="789" y="1296"/>
                  </a:lnTo>
                  <a:lnTo>
                    <a:pt x="775" y="1285"/>
                  </a:lnTo>
                  <a:lnTo>
                    <a:pt x="764" y="1270"/>
                  </a:lnTo>
                  <a:lnTo>
                    <a:pt x="757" y="1253"/>
                  </a:lnTo>
                  <a:lnTo>
                    <a:pt x="753" y="1232"/>
                  </a:lnTo>
                  <a:lnTo>
                    <a:pt x="757" y="1213"/>
                  </a:lnTo>
                  <a:lnTo>
                    <a:pt x="764" y="1196"/>
                  </a:lnTo>
                  <a:lnTo>
                    <a:pt x="775" y="1180"/>
                  </a:lnTo>
                  <a:lnTo>
                    <a:pt x="789" y="1169"/>
                  </a:lnTo>
                  <a:lnTo>
                    <a:pt x="807" y="1162"/>
                  </a:lnTo>
                  <a:lnTo>
                    <a:pt x="827" y="1160"/>
                  </a:lnTo>
                  <a:lnTo>
                    <a:pt x="922" y="1160"/>
                  </a:lnTo>
                  <a:lnTo>
                    <a:pt x="925" y="1128"/>
                  </a:lnTo>
                  <a:lnTo>
                    <a:pt x="934" y="1100"/>
                  </a:lnTo>
                  <a:lnTo>
                    <a:pt x="948" y="1075"/>
                  </a:lnTo>
                  <a:lnTo>
                    <a:pt x="967" y="1052"/>
                  </a:lnTo>
                  <a:lnTo>
                    <a:pt x="989" y="1034"/>
                  </a:lnTo>
                  <a:lnTo>
                    <a:pt x="1015" y="1019"/>
                  </a:lnTo>
                  <a:lnTo>
                    <a:pt x="1043" y="1011"/>
                  </a:lnTo>
                  <a:lnTo>
                    <a:pt x="1073" y="1008"/>
                  </a:lnTo>
                  <a:close/>
                  <a:moveTo>
                    <a:pt x="579" y="694"/>
                  </a:moveTo>
                  <a:lnTo>
                    <a:pt x="617" y="695"/>
                  </a:lnTo>
                  <a:lnTo>
                    <a:pt x="660" y="696"/>
                  </a:lnTo>
                  <a:lnTo>
                    <a:pt x="703" y="698"/>
                  </a:lnTo>
                  <a:lnTo>
                    <a:pt x="752" y="701"/>
                  </a:lnTo>
                  <a:lnTo>
                    <a:pt x="806" y="704"/>
                  </a:lnTo>
                  <a:lnTo>
                    <a:pt x="867" y="709"/>
                  </a:lnTo>
                  <a:lnTo>
                    <a:pt x="934" y="713"/>
                  </a:lnTo>
                  <a:lnTo>
                    <a:pt x="969" y="719"/>
                  </a:lnTo>
                  <a:lnTo>
                    <a:pt x="1002" y="734"/>
                  </a:lnTo>
                  <a:lnTo>
                    <a:pt x="1031" y="753"/>
                  </a:lnTo>
                  <a:lnTo>
                    <a:pt x="1058" y="779"/>
                  </a:lnTo>
                  <a:lnTo>
                    <a:pt x="1077" y="808"/>
                  </a:lnTo>
                  <a:lnTo>
                    <a:pt x="1091" y="840"/>
                  </a:lnTo>
                  <a:lnTo>
                    <a:pt x="1099" y="875"/>
                  </a:lnTo>
                  <a:lnTo>
                    <a:pt x="1100" y="901"/>
                  </a:lnTo>
                  <a:lnTo>
                    <a:pt x="1073" y="898"/>
                  </a:lnTo>
                  <a:lnTo>
                    <a:pt x="1030" y="902"/>
                  </a:lnTo>
                  <a:lnTo>
                    <a:pt x="989" y="913"/>
                  </a:lnTo>
                  <a:lnTo>
                    <a:pt x="950" y="930"/>
                  </a:lnTo>
                  <a:lnTo>
                    <a:pt x="915" y="953"/>
                  </a:lnTo>
                  <a:lnTo>
                    <a:pt x="883" y="981"/>
                  </a:lnTo>
                  <a:lnTo>
                    <a:pt x="858" y="1013"/>
                  </a:lnTo>
                  <a:lnTo>
                    <a:pt x="836" y="1050"/>
                  </a:lnTo>
                  <a:lnTo>
                    <a:pt x="827" y="1050"/>
                  </a:lnTo>
                  <a:lnTo>
                    <a:pt x="790" y="1053"/>
                  </a:lnTo>
                  <a:lnTo>
                    <a:pt x="758" y="1063"/>
                  </a:lnTo>
                  <a:lnTo>
                    <a:pt x="726" y="1080"/>
                  </a:lnTo>
                  <a:lnTo>
                    <a:pt x="575" y="1080"/>
                  </a:lnTo>
                  <a:lnTo>
                    <a:pt x="547" y="1082"/>
                  </a:lnTo>
                  <a:lnTo>
                    <a:pt x="522" y="1092"/>
                  </a:lnTo>
                  <a:lnTo>
                    <a:pt x="500" y="1106"/>
                  </a:lnTo>
                  <a:lnTo>
                    <a:pt x="481" y="1125"/>
                  </a:lnTo>
                  <a:lnTo>
                    <a:pt x="468" y="1146"/>
                  </a:lnTo>
                  <a:lnTo>
                    <a:pt x="458" y="1172"/>
                  </a:lnTo>
                  <a:lnTo>
                    <a:pt x="455" y="1199"/>
                  </a:lnTo>
                  <a:lnTo>
                    <a:pt x="455" y="2098"/>
                  </a:lnTo>
                  <a:lnTo>
                    <a:pt x="226" y="2098"/>
                  </a:lnTo>
                  <a:lnTo>
                    <a:pt x="205" y="2095"/>
                  </a:lnTo>
                  <a:lnTo>
                    <a:pt x="187" y="2088"/>
                  </a:lnTo>
                  <a:lnTo>
                    <a:pt x="173" y="2076"/>
                  </a:lnTo>
                  <a:lnTo>
                    <a:pt x="160" y="2060"/>
                  </a:lnTo>
                  <a:lnTo>
                    <a:pt x="153" y="2043"/>
                  </a:lnTo>
                  <a:lnTo>
                    <a:pt x="151" y="2023"/>
                  </a:lnTo>
                  <a:lnTo>
                    <a:pt x="151" y="1867"/>
                  </a:lnTo>
                  <a:lnTo>
                    <a:pt x="141" y="1866"/>
                  </a:lnTo>
                  <a:lnTo>
                    <a:pt x="136" y="1864"/>
                  </a:lnTo>
                  <a:lnTo>
                    <a:pt x="134" y="1863"/>
                  </a:lnTo>
                  <a:lnTo>
                    <a:pt x="133" y="1862"/>
                  </a:lnTo>
                  <a:lnTo>
                    <a:pt x="129" y="1861"/>
                  </a:lnTo>
                  <a:lnTo>
                    <a:pt x="122" y="1860"/>
                  </a:lnTo>
                  <a:lnTo>
                    <a:pt x="108" y="1858"/>
                  </a:lnTo>
                  <a:lnTo>
                    <a:pt x="84" y="1852"/>
                  </a:lnTo>
                  <a:lnTo>
                    <a:pt x="62" y="1840"/>
                  </a:lnTo>
                  <a:lnTo>
                    <a:pt x="44" y="1822"/>
                  </a:lnTo>
                  <a:lnTo>
                    <a:pt x="32" y="1800"/>
                  </a:lnTo>
                  <a:lnTo>
                    <a:pt x="25" y="1777"/>
                  </a:lnTo>
                  <a:lnTo>
                    <a:pt x="18" y="1690"/>
                  </a:lnTo>
                  <a:lnTo>
                    <a:pt x="12" y="1611"/>
                  </a:lnTo>
                  <a:lnTo>
                    <a:pt x="7" y="1534"/>
                  </a:lnTo>
                  <a:lnTo>
                    <a:pt x="3" y="1463"/>
                  </a:lnTo>
                  <a:lnTo>
                    <a:pt x="1" y="1394"/>
                  </a:lnTo>
                  <a:lnTo>
                    <a:pt x="0" y="1326"/>
                  </a:lnTo>
                  <a:lnTo>
                    <a:pt x="0" y="1259"/>
                  </a:lnTo>
                  <a:lnTo>
                    <a:pt x="1" y="1190"/>
                  </a:lnTo>
                  <a:lnTo>
                    <a:pt x="3" y="1118"/>
                  </a:lnTo>
                  <a:lnTo>
                    <a:pt x="8" y="1042"/>
                  </a:lnTo>
                  <a:lnTo>
                    <a:pt x="13" y="962"/>
                  </a:lnTo>
                  <a:lnTo>
                    <a:pt x="19" y="875"/>
                  </a:lnTo>
                  <a:lnTo>
                    <a:pt x="26" y="840"/>
                  </a:lnTo>
                  <a:lnTo>
                    <a:pt x="40" y="808"/>
                  </a:lnTo>
                  <a:lnTo>
                    <a:pt x="60" y="779"/>
                  </a:lnTo>
                  <a:lnTo>
                    <a:pt x="85" y="753"/>
                  </a:lnTo>
                  <a:lnTo>
                    <a:pt x="116" y="734"/>
                  </a:lnTo>
                  <a:lnTo>
                    <a:pt x="148" y="719"/>
                  </a:lnTo>
                  <a:lnTo>
                    <a:pt x="183" y="713"/>
                  </a:lnTo>
                  <a:lnTo>
                    <a:pt x="251" y="709"/>
                  </a:lnTo>
                  <a:lnTo>
                    <a:pt x="312" y="704"/>
                  </a:lnTo>
                  <a:lnTo>
                    <a:pt x="365" y="701"/>
                  </a:lnTo>
                  <a:lnTo>
                    <a:pt x="413" y="698"/>
                  </a:lnTo>
                  <a:lnTo>
                    <a:pt x="458" y="696"/>
                  </a:lnTo>
                  <a:lnTo>
                    <a:pt x="499" y="695"/>
                  </a:lnTo>
                  <a:lnTo>
                    <a:pt x="539" y="694"/>
                  </a:lnTo>
                  <a:lnTo>
                    <a:pt x="579" y="694"/>
                  </a:lnTo>
                  <a:close/>
                  <a:moveTo>
                    <a:pt x="564" y="0"/>
                  </a:moveTo>
                  <a:lnTo>
                    <a:pt x="608" y="2"/>
                  </a:lnTo>
                  <a:lnTo>
                    <a:pt x="650" y="12"/>
                  </a:lnTo>
                  <a:lnTo>
                    <a:pt x="690" y="28"/>
                  </a:lnTo>
                  <a:lnTo>
                    <a:pt x="727" y="48"/>
                  </a:lnTo>
                  <a:lnTo>
                    <a:pt x="760" y="74"/>
                  </a:lnTo>
                  <a:lnTo>
                    <a:pt x="790" y="103"/>
                  </a:lnTo>
                  <a:lnTo>
                    <a:pt x="816" y="137"/>
                  </a:lnTo>
                  <a:lnTo>
                    <a:pt x="836" y="173"/>
                  </a:lnTo>
                  <a:lnTo>
                    <a:pt x="851" y="213"/>
                  </a:lnTo>
                  <a:lnTo>
                    <a:pt x="860" y="255"/>
                  </a:lnTo>
                  <a:lnTo>
                    <a:pt x="864" y="300"/>
                  </a:lnTo>
                  <a:lnTo>
                    <a:pt x="860" y="345"/>
                  </a:lnTo>
                  <a:lnTo>
                    <a:pt x="851" y="387"/>
                  </a:lnTo>
                  <a:lnTo>
                    <a:pt x="836" y="427"/>
                  </a:lnTo>
                  <a:lnTo>
                    <a:pt x="816" y="463"/>
                  </a:lnTo>
                  <a:lnTo>
                    <a:pt x="790" y="497"/>
                  </a:lnTo>
                  <a:lnTo>
                    <a:pt x="760" y="526"/>
                  </a:lnTo>
                  <a:lnTo>
                    <a:pt x="727" y="551"/>
                  </a:lnTo>
                  <a:lnTo>
                    <a:pt x="690" y="572"/>
                  </a:lnTo>
                  <a:lnTo>
                    <a:pt x="650" y="588"/>
                  </a:lnTo>
                  <a:lnTo>
                    <a:pt x="608" y="597"/>
                  </a:lnTo>
                  <a:lnTo>
                    <a:pt x="564" y="600"/>
                  </a:lnTo>
                  <a:lnTo>
                    <a:pt x="520" y="597"/>
                  </a:lnTo>
                  <a:lnTo>
                    <a:pt x="477" y="588"/>
                  </a:lnTo>
                  <a:lnTo>
                    <a:pt x="437" y="572"/>
                  </a:lnTo>
                  <a:lnTo>
                    <a:pt x="400" y="551"/>
                  </a:lnTo>
                  <a:lnTo>
                    <a:pt x="366" y="526"/>
                  </a:lnTo>
                  <a:lnTo>
                    <a:pt x="337" y="497"/>
                  </a:lnTo>
                  <a:lnTo>
                    <a:pt x="312" y="463"/>
                  </a:lnTo>
                  <a:lnTo>
                    <a:pt x="291" y="427"/>
                  </a:lnTo>
                  <a:lnTo>
                    <a:pt x="277" y="387"/>
                  </a:lnTo>
                  <a:lnTo>
                    <a:pt x="267" y="345"/>
                  </a:lnTo>
                  <a:lnTo>
                    <a:pt x="263" y="300"/>
                  </a:lnTo>
                  <a:lnTo>
                    <a:pt x="267" y="255"/>
                  </a:lnTo>
                  <a:lnTo>
                    <a:pt x="277" y="213"/>
                  </a:lnTo>
                  <a:lnTo>
                    <a:pt x="291" y="173"/>
                  </a:lnTo>
                  <a:lnTo>
                    <a:pt x="312" y="137"/>
                  </a:lnTo>
                  <a:lnTo>
                    <a:pt x="337" y="103"/>
                  </a:lnTo>
                  <a:lnTo>
                    <a:pt x="366" y="74"/>
                  </a:lnTo>
                  <a:lnTo>
                    <a:pt x="400" y="48"/>
                  </a:lnTo>
                  <a:lnTo>
                    <a:pt x="437" y="28"/>
                  </a:lnTo>
                  <a:lnTo>
                    <a:pt x="477" y="12"/>
                  </a:lnTo>
                  <a:lnTo>
                    <a:pt x="520" y="2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2162352" y="1571768"/>
              <a:ext cx="237350" cy="274324"/>
            </a:xfrm>
            <a:custGeom>
              <a:avLst/>
              <a:gdLst>
                <a:gd name="T0" fmla="*/ 201 w 998"/>
                <a:gd name="T1" fmla="*/ 870 h 1148"/>
                <a:gd name="T2" fmla="*/ 201 w 998"/>
                <a:gd name="T3" fmla="*/ 990 h 1148"/>
                <a:gd name="T4" fmla="*/ 797 w 998"/>
                <a:gd name="T5" fmla="*/ 990 h 1148"/>
                <a:gd name="T6" fmla="*/ 797 w 998"/>
                <a:gd name="T7" fmla="*/ 870 h 1148"/>
                <a:gd name="T8" fmla="*/ 201 w 998"/>
                <a:gd name="T9" fmla="*/ 870 h 1148"/>
                <a:gd name="T10" fmla="*/ 201 w 998"/>
                <a:gd name="T11" fmla="*/ 627 h 1148"/>
                <a:gd name="T12" fmla="*/ 201 w 998"/>
                <a:gd name="T13" fmla="*/ 746 h 1148"/>
                <a:gd name="T14" fmla="*/ 797 w 998"/>
                <a:gd name="T15" fmla="*/ 746 h 1148"/>
                <a:gd name="T16" fmla="*/ 797 w 998"/>
                <a:gd name="T17" fmla="*/ 627 h 1148"/>
                <a:gd name="T18" fmla="*/ 201 w 998"/>
                <a:gd name="T19" fmla="*/ 627 h 1148"/>
                <a:gd name="T20" fmla="*/ 201 w 998"/>
                <a:gd name="T21" fmla="*/ 384 h 1148"/>
                <a:gd name="T22" fmla="*/ 201 w 998"/>
                <a:gd name="T23" fmla="*/ 503 h 1148"/>
                <a:gd name="T24" fmla="*/ 797 w 998"/>
                <a:gd name="T25" fmla="*/ 503 h 1148"/>
                <a:gd name="T26" fmla="*/ 797 w 998"/>
                <a:gd name="T27" fmla="*/ 384 h 1148"/>
                <a:gd name="T28" fmla="*/ 201 w 998"/>
                <a:gd name="T29" fmla="*/ 384 h 1148"/>
                <a:gd name="T30" fmla="*/ 0 w 998"/>
                <a:gd name="T31" fmla="*/ 0 h 1148"/>
                <a:gd name="T32" fmla="*/ 71 w 998"/>
                <a:gd name="T33" fmla="*/ 0 h 1148"/>
                <a:gd name="T34" fmla="*/ 69 w 998"/>
                <a:gd name="T35" fmla="*/ 16 h 1148"/>
                <a:gd name="T36" fmla="*/ 69 w 998"/>
                <a:gd name="T37" fmla="*/ 33 h 1148"/>
                <a:gd name="T38" fmla="*/ 73 w 998"/>
                <a:gd name="T39" fmla="*/ 71 h 1148"/>
                <a:gd name="T40" fmla="*/ 84 w 998"/>
                <a:gd name="T41" fmla="*/ 104 h 1148"/>
                <a:gd name="T42" fmla="*/ 101 w 998"/>
                <a:gd name="T43" fmla="*/ 136 h 1148"/>
                <a:gd name="T44" fmla="*/ 122 w 998"/>
                <a:gd name="T45" fmla="*/ 164 h 1148"/>
                <a:gd name="T46" fmla="*/ 150 w 998"/>
                <a:gd name="T47" fmla="*/ 185 h 1148"/>
                <a:gd name="T48" fmla="*/ 180 w 998"/>
                <a:gd name="T49" fmla="*/ 202 h 1148"/>
                <a:gd name="T50" fmla="*/ 215 w 998"/>
                <a:gd name="T51" fmla="*/ 213 h 1148"/>
                <a:gd name="T52" fmla="*/ 252 w 998"/>
                <a:gd name="T53" fmla="*/ 217 h 1148"/>
                <a:gd name="T54" fmla="*/ 746 w 998"/>
                <a:gd name="T55" fmla="*/ 217 h 1148"/>
                <a:gd name="T56" fmla="*/ 782 w 998"/>
                <a:gd name="T57" fmla="*/ 213 h 1148"/>
                <a:gd name="T58" fmla="*/ 816 w 998"/>
                <a:gd name="T59" fmla="*/ 202 h 1148"/>
                <a:gd name="T60" fmla="*/ 848 w 998"/>
                <a:gd name="T61" fmla="*/ 185 h 1148"/>
                <a:gd name="T62" fmla="*/ 876 w 998"/>
                <a:gd name="T63" fmla="*/ 164 h 1148"/>
                <a:gd name="T64" fmla="*/ 897 w 998"/>
                <a:gd name="T65" fmla="*/ 136 h 1148"/>
                <a:gd name="T66" fmla="*/ 914 w 998"/>
                <a:gd name="T67" fmla="*/ 104 h 1148"/>
                <a:gd name="T68" fmla="*/ 925 w 998"/>
                <a:gd name="T69" fmla="*/ 71 h 1148"/>
                <a:gd name="T70" fmla="*/ 929 w 998"/>
                <a:gd name="T71" fmla="*/ 33 h 1148"/>
                <a:gd name="T72" fmla="*/ 928 w 998"/>
                <a:gd name="T73" fmla="*/ 16 h 1148"/>
                <a:gd name="T74" fmla="*/ 925 w 998"/>
                <a:gd name="T75" fmla="*/ 0 h 1148"/>
                <a:gd name="T76" fmla="*/ 998 w 998"/>
                <a:gd name="T77" fmla="*/ 0 h 1148"/>
                <a:gd name="T78" fmla="*/ 998 w 998"/>
                <a:gd name="T79" fmla="*/ 1148 h 1148"/>
                <a:gd name="T80" fmla="*/ 0 w 998"/>
                <a:gd name="T81" fmla="*/ 1148 h 1148"/>
                <a:gd name="T82" fmla="*/ 0 w 998"/>
                <a:gd name="T83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8" h="1148">
                  <a:moveTo>
                    <a:pt x="201" y="870"/>
                  </a:moveTo>
                  <a:lnTo>
                    <a:pt x="201" y="990"/>
                  </a:lnTo>
                  <a:lnTo>
                    <a:pt x="797" y="990"/>
                  </a:lnTo>
                  <a:lnTo>
                    <a:pt x="797" y="870"/>
                  </a:lnTo>
                  <a:lnTo>
                    <a:pt x="201" y="870"/>
                  </a:lnTo>
                  <a:close/>
                  <a:moveTo>
                    <a:pt x="201" y="627"/>
                  </a:moveTo>
                  <a:lnTo>
                    <a:pt x="201" y="746"/>
                  </a:lnTo>
                  <a:lnTo>
                    <a:pt x="797" y="746"/>
                  </a:lnTo>
                  <a:lnTo>
                    <a:pt x="797" y="627"/>
                  </a:lnTo>
                  <a:lnTo>
                    <a:pt x="201" y="627"/>
                  </a:lnTo>
                  <a:close/>
                  <a:moveTo>
                    <a:pt x="201" y="384"/>
                  </a:moveTo>
                  <a:lnTo>
                    <a:pt x="201" y="503"/>
                  </a:lnTo>
                  <a:lnTo>
                    <a:pt x="797" y="503"/>
                  </a:lnTo>
                  <a:lnTo>
                    <a:pt x="797" y="384"/>
                  </a:lnTo>
                  <a:lnTo>
                    <a:pt x="201" y="384"/>
                  </a:lnTo>
                  <a:close/>
                  <a:moveTo>
                    <a:pt x="0" y="0"/>
                  </a:moveTo>
                  <a:lnTo>
                    <a:pt x="71" y="0"/>
                  </a:lnTo>
                  <a:lnTo>
                    <a:pt x="69" y="16"/>
                  </a:lnTo>
                  <a:lnTo>
                    <a:pt x="69" y="33"/>
                  </a:lnTo>
                  <a:lnTo>
                    <a:pt x="73" y="71"/>
                  </a:lnTo>
                  <a:lnTo>
                    <a:pt x="84" y="104"/>
                  </a:lnTo>
                  <a:lnTo>
                    <a:pt x="101" y="136"/>
                  </a:lnTo>
                  <a:lnTo>
                    <a:pt x="122" y="164"/>
                  </a:lnTo>
                  <a:lnTo>
                    <a:pt x="150" y="185"/>
                  </a:lnTo>
                  <a:lnTo>
                    <a:pt x="180" y="202"/>
                  </a:lnTo>
                  <a:lnTo>
                    <a:pt x="215" y="213"/>
                  </a:lnTo>
                  <a:lnTo>
                    <a:pt x="252" y="217"/>
                  </a:lnTo>
                  <a:lnTo>
                    <a:pt x="746" y="217"/>
                  </a:lnTo>
                  <a:lnTo>
                    <a:pt x="782" y="213"/>
                  </a:lnTo>
                  <a:lnTo>
                    <a:pt x="816" y="202"/>
                  </a:lnTo>
                  <a:lnTo>
                    <a:pt x="848" y="185"/>
                  </a:lnTo>
                  <a:lnTo>
                    <a:pt x="876" y="164"/>
                  </a:lnTo>
                  <a:lnTo>
                    <a:pt x="897" y="136"/>
                  </a:lnTo>
                  <a:lnTo>
                    <a:pt x="914" y="104"/>
                  </a:lnTo>
                  <a:lnTo>
                    <a:pt x="925" y="71"/>
                  </a:lnTo>
                  <a:lnTo>
                    <a:pt x="929" y="33"/>
                  </a:lnTo>
                  <a:lnTo>
                    <a:pt x="928" y="16"/>
                  </a:lnTo>
                  <a:lnTo>
                    <a:pt x="925" y="0"/>
                  </a:lnTo>
                  <a:lnTo>
                    <a:pt x="998" y="0"/>
                  </a:lnTo>
                  <a:lnTo>
                    <a:pt x="998" y="1148"/>
                  </a:lnTo>
                  <a:lnTo>
                    <a:pt x="0" y="1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83"/>
          <p:cNvGrpSpPr>
            <a:grpSpLocks noChangeAspect="1"/>
          </p:cNvGrpSpPr>
          <p:nvPr/>
        </p:nvGrpSpPr>
        <p:grpSpPr>
          <a:xfrm>
            <a:off x="686248" y="4606399"/>
            <a:ext cx="618010" cy="733887"/>
            <a:chOff x="6781070" y="2119893"/>
            <a:chExt cx="711200" cy="844550"/>
          </a:xfrm>
        </p:grpSpPr>
        <p:sp useBgFill="1">
          <p:nvSpPr>
            <p:cNvPr id="85" name="Freeform 84"/>
            <p:cNvSpPr>
              <a:spLocks/>
            </p:cNvSpPr>
            <p:nvPr/>
          </p:nvSpPr>
          <p:spPr bwMode="auto">
            <a:xfrm>
              <a:off x="6781070" y="2119893"/>
              <a:ext cx="711200" cy="844550"/>
            </a:xfrm>
            <a:custGeom>
              <a:avLst/>
              <a:gdLst>
                <a:gd name="T0" fmla="*/ 1252 w 2240"/>
                <a:gd name="T1" fmla="*/ 28 h 2656"/>
                <a:gd name="T2" fmla="*/ 1375 w 2240"/>
                <a:gd name="T3" fmla="*/ 137 h 2656"/>
                <a:gd name="T4" fmla="*/ 1423 w 2240"/>
                <a:gd name="T5" fmla="*/ 299 h 2656"/>
                <a:gd name="T6" fmla="*/ 1431 w 2240"/>
                <a:gd name="T7" fmla="*/ 445 h 2656"/>
                <a:gd name="T8" fmla="*/ 1542 w 2240"/>
                <a:gd name="T9" fmla="*/ 554 h 2656"/>
                <a:gd name="T10" fmla="*/ 1593 w 2240"/>
                <a:gd name="T11" fmla="*/ 604 h 2656"/>
                <a:gd name="T12" fmla="*/ 1746 w 2240"/>
                <a:gd name="T13" fmla="*/ 531 h 2656"/>
                <a:gd name="T14" fmla="*/ 1916 w 2240"/>
                <a:gd name="T15" fmla="*/ 555 h 2656"/>
                <a:gd name="T16" fmla="*/ 2040 w 2240"/>
                <a:gd name="T17" fmla="*/ 663 h 2656"/>
                <a:gd name="T18" fmla="*/ 2088 w 2240"/>
                <a:gd name="T19" fmla="*/ 826 h 2656"/>
                <a:gd name="T20" fmla="*/ 2096 w 2240"/>
                <a:gd name="T21" fmla="*/ 971 h 2656"/>
                <a:gd name="T22" fmla="*/ 2207 w 2240"/>
                <a:gd name="T23" fmla="*/ 1081 h 2656"/>
                <a:gd name="T24" fmla="*/ 2236 w 2240"/>
                <a:gd name="T25" fmla="*/ 1292 h 2656"/>
                <a:gd name="T26" fmla="*/ 2237 w 2240"/>
                <a:gd name="T27" fmla="*/ 1521 h 2656"/>
                <a:gd name="T28" fmla="*/ 2218 w 2240"/>
                <a:gd name="T29" fmla="*/ 1745 h 2656"/>
                <a:gd name="T30" fmla="*/ 2144 w 2240"/>
                <a:gd name="T31" fmla="*/ 1843 h 2656"/>
                <a:gd name="T32" fmla="*/ 2101 w 2240"/>
                <a:gd name="T33" fmla="*/ 2583 h 2656"/>
                <a:gd name="T34" fmla="*/ 1997 w 2240"/>
                <a:gd name="T35" fmla="*/ 2652 h 2656"/>
                <a:gd name="T36" fmla="*/ 1813 w 2240"/>
                <a:gd name="T37" fmla="*/ 2646 h 2656"/>
                <a:gd name="T38" fmla="*/ 1708 w 2240"/>
                <a:gd name="T39" fmla="*/ 2656 h 2656"/>
                <a:gd name="T40" fmla="*/ 1519 w 2240"/>
                <a:gd name="T41" fmla="*/ 2627 h 2656"/>
                <a:gd name="T42" fmla="*/ 1450 w 2240"/>
                <a:gd name="T43" fmla="*/ 2524 h 2656"/>
                <a:gd name="T44" fmla="*/ 1392 w 2240"/>
                <a:gd name="T45" fmla="*/ 2099 h 2656"/>
                <a:gd name="T46" fmla="*/ 1202 w 2240"/>
                <a:gd name="T47" fmla="*/ 2128 h 2656"/>
                <a:gd name="T48" fmla="*/ 1098 w 2240"/>
                <a:gd name="T49" fmla="*/ 2119 h 2656"/>
                <a:gd name="T50" fmla="*/ 914 w 2240"/>
                <a:gd name="T51" fmla="*/ 2126 h 2656"/>
                <a:gd name="T52" fmla="*/ 814 w 2240"/>
                <a:gd name="T53" fmla="*/ 2061 h 2656"/>
                <a:gd name="T54" fmla="*/ 780 w 2240"/>
                <a:gd name="T55" fmla="*/ 2317 h 2656"/>
                <a:gd name="T56" fmla="*/ 693 w 2240"/>
                <a:gd name="T57" fmla="*/ 2403 h 2656"/>
                <a:gd name="T58" fmla="*/ 503 w 2240"/>
                <a:gd name="T59" fmla="*/ 2414 h 2656"/>
                <a:gd name="T60" fmla="*/ 401 w 2240"/>
                <a:gd name="T61" fmla="*/ 2414 h 2656"/>
                <a:gd name="T62" fmla="*/ 212 w 2240"/>
                <a:gd name="T63" fmla="*/ 2403 h 2656"/>
                <a:gd name="T64" fmla="*/ 125 w 2240"/>
                <a:gd name="T65" fmla="*/ 2316 h 2656"/>
                <a:gd name="T66" fmla="*/ 71 w 2240"/>
                <a:gd name="T67" fmla="*/ 1584 h 2656"/>
                <a:gd name="T68" fmla="*/ 16 w 2240"/>
                <a:gd name="T69" fmla="*/ 1474 h 2656"/>
                <a:gd name="T70" fmla="*/ 0 w 2240"/>
                <a:gd name="T71" fmla="*/ 1225 h 2656"/>
                <a:gd name="T72" fmla="*/ 8 w 2240"/>
                <a:gd name="T73" fmla="*/ 989 h 2656"/>
                <a:gd name="T74" fmla="*/ 46 w 2240"/>
                <a:gd name="T75" fmla="*/ 819 h 2656"/>
                <a:gd name="T76" fmla="*/ 154 w 2240"/>
                <a:gd name="T77" fmla="*/ 728 h 2656"/>
                <a:gd name="T78" fmla="*/ 158 w 2240"/>
                <a:gd name="T79" fmla="*/ 587 h 2656"/>
                <a:gd name="T80" fmla="*/ 205 w 2240"/>
                <a:gd name="T81" fmla="*/ 424 h 2656"/>
                <a:gd name="T82" fmla="*/ 329 w 2240"/>
                <a:gd name="T83" fmla="*/ 316 h 2656"/>
                <a:gd name="T84" fmla="*/ 500 w 2240"/>
                <a:gd name="T85" fmla="*/ 292 h 2656"/>
                <a:gd name="T86" fmla="*/ 651 w 2240"/>
                <a:gd name="T87" fmla="*/ 362 h 2656"/>
                <a:gd name="T88" fmla="*/ 740 w 2240"/>
                <a:gd name="T89" fmla="*/ 500 h 2656"/>
                <a:gd name="T90" fmla="*/ 858 w 2240"/>
                <a:gd name="T91" fmla="*/ 430 h 2656"/>
                <a:gd name="T92" fmla="*/ 831 w 2240"/>
                <a:gd name="T93" fmla="*/ 256 h 2656"/>
                <a:gd name="T94" fmla="*/ 901 w 2240"/>
                <a:gd name="T95" fmla="*/ 103 h 2656"/>
                <a:gd name="T96" fmla="*/ 1040 w 2240"/>
                <a:gd name="T97" fmla="*/ 14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0" h="2656">
                  <a:moveTo>
                    <a:pt x="1126" y="0"/>
                  </a:moveTo>
                  <a:lnTo>
                    <a:pt x="1170" y="4"/>
                  </a:lnTo>
                  <a:lnTo>
                    <a:pt x="1212" y="14"/>
                  </a:lnTo>
                  <a:lnTo>
                    <a:pt x="1252" y="28"/>
                  </a:lnTo>
                  <a:lnTo>
                    <a:pt x="1288" y="49"/>
                  </a:lnTo>
                  <a:lnTo>
                    <a:pt x="1321" y="74"/>
                  </a:lnTo>
                  <a:lnTo>
                    <a:pt x="1351" y="103"/>
                  </a:lnTo>
                  <a:lnTo>
                    <a:pt x="1375" y="137"/>
                  </a:lnTo>
                  <a:lnTo>
                    <a:pt x="1396" y="173"/>
                  </a:lnTo>
                  <a:lnTo>
                    <a:pt x="1411" y="213"/>
                  </a:lnTo>
                  <a:lnTo>
                    <a:pt x="1421" y="256"/>
                  </a:lnTo>
                  <a:lnTo>
                    <a:pt x="1423" y="299"/>
                  </a:lnTo>
                  <a:lnTo>
                    <a:pt x="1420" y="345"/>
                  </a:lnTo>
                  <a:lnTo>
                    <a:pt x="1410" y="390"/>
                  </a:lnTo>
                  <a:lnTo>
                    <a:pt x="1393" y="431"/>
                  </a:lnTo>
                  <a:lnTo>
                    <a:pt x="1431" y="445"/>
                  </a:lnTo>
                  <a:lnTo>
                    <a:pt x="1465" y="465"/>
                  </a:lnTo>
                  <a:lnTo>
                    <a:pt x="1495" y="490"/>
                  </a:lnTo>
                  <a:lnTo>
                    <a:pt x="1521" y="520"/>
                  </a:lnTo>
                  <a:lnTo>
                    <a:pt x="1542" y="554"/>
                  </a:lnTo>
                  <a:lnTo>
                    <a:pt x="1555" y="592"/>
                  </a:lnTo>
                  <a:lnTo>
                    <a:pt x="1563" y="632"/>
                  </a:lnTo>
                  <a:lnTo>
                    <a:pt x="1563" y="634"/>
                  </a:lnTo>
                  <a:lnTo>
                    <a:pt x="1593" y="604"/>
                  </a:lnTo>
                  <a:lnTo>
                    <a:pt x="1625" y="577"/>
                  </a:lnTo>
                  <a:lnTo>
                    <a:pt x="1663" y="557"/>
                  </a:lnTo>
                  <a:lnTo>
                    <a:pt x="1703" y="541"/>
                  </a:lnTo>
                  <a:lnTo>
                    <a:pt x="1746" y="531"/>
                  </a:lnTo>
                  <a:lnTo>
                    <a:pt x="1791" y="528"/>
                  </a:lnTo>
                  <a:lnTo>
                    <a:pt x="1835" y="531"/>
                  </a:lnTo>
                  <a:lnTo>
                    <a:pt x="1877" y="540"/>
                  </a:lnTo>
                  <a:lnTo>
                    <a:pt x="1916" y="555"/>
                  </a:lnTo>
                  <a:lnTo>
                    <a:pt x="1953" y="576"/>
                  </a:lnTo>
                  <a:lnTo>
                    <a:pt x="1986" y="600"/>
                  </a:lnTo>
                  <a:lnTo>
                    <a:pt x="2016" y="630"/>
                  </a:lnTo>
                  <a:lnTo>
                    <a:pt x="2040" y="663"/>
                  </a:lnTo>
                  <a:lnTo>
                    <a:pt x="2061" y="700"/>
                  </a:lnTo>
                  <a:lnTo>
                    <a:pt x="2076" y="739"/>
                  </a:lnTo>
                  <a:lnTo>
                    <a:pt x="2085" y="781"/>
                  </a:lnTo>
                  <a:lnTo>
                    <a:pt x="2088" y="826"/>
                  </a:lnTo>
                  <a:lnTo>
                    <a:pt x="2085" y="872"/>
                  </a:lnTo>
                  <a:lnTo>
                    <a:pt x="2074" y="917"/>
                  </a:lnTo>
                  <a:lnTo>
                    <a:pt x="2057" y="958"/>
                  </a:lnTo>
                  <a:lnTo>
                    <a:pt x="2096" y="971"/>
                  </a:lnTo>
                  <a:lnTo>
                    <a:pt x="2130" y="992"/>
                  </a:lnTo>
                  <a:lnTo>
                    <a:pt x="2160" y="1017"/>
                  </a:lnTo>
                  <a:lnTo>
                    <a:pt x="2186" y="1047"/>
                  </a:lnTo>
                  <a:lnTo>
                    <a:pt x="2207" y="1081"/>
                  </a:lnTo>
                  <a:lnTo>
                    <a:pt x="2220" y="1119"/>
                  </a:lnTo>
                  <a:lnTo>
                    <a:pt x="2228" y="1159"/>
                  </a:lnTo>
                  <a:lnTo>
                    <a:pt x="2232" y="1229"/>
                  </a:lnTo>
                  <a:lnTo>
                    <a:pt x="2236" y="1292"/>
                  </a:lnTo>
                  <a:lnTo>
                    <a:pt x="2238" y="1351"/>
                  </a:lnTo>
                  <a:lnTo>
                    <a:pt x="2240" y="1408"/>
                  </a:lnTo>
                  <a:lnTo>
                    <a:pt x="2240" y="1465"/>
                  </a:lnTo>
                  <a:lnTo>
                    <a:pt x="2237" y="1521"/>
                  </a:lnTo>
                  <a:lnTo>
                    <a:pt x="2235" y="1581"/>
                  </a:lnTo>
                  <a:lnTo>
                    <a:pt x="2230" y="1645"/>
                  </a:lnTo>
                  <a:lnTo>
                    <a:pt x="2224" y="1714"/>
                  </a:lnTo>
                  <a:lnTo>
                    <a:pt x="2218" y="1745"/>
                  </a:lnTo>
                  <a:lnTo>
                    <a:pt x="2206" y="1775"/>
                  </a:lnTo>
                  <a:lnTo>
                    <a:pt x="2190" y="1801"/>
                  </a:lnTo>
                  <a:lnTo>
                    <a:pt x="2169" y="1825"/>
                  </a:lnTo>
                  <a:lnTo>
                    <a:pt x="2144" y="1843"/>
                  </a:lnTo>
                  <a:lnTo>
                    <a:pt x="2128" y="2494"/>
                  </a:lnTo>
                  <a:lnTo>
                    <a:pt x="2125" y="2526"/>
                  </a:lnTo>
                  <a:lnTo>
                    <a:pt x="2115" y="2556"/>
                  </a:lnTo>
                  <a:lnTo>
                    <a:pt x="2101" y="2583"/>
                  </a:lnTo>
                  <a:lnTo>
                    <a:pt x="2080" y="2607"/>
                  </a:lnTo>
                  <a:lnTo>
                    <a:pt x="2056" y="2628"/>
                  </a:lnTo>
                  <a:lnTo>
                    <a:pt x="2028" y="2642"/>
                  </a:lnTo>
                  <a:lnTo>
                    <a:pt x="1997" y="2652"/>
                  </a:lnTo>
                  <a:lnTo>
                    <a:pt x="1964" y="2656"/>
                  </a:lnTo>
                  <a:lnTo>
                    <a:pt x="1867" y="2656"/>
                  </a:lnTo>
                  <a:lnTo>
                    <a:pt x="1839" y="2653"/>
                  </a:lnTo>
                  <a:lnTo>
                    <a:pt x="1813" y="2646"/>
                  </a:lnTo>
                  <a:lnTo>
                    <a:pt x="1787" y="2635"/>
                  </a:lnTo>
                  <a:lnTo>
                    <a:pt x="1763" y="2646"/>
                  </a:lnTo>
                  <a:lnTo>
                    <a:pt x="1737" y="2653"/>
                  </a:lnTo>
                  <a:lnTo>
                    <a:pt x="1708" y="2656"/>
                  </a:lnTo>
                  <a:lnTo>
                    <a:pt x="1611" y="2656"/>
                  </a:lnTo>
                  <a:lnTo>
                    <a:pt x="1578" y="2652"/>
                  </a:lnTo>
                  <a:lnTo>
                    <a:pt x="1547" y="2642"/>
                  </a:lnTo>
                  <a:lnTo>
                    <a:pt x="1519" y="2627"/>
                  </a:lnTo>
                  <a:lnTo>
                    <a:pt x="1495" y="2607"/>
                  </a:lnTo>
                  <a:lnTo>
                    <a:pt x="1475" y="2583"/>
                  </a:lnTo>
                  <a:lnTo>
                    <a:pt x="1460" y="2555"/>
                  </a:lnTo>
                  <a:lnTo>
                    <a:pt x="1450" y="2524"/>
                  </a:lnTo>
                  <a:lnTo>
                    <a:pt x="1446" y="2491"/>
                  </a:lnTo>
                  <a:lnTo>
                    <a:pt x="1436" y="2055"/>
                  </a:lnTo>
                  <a:lnTo>
                    <a:pt x="1416" y="2080"/>
                  </a:lnTo>
                  <a:lnTo>
                    <a:pt x="1392" y="2099"/>
                  </a:lnTo>
                  <a:lnTo>
                    <a:pt x="1363" y="2115"/>
                  </a:lnTo>
                  <a:lnTo>
                    <a:pt x="1333" y="2125"/>
                  </a:lnTo>
                  <a:lnTo>
                    <a:pt x="1299" y="2128"/>
                  </a:lnTo>
                  <a:lnTo>
                    <a:pt x="1202" y="2128"/>
                  </a:lnTo>
                  <a:lnTo>
                    <a:pt x="1174" y="2126"/>
                  </a:lnTo>
                  <a:lnTo>
                    <a:pt x="1148" y="2119"/>
                  </a:lnTo>
                  <a:lnTo>
                    <a:pt x="1122" y="2108"/>
                  </a:lnTo>
                  <a:lnTo>
                    <a:pt x="1098" y="2119"/>
                  </a:lnTo>
                  <a:lnTo>
                    <a:pt x="1072" y="2126"/>
                  </a:lnTo>
                  <a:lnTo>
                    <a:pt x="1043" y="2128"/>
                  </a:lnTo>
                  <a:lnTo>
                    <a:pt x="946" y="2128"/>
                  </a:lnTo>
                  <a:lnTo>
                    <a:pt x="914" y="2126"/>
                  </a:lnTo>
                  <a:lnTo>
                    <a:pt x="885" y="2116"/>
                  </a:lnTo>
                  <a:lnTo>
                    <a:pt x="858" y="2102"/>
                  </a:lnTo>
                  <a:lnTo>
                    <a:pt x="835" y="2084"/>
                  </a:lnTo>
                  <a:lnTo>
                    <a:pt x="814" y="2061"/>
                  </a:lnTo>
                  <a:lnTo>
                    <a:pt x="798" y="2034"/>
                  </a:lnTo>
                  <a:lnTo>
                    <a:pt x="794" y="2254"/>
                  </a:lnTo>
                  <a:lnTo>
                    <a:pt x="790" y="2287"/>
                  </a:lnTo>
                  <a:lnTo>
                    <a:pt x="780" y="2317"/>
                  </a:lnTo>
                  <a:lnTo>
                    <a:pt x="765" y="2344"/>
                  </a:lnTo>
                  <a:lnTo>
                    <a:pt x="745" y="2368"/>
                  </a:lnTo>
                  <a:lnTo>
                    <a:pt x="721" y="2388"/>
                  </a:lnTo>
                  <a:lnTo>
                    <a:pt x="693" y="2403"/>
                  </a:lnTo>
                  <a:lnTo>
                    <a:pt x="662" y="2413"/>
                  </a:lnTo>
                  <a:lnTo>
                    <a:pt x="629" y="2416"/>
                  </a:lnTo>
                  <a:lnTo>
                    <a:pt x="532" y="2416"/>
                  </a:lnTo>
                  <a:lnTo>
                    <a:pt x="503" y="2414"/>
                  </a:lnTo>
                  <a:lnTo>
                    <a:pt x="477" y="2407"/>
                  </a:lnTo>
                  <a:lnTo>
                    <a:pt x="453" y="2396"/>
                  </a:lnTo>
                  <a:lnTo>
                    <a:pt x="427" y="2407"/>
                  </a:lnTo>
                  <a:lnTo>
                    <a:pt x="401" y="2414"/>
                  </a:lnTo>
                  <a:lnTo>
                    <a:pt x="373" y="2416"/>
                  </a:lnTo>
                  <a:lnTo>
                    <a:pt x="276" y="2416"/>
                  </a:lnTo>
                  <a:lnTo>
                    <a:pt x="243" y="2413"/>
                  </a:lnTo>
                  <a:lnTo>
                    <a:pt x="212" y="2403"/>
                  </a:lnTo>
                  <a:lnTo>
                    <a:pt x="184" y="2387"/>
                  </a:lnTo>
                  <a:lnTo>
                    <a:pt x="160" y="2368"/>
                  </a:lnTo>
                  <a:lnTo>
                    <a:pt x="139" y="2344"/>
                  </a:lnTo>
                  <a:lnTo>
                    <a:pt x="125" y="2316"/>
                  </a:lnTo>
                  <a:lnTo>
                    <a:pt x="115" y="2284"/>
                  </a:lnTo>
                  <a:lnTo>
                    <a:pt x="112" y="2252"/>
                  </a:lnTo>
                  <a:lnTo>
                    <a:pt x="96" y="1604"/>
                  </a:lnTo>
                  <a:lnTo>
                    <a:pt x="71" y="1584"/>
                  </a:lnTo>
                  <a:lnTo>
                    <a:pt x="50" y="1561"/>
                  </a:lnTo>
                  <a:lnTo>
                    <a:pt x="34" y="1535"/>
                  </a:lnTo>
                  <a:lnTo>
                    <a:pt x="22" y="1506"/>
                  </a:lnTo>
                  <a:lnTo>
                    <a:pt x="16" y="1474"/>
                  </a:lnTo>
                  <a:lnTo>
                    <a:pt x="10" y="1405"/>
                  </a:lnTo>
                  <a:lnTo>
                    <a:pt x="5" y="1341"/>
                  </a:lnTo>
                  <a:lnTo>
                    <a:pt x="3" y="1282"/>
                  </a:lnTo>
                  <a:lnTo>
                    <a:pt x="0" y="1225"/>
                  </a:lnTo>
                  <a:lnTo>
                    <a:pt x="0" y="1168"/>
                  </a:lnTo>
                  <a:lnTo>
                    <a:pt x="2" y="1112"/>
                  </a:lnTo>
                  <a:lnTo>
                    <a:pt x="4" y="1052"/>
                  </a:lnTo>
                  <a:lnTo>
                    <a:pt x="8" y="989"/>
                  </a:lnTo>
                  <a:lnTo>
                    <a:pt x="12" y="919"/>
                  </a:lnTo>
                  <a:lnTo>
                    <a:pt x="19" y="883"/>
                  </a:lnTo>
                  <a:lnTo>
                    <a:pt x="29" y="849"/>
                  </a:lnTo>
                  <a:lnTo>
                    <a:pt x="46" y="819"/>
                  </a:lnTo>
                  <a:lnTo>
                    <a:pt x="68" y="790"/>
                  </a:lnTo>
                  <a:lnTo>
                    <a:pt x="93" y="766"/>
                  </a:lnTo>
                  <a:lnTo>
                    <a:pt x="123" y="744"/>
                  </a:lnTo>
                  <a:lnTo>
                    <a:pt x="154" y="728"/>
                  </a:lnTo>
                  <a:lnTo>
                    <a:pt x="188" y="717"/>
                  </a:lnTo>
                  <a:lnTo>
                    <a:pt x="171" y="676"/>
                  </a:lnTo>
                  <a:lnTo>
                    <a:pt x="161" y="633"/>
                  </a:lnTo>
                  <a:lnTo>
                    <a:pt x="158" y="587"/>
                  </a:lnTo>
                  <a:lnTo>
                    <a:pt x="160" y="542"/>
                  </a:lnTo>
                  <a:lnTo>
                    <a:pt x="170" y="500"/>
                  </a:lnTo>
                  <a:lnTo>
                    <a:pt x="185" y="461"/>
                  </a:lnTo>
                  <a:lnTo>
                    <a:pt x="205" y="424"/>
                  </a:lnTo>
                  <a:lnTo>
                    <a:pt x="230" y="391"/>
                  </a:lnTo>
                  <a:lnTo>
                    <a:pt x="260" y="361"/>
                  </a:lnTo>
                  <a:lnTo>
                    <a:pt x="293" y="337"/>
                  </a:lnTo>
                  <a:lnTo>
                    <a:pt x="329" y="316"/>
                  </a:lnTo>
                  <a:lnTo>
                    <a:pt x="369" y="300"/>
                  </a:lnTo>
                  <a:lnTo>
                    <a:pt x="411" y="292"/>
                  </a:lnTo>
                  <a:lnTo>
                    <a:pt x="455" y="288"/>
                  </a:lnTo>
                  <a:lnTo>
                    <a:pt x="500" y="292"/>
                  </a:lnTo>
                  <a:lnTo>
                    <a:pt x="541" y="300"/>
                  </a:lnTo>
                  <a:lnTo>
                    <a:pt x="581" y="316"/>
                  </a:lnTo>
                  <a:lnTo>
                    <a:pt x="617" y="337"/>
                  </a:lnTo>
                  <a:lnTo>
                    <a:pt x="651" y="362"/>
                  </a:lnTo>
                  <a:lnTo>
                    <a:pt x="680" y="391"/>
                  </a:lnTo>
                  <a:lnTo>
                    <a:pt x="705" y="424"/>
                  </a:lnTo>
                  <a:lnTo>
                    <a:pt x="726" y="461"/>
                  </a:lnTo>
                  <a:lnTo>
                    <a:pt x="740" y="500"/>
                  </a:lnTo>
                  <a:lnTo>
                    <a:pt x="766" y="477"/>
                  </a:lnTo>
                  <a:lnTo>
                    <a:pt x="794" y="456"/>
                  </a:lnTo>
                  <a:lnTo>
                    <a:pt x="825" y="441"/>
                  </a:lnTo>
                  <a:lnTo>
                    <a:pt x="858" y="430"/>
                  </a:lnTo>
                  <a:lnTo>
                    <a:pt x="842" y="389"/>
                  </a:lnTo>
                  <a:lnTo>
                    <a:pt x="831" y="345"/>
                  </a:lnTo>
                  <a:lnTo>
                    <a:pt x="827" y="299"/>
                  </a:lnTo>
                  <a:lnTo>
                    <a:pt x="831" y="256"/>
                  </a:lnTo>
                  <a:lnTo>
                    <a:pt x="839" y="213"/>
                  </a:lnTo>
                  <a:lnTo>
                    <a:pt x="855" y="173"/>
                  </a:lnTo>
                  <a:lnTo>
                    <a:pt x="876" y="137"/>
                  </a:lnTo>
                  <a:lnTo>
                    <a:pt x="901" y="103"/>
                  </a:lnTo>
                  <a:lnTo>
                    <a:pt x="930" y="74"/>
                  </a:lnTo>
                  <a:lnTo>
                    <a:pt x="963" y="49"/>
                  </a:lnTo>
                  <a:lnTo>
                    <a:pt x="1000" y="28"/>
                  </a:lnTo>
                  <a:lnTo>
                    <a:pt x="1040" y="14"/>
                  </a:lnTo>
                  <a:lnTo>
                    <a:pt x="1081" y="4"/>
                  </a:lnTo>
                  <a:lnTo>
                    <a:pt x="1126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 noEditPoints="1"/>
            </p:cNvSpPr>
            <p:nvPr/>
          </p:nvSpPr>
          <p:spPr bwMode="auto">
            <a:xfrm>
              <a:off x="7033482" y="2157993"/>
              <a:ext cx="209550" cy="600075"/>
            </a:xfrm>
            <a:custGeom>
              <a:avLst/>
              <a:gdLst>
                <a:gd name="T0" fmla="*/ 356 w 660"/>
                <a:gd name="T1" fmla="*/ 414 h 1889"/>
                <a:gd name="T2" fmla="*/ 421 w 660"/>
                <a:gd name="T3" fmla="*/ 416 h 1889"/>
                <a:gd name="T4" fmla="*/ 502 w 660"/>
                <a:gd name="T5" fmla="*/ 421 h 1889"/>
                <a:gd name="T6" fmla="*/ 575 w 660"/>
                <a:gd name="T7" fmla="*/ 429 h 1889"/>
                <a:gd name="T8" fmla="*/ 616 w 660"/>
                <a:gd name="T9" fmla="*/ 456 h 1889"/>
                <a:gd name="T10" fmla="*/ 643 w 660"/>
                <a:gd name="T11" fmla="*/ 497 h 1889"/>
                <a:gd name="T12" fmla="*/ 653 w 660"/>
                <a:gd name="T13" fmla="*/ 588 h 1889"/>
                <a:gd name="T14" fmla="*/ 659 w 660"/>
                <a:gd name="T15" fmla="*/ 706 h 1889"/>
                <a:gd name="T16" fmla="*/ 660 w 660"/>
                <a:gd name="T17" fmla="*/ 814 h 1889"/>
                <a:gd name="T18" fmla="*/ 631 w 660"/>
                <a:gd name="T19" fmla="*/ 888 h 1889"/>
                <a:gd name="T20" fmla="*/ 586 w 660"/>
                <a:gd name="T21" fmla="*/ 941 h 1889"/>
                <a:gd name="T22" fmla="*/ 558 w 660"/>
                <a:gd name="T23" fmla="*/ 1004 h 1889"/>
                <a:gd name="T24" fmla="*/ 547 w 660"/>
                <a:gd name="T25" fmla="*/ 1106 h 1889"/>
                <a:gd name="T26" fmla="*/ 541 w 660"/>
                <a:gd name="T27" fmla="*/ 1227 h 1889"/>
                <a:gd name="T28" fmla="*/ 541 w 660"/>
                <a:gd name="T29" fmla="*/ 1337 h 1889"/>
                <a:gd name="T30" fmla="*/ 545 w 660"/>
                <a:gd name="T31" fmla="*/ 1451 h 1889"/>
                <a:gd name="T32" fmla="*/ 555 w 660"/>
                <a:gd name="T33" fmla="*/ 1579 h 1889"/>
                <a:gd name="T34" fmla="*/ 545 w 660"/>
                <a:gd name="T35" fmla="*/ 1862 h 1889"/>
                <a:gd name="T36" fmla="*/ 521 w 660"/>
                <a:gd name="T37" fmla="*/ 1885 h 1889"/>
                <a:gd name="T38" fmla="*/ 407 w 660"/>
                <a:gd name="T39" fmla="*/ 1889 h 1889"/>
                <a:gd name="T40" fmla="*/ 376 w 660"/>
                <a:gd name="T41" fmla="*/ 1875 h 1889"/>
                <a:gd name="T42" fmla="*/ 362 w 660"/>
                <a:gd name="T43" fmla="*/ 1844 h 1889"/>
                <a:gd name="T44" fmla="*/ 292 w 660"/>
                <a:gd name="T45" fmla="*/ 1231 h 1889"/>
                <a:gd name="T46" fmla="*/ 289 w 660"/>
                <a:gd name="T47" fmla="*/ 1862 h 1889"/>
                <a:gd name="T48" fmla="*/ 266 w 660"/>
                <a:gd name="T49" fmla="*/ 1885 h 1889"/>
                <a:gd name="T50" fmla="*/ 151 w 660"/>
                <a:gd name="T51" fmla="*/ 1889 h 1889"/>
                <a:gd name="T52" fmla="*/ 119 w 660"/>
                <a:gd name="T53" fmla="*/ 1875 h 1889"/>
                <a:gd name="T54" fmla="*/ 107 w 660"/>
                <a:gd name="T55" fmla="*/ 1844 h 1889"/>
                <a:gd name="T56" fmla="*/ 100 w 660"/>
                <a:gd name="T57" fmla="*/ 1277 h 1889"/>
                <a:gd name="T58" fmla="*/ 107 w 660"/>
                <a:gd name="T59" fmla="*/ 1156 h 1889"/>
                <a:gd name="T60" fmla="*/ 110 w 660"/>
                <a:gd name="T61" fmla="*/ 1045 h 1889"/>
                <a:gd name="T62" fmla="*/ 106 w 660"/>
                <a:gd name="T63" fmla="*/ 931 h 1889"/>
                <a:gd name="T64" fmla="*/ 98 w 660"/>
                <a:gd name="T65" fmla="*/ 799 h 1889"/>
                <a:gd name="T66" fmla="*/ 76 w 660"/>
                <a:gd name="T67" fmla="*/ 722 h 1889"/>
                <a:gd name="T68" fmla="*/ 30 w 660"/>
                <a:gd name="T69" fmla="*/ 658 h 1889"/>
                <a:gd name="T70" fmla="*/ 3 w 660"/>
                <a:gd name="T71" fmla="*/ 579 h 1889"/>
                <a:gd name="T72" fmla="*/ 12 w 660"/>
                <a:gd name="T73" fmla="*/ 497 h 1889"/>
                <a:gd name="T74" fmla="*/ 38 w 660"/>
                <a:gd name="T75" fmla="*/ 456 h 1889"/>
                <a:gd name="T76" fmla="*/ 81 w 660"/>
                <a:gd name="T77" fmla="*/ 429 h 1889"/>
                <a:gd name="T78" fmla="*/ 155 w 660"/>
                <a:gd name="T79" fmla="*/ 421 h 1889"/>
                <a:gd name="T80" fmla="*/ 234 w 660"/>
                <a:gd name="T81" fmla="*/ 416 h 1889"/>
                <a:gd name="T82" fmla="*/ 298 w 660"/>
                <a:gd name="T83" fmla="*/ 414 h 1889"/>
                <a:gd name="T84" fmla="*/ 331 w 660"/>
                <a:gd name="T85" fmla="*/ 0 h 1889"/>
                <a:gd name="T86" fmla="*/ 400 w 660"/>
                <a:gd name="T87" fmla="*/ 15 h 1889"/>
                <a:gd name="T88" fmla="*/ 457 w 660"/>
                <a:gd name="T89" fmla="*/ 53 h 1889"/>
                <a:gd name="T90" fmla="*/ 495 w 660"/>
                <a:gd name="T91" fmla="*/ 109 h 1889"/>
                <a:gd name="T92" fmla="*/ 509 w 660"/>
                <a:gd name="T93" fmla="*/ 179 h 1889"/>
                <a:gd name="T94" fmla="*/ 495 w 660"/>
                <a:gd name="T95" fmla="*/ 248 h 1889"/>
                <a:gd name="T96" fmla="*/ 457 w 660"/>
                <a:gd name="T97" fmla="*/ 305 h 1889"/>
                <a:gd name="T98" fmla="*/ 400 w 660"/>
                <a:gd name="T99" fmla="*/ 344 h 1889"/>
                <a:gd name="T100" fmla="*/ 331 w 660"/>
                <a:gd name="T101" fmla="*/ 358 h 1889"/>
                <a:gd name="T102" fmla="*/ 261 w 660"/>
                <a:gd name="T103" fmla="*/ 344 h 1889"/>
                <a:gd name="T104" fmla="*/ 204 w 660"/>
                <a:gd name="T105" fmla="*/ 305 h 1889"/>
                <a:gd name="T106" fmla="*/ 167 w 660"/>
                <a:gd name="T107" fmla="*/ 248 h 1889"/>
                <a:gd name="T108" fmla="*/ 152 w 660"/>
                <a:gd name="T109" fmla="*/ 179 h 1889"/>
                <a:gd name="T110" fmla="*/ 167 w 660"/>
                <a:gd name="T111" fmla="*/ 109 h 1889"/>
                <a:gd name="T112" fmla="*/ 204 w 660"/>
                <a:gd name="T113" fmla="*/ 53 h 1889"/>
                <a:gd name="T114" fmla="*/ 261 w 660"/>
                <a:gd name="T115" fmla="*/ 15 h 1889"/>
                <a:gd name="T116" fmla="*/ 331 w 660"/>
                <a:gd name="T117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0" h="1889">
                  <a:moveTo>
                    <a:pt x="327" y="414"/>
                  </a:moveTo>
                  <a:lnTo>
                    <a:pt x="356" y="414"/>
                  </a:lnTo>
                  <a:lnTo>
                    <a:pt x="388" y="415"/>
                  </a:lnTo>
                  <a:lnTo>
                    <a:pt x="421" y="416"/>
                  </a:lnTo>
                  <a:lnTo>
                    <a:pt x="458" y="418"/>
                  </a:lnTo>
                  <a:lnTo>
                    <a:pt x="502" y="421"/>
                  </a:lnTo>
                  <a:lnTo>
                    <a:pt x="551" y="425"/>
                  </a:lnTo>
                  <a:lnTo>
                    <a:pt x="575" y="429"/>
                  </a:lnTo>
                  <a:lnTo>
                    <a:pt x="597" y="440"/>
                  </a:lnTo>
                  <a:lnTo>
                    <a:pt x="616" y="456"/>
                  </a:lnTo>
                  <a:lnTo>
                    <a:pt x="632" y="475"/>
                  </a:lnTo>
                  <a:lnTo>
                    <a:pt x="643" y="497"/>
                  </a:lnTo>
                  <a:lnTo>
                    <a:pt x="648" y="521"/>
                  </a:lnTo>
                  <a:lnTo>
                    <a:pt x="653" y="588"/>
                  </a:lnTo>
                  <a:lnTo>
                    <a:pt x="656" y="649"/>
                  </a:lnTo>
                  <a:lnTo>
                    <a:pt x="659" y="706"/>
                  </a:lnTo>
                  <a:lnTo>
                    <a:pt x="660" y="761"/>
                  </a:lnTo>
                  <a:lnTo>
                    <a:pt x="660" y="814"/>
                  </a:lnTo>
                  <a:lnTo>
                    <a:pt x="658" y="867"/>
                  </a:lnTo>
                  <a:lnTo>
                    <a:pt x="631" y="888"/>
                  </a:lnTo>
                  <a:lnTo>
                    <a:pt x="606" y="913"/>
                  </a:lnTo>
                  <a:lnTo>
                    <a:pt x="586" y="941"/>
                  </a:lnTo>
                  <a:lnTo>
                    <a:pt x="569" y="971"/>
                  </a:lnTo>
                  <a:lnTo>
                    <a:pt x="558" y="1004"/>
                  </a:lnTo>
                  <a:lnTo>
                    <a:pt x="552" y="1039"/>
                  </a:lnTo>
                  <a:lnTo>
                    <a:pt x="547" y="1106"/>
                  </a:lnTo>
                  <a:lnTo>
                    <a:pt x="544" y="1169"/>
                  </a:lnTo>
                  <a:lnTo>
                    <a:pt x="541" y="1227"/>
                  </a:lnTo>
                  <a:lnTo>
                    <a:pt x="540" y="1283"/>
                  </a:lnTo>
                  <a:lnTo>
                    <a:pt x="541" y="1337"/>
                  </a:lnTo>
                  <a:lnTo>
                    <a:pt x="543" y="1393"/>
                  </a:lnTo>
                  <a:lnTo>
                    <a:pt x="545" y="1451"/>
                  </a:lnTo>
                  <a:lnTo>
                    <a:pt x="550" y="1511"/>
                  </a:lnTo>
                  <a:lnTo>
                    <a:pt x="555" y="1579"/>
                  </a:lnTo>
                  <a:lnTo>
                    <a:pt x="549" y="1844"/>
                  </a:lnTo>
                  <a:lnTo>
                    <a:pt x="545" y="1862"/>
                  </a:lnTo>
                  <a:lnTo>
                    <a:pt x="535" y="1875"/>
                  </a:lnTo>
                  <a:lnTo>
                    <a:pt x="521" y="1885"/>
                  </a:lnTo>
                  <a:lnTo>
                    <a:pt x="504" y="1889"/>
                  </a:lnTo>
                  <a:lnTo>
                    <a:pt x="407" y="1889"/>
                  </a:lnTo>
                  <a:lnTo>
                    <a:pt x="390" y="1885"/>
                  </a:lnTo>
                  <a:lnTo>
                    <a:pt x="376" y="1875"/>
                  </a:lnTo>
                  <a:lnTo>
                    <a:pt x="366" y="1862"/>
                  </a:lnTo>
                  <a:lnTo>
                    <a:pt x="362" y="1844"/>
                  </a:lnTo>
                  <a:lnTo>
                    <a:pt x="362" y="1231"/>
                  </a:lnTo>
                  <a:lnTo>
                    <a:pt x="292" y="1231"/>
                  </a:lnTo>
                  <a:lnTo>
                    <a:pt x="292" y="1844"/>
                  </a:lnTo>
                  <a:lnTo>
                    <a:pt x="289" y="1862"/>
                  </a:lnTo>
                  <a:lnTo>
                    <a:pt x="279" y="1875"/>
                  </a:lnTo>
                  <a:lnTo>
                    <a:pt x="266" y="1885"/>
                  </a:lnTo>
                  <a:lnTo>
                    <a:pt x="248" y="1889"/>
                  </a:lnTo>
                  <a:lnTo>
                    <a:pt x="151" y="1889"/>
                  </a:lnTo>
                  <a:lnTo>
                    <a:pt x="134" y="1885"/>
                  </a:lnTo>
                  <a:lnTo>
                    <a:pt x="119" y="1875"/>
                  </a:lnTo>
                  <a:lnTo>
                    <a:pt x="110" y="1862"/>
                  </a:lnTo>
                  <a:lnTo>
                    <a:pt x="107" y="1844"/>
                  </a:lnTo>
                  <a:lnTo>
                    <a:pt x="94" y="1345"/>
                  </a:lnTo>
                  <a:lnTo>
                    <a:pt x="100" y="1277"/>
                  </a:lnTo>
                  <a:lnTo>
                    <a:pt x="105" y="1214"/>
                  </a:lnTo>
                  <a:lnTo>
                    <a:pt x="107" y="1156"/>
                  </a:lnTo>
                  <a:lnTo>
                    <a:pt x="109" y="1100"/>
                  </a:lnTo>
                  <a:lnTo>
                    <a:pt x="110" y="1045"/>
                  </a:lnTo>
                  <a:lnTo>
                    <a:pt x="109" y="989"/>
                  </a:lnTo>
                  <a:lnTo>
                    <a:pt x="106" y="931"/>
                  </a:lnTo>
                  <a:lnTo>
                    <a:pt x="103" y="868"/>
                  </a:lnTo>
                  <a:lnTo>
                    <a:pt x="98" y="799"/>
                  </a:lnTo>
                  <a:lnTo>
                    <a:pt x="90" y="759"/>
                  </a:lnTo>
                  <a:lnTo>
                    <a:pt x="76" y="722"/>
                  </a:lnTo>
                  <a:lnTo>
                    <a:pt x="55" y="688"/>
                  </a:lnTo>
                  <a:lnTo>
                    <a:pt x="30" y="658"/>
                  </a:lnTo>
                  <a:lnTo>
                    <a:pt x="0" y="632"/>
                  </a:lnTo>
                  <a:lnTo>
                    <a:pt x="3" y="579"/>
                  </a:lnTo>
                  <a:lnTo>
                    <a:pt x="7" y="521"/>
                  </a:lnTo>
                  <a:lnTo>
                    <a:pt x="12" y="497"/>
                  </a:lnTo>
                  <a:lnTo>
                    <a:pt x="23" y="475"/>
                  </a:lnTo>
                  <a:lnTo>
                    <a:pt x="38" y="456"/>
                  </a:lnTo>
                  <a:lnTo>
                    <a:pt x="58" y="440"/>
                  </a:lnTo>
                  <a:lnTo>
                    <a:pt x="81" y="429"/>
                  </a:lnTo>
                  <a:lnTo>
                    <a:pt x="105" y="425"/>
                  </a:lnTo>
                  <a:lnTo>
                    <a:pt x="155" y="421"/>
                  </a:lnTo>
                  <a:lnTo>
                    <a:pt x="197" y="418"/>
                  </a:lnTo>
                  <a:lnTo>
                    <a:pt x="234" y="416"/>
                  </a:lnTo>
                  <a:lnTo>
                    <a:pt x="268" y="415"/>
                  </a:lnTo>
                  <a:lnTo>
                    <a:pt x="298" y="414"/>
                  </a:lnTo>
                  <a:lnTo>
                    <a:pt x="327" y="414"/>
                  </a:lnTo>
                  <a:close/>
                  <a:moveTo>
                    <a:pt x="331" y="0"/>
                  </a:moveTo>
                  <a:lnTo>
                    <a:pt x="366" y="4"/>
                  </a:lnTo>
                  <a:lnTo>
                    <a:pt x="400" y="15"/>
                  </a:lnTo>
                  <a:lnTo>
                    <a:pt x="430" y="32"/>
                  </a:lnTo>
                  <a:lnTo>
                    <a:pt x="457" y="53"/>
                  </a:lnTo>
                  <a:lnTo>
                    <a:pt x="479" y="79"/>
                  </a:lnTo>
                  <a:lnTo>
                    <a:pt x="495" y="109"/>
                  </a:lnTo>
                  <a:lnTo>
                    <a:pt x="505" y="143"/>
                  </a:lnTo>
                  <a:lnTo>
                    <a:pt x="509" y="179"/>
                  </a:lnTo>
                  <a:lnTo>
                    <a:pt x="505" y="215"/>
                  </a:lnTo>
                  <a:lnTo>
                    <a:pt x="495" y="248"/>
                  </a:lnTo>
                  <a:lnTo>
                    <a:pt x="479" y="278"/>
                  </a:lnTo>
                  <a:lnTo>
                    <a:pt x="457" y="305"/>
                  </a:lnTo>
                  <a:lnTo>
                    <a:pt x="430" y="327"/>
                  </a:lnTo>
                  <a:lnTo>
                    <a:pt x="400" y="344"/>
                  </a:lnTo>
                  <a:lnTo>
                    <a:pt x="366" y="354"/>
                  </a:lnTo>
                  <a:lnTo>
                    <a:pt x="331" y="358"/>
                  </a:lnTo>
                  <a:lnTo>
                    <a:pt x="295" y="354"/>
                  </a:lnTo>
                  <a:lnTo>
                    <a:pt x="261" y="344"/>
                  </a:lnTo>
                  <a:lnTo>
                    <a:pt x="231" y="327"/>
                  </a:lnTo>
                  <a:lnTo>
                    <a:pt x="204" y="305"/>
                  </a:lnTo>
                  <a:lnTo>
                    <a:pt x="182" y="278"/>
                  </a:lnTo>
                  <a:lnTo>
                    <a:pt x="167" y="248"/>
                  </a:lnTo>
                  <a:lnTo>
                    <a:pt x="156" y="215"/>
                  </a:lnTo>
                  <a:lnTo>
                    <a:pt x="152" y="179"/>
                  </a:lnTo>
                  <a:lnTo>
                    <a:pt x="156" y="143"/>
                  </a:lnTo>
                  <a:lnTo>
                    <a:pt x="167" y="109"/>
                  </a:lnTo>
                  <a:lnTo>
                    <a:pt x="182" y="79"/>
                  </a:lnTo>
                  <a:lnTo>
                    <a:pt x="204" y="53"/>
                  </a:lnTo>
                  <a:lnTo>
                    <a:pt x="231" y="32"/>
                  </a:lnTo>
                  <a:lnTo>
                    <a:pt x="261" y="15"/>
                  </a:lnTo>
                  <a:lnTo>
                    <a:pt x="295" y="4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6819170" y="2250068"/>
              <a:ext cx="635000" cy="676275"/>
            </a:xfrm>
            <a:custGeom>
              <a:avLst/>
              <a:gdLst>
                <a:gd name="T0" fmla="*/ 1761 w 2000"/>
                <a:gd name="T1" fmla="*/ 655 h 2128"/>
                <a:gd name="T2" fmla="*/ 1915 w 2000"/>
                <a:gd name="T3" fmla="*/ 669 h 2128"/>
                <a:gd name="T4" fmla="*/ 1983 w 2000"/>
                <a:gd name="T5" fmla="*/ 736 h 2128"/>
                <a:gd name="T6" fmla="*/ 1999 w 2000"/>
                <a:gd name="T7" fmla="*/ 947 h 2128"/>
                <a:gd name="T8" fmla="*/ 1995 w 2000"/>
                <a:gd name="T9" fmla="*/ 1165 h 2128"/>
                <a:gd name="T10" fmla="*/ 1968 w 2000"/>
                <a:gd name="T11" fmla="*/ 1327 h 2128"/>
                <a:gd name="T12" fmla="*/ 1921 w 2000"/>
                <a:gd name="T13" fmla="*/ 1346 h 2128"/>
                <a:gd name="T14" fmla="*/ 1907 w 2000"/>
                <a:gd name="T15" fmla="*/ 1349 h 2128"/>
                <a:gd name="T16" fmla="*/ 1861 w 2000"/>
                <a:gd name="T17" fmla="*/ 2124 h 2128"/>
                <a:gd name="T18" fmla="*/ 1716 w 2000"/>
                <a:gd name="T19" fmla="*/ 2115 h 2128"/>
                <a:gd name="T20" fmla="*/ 1632 w 2000"/>
                <a:gd name="T21" fmla="*/ 1469 h 2128"/>
                <a:gd name="T22" fmla="*/ 1606 w 2000"/>
                <a:gd name="T23" fmla="*/ 2124 h 2128"/>
                <a:gd name="T24" fmla="*/ 1459 w 2000"/>
                <a:gd name="T25" fmla="*/ 2115 h 2128"/>
                <a:gd name="T26" fmla="*/ 1420 w 2000"/>
                <a:gd name="T27" fmla="*/ 1348 h 2128"/>
                <a:gd name="T28" fmla="*/ 1409 w 2000"/>
                <a:gd name="T29" fmla="*/ 1344 h 2128"/>
                <a:gd name="T30" fmla="*/ 1355 w 2000"/>
                <a:gd name="T31" fmla="*/ 1313 h 2128"/>
                <a:gd name="T32" fmla="*/ 1337 w 2000"/>
                <a:gd name="T33" fmla="*/ 1109 h 2128"/>
                <a:gd name="T34" fmla="*/ 1339 w 2000"/>
                <a:gd name="T35" fmla="*/ 889 h 2128"/>
                <a:gd name="T36" fmla="*/ 1363 w 2000"/>
                <a:gd name="T37" fmla="*/ 713 h 2128"/>
                <a:gd name="T38" fmla="*/ 1445 w 2000"/>
                <a:gd name="T39" fmla="*/ 664 h 2128"/>
                <a:gd name="T40" fmla="*/ 1608 w 2000"/>
                <a:gd name="T41" fmla="*/ 653 h 2128"/>
                <a:gd name="T42" fmla="*/ 362 w 2000"/>
                <a:gd name="T43" fmla="*/ 413 h 2128"/>
                <a:gd name="T44" fmla="*/ 505 w 2000"/>
                <a:gd name="T45" fmla="*/ 421 h 2128"/>
                <a:gd name="T46" fmla="*/ 622 w 2000"/>
                <a:gd name="T47" fmla="*/ 455 h 2128"/>
                <a:gd name="T48" fmla="*/ 658 w 2000"/>
                <a:gd name="T49" fmla="*/ 589 h 2128"/>
                <a:gd name="T50" fmla="*/ 664 w 2000"/>
                <a:gd name="T51" fmla="*/ 815 h 2128"/>
                <a:gd name="T52" fmla="*/ 649 w 2000"/>
                <a:gd name="T53" fmla="*/ 1055 h 2128"/>
                <a:gd name="T54" fmla="*/ 600 w 2000"/>
                <a:gd name="T55" fmla="*/ 1104 h 2128"/>
                <a:gd name="T56" fmla="*/ 584 w 2000"/>
                <a:gd name="T57" fmla="*/ 1109 h 2128"/>
                <a:gd name="T58" fmla="*/ 550 w 2000"/>
                <a:gd name="T59" fmla="*/ 1861 h 2128"/>
                <a:gd name="T60" fmla="*/ 412 w 2000"/>
                <a:gd name="T61" fmla="*/ 1888 h 2128"/>
                <a:gd name="T62" fmla="*/ 368 w 2000"/>
                <a:gd name="T63" fmla="*/ 1844 h 2128"/>
                <a:gd name="T64" fmla="*/ 294 w 2000"/>
                <a:gd name="T65" fmla="*/ 1861 h 2128"/>
                <a:gd name="T66" fmla="*/ 156 w 2000"/>
                <a:gd name="T67" fmla="*/ 1888 h 2128"/>
                <a:gd name="T68" fmla="*/ 111 w 2000"/>
                <a:gd name="T69" fmla="*/ 1844 h 2128"/>
                <a:gd name="T70" fmla="*/ 80 w 2000"/>
                <a:gd name="T71" fmla="*/ 1107 h 2128"/>
                <a:gd name="T72" fmla="*/ 47 w 2000"/>
                <a:gd name="T73" fmla="*/ 1099 h 2128"/>
                <a:gd name="T74" fmla="*/ 10 w 2000"/>
                <a:gd name="T75" fmla="*/ 988 h 2128"/>
                <a:gd name="T76" fmla="*/ 0 w 2000"/>
                <a:gd name="T77" fmla="*/ 762 h 2128"/>
                <a:gd name="T78" fmla="*/ 12 w 2000"/>
                <a:gd name="T79" fmla="*/ 521 h 2128"/>
                <a:gd name="T80" fmla="*/ 63 w 2000"/>
                <a:gd name="T81" fmla="*/ 440 h 2128"/>
                <a:gd name="T82" fmla="*/ 202 w 2000"/>
                <a:gd name="T83" fmla="*/ 417 h 2128"/>
                <a:gd name="T84" fmla="*/ 333 w 2000"/>
                <a:gd name="T85" fmla="*/ 412 h 2128"/>
                <a:gd name="T86" fmla="*/ 1770 w 2000"/>
                <a:gd name="T87" fmla="*/ 270 h 2128"/>
                <a:gd name="T88" fmla="*/ 1845 w 2000"/>
                <a:gd name="T89" fmla="*/ 382 h 2128"/>
                <a:gd name="T90" fmla="*/ 1819 w 2000"/>
                <a:gd name="T91" fmla="*/ 517 h 2128"/>
                <a:gd name="T92" fmla="*/ 1706 w 2000"/>
                <a:gd name="T93" fmla="*/ 592 h 2128"/>
                <a:gd name="T94" fmla="*/ 1571 w 2000"/>
                <a:gd name="T95" fmla="*/ 566 h 2128"/>
                <a:gd name="T96" fmla="*/ 1496 w 2000"/>
                <a:gd name="T97" fmla="*/ 453 h 2128"/>
                <a:gd name="T98" fmla="*/ 1522 w 2000"/>
                <a:gd name="T99" fmla="*/ 318 h 2128"/>
                <a:gd name="T100" fmla="*/ 1635 w 2000"/>
                <a:gd name="T101" fmla="*/ 243 h 2128"/>
                <a:gd name="T102" fmla="*/ 405 w 2000"/>
                <a:gd name="T103" fmla="*/ 14 h 2128"/>
                <a:gd name="T104" fmla="*/ 499 w 2000"/>
                <a:gd name="T105" fmla="*/ 109 h 2128"/>
                <a:gd name="T106" fmla="*/ 499 w 2000"/>
                <a:gd name="T107" fmla="*/ 248 h 2128"/>
                <a:gd name="T108" fmla="*/ 405 w 2000"/>
                <a:gd name="T109" fmla="*/ 343 h 2128"/>
                <a:gd name="T110" fmla="*/ 266 w 2000"/>
                <a:gd name="T111" fmla="*/ 343 h 2128"/>
                <a:gd name="T112" fmla="*/ 171 w 2000"/>
                <a:gd name="T113" fmla="*/ 248 h 2128"/>
                <a:gd name="T114" fmla="*/ 171 w 2000"/>
                <a:gd name="T115" fmla="*/ 109 h 2128"/>
                <a:gd name="T116" fmla="*/ 266 w 2000"/>
                <a:gd name="T117" fmla="*/ 1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00" h="2128">
                  <a:moveTo>
                    <a:pt x="1667" y="652"/>
                  </a:moveTo>
                  <a:lnTo>
                    <a:pt x="1696" y="653"/>
                  </a:lnTo>
                  <a:lnTo>
                    <a:pt x="1728" y="653"/>
                  </a:lnTo>
                  <a:lnTo>
                    <a:pt x="1761" y="655"/>
                  </a:lnTo>
                  <a:lnTo>
                    <a:pt x="1798" y="656"/>
                  </a:lnTo>
                  <a:lnTo>
                    <a:pt x="1842" y="660"/>
                  </a:lnTo>
                  <a:lnTo>
                    <a:pt x="1891" y="664"/>
                  </a:lnTo>
                  <a:lnTo>
                    <a:pt x="1915" y="669"/>
                  </a:lnTo>
                  <a:lnTo>
                    <a:pt x="1937" y="679"/>
                  </a:lnTo>
                  <a:lnTo>
                    <a:pt x="1956" y="694"/>
                  </a:lnTo>
                  <a:lnTo>
                    <a:pt x="1972" y="713"/>
                  </a:lnTo>
                  <a:lnTo>
                    <a:pt x="1983" y="736"/>
                  </a:lnTo>
                  <a:lnTo>
                    <a:pt x="1988" y="760"/>
                  </a:lnTo>
                  <a:lnTo>
                    <a:pt x="1993" y="828"/>
                  </a:lnTo>
                  <a:lnTo>
                    <a:pt x="1996" y="889"/>
                  </a:lnTo>
                  <a:lnTo>
                    <a:pt x="1999" y="947"/>
                  </a:lnTo>
                  <a:lnTo>
                    <a:pt x="2000" y="1001"/>
                  </a:lnTo>
                  <a:lnTo>
                    <a:pt x="2000" y="1054"/>
                  </a:lnTo>
                  <a:lnTo>
                    <a:pt x="1998" y="1109"/>
                  </a:lnTo>
                  <a:lnTo>
                    <a:pt x="1995" y="1165"/>
                  </a:lnTo>
                  <a:lnTo>
                    <a:pt x="1990" y="1227"/>
                  </a:lnTo>
                  <a:lnTo>
                    <a:pt x="1984" y="1295"/>
                  </a:lnTo>
                  <a:lnTo>
                    <a:pt x="1979" y="1313"/>
                  </a:lnTo>
                  <a:lnTo>
                    <a:pt x="1968" y="1327"/>
                  </a:lnTo>
                  <a:lnTo>
                    <a:pt x="1953" y="1338"/>
                  </a:lnTo>
                  <a:lnTo>
                    <a:pt x="1936" y="1343"/>
                  </a:lnTo>
                  <a:lnTo>
                    <a:pt x="1926" y="1344"/>
                  </a:lnTo>
                  <a:lnTo>
                    <a:pt x="1921" y="1346"/>
                  </a:lnTo>
                  <a:lnTo>
                    <a:pt x="1920" y="1347"/>
                  </a:lnTo>
                  <a:lnTo>
                    <a:pt x="1919" y="1348"/>
                  </a:lnTo>
                  <a:lnTo>
                    <a:pt x="1915" y="1348"/>
                  </a:lnTo>
                  <a:lnTo>
                    <a:pt x="1907" y="1349"/>
                  </a:lnTo>
                  <a:lnTo>
                    <a:pt x="1889" y="2083"/>
                  </a:lnTo>
                  <a:lnTo>
                    <a:pt x="1885" y="2100"/>
                  </a:lnTo>
                  <a:lnTo>
                    <a:pt x="1875" y="2115"/>
                  </a:lnTo>
                  <a:lnTo>
                    <a:pt x="1861" y="2124"/>
                  </a:lnTo>
                  <a:lnTo>
                    <a:pt x="1844" y="2128"/>
                  </a:lnTo>
                  <a:lnTo>
                    <a:pt x="1747" y="2128"/>
                  </a:lnTo>
                  <a:lnTo>
                    <a:pt x="1730" y="2124"/>
                  </a:lnTo>
                  <a:lnTo>
                    <a:pt x="1716" y="2115"/>
                  </a:lnTo>
                  <a:lnTo>
                    <a:pt x="1706" y="2100"/>
                  </a:lnTo>
                  <a:lnTo>
                    <a:pt x="1702" y="2083"/>
                  </a:lnTo>
                  <a:lnTo>
                    <a:pt x="1702" y="1469"/>
                  </a:lnTo>
                  <a:lnTo>
                    <a:pt x="1632" y="1469"/>
                  </a:lnTo>
                  <a:lnTo>
                    <a:pt x="1632" y="2083"/>
                  </a:lnTo>
                  <a:lnTo>
                    <a:pt x="1629" y="2100"/>
                  </a:lnTo>
                  <a:lnTo>
                    <a:pt x="1619" y="2115"/>
                  </a:lnTo>
                  <a:lnTo>
                    <a:pt x="1606" y="2124"/>
                  </a:lnTo>
                  <a:lnTo>
                    <a:pt x="1588" y="2128"/>
                  </a:lnTo>
                  <a:lnTo>
                    <a:pt x="1491" y="2128"/>
                  </a:lnTo>
                  <a:lnTo>
                    <a:pt x="1474" y="2124"/>
                  </a:lnTo>
                  <a:lnTo>
                    <a:pt x="1459" y="2115"/>
                  </a:lnTo>
                  <a:lnTo>
                    <a:pt x="1450" y="2100"/>
                  </a:lnTo>
                  <a:lnTo>
                    <a:pt x="1446" y="2083"/>
                  </a:lnTo>
                  <a:lnTo>
                    <a:pt x="1428" y="1349"/>
                  </a:lnTo>
                  <a:lnTo>
                    <a:pt x="1420" y="1348"/>
                  </a:lnTo>
                  <a:lnTo>
                    <a:pt x="1416" y="1348"/>
                  </a:lnTo>
                  <a:lnTo>
                    <a:pt x="1415" y="1347"/>
                  </a:lnTo>
                  <a:lnTo>
                    <a:pt x="1414" y="1346"/>
                  </a:lnTo>
                  <a:lnTo>
                    <a:pt x="1409" y="1344"/>
                  </a:lnTo>
                  <a:lnTo>
                    <a:pt x="1400" y="1343"/>
                  </a:lnTo>
                  <a:lnTo>
                    <a:pt x="1382" y="1338"/>
                  </a:lnTo>
                  <a:lnTo>
                    <a:pt x="1368" y="1327"/>
                  </a:lnTo>
                  <a:lnTo>
                    <a:pt x="1355" y="1313"/>
                  </a:lnTo>
                  <a:lnTo>
                    <a:pt x="1351" y="1295"/>
                  </a:lnTo>
                  <a:lnTo>
                    <a:pt x="1345" y="1227"/>
                  </a:lnTo>
                  <a:lnTo>
                    <a:pt x="1341" y="1165"/>
                  </a:lnTo>
                  <a:lnTo>
                    <a:pt x="1337" y="1109"/>
                  </a:lnTo>
                  <a:lnTo>
                    <a:pt x="1336" y="1054"/>
                  </a:lnTo>
                  <a:lnTo>
                    <a:pt x="1335" y="1001"/>
                  </a:lnTo>
                  <a:lnTo>
                    <a:pt x="1336" y="947"/>
                  </a:lnTo>
                  <a:lnTo>
                    <a:pt x="1339" y="889"/>
                  </a:lnTo>
                  <a:lnTo>
                    <a:pt x="1342" y="828"/>
                  </a:lnTo>
                  <a:lnTo>
                    <a:pt x="1347" y="760"/>
                  </a:lnTo>
                  <a:lnTo>
                    <a:pt x="1352" y="736"/>
                  </a:lnTo>
                  <a:lnTo>
                    <a:pt x="1363" y="713"/>
                  </a:lnTo>
                  <a:lnTo>
                    <a:pt x="1378" y="694"/>
                  </a:lnTo>
                  <a:lnTo>
                    <a:pt x="1398" y="679"/>
                  </a:lnTo>
                  <a:lnTo>
                    <a:pt x="1421" y="669"/>
                  </a:lnTo>
                  <a:lnTo>
                    <a:pt x="1445" y="664"/>
                  </a:lnTo>
                  <a:lnTo>
                    <a:pt x="1495" y="660"/>
                  </a:lnTo>
                  <a:lnTo>
                    <a:pt x="1537" y="656"/>
                  </a:lnTo>
                  <a:lnTo>
                    <a:pt x="1574" y="655"/>
                  </a:lnTo>
                  <a:lnTo>
                    <a:pt x="1608" y="653"/>
                  </a:lnTo>
                  <a:lnTo>
                    <a:pt x="1638" y="653"/>
                  </a:lnTo>
                  <a:lnTo>
                    <a:pt x="1667" y="652"/>
                  </a:lnTo>
                  <a:close/>
                  <a:moveTo>
                    <a:pt x="333" y="412"/>
                  </a:moveTo>
                  <a:lnTo>
                    <a:pt x="362" y="413"/>
                  </a:lnTo>
                  <a:lnTo>
                    <a:pt x="392" y="413"/>
                  </a:lnTo>
                  <a:lnTo>
                    <a:pt x="426" y="416"/>
                  </a:lnTo>
                  <a:lnTo>
                    <a:pt x="463" y="417"/>
                  </a:lnTo>
                  <a:lnTo>
                    <a:pt x="505" y="421"/>
                  </a:lnTo>
                  <a:lnTo>
                    <a:pt x="555" y="424"/>
                  </a:lnTo>
                  <a:lnTo>
                    <a:pt x="579" y="429"/>
                  </a:lnTo>
                  <a:lnTo>
                    <a:pt x="602" y="440"/>
                  </a:lnTo>
                  <a:lnTo>
                    <a:pt x="622" y="455"/>
                  </a:lnTo>
                  <a:lnTo>
                    <a:pt x="637" y="474"/>
                  </a:lnTo>
                  <a:lnTo>
                    <a:pt x="648" y="497"/>
                  </a:lnTo>
                  <a:lnTo>
                    <a:pt x="653" y="521"/>
                  </a:lnTo>
                  <a:lnTo>
                    <a:pt x="658" y="589"/>
                  </a:lnTo>
                  <a:lnTo>
                    <a:pt x="661" y="649"/>
                  </a:lnTo>
                  <a:lnTo>
                    <a:pt x="664" y="707"/>
                  </a:lnTo>
                  <a:lnTo>
                    <a:pt x="665" y="762"/>
                  </a:lnTo>
                  <a:lnTo>
                    <a:pt x="664" y="815"/>
                  </a:lnTo>
                  <a:lnTo>
                    <a:pt x="663" y="869"/>
                  </a:lnTo>
                  <a:lnTo>
                    <a:pt x="659" y="926"/>
                  </a:lnTo>
                  <a:lnTo>
                    <a:pt x="655" y="988"/>
                  </a:lnTo>
                  <a:lnTo>
                    <a:pt x="649" y="1055"/>
                  </a:lnTo>
                  <a:lnTo>
                    <a:pt x="645" y="1074"/>
                  </a:lnTo>
                  <a:lnTo>
                    <a:pt x="632" y="1088"/>
                  </a:lnTo>
                  <a:lnTo>
                    <a:pt x="618" y="1099"/>
                  </a:lnTo>
                  <a:lnTo>
                    <a:pt x="600" y="1104"/>
                  </a:lnTo>
                  <a:lnTo>
                    <a:pt x="590" y="1105"/>
                  </a:lnTo>
                  <a:lnTo>
                    <a:pt x="586" y="1106"/>
                  </a:lnTo>
                  <a:lnTo>
                    <a:pt x="585" y="1107"/>
                  </a:lnTo>
                  <a:lnTo>
                    <a:pt x="584" y="1109"/>
                  </a:lnTo>
                  <a:lnTo>
                    <a:pt x="580" y="1109"/>
                  </a:lnTo>
                  <a:lnTo>
                    <a:pt x="572" y="1110"/>
                  </a:lnTo>
                  <a:lnTo>
                    <a:pt x="554" y="1844"/>
                  </a:lnTo>
                  <a:lnTo>
                    <a:pt x="550" y="1861"/>
                  </a:lnTo>
                  <a:lnTo>
                    <a:pt x="541" y="1875"/>
                  </a:lnTo>
                  <a:lnTo>
                    <a:pt x="526" y="1885"/>
                  </a:lnTo>
                  <a:lnTo>
                    <a:pt x="509" y="1888"/>
                  </a:lnTo>
                  <a:lnTo>
                    <a:pt x="412" y="1888"/>
                  </a:lnTo>
                  <a:lnTo>
                    <a:pt x="394" y="1885"/>
                  </a:lnTo>
                  <a:lnTo>
                    <a:pt x="381" y="1875"/>
                  </a:lnTo>
                  <a:lnTo>
                    <a:pt x="371" y="1861"/>
                  </a:lnTo>
                  <a:lnTo>
                    <a:pt x="368" y="1844"/>
                  </a:lnTo>
                  <a:lnTo>
                    <a:pt x="368" y="1230"/>
                  </a:lnTo>
                  <a:lnTo>
                    <a:pt x="298" y="1230"/>
                  </a:lnTo>
                  <a:lnTo>
                    <a:pt x="298" y="1844"/>
                  </a:lnTo>
                  <a:lnTo>
                    <a:pt x="294" y="1861"/>
                  </a:lnTo>
                  <a:lnTo>
                    <a:pt x="284" y="1875"/>
                  </a:lnTo>
                  <a:lnTo>
                    <a:pt x="270" y="1885"/>
                  </a:lnTo>
                  <a:lnTo>
                    <a:pt x="253" y="1888"/>
                  </a:lnTo>
                  <a:lnTo>
                    <a:pt x="156" y="1888"/>
                  </a:lnTo>
                  <a:lnTo>
                    <a:pt x="139" y="1885"/>
                  </a:lnTo>
                  <a:lnTo>
                    <a:pt x="125" y="1875"/>
                  </a:lnTo>
                  <a:lnTo>
                    <a:pt x="115" y="1861"/>
                  </a:lnTo>
                  <a:lnTo>
                    <a:pt x="111" y="1844"/>
                  </a:lnTo>
                  <a:lnTo>
                    <a:pt x="93" y="1110"/>
                  </a:lnTo>
                  <a:lnTo>
                    <a:pt x="85" y="1109"/>
                  </a:lnTo>
                  <a:lnTo>
                    <a:pt x="81" y="1109"/>
                  </a:lnTo>
                  <a:lnTo>
                    <a:pt x="80" y="1107"/>
                  </a:lnTo>
                  <a:lnTo>
                    <a:pt x="79" y="1106"/>
                  </a:lnTo>
                  <a:lnTo>
                    <a:pt x="74" y="1105"/>
                  </a:lnTo>
                  <a:lnTo>
                    <a:pt x="64" y="1104"/>
                  </a:lnTo>
                  <a:lnTo>
                    <a:pt x="47" y="1099"/>
                  </a:lnTo>
                  <a:lnTo>
                    <a:pt x="32" y="1088"/>
                  </a:lnTo>
                  <a:lnTo>
                    <a:pt x="21" y="1074"/>
                  </a:lnTo>
                  <a:lnTo>
                    <a:pt x="16" y="1055"/>
                  </a:lnTo>
                  <a:lnTo>
                    <a:pt x="10" y="988"/>
                  </a:lnTo>
                  <a:lnTo>
                    <a:pt x="5" y="926"/>
                  </a:lnTo>
                  <a:lnTo>
                    <a:pt x="3" y="869"/>
                  </a:lnTo>
                  <a:lnTo>
                    <a:pt x="0" y="815"/>
                  </a:lnTo>
                  <a:lnTo>
                    <a:pt x="0" y="762"/>
                  </a:lnTo>
                  <a:lnTo>
                    <a:pt x="1" y="707"/>
                  </a:lnTo>
                  <a:lnTo>
                    <a:pt x="4" y="649"/>
                  </a:lnTo>
                  <a:lnTo>
                    <a:pt x="7" y="589"/>
                  </a:lnTo>
                  <a:lnTo>
                    <a:pt x="12" y="521"/>
                  </a:lnTo>
                  <a:lnTo>
                    <a:pt x="17" y="497"/>
                  </a:lnTo>
                  <a:lnTo>
                    <a:pt x="28" y="474"/>
                  </a:lnTo>
                  <a:lnTo>
                    <a:pt x="44" y="455"/>
                  </a:lnTo>
                  <a:lnTo>
                    <a:pt x="63" y="440"/>
                  </a:lnTo>
                  <a:lnTo>
                    <a:pt x="85" y="429"/>
                  </a:lnTo>
                  <a:lnTo>
                    <a:pt x="109" y="424"/>
                  </a:lnTo>
                  <a:lnTo>
                    <a:pt x="158" y="421"/>
                  </a:lnTo>
                  <a:lnTo>
                    <a:pt x="202" y="417"/>
                  </a:lnTo>
                  <a:lnTo>
                    <a:pt x="239" y="416"/>
                  </a:lnTo>
                  <a:lnTo>
                    <a:pt x="272" y="413"/>
                  </a:lnTo>
                  <a:lnTo>
                    <a:pt x="304" y="413"/>
                  </a:lnTo>
                  <a:lnTo>
                    <a:pt x="333" y="412"/>
                  </a:lnTo>
                  <a:close/>
                  <a:moveTo>
                    <a:pt x="1671" y="239"/>
                  </a:moveTo>
                  <a:lnTo>
                    <a:pt x="1706" y="243"/>
                  </a:lnTo>
                  <a:lnTo>
                    <a:pt x="1740" y="254"/>
                  </a:lnTo>
                  <a:lnTo>
                    <a:pt x="1770" y="270"/>
                  </a:lnTo>
                  <a:lnTo>
                    <a:pt x="1797" y="291"/>
                  </a:lnTo>
                  <a:lnTo>
                    <a:pt x="1819" y="318"/>
                  </a:lnTo>
                  <a:lnTo>
                    <a:pt x="1835" y="348"/>
                  </a:lnTo>
                  <a:lnTo>
                    <a:pt x="1845" y="382"/>
                  </a:lnTo>
                  <a:lnTo>
                    <a:pt x="1849" y="418"/>
                  </a:lnTo>
                  <a:lnTo>
                    <a:pt x="1845" y="453"/>
                  </a:lnTo>
                  <a:lnTo>
                    <a:pt x="1835" y="487"/>
                  </a:lnTo>
                  <a:lnTo>
                    <a:pt x="1819" y="517"/>
                  </a:lnTo>
                  <a:lnTo>
                    <a:pt x="1797" y="544"/>
                  </a:lnTo>
                  <a:lnTo>
                    <a:pt x="1770" y="566"/>
                  </a:lnTo>
                  <a:lnTo>
                    <a:pt x="1740" y="583"/>
                  </a:lnTo>
                  <a:lnTo>
                    <a:pt x="1706" y="592"/>
                  </a:lnTo>
                  <a:lnTo>
                    <a:pt x="1671" y="596"/>
                  </a:lnTo>
                  <a:lnTo>
                    <a:pt x="1635" y="592"/>
                  </a:lnTo>
                  <a:lnTo>
                    <a:pt x="1601" y="583"/>
                  </a:lnTo>
                  <a:lnTo>
                    <a:pt x="1571" y="566"/>
                  </a:lnTo>
                  <a:lnTo>
                    <a:pt x="1544" y="544"/>
                  </a:lnTo>
                  <a:lnTo>
                    <a:pt x="1522" y="517"/>
                  </a:lnTo>
                  <a:lnTo>
                    <a:pt x="1507" y="487"/>
                  </a:lnTo>
                  <a:lnTo>
                    <a:pt x="1496" y="453"/>
                  </a:lnTo>
                  <a:lnTo>
                    <a:pt x="1492" y="418"/>
                  </a:lnTo>
                  <a:lnTo>
                    <a:pt x="1496" y="382"/>
                  </a:lnTo>
                  <a:lnTo>
                    <a:pt x="1507" y="348"/>
                  </a:lnTo>
                  <a:lnTo>
                    <a:pt x="1522" y="318"/>
                  </a:lnTo>
                  <a:lnTo>
                    <a:pt x="1544" y="291"/>
                  </a:lnTo>
                  <a:lnTo>
                    <a:pt x="1571" y="270"/>
                  </a:lnTo>
                  <a:lnTo>
                    <a:pt x="1601" y="254"/>
                  </a:lnTo>
                  <a:lnTo>
                    <a:pt x="1635" y="243"/>
                  </a:lnTo>
                  <a:lnTo>
                    <a:pt x="1671" y="239"/>
                  </a:lnTo>
                  <a:close/>
                  <a:moveTo>
                    <a:pt x="335" y="0"/>
                  </a:moveTo>
                  <a:lnTo>
                    <a:pt x="371" y="4"/>
                  </a:lnTo>
                  <a:lnTo>
                    <a:pt x="405" y="14"/>
                  </a:lnTo>
                  <a:lnTo>
                    <a:pt x="435" y="30"/>
                  </a:lnTo>
                  <a:lnTo>
                    <a:pt x="462" y="52"/>
                  </a:lnTo>
                  <a:lnTo>
                    <a:pt x="484" y="78"/>
                  </a:lnTo>
                  <a:lnTo>
                    <a:pt x="499" y="109"/>
                  </a:lnTo>
                  <a:lnTo>
                    <a:pt x="510" y="143"/>
                  </a:lnTo>
                  <a:lnTo>
                    <a:pt x="514" y="179"/>
                  </a:lnTo>
                  <a:lnTo>
                    <a:pt x="510" y="214"/>
                  </a:lnTo>
                  <a:lnTo>
                    <a:pt x="499" y="248"/>
                  </a:lnTo>
                  <a:lnTo>
                    <a:pt x="484" y="278"/>
                  </a:lnTo>
                  <a:lnTo>
                    <a:pt x="462" y="305"/>
                  </a:lnTo>
                  <a:lnTo>
                    <a:pt x="435" y="326"/>
                  </a:lnTo>
                  <a:lnTo>
                    <a:pt x="405" y="343"/>
                  </a:lnTo>
                  <a:lnTo>
                    <a:pt x="371" y="353"/>
                  </a:lnTo>
                  <a:lnTo>
                    <a:pt x="335" y="357"/>
                  </a:lnTo>
                  <a:lnTo>
                    <a:pt x="300" y="353"/>
                  </a:lnTo>
                  <a:lnTo>
                    <a:pt x="266" y="343"/>
                  </a:lnTo>
                  <a:lnTo>
                    <a:pt x="236" y="326"/>
                  </a:lnTo>
                  <a:lnTo>
                    <a:pt x="209" y="305"/>
                  </a:lnTo>
                  <a:lnTo>
                    <a:pt x="187" y="278"/>
                  </a:lnTo>
                  <a:lnTo>
                    <a:pt x="171" y="248"/>
                  </a:lnTo>
                  <a:lnTo>
                    <a:pt x="161" y="214"/>
                  </a:lnTo>
                  <a:lnTo>
                    <a:pt x="157" y="179"/>
                  </a:lnTo>
                  <a:lnTo>
                    <a:pt x="161" y="143"/>
                  </a:lnTo>
                  <a:lnTo>
                    <a:pt x="171" y="109"/>
                  </a:lnTo>
                  <a:lnTo>
                    <a:pt x="187" y="78"/>
                  </a:lnTo>
                  <a:lnTo>
                    <a:pt x="209" y="52"/>
                  </a:lnTo>
                  <a:lnTo>
                    <a:pt x="236" y="30"/>
                  </a:lnTo>
                  <a:lnTo>
                    <a:pt x="266" y="14"/>
                  </a:lnTo>
                  <a:lnTo>
                    <a:pt x="300" y="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23507" y="5453404"/>
            <a:ext cx="735145" cy="652739"/>
            <a:chOff x="3410572" y="4842614"/>
            <a:chExt cx="735145" cy="652739"/>
          </a:xfrm>
        </p:grpSpPr>
        <p:sp useBgFill="1">
          <p:nvSpPr>
            <p:cNvPr id="93" name="Freeform 15"/>
            <p:cNvSpPr>
              <a:spLocks/>
            </p:cNvSpPr>
            <p:nvPr/>
          </p:nvSpPr>
          <p:spPr bwMode="auto">
            <a:xfrm>
              <a:off x="3410572" y="4842614"/>
              <a:ext cx="735145" cy="652739"/>
            </a:xfrm>
            <a:custGeom>
              <a:avLst/>
              <a:gdLst>
                <a:gd name="T0" fmla="*/ 1927 w 3392"/>
                <a:gd name="T1" fmla="*/ 13 h 3010"/>
                <a:gd name="T2" fmla="*/ 2026 w 3392"/>
                <a:gd name="T3" fmla="*/ 108 h 3010"/>
                <a:gd name="T4" fmla="*/ 2039 w 3392"/>
                <a:gd name="T5" fmla="*/ 427 h 3010"/>
                <a:gd name="T6" fmla="*/ 3261 w 3392"/>
                <a:gd name="T7" fmla="*/ 445 h 3010"/>
                <a:gd name="T8" fmla="*/ 3365 w 3392"/>
                <a:gd name="T9" fmla="*/ 527 h 3010"/>
                <a:gd name="T10" fmla="*/ 3392 w 3392"/>
                <a:gd name="T11" fmla="*/ 1683 h 3010"/>
                <a:gd name="T12" fmla="*/ 3345 w 3392"/>
                <a:gd name="T13" fmla="*/ 1807 h 3010"/>
                <a:gd name="T14" fmla="*/ 3226 w 3392"/>
                <a:gd name="T15" fmla="*/ 1872 h 3010"/>
                <a:gd name="T16" fmla="*/ 2764 w 3392"/>
                <a:gd name="T17" fmla="*/ 1892 h 3010"/>
                <a:gd name="T18" fmla="*/ 2868 w 3392"/>
                <a:gd name="T19" fmla="*/ 1969 h 3010"/>
                <a:gd name="T20" fmla="*/ 2895 w 3392"/>
                <a:gd name="T21" fmla="*/ 2100 h 3010"/>
                <a:gd name="T22" fmla="*/ 2852 w 3392"/>
                <a:gd name="T23" fmla="*/ 2191 h 3010"/>
                <a:gd name="T24" fmla="*/ 2233 w 3392"/>
                <a:gd name="T25" fmla="*/ 2216 h 3010"/>
                <a:gd name="T26" fmla="*/ 2233 w 3392"/>
                <a:gd name="T27" fmla="*/ 2317 h 3010"/>
                <a:gd name="T28" fmla="*/ 2223 w 3392"/>
                <a:gd name="T29" fmla="*/ 2521 h 3010"/>
                <a:gd name="T30" fmla="*/ 2212 w 3392"/>
                <a:gd name="T31" fmla="*/ 2652 h 3010"/>
                <a:gd name="T32" fmla="*/ 2163 w 3392"/>
                <a:gd name="T33" fmla="*/ 2762 h 3010"/>
                <a:gd name="T34" fmla="*/ 2111 w 3392"/>
                <a:gd name="T35" fmla="*/ 2871 h 3010"/>
                <a:gd name="T36" fmla="*/ 2037 w 3392"/>
                <a:gd name="T37" fmla="*/ 2979 h 3010"/>
                <a:gd name="T38" fmla="*/ 1415 w 3392"/>
                <a:gd name="T39" fmla="*/ 3010 h 3010"/>
                <a:gd name="T40" fmla="*/ 1292 w 3392"/>
                <a:gd name="T41" fmla="*/ 2959 h 3010"/>
                <a:gd name="T42" fmla="*/ 1240 w 3392"/>
                <a:gd name="T43" fmla="*/ 2834 h 3010"/>
                <a:gd name="T44" fmla="*/ 1174 w 3392"/>
                <a:gd name="T45" fmla="*/ 2738 h 3010"/>
                <a:gd name="T46" fmla="*/ 1136 w 3392"/>
                <a:gd name="T47" fmla="*/ 2577 h 3010"/>
                <a:gd name="T48" fmla="*/ 1122 w 3392"/>
                <a:gd name="T49" fmla="*/ 2317 h 3010"/>
                <a:gd name="T50" fmla="*/ 1128 w 3392"/>
                <a:gd name="T51" fmla="*/ 2069 h 3010"/>
                <a:gd name="T52" fmla="*/ 1145 w 3392"/>
                <a:gd name="T53" fmla="*/ 1880 h 3010"/>
                <a:gd name="T54" fmla="*/ 1164 w 3392"/>
                <a:gd name="T55" fmla="*/ 1832 h 3010"/>
                <a:gd name="T56" fmla="*/ 1187 w 3392"/>
                <a:gd name="T57" fmla="*/ 1794 h 3010"/>
                <a:gd name="T58" fmla="*/ 1215 w 3392"/>
                <a:gd name="T59" fmla="*/ 1763 h 3010"/>
                <a:gd name="T60" fmla="*/ 1268 w 3392"/>
                <a:gd name="T61" fmla="*/ 1722 h 3010"/>
                <a:gd name="T62" fmla="*/ 1337 w 3392"/>
                <a:gd name="T63" fmla="*/ 1695 h 3010"/>
                <a:gd name="T64" fmla="*/ 1383 w 3392"/>
                <a:gd name="T65" fmla="*/ 1671 h 3010"/>
                <a:gd name="T66" fmla="*/ 1348 w 3392"/>
                <a:gd name="T67" fmla="*/ 1602 h 3010"/>
                <a:gd name="T68" fmla="*/ 1337 w 3392"/>
                <a:gd name="T69" fmla="*/ 1548 h 3010"/>
                <a:gd name="T70" fmla="*/ 1321 w 3392"/>
                <a:gd name="T71" fmla="*/ 1534 h 3010"/>
                <a:gd name="T72" fmla="*/ 1303 w 3392"/>
                <a:gd name="T73" fmla="*/ 1510 h 3010"/>
                <a:gd name="T74" fmla="*/ 1292 w 3392"/>
                <a:gd name="T75" fmla="*/ 1482 h 3010"/>
                <a:gd name="T76" fmla="*/ 946 w 3392"/>
                <a:gd name="T77" fmla="*/ 1537 h 3010"/>
                <a:gd name="T78" fmla="*/ 931 w 3392"/>
                <a:gd name="T79" fmla="*/ 1792 h 3010"/>
                <a:gd name="T80" fmla="*/ 875 w 3392"/>
                <a:gd name="T81" fmla="*/ 1902 h 3010"/>
                <a:gd name="T82" fmla="*/ 838 w 3392"/>
                <a:gd name="T83" fmla="*/ 2002 h 3010"/>
                <a:gd name="T84" fmla="*/ 750 w 3392"/>
                <a:gd name="T85" fmla="*/ 2089 h 3010"/>
                <a:gd name="T86" fmla="*/ 227 w 3392"/>
                <a:gd name="T87" fmla="*/ 2099 h 3010"/>
                <a:gd name="T88" fmla="*/ 124 w 3392"/>
                <a:gd name="T89" fmla="*/ 2030 h 3010"/>
                <a:gd name="T90" fmla="*/ 96 w 3392"/>
                <a:gd name="T91" fmla="*/ 1921 h 3010"/>
                <a:gd name="T92" fmla="*/ 23 w 3392"/>
                <a:gd name="T93" fmla="*/ 1823 h 3010"/>
                <a:gd name="T94" fmla="*/ 2 w 3392"/>
                <a:gd name="T95" fmla="*/ 1603 h 3010"/>
                <a:gd name="T96" fmla="*/ 1 w 3392"/>
                <a:gd name="T97" fmla="*/ 1383 h 3010"/>
                <a:gd name="T98" fmla="*/ 18 w 3392"/>
                <a:gd name="T99" fmla="*/ 1158 h 3010"/>
                <a:gd name="T100" fmla="*/ 93 w 3392"/>
                <a:gd name="T101" fmla="*/ 1040 h 3010"/>
                <a:gd name="T102" fmla="*/ 194 w 3392"/>
                <a:gd name="T103" fmla="*/ 986 h 3010"/>
                <a:gd name="T104" fmla="*/ 189 w 3392"/>
                <a:gd name="T105" fmla="*/ 953 h 3010"/>
                <a:gd name="T106" fmla="*/ 146 w 3392"/>
                <a:gd name="T107" fmla="*/ 863 h 3010"/>
                <a:gd name="T108" fmla="*/ 137 w 3392"/>
                <a:gd name="T109" fmla="*/ 752 h 3010"/>
                <a:gd name="T110" fmla="*/ 181 w 3392"/>
                <a:gd name="T111" fmla="*/ 631 h 3010"/>
                <a:gd name="T112" fmla="*/ 241 w 3392"/>
                <a:gd name="T113" fmla="*/ 515 h 3010"/>
                <a:gd name="T114" fmla="*/ 344 w 3392"/>
                <a:gd name="T115" fmla="*/ 455 h 3010"/>
                <a:gd name="T116" fmla="*/ 453 w 3392"/>
                <a:gd name="T117" fmla="*/ 444 h 3010"/>
                <a:gd name="T118" fmla="*/ 486 w 3392"/>
                <a:gd name="T119" fmla="*/ 78 h 3010"/>
                <a:gd name="T120" fmla="*/ 602 w 3392"/>
                <a:gd name="T121" fmla="*/ 4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92" h="3010">
                  <a:moveTo>
                    <a:pt x="639" y="0"/>
                  </a:moveTo>
                  <a:lnTo>
                    <a:pt x="1854" y="0"/>
                  </a:lnTo>
                  <a:lnTo>
                    <a:pt x="1892" y="4"/>
                  </a:lnTo>
                  <a:lnTo>
                    <a:pt x="1927" y="13"/>
                  </a:lnTo>
                  <a:lnTo>
                    <a:pt x="1958" y="30"/>
                  </a:lnTo>
                  <a:lnTo>
                    <a:pt x="1986" y="51"/>
                  </a:lnTo>
                  <a:lnTo>
                    <a:pt x="2008" y="78"/>
                  </a:lnTo>
                  <a:lnTo>
                    <a:pt x="2026" y="108"/>
                  </a:lnTo>
                  <a:lnTo>
                    <a:pt x="2037" y="140"/>
                  </a:lnTo>
                  <a:lnTo>
                    <a:pt x="2041" y="177"/>
                  </a:lnTo>
                  <a:lnTo>
                    <a:pt x="2041" y="421"/>
                  </a:lnTo>
                  <a:lnTo>
                    <a:pt x="2039" y="427"/>
                  </a:lnTo>
                  <a:lnTo>
                    <a:pt x="2039" y="433"/>
                  </a:lnTo>
                  <a:lnTo>
                    <a:pt x="3189" y="433"/>
                  </a:lnTo>
                  <a:lnTo>
                    <a:pt x="3226" y="435"/>
                  </a:lnTo>
                  <a:lnTo>
                    <a:pt x="3261" y="445"/>
                  </a:lnTo>
                  <a:lnTo>
                    <a:pt x="3292" y="458"/>
                  </a:lnTo>
                  <a:lnTo>
                    <a:pt x="3320" y="478"/>
                  </a:lnTo>
                  <a:lnTo>
                    <a:pt x="3345" y="501"/>
                  </a:lnTo>
                  <a:lnTo>
                    <a:pt x="3365" y="527"/>
                  </a:lnTo>
                  <a:lnTo>
                    <a:pt x="3380" y="558"/>
                  </a:lnTo>
                  <a:lnTo>
                    <a:pt x="3390" y="590"/>
                  </a:lnTo>
                  <a:lnTo>
                    <a:pt x="3392" y="624"/>
                  </a:lnTo>
                  <a:lnTo>
                    <a:pt x="3392" y="1683"/>
                  </a:lnTo>
                  <a:lnTo>
                    <a:pt x="3390" y="1718"/>
                  </a:lnTo>
                  <a:lnTo>
                    <a:pt x="3380" y="1751"/>
                  </a:lnTo>
                  <a:lnTo>
                    <a:pt x="3365" y="1780"/>
                  </a:lnTo>
                  <a:lnTo>
                    <a:pt x="3345" y="1807"/>
                  </a:lnTo>
                  <a:lnTo>
                    <a:pt x="3320" y="1830"/>
                  </a:lnTo>
                  <a:lnTo>
                    <a:pt x="3292" y="1849"/>
                  </a:lnTo>
                  <a:lnTo>
                    <a:pt x="3261" y="1863"/>
                  </a:lnTo>
                  <a:lnTo>
                    <a:pt x="3226" y="1872"/>
                  </a:lnTo>
                  <a:lnTo>
                    <a:pt x="3189" y="1875"/>
                  </a:lnTo>
                  <a:lnTo>
                    <a:pt x="2731" y="1875"/>
                  </a:lnTo>
                  <a:lnTo>
                    <a:pt x="2731" y="1888"/>
                  </a:lnTo>
                  <a:lnTo>
                    <a:pt x="2764" y="1892"/>
                  </a:lnTo>
                  <a:lnTo>
                    <a:pt x="2795" y="1903"/>
                  </a:lnTo>
                  <a:lnTo>
                    <a:pt x="2823" y="1920"/>
                  </a:lnTo>
                  <a:lnTo>
                    <a:pt x="2847" y="1942"/>
                  </a:lnTo>
                  <a:lnTo>
                    <a:pt x="2868" y="1969"/>
                  </a:lnTo>
                  <a:lnTo>
                    <a:pt x="2882" y="1999"/>
                  </a:lnTo>
                  <a:lnTo>
                    <a:pt x="2892" y="2033"/>
                  </a:lnTo>
                  <a:lnTo>
                    <a:pt x="2895" y="2069"/>
                  </a:lnTo>
                  <a:lnTo>
                    <a:pt x="2895" y="2100"/>
                  </a:lnTo>
                  <a:lnTo>
                    <a:pt x="2893" y="2127"/>
                  </a:lnTo>
                  <a:lnTo>
                    <a:pt x="2883" y="2152"/>
                  </a:lnTo>
                  <a:lnTo>
                    <a:pt x="2870" y="2173"/>
                  </a:lnTo>
                  <a:lnTo>
                    <a:pt x="2852" y="2191"/>
                  </a:lnTo>
                  <a:lnTo>
                    <a:pt x="2830" y="2204"/>
                  </a:lnTo>
                  <a:lnTo>
                    <a:pt x="2806" y="2214"/>
                  </a:lnTo>
                  <a:lnTo>
                    <a:pt x="2779" y="2216"/>
                  </a:lnTo>
                  <a:lnTo>
                    <a:pt x="2233" y="2216"/>
                  </a:lnTo>
                  <a:lnTo>
                    <a:pt x="2233" y="2266"/>
                  </a:lnTo>
                  <a:lnTo>
                    <a:pt x="2233" y="2268"/>
                  </a:lnTo>
                  <a:lnTo>
                    <a:pt x="2233" y="2317"/>
                  </a:lnTo>
                  <a:lnTo>
                    <a:pt x="2233" y="2317"/>
                  </a:lnTo>
                  <a:lnTo>
                    <a:pt x="2230" y="2392"/>
                  </a:lnTo>
                  <a:lnTo>
                    <a:pt x="2227" y="2469"/>
                  </a:lnTo>
                  <a:lnTo>
                    <a:pt x="2226" y="2479"/>
                  </a:lnTo>
                  <a:lnTo>
                    <a:pt x="2223" y="2521"/>
                  </a:lnTo>
                  <a:lnTo>
                    <a:pt x="2222" y="2536"/>
                  </a:lnTo>
                  <a:lnTo>
                    <a:pt x="2218" y="2579"/>
                  </a:lnTo>
                  <a:lnTo>
                    <a:pt x="2217" y="2592"/>
                  </a:lnTo>
                  <a:lnTo>
                    <a:pt x="2212" y="2652"/>
                  </a:lnTo>
                  <a:lnTo>
                    <a:pt x="2206" y="2683"/>
                  </a:lnTo>
                  <a:lnTo>
                    <a:pt x="2197" y="2711"/>
                  </a:lnTo>
                  <a:lnTo>
                    <a:pt x="2181" y="2738"/>
                  </a:lnTo>
                  <a:lnTo>
                    <a:pt x="2163" y="2762"/>
                  </a:lnTo>
                  <a:lnTo>
                    <a:pt x="2140" y="2782"/>
                  </a:lnTo>
                  <a:lnTo>
                    <a:pt x="2114" y="2799"/>
                  </a:lnTo>
                  <a:lnTo>
                    <a:pt x="2114" y="2834"/>
                  </a:lnTo>
                  <a:lnTo>
                    <a:pt x="2111" y="2871"/>
                  </a:lnTo>
                  <a:lnTo>
                    <a:pt x="2101" y="2903"/>
                  </a:lnTo>
                  <a:lnTo>
                    <a:pt x="2084" y="2932"/>
                  </a:lnTo>
                  <a:lnTo>
                    <a:pt x="2064" y="2959"/>
                  </a:lnTo>
                  <a:lnTo>
                    <a:pt x="2037" y="2979"/>
                  </a:lnTo>
                  <a:lnTo>
                    <a:pt x="2008" y="2996"/>
                  </a:lnTo>
                  <a:lnTo>
                    <a:pt x="1975" y="3006"/>
                  </a:lnTo>
                  <a:lnTo>
                    <a:pt x="1940" y="3010"/>
                  </a:lnTo>
                  <a:lnTo>
                    <a:pt x="1415" y="3010"/>
                  </a:lnTo>
                  <a:lnTo>
                    <a:pt x="1380" y="3006"/>
                  </a:lnTo>
                  <a:lnTo>
                    <a:pt x="1348" y="2996"/>
                  </a:lnTo>
                  <a:lnTo>
                    <a:pt x="1318" y="2979"/>
                  </a:lnTo>
                  <a:lnTo>
                    <a:pt x="1292" y="2959"/>
                  </a:lnTo>
                  <a:lnTo>
                    <a:pt x="1270" y="2932"/>
                  </a:lnTo>
                  <a:lnTo>
                    <a:pt x="1255" y="2903"/>
                  </a:lnTo>
                  <a:lnTo>
                    <a:pt x="1244" y="2871"/>
                  </a:lnTo>
                  <a:lnTo>
                    <a:pt x="1240" y="2834"/>
                  </a:lnTo>
                  <a:lnTo>
                    <a:pt x="1240" y="2799"/>
                  </a:lnTo>
                  <a:lnTo>
                    <a:pt x="1215" y="2782"/>
                  </a:lnTo>
                  <a:lnTo>
                    <a:pt x="1193" y="2762"/>
                  </a:lnTo>
                  <a:lnTo>
                    <a:pt x="1174" y="2738"/>
                  </a:lnTo>
                  <a:lnTo>
                    <a:pt x="1159" y="2712"/>
                  </a:lnTo>
                  <a:lnTo>
                    <a:pt x="1148" y="2683"/>
                  </a:lnTo>
                  <a:lnTo>
                    <a:pt x="1142" y="2652"/>
                  </a:lnTo>
                  <a:lnTo>
                    <a:pt x="1136" y="2577"/>
                  </a:lnTo>
                  <a:lnTo>
                    <a:pt x="1130" y="2507"/>
                  </a:lnTo>
                  <a:lnTo>
                    <a:pt x="1127" y="2440"/>
                  </a:lnTo>
                  <a:lnTo>
                    <a:pt x="1124" y="2378"/>
                  </a:lnTo>
                  <a:lnTo>
                    <a:pt x="1122" y="2317"/>
                  </a:lnTo>
                  <a:lnTo>
                    <a:pt x="1122" y="2258"/>
                  </a:lnTo>
                  <a:lnTo>
                    <a:pt x="1123" y="2197"/>
                  </a:lnTo>
                  <a:lnTo>
                    <a:pt x="1124" y="2134"/>
                  </a:lnTo>
                  <a:lnTo>
                    <a:pt x="1128" y="2069"/>
                  </a:lnTo>
                  <a:lnTo>
                    <a:pt x="1131" y="1999"/>
                  </a:lnTo>
                  <a:lnTo>
                    <a:pt x="1137" y="1923"/>
                  </a:lnTo>
                  <a:lnTo>
                    <a:pt x="1140" y="1901"/>
                  </a:lnTo>
                  <a:lnTo>
                    <a:pt x="1145" y="1880"/>
                  </a:lnTo>
                  <a:lnTo>
                    <a:pt x="1147" y="1873"/>
                  </a:lnTo>
                  <a:lnTo>
                    <a:pt x="1149" y="1866"/>
                  </a:lnTo>
                  <a:lnTo>
                    <a:pt x="1159" y="1840"/>
                  </a:lnTo>
                  <a:lnTo>
                    <a:pt x="1164" y="1832"/>
                  </a:lnTo>
                  <a:lnTo>
                    <a:pt x="1169" y="1823"/>
                  </a:lnTo>
                  <a:lnTo>
                    <a:pt x="1175" y="1814"/>
                  </a:lnTo>
                  <a:lnTo>
                    <a:pt x="1180" y="1804"/>
                  </a:lnTo>
                  <a:lnTo>
                    <a:pt x="1187" y="1794"/>
                  </a:lnTo>
                  <a:lnTo>
                    <a:pt x="1194" y="1786"/>
                  </a:lnTo>
                  <a:lnTo>
                    <a:pt x="1200" y="1779"/>
                  </a:lnTo>
                  <a:lnTo>
                    <a:pt x="1206" y="1771"/>
                  </a:lnTo>
                  <a:lnTo>
                    <a:pt x="1215" y="1763"/>
                  </a:lnTo>
                  <a:lnTo>
                    <a:pt x="1224" y="1755"/>
                  </a:lnTo>
                  <a:lnTo>
                    <a:pt x="1235" y="1745"/>
                  </a:lnTo>
                  <a:lnTo>
                    <a:pt x="1258" y="1728"/>
                  </a:lnTo>
                  <a:lnTo>
                    <a:pt x="1268" y="1722"/>
                  </a:lnTo>
                  <a:lnTo>
                    <a:pt x="1296" y="1709"/>
                  </a:lnTo>
                  <a:lnTo>
                    <a:pt x="1303" y="1705"/>
                  </a:lnTo>
                  <a:lnTo>
                    <a:pt x="1337" y="1695"/>
                  </a:lnTo>
                  <a:lnTo>
                    <a:pt x="1337" y="1695"/>
                  </a:lnTo>
                  <a:lnTo>
                    <a:pt x="1348" y="1687"/>
                  </a:lnTo>
                  <a:lnTo>
                    <a:pt x="1367" y="1677"/>
                  </a:lnTo>
                  <a:lnTo>
                    <a:pt x="1374" y="1674"/>
                  </a:lnTo>
                  <a:lnTo>
                    <a:pt x="1383" y="1671"/>
                  </a:lnTo>
                  <a:lnTo>
                    <a:pt x="1383" y="1671"/>
                  </a:lnTo>
                  <a:lnTo>
                    <a:pt x="1360" y="1630"/>
                  </a:lnTo>
                  <a:lnTo>
                    <a:pt x="1357" y="1624"/>
                  </a:lnTo>
                  <a:lnTo>
                    <a:pt x="1348" y="1602"/>
                  </a:lnTo>
                  <a:lnTo>
                    <a:pt x="1341" y="1580"/>
                  </a:lnTo>
                  <a:lnTo>
                    <a:pt x="1338" y="1571"/>
                  </a:lnTo>
                  <a:lnTo>
                    <a:pt x="1337" y="1561"/>
                  </a:lnTo>
                  <a:lnTo>
                    <a:pt x="1337" y="1548"/>
                  </a:lnTo>
                  <a:lnTo>
                    <a:pt x="1337" y="1548"/>
                  </a:lnTo>
                  <a:lnTo>
                    <a:pt x="1328" y="1542"/>
                  </a:lnTo>
                  <a:lnTo>
                    <a:pt x="1321" y="1534"/>
                  </a:lnTo>
                  <a:lnTo>
                    <a:pt x="1321" y="1534"/>
                  </a:lnTo>
                  <a:lnTo>
                    <a:pt x="1315" y="1527"/>
                  </a:lnTo>
                  <a:lnTo>
                    <a:pt x="1309" y="1520"/>
                  </a:lnTo>
                  <a:lnTo>
                    <a:pt x="1309" y="1519"/>
                  </a:lnTo>
                  <a:lnTo>
                    <a:pt x="1303" y="1510"/>
                  </a:lnTo>
                  <a:lnTo>
                    <a:pt x="1299" y="1502"/>
                  </a:lnTo>
                  <a:lnTo>
                    <a:pt x="1299" y="1502"/>
                  </a:lnTo>
                  <a:lnTo>
                    <a:pt x="1295" y="1492"/>
                  </a:lnTo>
                  <a:lnTo>
                    <a:pt x="1292" y="1482"/>
                  </a:lnTo>
                  <a:lnTo>
                    <a:pt x="1292" y="1482"/>
                  </a:lnTo>
                  <a:lnTo>
                    <a:pt x="971" y="1482"/>
                  </a:lnTo>
                  <a:lnTo>
                    <a:pt x="948" y="1480"/>
                  </a:lnTo>
                  <a:lnTo>
                    <a:pt x="946" y="1537"/>
                  </a:lnTo>
                  <a:lnTo>
                    <a:pt x="945" y="1595"/>
                  </a:lnTo>
                  <a:lnTo>
                    <a:pt x="942" y="1655"/>
                  </a:lnTo>
                  <a:lnTo>
                    <a:pt x="937" y="1721"/>
                  </a:lnTo>
                  <a:lnTo>
                    <a:pt x="931" y="1792"/>
                  </a:lnTo>
                  <a:lnTo>
                    <a:pt x="925" y="1823"/>
                  </a:lnTo>
                  <a:lnTo>
                    <a:pt x="913" y="1852"/>
                  </a:lnTo>
                  <a:lnTo>
                    <a:pt x="897" y="1879"/>
                  </a:lnTo>
                  <a:lnTo>
                    <a:pt x="875" y="1902"/>
                  </a:lnTo>
                  <a:lnTo>
                    <a:pt x="851" y="1921"/>
                  </a:lnTo>
                  <a:lnTo>
                    <a:pt x="851" y="1938"/>
                  </a:lnTo>
                  <a:lnTo>
                    <a:pt x="847" y="1972"/>
                  </a:lnTo>
                  <a:lnTo>
                    <a:pt x="838" y="2002"/>
                  </a:lnTo>
                  <a:lnTo>
                    <a:pt x="823" y="2030"/>
                  </a:lnTo>
                  <a:lnTo>
                    <a:pt x="802" y="2054"/>
                  </a:lnTo>
                  <a:lnTo>
                    <a:pt x="778" y="2075"/>
                  </a:lnTo>
                  <a:lnTo>
                    <a:pt x="750" y="2089"/>
                  </a:lnTo>
                  <a:lnTo>
                    <a:pt x="720" y="2099"/>
                  </a:lnTo>
                  <a:lnTo>
                    <a:pt x="686" y="2103"/>
                  </a:lnTo>
                  <a:lnTo>
                    <a:pt x="260" y="2103"/>
                  </a:lnTo>
                  <a:lnTo>
                    <a:pt x="227" y="2099"/>
                  </a:lnTo>
                  <a:lnTo>
                    <a:pt x="197" y="2089"/>
                  </a:lnTo>
                  <a:lnTo>
                    <a:pt x="169" y="2075"/>
                  </a:lnTo>
                  <a:lnTo>
                    <a:pt x="145" y="2054"/>
                  </a:lnTo>
                  <a:lnTo>
                    <a:pt x="124" y="2030"/>
                  </a:lnTo>
                  <a:lnTo>
                    <a:pt x="110" y="2002"/>
                  </a:lnTo>
                  <a:lnTo>
                    <a:pt x="100" y="1972"/>
                  </a:lnTo>
                  <a:lnTo>
                    <a:pt x="96" y="1938"/>
                  </a:lnTo>
                  <a:lnTo>
                    <a:pt x="96" y="1921"/>
                  </a:lnTo>
                  <a:lnTo>
                    <a:pt x="71" y="1902"/>
                  </a:lnTo>
                  <a:lnTo>
                    <a:pt x="50" y="1879"/>
                  </a:lnTo>
                  <a:lnTo>
                    <a:pt x="35" y="1852"/>
                  </a:lnTo>
                  <a:lnTo>
                    <a:pt x="23" y="1823"/>
                  </a:lnTo>
                  <a:lnTo>
                    <a:pt x="17" y="1792"/>
                  </a:lnTo>
                  <a:lnTo>
                    <a:pt x="11" y="1724"/>
                  </a:lnTo>
                  <a:lnTo>
                    <a:pt x="6" y="1661"/>
                  </a:lnTo>
                  <a:lnTo>
                    <a:pt x="2" y="1603"/>
                  </a:lnTo>
                  <a:lnTo>
                    <a:pt x="1" y="1548"/>
                  </a:lnTo>
                  <a:lnTo>
                    <a:pt x="0" y="1493"/>
                  </a:lnTo>
                  <a:lnTo>
                    <a:pt x="0" y="1439"/>
                  </a:lnTo>
                  <a:lnTo>
                    <a:pt x="1" y="1383"/>
                  </a:lnTo>
                  <a:lnTo>
                    <a:pt x="3" y="1325"/>
                  </a:lnTo>
                  <a:lnTo>
                    <a:pt x="7" y="1262"/>
                  </a:lnTo>
                  <a:lnTo>
                    <a:pt x="13" y="1195"/>
                  </a:lnTo>
                  <a:lnTo>
                    <a:pt x="18" y="1158"/>
                  </a:lnTo>
                  <a:lnTo>
                    <a:pt x="30" y="1125"/>
                  </a:lnTo>
                  <a:lnTo>
                    <a:pt x="47" y="1093"/>
                  </a:lnTo>
                  <a:lnTo>
                    <a:pt x="67" y="1065"/>
                  </a:lnTo>
                  <a:lnTo>
                    <a:pt x="93" y="1040"/>
                  </a:lnTo>
                  <a:lnTo>
                    <a:pt x="122" y="1018"/>
                  </a:lnTo>
                  <a:lnTo>
                    <a:pt x="153" y="1002"/>
                  </a:lnTo>
                  <a:lnTo>
                    <a:pt x="187" y="990"/>
                  </a:lnTo>
                  <a:lnTo>
                    <a:pt x="194" y="986"/>
                  </a:lnTo>
                  <a:lnTo>
                    <a:pt x="203" y="981"/>
                  </a:lnTo>
                  <a:lnTo>
                    <a:pt x="203" y="981"/>
                  </a:lnTo>
                  <a:lnTo>
                    <a:pt x="189" y="954"/>
                  </a:lnTo>
                  <a:lnTo>
                    <a:pt x="189" y="953"/>
                  </a:lnTo>
                  <a:lnTo>
                    <a:pt x="179" y="924"/>
                  </a:lnTo>
                  <a:lnTo>
                    <a:pt x="175" y="902"/>
                  </a:lnTo>
                  <a:lnTo>
                    <a:pt x="158" y="884"/>
                  </a:lnTo>
                  <a:lnTo>
                    <a:pt x="146" y="863"/>
                  </a:lnTo>
                  <a:lnTo>
                    <a:pt x="137" y="840"/>
                  </a:lnTo>
                  <a:lnTo>
                    <a:pt x="135" y="815"/>
                  </a:lnTo>
                  <a:lnTo>
                    <a:pt x="135" y="774"/>
                  </a:lnTo>
                  <a:lnTo>
                    <a:pt x="137" y="752"/>
                  </a:lnTo>
                  <a:lnTo>
                    <a:pt x="144" y="730"/>
                  </a:lnTo>
                  <a:lnTo>
                    <a:pt x="154" y="711"/>
                  </a:lnTo>
                  <a:lnTo>
                    <a:pt x="164" y="671"/>
                  </a:lnTo>
                  <a:lnTo>
                    <a:pt x="181" y="631"/>
                  </a:lnTo>
                  <a:lnTo>
                    <a:pt x="204" y="591"/>
                  </a:lnTo>
                  <a:lnTo>
                    <a:pt x="211" y="567"/>
                  </a:lnTo>
                  <a:lnTo>
                    <a:pt x="225" y="539"/>
                  </a:lnTo>
                  <a:lnTo>
                    <a:pt x="241" y="515"/>
                  </a:lnTo>
                  <a:lnTo>
                    <a:pt x="263" y="495"/>
                  </a:lnTo>
                  <a:lnTo>
                    <a:pt x="287" y="477"/>
                  </a:lnTo>
                  <a:lnTo>
                    <a:pt x="315" y="463"/>
                  </a:lnTo>
                  <a:lnTo>
                    <a:pt x="344" y="455"/>
                  </a:lnTo>
                  <a:lnTo>
                    <a:pt x="376" y="449"/>
                  </a:lnTo>
                  <a:lnTo>
                    <a:pt x="411" y="445"/>
                  </a:lnTo>
                  <a:lnTo>
                    <a:pt x="449" y="444"/>
                  </a:lnTo>
                  <a:lnTo>
                    <a:pt x="453" y="444"/>
                  </a:lnTo>
                  <a:lnTo>
                    <a:pt x="453" y="177"/>
                  </a:lnTo>
                  <a:lnTo>
                    <a:pt x="458" y="140"/>
                  </a:lnTo>
                  <a:lnTo>
                    <a:pt x="469" y="108"/>
                  </a:lnTo>
                  <a:lnTo>
                    <a:pt x="486" y="78"/>
                  </a:lnTo>
                  <a:lnTo>
                    <a:pt x="509" y="51"/>
                  </a:lnTo>
                  <a:lnTo>
                    <a:pt x="535" y="30"/>
                  </a:lnTo>
                  <a:lnTo>
                    <a:pt x="568" y="13"/>
                  </a:lnTo>
                  <a:lnTo>
                    <a:pt x="602" y="4"/>
                  </a:lnTo>
                  <a:lnTo>
                    <a:pt x="639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6"/>
            <p:cNvSpPr>
              <a:spLocks noEditPoints="1"/>
            </p:cNvSpPr>
            <p:nvPr/>
          </p:nvSpPr>
          <p:spPr bwMode="auto">
            <a:xfrm>
              <a:off x="3435511" y="4966222"/>
              <a:ext cx="433714" cy="503108"/>
            </a:xfrm>
            <a:custGeom>
              <a:avLst/>
              <a:gdLst>
                <a:gd name="T0" fmla="*/ 1750 w 2003"/>
                <a:gd name="T1" fmla="*/ 1227 h 2324"/>
                <a:gd name="T2" fmla="*/ 1955 w 2003"/>
                <a:gd name="T3" fmla="*/ 1286 h 2324"/>
                <a:gd name="T4" fmla="*/ 2001 w 2003"/>
                <a:gd name="T5" fmla="*/ 1568 h 2324"/>
                <a:gd name="T6" fmla="*/ 1993 w 2003"/>
                <a:gd name="T7" fmla="*/ 1929 h 2324"/>
                <a:gd name="T8" fmla="*/ 1936 w 2003"/>
                <a:gd name="T9" fmla="*/ 2131 h 2324"/>
                <a:gd name="T10" fmla="*/ 1892 w 2003"/>
                <a:gd name="T11" fmla="*/ 2141 h 2324"/>
                <a:gd name="T12" fmla="*/ 1843 w 2003"/>
                <a:gd name="T13" fmla="*/ 2321 h 2324"/>
                <a:gd name="T14" fmla="*/ 1244 w 2003"/>
                <a:gd name="T15" fmla="*/ 2284 h 2324"/>
                <a:gd name="T16" fmla="*/ 1226 w 2003"/>
                <a:gd name="T17" fmla="*/ 2137 h 2324"/>
                <a:gd name="T18" fmla="*/ 1148 w 2003"/>
                <a:gd name="T19" fmla="*/ 2090 h 2324"/>
                <a:gd name="T20" fmla="*/ 1123 w 2003"/>
                <a:gd name="T21" fmla="*/ 1746 h 2324"/>
                <a:gd name="T22" fmla="*/ 1137 w 2003"/>
                <a:gd name="T23" fmla="*/ 1362 h 2324"/>
                <a:gd name="T24" fmla="*/ 1240 w 2003"/>
                <a:gd name="T25" fmla="*/ 1239 h 2324"/>
                <a:gd name="T26" fmla="*/ 1495 w 2003"/>
                <a:gd name="T27" fmla="*/ 1221 h 2324"/>
                <a:gd name="T28" fmla="*/ 1670 w 2003"/>
                <a:gd name="T29" fmla="*/ 908 h 2324"/>
                <a:gd name="T30" fmla="*/ 1770 w 2003"/>
                <a:gd name="T31" fmla="*/ 955 h 2324"/>
                <a:gd name="T32" fmla="*/ 1737 w 2003"/>
                <a:gd name="T33" fmla="*/ 1065 h 2324"/>
                <a:gd name="T34" fmla="*/ 1579 w 2003"/>
                <a:gd name="T35" fmla="*/ 1107 h 2324"/>
                <a:gd name="T36" fmla="*/ 1436 w 2003"/>
                <a:gd name="T37" fmla="*/ 1108 h 2324"/>
                <a:gd name="T38" fmla="*/ 1345 w 2003"/>
                <a:gd name="T39" fmla="*/ 964 h 2324"/>
                <a:gd name="T40" fmla="*/ 1406 w 2003"/>
                <a:gd name="T41" fmla="*/ 917 h 2324"/>
                <a:gd name="T42" fmla="*/ 1568 w 2003"/>
                <a:gd name="T43" fmla="*/ 584 h 2324"/>
                <a:gd name="T44" fmla="*/ 1747 w 2003"/>
                <a:gd name="T45" fmla="*/ 648 h 2324"/>
                <a:gd name="T46" fmla="*/ 1811 w 2003"/>
                <a:gd name="T47" fmla="*/ 769 h 2324"/>
                <a:gd name="T48" fmla="*/ 1808 w 2003"/>
                <a:gd name="T49" fmla="*/ 890 h 2324"/>
                <a:gd name="T50" fmla="*/ 1718 w 2003"/>
                <a:gd name="T51" fmla="*/ 810 h 2324"/>
                <a:gd name="T52" fmla="*/ 1576 w 2003"/>
                <a:gd name="T53" fmla="*/ 799 h 2324"/>
                <a:gd name="T54" fmla="*/ 1450 w 2003"/>
                <a:gd name="T55" fmla="*/ 804 h 2324"/>
                <a:gd name="T56" fmla="*/ 1331 w 2003"/>
                <a:gd name="T57" fmla="*/ 859 h 2324"/>
                <a:gd name="T58" fmla="*/ 1308 w 2003"/>
                <a:gd name="T59" fmla="*/ 802 h 2324"/>
                <a:gd name="T60" fmla="*/ 1350 w 2003"/>
                <a:gd name="T61" fmla="*/ 689 h 2324"/>
                <a:gd name="T62" fmla="*/ 1492 w 2003"/>
                <a:gd name="T63" fmla="*/ 592 h 2324"/>
                <a:gd name="T64" fmla="*/ 459 w 2003"/>
                <a:gd name="T65" fmla="*/ 521 h 2324"/>
                <a:gd name="T66" fmla="*/ 669 w 2003"/>
                <a:gd name="T67" fmla="*/ 563 h 2324"/>
                <a:gd name="T68" fmla="*/ 715 w 2003"/>
                <a:gd name="T69" fmla="*/ 817 h 2324"/>
                <a:gd name="T70" fmla="*/ 706 w 2003"/>
                <a:gd name="T71" fmla="*/ 1145 h 2324"/>
                <a:gd name="T72" fmla="*/ 638 w 2003"/>
                <a:gd name="T73" fmla="*/ 1264 h 2324"/>
                <a:gd name="T74" fmla="*/ 620 w 2003"/>
                <a:gd name="T75" fmla="*/ 1368 h 2324"/>
                <a:gd name="T76" fmla="*/ 145 w 2003"/>
                <a:gd name="T77" fmla="*/ 1417 h 2324"/>
                <a:gd name="T78" fmla="*/ 97 w 2003"/>
                <a:gd name="T79" fmla="*/ 1269 h 2324"/>
                <a:gd name="T80" fmla="*/ 70 w 2003"/>
                <a:gd name="T81" fmla="*/ 1263 h 2324"/>
                <a:gd name="T82" fmla="*/ 7 w 2003"/>
                <a:gd name="T83" fmla="*/ 1084 h 2324"/>
                <a:gd name="T84" fmla="*/ 4 w 2003"/>
                <a:gd name="T85" fmla="*/ 760 h 2324"/>
                <a:gd name="T86" fmla="*/ 68 w 2003"/>
                <a:gd name="T87" fmla="*/ 546 h 2324"/>
                <a:gd name="T88" fmla="*/ 295 w 2003"/>
                <a:gd name="T89" fmla="*/ 518 h 2324"/>
                <a:gd name="T90" fmla="*/ 447 w 2003"/>
                <a:gd name="T91" fmla="*/ 264 h 2324"/>
                <a:gd name="T92" fmla="*/ 532 w 2003"/>
                <a:gd name="T93" fmla="*/ 307 h 2324"/>
                <a:gd name="T94" fmla="*/ 459 w 2003"/>
                <a:gd name="T95" fmla="*/ 428 h 2324"/>
                <a:gd name="T96" fmla="*/ 343 w 2003"/>
                <a:gd name="T97" fmla="*/ 426 h 2324"/>
                <a:gd name="T98" fmla="*/ 205 w 2003"/>
                <a:gd name="T99" fmla="*/ 382 h 2324"/>
                <a:gd name="T100" fmla="*/ 199 w 2003"/>
                <a:gd name="T101" fmla="*/ 291 h 2324"/>
                <a:gd name="T102" fmla="*/ 324 w 2003"/>
                <a:gd name="T103" fmla="*/ 261 h 2324"/>
                <a:gd name="T104" fmla="*/ 477 w 2003"/>
                <a:gd name="T105" fmla="*/ 29 h 2324"/>
                <a:gd name="T106" fmla="*/ 556 w 2003"/>
                <a:gd name="T107" fmla="*/ 130 h 2324"/>
                <a:gd name="T108" fmla="*/ 579 w 2003"/>
                <a:gd name="T109" fmla="*/ 245 h 2324"/>
                <a:gd name="T110" fmla="*/ 498 w 2003"/>
                <a:gd name="T111" fmla="*/ 188 h 2324"/>
                <a:gd name="T112" fmla="*/ 372 w 2003"/>
                <a:gd name="T113" fmla="*/ 175 h 2324"/>
                <a:gd name="T114" fmla="*/ 252 w 2003"/>
                <a:gd name="T115" fmla="*/ 180 h 2324"/>
                <a:gd name="T116" fmla="*/ 162 w 2003"/>
                <a:gd name="T117" fmla="*/ 238 h 2324"/>
                <a:gd name="T118" fmla="*/ 153 w 2003"/>
                <a:gd name="T119" fmla="*/ 162 h 2324"/>
                <a:gd name="T120" fmla="*/ 217 w 2003"/>
                <a:gd name="T121" fmla="*/ 49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03" h="2324">
                  <a:moveTo>
                    <a:pt x="1563" y="1220"/>
                  </a:moveTo>
                  <a:lnTo>
                    <a:pt x="1596" y="1220"/>
                  </a:lnTo>
                  <a:lnTo>
                    <a:pt x="1629" y="1221"/>
                  </a:lnTo>
                  <a:lnTo>
                    <a:pt x="1667" y="1222"/>
                  </a:lnTo>
                  <a:lnTo>
                    <a:pt x="1707" y="1224"/>
                  </a:lnTo>
                  <a:lnTo>
                    <a:pt x="1750" y="1227"/>
                  </a:lnTo>
                  <a:lnTo>
                    <a:pt x="1801" y="1230"/>
                  </a:lnTo>
                  <a:lnTo>
                    <a:pt x="1858" y="1234"/>
                  </a:lnTo>
                  <a:lnTo>
                    <a:pt x="1886" y="1239"/>
                  </a:lnTo>
                  <a:lnTo>
                    <a:pt x="1911" y="1250"/>
                  </a:lnTo>
                  <a:lnTo>
                    <a:pt x="1934" y="1266"/>
                  </a:lnTo>
                  <a:lnTo>
                    <a:pt x="1955" y="1286"/>
                  </a:lnTo>
                  <a:lnTo>
                    <a:pt x="1970" y="1309"/>
                  </a:lnTo>
                  <a:lnTo>
                    <a:pt x="1981" y="1334"/>
                  </a:lnTo>
                  <a:lnTo>
                    <a:pt x="1987" y="1362"/>
                  </a:lnTo>
                  <a:lnTo>
                    <a:pt x="1992" y="1436"/>
                  </a:lnTo>
                  <a:lnTo>
                    <a:pt x="1997" y="1505"/>
                  </a:lnTo>
                  <a:lnTo>
                    <a:pt x="2001" y="1568"/>
                  </a:lnTo>
                  <a:lnTo>
                    <a:pt x="2002" y="1628"/>
                  </a:lnTo>
                  <a:lnTo>
                    <a:pt x="2003" y="1688"/>
                  </a:lnTo>
                  <a:lnTo>
                    <a:pt x="2002" y="1746"/>
                  </a:lnTo>
                  <a:lnTo>
                    <a:pt x="2001" y="1805"/>
                  </a:lnTo>
                  <a:lnTo>
                    <a:pt x="1998" y="1865"/>
                  </a:lnTo>
                  <a:lnTo>
                    <a:pt x="1993" y="1929"/>
                  </a:lnTo>
                  <a:lnTo>
                    <a:pt x="1988" y="1997"/>
                  </a:lnTo>
                  <a:lnTo>
                    <a:pt x="1982" y="2071"/>
                  </a:lnTo>
                  <a:lnTo>
                    <a:pt x="1978" y="2090"/>
                  </a:lnTo>
                  <a:lnTo>
                    <a:pt x="1967" y="2107"/>
                  </a:lnTo>
                  <a:lnTo>
                    <a:pt x="1953" y="2122"/>
                  </a:lnTo>
                  <a:lnTo>
                    <a:pt x="1936" y="2131"/>
                  </a:lnTo>
                  <a:lnTo>
                    <a:pt x="1917" y="2135"/>
                  </a:lnTo>
                  <a:lnTo>
                    <a:pt x="1905" y="2136"/>
                  </a:lnTo>
                  <a:lnTo>
                    <a:pt x="1899" y="2137"/>
                  </a:lnTo>
                  <a:lnTo>
                    <a:pt x="1897" y="2139"/>
                  </a:lnTo>
                  <a:lnTo>
                    <a:pt x="1895" y="2140"/>
                  </a:lnTo>
                  <a:lnTo>
                    <a:pt x="1892" y="2141"/>
                  </a:lnTo>
                  <a:lnTo>
                    <a:pt x="1883" y="2142"/>
                  </a:lnTo>
                  <a:lnTo>
                    <a:pt x="1883" y="2264"/>
                  </a:lnTo>
                  <a:lnTo>
                    <a:pt x="1881" y="2284"/>
                  </a:lnTo>
                  <a:lnTo>
                    <a:pt x="1872" y="2299"/>
                  </a:lnTo>
                  <a:lnTo>
                    <a:pt x="1859" y="2313"/>
                  </a:lnTo>
                  <a:lnTo>
                    <a:pt x="1843" y="2321"/>
                  </a:lnTo>
                  <a:lnTo>
                    <a:pt x="1825" y="2324"/>
                  </a:lnTo>
                  <a:lnTo>
                    <a:pt x="1300" y="2324"/>
                  </a:lnTo>
                  <a:lnTo>
                    <a:pt x="1281" y="2321"/>
                  </a:lnTo>
                  <a:lnTo>
                    <a:pt x="1265" y="2313"/>
                  </a:lnTo>
                  <a:lnTo>
                    <a:pt x="1252" y="2299"/>
                  </a:lnTo>
                  <a:lnTo>
                    <a:pt x="1244" y="2284"/>
                  </a:lnTo>
                  <a:lnTo>
                    <a:pt x="1241" y="2264"/>
                  </a:lnTo>
                  <a:lnTo>
                    <a:pt x="1241" y="2142"/>
                  </a:lnTo>
                  <a:lnTo>
                    <a:pt x="1233" y="2141"/>
                  </a:lnTo>
                  <a:lnTo>
                    <a:pt x="1229" y="2140"/>
                  </a:lnTo>
                  <a:lnTo>
                    <a:pt x="1228" y="2139"/>
                  </a:lnTo>
                  <a:lnTo>
                    <a:pt x="1226" y="2137"/>
                  </a:lnTo>
                  <a:lnTo>
                    <a:pt x="1219" y="2136"/>
                  </a:lnTo>
                  <a:lnTo>
                    <a:pt x="1207" y="2135"/>
                  </a:lnTo>
                  <a:lnTo>
                    <a:pt x="1189" y="2131"/>
                  </a:lnTo>
                  <a:lnTo>
                    <a:pt x="1172" y="2122"/>
                  </a:lnTo>
                  <a:lnTo>
                    <a:pt x="1158" y="2107"/>
                  </a:lnTo>
                  <a:lnTo>
                    <a:pt x="1148" y="2090"/>
                  </a:lnTo>
                  <a:lnTo>
                    <a:pt x="1143" y="2071"/>
                  </a:lnTo>
                  <a:lnTo>
                    <a:pt x="1136" y="1997"/>
                  </a:lnTo>
                  <a:lnTo>
                    <a:pt x="1131" y="1929"/>
                  </a:lnTo>
                  <a:lnTo>
                    <a:pt x="1128" y="1865"/>
                  </a:lnTo>
                  <a:lnTo>
                    <a:pt x="1124" y="1805"/>
                  </a:lnTo>
                  <a:lnTo>
                    <a:pt x="1123" y="1746"/>
                  </a:lnTo>
                  <a:lnTo>
                    <a:pt x="1123" y="1688"/>
                  </a:lnTo>
                  <a:lnTo>
                    <a:pt x="1123" y="1628"/>
                  </a:lnTo>
                  <a:lnTo>
                    <a:pt x="1125" y="1568"/>
                  </a:lnTo>
                  <a:lnTo>
                    <a:pt x="1128" y="1505"/>
                  </a:lnTo>
                  <a:lnTo>
                    <a:pt x="1132" y="1436"/>
                  </a:lnTo>
                  <a:lnTo>
                    <a:pt x="1137" y="1362"/>
                  </a:lnTo>
                  <a:lnTo>
                    <a:pt x="1143" y="1334"/>
                  </a:lnTo>
                  <a:lnTo>
                    <a:pt x="1154" y="1309"/>
                  </a:lnTo>
                  <a:lnTo>
                    <a:pt x="1170" y="1286"/>
                  </a:lnTo>
                  <a:lnTo>
                    <a:pt x="1190" y="1266"/>
                  </a:lnTo>
                  <a:lnTo>
                    <a:pt x="1213" y="1250"/>
                  </a:lnTo>
                  <a:lnTo>
                    <a:pt x="1240" y="1239"/>
                  </a:lnTo>
                  <a:lnTo>
                    <a:pt x="1267" y="1234"/>
                  </a:lnTo>
                  <a:lnTo>
                    <a:pt x="1323" y="1230"/>
                  </a:lnTo>
                  <a:lnTo>
                    <a:pt x="1374" y="1227"/>
                  </a:lnTo>
                  <a:lnTo>
                    <a:pt x="1419" y="1224"/>
                  </a:lnTo>
                  <a:lnTo>
                    <a:pt x="1459" y="1222"/>
                  </a:lnTo>
                  <a:lnTo>
                    <a:pt x="1495" y="1221"/>
                  </a:lnTo>
                  <a:lnTo>
                    <a:pt x="1529" y="1220"/>
                  </a:lnTo>
                  <a:lnTo>
                    <a:pt x="1563" y="1220"/>
                  </a:lnTo>
                  <a:close/>
                  <a:moveTo>
                    <a:pt x="1560" y="903"/>
                  </a:moveTo>
                  <a:lnTo>
                    <a:pt x="1602" y="903"/>
                  </a:lnTo>
                  <a:lnTo>
                    <a:pt x="1639" y="905"/>
                  </a:lnTo>
                  <a:lnTo>
                    <a:pt x="1670" y="908"/>
                  </a:lnTo>
                  <a:lnTo>
                    <a:pt x="1695" y="911"/>
                  </a:lnTo>
                  <a:lnTo>
                    <a:pt x="1716" y="917"/>
                  </a:lnTo>
                  <a:lnTo>
                    <a:pt x="1735" y="926"/>
                  </a:lnTo>
                  <a:lnTo>
                    <a:pt x="1749" y="935"/>
                  </a:lnTo>
                  <a:lnTo>
                    <a:pt x="1761" y="946"/>
                  </a:lnTo>
                  <a:lnTo>
                    <a:pt x="1770" y="955"/>
                  </a:lnTo>
                  <a:lnTo>
                    <a:pt x="1774" y="961"/>
                  </a:lnTo>
                  <a:lnTo>
                    <a:pt x="1777" y="964"/>
                  </a:lnTo>
                  <a:lnTo>
                    <a:pt x="1785" y="978"/>
                  </a:lnTo>
                  <a:lnTo>
                    <a:pt x="1773" y="1009"/>
                  </a:lnTo>
                  <a:lnTo>
                    <a:pt x="1758" y="1038"/>
                  </a:lnTo>
                  <a:lnTo>
                    <a:pt x="1737" y="1065"/>
                  </a:lnTo>
                  <a:lnTo>
                    <a:pt x="1713" y="1089"/>
                  </a:lnTo>
                  <a:lnTo>
                    <a:pt x="1686" y="1108"/>
                  </a:lnTo>
                  <a:lnTo>
                    <a:pt x="1658" y="1108"/>
                  </a:lnTo>
                  <a:lnTo>
                    <a:pt x="1629" y="1108"/>
                  </a:lnTo>
                  <a:lnTo>
                    <a:pt x="1602" y="1107"/>
                  </a:lnTo>
                  <a:lnTo>
                    <a:pt x="1579" y="1107"/>
                  </a:lnTo>
                  <a:lnTo>
                    <a:pt x="1560" y="1107"/>
                  </a:lnTo>
                  <a:lnTo>
                    <a:pt x="1544" y="1107"/>
                  </a:lnTo>
                  <a:lnTo>
                    <a:pt x="1521" y="1107"/>
                  </a:lnTo>
                  <a:lnTo>
                    <a:pt x="1493" y="1108"/>
                  </a:lnTo>
                  <a:lnTo>
                    <a:pt x="1464" y="1108"/>
                  </a:lnTo>
                  <a:lnTo>
                    <a:pt x="1436" y="1108"/>
                  </a:lnTo>
                  <a:lnTo>
                    <a:pt x="1409" y="1089"/>
                  </a:lnTo>
                  <a:lnTo>
                    <a:pt x="1385" y="1065"/>
                  </a:lnTo>
                  <a:lnTo>
                    <a:pt x="1365" y="1038"/>
                  </a:lnTo>
                  <a:lnTo>
                    <a:pt x="1349" y="1009"/>
                  </a:lnTo>
                  <a:lnTo>
                    <a:pt x="1337" y="978"/>
                  </a:lnTo>
                  <a:lnTo>
                    <a:pt x="1345" y="964"/>
                  </a:lnTo>
                  <a:lnTo>
                    <a:pt x="1348" y="961"/>
                  </a:lnTo>
                  <a:lnTo>
                    <a:pt x="1352" y="955"/>
                  </a:lnTo>
                  <a:lnTo>
                    <a:pt x="1361" y="946"/>
                  </a:lnTo>
                  <a:lnTo>
                    <a:pt x="1373" y="935"/>
                  </a:lnTo>
                  <a:lnTo>
                    <a:pt x="1388" y="926"/>
                  </a:lnTo>
                  <a:lnTo>
                    <a:pt x="1406" y="917"/>
                  </a:lnTo>
                  <a:lnTo>
                    <a:pt x="1427" y="911"/>
                  </a:lnTo>
                  <a:lnTo>
                    <a:pt x="1452" y="908"/>
                  </a:lnTo>
                  <a:lnTo>
                    <a:pt x="1483" y="905"/>
                  </a:lnTo>
                  <a:lnTo>
                    <a:pt x="1519" y="903"/>
                  </a:lnTo>
                  <a:lnTo>
                    <a:pt x="1560" y="903"/>
                  </a:lnTo>
                  <a:close/>
                  <a:moveTo>
                    <a:pt x="1568" y="584"/>
                  </a:moveTo>
                  <a:lnTo>
                    <a:pt x="1608" y="586"/>
                  </a:lnTo>
                  <a:lnTo>
                    <a:pt x="1643" y="592"/>
                  </a:lnTo>
                  <a:lnTo>
                    <a:pt x="1674" y="602"/>
                  </a:lnTo>
                  <a:lnTo>
                    <a:pt x="1702" y="615"/>
                  </a:lnTo>
                  <a:lnTo>
                    <a:pt x="1726" y="631"/>
                  </a:lnTo>
                  <a:lnTo>
                    <a:pt x="1747" y="648"/>
                  </a:lnTo>
                  <a:lnTo>
                    <a:pt x="1764" y="667"/>
                  </a:lnTo>
                  <a:lnTo>
                    <a:pt x="1778" y="688"/>
                  </a:lnTo>
                  <a:lnTo>
                    <a:pt x="1790" y="708"/>
                  </a:lnTo>
                  <a:lnTo>
                    <a:pt x="1800" y="729"/>
                  </a:lnTo>
                  <a:lnTo>
                    <a:pt x="1806" y="749"/>
                  </a:lnTo>
                  <a:lnTo>
                    <a:pt x="1811" y="769"/>
                  </a:lnTo>
                  <a:lnTo>
                    <a:pt x="1814" y="787"/>
                  </a:lnTo>
                  <a:lnTo>
                    <a:pt x="1816" y="802"/>
                  </a:lnTo>
                  <a:lnTo>
                    <a:pt x="1814" y="816"/>
                  </a:lnTo>
                  <a:lnTo>
                    <a:pt x="1834" y="834"/>
                  </a:lnTo>
                  <a:lnTo>
                    <a:pt x="1834" y="885"/>
                  </a:lnTo>
                  <a:lnTo>
                    <a:pt x="1808" y="890"/>
                  </a:lnTo>
                  <a:lnTo>
                    <a:pt x="1801" y="875"/>
                  </a:lnTo>
                  <a:lnTo>
                    <a:pt x="1791" y="859"/>
                  </a:lnTo>
                  <a:lnTo>
                    <a:pt x="1777" y="842"/>
                  </a:lnTo>
                  <a:lnTo>
                    <a:pt x="1758" y="827"/>
                  </a:lnTo>
                  <a:lnTo>
                    <a:pt x="1733" y="815"/>
                  </a:lnTo>
                  <a:lnTo>
                    <a:pt x="1718" y="810"/>
                  </a:lnTo>
                  <a:lnTo>
                    <a:pt x="1696" y="806"/>
                  </a:lnTo>
                  <a:lnTo>
                    <a:pt x="1672" y="804"/>
                  </a:lnTo>
                  <a:lnTo>
                    <a:pt x="1646" y="801"/>
                  </a:lnTo>
                  <a:lnTo>
                    <a:pt x="1621" y="800"/>
                  </a:lnTo>
                  <a:lnTo>
                    <a:pt x="1597" y="799"/>
                  </a:lnTo>
                  <a:lnTo>
                    <a:pt x="1576" y="799"/>
                  </a:lnTo>
                  <a:lnTo>
                    <a:pt x="1560" y="799"/>
                  </a:lnTo>
                  <a:lnTo>
                    <a:pt x="1546" y="799"/>
                  </a:lnTo>
                  <a:lnTo>
                    <a:pt x="1525" y="799"/>
                  </a:lnTo>
                  <a:lnTo>
                    <a:pt x="1501" y="800"/>
                  </a:lnTo>
                  <a:lnTo>
                    <a:pt x="1476" y="801"/>
                  </a:lnTo>
                  <a:lnTo>
                    <a:pt x="1450" y="804"/>
                  </a:lnTo>
                  <a:lnTo>
                    <a:pt x="1426" y="806"/>
                  </a:lnTo>
                  <a:lnTo>
                    <a:pt x="1404" y="810"/>
                  </a:lnTo>
                  <a:lnTo>
                    <a:pt x="1389" y="815"/>
                  </a:lnTo>
                  <a:lnTo>
                    <a:pt x="1365" y="827"/>
                  </a:lnTo>
                  <a:lnTo>
                    <a:pt x="1345" y="842"/>
                  </a:lnTo>
                  <a:lnTo>
                    <a:pt x="1331" y="859"/>
                  </a:lnTo>
                  <a:lnTo>
                    <a:pt x="1320" y="875"/>
                  </a:lnTo>
                  <a:lnTo>
                    <a:pt x="1314" y="890"/>
                  </a:lnTo>
                  <a:lnTo>
                    <a:pt x="1288" y="885"/>
                  </a:lnTo>
                  <a:lnTo>
                    <a:pt x="1288" y="834"/>
                  </a:lnTo>
                  <a:lnTo>
                    <a:pt x="1308" y="816"/>
                  </a:lnTo>
                  <a:lnTo>
                    <a:pt x="1308" y="802"/>
                  </a:lnTo>
                  <a:lnTo>
                    <a:pt x="1309" y="787"/>
                  </a:lnTo>
                  <a:lnTo>
                    <a:pt x="1313" y="770"/>
                  </a:lnTo>
                  <a:lnTo>
                    <a:pt x="1319" y="750"/>
                  </a:lnTo>
                  <a:lnTo>
                    <a:pt x="1326" y="730"/>
                  </a:lnTo>
                  <a:lnTo>
                    <a:pt x="1337" y="709"/>
                  </a:lnTo>
                  <a:lnTo>
                    <a:pt x="1350" y="689"/>
                  </a:lnTo>
                  <a:lnTo>
                    <a:pt x="1366" y="668"/>
                  </a:lnTo>
                  <a:lnTo>
                    <a:pt x="1384" y="649"/>
                  </a:lnTo>
                  <a:lnTo>
                    <a:pt x="1406" y="631"/>
                  </a:lnTo>
                  <a:lnTo>
                    <a:pt x="1431" y="615"/>
                  </a:lnTo>
                  <a:lnTo>
                    <a:pt x="1460" y="602"/>
                  </a:lnTo>
                  <a:lnTo>
                    <a:pt x="1492" y="592"/>
                  </a:lnTo>
                  <a:lnTo>
                    <a:pt x="1528" y="586"/>
                  </a:lnTo>
                  <a:lnTo>
                    <a:pt x="1568" y="584"/>
                  </a:lnTo>
                  <a:close/>
                  <a:moveTo>
                    <a:pt x="359" y="517"/>
                  </a:moveTo>
                  <a:lnTo>
                    <a:pt x="390" y="517"/>
                  </a:lnTo>
                  <a:lnTo>
                    <a:pt x="423" y="518"/>
                  </a:lnTo>
                  <a:lnTo>
                    <a:pt x="459" y="521"/>
                  </a:lnTo>
                  <a:lnTo>
                    <a:pt x="499" y="523"/>
                  </a:lnTo>
                  <a:lnTo>
                    <a:pt x="546" y="526"/>
                  </a:lnTo>
                  <a:lnTo>
                    <a:pt x="599" y="529"/>
                  </a:lnTo>
                  <a:lnTo>
                    <a:pt x="625" y="535"/>
                  </a:lnTo>
                  <a:lnTo>
                    <a:pt x="649" y="546"/>
                  </a:lnTo>
                  <a:lnTo>
                    <a:pt x="669" y="563"/>
                  </a:lnTo>
                  <a:lnTo>
                    <a:pt x="686" y="584"/>
                  </a:lnTo>
                  <a:lnTo>
                    <a:pt x="698" y="608"/>
                  </a:lnTo>
                  <a:lnTo>
                    <a:pt x="704" y="633"/>
                  </a:lnTo>
                  <a:lnTo>
                    <a:pt x="709" y="700"/>
                  </a:lnTo>
                  <a:lnTo>
                    <a:pt x="713" y="760"/>
                  </a:lnTo>
                  <a:lnTo>
                    <a:pt x="715" y="817"/>
                  </a:lnTo>
                  <a:lnTo>
                    <a:pt x="717" y="870"/>
                  </a:lnTo>
                  <a:lnTo>
                    <a:pt x="717" y="922"/>
                  </a:lnTo>
                  <a:lnTo>
                    <a:pt x="717" y="974"/>
                  </a:lnTo>
                  <a:lnTo>
                    <a:pt x="714" y="1029"/>
                  </a:lnTo>
                  <a:lnTo>
                    <a:pt x="710" y="1084"/>
                  </a:lnTo>
                  <a:lnTo>
                    <a:pt x="706" y="1145"/>
                  </a:lnTo>
                  <a:lnTo>
                    <a:pt x="700" y="1211"/>
                  </a:lnTo>
                  <a:lnTo>
                    <a:pt x="695" y="1230"/>
                  </a:lnTo>
                  <a:lnTo>
                    <a:pt x="683" y="1246"/>
                  </a:lnTo>
                  <a:lnTo>
                    <a:pt x="666" y="1258"/>
                  </a:lnTo>
                  <a:lnTo>
                    <a:pt x="648" y="1263"/>
                  </a:lnTo>
                  <a:lnTo>
                    <a:pt x="638" y="1264"/>
                  </a:lnTo>
                  <a:lnTo>
                    <a:pt x="633" y="1266"/>
                  </a:lnTo>
                  <a:lnTo>
                    <a:pt x="631" y="1267"/>
                  </a:lnTo>
                  <a:lnTo>
                    <a:pt x="629" y="1267"/>
                  </a:lnTo>
                  <a:lnTo>
                    <a:pt x="627" y="1268"/>
                  </a:lnTo>
                  <a:lnTo>
                    <a:pt x="620" y="1269"/>
                  </a:lnTo>
                  <a:lnTo>
                    <a:pt x="620" y="1368"/>
                  </a:lnTo>
                  <a:lnTo>
                    <a:pt x="617" y="1384"/>
                  </a:lnTo>
                  <a:lnTo>
                    <a:pt x="611" y="1397"/>
                  </a:lnTo>
                  <a:lnTo>
                    <a:pt x="600" y="1407"/>
                  </a:lnTo>
                  <a:lnTo>
                    <a:pt x="587" y="1414"/>
                  </a:lnTo>
                  <a:lnTo>
                    <a:pt x="571" y="1417"/>
                  </a:lnTo>
                  <a:lnTo>
                    <a:pt x="145" y="1417"/>
                  </a:lnTo>
                  <a:lnTo>
                    <a:pt x="130" y="1414"/>
                  </a:lnTo>
                  <a:lnTo>
                    <a:pt x="117" y="1407"/>
                  </a:lnTo>
                  <a:lnTo>
                    <a:pt x="106" y="1397"/>
                  </a:lnTo>
                  <a:lnTo>
                    <a:pt x="100" y="1384"/>
                  </a:lnTo>
                  <a:lnTo>
                    <a:pt x="97" y="1368"/>
                  </a:lnTo>
                  <a:lnTo>
                    <a:pt x="97" y="1269"/>
                  </a:lnTo>
                  <a:lnTo>
                    <a:pt x="90" y="1268"/>
                  </a:lnTo>
                  <a:lnTo>
                    <a:pt x="88" y="1267"/>
                  </a:lnTo>
                  <a:lnTo>
                    <a:pt x="87" y="1267"/>
                  </a:lnTo>
                  <a:lnTo>
                    <a:pt x="84" y="1266"/>
                  </a:lnTo>
                  <a:lnTo>
                    <a:pt x="79" y="1264"/>
                  </a:lnTo>
                  <a:lnTo>
                    <a:pt x="70" y="1263"/>
                  </a:lnTo>
                  <a:lnTo>
                    <a:pt x="50" y="1258"/>
                  </a:lnTo>
                  <a:lnTo>
                    <a:pt x="35" y="1246"/>
                  </a:lnTo>
                  <a:lnTo>
                    <a:pt x="22" y="1230"/>
                  </a:lnTo>
                  <a:lnTo>
                    <a:pt x="16" y="1211"/>
                  </a:lnTo>
                  <a:lnTo>
                    <a:pt x="12" y="1145"/>
                  </a:lnTo>
                  <a:lnTo>
                    <a:pt x="7" y="1084"/>
                  </a:lnTo>
                  <a:lnTo>
                    <a:pt x="3" y="1029"/>
                  </a:lnTo>
                  <a:lnTo>
                    <a:pt x="1" y="974"/>
                  </a:lnTo>
                  <a:lnTo>
                    <a:pt x="0" y="922"/>
                  </a:lnTo>
                  <a:lnTo>
                    <a:pt x="1" y="870"/>
                  </a:lnTo>
                  <a:lnTo>
                    <a:pt x="2" y="817"/>
                  </a:lnTo>
                  <a:lnTo>
                    <a:pt x="4" y="760"/>
                  </a:lnTo>
                  <a:lnTo>
                    <a:pt x="8" y="700"/>
                  </a:lnTo>
                  <a:lnTo>
                    <a:pt x="13" y="633"/>
                  </a:lnTo>
                  <a:lnTo>
                    <a:pt x="19" y="608"/>
                  </a:lnTo>
                  <a:lnTo>
                    <a:pt x="30" y="584"/>
                  </a:lnTo>
                  <a:lnTo>
                    <a:pt x="47" y="563"/>
                  </a:lnTo>
                  <a:lnTo>
                    <a:pt x="68" y="546"/>
                  </a:lnTo>
                  <a:lnTo>
                    <a:pt x="91" y="535"/>
                  </a:lnTo>
                  <a:lnTo>
                    <a:pt x="118" y="529"/>
                  </a:lnTo>
                  <a:lnTo>
                    <a:pt x="171" y="526"/>
                  </a:lnTo>
                  <a:lnTo>
                    <a:pt x="217" y="523"/>
                  </a:lnTo>
                  <a:lnTo>
                    <a:pt x="258" y="521"/>
                  </a:lnTo>
                  <a:lnTo>
                    <a:pt x="295" y="518"/>
                  </a:lnTo>
                  <a:lnTo>
                    <a:pt x="327" y="517"/>
                  </a:lnTo>
                  <a:lnTo>
                    <a:pt x="359" y="517"/>
                  </a:lnTo>
                  <a:close/>
                  <a:moveTo>
                    <a:pt x="357" y="260"/>
                  </a:moveTo>
                  <a:lnTo>
                    <a:pt x="391" y="261"/>
                  </a:lnTo>
                  <a:lnTo>
                    <a:pt x="421" y="262"/>
                  </a:lnTo>
                  <a:lnTo>
                    <a:pt x="447" y="264"/>
                  </a:lnTo>
                  <a:lnTo>
                    <a:pt x="466" y="267"/>
                  </a:lnTo>
                  <a:lnTo>
                    <a:pt x="486" y="273"/>
                  </a:lnTo>
                  <a:lnTo>
                    <a:pt x="502" y="281"/>
                  </a:lnTo>
                  <a:lnTo>
                    <a:pt x="516" y="291"/>
                  </a:lnTo>
                  <a:lnTo>
                    <a:pt x="525" y="299"/>
                  </a:lnTo>
                  <a:lnTo>
                    <a:pt x="532" y="307"/>
                  </a:lnTo>
                  <a:lnTo>
                    <a:pt x="533" y="310"/>
                  </a:lnTo>
                  <a:lnTo>
                    <a:pt x="540" y="320"/>
                  </a:lnTo>
                  <a:lnTo>
                    <a:pt x="528" y="353"/>
                  </a:lnTo>
                  <a:lnTo>
                    <a:pt x="509" y="382"/>
                  </a:lnTo>
                  <a:lnTo>
                    <a:pt x="486" y="407"/>
                  </a:lnTo>
                  <a:lnTo>
                    <a:pt x="459" y="428"/>
                  </a:lnTo>
                  <a:lnTo>
                    <a:pt x="436" y="426"/>
                  </a:lnTo>
                  <a:lnTo>
                    <a:pt x="413" y="426"/>
                  </a:lnTo>
                  <a:lnTo>
                    <a:pt x="390" y="426"/>
                  </a:lnTo>
                  <a:lnTo>
                    <a:pt x="371" y="426"/>
                  </a:lnTo>
                  <a:lnTo>
                    <a:pt x="357" y="426"/>
                  </a:lnTo>
                  <a:lnTo>
                    <a:pt x="343" y="426"/>
                  </a:lnTo>
                  <a:lnTo>
                    <a:pt x="325" y="426"/>
                  </a:lnTo>
                  <a:lnTo>
                    <a:pt x="302" y="426"/>
                  </a:lnTo>
                  <a:lnTo>
                    <a:pt x="279" y="426"/>
                  </a:lnTo>
                  <a:lnTo>
                    <a:pt x="256" y="428"/>
                  </a:lnTo>
                  <a:lnTo>
                    <a:pt x="228" y="407"/>
                  </a:lnTo>
                  <a:lnTo>
                    <a:pt x="205" y="382"/>
                  </a:lnTo>
                  <a:lnTo>
                    <a:pt x="187" y="353"/>
                  </a:lnTo>
                  <a:lnTo>
                    <a:pt x="175" y="320"/>
                  </a:lnTo>
                  <a:lnTo>
                    <a:pt x="181" y="310"/>
                  </a:lnTo>
                  <a:lnTo>
                    <a:pt x="183" y="307"/>
                  </a:lnTo>
                  <a:lnTo>
                    <a:pt x="189" y="299"/>
                  </a:lnTo>
                  <a:lnTo>
                    <a:pt x="199" y="291"/>
                  </a:lnTo>
                  <a:lnTo>
                    <a:pt x="212" y="281"/>
                  </a:lnTo>
                  <a:lnTo>
                    <a:pt x="228" y="273"/>
                  </a:lnTo>
                  <a:lnTo>
                    <a:pt x="249" y="267"/>
                  </a:lnTo>
                  <a:lnTo>
                    <a:pt x="268" y="264"/>
                  </a:lnTo>
                  <a:lnTo>
                    <a:pt x="293" y="262"/>
                  </a:lnTo>
                  <a:lnTo>
                    <a:pt x="324" y="261"/>
                  </a:lnTo>
                  <a:lnTo>
                    <a:pt x="357" y="260"/>
                  </a:lnTo>
                  <a:close/>
                  <a:moveTo>
                    <a:pt x="362" y="0"/>
                  </a:moveTo>
                  <a:lnTo>
                    <a:pt x="397" y="2"/>
                  </a:lnTo>
                  <a:lnTo>
                    <a:pt x="428" y="8"/>
                  </a:lnTo>
                  <a:lnTo>
                    <a:pt x="454" y="17"/>
                  </a:lnTo>
                  <a:lnTo>
                    <a:pt x="477" y="29"/>
                  </a:lnTo>
                  <a:lnTo>
                    <a:pt x="498" y="43"/>
                  </a:lnTo>
                  <a:lnTo>
                    <a:pt x="515" y="59"/>
                  </a:lnTo>
                  <a:lnTo>
                    <a:pt x="529" y="76"/>
                  </a:lnTo>
                  <a:lnTo>
                    <a:pt x="540" y="94"/>
                  </a:lnTo>
                  <a:lnTo>
                    <a:pt x="548" y="112"/>
                  </a:lnTo>
                  <a:lnTo>
                    <a:pt x="556" y="130"/>
                  </a:lnTo>
                  <a:lnTo>
                    <a:pt x="561" y="147"/>
                  </a:lnTo>
                  <a:lnTo>
                    <a:pt x="563" y="163"/>
                  </a:lnTo>
                  <a:lnTo>
                    <a:pt x="564" y="177"/>
                  </a:lnTo>
                  <a:lnTo>
                    <a:pt x="564" y="188"/>
                  </a:lnTo>
                  <a:lnTo>
                    <a:pt x="579" y="204"/>
                  </a:lnTo>
                  <a:lnTo>
                    <a:pt x="579" y="245"/>
                  </a:lnTo>
                  <a:lnTo>
                    <a:pt x="558" y="249"/>
                  </a:lnTo>
                  <a:lnTo>
                    <a:pt x="553" y="238"/>
                  </a:lnTo>
                  <a:lnTo>
                    <a:pt x="545" y="225"/>
                  </a:lnTo>
                  <a:lnTo>
                    <a:pt x="533" y="211"/>
                  </a:lnTo>
                  <a:lnTo>
                    <a:pt x="517" y="198"/>
                  </a:lnTo>
                  <a:lnTo>
                    <a:pt x="498" y="188"/>
                  </a:lnTo>
                  <a:lnTo>
                    <a:pt x="482" y="183"/>
                  </a:lnTo>
                  <a:lnTo>
                    <a:pt x="461" y="180"/>
                  </a:lnTo>
                  <a:lnTo>
                    <a:pt x="438" y="179"/>
                  </a:lnTo>
                  <a:lnTo>
                    <a:pt x="414" y="176"/>
                  </a:lnTo>
                  <a:lnTo>
                    <a:pt x="391" y="176"/>
                  </a:lnTo>
                  <a:lnTo>
                    <a:pt x="372" y="175"/>
                  </a:lnTo>
                  <a:lnTo>
                    <a:pt x="357" y="175"/>
                  </a:lnTo>
                  <a:lnTo>
                    <a:pt x="343" y="175"/>
                  </a:lnTo>
                  <a:lnTo>
                    <a:pt x="324" y="176"/>
                  </a:lnTo>
                  <a:lnTo>
                    <a:pt x="301" y="176"/>
                  </a:lnTo>
                  <a:lnTo>
                    <a:pt x="276" y="179"/>
                  </a:lnTo>
                  <a:lnTo>
                    <a:pt x="252" y="180"/>
                  </a:lnTo>
                  <a:lnTo>
                    <a:pt x="233" y="183"/>
                  </a:lnTo>
                  <a:lnTo>
                    <a:pt x="217" y="188"/>
                  </a:lnTo>
                  <a:lnTo>
                    <a:pt x="198" y="198"/>
                  </a:lnTo>
                  <a:lnTo>
                    <a:pt x="182" y="211"/>
                  </a:lnTo>
                  <a:lnTo>
                    <a:pt x="170" y="225"/>
                  </a:lnTo>
                  <a:lnTo>
                    <a:pt x="162" y="238"/>
                  </a:lnTo>
                  <a:lnTo>
                    <a:pt x="157" y="249"/>
                  </a:lnTo>
                  <a:lnTo>
                    <a:pt x="136" y="245"/>
                  </a:lnTo>
                  <a:lnTo>
                    <a:pt x="136" y="204"/>
                  </a:lnTo>
                  <a:lnTo>
                    <a:pt x="151" y="188"/>
                  </a:lnTo>
                  <a:lnTo>
                    <a:pt x="151" y="176"/>
                  </a:lnTo>
                  <a:lnTo>
                    <a:pt x="153" y="162"/>
                  </a:lnTo>
                  <a:lnTo>
                    <a:pt x="157" y="145"/>
                  </a:lnTo>
                  <a:lnTo>
                    <a:pt x="163" y="125"/>
                  </a:lnTo>
                  <a:lnTo>
                    <a:pt x="172" y="106"/>
                  </a:lnTo>
                  <a:lnTo>
                    <a:pt x="185" y="87"/>
                  </a:lnTo>
                  <a:lnTo>
                    <a:pt x="199" y="67"/>
                  </a:lnTo>
                  <a:lnTo>
                    <a:pt x="217" y="49"/>
                  </a:lnTo>
                  <a:lnTo>
                    <a:pt x="239" y="33"/>
                  </a:lnTo>
                  <a:lnTo>
                    <a:pt x="264" y="20"/>
                  </a:lnTo>
                  <a:lnTo>
                    <a:pt x="292" y="9"/>
                  </a:lnTo>
                  <a:lnTo>
                    <a:pt x="326" y="2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7"/>
            <p:cNvSpPr>
              <a:spLocks noEditPoints="1"/>
            </p:cNvSpPr>
            <p:nvPr/>
          </p:nvSpPr>
          <p:spPr bwMode="auto">
            <a:xfrm>
              <a:off x="3462618" y="4867553"/>
              <a:ext cx="658161" cy="533468"/>
            </a:xfrm>
            <a:custGeom>
              <a:avLst/>
              <a:gdLst>
                <a:gd name="T0" fmla="*/ 1277 w 3038"/>
                <a:gd name="T1" fmla="*/ 2156 h 2462"/>
                <a:gd name="T2" fmla="*/ 1600 w 3038"/>
                <a:gd name="T3" fmla="*/ 2151 h 2462"/>
                <a:gd name="T4" fmla="*/ 2376 w 3038"/>
                <a:gd name="T5" fmla="*/ 1753 h 2462"/>
                <a:gd name="T6" fmla="*/ 2540 w 3038"/>
                <a:gd name="T7" fmla="*/ 1985 h 2462"/>
                <a:gd name="T8" fmla="*/ 1456 w 3038"/>
                <a:gd name="T9" fmla="*/ 1658 h 2462"/>
                <a:gd name="T10" fmla="*/ 1673 w 3038"/>
                <a:gd name="T11" fmla="*/ 1664 h 2462"/>
                <a:gd name="T12" fmla="*/ 1723 w 3038"/>
                <a:gd name="T13" fmla="*/ 1693 h 2462"/>
                <a:gd name="T14" fmla="*/ 1721 w 3038"/>
                <a:gd name="T15" fmla="*/ 1950 h 2462"/>
                <a:gd name="T16" fmla="*/ 1715 w 3038"/>
                <a:gd name="T17" fmla="*/ 2280 h 2462"/>
                <a:gd name="T18" fmla="*/ 1670 w 3038"/>
                <a:gd name="T19" fmla="*/ 2450 h 2462"/>
                <a:gd name="T20" fmla="*/ 1469 w 3038"/>
                <a:gd name="T21" fmla="*/ 2461 h 2462"/>
                <a:gd name="T22" fmla="*/ 1357 w 3038"/>
                <a:gd name="T23" fmla="*/ 2458 h 2462"/>
                <a:gd name="T24" fmla="*/ 1184 w 3038"/>
                <a:gd name="T25" fmla="*/ 2445 h 2462"/>
                <a:gd name="T26" fmla="*/ 1157 w 3038"/>
                <a:gd name="T27" fmla="*/ 2197 h 2462"/>
                <a:gd name="T28" fmla="*/ 1152 w 3038"/>
                <a:gd name="T29" fmla="*/ 1862 h 2462"/>
                <a:gd name="T30" fmla="*/ 1152 w 3038"/>
                <a:gd name="T31" fmla="*/ 1687 h 2462"/>
                <a:gd name="T32" fmla="*/ 1248 w 3038"/>
                <a:gd name="T33" fmla="*/ 1661 h 2462"/>
                <a:gd name="T34" fmla="*/ 1134 w 3038"/>
                <a:gd name="T35" fmla="*/ 1064 h 2462"/>
                <a:gd name="T36" fmla="*/ 1056 w 3038"/>
                <a:gd name="T37" fmla="*/ 1253 h 2462"/>
                <a:gd name="T38" fmla="*/ 866 w 3038"/>
                <a:gd name="T39" fmla="*/ 1174 h 2462"/>
                <a:gd name="T40" fmla="*/ 102 w 3038"/>
                <a:gd name="T41" fmla="*/ 1363 h 2462"/>
                <a:gd name="T42" fmla="*/ 365 w 3038"/>
                <a:gd name="T43" fmla="*/ 1363 h 2462"/>
                <a:gd name="T44" fmla="*/ 1404 w 3038"/>
                <a:gd name="T45" fmla="*/ 1025 h 2462"/>
                <a:gd name="T46" fmla="*/ 1490 w 3038"/>
                <a:gd name="T47" fmla="*/ 1025 h 2462"/>
                <a:gd name="T48" fmla="*/ 1626 w 3038"/>
                <a:gd name="T49" fmla="*/ 1087 h 2462"/>
                <a:gd name="T50" fmla="*/ 1560 w 3038"/>
                <a:gd name="T51" fmla="*/ 1161 h 2462"/>
                <a:gd name="T52" fmla="*/ 1436 w 3038"/>
                <a:gd name="T53" fmla="*/ 1128 h 2462"/>
                <a:gd name="T54" fmla="*/ 1314 w 3038"/>
                <a:gd name="T55" fmla="*/ 1161 h 2462"/>
                <a:gd name="T56" fmla="*/ 1248 w 3038"/>
                <a:gd name="T57" fmla="*/ 1087 h 2462"/>
                <a:gd name="T58" fmla="*/ 1384 w 3038"/>
                <a:gd name="T59" fmla="*/ 1025 h 2462"/>
                <a:gd name="T60" fmla="*/ 388 w 3038"/>
                <a:gd name="T61" fmla="*/ 962 h 2462"/>
                <a:gd name="T62" fmla="*/ 461 w 3038"/>
                <a:gd name="T63" fmla="*/ 977 h 2462"/>
                <a:gd name="T64" fmla="*/ 466 w 3038"/>
                <a:gd name="T65" fmla="*/ 1043 h 2462"/>
                <a:gd name="T66" fmla="*/ 463 w 3038"/>
                <a:gd name="T67" fmla="*/ 1332 h 2462"/>
                <a:gd name="T68" fmla="*/ 449 w 3038"/>
                <a:gd name="T69" fmla="*/ 1580 h 2462"/>
                <a:gd name="T70" fmla="*/ 333 w 3038"/>
                <a:gd name="T71" fmla="*/ 1609 h 2462"/>
                <a:gd name="T72" fmla="*/ 219 w 3038"/>
                <a:gd name="T73" fmla="*/ 1613 h 2462"/>
                <a:gd name="T74" fmla="*/ 46 w 3038"/>
                <a:gd name="T75" fmla="*/ 1603 h 2462"/>
                <a:gd name="T76" fmla="*/ 7 w 3038"/>
                <a:gd name="T77" fmla="*/ 1467 h 2462"/>
                <a:gd name="T78" fmla="*/ 2 w 3038"/>
                <a:gd name="T79" fmla="*/ 1180 h 2462"/>
                <a:gd name="T80" fmla="*/ 0 w 3038"/>
                <a:gd name="T81" fmla="*/ 984 h 2462"/>
                <a:gd name="T82" fmla="*/ 19 w 3038"/>
                <a:gd name="T83" fmla="*/ 967 h 2462"/>
                <a:gd name="T84" fmla="*/ 169 w 3038"/>
                <a:gd name="T85" fmla="*/ 959 h 2462"/>
                <a:gd name="T86" fmla="*/ 660 w 3038"/>
                <a:gd name="T87" fmla="*/ 977 h 2462"/>
                <a:gd name="T88" fmla="*/ 516 w 3038"/>
                <a:gd name="T89" fmla="*/ 838 h 2462"/>
                <a:gd name="T90" fmla="*/ 348 w 3038"/>
                <a:gd name="T91" fmla="*/ 457 h 2462"/>
                <a:gd name="T92" fmla="*/ 381 w 3038"/>
                <a:gd name="T93" fmla="*/ 539 h 2462"/>
                <a:gd name="T94" fmla="*/ 266 w 3038"/>
                <a:gd name="T95" fmla="*/ 536 h 2462"/>
                <a:gd name="T96" fmla="*/ 154 w 3038"/>
                <a:gd name="T97" fmla="*/ 555 h 2462"/>
                <a:gd name="T98" fmla="*/ 77 w 3038"/>
                <a:gd name="T99" fmla="*/ 501 h 2462"/>
                <a:gd name="T100" fmla="*/ 200 w 3038"/>
                <a:gd name="T101" fmla="*/ 444 h 2462"/>
                <a:gd name="T102" fmla="*/ 2950 w 3038"/>
                <a:gd name="T103" fmla="*/ 434 h 2462"/>
                <a:gd name="T104" fmla="*/ 3035 w 3038"/>
                <a:gd name="T105" fmla="*/ 1589 h 2462"/>
                <a:gd name="T106" fmla="*/ 1841 w 3038"/>
                <a:gd name="T107" fmla="*/ 1603 h 2462"/>
                <a:gd name="T108" fmla="*/ 1762 w 3038"/>
                <a:gd name="T109" fmla="*/ 1497 h 2462"/>
                <a:gd name="T110" fmla="*/ 1464 w 3038"/>
                <a:gd name="T111" fmla="*/ 909 h 2462"/>
                <a:gd name="T112" fmla="*/ 1360 w 3038"/>
                <a:gd name="T113" fmla="*/ 490 h 2462"/>
                <a:gd name="T114" fmla="*/ 1637 w 3038"/>
                <a:gd name="T115" fmla="*/ 4 h 2462"/>
                <a:gd name="T116" fmla="*/ 443 w 3038"/>
                <a:gd name="T117" fmla="*/ 115 h 2462"/>
                <a:gd name="T118" fmla="*/ 334 w 3038"/>
                <a:gd name="T119" fmla="*/ 42 h 2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8" h="2462">
                  <a:moveTo>
                    <a:pt x="1270" y="1779"/>
                  </a:moveTo>
                  <a:lnTo>
                    <a:pt x="1266" y="1780"/>
                  </a:lnTo>
                  <a:lnTo>
                    <a:pt x="1264" y="1781"/>
                  </a:lnTo>
                  <a:lnTo>
                    <a:pt x="1261" y="1783"/>
                  </a:lnTo>
                  <a:lnTo>
                    <a:pt x="1261" y="1787"/>
                  </a:lnTo>
                  <a:lnTo>
                    <a:pt x="1274" y="2151"/>
                  </a:lnTo>
                  <a:lnTo>
                    <a:pt x="1276" y="2153"/>
                  </a:lnTo>
                  <a:lnTo>
                    <a:pt x="1277" y="2156"/>
                  </a:lnTo>
                  <a:lnTo>
                    <a:pt x="1279" y="2157"/>
                  </a:lnTo>
                  <a:lnTo>
                    <a:pt x="1434" y="2227"/>
                  </a:lnTo>
                  <a:lnTo>
                    <a:pt x="1436" y="2228"/>
                  </a:lnTo>
                  <a:lnTo>
                    <a:pt x="1440" y="2227"/>
                  </a:lnTo>
                  <a:lnTo>
                    <a:pt x="1595" y="2157"/>
                  </a:lnTo>
                  <a:lnTo>
                    <a:pt x="1597" y="2156"/>
                  </a:lnTo>
                  <a:lnTo>
                    <a:pt x="1598" y="2153"/>
                  </a:lnTo>
                  <a:lnTo>
                    <a:pt x="1600" y="2151"/>
                  </a:lnTo>
                  <a:lnTo>
                    <a:pt x="1613" y="1787"/>
                  </a:lnTo>
                  <a:lnTo>
                    <a:pt x="1613" y="1783"/>
                  </a:lnTo>
                  <a:lnTo>
                    <a:pt x="1611" y="1781"/>
                  </a:lnTo>
                  <a:lnTo>
                    <a:pt x="1608" y="1780"/>
                  </a:lnTo>
                  <a:lnTo>
                    <a:pt x="1605" y="1779"/>
                  </a:lnTo>
                  <a:lnTo>
                    <a:pt x="1270" y="1779"/>
                  </a:lnTo>
                  <a:close/>
                  <a:moveTo>
                    <a:pt x="1967" y="1753"/>
                  </a:moveTo>
                  <a:lnTo>
                    <a:pt x="2376" y="1753"/>
                  </a:lnTo>
                  <a:lnTo>
                    <a:pt x="2376" y="1889"/>
                  </a:lnTo>
                  <a:lnTo>
                    <a:pt x="2487" y="1889"/>
                  </a:lnTo>
                  <a:lnTo>
                    <a:pt x="2504" y="1892"/>
                  </a:lnTo>
                  <a:lnTo>
                    <a:pt x="2519" y="1901"/>
                  </a:lnTo>
                  <a:lnTo>
                    <a:pt x="2531" y="1915"/>
                  </a:lnTo>
                  <a:lnTo>
                    <a:pt x="2538" y="1933"/>
                  </a:lnTo>
                  <a:lnTo>
                    <a:pt x="2540" y="1954"/>
                  </a:lnTo>
                  <a:lnTo>
                    <a:pt x="2540" y="1985"/>
                  </a:lnTo>
                  <a:lnTo>
                    <a:pt x="1990" y="1985"/>
                  </a:lnTo>
                  <a:lnTo>
                    <a:pt x="1987" y="1930"/>
                  </a:lnTo>
                  <a:lnTo>
                    <a:pt x="1983" y="1870"/>
                  </a:lnTo>
                  <a:lnTo>
                    <a:pt x="1978" y="1808"/>
                  </a:lnTo>
                  <a:lnTo>
                    <a:pt x="1974" y="1780"/>
                  </a:lnTo>
                  <a:lnTo>
                    <a:pt x="1967" y="1753"/>
                  </a:lnTo>
                  <a:close/>
                  <a:moveTo>
                    <a:pt x="1418" y="1658"/>
                  </a:moveTo>
                  <a:lnTo>
                    <a:pt x="1456" y="1658"/>
                  </a:lnTo>
                  <a:lnTo>
                    <a:pt x="1492" y="1658"/>
                  </a:lnTo>
                  <a:lnTo>
                    <a:pt x="1526" y="1658"/>
                  </a:lnTo>
                  <a:lnTo>
                    <a:pt x="1556" y="1658"/>
                  </a:lnTo>
                  <a:lnTo>
                    <a:pt x="1580" y="1659"/>
                  </a:lnTo>
                  <a:lnTo>
                    <a:pt x="1598" y="1660"/>
                  </a:lnTo>
                  <a:lnTo>
                    <a:pt x="1626" y="1661"/>
                  </a:lnTo>
                  <a:lnTo>
                    <a:pt x="1652" y="1663"/>
                  </a:lnTo>
                  <a:lnTo>
                    <a:pt x="1673" y="1664"/>
                  </a:lnTo>
                  <a:lnTo>
                    <a:pt x="1690" y="1665"/>
                  </a:lnTo>
                  <a:lnTo>
                    <a:pt x="1700" y="1667"/>
                  </a:lnTo>
                  <a:lnTo>
                    <a:pt x="1707" y="1672"/>
                  </a:lnTo>
                  <a:lnTo>
                    <a:pt x="1713" y="1677"/>
                  </a:lnTo>
                  <a:lnTo>
                    <a:pt x="1718" y="1683"/>
                  </a:lnTo>
                  <a:lnTo>
                    <a:pt x="1722" y="1687"/>
                  </a:lnTo>
                  <a:lnTo>
                    <a:pt x="1723" y="1689"/>
                  </a:lnTo>
                  <a:lnTo>
                    <a:pt x="1723" y="1693"/>
                  </a:lnTo>
                  <a:lnTo>
                    <a:pt x="1723" y="1706"/>
                  </a:lnTo>
                  <a:lnTo>
                    <a:pt x="1723" y="1727"/>
                  </a:lnTo>
                  <a:lnTo>
                    <a:pt x="1723" y="1753"/>
                  </a:lnTo>
                  <a:lnTo>
                    <a:pt x="1723" y="1786"/>
                  </a:lnTo>
                  <a:lnTo>
                    <a:pt x="1722" y="1822"/>
                  </a:lnTo>
                  <a:lnTo>
                    <a:pt x="1722" y="1862"/>
                  </a:lnTo>
                  <a:lnTo>
                    <a:pt x="1722" y="1906"/>
                  </a:lnTo>
                  <a:lnTo>
                    <a:pt x="1721" y="1950"/>
                  </a:lnTo>
                  <a:lnTo>
                    <a:pt x="1721" y="1995"/>
                  </a:lnTo>
                  <a:lnTo>
                    <a:pt x="1719" y="2040"/>
                  </a:lnTo>
                  <a:lnTo>
                    <a:pt x="1719" y="2083"/>
                  </a:lnTo>
                  <a:lnTo>
                    <a:pt x="1718" y="2124"/>
                  </a:lnTo>
                  <a:lnTo>
                    <a:pt x="1718" y="2163"/>
                  </a:lnTo>
                  <a:lnTo>
                    <a:pt x="1717" y="2197"/>
                  </a:lnTo>
                  <a:lnTo>
                    <a:pt x="1717" y="2226"/>
                  </a:lnTo>
                  <a:lnTo>
                    <a:pt x="1715" y="2280"/>
                  </a:lnTo>
                  <a:lnTo>
                    <a:pt x="1712" y="2328"/>
                  </a:lnTo>
                  <a:lnTo>
                    <a:pt x="1710" y="2367"/>
                  </a:lnTo>
                  <a:lnTo>
                    <a:pt x="1705" y="2398"/>
                  </a:lnTo>
                  <a:lnTo>
                    <a:pt x="1701" y="2422"/>
                  </a:lnTo>
                  <a:lnTo>
                    <a:pt x="1695" y="2438"/>
                  </a:lnTo>
                  <a:lnTo>
                    <a:pt x="1690" y="2445"/>
                  </a:lnTo>
                  <a:lnTo>
                    <a:pt x="1683" y="2447"/>
                  </a:lnTo>
                  <a:lnTo>
                    <a:pt x="1670" y="2450"/>
                  </a:lnTo>
                  <a:lnTo>
                    <a:pt x="1650" y="2451"/>
                  </a:lnTo>
                  <a:lnTo>
                    <a:pt x="1627" y="2453"/>
                  </a:lnTo>
                  <a:lnTo>
                    <a:pt x="1601" y="2454"/>
                  </a:lnTo>
                  <a:lnTo>
                    <a:pt x="1573" y="2456"/>
                  </a:lnTo>
                  <a:lnTo>
                    <a:pt x="1544" y="2458"/>
                  </a:lnTo>
                  <a:lnTo>
                    <a:pt x="1517" y="2458"/>
                  </a:lnTo>
                  <a:lnTo>
                    <a:pt x="1492" y="2459"/>
                  </a:lnTo>
                  <a:lnTo>
                    <a:pt x="1469" y="2461"/>
                  </a:lnTo>
                  <a:lnTo>
                    <a:pt x="1452" y="2461"/>
                  </a:lnTo>
                  <a:lnTo>
                    <a:pt x="1441" y="2462"/>
                  </a:lnTo>
                  <a:lnTo>
                    <a:pt x="1436" y="2462"/>
                  </a:lnTo>
                  <a:lnTo>
                    <a:pt x="1433" y="2462"/>
                  </a:lnTo>
                  <a:lnTo>
                    <a:pt x="1422" y="2461"/>
                  </a:lnTo>
                  <a:lnTo>
                    <a:pt x="1404" y="2461"/>
                  </a:lnTo>
                  <a:lnTo>
                    <a:pt x="1382" y="2459"/>
                  </a:lnTo>
                  <a:lnTo>
                    <a:pt x="1357" y="2458"/>
                  </a:lnTo>
                  <a:lnTo>
                    <a:pt x="1330" y="2458"/>
                  </a:lnTo>
                  <a:lnTo>
                    <a:pt x="1301" y="2456"/>
                  </a:lnTo>
                  <a:lnTo>
                    <a:pt x="1273" y="2454"/>
                  </a:lnTo>
                  <a:lnTo>
                    <a:pt x="1247" y="2453"/>
                  </a:lnTo>
                  <a:lnTo>
                    <a:pt x="1224" y="2451"/>
                  </a:lnTo>
                  <a:lnTo>
                    <a:pt x="1204" y="2450"/>
                  </a:lnTo>
                  <a:lnTo>
                    <a:pt x="1191" y="2447"/>
                  </a:lnTo>
                  <a:lnTo>
                    <a:pt x="1184" y="2445"/>
                  </a:lnTo>
                  <a:lnTo>
                    <a:pt x="1178" y="2438"/>
                  </a:lnTo>
                  <a:lnTo>
                    <a:pt x="1173" y="2422"/>
                  </a:lnTo>
                  <a:lnTo>
                    <a:pt x="1169" y="2398"/>
                  </a:lnTo>
                  <a:lnTo>
                    <a:pt x="1164" y="2367"/>
                  </a:lnTo>
                  <a:lnTo>
                    <a:pt x="1162" y="2328"/>
                  </a:lnTo>
                  <a:lnTo>
                    <a:pt x="1160" y="2280"/>
                  </a:lnTo>
                  <a:lnTo>
                    <a:pt x="1157" y="2226"/>
                  </a:lnTo>
                  <a:lnTo>
                    <a:pt x="1157" y="2197"/>
                  </a:lnTo>
                  <a:lnTo>
                    <a:pt x="1156" y="2163"/>
                  </a:lnTo>
                  <a:lnTo>
                    <a:pt x="1156" y="2124"/>
                  </a:lnTo>
                  <a:lnTo>
                    <a:pt x="1155" y="2083"/>
                  </a:lnTo>
                  <a:lnTo>
                    <a:pt x="1155" y="2040"/>
                  </a:lnTo>
                  <a:lnTo>
                    <a:pt x="1154" y="1995"/>
                  </a:lnTo>
                  <a:lnTo>
                    <a:pt x="1154" y="1950"/>
                  </a:lnTo>
                  <a:lnTo>
                    <a:pt x="1152" y="1906"/>
                  </a:lnTo>
                  <a:lnTo>
                    <a:pt x="1152" y="1862"/>
                  </a:lnTo>
                  <a:lnTo>
                    <a:pt x="1152" y="1822"/>
                  </a:lnTo>
                  <a:lnTo>
                    <a:pt x="1151" y="1786"/>
                  </a:lnTo>
                  <a:lnTo>
                    <a:pt x="1151" y="1753"/>
                  </a:lnTo>
                  <a:lnTo>
                    <a:pt x="1151" y="1727"/>
                  </a:lnTo>
                  <a:lnTo>
                    <a:pt x="1151" y="1706"/>
                  </a:lnTo>
                  <a:lnTo>
                    <a:pt x="1151" y="1693"/>
                  </a:lnTo>
                  <a:lnTo>
                    <a:pt x="1151" y="1689"/>
                  </a:lnTo>
                  <a:lnTo>
                    <a:pt x="1152" y="1687"/>
                  </a:lnTo>
                  <a:lnTo>
                    <a:pt x="1156" y="1683"/>
                  </a:lnTo>
                  <a:lnTo>
                    <a:pt x="1161" y="1677"/>
                  </a:lnTo>
                  <a:lnTo>
                    <a:pt x="1167" y="1672"/>
                  </a:lnTo>
                  <a:lnTo>
                    <a:pt x="1174" y="1667"/>
                  </a:lnTo>
                  <a:lnTo>
                    <a:pt x="1184" y="1665"/>
                  </a:lnTo>
                  <a:lnTo>
                    <a:pt x="1201" y="1664"/>
                  </a:lnTo>
                  <a:lnTo>
                    <a:pt x="1222" y="1663"/>
                  </a:lnTo>
                  <a:lnTo>
                    <a:pt x="1248" y="1661"/>
                  </a:lnTo>
                  <a:lnTo>
                    <a:pt x="1276" y="1660"/>
                  </a:lnTo>
                  <a:lnTo>
                    <a:pt x="1294" y="1659"/>
                  </a:lnTo>
                  <a:lnTo>
                    <a:pt x="1318" y="1658"/>
                  </a:lnTo>
                  <a:lnTo>
                    <a:pt x="1348" y="1658"/>
                  </a:lnTo>
                  <a:lnTo>
                    <a:pt x="1382" y="1658"/>
                  </a:lnTo>
                  <a:lnTo>
                    <a:pt x="1418" y="1658"/>
                  </a:lnTo>
                  <a:close/>
                  <a:moveTo>
                    <a:pt x="866" y="1064"/>
                  </a:moveTo>
                  <a:lnTo>
                    <a:pt x="1134" y="1064"/>
                  </a:lnTo>
                  <a:lnTo>
                    <a:pt x="1133" y="1070"/>
                  </a:lnTo>
                  <a:lnTo>
                    <a:pt x="1131" y="1077"/>
                  </a:lnTo>
                  <a:lnTo>
                    <a:pt x="1109" y="1114"/>
                  </a:lnTo>
                  <a:lnTo>
                    <a:pt x="1092" y="1150"/>
                  </a:lnTo>
                  <a:lnTo>
                    <a:pt x="1079" y="1187"/>
                  </a:lnTo>
                  <a:lnTo>
                    <a:pt x="1071" y="1221"/>
                  </a:lnTo>
                  <a:lnTo>
                    <a:pt x="1062" y="1237"/>
                  </a:lnTo>
                  <a:lnTo>
                    <a:pt x="1056" y="1253"/>
                  </a:lnTo>
                  <a:lnTo>
                    <a:pt x="732" y="1253"/>
                  </a:lnTo>
                  <a:lnTo>
                    <a:pt x="732" y="1226"/>
                  </a:lnTo>
                  <a:lnTo>
                    <a:pt x="734" y="1209"/>
                  </a:lnTo>
                  <a:lnTo>
                    <a:pt x="740" y="1195"/>
                  </a:lnTo>
                  <a:lnTo>
                    <a:pt x="748" y="1184"/>
                  </a:lnTo>
                  <a:lnTo>
                    <a:pt x="761" y="1176"/>
                  </a:lnTo>
                  <a:lnTo>
                    <a:pt x="774" y="1174"/>
                  </a:lnTo>
                  <a:lnTo>
                    <a:pt x="866" y="1174"/>
                  </a:lnTo>
                  <a:lnTo>
                    <a:pt x="866" y="1064"/>
                  </a:lnTo>
                  <a:close/>
                  <a:moveTo>
                    <a:pt x="97" y="1058"/>
                  </a:moveTo>
                  <a:lnTo>
                    <a:pt x="94" y="1058"/>
                  </a:lnTo>
                  <a:lnTo>
                    <a:pt x="92" y="1059"/>
                  </a:lnTo>
                  <a:lnTo>
                    <a:pt x="91" y="1062"/>
                  </a:lnTo>
                  <a:lnTo>
                    <a:pt x="90" y="1064"/>
                  </a:lnTo>
                  <a:lnTo>
                    <a:pt x="102" y="1360"/>
                  </a:lnTo>
                  <a:lnTo>
                    <a:pt x="102" y="1363"/>
                  </a:lnTo>
                  <a:lnTo>
                    <a:pt x="103" y="1365"/>
                  </a:lnTo>
                  <a:lnTo>
                    <a:pt x="105" y="1366"/>
                  </a:lnTo>
                  <a:lnTo>
                    <a:pt x="231" y="1423"/>
                  </a:lnTo>
                  <a:lnTo>
                    <a:pt x="233" y="1423"/>
                  </a:lnTo>
                  <a:lnTo>
                    <a:pt x="236" y="1423"/>
                  </a:lnTo>
                  <a:lnTo>
                    <a:pt x="362" y="1366"/>
                  </a:lnTo>
                  <a:lnTo>
                    <a:pt x="364" y="1365"/>
                  </a:lnTo>
                  <a:lnTo>
                    <a:pt x="365" y="1363"/>
                  </a:lnTo>
                  <a:lnTo>
                    <a:pt x="365" y="1360"/>
                  </a:lnTo>
                  <a:lnTo>
                    <a:pt x="376" y="1064"/>
                  </a:lnTo>
                  <a:lnTo>
                    <a:pt x="376" y="1062"/>
                  </a:lnTo>
                  <a:lnTo>
                    <a:pt x="375" y="1059"/>
                  </a:lnTo>
                  <a:lnTo>
                    <a:pt x="372" y="1058"/>
                  </a:lnTo>
                  <a:lnTo>
                    <a:pt x="370" y="1058"/>
                  </a:lnTo>
                  <a:lnTo>
                    <a:pt x="97" y="1058"/>
                  </a:lnTo>
                  <a:close/>
                  <a:moveTo>
                    <a:pt x="1404" y="1025"/>
                  </a:moveTo>
                  <a:lnTo>
                    <a:pt x="1420" y="1025"/>
                  </a:lnTo>
                  <a:lnTo>
                    <a:pt x="1430" y="1025"/>
                  </a:lnTo>
                  <a:lnTo>
                    <a:pt x="1434" y="1025"/>
                  </a:lnTo>
                  <a:lnTo>
                    <a:pt x="1440" y="1025"/>
                  </a:lnTo>
                  <a:lnTo>
                    <a:pt x="1444" y="1025"/>
                  </a:lnTo>
                  <a:lnTo>
                    <a:pt x="1455" y="1025"/>
                  </a:lnTo>
                  <a:lnTo>
                    <a:pt x="1470" y="1025"/>
                  </a:lnTo>
                  <a:lnTo>
                    <a:pt x="1490" y="1025"/>
                  </a:lnTo>
                  <a:lnTo>
                    <a:pt x="1511" y="1028"/>
                  </a:lnTo>
                  <a:lnTo>
                    <a:pt x="1534" y="1030"/>
                  </a:lnTo>
                  <a:lnTo>
                    <a:pt x="1557" y="1034"/>
                  </a:lnTo>
                  <a:lnTo>
                    <a:pt x="1579" y="1041"/>
                  </a:lnTo>
                  <a:lnTo>
                    <a:pt x="1596" y="1050"/>
                  </a:lnTo>
                  <a:lnTo>
                    <a:pt x="1609" y="1060"/>
                  </a:lnTo>
                  <a:lnTo>
                    <a:pt x="1619" y="1074"/>
                  </a:lnTo>
                  <a:lnTo>
                    <a:pt x="1626" y="1087"/>
                  </a:lnTo>
                  <a:lnTo>
                    <a:pt x="1630" y="1100"/>
                  </a:lnTo>
                  <a:lnTo>
                    <a:pt x="1631" y="1114"/>
                  </a:lnTo>
                  <a:lnTo>
                    <a:pt x="1630" y="1124"/>
                  </a:lnTo>
                  <a:lnTo>
                    <a:pt x="1627" y="1132"/>
                  </a:lnTo>
                  <a:lnTo>
                    <a:pt x="1619" y="1141"/>
                  </a:lnTo>
                  <a:lnTo>
                    <a:pt x="1603" y="1150"/>
                  </a:lnTo>
                  <a:lnTo>
                    <a:pt x="1583" y="1156"/>
                  </a:lnTo>
                  <a:lnTo>
                    <a:pt x="1560" y="1161"/>
                  </a:lnTo>
                  <a:lnTo>
                    <a:pt x="1536" y="1162"/>
                  </a:lnTo>
                  <a:lnTo>
                    <a:pt x="1524" y="1160"/>
                  </a:lnTo>
                  <a:lnTo>
                    <a:pt x="1511" y="1155"/>
                  </a:lnTo>
                  <a:lnTo>
                    <a:pt x="1499" y="1149"/>
                  </a:lnTo>
                  <a:lnTo>
                    <a:pt x="1486" y="1141"/>
                  </a:lnTo>
                  <a:lnTo>
                    <a:pt x="1472" y="1135"/>
                  </a:lnTo>
                  <a:lnTo>
                    <a:pt x="1456" y="1131"/>
                  </a:lnTo>
                  <a:lnTo>
                    <a:pt x="1436" y="1128"/>
                  </a:lnTo>
                  <a:lnTo>
                    <a:pt x="1418" y="1131"/>
                  </a:lnTo>
                  <a:lnTo>
                    <a:pt x="1401" y="1135"/>
                  </a:lnTo>
                  <a:lnTo>
                    <a:pt x="1388" y="1141"/>
                  </a:lnTo>
                  <a:lnTo>
                    <a:pt x="1375" y="1149"/>
                  </a:lnTo>
                  <a:lnTo>
                    <a:pt x="1363" y="1155"/>
                  </a:lnTo>
                  <a:lnTo>
                    <a:pt x="1351" y="1160"/>
                  </a:lnTo>
                  <a:lnTo>
                    <a:pt x="1339" y="1162"/>
                  </a:lnTo>
                  <a:lnTo>
                    <a:pt x="1314" y="1161"/>
                  </a:lnTo>
                  <a:lnTo>
                    <a:pt x="1291" y="1156"/>
                  </a:lnTo>
                  <a:lnTo>
                    <a:pt x="1271" y="1150"/>
                  </a:lnTo>
                  <a:lnTo>
                    <a:pt x="1255" y="1141"/>
                  </a:lnTo>
                  <a:lnTo>
                    <a:pt x="1247" y="1132"/>
                  </a:lnTo>
                  <a:lnTo>
                    <a:pt x="1244" y="1124"/>
                  </a:lnTo>
                  <a:lnTo>
                    <a:pt x="1243" y="1114"/>
                  </a:lnTo>
                  <a:lnTo>
                    <a:pt x="1244" y="1100"/>
                  </a:lnTo>
                  <a:lnTo>
                    <a:pt x="1248" y="1087"/>
                  </a:lnTo>
                  <a:lnTo>
                    <a:pt x="1255" y="1074"/>
                  </a:lnTo>
                  <a:lnTo>
                    <a:pt x="1265" y="1060"/>
                  </a:lnTo>
                  <a:lnTo>
                    <a:pt x="1278" y="1050"/>
                  </a:lnTo>
                  <a:lnTo>
                    <a:pt x="1295" y="1041"/>
                  </a:lnTo>
                  <a:lnTo>
                    <a:pt x="1317" y="1034"/>
                  </a:lnTo>
                  <a:lnTo>
                    <a:pt x="1340" y="1030"/>
                  </a:lnTo>
                  <a:lnTo>
                    <a:pt x="1363" y="1028"/>
                  </a:lnTo>
                  <a:lnTo>
                    <a:pt x="1384" y="1025"/>
                  </a:lnTo>
                  <a:lnTo>
                    <a:pt x="1404" y="1025"/>
                  </a:lnTo>
                  <a:close/>
                  <a:moveTo>
                    <a:pt x="233" y="959"/>
                  </a:moveTo>
                  <a:lnTo>
                    <a:pt x="266" y="959"/>
                  </a:lnTo>
                  <a:lnTo>
                    <a:pt x="297" y="959"/>
                  </a:lnTo>
                  <a:lnTo>
                    <a:pt x="325" y="959"/>
                  </a:lnTo>
                  <a:lnTo>
                    <a:pt x="348" y="960"/>
                  </a:lnTo>
                  <a:lnTo>
                    <a:pt x="365" y="961"/>
                  </a:lnTo>
                  <a:lnTo>
                    <a:pt x="388" y="962"/>
                  </a:lnTo>
                  <a:lnTo>
                    <a:pt x="409" y="962"/>
                  </a:lnTo>
                  <a:lnTo>
                    <a:pt x="426" y="964"/>
                  </a:lnTo>
                  <a:lnTo>
                    <a:pt x="439" y="965"/>
                  </a:lnTo>
                  <a:lnTo>
                    <a:pt x="447" y="967"/>
                  </a:lnTo>
                  <a:lnTo>
                    <a:pt x="451" y="970"/>
                  </a:lnTo>
                  <a:lnTo>
                    <a:pt x="455" y="972"/>
                  </a:lnTo>
                  <a:lnTo>
                    <a:pt x="457" y="975"/>
                  </a:lnTo>
                  <a:lnTo>
                    <a:pt x="461" y="977"/>
                  </a:lnTo>
                  <a:lnTo>
                    <a:pt x="463" y="979"/>
                  </a:lnTo>
                  <a:lnTo>
                    <a:pt x="464" y="982"/>
                  </a:lnTo>
                  <a:lnTo>
                    <a:pt x="466" y="983"/>
                  </a:lnTo>
                  <a:lnTo>
                    <a:pt x="467" y="984"/>
                  </a:lnTo>
                  <a:lnTo>
                    <a:pt x="467" y="988"/>
                  </a:lnTo>
                  <a:lnTo>
                    <a:pt x="467" y="1000"/>
                  </a:lnTo>
                  <a:lnTo>
                    <a:pt x="466" y="1019"/>
                  </a:lnTo>
                  <a:lnTo>
                    <a:pt x="466" y="1043"/>
                  </a:lnTo>
                  <a:lnTo>
                    <a:pt x="466" y="1072"/>
                  </a:lnTo>
                  <a:lnTo>
                    <a:pt x="466" y="1105"/>
                  </a:lnTo>
                  <a:lnTo>
                    <a:pt x="464" y="1141"/>
                  </a:lnTo>
                  <a:lnTo>
                    <a:pt x="464" y="1180"/>
                  </a:lnTo>
                  <a:lnTo>
                    <a:pt x="464" y="1219"/>
                  </a:lnTo>
                  <a:lnTo>
                    <a:pt x="463" y="1257"/>
                  </a:lnTo>
                  <a:lnTo>
                    <a:pt x="463" y="1296"/>
                  </a:lnTo>
                  <a:lnTo>
                    <a:pt x="463" y="1332"/>
                  </a:lnTo>
                  <a:lnTo>
                    <a:pt x="462" y="1366"/>
                  </a:lnTo>
                  <a:lnTo>
                    <a:pt x="462" y="1397"/>
                  </a:lnTo>
                  <a:lnTo>
                    <a:pt x="461" y="1422"/>
                  </a:lnTo>
                  <a:lnTo>
                    <a:pt x="460" y="1467"/>
                  </a:lnTo>
                  <a:lnTo>
                    <a:pt x="457" y="1504"/>
                  </a:lnTo>
                  <a:lnTo>
                    <a:pt x="455" y="1537"/>
                  </a:lnTo>
                  <a:lnTo>
                    <a:pt x="452" y="1562"/>
                  </a:lnTo>
                  <a:lnTo>
                    <a:pt x="449" y="1580"/>
                  </a:lnTo>
                  <a:lnTo>
                    <a:pt x="444" y="1594"/>
                  </a:lnTo>
                  <a:lnTo>
                    <a:pt x="440" y="1600"/>
                  </a:lnTo>
                  <a:lnTo>
                    <a:pt x="433" y="1602"/>
                  </a:lnTo>
                  <a:lnTo>
                    <a:pt x="421" y="1603"/>
                  </a:lnTo>
                  <a:lnTo>
                    <a:pt x="403" y="1606"/>
                  </a:lnTo>
                  <a:lnTo>
                    <a:pt x="381" y="1607"/>
                  </a:lnTo>
                  <a:lnTo>
                    <a:pt x="358" y="1608"/>
                  </a:lnTo>
                  <a:lnTo>
                    <a:pt x="333" y="1609"/>
                  </a:lnTo>
                  <a:lnTo>
                    <a:pt x="307" y="1611"/>
                  </a:lnTo>
                  <a:lnTo>
                    <a:pt x="284" y="1612"/>
                  </a:lnTo>
                  <a:lnTo>
                    <a:pt x="264" y="1613"/>
                  </a:lnTo>
                  <a:lnTo>
                    <a:pt x="248" y="1613"/>
                  </a:lnTo>
                  <a:lnTo>
                    <a:pt x="237" y="1613"/>
                  </a:lnTo>
                  <a:lnTo>
                    <a:pt x="233" y="1613"/>
                  </a:lnTo>
                  <a:lnTo>
                    <a:pt x="230" y="1613"/>
                  </a:lnTo>
                  <a:lnTo>
                    <a:pt x="219" y="1613"/>
                  </a:lnTo>
                  <a:lnTo>
                    <a:pt x="203" y="1613"/>
                  </a:lnTo>
                  <a:lnTo>
                    <a:pt x="183" y="1612"/>
                  </a:lnTo>
                  <a:lnTo>
                    <a:pt x="158" y="1611"/>
                  </a:lnTo>
                  <a:lnTo>
                    <a:pt x="134" y="1609"/>
                  </a:lnTo>
                  <a:lnTo>
                    <a:pt x="109" y="1608"/>
                  </a:lnTo>
                  <a:lnTo>
                    <a:pt x="85" y="1607"/>
                  </a:lnTo>
                  <a:lnTo>
                    <a:pt x="64" y="1606"/>
                  </a:lnTo>
                  <a:lnTo>
                    <a:pt x="46" y="1603"/>
                  </a:lnTo>
                  <a:lnTo>
                    <a:pt x="34" y="1602"/>
                  </a:lnTo>
                  <a:lnTo>
                    <a:pt x="27" y="1600"/>
                  </a:lnTo>
                  <a:lnTo>
                    <a:pt x="23" y="1594"/>
                  </a:lnTo>
                  <a:lnTo>
                    <a:pt x="18" y="1580"/>
                  </a:lnTo>
                  <a:lnTo>
                    <a:pt x="15" y="1562"/>
                  </a:lnTo>
                  <a:lnTo>
                    <a:pt x="12" y="1537"/>
                  </a:lnTo>
                  <a:lnTo>
                    <a:pt x="10" y="1504"/>
                  </a:lnTo>
                  <a:lnTo>
                    <a:pt x="7" y="1467"/>
                  </a:lnTo>
                  <a:lnTo>
                    <a:pt x="6" y="1422"/>
                  </a:lnTo>
                  <a:lnTo>
                    <a:pt x="5" y="1397"/>
                  </a:lnTo>
                  <a:lnTo>
                    <a:pt x="5" y="1366"/>
                  </a:lnTo>
                  <a:lnTo>
                    <a:pt x="4" y="1332"/>
                  </a:lnTo>
                  <a:lnTo>
                    <a:pt x="4" y="1296"/>
                  </a:lnTo>
                  <a:lnTo>
                    <a:pt x="2" y="1257"/>
                  </a:lnTo>
                  <a:lnTo>
                    <a:pt x="2" y="1219"/>
                  </a:lnTo>
                  <a:lnTo>
                    <a:pt x="2" y="1180"/>
                  </a:lnTo>
                  <a:lnTo>
                    <a:pt x="1" y="1141"/>
                  </a:lnTo>
                  <a:lnTo>
                    <a:pt x="1" y="1105"/>
                  </a:lnTo>
                  <a:lnTo>
                    <a:pt x="1" y="1072"/>
                  </a:lnTo>
                  <a:lnTo>
                    <a:pt x="1" y="1043"/>
                  </a:lnTo>
                  <a:lnTo>
                    <a:pt x="0" y="1019"/>
                  </a:lnTo>
                  <a:lnTo>
                    <a:pt x="0" y="1000"/>
                  </a:lnTo>
                  <a:lnTo>
                    <a:pt x="0" y="988"/>
                  </a:lnTo>
                  <a:lnTo>
                    <a:pt x="0" y="984"/>
                  </a:lnTo>
                  <a:lnTo>
                    <a:pt x="0" y="983"/>
                  </a:lnTo>
                  <a:lnTo>
                    <a:pt x="1" y="982"/>
                  </a:lnTo>
                  <a:lnTo>
                    <a:pt x="4" y="979"/>
                  </a:lnTo>
                  <a:lnTo>
                    <a:pt x="6" y="977"/>
                  </a:lnTo>
                  <a:lnTo>
                    <a:pt x="9" y="975"/>
                  </a:lnTo>
                  <a:lnTo>
                    <a:pt x="12" y="972"/>
                  </a:lnTo>
                  <a:lnTo>
                    <a:pt x="16" y="970"/>
                  </a:lnTo>
                  <a:lnTo>
                    <a:pt x="19" y="967"/>
                  </a:lnTo>
                  <a:lnTo>
                    <a:pt x="28" y="965"/>
                  </a:lnTo>
                  <a:lnTo>
                    <a:pt x="41" y="964"/>
                  </a:lnTo>
                  <a:lnTo>
                    <a:pt x="58" y="962"/>
                  </a:lnTo>
                  <a:lnTo>
                    <a:pt x="79" y="962"/>
                  </a:lnTo>
                  <a:lnTo>
                    <a:pt x="102" y="961"/>
                  </a:lnTo>
                  <a:lnTo>
                    <a:pt x="119" y="960"/>
                  </a:lnTo>
                  <a:lnTo>
                    <a:pt x="142" y="959"/>
                  </a:lnTo>
                  <a:lnTo>
                    <a:pt x="169" y="959"/>
                  </a:lnTo>
                  <a:lnTo>
                    <a:pt x="201" y="959"/>
                  </a:lnTo>
                  <a:lnTo>
                    <a:pt x="233" y="959"/>
                  </a:lnTo>
                  <a:close/>
                  <a:moveTo>
                    <a:pt x="527" y="806"/>
                  </a:moveTo>
                  <a:lnTo>
                    <a:pt x="1230" y="806"/>
                  </a:lnTo>
                  <a:lnTo>
                    <a:pt x="1230" y="944"/>
                  </a:lnTo>
                  <a:lnTo>
                    <a:pt x="1206" y="959"/>
                  </a:lnTo>
                  <a:lnTo>
                    <a:pt x="1185" y="977"/>
                  </a:lnTo>
                  <a:lnTo>
                    <a:pt x="660" y="977"/>
                  </a:lnTo>
                  <a:lnTo>
                    <a:pt x="638" y="948"/>
                  </a:lnTo>
                  <a:lnTo>
                    <a:pt x="613" y="923"/>
                  </a:lnTo>
                  <a:lnTo>
                    <a:pt x="584" y="902"/>
                  </a:lnTo>
                  <a:lnTo>
                    <a:pt x="551" y="885"/>
                  </a:lnTo>
                  <a:lnTo>
                    <a:pt x="518" y="874"/>
                  </a:lnTo>
                  <a:lnTo>
                    <a:pt x="510" y="871"/>
                  </a:lnTo>
                  <a:lnTo>
                    <a:pt x="503" y="866"/>
                  </a:lnTo>
                  <a:lnTo>
                    <a:pt x="516" y="838"/>
                  </a:lnTo>
                  <a:lnTo>
                    <a:pt x="527" y="809"/>
                  </a:lnTo>
                  <a:lnTo>
                    <a:pt x="527" y="806"/>
                  </a:lnTo>
                  <a:close/>
                  <a:moveTo>
                    <a:pt x="250" y="444"/>
                  </a:moveTo>
                  <a:lnTo>
                    <a:pt x="266" y="444"/>
                  </a:lnTo>
                  <a:lnTo>
                    <a:pt x="287" y="445"/>
                  </a:lnTo>
                  <a:lnTo>
                    <a:pt x="307" y="447"/>
                  </a:lnTo>
                  <a:lnTo>
                    <a:pt x="329" y="451"/>
                  </a:lnTo>
                  <a:lnTo>
                    <a:pt x="348" y="457"/>
                  </a:lnTo>
                  <a:lnTo>
                    <a:pt x="364" y="466"/>
                  </a:lnTo>
                  <a:lnTo>
                    <a:pt x="376" y="476"/>
                  </a:lnTo>
                  <a:lnTo>
                    <a:pt x="385" y="488"/>
                  </a:lnTo>
                  <a:lnTo>
                    <a:pt x="389" y="501"/>
                  </a:lnTo>
                  <a:lnTo>
                    <a:pt x="392" y="513"/>
                  </a:lnTo>
                  <a:lnTo>
                    <a:pt x="391" y="524"/>
                  </a:lnTo>
                  <a:lnTo>
                    <a:pt x="388" y="531"/>
                  </a:lnTo>
                  <a:lnTo>
                    <a:pt x="381" y="539"/>
                  </a:lnTo>
                  <a:lnTo>
                    <a:pt x="369" y="545"/>
                  </a:lnTo>
                  <a:lnTo>
                    <a:pt x="352" y="551"/>
                  </a:lnTo>
                  <a:lnTo>
                    <a:pt x="333" y="554"/>
                  </a:lnTo>
                  <a:lnTo>
                    <a:pt x="313" y="555"/>
                  </a:lnTo>
                  <a:lnTo>
                    <a:pt x="302" y="554"/>
                  </a:lnTo>
                  <a:lnTo>
                    <a:pt x="290" y="548"/>
                  </a:lnTo>
                  <a:lnTo>
                    <a:pt x="279" y="542"/>
                  </a:lnTo>
                  <a:lnTo>
                    <a:pt x="266" y="536"/>
                  </a:lnTo>
                  <a:lnTo>
                    <a:pt x="252" y="530"/>
                  </a:lnTo>
                  <a:lnTo>
                    <a:pt x="233" y="528"/>
                  </a:lnTo>
                  <a:lnTo>
                    <a:pt x="215" y="530"/>
                  </a:lnTo>
                  <a:lnTo>
                    <a:pt x="201" y="536"/>
                  </a:lnTo>
                  <a:lnTo>
                    <a:pt x="187" y="542"/>
                  </a:lnTo>
                  <a:lnTo>
                    <a:pt x="177" y="548"/>
                  </a:lnTo>
                  <a:lnTo>
                    <a:pt x="164" y="554"/>
                  </a:lnTo>
                  <a:lnTo>
                    <a:pt x="154" y="555"/>
                  </a:lnTo>
                  <a:lnTo>
                    <a:pt x="133" y="554"/>
                  </a:lnTo>
                  <a:lnTo>
                    <a:pt x="115" y="551"/>
                  </a:lnTo>
                  <a:lnTo>
                    <a:pt x="98" y="545"/>
                  </a:lnTo>
                  <a:lnTo>
                    <a:pt x="86" y="539"/>
                  </a:lnTo>
                  <a:lnTo>
                    <a:pt x="77" y="531"/>
                  </a:lnTo>
                  <a:lnTo>
                    <a:pt x="76" y="524"/>
                  </a:lnTo>
                  <a:lnTo>
                    <a:pt x="75" y="513"/>
                  </a:lnTo>
                  <a:lnTo>
                    <a:pt x="77" y="501"/>
                  </a:lnTo>
                  <a:lnTo>
                    <a:pt x="82" y="488"/>
                  </a:lnTo>
                  <a:lnTo>
                    <a:pt x="91" y="476"/>
                  </a:lnTo>
                  <a:lnTo>
                    <a:pt x="102" y="466"/>
                  </a:lnTo>
                  <a:lnTo>
                    <a:pt x="119" y="457"/>
                  </a:lnTo>
                  <a:lnTo>
                    <a:pt x="138" y="451"/>
                  </a:lnTo>
                  <a:lnTo>
                    <a:pt x="160" y="447"/>
                  </a:lnTo>
                  <a:lnTo>
                    <a:pt x="180" y="445"/>
                  </a:lnTo>
                  <a:lnTo>
                    <a:pt x="200" y="444"/>
                  </a:lnTo>
                  <a:lnTo>
                    <a:pt x="216" y="444"/>
                  </a:lnTo>
                  <a:lnTo>
                    <a:pt x="227" y="445"/>
                  </a:lnTo>
                  <a:lnTo>
                    <a:pt x="231" y="445"/>
                  </a:lnTo>
                  <a:lnTo>
                    <a:pt x="236" y="445"/>
                  </a:lnTo>
                  <a:lnTo>
                    <a:pt x="239" y="445"/>
                  </a:lnTo>
                  <a:lnTo>
                    <a:pt x="250" y="444"/>
                  </a:lnTo>
                  <a:close/>
                  <a:moveTo>
                    <a:pt x="1445" y="434"/>
                  </a:moveTo>
                  <a:lnTo>
                    <a:pt x="2950" y="434"/>
                  </a:lnTo>
                  <a:lnTo>
                    <a:pt x="2973" y="436"/>
                  </a:lnTo>
                  <a:lnTo>
                    <a:pt x="2995" y="444"/>
                  </a:lnTo>
                  <a:lnTo>
                    <a:pt x="3012" y="456"/>
                  </a:lnTo>
                  <a:lnTo>
                    <a:pt x="3026" y="472"/>
                  </a:lnTo>
                  <a:lnTo>
                    <a:pt x="3035" y="490"/>
                  </a:lnTo>
                  <a:lnTo>
                    <a:pt x="3038" y="509"/>
                  </a:lnTo>
                  <a:lnTo>
                    <a:pt x="3038" y="1568"/>
                  </a:lnTo>
                  <a:lnTo>
                    <a:pt x="3035" y="1589"/>
                  </a:lnTo>
                  <a:lnTo>
                    <a:pt x="3026" y="1607"/>
                  </a:lnTo>
                  <a:lnTo>
                    <a:pt x="3012" y="1623"/>
                  </a:lnTo>
                  <a:lnTo>
                    <a:pt x="2995" y="1633"/>
                  </a:lnTo>
                  <a:lnTo>
                    <a:pt x="2973" y="1642"/>
                  </a:lnTo>
                  <a:lnTo>
                    <a:pt x="2950" y="1644"/>
                  </a:lnTo>
                  <a:lnTo>
                    <a:pt x="1898" y="1644"/>
                  </a:lnTo>
                  <a:lnTo>
                    <a:pt x="1871" y="1621"/>
                  </a:lnTo>
                  <a:lnTo>
                    <a:pt x="1841" y="1603"/>
                  </a:lnTo>
                  <a:lnTo>
                    <a:pt x="1809" y="1589"/>
                  </a:lnTo>
                  <a:lnTo>
                    <a:pt x="1775" y="1578"/>
                  </a:lnTo>
                  <a:lnTo>
                    <a:pt x="1762" y="1569"/>
                  </a:lnTo>
                  <a:lnTo>
                    <a:pt x="1746" y="1561"/>
                  </a:lnTo>
                  <a:lnTo>
                    <a:pt x="1738" y="1559"/>
                  </a:lnTo>
                  <a:lnTo>
                    <a:pt x="1730" y="1556"/>
                  </a:lnTo>
                  <a:lnTo>
                    <a:pt x="1747" y="1527"/>
                  </a:lnTo>
                  <a:lnTo>
                    <a:pt x="1762" y="1497"/>
                  </a:lnTo>
                  <a:lnTo>
                    <a:pt x="1773" y="1465"/>
                  </a:lnTo>
                  <a:lnTo>
                    <a:pt x="1776" y="1450"/>
                  </a:lnTo>
                  <a:lnTo>
                    <a:pt x="1777" y="1433"/>
                  </a:lnTo>
                  <a:lnTo>
                    <a:pt x="2893" y="1433"/>
                  </a:lnTo>
                  <a:lnTo>
                    <a:pt x="2893" y="576"/>
                  </a:lnTo>
                  <a:lnTo>
                    <a:pt x="1497" y="576"/>
                  </a:lnTo>
                  <a:lnTo>
                    <a:pt x="1497" y="910"/>
                  </a:lnTo>
                  <a:lnTo>
                    <a:pt x="1464" y="909"/>
                  </a:lnTo>
                  <a:lnTo>
                    <a:pt x="1449" y="909"/>
                  </a:lnTo>
                  <a:lnTo>
                    <a:pt x="1438" y="910"/>
                  </a:lnTo>
                  <a:lnTo>
                    <a:pt x="1426" y="909"/>
                  </a:lnTo>
                  <a:lnTo>
                    <a:pt x="1410" y="909"/>
                  </a:lnTo>
                  <a:lnTo>
                    <a:pt x="1383" y="910"/>
                  </a:lnTo>
                  <a:lnTo>
                    <a:pt x="1358" y="912"/>
                  </a:lnTo>
                  <a:lnTo>
                    <a:pt x="1358" y="509"/>
                  </a:lnTo>
                  <a:lnTo>
                    <a:pt x="1360" y="490"/>
                  </a:lnTo>
                  <a:lnTo>
                    <a:pt x="1369" y="472"/>
                  </a:lnTo>
                  <a:lnTo>
                    <a:pt x="1383" y="456"/>
                  </a:lnTo>
                  <a:lnTo>
                    <a:pt x="1400" y="444"/>
                  </a:lnTo>
                  <a:lnTo>
                    <a:pt x="1422" y="436"/>
                  </a:lnTo>
                  <a:lnTo>
                    <a:pt x="1445" y="434"/>
                  </a:lnTo>
                  <a:close/>
                  <a:moveTo>
                    <a:pt x="400" y="0"/>
                  </a:moveTo>
                  <a:lnTo>
                    <a:pt x="1615" y="0"/>
                  </a:lnTo>
                  <a:lnTo>
                    <a:pt x="1637" y="4"/>
                  </a:lnTo>
                  <a:lnTo>
                    <a:pt x="1657" y="12"/>
                  </a:lnTo>
                  <a:lnTo>
                    <a:pt x="1672" y="25"/>
                  </a:lnTo>
                  <a:lnTo>
                    <a:pt x="1682" y="42"/>
                  </a:lnTo>
                  <a:lnTo>
                    <a:pt x="1686" y="62"/>
                  </a:lnTo>
                  <a:lnTo>
                    <a:pt x="1686" y="306"/>
                  </a:lnTo>
                  <a:lnTo>
                    <a:pt x="1568" y="306"/>
                  </a:lnTo>
                  <a:lnTo>
                    <a:pt x="1568" y="115"/>
                  </a:lnTo>
                  <a:lnTo>
                    <a:pt x="443" y="115"/>
                  </a:lnTo>
                  <a:lnTo>
                    <a:pt x="443" y="381"/>
                  </a:lnTo>
                  <a:lnTo>
                    <a:pt x="427" y="369"/>
                  </a:lnTo>
                  <a:lnTo>
                    <a:pt x="409" y="357"/>
                  </a:lnTo>
                  <a:lnTo>
                    <a:pt x="389" y="348"/>
                  </a:lnTo>
                  <a:lnTo>
                    <a:pt x="362" y="340"/>
                  </a:lnTo>
                  <a:lnTo>
                    <a:pt x="330" y="334"/>
                  </a:lnTo>
                  <a:lnTo>
                    <a:pt x="330" y="62"/>
                  </a:lnTo>
                  <a:lnTo>
                    <a:pt x="334" y="42"/>
                  </a:lnTo>
                  <a:lnTo>
                    <a:pt x="343" y="25"/>
                  </a:lnTo>
                  <a:lnTo>
                    <a:pt x="359" y="12"/>
                  </a:lnTo>
                  <a:lnTo>
                    <a:pt x="378" y="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2502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Straight Connector 206"/>
          <p:cNvCxnSpPr/>
          <p:nvPr/>
        </p:nvCxnSpPr>
        <p:spPr bwMode="auto">
          <a:xfrm flipH="1" flipV="1">
            <a:off x="1479168" y="5073766"/>
            <a:ext cx="3456030" cy="1830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Straight Connector 198"/>
          <p:cNvCxnSpPr/>
          <p:nvPr/>
        </p:nvCxnSpPr>
        <p:spPr bwMode="auto">
          <a:xfrm flipH="1">
            <a:off x="1513723" y="3417980"/>
            <a:ext cx="4619791" cy="1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/>
          <p:nvPr/>
        </p:nvCxnSpPr>
        <p:spPr bwMode="auto">
          <a:xfrm flipH="1" flipV="1">
            <a:off x="1481516" y="1882743"/>
            <a:ext cx="3456030" cy="1830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8" name="Straight Connector 207"/>
          <p:cNvCxnSpPr/>
          <p:nvPr/>
        </p:nvCxnSpPr>
        <p:spPr bwMode="auto">
          <a:xfrm flipV="1">
            <a:off x="4937546" y="1884574"/>
            <a:ext cx="0" cy="3208338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3318"/>
            <a:ext cx="10826496" cy="369332"/>
          </a:xfrm>
        </p:spPr>
        <p:txBody>
          <a:bodyPr/>
          <a:lstStyle/>
          <a:p>
            <a:pPr algn="l"/>
            <a:r>
              <a:rPr lang="en-US" dirty="0"/>
              <a:t>Location Sources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466805" y="3108152"/>
            <a:ext cx="380475" cy="690104"/>
            <a:chOff x="2918" y="2918"/>
            <a:chExt cx="290" cy="526"/>
          </a:xfrm>
        </p:grpSpPr>
        <p:sp useBgFill="1">
          <p:nvSpPr>
            <p:cNvPr id="5" name="Freeform 6"/>
            <p:cNvSpPr>
              <a:spLocks/>
            </p:cNvSpPr>
            <p:nvPr/>
          </p:nvSpPr>
          <p:spPr bwMode="auto">
            <a:xfrm>
              <a:off x="2918" y="2918"/>
              <a:ext cx="290" cy="526"/>
            </a:xfrm>
            <a:custGeom>
              <a:avLst/>
              <a:gdLst>
                <a:gd name="T0" fmla="*/ 725 w 1449"/>
                <a:gd name="T1" fmla="*/ 0 h 2629"/>
                <a:gd name="T2" fmla="*/ 804 w 1449"/>
                <a:gd name="T3" fmla="*/ 2 h 2629"/>
                <a:gd name="T4" fmla="*/ 877 w 1449"/>
                <a:gd name="T5" fmla="*/ 8 h 2629"/>
                <a:gd name="T6" fmla="*/ 947 w 1449"/>
                <a:gd name="T7" fmla="*/ 19 h 2629"/>
                <a:gd name="T8" fmla="*/ 1014 w 1449"/>
                <a:gd name="T9" fmla="*/ 35 h 2629"/>
                <a:gd name="T10" fmla="*/ 1076 w 1449"/>
                <a:gd name="T11" fmla="*/ 53 h 2629"/>
                <a:gd name="T12" fmla="*/ 1134 w 1449"/>
                <a:gd name="T13" fmla="*/ 76 h 2629"/>
                <a:gd name="T14" fmla="*/ 1187 w 1449"/>
                <a:gd name="T15" fmla="*/ 104 h 2629"/>
                <a:gd name="T16" fmla="*/ 1235 w 1449"/>
                <a:gd name="T17" fmla="*/ 134 h 2629"/>
                <a:gd name="T18" fmla="*/ 1279 w 1449"/>
                <a:gd name="T19" fmla="*/ 169 h 2629"/>
                <a:gd name="T20" fmla="*/ 1319 w 1449"/>
                <a:gd name="T21" fmla="*/ 206 h 2629"/>
                <a:gd name="T22" fmla="*/ 1353 w 1449"/>
                <a:gd name="T23" fmla="*/ 249 h 2629"/>
                <a:gd name="T24" fmla="*/ 1382 w 1449"/>
                <a:gd name="T25" fmla="*/ 294 h 2629"/>
                <a:gd name="T26" fmla="*/ 1406 w 1449"/>
                <a:gd name="T27" fmla="*/ 342 h 2629"/>
                <a:gd name="T28" fmla="*/ 1425 w 1449"/>
                <a:gd name="T29" fmla="*/ 394 h 2629"/>
                <a:gd name="T30" fmla="*/ 1438 w 1449"/>
                <a:gd name="T31" fmla="*/ 449 h 2629"/>
                <a:gd name="T32" fmla="*/ 1447 w 1449"/>
                <a:gd name="T33" fmla="*/ 508 h 2629"/>
                <a:gd name="T34" fmla="*/ 1449 w 1449"/>
                <a:gd name="T35" fmla="*/ 569 h 2629"/>
                <a:gd name="T36" fmla="*/ 1449 w 1449"/>
                <a:gd name="T37" fmla="*/ 1902 h 2629"/>
                <a:gd name="T38" fmla="*/ 1448 w 1449"/>
                <a:gd name="T39" fmla="*/ 1925 h 2629"/>
                <a:gd name="T40" fmla="*/ 1441 w 1449"/>
                <a:gd name="T41" fmla="*/ 1946 h 2629"/>
                <a:gd name="T42" fmla="*/ 1430 w 1449"/>
                <a:gd name="T43" fmla="*/ 1967 h 2629"/>
                <a:gd name="T44" fmla="*/ 1415 w 1449"/>
                <a:gd name="T45" fmla="*/ 1985 h 2629"/>
                <a:gd name="T46" fmla="*/ 810 w 1449"/>
                <a:gd name="T47" fmla="*/ 2594 h 2629"/>
                <a:gd name="T48" fmla="*/ 792 w 1449"/>
                <a:gd name="T49" fmla="*/ 2610 h 2629"/>
                <a:gd name="T50" fmla="*/ 771 w 1449"/>
                <a:gd name="T51" fmla="*/ 2621 h 2629"/>
                <a:gd name="T52" fmla="*/ 748 w 1449"/>
                <a:gd name="T53" fmla="*/ 2627 h 2629"/>
                <a:gd name="T54" fmla="*/ 725 w 1449"/>
                <a:gd name="T55" fmla="*/ 2629 h 2629"/>
                <a:gd name="T56" fmla="*/ 702 w 1449"/>
                <a:gd name="T57" fmla="*/ 2627 h 2629"/>
                <a:gd name="T58" fmla="*/ 679 w 1449"/>
                <a:gd name="T59" fmla="*/ 2621 h 2629"/>
                <a:gd name="T60" fmla="*/ 659 w 1449"/>
                <a:gd name="T61" fmla="*/ 2610 h 2629"/>
                <a:gd name="T62" fmla="*/ 640 w 1449"/>
                <a:gd name="T63" fmla="*/ 2594 h 2629"/>
                <a:gd name="T64" fmla="*/ 35 w 1449"/>
                <a:gd name="T65" fmla="*/ 1985 h 2629"/>
                <a:gd name="T66" fmla="*/ 20 w 1449"/>
                <a:gd name="T67" fmla="*/ 1967 h 2629"/>
                <a:gd name="T68" fmla="*/ 9 w 1449"/>
                <a:gd name="T69" fmla="*/ 1946 h 2629"/>
                <a:gd name="T70" fmla="*/ 2 w 1449"/>
                <a:gd name="T71" fmla="*/ 1925 h 2629"/>
                <a:gd name="T72" fmla="*/ 0 w 1449"/>
                <a:gd name="T73" fmla="*/ 1902 h 2629"/>
                <a:gd name="T74" fmla="*/ 0 w 1449"/>
                <a:gd name="T75" fmla="*/ 569 h 2629"/>
                <a:gd name="T76" fmla="*/ 3 w 1449"/>
                <a:gd name="T77" fmla="*/ 508 h 2629"/>
                <a:gd name="T78" fmla="*/ 12 w 1449"/>
                <a:gd name="T79" fmla="*/ 449 h 2629"/>
                <a:gd name="T80" fmla="*/ 25 w 1449"/>
                <a:gd name="T81" fmla="*/ 394 h 2629"/>
                <a:gd name="T82" fmla="*/ 44 w 1449"/>
                <a:gd name="T83" fmla="*/ 342 h 2629"/>
                <a:gd name="T84" fmla="*/ 68 w 1449"/>
                <a:gd name="T85" fmla="*/ 294 h 2629"/>
                <a:gd name="T86" fmla="*/ 97 w 1449"/>
                <a:gd name="T87" fmla="*/ 249 h 2629"/>
                <a:gd name="T88" fmla="*/ 131 w 1449"/>
                <a:gd name="T89" fmla="*/ 206 h 2629"/>
                <a:gd name="T90" fmla="*/ 171 w 1449"/>
                <a:gd name="T91" fmla="*/ 169 h 2629"/>
                <a:gd name="T92" fmla="*/ 215 w 1449"/>
                <a:gd name="T93" fmla="*/ 134 h 2629"/>
                <a:gd name="T94" fmla="*/ 263 w 1449"/>
                <a:gd name="T95" fmla="*/ 104 h 2629"/>
                <a:gd name="T96" fmla="*/ 316 w 1449"/>
                <a:gd name="T97" fmla="*/ 76 h 2629"/>
                <a:gd name="T98" fmla="*/ 374 w 1449"/>
                <a:gd name="T99" fmla="*/ 53 h 2629"/>
                <a:gd name="T100" fmla="*/ 436 w 1449"/>
                <a:gd name="T101" fmla="*/ 35 h 2629"/>
                <a:gd name="T102" fmla="*/ 503 w 1449"/>
                <a:gd name="T103" fmla="*/ 19 h 2629"/>
                <a:gd name="T104" fmla="*/ 573 w 1449"/>
                <a:gd name="T105" fmla="*/ 8 h 2629"/>
                <a:gd name="T106" fmla="*/ 646 w 1449"/>
                <a:gd name="T107" fmla="*/ 2 h 2629"/>
                <a:gd name="T108" fmla="*/ 725 w 1449"/>
                <a:gd name="T109" fmla="*/ 0 h 2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9" h="2629">
                  <a:moveTo>
                    <a:pt x="725" y="0"/>
                  </a:moveTo>
                  <a:lnTo>
                    <a:pt x="804" y="2"/>
                  </a:lnTo>
                  <a:lnTo>
                    <a:pt x="877" y="8"/>
                  </a:lnTo>
                  <a:lnTo>
                    <a:pt x="947" y="19"/>
                  </a:lnTo>
                  <a:lnTo>
                    <a:pt x="1014" y="35"/>
                  </a:lnTo>
                  <a:lnTo>
                    <a:pt x="1076" y="53"/>
                  </a:lnTo>
                  <a:lnTo>
                    <a:pt x="1134" y="76"/>
                  </a:lnTo>
                  <a:lnTo>
                    <a:pt x="1187" y="104"/>
                  </a:lnTo>
                  <a:lnTo>
                    <a:pt x="1235" y="134"/>
                  </a:lnTo>
                  <a:lnTo>
                    <a:pt x="1279" y="169"/>
                  </a:lnTo>
                  <a:lnTo>
                    <a:pt x="1319" y="206"/>
                  </a:lnTo>
                  <a:lnTo>
                    <a:pt x="1353" y="249"/>
                  </a:lnTo>
                  <a:lnTo>
                    <a:pt x="1382" y="294"/>
                  </a:lnTo>
                  <a:lnTo>
                    <a:pt x="1406" y="342"/>
                  </a:lnTo>
                  <a:lnTo>
                    <a:pt x="1425" y="394"/>
                  </a:lnTo>
                  <a:lnTo>
                    <a:pt x="1438" y="449"/>
                  </a:lnTo>
                  <a:lnTo>
                    <a:pt x="1447" y="508"/>
                  </a:lnTo>
                  <a:lnTo>
                    <a:pt x="1449" y="569"/>
                  </a:lnTo>
                  <a:lnTo>
                    <a:pt x="1449" y="1902"/>
                  </a:lnTo>
                  <a:lnTo>
                    <a:pt x="1448" y="1925"/>
                  </a:lnTo>
                  <a:lnTo>
                    <a:pt x="1441" y="1946"/>
                  </a:lnTo>
                  <a:lnTo>
                    <a:pt x="1430" y="1967"/>
                  </a:lnTo>
                  <a:lnTo>
                    <a:pt x="1415" y="1985"/>
                  </a:lnTo>
                  <a:lnTo>
                    <a:pt x="810" y="2594"/>
                  </a:lnTo>
                  <a:lnTo>
                    <a:pt x="792" y="2610"/>
                  </a:lnTo>
                  <a:lnTo>
                    <a:pt x="771" y="2621"/>
                  </a:lnTo>
                  <a:lnTo>
                    <a:pt x="748" y="2627"/>
                  </a:lnTo>
                  <a:lnTo>
                    <a:pt x="725" y="2629"/>
                  </a:lnTo>
                  <a:lnTo>
                    <a:pt x="702" y="2627"/>
                  </a:lnTo>
                  <a:lnTo>
                    <a:pt x="679" y="2621"/>
                  </a:lnTo>
                  <a:lnTo>
                    <a:pt x="659" y="2610"/>
                  </a:lnTo>
                  <a:lnTo>
                    <a:pt x="640" y="2594"/>
                  </a:lnTo>
                  <a:lnTo>
                    <a:pt x="35" y="1985"/>
                  </a:lnTo>
                  <a:lnTo>
                    <a:pt x="20" y="1967"/>
                  </a:lnTo>
                  <a:lnTo>
                    <a:pt x="9" y="1946"/>
                  </a:lnTo>
                  <a:lnTo>
                    <a:pt x="2" y="1925"/>
                  </a:lnTo>
                  <a:lnTo>
                    <a:pt x="0" y="1902"/>
                  </a:lnTo>
                  <a:lnTo>
                    <a:pt x="0" y="569"/>
                  </a:lnTo>
                  <a:lnTo>
                    <a:pt x="3" y="508"/>
                  </a:lnTo>
                  <a:lnTo>
                    <a:pt x="12" y="449"/>
                  </a:lnTo>
                  <a:lnTo>
                    <a:pt x="25" y="394"/>
                  </a:lnTo>
                  <a:lnTo>
                    <a:pt x="44" y="342"/>
                  </a:lnTo>
                  <a:lnTo>
                    <a:pt x="68" y="294"/>
                  </a:lnTo>
                  <a:lnTo>
                    <a:pt x="97" y="249"/>
                  </a:lnTo>
                  <a:lnTo>
                    <a:pt x="131" y="206"/>
                  </a:lnTo>
                  <a:lnTo>
                    <a:pt x="171" y="169"/>
                  </a:lnTo>
                  <a:lnTo>
                    <a:pt x="215" y="134"/>
                  </a:lnTo>
                  <a:lnTo>
                    <a:pt x="263" y="104"/>
                  </a:lnTo>
                  <a:lnTo>
                    <a:pt x="316" y="76"/>
                  </a:lnTo>
                  <a:lnTo>
                    <a:pt x="374" y="53"/>
                  </a:lnTo>
                  <a:lnTo>
                    <a:pt x="436" y="35"/>
                  </a:lnTo>
                  <a:lnTo>
                    <a:pt x="503" y="19"/>
                  </a:lnTo>
                  <a:lnTo>
                    <a:pt x="573" y="8"/>
                  </a:lnTo>
                  <a:lnTo>
                    <a:pt x="646" y="2"/>
                  </a:lnTo>
                  <a:lnTo>
                    <a:pt x="72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2942" y="2942"/>
              <a:ext cx="242" cy="478"/>
            </a:xfrm>
            <a:custGeom>
              <a:avLst/>
              <a:gdLst>
                <a:gd name="T0" fmla="*/ 593 w 1211"/>
                <a:gd name="T1" fmla="*/ 370 h 2391"/>
                <a:gd name="T2" fmla="*/ 573 w 1211"/>
                <a:gd name="T3" fmla="*/ 391 h 2391"/>
                <a:gd name="T4" fmla="*/ 234 w 1211"/>
                <a:gd name="T5" fmla="*/ 638 h 2391"/>
                <a:gd name="T6" fmla="*/ 207 w 1211"/>
                <a:gd name="T7" fmla="*/ 648 h 2391"/>
                <a:gd name="T8" fmla="*/ 199 w 1211"/>
                <a:gd name="T9" fmla="*/ 677 h 2391"/>
                <a:gd name="T10" fmla="*/ 213 w 1211"/>
                <a:gd name="T11" fmla="*/ 702 h 2391"/>
                <a:gd name="T12" fmla="*/ 342 w 1211"/>
                <a:gd name="T13" fmla="*/ 1098 h 2391"/>
                <a:gd name="T14" fmla="*/ 346 w 1211"/>
                <a:gd name="T15" fmla="*/ 1127 h 2391"/>
                <a:gd name="T16" fmla="*/ 365 w 1211"/>
                <a:gd name="T17" fmla="*/ 1144 h 2391"/>
                <a:gd name="T18" fmla="*/ 388 w 1211"/>
                <a:gd name="T19" fmla="*/ 1144 h 2391"/>
                <a:gd name="T20" fmla="*/ 607 w 1211"/>
                <a:gd name="T21" fmla="*/ 987 h 2391"/>
                <a:gd name="T22" fmla="*/ 826 w 1211"/>
                <a:gd name="T23" fmla="*/ 1144 h 2391"/>
                <a:gd name="T24" fmla="*/ 848 w 1211"/>
                <a:gd name="T25" fmla="*/ 1144 h 2391"/>
                <a:gd name="T26" fmla="*/ 868 w 1211"/>
                <a:gd name="T27" fmla="*/ 1127 h 2391"/>
                <a:gd name="T28" fmla="*/ 871 w 1211"/>
                <a:gd name="T29" fmla="*/ 1098 h 2391"/>
                <a:gd name="T30" fmla="*/ 999 w 1211"/>
                <a:gd name="T31" fmla="*/ 702 h 2391"/>
                <a:gd name="T32" fmla="*/ 1013 w 1211"/>
                <a:gd name="T33" fmla="*/ 676 h 2391"/>
                <a:gd name="T34" fmla="*/ 1005 w 1211"/>
                <a:gd name="T35" fmla="*/ 648 h 2391"/>
                <a:gd name="T36" fmla="*/ 978 w 1211"/>
                <a:gd name="T37" fmla="*/ 638 h 2391"/>
                <a:gd name="T38" fmla="*/ 641 w 1211"/>
                <a:gd name="T39" fmla="*/ 391 h 2391"/>
                <a:gd name="T40" fmla="*/ 622 w 1211"/>
                <a:gd name="T41" fmla="*/ 370 h 2391"/>
                <a:gd name="T42" fmla="*/ 606 w 1211"/>
                <a:gd name="T43" fmla="*/ 0 h 2391"/>
                <a:gd name="T44" fmla="*/ 671 w 1211"/>
                <a:gd name="T45" fmla="*/ 2 h 2391"/>
                <a:gd name="T46" fmla="*/ 741 w 1211"/>
                <a:gd name="T47" fmla="*/ 8 h 2391"/>
                <a:gd name="T48" fmla="*/ 814 w 1211"/>
                <a:gd name="T49" fmla="*/ 19 h 2391"/>
                <a:gd name="T50" fmla="*/ 888 w 1211"/>
                <a:gd name="T51" fmla="*/ 37 h 2391"/>
                <a:gd name="T52" fmla="*/ 959 w 1211"/>
                <a:gd name="T53" fmla="*/ 62 h 2391"/>
                <a:gd name="T54" fmla="*/ 1026 w 1211"/>
                <a:gd name="T55" fmla="*/ 97 h 2391"/>
                <a:gd name="T56" fmla="*/ 1086 w 1211"/>
                <a:gd name="T57" fmla="*/ 142 h 2391"/>
                <a:gd name="T58" fmla="*/ 1137 w 1211"/>
                <a:gd name="T59" fmla="*/ 199 h 2391"/>
                <a:gd name="T60" fmla="*/ 1177 w 1211"/>
                <a:gd name="T61" fmla="*/ 268 h 2391"/>
                <a:gd name="T62" fmla="*/ 1202 w 1211"/>
                <a:gd name="T63" fmla="*/ 351 h 2391"/>
                <a:gd name="T64" fmla="*/ 1211 w 1211"/>
                <a:gd name="T65" fmla="*/ 450 h 2391"/>
                <a:gd name="T66" fmla="*/ 606 w 1211"/>
                <a:gd name="T67" fmla="*/ 2391 h 2391"/>
                <a:gd name="T68" fmla="*/ 0 w 1211"/>
                <a:gd name="T69" fmla="*/ 450 h 2391"/>
                <a:gd name="T70" fmla="*/ 10 w 1211"/>
                <a:gd name="T71" fmla="*/ 351 h 2391"/>
                <a:gd name="T72" fmla="*/ 35 w 1211"/>
                <a:gd name="T73" fmla="*/ 268 h 2391"/>
                <a:gd name="T74" fmla="*/ 75 w 1211"/>
                <a:gd name="T75" fmla="*/ 199 h 2391"/>
                <a:gd name="T76" fmla="*/ 126 w 1211"/>
                <a:gd name="T77" fmla="*/ 142 h 2391"/>
                <a:gd name="T78" fmla="*/ 186 w 1211"/>
                <a:gd name="T79" fmla="*/ 97 h 2391"/>
                <a:gd name="T80" fmla="*/ 253 w 1211"/>
                <a:gd name="T81" fmla="*/ 62 h 2391"/>
                <a:gd name="T82" fmla="*/ 324 w 1211"/>
                <a:gd name="T83" fmla="*/ 37 h 2391"/>
                <a:gd name="T84" fmla="*/ 398 w 1211"/>
                <a:gd name="T85" fmla="*/ 19 h 2391"/>
                <a:gd name="T86" fmla="*/ 471 w 1211"/>
                <a:gd name="T87" fmla="*/ 8 h 2391"/>
                <a:gd name="T88" fmla="*/ 541 w 1211"/>
                <a:gd name="T89" fmla="*/ 2 h 2391"/>
                <a:gd name="T90" fmla="*/ 606 w 1211"/>
                <a:gd name="T91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1" h="2391">
                  <a:moveTo>
                    <a:pt x="607" y="367"/>
                  </a:moveTo>
                  <a:lnTo>
                    <a:pt x="593" y="370"/>
                  </a:lnTo>
                  <a:lnTo>
                    <a:pt x="581" y="379"/>
                  </a:lnTo>
                  <a:lnTo>
                    <a:pt x="573" y="391"/>
                  </a:lnTo>
                  <a:lnTo>
                    <a:pt x="494" y="638"/>
                  </a:lnTo>
                  <a:lnTo>
                    <a:pt x="234" y="638"/>
                  </a:lnTo>
                  <a:lnTo>
                    <a:pt x="219" y="640"/>
                  </a:lnTo>
                  <a:lnTo>
                    <a:pt x="207" y="648"/>
                  </a:lnTo>
                  <a:lnTo>
                    <a:pt x="200" y="662"/>
                  </a:lnTo>
                  <a:lnTo>
                    <a:pt x="199" y="677"/>
                  </a:lnTo>
                  <a:lnTo>
                    <a:pt x="203" y="691"/>
                  </a:lnTo>
                  <a:lnTo>
                    <a:pt x="213" y="702"/>
                  </a:lnTo>
                  <a:lnTo>
                    <a:pt x="423" y="854"/>
                  </a:lnTo>
                  <a:lnTo>
                    <a:pt x="342" y="1098"/>
                  </a:lnTo>
                  <a:lnTo>
                    <a:pt x="341" y="1114"/>
                  </a:lnTo>
                  <a:lnTo>
                    <a:pt x="346" y="1127"/>
                  </a:lnTo>
                  <a:lnTo>
                    <a:pt x="356" y="1139"/>
                  </a:lnTo>
                  <a:lnTo>
                    <a:pt x="365" y="1144"/>
                  </a:lnTo>
                  <a:lnTo>
                    <a:pt x="377" y="1145"/>
                  </a:lnTo>
                  <a:lnTo>
                    <a:pt x="388" y="1144"/>
                  </a:lnTo>
                  <a:lnTo>
                    <a:pt x="398" y="1139"/>
                  </a:lnTo>
                  <a:lnTo>
                    <a:pt x="607" y="987"/>
                  </a:lnTo>
                  <a:lnTo>
                    <a:pt x="815" y="1139"/>
                  </a:lnTo>
                  <a:lnTo>
                    <a:pt x="826" y="1144"/>
                  </a:lnTo>
                  <a:lnTo>
                    <a:pt x="837" y="1145"/>
                  </a:lnTo>
                  <a:lnTo>
                    <a:pt x="848" y="1144"/>
                  </a:lnTo>
                  <a:lnTo>
                    <a:pt x="857" y="1139"/>
                  </a:lnTo>
                  <a:lnTo>
                    <a:pt x="868" y="1127"/>
                  </a:lnTo>
                  <a:lnTo>
                    <a:pt x="872" y="1114"/>
                  </a:lnTo>
                  <a:lnTo>
                    <a:pt x="871" y="1098"/>
                  </a:lnTo>
                  <a:lnTo>
                    <a:pt x="791" y="853"/>
                  </a:lnTo>
                  <a:lnTo>
                    <a:pt x="999" y="702"/>
                  </a:lnTo>
                  <a:lnTo>
                    <a:pt x="1009" y="691"/>
                  </a:lnTo>
                  <a:lnTo>
                    <a:pt x="1013" y="676"/>
                  </a:lnTo>
                  <a:lnTo>
                    <a:pt x="1012" y="662"/>
                  </a:lnTo>
                  <a:lnTo>
                    <a:pt x="1005" y="648"/>
                  </a:lnTo>
                  <a:lnTo>
                    <a:pt x="993" y="640"/>
                  </a:lnTo>
                  <a:lnTo>
                    <a:pt x="978" y="638"/>
                  </a:lnTo>
                  <a:lnTo>
                    <a:pt x="721" y="638"/>
                  </a:lnTo>
                  <a:lnTo>
                    <a:pt x="641" y="391"/>
                  </a:lnTo>
                  <a:lnTo>
                    <a:pt x="634" y="379"/>
                  </a:lnTo>
                  <a:lnTo>
                    <a:pt x="622" y="370"/>
                  </a:lnTo>
                  <a:lnTo>
                    <a:pt x="607" y="367"/>
                  </a:lnTo>
                  <a:close/>
                  <a:moveTo>
                    <a:pt x="606" y="0"/>
                  </a:moveTo>
                  <a:lnTo>
                    <a:pt x="637" y="0"/>
                  </a:lnTo>
                  <a:lnTo>
                    <a:pt x="671" y="2"/>
                  </a:lnTo>
                  <a:lnTo>
                    <a:pt x="705" y="4"/>
                  </a:lnTo>
                  <a:lnTo>
                    <a:pt x="741" y="8"/>
                  </a:lnTo>
                  <a:lnTo>
                    <a:pt x="778" y="12"/>
                  </a:lnTo>
                  <a:lnTo>
                    <a:pt x="814" y="19"/>
                  </a:lnTo>
                  <a:lnTo>
                    <a:pt x="851" y="27"/>
                  </a:lnTo>
                  <a:lnTo>
                    <a:pt x="888" y="37"/>
                  </a:lnTo>
                  <a:lnTo>
                    <a:pt x="924" y="49"/>
                  </a:lnTo>
                  <a:lnTo>
                    <a:pt x="959" y="62"/>
                  </a:lnTo>
                  <a:lnTo>
                    <a:pt x="993" y="79"/>
                  </a:lnTo>
                  <a:lnTo>
                    <a:pt x="1026" y="97"/>
                  </a:lnTo>
                  <a:lnTo>
                    <a:pt x="1057" y="119"/>
                  </a:lnTo>
                  <a:lnTo>
                    <a:pt x="1086" y="142"/>
                  </a:lnTo>
                  <a:lnTo>
                    <a:pt x="1113" y="168"/>
                  </a:lnTo>
                  <a:lnTo>
                    <a:pt x="1137" y="199"/>
                  </a:lnTo>
                  <a:lnTo>
                    <a:pt x="1159" y="231"/>
                  </a:lnTo>
                  <a:lnTo>
                    <a:pt x="1177" y="268"/>
                  </a:lnTo>
                  <a:lnTo>
                    <a:pt x="1191" y="308"/>
                  </a:lnTo>
                  <a:lnTo>
                    <a:pt x="1202" y="351"/>
                  </a:lnTo>
                  <a:lnTo>
                    <a:pt x="1209" y="398"/>
                  </a:lnTo>
                  <a:lnTo>
                    <a:pt x="1211" y="450"/>
                  </a:lnTo>
                  <a:lnTo>
                    <a:pt x="1211" y="1783"/>
                  </a:lnTo>
                  <a:lnTo>
                    <a:pt x="606" y="2391"/>
                  </a:lnTo>
                  <a:lnTo>
                    <a:pt x="0" y="1783"/>
                  </a:lnTo>
                  <a:lnTo>
                    <a:pt x="0" y="450"/>
                  </a:lnTo>
                  <a:lnTo>
                    <a:pt x="3" y="398"/>
                  </a:lnTo>
                  <a:lnTo>
                    <a:pt x="10" y="351"/>
                  </a:lnTo>
                  <a:lnTo>
                    <a:pt x="21" y="308"/>
                  </a:lnTo>
                  <a:lnTo>
                    <a:pt x="35" y="268"/>
                  </a:lnTo>
                  <a:lnTo>
                    <a:pt x="53" y="231"/>
                  </a:lnTo>
                  <a:lnTo>
                    <a:pt x="75" y="199"/>
                  </a:lnTo>
                  <a:lnTo>
                    <a:pt x="99" y="168"/>
                  </a:lnTo>
                  <a:lnTo>
                    <a:pt x="126" y="142"/>
                  </a:lnTo>
                  <a:lnTo>
                    <a:pt x="155" y="119"/>
                  </a:lnTo>
                  <a:lnTo>
                    <a:pt x="186" y="97"/>
                  </a:lnTo>
                  <a:lnTo>
                    <a:pt x="219" y="79"/>
                  </a:lnTo>
                  <a:lnTo>
                    <a:pt x="253" y="62"/>
                  </a:lnTo>
                  <a:lnTo>
                    <a:pt x="288" y="49"/>
                  </a:lnTo>
                  <a:lnTo>
                    <a:pt x="324" y="37"/>
                  </a:lnTo>
                  <a:lnTo>
                    <a:pt x="361" y="27"/>
                  </a:lnTo>
                  <a:lnTo>
                    <a:pt x="398" y="19"/>
                  </a:lnTo>
                  <a:lnTo>
                    <a:pt x="434" y="12"/>
                  </a:lnTo>
                  <a:lnTo>
                    <a:pt x="471" y="8"/>
                  </a:lnTo>
                  <a:lnTo>
                    <a:pt x="507" y="4"/>
                  </a:lnTo>
                  <a:lnTo>
                    <a:pt x="541" y="2"/>
                  </a:lnTo>
                  <a:lnTo>
                    <a:pt x="575" y="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3063" y="2942"/>
              <a:ext cx="121" cy="478"/>
            </a:xfrm>
            <a:custGeom>
              <a:avLst/>
              <a:gdLst>
                <a:gd name="T0" fmla="*/ 0 w 605"/>
                <a:gd name="T1" fmla="*/ 0 h 2391"/>
                <a:gd name="T2" fmla="*/ 31 w 605"/>
                <a:gd name="T3" fmla="*/ 0 h 2391"/>
                <a:gd name="T4" fmla="*/ 65 w 605"/>
                <a:gd name="T5" fmla="*/ 2 h 2391"/>
                <a:gd name="T6" fmla="*/ 99 w 605"/>
                <a:gd name="T7" fmla="*/ 4 h 2391"/>
                <a:gd name="T8" fmla="*/ 135 w 605"/>
                <a:gd name="T9" fmla="*/ 8 h 2391"/>
                <a:gd name="T10" fmla="*/ 172 w 605"/>
                <a:gd name="T11" fmla="*/ 12 h 2391"/>
                <a:gd name="T12" fmla="*/ 208 w 605"/>
                <a:gd name="T13" fmla="*/ 20 h 2391"/>
                <a:gd name="T14" fmla="*/ 245 w 605"/>
                <a:gd name="T15" fmla="*/ 27 h 2391"/>
                <a:gd name="T16" fmla="*/ 282 w 605"/>
                <a:gd name="T17" fmla="*/ 37 h 2391"/>
                <a:gd name="T18" fmla="*/ 318 w 605"/>
                <a:gd name="T19" fmla="*/ 49 h 2391"/>
                <a:gd name="T20" fmla="*/ 353 w 605"/>
                <a:gd name="T21" fmla="*/ 62 h 2391"/>
                <a:gd name="T22" fmla="*/ 387 w 605"/>
                <a:gd name="T23" fmla="*/ 79 h 2391"/>
                <a:gd name="T24" fmla="*/ 420 w 605"/>
                <a:gd name="T25" fmla="*/ 97 h 2391"/>
                <a:gd name="T26" fmla="*/ 451 w 605"/>
                <a:gd name="T27" fmla="*/ 119 h 2391"/>
                <a:gd name="T28" fmla="*/ 480 w 605"/>
                <a:gd name="T29" fmla="*/ 142 h 2391"/>
                <a:gd name="T30" fmla="*/ 507 w 605"/>
                <a:gd name="T31" fmla="*/ 168 h 2391"/>
                <a:gd name="T32" fmla="*/ 531 w 605"/>
                <a:gd name="T33" fmla="*/ 199 h 2391"/>
                <a:gd name="T34" fmla="*/ 553 w 605"/>
                <a:gd name="T35" fmla="*/ 231 h 2391"/>
                <a:gd name="T36" fmla="*/ 571 w 605"/>
                <a:gd name="T37" fmla="*/ 268 h 2391"/>
                <a:gd name="T38" fmla="*/ 585 w 605"/>
                <a:gd name="T39" fmla="*/ 308 h 2391"/>
                <a:gd name="T40" fmla="*/ 596 w 605"/>
                <a:gd name="T41" fmla="*/ 351 h 2391"/>
                <a:gd name="T42" fmla="*/ 603 w 605"/>
                <a:gd name="T43" fmla="*/ 398 h 2391"/>
                <a:gd name="T44" fmla="*/ 605 w 605"/>
                <a:gd name="T45" fmla="*/ 450 h 2391"/>
                <a:gd name="T46" fmla="*/ 605 w 605"/>
                <a:gd name="T47" fmla="*/ 1783 h 2391"/>
                <a:gd name="T48" fmla="*/ 0 w 605"/>
                <a:gd name="T49" fmla="*/ 2391 h 2391"/>
                <a:gd name="T50" fmla="*/ 0 w 605"/>
                <a:gd name="T51" fmla="*/ 988 h 2391"/>
                <a:gd name="T52" fmla="*/ 1 w 605"/>
                <a:gd name="T53" fmla="*/ 987 h 2391"/>
                <a:gd name="T54" fmla="*/ 209 w 605"/>
                <a:gd name="T55" fmla="*/ 1139 h 2391"/>
                <a:gd name="T56" fmla="*/ 220 w 605"/>
                <a:gd name="T57" fmla="*/ 1144 h 2391"/>
                <a:gd name="T58" fmla="*/ 231 w 605"/>
                <a:gd name="T59" fmla="*/ 1145 h 2391"/>
                <a:gd name="T60" fmla="*/ 242 w 605"/>
                <a:gd name="T61" fmla="*/ 1144 h 2391"/>
                <a:gd name="T62" fmla="*/ 251 w 605"/>
                <a:gd name="T63" fmla="*/ 1139 h 2391"/>
                <a:gd name="T64" fmla="*/ 262 w 605"/>
                <a:gd name="T65" fmla="*/ 1127 h 2391"/>
                <a:gd name="T66" fmla="*/ 266 w 605"/>
                <a:gd name="T67" fmla="*/ 1114 h 2391"/>
                <a:gd name="T68" fmla="*/ 265 w 605"/>
                <a:gd name="T69" fmla="*/ 1098 h 2391"/>
                <a:gd name="T70" fmla="*/ 185 w 605"/>
                <a:gd name="T71" fmla="*/ 853 h 2391"/>
                <a:gd name="T72" fmla="*/ 393 w 605"/>
                <a:gd name="T73" fmla="*/ 702 h 2391"/>
                <a:gd name="T74" fmla="*/ 403 w 605"/>
                <a:gd name="T75" fmla="*/ 691 h 2391"/>
                <a:gd name="T76" fmla="*/ 407 w 605"/>
                <a:gd name="T77" fmla="*/ 676 h 2391"/>
                <a:gd name="T78" fmla="*/ 406 w 605"/>
                <a:gd name="T79" fmla="*/ 662 h 2391"/>
                <a:gd name="T80" fmla="*/ 399 w 605"/>
                <a:gd name="T81" fmla="*/ 648 h 2391"/>
                <a:gd name="T82" fmla="*/ 387 w 605"/>
                <a:gd name="T83" fmla="*/ 640 h 2391"/>
                <a:gd name="T84" fmla="*/ 372 w 605"/>
                <a:gd name="T85" fmla="*/ 638 h 2391"/>
                <a:gd name="T86" fmla="*/ 115 w 605"/>
                <a:gd name="T87" fmla="*/ 638 h 2391"/>
                <a:gd name="T88" fmla="*/ 35 w 605"/>
                <a:gd name="T89" fmla="*/ 391 h 2391"/>
                <a:gd name="T90" fmla="*/ 28 w 605"/>
                <a:gd name="T91" fmla="*/ 379 h 2391"/>
                <a:gd name="T92" fmla="*/ 16 w 605"/>
                <a:gd name="T93" fmla="*/ 370 h 2391"/>
                <a:gd name="T94" fmla="*/ 1 w 605"/>
                <a:gd name="T95" fmla="*/ 367 h 2391"/>
                <a:gd name="T96" fmla="*/ 0 w 605"/>
                <a:gd name="T97" fmla="*/ 367 h 2391"/>
                <a:gd name="T98" fmla="*/ 0 w 605"/>
                <a:gd name="T99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5" h="2391">
                  <a:moveTo>
                    <a:pt x="0" y="0"/>
                  </a:moveTo>
                  <a:lnTo>
                    <a:pt x="31" y="0"/>
                  </a:lnTo>
                  <a:lnTo>
                    <a:pt x="65" y="2"/>
                  </a:lnTo>
                  <a:lnTo>
                    <a:pt x="99" y="4"/>
                  </a:lnTo>
                  <a:lnTo>
                    <a:pt x="135" y="8"/>
                  </a:lnTo>
                  <a:lnTo>
                    <a:pt x="172" y="12"/>
                  </a:lnTo>
                  <a:lnTo>
                    <a:pt x="208" y="20"/>
                  </a:lnTo>
                  <a:lnTo>
                    <a:pt x="245" y="27"/>
                  </a:lnTo>
                  <a:lnTo>
                    <a:pt x="282" y="37"/>
                  </a:lnTo>
                  <a:lnTo>
                    <a:pt x="318" y="49"/>
                  </a:lnTo>
                  <a:lnTo>
                    <a:pt x="353" y="62"/>
                  </a:lnTo>
                  <a:lnTo>
                    <a:pt x="387" y="79"/>
                  </a:lnTo>
                  <a:lnTo>
                    <a:pt x="420" y="97"/>
                  </a:lnTo>
                  <a:lnTo>
                    <a:pt x="451" y="119"/>
                  </a:lnTo>
                  <a:lnTo>
                    <a:pt x="480" y="142"/>
                  </a:lnTo>
                  <a:lnTo>
                    <a:pt x="507" y="168"/>
                  </a:lnTo>
                  <a:lnTo>
                    <a:pt x="531" y="199"/>
                  </a:lnTo>
                  <a:lnTo>
                    <a:pt x="553" y="231"/>
                  </a:lnTo>
                  <a:lnTo>
                    <a:pt x="571" y="268"/>
                  </a:lnTo>
                  <a:lnTo>
                    <a:pt x="585" y="308"/>
                  </a:lnTo>
                  <a:lnTo>
                    <a:pt x="596" y="351"/>
                  </a:lnTo>
                  <a:lnTo>
                    <a:pt x="603" y="398"/>
                  </a:lnTo>
                  <a:lnTo>
                    <a:pt x="605" y="450"/>
                  </a:lnTo>
                  <a:lnTo>
                    <a:pt x="605" y="1783"/>
                  </a:lnTo>
                  <a:lnTo>
                    <a:pt x="0" y="2391"/>
                  </a:lnTo>
                  <a:lnTo>
                    <a:pt x="0" y="988"/>
                  </a:lnTo>
                  <a:lnTo>
                    <a:pt x="1" y="987"/>
                  </a:lnTo>
                  <a:lnTo>
                    <a:pt x="209" y="1139"/>
                  </a:lnTo>
                  <a:lnTo>
                    <a:pt x="220" y="1144"/>
                  </a:lnTo>
                  <a:lnTo>
                    <a:pt x="231" y="1145"/>
                  </a:lnTo>
                  <a:lnTo>
                    <a:pt x="242" y="1144"/>
                  </a:lnTo>
                  <a:lnTo>
                    <a:pt x="251" y="1139"/>
                  </a:lnTo>
                  <a:lnTo>
                    <a:pt x="262" y="1127"/>
                  </a:lnTo>
                  <a:lnTo>
                    <a:pt x="266" y="1114"/>
                  </a:lnTo>
                  <a:lnTo>
                    <a:pt x="265" y="1098"/>
                  </a:lnTo>
                  <a:lnTo>
                    <a:pt x="185" y="853"/>
                  </a:lnTo>
                  <a:lnTo>
                    <a:pt x="393" y="702"/>
                  </a:lnTo>
                  <a:lnTo>
                    <a:pt x="403" y="691"/>
                  </a:lnTo>
                  <a:lnTo>
                    <a:pt x="407" y="676"/>
                  </a:lnTo>
                  <a:lnTo>
                    <a:pt x="406" y="662"/>
                  </a:lnTo>
                  <a:lnTo>
                    <a:pt x="399" y="648"/>
                  </a:lnTo>
                  <a:lnTo>
                    <a:pt x="387" y="640"/>
                  </a:lnTo>
                  <a:lnTo>
                    <a:pt x="372" y="638"/>
                  </a:lnTo>
                  <a:lnTo>
                    <a:pt x="115" y="638"/>
                  </a:lnTo>
                  <a:lnTo>
                    <a:pt x="35" y="391"/>
                  </a:lnTo>
                  <a:lnTo>
                    <a:pt x="28" y="379"/>
                  </a:lnTo>
                  <a:lnTo>
                    <a:pt x="16" y="370"/>
                  </a:lnTo>
                  <a:lnTo>
                    <a:pt x="1" y="367"/>
                  </a:lnTo>
                  <a:lnTo>
                    <a:pt x="0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11"/>
          <p:cNvGrpSpPr>
            <a:grpSpLocks noChangeAspect="1"/>
          </p:cNvGrpSpPr>
          <p:nvPr/>
        </p:nvGrpSpPr>
        <p:grpSpPr bwMode="auto">
          <a:xfrm>
            <a:off x="3466805" y="4770056"/>
            <a:ext cx="380475" cy="690104"/>
            <a:chOff x="2244" y="2897"/>
            <a:chExt cx="290" cy="526"/>
          </a:xfrm>
        </p:grpSpPr>
        <p:sp useBgFill="1">
          <p:nvSpPr>
            <p:cNvPr id="9" name="Freeform 13"/>
            <p:cNvSpPr>
              <a:spLocks/>
            </p:cNvSpPr>
            <p:nvPr/>
          </p:nvSpPr>
          <p:spPr bwMode="auto">
            <a:xfrm>
              <a:off x="2244" y="2897"/>
              <a:ext cx="290" cy="526"/>
            </a:xfrm>
            <a:custGeom>
              <a:avLst/>
              <a:gdLst>
                <a:gd name="T0" fmla="*/ 725 w 1449"/>
                <a:gd name="T1" fmla="*/ 0 h 2630"/>
                <a:gd name="T2" fmla="*/ 804 w 1449"/>
                <a:gd name="T3" fmla="*/ 2 h 2630"/>
                <a:gd name="T4" fmla="*/ 877 w 1449"/>
                <a:gd name="T5" fmla="*/ 9 h 2630"/>
                <a:gd name="T6" fmla="*/ 947 w 1449"/>
                <a:gd name="T7" fmla="*/ 19 h 2630"/>
                <a:gd name="T8" fmla="*/ 1014 w 1449"/>
                <a:gd name="T9" fmla="*/ 35 h 2630"/>
                <a:gd name="T10" fmla="*/ 1076 w 1449"/>
                <a:gd name="T11" fmla="*/ 54 h 2630"/>
                <a:gd name="T12" fmla="*/ 1134 w 1449"/>
                <a:gd name="T13" fmla="*/ 77 h 2630"/>
                <a:gd name="T14" fmla="*/ 1187 w 1449"/>
                <a:gd name="T15" fmla="*/ 103 h 2630"/>
                <a:gd name="T16" fmla="*/ 1235 w 1449"/>
                <a:gd name="T17" fmla="*/ 134 h 2630"/>
                <a:gd name="T18" fmla="*/ 1279 w 1449"/>
                <a:gd name="T19" fmla="*/ 169 h 2630"/>
                <a:gd name="T20" fmla="*/ 1319 w 1449"/>
                <a:gd name="T21" fmla="*/ 206 h 2630"/>
                <a:gd name="T22" fmla="*/ 1353 w 1449"/>
                <a:gd name="T23" fmla="*/ 249 h 2630"/>
                <a:gd name="T24" fmla="*/ 1382 w 1449"/>
                <a:gd name="T25" fmla="*/ 293 h 2630"/>
                <a:gd name="T26" fmla="*/ 1406 w 1449"/>
                <a:gd name="T27" fmla="*/ 342 h 2630"/>
                <a:gd name="T28" fmla="*/ 1425 w 1449"/>
                <a:gd name="T29" fmla="*/ 394 h 2630"/>
                <a:gd name="T30" fmla="*/ 1438 w 1449"/>
                <a:gd name="T31" fmla="*/ 449 h 2630"/>
                <a:gd name="T32" fmla="*/ 1447 w 1449"/>
                <a:gd name="T33" fmla="*/ 507 h 2630"/>
                <a:gd name="T34" fmla="*/ 1449 w 1449"/>
                <a:gd name="T35" fmla="*/ 569 h 2630"/>
                <a:gd name="T36" fmla="*/ 1449 w 1449"/>
                <a:gd name="T37" fmla="*/ 1901 h 2630"/>
                <a:gd name="T38" fmla="*/ 1448 w 1449"/>
                <a:gd name="T39" fmla="*/ 1924 h 2630"/>
                <a:gd name="T40" fmla="*/ 1441 w 1449"/>
                <a:gd name="T41" fmla="*/ 1947 h 2630"/>
                <a:gd name="T42" fmla="*/ 1430 w 1449"/>
                <a:gd name="T43" fmla="*/ 1968 h 2630"/>
                <a:gd name="T44" fmla="*/ 1415 w 1449"/>
                <a:gd name="T45" fmla="*/ 1986 h 2630"/>
                <a:gd name="T46" fmla="*/ 810 w 1449"/>
                <a:gd name="T47" fmla="*/ 2594 h 2630"/>
                <a:gd name="T48" fmla="*/ 792 w 1449"/>
                <a:gd name="T49" fmla="*/ 2610 h 2630"/>
                <a:gd name="T50" fmla="*/ 771 w 1449"/>
                <a:gd name="T51" fmla="*/ 2621 h 2630"/>
                <a:gd name="T52" fmla="*/ 748 w 1449"/>
                <a:gd name="T53" fmla="*/ 2628 h 2630"/>
                <a:gd name="T54" fmla="*/ 725 w 1449"/>
                <a:gd name="T55" fmla="*/ 2630 h 2630"/>
                <a:gd name="T56" fmla="*/ 702 w 1449"/>
                <a:gd name="T57" fmla="*/ 2628 h 2630"/>
                <a:gd name="T58" fmla="*/ 679 w 1449"/>
                <a:gd name="T59" fmla="*/ 2621 h 2630"/>
                <a:gd name="T60" fmla="*/ 659 w 1449"/>
                <a:gd name="T61" fmla="*/ 2610 h 2630"/>
                <a:gd name="T62" fmla="*/ 640 w 1449"/>
                <a:gd name="T63" fmla="*/ 2594 h 2630"/>
                <a:gd name="T64" fmla="*/ 35 w 1449"/>
                <a:gd name="T65" fmla="*/ 1986 h 2630"/>
                <a:gd name="T66" fmla="*/ 20 w 1449"/>
                <a:gd name="T67" fmla="*/ 1968 h 2630"/>
                <a:gd name="T68" fmla="*/ 9 w 1449"/>
                <a:gd name="T69" fmla="*/ 1947 h 2630"/>
                <a:gd name="T70" fmla="*/ 2 w 1449"/>
                <a:gd name="T71" fmla="*/ 1924 h 2630"/>
                <a:gd name="T72" fmla="*/ 0 w 1449"/>
                <a:gd name="T73" fmla="*/ 1901 h 2630"/>
                <a:gd name="T74" fmla="*/ 0 w 1449"/>
                <a:gd name="T75" fmla="*/ 569 h 2630"/>
                <a:gd name="T76" fmla="*/ 3 w 1449"/>
                <a:gd name="T77" fmla="*/ 507 h 2630"/>
                <a:gd name="T78" fmla="*/ 12 w 1449"/>
                <a:gd name="T79" fmla="*/ 449 h 2630"/>
                <a:gd name="T80" fmla="*/ 25 w 1449"/>
                <a:gd name="T81" fmla="*/ 394 h 2630"/>
                <a:gd name="T82" fmla="*/ 44 w 1449"/>
                <a:gd name="T83" fmla="*/ 342 h 2630"/>
                <a:gd name="T84" fmla="*/ 68 w 1449"/>
                <a:gd name="T85" fmla="*/ 293 h 2630"/>
                <a:gd name="T86" fmla="*/ 97 w 1449"/>
                <a:gd name="T87" fmla="*/ 249 h 2630"/>
                <a:gd name="T88" fmla="*/ 131 w 1449"/>
                <a:gd name="T89" fmla="*/ 206 h 2630"/>
                <a:gd name="T90" fmla="*/ 171 w 1449"/>
                <a:gd name="T91" fmla="*/ 169 h 2630"/>
                <a:gd name="T92" fmla="*/ 215 w 1449"/>
                <a:gd name="T93" fmla="*/ 134 h 2630"/>
                <a:gd name="T94" fmla="*/ 263 w 1449"/>
                <a:gd name="T95" fmla="*/ 103 h 2630"/>
                <a:gd name="T96" fmla="*/ 316 w 1449"/>
                <a:gd name="T97" fmla="*/ 77 h 2630"/>
                <a:gd name="T98" fmla="*/ 374 w 1449"/>
                <a:gd name="T99" fmla="*/ 54 h 2630"/>
                <a:gd name="T100" fmla="*/ 436 w 1449"/>
                <a:gd name="T101" fmla="*/ 35 h 2630"/>
                <a:gd name="T102" fmla="*/ 503 w 1449"/>
                <a:gd name="T103" fmla="*/ 19 h 2630"/>
                <a:gd name="T104" fmla="*/ 573 w 1449"/>
                <a:gd name="T105" fmla="*/ 9 h 2630"/>
                <a:gd name="T106" fmla="*/ 646 w 1449"/>
                <a:gd name="T107" fmla="*/ 2 h 2630"/>
                <a:gd name="T108" fmla="*/ 725 w 1449"/>
                <a:gd name="T109" fmla="*/ 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9" h="2630">
                  <a:moveTo>
                    <a:pt x="725" y="0"/>
                  </a:moveTo>
                  <a:lnTo>
                    <a:pt x="804" y="2"/>
                  </a:lnTo>
                  <a:lnTo>
                    <a:pt x="877" y="9"/>
                  </a:lnTo>
                  <a:lnTo>
                    <a:pt x="947" y="19"/>
                  </a:lnTo>
                  <a:lnTo>
                    <a:pt x="1014" y="35"/>
                  </a:lnTo>
                  <a:lnTo>
                    <a:pt x="1076" y="54"/>
                  </a:lnTo>
                  <a:lnTo>
                    <a:pt x="1134" y="77"/>
                  </a:lnTo>
                  <a:lnTo>
                    <a:pt x="1187" y="103"/>
                  </a:lnTo>
                  <a:lnTo>
                    <a:pt x="1235" y="134"/>
                  </a:lnTo>
                  <a:lnTo>
                    <a:pt x="1279" y="169"/>
                  </a:lnTo>
                  <a:lnTo>
                    <a:pt x="1319" y="206"/>
                  </a:lnTo>
                  <a:lnTo>
                    <a:pt x="1353" y="249"/>
                  </a:lnTo>
                  <a:lnTo>
                    <a:pt x="1382" y="293"/>
                  </a:lnTo>
                  <a:lnTo>
                    <a:pt x="1406" y="342"/>
                  </a:lnTo>
                  <a:lnTo>
                    <a:pt x="1425" y="394"/>
                  </a:lnTo>
                  <a:lnTo>
                    <a:pt x="1438" y="449"/>
                  </a:lnTo>
                  <a:lnTo>
                    <a:pt x="1447" y="507"/>
                  </a:lnTo>
                  <a:lnTo>
                    <a:pt x="1449" y="569"/>
                  </a:lnTo>
                  <a:lnTo>
                    <a:pt x="1449" y="1901"/>
                  </a:lnTo>
                  <a:lnTo>
                    <a:pt x="1448" y="1924"/>
                  </a:lnTo>
                  <a:lnTo>
                    <a:pt x="1441" y="1947"/>
                  </a:lnTo>
                  <a:lnTo>
                    <a:pt x="1430" y="1968"/>
                  </a:lnTo>
                  <a:lnTo>
                    <a:pt x="1415" y="1986"/>
                  </a:lnTo>
                  <a:lnTo>
                    <a:pt x="810" y="2594"/>
                  </a:lnTo>
                  <a:lnTo>
                    <a:pt x="792" y="2610"/>
                  </a:lnTo>
                  <a:lnTo>
                    <a:pt x="771" y="2621"/>
                  </a:lnTo>
                  <a:lnTo>
                    <a:pt x="748" y="2628"/>
                  </a:lnTo>
                  <a:lnTo>
                    <a:pt x="725" y="2630"/>
                  </a:lnTo>
                  <a:lnTo>
                    <a:pt x="702" y="2628"/>
                  </a:lnTo>
                  <a:lnTo>
                    <a:pt x="679" y="2621"/>
                  </a:lnTo>
                  <a:lnTo>
                    <a:pt x="659" y="2610"/>
                  </a:lnTo>
                  <a:lnTo>
                    <a:pt x="640" y="2594"/>
                  </a:lnTo>
                  <a:lnTo>
                    <a:pt x="35" y="1986"/>
                  </a:lnTo>
                  <a:lnTo>
                    <a:pt x="20" y="1968"/>
                  </a:lnTo>
                  <a:lnTo>
                    <a:pt x="9" y="1947"/>
                  </a:lnTo>
                  <a:lnTo>
                    <a:pt x="2" y="1924"/>
                  </a:lnTo>
                  <a:lnTo>
                    <a:pt x="0" y="1901"/>
                  </a:lnTo>
                  <a:lnTo>
                    <a:pt x="0" y="569"/>
                  </a:lnTo>
                  <a:lnTo>
                    <a:pt x="3" y="507"/>
                  </a:lnTo>
                  <a:lnTo>
                    <a:pt x="12" y="449"/>
                  </a:lnTo>
                  <a:lnTo>
                    <a:pt x="25" y="394"/>
                  </a:lnTo>
                  <a:lnTo>
                    <a:pt x="44" y="342"/>
                  </a:lnTo>
                  <a:lnTo>
                    <a:pt x="68" y="293"/>
                  </a:lnTo>
                  <a:lnTo>
                    <a:pt x="97" y="249"/>
                  </a:lnTo>
                  <a:lnTo>
                    <a:pt x="131" y="206"/>
                  </a:lnTo>
                  <a:lnTo>
                    <a:pt x="171" y="169"/>
                  </a:lnTo>
                  <a:lnTo>
                    <a:pt x="215" y="134"/>
                  </a:lnTo>
                  <a:lnTo>
                    <a:pt x="263" y="103"/>
                  </a:lnTo>
                  <a:lnTo>
                    <a:pt x="316" y="77"/>
                  </a:lnTo>
                  <a:lnTo>
                    <a:pt x="374" y="54"/>
                  </a:lnTo>
                  <a:lnTo>
                    <a:pt x="436" y="35"/>
                  </a:lnTo>
                  <a:lnTo>
                    <a:pt x="503" y="19"/>
                  </a:lnTo>
                  <a:lnTo>
                    <a:pt x="573" y="9"/>
                  </a:lnTo>
                  <a:lnTo>
                    <a:pt x="646" y="2"/>
                  </a:lnTo>
                  <a:lnTo>
                    <a:pt x="72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2268" y="2921"/>
              <a:ext cx="242" cy="478"/>
            </a:xfrm>
            <a:custGeom>
              <a:avLst/>
              <a:gdLst>
                <a:gd name="T0" fmla="*/ 560 w 1211"/>
                <a:gd name="T1" fmla="*/ 450 h 2392"/>
                <a:gd name="T2" fmla="*/ 475 w 1211"/>
                <a:gd name="T3" fmla="*/ 475 h 2392"/>
                <a:gd name="T4" fmla="*/ 403 w 1211"/>
                <a:gd name="T5" fmla="*/ 523 h 2392"/>
                <a:gd name="T6" fmla="*/ 346 w 1211"/>
                <a:gd name="T7" fmla="*/ 588 h 2392"/>
                <a:gd name="T8" fmla="*/ 309 w 1211"/>
                <a:gd name="T9" fmla="*/ 666 h 2392"/>
                <a:gd name="T10" fmla="*/ 296 w 1211"/>
                <a:gd name="T11" fmla="*/ 756 h 2392"/>
                <a:gd name="T12" fmla="*/ 309 w 1211"/>
                <a:gd name="T13" fmla="*/ 845 h 2392"/>
                <a:gd name="T14" fmla="*/ 346 w 1211"/>
                <a:gd name="T15" fmla="*/ 925 h 2392"/>
                <a:gd name="T16" fmla="*/ 403 w 1211"/>
                <a:gd name="T17" fmla="*/ 990 h 2392"/>
                <a:gd name="T18" fmla="*/ 475 w 1211"/>
                <a:gd name="T19" fmla="*/ 1038 h 2392"/>
                <a:gd name="T20" fmla="*/ 560 w 1211"/>
                <a:gd name="T21" fmla="*/ 1063 h 2392"/>
                <a:gd name="T22" fmla="*/ 652 w 1211"/>
                <a:gd name="T23" fmla="*/ 1063 h 2392"/>
                <a:gd name="T24" fmla="*/ 737 w 1211"/>
                <a:gd name="T25" fmla="*/ 1038 h 2392"/>
                <a:gd name="T26" fmla="*/ 809 w 1211"/>
                <a:gd name="T27" fmla="*/ 990 h 2392"/>
                <a:gd name="T28" fmla="*/ 866 w 1211"/>
                <a:gd name="T29" fmla="*/ 925 h 2392"/>
                <a:gd name="T30" fmla="*/ 903 w 1211"/>
                <a:gd name="T31" fmla="*/ 845 h 2392"/>
                <a:gd name="T32" fmla="*/ 916 w 1211"/>
                <a:gd name="T33" fmla="*/ 756 h 2392"/>
                <a:gd name="T34" fmla="*/ 903 w 1211"/>
                <a:gd name="T35" fmla="*/ 666 h 2392"/>
                <a:gd name="T36" fmla="*/ 866 w 1211"/>
                <a:gd name="T37" fmla="*/ 588 h 2392"/>
                <a:gd name="T38" fmla="*/ 809 w 1211"/>
                <a:gd name="T39" fmla="*/ 523 h 2392"/>
                <a:gd name="T40" fmla="*/ 737 w 1211"/>
                <a:gd name="T41" fmla="*/ 475 h 2392"/>
                <a:gd name="T42" fmla="*/ 652 w 1211"/>
                <a:gd name="T43" fmla="*/ 450 h 2392"/>
                <a:gd name="T44" fmla="*/ 606 w 1211"/>
                <a:gd name="T45" fmla="*/ 0 h 2392"/>
                <a:gd name="T46" fmla="*/ 671 w 1211"/>
                <a:gd name="T47" fmla="*/ 3 h 2392"/>
                <a:gd name="T48" fmla="*/ 741 w 1211"/>
                <a:gd name="T49" fmla="*/ 9 h 2392"/>
                <a:gd name="T50" fmla="*/ 814 w 1211"/>
                <a:gd name="T51" fmla="*/ 20 h 2392"/>
                <a:gd name="T52" fmla="*/ 888 w 1211"/>
                <a:gd name="T53" fmla="*/ 36 h 2392"/>
                <a:gd name="T54" fmla="*/ 959 w 1211"/>
                <a:gd name="T55" fmla="*/ 63 h 2392"/>
                <a:gd name="T56" fmla="*/ 1026 w 1211"/>
                <a:gd name="T57" fmla="*/ 97 h 2392"/>
                <a:gd name="T58" fmla="*/ 1086 w 1211"/>
                <a:gd name="T59" fmla="*/ 142 h 2392"/>
                <a:gd name="T60" fmla="*/ 1137 w 1211"/>
                <a:gd name="T61" fmla="*/ 199 h 2392"/>
                <a:gd name="T62" fmla="*/ 1177 w 1211"/>
                <a:gd name="T63" fmla="*/ 269 h 2392"/>
                <a:gd name="T64" fmla="*/ 1202 w 1211"/>
                <a:gd name="T65" fmla="*/ 352 h 2392"/>
                <a:gd name="T66" fmla="*/ 1211 w 1211"/>
                <a:gd name="T67" fmla="*/ 450 h 2392"/>
                <a:gd name="T68" fmla="*/ 606 w 1211"/>
                <a:gd name="T69" fmla="*/ 2392 h 2392"/>
                <a:gd name="T70" fmla="*/ 0 w 1211"/>
                <a:gd name="T71" fmla="*/ 450 h 2392"/>
                <a:gd name="T72" fmla="*/ 10 w 1211"/>
                <a:gd name="T73" fmla="*/ 352 h 2392"/>
                <a:gd name="T74" fmla="*/ 35 w 1211"/>
                <a:gd name="T75" fmla="*/ 269 h 2392"/>
                <a:gd name="T76" fmla="*/ 75 w 1211"/>
                <a:gd name="T77" fmla="*/ 199 h 2392"/>
                <a:gd name="T78" fmla="*/ 126 w 1211"/>
                <a:gd name="T79" fmla="*/ 142 h 2392"/>
                <a:gd name="T80" fmla="*/ 186 w 1211"/>
                <a:gd name="T81" fmla="*/ 97 h 2392"/>
                <a:gd name="T82" fmla="*/ 253 w 1211"/>
                <a:gd name="T83" fmla="*/ 63 h 2392"/>
                <a:gd name="T84" fmla="*/ 324 w 1211"/>
                <a:gd name="T85" fmla="*/ 36 h 2392"/>
                <a:gd name="T86" fmla="*/ 398 w 1211"/>
                <a:gd name="T87" fmla="*/ 20 h 2392"/>
                <a:gd name="T88" fmla="*/ 471 w 1211"/>
                <a:gd name="T89" fmla="*/ 9 h 2392"/>
                <a:gd name="T90" fmla="*/ 541 w 1211"/>
                <a:gd name="T91" fmla="*/ 3 h 2392"/>
                <a:gd name="T92" fmla="*/ 606 w 1211"/>
                <a:gd name="T93" fmla="*/ 0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11" h="2392">
                  <a:moveTo>
                    <a:pt x="606" y="446"/>
                  </a:moveTo>
                  <a:lnTo>
                    <a:pt x="560" y="450"/>
                  </a:lnTo>
                  <a:lnTo>
                    <a:pt x="517" y="460"/>
                  </a:lnTo>
                  <a:lnTo>
                    <a:pt x="475" y="475"/>
                  </a:lnTo>
                  <a:lnTo>
                    <a:pt x="437" y="496"/>
                  </a:lnTo>
                  <a:lnTo>
                    <a:pt x="403" y="523"/>
                  </a:lnTo>
                  <a:lnTo>
                    <a:pt x="371" y="553"/>
                  </a:lnTo>
                  <a:lnTo>
                    <a:pt x="346" y="588"/>
                  </a:lnTo>
                  <a:lnTo>
                    <a:pt x="324" y="625"/>
                  </a:lnTo>
                  <a:lnTo>
                    <a:pt x="309" y="666"/>
                  </a:lnTo>
                  <a:lnTo>
                    <a:pt x="299" y="710"/>
                  </a:lnTo>
                  <a:lnTo>
                    <a:pt x="296" y="756"/>
                  </a:lnTo>
                  <a:lnTo>
                    <a:pt x="299" y="802"/>
                  </a:lnTo>
                  <a:lnTo>
                    <a:pt x="309" y="845"/>
                  </a:lnTo>
                  <a:lnTo>
                    <a:pt x="324" y="886"/>
                  </a:lnTo>
                  <a:lnTo>
                    <a:pt x="346" y="925"/>
                  </a:lnTo>
                  <a:lnTo>
                    <a:pt x="371" y="960"/>
                  </a:lnTo>
                  <a:lnTo>
                    <a:pt x="403" y="990"/>
                  </a:lnTo>
                  <a:lnTo>
                    <a:pt x="437" y="1016"/>
                  </a:lnTo>
                  <a:lnTo>
                    <a:pt x="475" y="1038"/>
                  </a:lnTo>
                  <a:lnTo>
                    <a:pt x="517" y="1053"/>
                  </a:lnTo>
                  <a:lnTo>
                    <a:pt x="560" y="1063"/>
                  </a:lnTo>
                  <a:lnTo>
                    <a:pt x="606" y="1067"/>
                  </a:lnTo>
                  <a:lnTo>
                    <a:pt x="652" y="1063"/>
                  </a:lnTo>
                  <a:lnTo>
                    <a:pt x="695" y="1053"/>
                  </a:lnTo>
                  <a:lnTo>
                    <a:pt x="737" y="1038"/>
                  </a:lnTo>
                  <a:lnTo>
                    <a:pt x="775" y="1016"/>
                  </a:lnTo>
                  <a:lnTo>
                    <a:pt x="809" y="990"/>
                  </a:lnTo>
                  <a:lnTo>
                    <a:pt x="841" y="960"/>
                  </a:lnTo>
                  <a:lnTo>
                    <a:pt x="866" y="925"/>
                  </a:lnTo>
                  <a:lnTo>
                    <a:pt x="888" y="886"/>
                  </a:lnTo>
                  <a:lnTo>
                    <a:pt x="903" y="845"/>
                  </a:lnTo>
                  <a:lnTo>
                    <a:pt x="913" y="802"/>
                  </a:lnTo>
                  <a:lnTo>
                    <a:pt x="916" y="756"/>
                  </a:lnTo>
                  <a:lnTo>
                    <a:pt x="913" y="710"/>
                  </a:lnTo>
                  <a:lnTo>
                    <a:pt x="903" y="666"/>
                  </a:lnTo>
                  <a:lnTo>
                    <a:pt x="888" y="625"/>
                  </a:lnTo>
                  <a:lnTo>
                    <a:pt x="866" y="588"/>
                  </a:lnTo>
                  <a:lnTo>
                    <a:pt x="841" y="553"/>
                  </a:lnTo>
                  <a:lnTo>
                    <a:pt x="809" y="523"/>
                  </a:lnTo>
                  <a:lnTo>
                    <a:pt x="775" y="496"/>
                  </a:lnTo>
                  <a:lnTo>
                    <a:pt x="737" y="475"/>
                  </a:lnTo>
                  <a:lnTo>
                    <a:pt x="695" y="460"/>
                  </a:lnTo>
                  <a:lnTo>
                    <a:pt x="652" y="450"/>
                  </a:lnTo>
                  <a:lnTo>
                    <a:pt x="606" y="446"/>
                  </a:lnTo>
                  <a:close/>
                  <a:moveTo>
                    <a:pt x="606" y="0"/>
                  </a:moveTo>
                  <a:lnTo>
                    <a:pt x="637" y="1"/>
                  </a:lnTo>
                  <a:lnTo>
                    <a:pt x="671" y="3"/>
                  </a:lnTo>
                  <a:lnTo>
                    <a:pt x="705" y="5"/>
                  </a:lnTo>
                  <a:lnTo>
                    <a:pt x="741" y="9"/>
                  </a:lnTo>
                  <a:lnTo>
                    <a:pt x="778" y="14"/>
                  </a:lnTo>
                  <a:lnTo>
                    <a:pt x="814" y="20"/>
                  </a:lnTo>
                  <a:lnTo>
                    <a:pt x="851" y="27"/>
                  </a:lnTo>
                  <a:lnTo>
                    <a:pt x="888" y="36"/>
                  </a:lnTo>
                  <a:lnTo>
                    <a:pt x="924" y="49"/>
                  </a:lnTo>
                  <a:lnTo>
                    <a:pt x="959" y="63"/>
                  </a:lnTo>
                  <a:lnTo>
                    <a:pt x="993" y="79"/>
                  </a:lnTo>
                  <a:lnTo>
                    <a:pt x="1026" y="97"/>
                  </a:lnTo>
                  <a:lnTo>
                    <a:pt x="1057" y="119"/>
                  </a:lnTo>
                  <a:lnTo>
                    <a:pt x="1086" y="142"/>
                  </a:lnTo>
                  <a:lnTo>
                    <a:pt x="1113" y="169"/>
                  </a:lnTo>
                  <a:lnTo>
                    <a:pt x="1137" y="199"/>
                  </a:lnTo>
                  <a:lnTo>
                    <a:pt x="1159" y="232"/>
                  </a:lnTo>
                  <a:lnTo>
                    <a:pt x="1177" y="269"/>
                  </a:lnTo>
                  <a:lnTo>
                    <a:pt x="1191" y="309"/>
                  </a:lnTo>
                  <a:lnTo>
                    <a:pt x="1202" y="352"/>
                  </a:lnTo>
                  <a:lnTo>
                    <a:pt x="1209" y="399"/>
                  </a:lnTo>
                  <a:lnTo>
                    <a:pt x="1211" y="450"/>
                  </a:lnTo>
                  <a:lnTo>
                    <a:pt x="1211" y="1782"/>
                  </a:lnTo>
                  <a:lnTo>
                    <a:pt x="606" y="2392"/>
                  </a:lnTo>
                  <a:lnTo>
                    <a:pt x="0" y="1782"/>
                  </a:lnTo>
                  <a:lnTo>
                    <a:pt x="0" y="450"/>
                  </a:lnTo>
                  <a:lnTo>
                    <a:pt x="3" y="399"/>
                  </a:lnTo>
                  <a:lnTo>
                    <a:pt x="10" y="352"/>
                  </a:lnTo>
                  <a:lnTo>
                    <a:pt x="21" y="309"/>
                  </a:lnTo>
                  <a:lnTo>
                    <a:pt x="35" y="269"/>
                  </a:lnTo>
                  <a:lnTo>
                    <a:pt x="53" y="232"/>
                  </a:lnTo>
                  <a:lnTo>
                    <a:pt x="75" y="199"/>
                  </a:lnTo>
                  <a:lnTo>
                    <a:pt x="99" y="169"/>
                  </a:lnTo>
                  <a:lnTo>
                    <a:pt x="126" y="142"/>
                  </a:lnTo>
                  <a:lnTo>
                    <a:pt x="155" y="119"/>
                  </a:lnTo>
                  <a:lnTo>
                    <a:pt x="186" y="97"/>
                  </a:lnTo>
                  <a:lnTo>
                    <a:pt x="219" y="79"/>
                  </a:lnTo>
                  <a:lnTo>
                    <a:pt x="253" y="63"/>
                  </a:lnTo>
                  <a:lnTo>
                    <a:pt x="288" y="49"/>
                  </a:lnTo>
                  <a:lnTo>
                    <a:pt x="324" y="36"/>
                  </a:lnTo>
                  <a:lnTo>
                    <a:pt x="361" y="27"/>
                  </a:lnTo>
                  <a:lnTo>
                    <a:pt x="398" y="20"/>
                  </a:lnTo>
                  <a:lnTo>
                    <a:pt x="434" y="14"/>
                  </a:lnTo>
                  <a:lnTo>
                    <a:pt x="471" y="9"/>
                  </a:lnTo>
                  <a:lnTo>
                    <a:pt x="507" y="5"/>
                  </a:lnTo>
                  <a:lnTo>
                    <a:pt x="541" y="3"/>
                  </a:lnTo>
                  <a:lnTo>
                    <a:pt x="575" y="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2389" y="2921"/>
              <a:ext cx="121" cy="478"/>
            </a:xfrm>
            <a:custGeom>
              <a:avLst/>
              <a:gdLst>
                <a:gd name="T0" fmla="*/ 0 w 605"/>
                <a:gd name="T1" fmla="*/ 0 h 2392"/>
                <a:gd name="T2" fmla="*/ 31 w 605"/>
                <a:gd name="T3" fmla="*/ 1 h 2392"/>
                <a:gd name="T4" fmla="*/ 65 w 605"/>
                <a:gd name="T5" fmla="*/ 3 h 2392"/>
                <a:gd name="T6" fmla="*/ 99 w 605"/>
                <a:gd name="T7" fmla="*/ 5 h 2392"/>
                <a:gd name="T8" fmla="*/ 135 w 605"/>
                <a:gd name="T9" fmla="*/ 9 h 2392"/>
                <a:gd name="T10" fmla="*/ 172 w 605"/>
                <a:gd name="T11" fmla="*/ 14 h 2392"/>
                <a:gd name="T12" fmla="*/ 208 w 605"/>
                <a:gd name="T13" fmla="*/ 20 h 2392"/>
                <a:gd name="T14" fmla="*/ 245 w 605"/>
                <a:gd name="T15" fmla="*/ 27 h 2392"/>
                <a:gd name="T16" fmla="*/ 282 w 605"/>
                <a:gd name="T17" fmla="*/ 36 h 2392"/>
                <a:gd name="T18" fmla="*/ 318 w 605"/>
                <a:gd name="T19" fmla="*/ 49 h 2392"/>
                <a:gd name="T20" fmla="*/ 353 w 605"/>
                <a:gd name="T21" fmla="*/ 63 h 2392"/>
                <a:gd name="T22" fmla="*/ 387 w 605"/>
                <a:gd name="T23" fmla="*/ 79 h 2392"/>
                <a:gd name="T24" fmla="*/ 420 w 605"/>
                <a:gd name="T25" fmla="*/ 97 h 2392"/>
                <a:gd name="T26" fmla="*/ 451 w 605"/>
                <a:gd name="T27" fmla="*/ 119 h 2392"/>
                <a:gd name="T28" fmla="*/ 480 w 605"/>
                <a:gd name="T29" fmla="*/ 142 h 2392"/>
                <a:gd name="T30" fmla="*/ 507 w 605"/>
                <a:gd name="T31" fmla="*/ 169 h 2392"/>
                <a:gd name="T32" fmla="*/ 531 w 605"/>
                <a:gd name="T33" fmla="*/ 199 h 2392"/>
                <a:gd name="T34" fmla="*/ 553 w 605"/>
                <a:gd name="T35" fmla="*/ 232 h 2392"/>
                <a:gd name="T36" fmla="*/ 571 w 605"/>
                <a:gd name="T37" fmla="*/ 269 h 2392"/>
                <a:gd name="T38" fmla="*/ 585 w 605"/>
                <a:gd name="T39" fmla="*/ 309 h 2392"/>
                <a:gd name="T40" fmla="*/ 596 w 605"/>
                <a:gd name="T41" fmla="*/ 352 h 2392"/>
                <a:gd name="T42" fmla="*/ 603 w 605"/>
                <a:gd name="T43" fmla="*/ 399 h 2392"/>
                <a:gd name="T44" fmla="*/ 605 w 605"/>
                <a:gd name="T45" fmla="*/ 450 h 2392"/>
                <a:gd name="T46" fmla="*/ 605 w 605"/>
                <a:gd name="T47" fmla="*/ 1782 h 2392"/>
                <a:gd name="T48" fmla="*/ 0 w 605"/>
                <a:gd name="T49" fmla="*/ 2392 h 2392"/>
                <a:gd name="T50" fmla="*/ 0 w 605"/>
                <a:gd name="T51" fmla="*/ 1067 h 2392"/>
                <a:gd name="T52" fmla="*/ 46 w 605"/>
                <a:gd name="T53" fmla="*/ 1063 h 2392"/>
                <a:gd name="T54" fmla="*/ 89 w 605"/>
                <a:gd name="T55" fmla="*/ 1053 h 2392"/>
                <a:gd name="T56" fmla="*/ 131 w 605"/>
                <a:gd name="T57" fmla="*/ 1038 h 2392"/>
                <a:gd name="T58" fmla="*/ 169 w 605"/>
                <a:gd name="T59" fmla="*/ 1016 h 2392"/>
                <a:gd name="T60" fmla="*/ 203 w 605"/>
                <a:gd name="T61" fmla="*/ 990 h 2392"/>
                <a:gd name="T62" fmla="*/ 235 w 605"/>
                <a:gd name="T63" fmla="*/ 960 h 2392"/>
                <a:gd name="T64" fmla="*/ 260 w 605"/>
                <a:gd name="T65" fmla="*/ 925 h 2392"/>
                <a:gd name="T66" fmla="*/ 282 w 605"/>
                <a:gd name="T67" fmla="*/ 886 h 2392"/>
                <a:gd name="T68" fmla="*/ 297 w 605"/>
                <a:gd name="T69" fmla="*/ 845 h 2392"/>
                <a:gd name="T70" fmla="*/ 307 w 605"/>
                <a:gd name="T71" fmla="*/ 802 h 2392"/>
                <a:gd name="T72" fmla="*/ 310 w 605"/>
                <a:gd name="T73" fmla="*/ 756 h 2392"/>
                <a:gd name="T74" fmla="*/ 307 w 605"/>
                <a:gd name="T75" fmla="*/ 710 h 2392"/>
                <a:gd name="T76" fmla="*/ 297 w 605"/>
                <a:gd name="T77" fmla="*/ 666 h 2392"/>
                <a:gd name="T78" fmla="*/ 282 w 605"/>
                <a:gd name="T79" fmla="*/ 625 h 2392"/>
                <a:gd name="T80" fmla="*/ 260 w 605"/>
                <a:gd name="T81" fmla="*/ 588 h 2392"/>
                <a:gd name="T82" fmla="*/ 235 w 605"/>
                <a:gd name="T83" fmla="*/ 553 h 2392"/>
                <a:gd name="T84" fmla="*/ 203 w 605"/>
                <a:gd name="T85" fmla="*/ 523 h 2392"/>
                <a:gd name="T86" fmla="*/ 169 w 605"/>
                <a:gd name="T87" fmla="*/ 496 h 2392"/>
                <a:gd name="T88" fmla="*/ 131 w 605"/>
                <a:gd name="T89" fmla="*/ 475 h 2392"/>
                <a:gd name="T90" fmla="*/ 89 w 605"/>
                <a:gd name="T91" fmla="*/ 460 h 2392"/>
                <a:gd name="T92" fmla="*/ 46 w 605"/>
                <a:gd name="T93" fmla="*/ 450 h 2392"/>
                <a:gd name="T94" fmla="*/ 0 w 605"/>
                <a:gd name="T95" fmla="*/ 446 h 2392"/>
                <a:gd name="T96" fmla="*/ 0 w 605"/>
                <a:gd name="T97" fmla="*/ 0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5" h="2392">
                  <a:moveTo>
                    <a:pt x="0" y="0"/>
                  </a:moveTo>
                  <a:lnTo>
                    <a:pt x="31" y="1"/>
                  </a:lnTo>
                  <a:lnTo>
                    <a:pt x="65" y="3"/>
                  </a:lnTo>
                  <a:lnTo>
                    <a:pt x="99" y="5"/>
                  </a:lnTo>
                  <a:lnTo>
                    <a:pt x="135" y="9"/>
                  </a:lnTo>
                  <a:lnTo>
                    <a:pt x="172" y="14"/>
                  </a:lnTo>
                  <a:lnTo>
                    <a:pt x="208" y="20"/>
                  </a:lnTo>
                  <a:lnTo>
                    <a:pt x="245" y="27"/>
                  </a:lnTo>
                  <a:lnTo>
                    <a:pt x="282" y="36"/>
                  </a:lnTo>
                  <a:lnTo>
                    <a:pt x="318" y="49"/>
                  </a:lnTo>
                  <a:lnTo>
                    <a:pt x="353" y="63"/>
                  </a:lnTo>
                  <a:lnTo>
                    <a:pt x="387" y="79"/>
                  </a:lnTo>
                  <a:lnTo>
                    <a:pt x="420" y="97"/>
                  </a:lnTo>
                  <a:lnTo>
                    <a:pt x="451" y="119"/>
                  </a:lnTo>
                  <a:lnTo>
                    <a:pt x="480" y="142"/>
                  </a:lnTo>
                  <a:lnTo>
                    <a:pt x="507" y="169"/>
                  </a:lnTo>
                  <a:lnTo>
                    <a:pt x="531" y="199"/>
                  </a:lnTo>
                  <a:lnTo>
                    <a:pt x="553" y="232"/>
                  </a:lnTo>
                  <a:lnTo>
                    <a:pt x="571" y="269"/>
                  </a:lnTo>
                  <a:lnTo>
                    <a:pt x="585" y="309"/>
                  </a:lnTo>
                  <a:lnTo>
                    <a:pt x="596" y="352"/>
                  </a:lnTo>
                  <a:lnTo>
                    <a:pt x="603" y="399"/>
                  </a:lnTo>
                  <a:lnTo>
                    <a:pt x="605" y="450"/>
                  </a:lnTo>
                  <a:lnTo>
                    <a:pt x="605" y="1782"/>
                  </a:lnTo>
                  <a:lnTo>
                    <a:pt x="0" y="2392"/>
                  </a:lnTo>
                  <a:lnTo>
                    <a:pt x="0" y="1067"/>
                  </a:lnTo>
                  <a:lnTo>
                    <a:pt x="46" y="1063"/>
                  </a:lnTo>
                  <a:lnTo>
                    <a:pt x="89" y="1053"/>
                  </a:lnTo>
                  <a:lnTo>
                    <a:pt x="131" y="1038"/>
                  </a:lnTo>
                  <a:lnTo>
                    <a:pt x="169" y="1016"/>
                  </a:lnTo>
                  <a:lnTo>
                    <a:pt x="203" y="990"/>
                  </a:lnTo>
                  <a:lnTo>
                    <a:pt x="235" y="960"/>
                  </a:lnTo>
                  <a:lnTo>
                    <a:pt x="260" y="925"/>
                  </a:lnTo>
                  <a:lnTo>
                    <a:pt x="282" y="886"/>
                  </a:lnTo>
                  <a:lnTo>
                    <a:pt x="297" y="845"/>
                  </a:lnTo>
                  <a:lnTo>
                    <a:pt x="307" y="802"/>
                  </a:lnTo>
                  <a:lnTo>
                    <a:pt x="310" y="756"/>
                  </a:lnTo>
                  <a:lnTo>
                    <a:pt x="307" y="710"/>
                  </a:lnTo>
                  <a:lnTo>
                    <a:pt x="297" y="666"/>
                  </a:lnTo>
                  <a:lnTo>
                    <a:pt x="282" y="625"/>
                  </a:lnTo>
                  <a:lnTo>
                    <a:pt x="260" y="588"/>
                  </a:lnTo>
                  <a:lnTo>
                    <a:pt x="235" y="553"/>
                  </a:lnTo>
                  <a:lnTo>
                    <a:pt x="203" y="523"/>
                  </a:lnTo>
                  <a:lnTo>
                    <a:pt x="169" y="496"/>
                  </a:lnTo>
                  <a:lnTo>
                    <a:pt x="131" y="475"/>
                  </a:lnTo>
                  <a:lnTo>
                    <a:pt x="89" y="460"/>
                  </a:lnTo>
                  <a:lnTo>
                    <a:pt x="46" y="450"/>
                  </a:lnTo>
                  <a:lnTo>
                    <a:pt x="0" y="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8"/>
          <p:cNvGrpSpPr>
            <a:grpSpLocks noChangeAspect="1"/>
          </p:cNvGrpSpPr>
          <p:nvPr/>
        </p:nvGrpSpPr>
        <p:grpSpPr bwMode="auto">
          <a:xfrm>
            <a:off x="3466805" y="1551759"/>
            <a:ext cx="380475" cy="690104"/>
            <a:chOff x="1692" y="2941"/>
            <a:chExt cx="290" cy="526"/>
          </a:xfrm>
        </p:grpSpPr>
        <p:sp useBgFill="1">
          <p:nvSpPr>
            <p:cNvPr id="13" name="Freeform 20"/>
            <p:cNvSpPr>
              <a:spLocks/>
            </p:cNvSpPr>
            <p:nvPr/>
          </p:nvSpPr>
          <p:spPr bwMode="auto">
            <a:xfrm>
              <a:off x="1692" y="2941"/>
              <a:ext cx="290" cy="526"/>
            </a:xfrm>
            <a:custGeom>
              <a:avLst/>
              <a:gdLst>
                <a:gd name="T0" fmla="*/ 725 w 1450"/>
                <a:gd name="T1" fmla="*/ 0 h 2630"/>
                <a:gd name="T2" fmla="*/ 804 w 1450"/>
                <a:gd name="T3" fmla="*/ 2 h 2630"/>
                <a:gd name="T4" fmla="*/ 877 w 1450"/>
                <a:gd name="T5" fmla="*/ 8 h 2630"/>
                <a:gd name="T6" fmla="*/ 947 w 1450"/>
                <a:gd name="T7" fmla="*/ 19 h 2630"/>
                <a:gd name="T8" fmla="*/ 1014 w 1450"/>
                <a:gd name="T9" fmla="*/ 35 h 2630"/>
                <a:gd name="T10" fmla="*/ 1076 w 1450"/>
                <a:gd name="T11" fmla="*/ 53 h 2630"/>
                <a:gd name="T12" fmla="*/ 1134 w 1450"/>
                <a:gd name="T13" fmla="*/ 76 h 2630"/>
                <a:gd name="T14" fmla="*/ 1187 w 1450"/>
                <a:gd name="T15" fmla="*/ 104 h 2630"/>
                <a:gd name="T16" fmla="*/ 1235 w 1450"/>
                <a:gd name="T17" fmla="*/ 134 h 2630"/>
                <a:gd name="T18" fmla="*/ 1279 w 1450"/>
                <a:gd name="T19" fmla="*/ 169 h 2630"/>
                <a:gd name="T20" fmla="*/ 1319 w 1450"/>
                <a:gd name="T21" fmla="*/ 207 h 2630"/>
                <a:gd name="T22" fmla="*/ 1353 w 1450"/>
                <a:gd name="T23" fmla="*/ 249 h 2630"/>
                <a:gd name="T24" fmla="*/ 1382 w 1450"/>
                <a:gd name="T25" fmla="*/ 294 h 2630"/>
                <a:gd name="T26" fmla="*/ 1406 w 1450"/>
                <a:gd name="T27" fmla="*/ 342 h 2630"/>
                <a:gd name="T28" fmla="*/ 1425 w 1450"/>
                <a:gd name="T29" fmla="*/ 394 h 2630"/>
                <a:gd name="T30" fmla="*/ 1438 w 1450"/>
                <a:gd name="T31" fmla="*/ 450 h 2630"/>
                <a:gd name="T32" fmla="*/ 1447 w 1450"/>
                <a:gd name="T33" fmla="*/ 508 h 2630"/>
                <a:gd name="T34" fmla="*/ 1450 w 1450"/>
                <a:gd name="T35" fmla="*/ 569 h 2630"/>
                <a:gd name="T36" fmla="*/ 1450 w 1450"/>
                <a:gd name="T37" fmla="*/ 1902 h 2630"/>
                <a:gd name="T38" fmla="*/ 1448 w 1450"/>
                <a:gd name="T39" fmla="*/ 1925 h 2630"/>
                <a:gd name="T40" fmla="*/ 1441 w 1450"/>
                <a:gd name="T41" fmla="*/ 1946 h 2630"/>
                <a:gd name="T42" fmla="*/ 1430 w 1450"/>
                <a:gd name="T43" fmla="*/ 1967 h 2630"/>
                <a:gd name="T44" fmla="*/ 1415 w 1450"/>
                <a:gd name="T45" fmla="*/ 1985 h 2630"/>
                <a:gd name="T46" fmla="*/ 810 w 1450"/>
                <a:gd name="T47" fmla="*/ 2594 h 2630"/>
                <a:gd name="T48" fmla="*/ 792 w 1450"/>
                <a:gd name="T49" fmla="*/ 2610 h 2630"/>
                <a:gd name="T50" fmla="*/ 771 w 1450"/>
                <a:gd name="T51" fmla="*/ 2621 h 2630"/>
                <a:gd name="T52" fmla="*/ 748 w 1450"/>
                <a:gd name="T53" fmla="*/ 2627 h 2630"/>
                <a:gd name="T54" fmla="*/ 725 w 1450"/>
                <a:gd name="T55" fmla="*/ 2630 h 2630"/>
                <a:gd name="T56" fmla="*/ 702 w 1450"/>
                <a:gd name="T57" fmla="*/ 2627 h 2630"/>
                <a:gd name="T58" fmla="*/ 679 w 1450"/>
                <a:gd name="T59" fmla="*/ 2621 h 2630"/>
                <a:gd name="T60" fmla="*/ 659 w 1450"/>
                <a:gd name="T61" fmla="*/ 2610 h 2630"/>
                <a:gd name="T62" fmla="*/ 640 w 1450"/>
                <a:gd name="T63" fmla="*/ 2594 h 2630"/>
                <a:gd name="T64" fmla="*/ 35 w 1450"/>
                <a:gd name="T65" fmla="*/ 1985 h 2630"/>
                <a:gd name="T66" fmla="*/ 20 w 1450"/>
                <a:gd name="T67" fmla="*/ 1967 h 2630"/>
                <a:gd name="T68" fmla="*/ 9 w 1450"/>
                <a:gd name="T69" fmla="*/ 1946 h 2630"/>
                <a:gd name="T70" fmla="*/ 2 w 1450"/>
                <a:gd name="T71" fmla="*/ 1925 h 2630"/>
                <a:gd name="T72" fmla="*/ 0 w 1450"/>
                <a:gd name="T73" fmla="*/ 1902 h 2630"/>
                <a:gd name="T74" fmla="*/ 0 w 1450"/>
                <a:gd name="T75" fmla="*/ 569 h 2630"/>
                <a:gd name="T76" fmla="*/ 3 w 1450"/>
                <a:gd name="T77" fmla="*/ 508 h 2630"/>
                <a:gd name="T78" fmla="*/ 12 w 1450"/>
                <a:gd name="T79" fmla="*/ 450 h 2630"/>
                <a:gd name="T80" fmla="*/ 25 w 1450"/>
                <a:gd name="T81" fmla="*/ 394 h 2630"/>
                <a:gd name="T82" fmla="*/ 44 w 1450"/>
                <a:gd name="T83" fmla="*/ 342 h 2630"/>
                <a:gd name="T84" fmla="*/ 68 w 1450"/>
                <a:gd name="T85" fmla="*/ 294 h 2630"/>
                <a:gd name="T86" fmla="*/ 97 w 1450"/>
                <a:gd name="T87" fmla="*/ 249 h 2630"/>
                <a:gd name="T88" fmla="*/ 131 w 1450"/>
                <a:gd name="T89" fmla="*/ 207 h 2630"/>
                <a:gd name="T90" fmla="*/ 171 w 1450"/>
                <a:gd name="T91" fmla="*/ 169 h 2630"/>
                <a:gd name="T92" fmla="*/ 215 w 1450"/>
                <a:gd name="T93" fmla="*/ 134 h 2630"/>
                <a:gd name="T94" fmla="*/ 263 w 1450"/>
                <a:gd name="T95" fmla="*/ 104 h 2630"/>
                <a:gd name="T96" fmla="*/ 316 w 1450"/>
                <a:gd name="T97" fmla="*/ 76 h 2630"/>
                <a:gd name="T98" fmla="*/ 374 w 1450"/>
                <a:gd name="T99" fmla="*/ 53 h 2630"/>
                <a:gd name="T100" fmla="*/ 436 w 1450"/>
                <a:gd name="T101" fmla="*/ 35 h 2630"/>
                <a:gd name="T102" fmla="*/ 503 w 1450"/>
                <a:gd name="T103" fmla="*/ 19 h 2630"/>
                <a:gd name="T104" fmla="*/ 573 w 1450"/>
                <a:gd name="T105" fmla="*/ 8 h 2630"/>
                <a:gd name="T106" fmla="*/ 646 w 1450"/>
                <a:gd name="T107" fmla="*/ 2 h 2630"/>
                <a:gd name="T108" fmla="*/ 725 w 1450"/>
                <a:gd name="T109" fmla="*/ 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50" h="2630">
                  <a:moveTo>
                    <a:pt x="725" y="0"/>
                  </a:moveTo>
                  <a:lnTo>
                    <a:pt x="804" y="2"/>
                  </a:lnTo>
                  <a:lnTo>
                    <a:pt x="877" y="8"/>
                  </a:lnTo>
                  <a:lnTo>
                    <a:pt x="947" y="19"/>
                  </a:lnTo>
                  <a:lnTo>
                    <a:pt x="1014" y="35"/>
                  </a:lnTo>
                  <a:lnTo>
                    <a:pt x="1076" y="53"/>
                  </a:lnTo>
                  <a:lnTo>
                    <a:pt x="1134" y="76"/>
                  </a:lnTo>
                  <a:lnTo>
                    <a:pt x="1187" y="104"/>
                  </a:lnTo>
                  <a:lnTo>
                    <a:pt x="1235" y="134"/>
                  </a:lnTo>
                  <a:lnTo>
                    <a:pt x="1279" y="169"/>
                  </a:lnTo>
                  <a:lnTo>
                    <a:pt x="1319" y="207"/>
                  </a:lnTo>
                  <a:lnTo>
                    <a:pt x="1353" y="249"/>
                  </a:lnTo>
                  <a:lnTo>
                    <a:pt x="1382" y="294"/>
                  </a:lnTo>
                  <a:lnTo>
                    <a:pt x="1406" y="342"/>
                  </a:lnTo>
                  <a:lnTo>
                    <a:pt x="1425" y="394"/>
                  </a:lnTo>
                  <a:lnTo>
                    <a:pt x="1438" y="450"/>
                  </a:lnTo>
                  <a:lnTo>
                    <a:pt x="1447" y="508"/>
                  </a:lnTo>
                  <a:lnTo>
                    <a:pt x="1450" y="569"/>
                  </a:lnTo>
                  <a:lnTo>
                    <a:pt x="1450" y="1902"/>
                  </a:lnTo>
                  <a:lnTo>
                    <a:pt x="1448" y="1925"/>
                  </a:lnTo>
                  <a:lnTo>
                    <a:pt x="1441" y="1946"/>
                  </a:lnTo>
                  <a:lnTo>
                    <a:pt x="1430" y="1967"/>
                  </a:lnTo>
                  <a:lnTo>
                    <a:pt x="1415" y="1985"/>
                  </a:lnTo>
                  <a:lnTo>
                    <a:pt x="810" y="2594"/>
                  </a:lnTo>
                  <a:lnTo>
                    <a:pt x="792" y="2610"/>
                  </a:lnTo>
                  <a:lnTo>
                    <a:pt x="771" y="2621"/>
                  </a:lnTo>
                  <a:lnTo>
                    <a:pt x="748" y="2627"/>
                  </a:lnTo>
                  <a:lnTo>
                    <a:pt x="725" y="2630"/>
                  </a:lnTo>
                  <a:lnTo>
                    <a:pt x="702" y="2627"/>
                  </a:lnTo>
                  <a:lnTo>
                    <a:pt x="679" y="2621"/>
                  </a:lnTo>
                  <a:lnTo>
                    <a:pt x="659" y="2610"/>
                  </a:lnTo>
                  <a:lnTo>
                    <a:pt x="640" y="2594"/>
                  </a:lnTo>
                  <a:lnTo>
                    <a:pt x="35" y="1985"/>
                  </a:lnTo>
                  <a:lnTo>
                    <a:pt x="20" y="1967"/>
                  </a:lnTo>
                  <a:lnTo>
                    <a:pt x="9" y="1946"/>
                  </a:lnTo>
                  <a:lnTo>
                    <a:pt x="2" y="1925"/>
                  </a:lnTo>
                  <a:lnTo>
                    <a:pt x="0" y="1902"/>
                  </a:lnTo>
                  <a:lnTo>
                    <a:pt x="0" y="569"/>
                  </a:lnTo>
                  <a:lnTo>
                    <a:pt x="3" y="508"/>
                  </a:lnTo>
                  <a:lnTo>
                    <a:pt x="12" y="450"/>
                  </a:lnTo>
                  <a:lnTo>
                    <a:pt x="25" y="394"/>
                  </a:lnTo>
                  <a:lnTo>
                    <a:pt x="44" y="342"/>
                  </a:lnTo>
                  <a:lnTo>
                    <a:pt x="68" y="294"/>
                  </a:lnTo>
                  <a:lnTo>
                    <a:pt x="97" y="249"/>
                  </a:lnTo>
                  <a:lnTo>
                    <a:pt x="131" y="207"/>
                  </a:lnTo>
                  <a:lnTo>
                    <a:pt x="171" y="169"/>
                  </a:lnTo>
                  <a:lnTo>
                    <a:pt x="215" y="134"/>
                  </a:lnTo>
                  <a:lnTo>
                    <a:pt x="263" y="104"/>
                  </a:lnTo>
                  <a:lnTo>
                    <a:pt x="316" y="76"/>
                  </a:lnTo>
                  <a:lnTo>
                    <a:pt x="374" y="53"/>
                  </a:lnTo>
                  <a:lnTo>
                    <a:pt x="436" y="35"/>
                  </a:lnTo>
                  <a:lnTo>
                    <a:pt x="503" y="19"/>
                  </a:lnTo>
                  <a:lnTo>
                    <a:pt x="573" y="8"/>
                  </a:lnTo>
                  <a:lnTo>
                    <a:pt x="646" y="2"/>
                  </a:lnTo>
                  <a:lnTo>
                    <a:pt x="72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/>
            </p:cNvSpPr>
            <p:nvPr/>
          </p:nvSpPr>
          <p:spPr bwMode="auto">
            <a:xfrm>
              <a:off x="1716" y="2965"/>
              <a:ext cx="242" cy="478"/>
            </a:xfrm>
            <a:custGeom>
              <a:avLst/>
              <a:gdLst>
                <a:gd name="T0" fmla="*/ 606 w 1212"/>
                <a:gd name="T1" fmla="*/ 0 h 2391"/>
                <a:gd name="T2" fmla="*/ 637 w 1212"/>
                <a:gd name="T3" fmla="*/ 0 h 2391"/>
                <a:gd name="T4" fmla="*/ 671 w 1212"/>
                <a:gd name="T5" fmla="*/ 2 h 2391"/>
                <a:gd name="T6" fmla="*/ 705 w 1212"/>
                <a:gd name="T7" fmla="*/ 4 h 2391"/>
                <a:gd name="T8" fmla="*/ 741 w 1212"/>
                <a:gd name="T9" fmla="*/ 8 h 2391"/>
                <a:gd name="T10" fmla="*/ 778 w 1212"/>
                <a:gd name="T11" fmla="*/ 13 h 2391"/>
                <a:gd name="T12" fmla="*/ 814 w 1212"/>
                <a:gd name="T13" fmla="*/ 20 h 2391"/>
                <a:gd name="T14" fmla="*/ 851 w 1212"/>
                <a:gd name="T15" fmla="*/ 27 h 2391"/>
                <a:gd name="T16" fmla="*/ 888 w 1212"/>
                <a:gd name="T17" fmla="*/ 37 h 2391"/>
                <a:gd name="T18" fmla="*/ 924 w 1212"/>
                <a:gd name="T19" fmla="*/ 49 h 2391"/>
                <a:gd name="T20" fmla="*/ 959 w 1212"/>
                <a:gd name="T21" fmla="*/ 62 h 2391"/>
                <a:gd name="T22" fmla="*/ 993 w 1212"/>
                <a:gd name="T23" fmla="*/ 79 h 2391"/>
                <a:gd name="T24" fmla="*/ 1026 w 1212"/>
                <a:gd name="T25" fmla="*/ 97 h 2391"/>
                <a:gd name="T26" fmla="*/ 1057 w 1212"/>
                <a:gd name="T27" fmla="*/ 119 h 2391"/>
                <a:gd name="T28" fmla="*/ 1086 w 1212"/>
                <a:gd name="T29" fmla="*/ 142 h 2391"/>
                <a:gd name="T30" fmla="*/ 1113 w 1212"/>
                <a:gd name="T31" fmla="*/ 169 h 2391"/>
                <a:gd name="T32" fmla="*/ 1137 w 1212"/>
                <a:gd name="T33" fmla="*/ 199 h 2391"/>
                <a:gd name="T34" fmla="*/ 1159 w 1212"/>
                <a:gd name="T35" fmla="*/ 231 h 2391"/>
                <a:gd name="T36" fmla="*/ 1177 w 1212"/>
                <a:gd name="T37" fmla="*/ 268 h 2391"/>
                <a:gd name="T38" fmla="*/ 1191 w 1212"/>
                <a:gd name="T39" fmla="*/ 308 h 2391"/>
                <a:gd name="T40" fmla="*/ 1202 w 1212"/>
                <a:gd name="T41" fmla="*/ 351 h 2391"/>
                <a:gd name="T42" fmla="*/ 1209 w 1212"/>
                <a:gd name="T43" fmla="*/ 398 h 2391"/>
                <a:gd name="T44" fmla="*/ 1212 w 1212"/>
                <a:gd name="T45" fmla="*/ 450 h 2391"/>
                <a:gd name="T46" fmla="*/ 1212 w 1212"/>
                <a:gd name="T47" fmla="*/ 1783 h 2391"/>
                <a:gd name="T48" fmla="*/ 606 w 1212"/>
                <a:gd name="T49" fmla="*/ 2391 h 2391"/>
                <a:gd name="T50" fmla="*/ 0 w 1212"/>
                <a:gd name="T51" fmla="*/ 1783 h 2391"/>
                <a:gd name="T52" fmla="*/ 0 w 1212"/>
                <a:gd name="T53" fmla="*/ 450 h 2391"/>
                <a:gd name="T54" fmla="*/ 3 w 1212"/>
                <a:gd name="T55" fmla="*/ 398 h 2391"/>
                <a:gd name="T56" fmla="*/ 10 w 1212"/>
                <a:gd name="T57" fmla="*/ 351 h 2391"/>
                <a:gd name="T58" fmla="*/ 21 w 1212"/>
                <a:gd name="T59" fmla="*/ 308 h 2391"/>
                <a:gd name="T60" fmla="*/ 35 w 1212"/>
                <a:gd name="T61" fmla="*/ 268 h 2391"/>
                <a:gd name="T62" fmla="*/ 53 w 1212"/>
                <a:gd name="T63" fmla="*/ 231 h 2391"/>
                <a:gd name="T64" fmla="*/ 75 w 1212"/>
                <a:gd name="T65" fmla="*/ 199 h 2391"/>
                <a:gd name="T66" fmla="*/ 99 w 1212"/>
                <a:gd name="T67" fmla="*/ 169 h 2391"/>
                <a:gd name="T68" fmla="*/ 126 w 1212"/>
                <a:gd name="T69" fmla="*/ 142 h 2391"/>
                <a:gd name="T70" fmla="*/ 155 w 1212"/>
                <a:gd name="T71" fmla="*/ 119 h 2391"/>
                <a:gd name="T72" fmla="*/ 186 w 1212"/>
                <a:gd name="T73" fmla="*/ 97 h 2391"/>
                <a:gd name="T74" fmla="*/ 219 w 1212"/>
                <a:gd name="T75" fmla="*/ 79 h 2391"/>
                <a:gd name="T76" fmla="*/ 253 w 1212"/>
                <a:gd name="T77" fmla="*/ 62 h 2391"/>
                <a:gd name="T78" fmla="*/ 288 w 1212"/>
                <a:gd name="T79" fmla="*/ 49 h 2391"/>
                <a:gd name="T80" fmla="*/ 324 w 1212"/>
                <a:gd name="T81" fmla="*/ 37 h 2391"/>
                <a:gd name="T82" fmla="*/ 361 w 1212"/>
                <a:gd name="T83" fmla="*/ 27 h 2391"/>
                <a:gd name="T84" fmla="*/ 398 w 1212"/>
                <a:gd name="T85" fmla="*/ 20 h 2391"/>
                <a:gd name="T86" fmla="*/ 434 w 1212"/>
                <a:gd name="T87" fmla="*/ 13 h 2391"/>
                <a:gd name="T88" fmla="*/ 471 w 1212"/>
                <a:gd name="T89" fmla="*/ 8 h 2391"/>
                <a:gd name="T90" fmla="*/ 507 w 1212"/>
                <a:gd name="T91" fmla="*/ 4 h 2391"/>
                <a:gd name="T92" fmla="*/ 541 w 1212"/>
                <a:gd name="T93" fmla="*/ 2 h 2391"/>
                <a:gd name="T94" fmla="*/ 575 w 1212"/>
                <a:gd name="T95" fmla="*/ 0 h 2391"/>
                <a:gd name="T96" fmla="*/ 606 w 1212"/>
                <a:gd name="T97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2" h="2391">
                  <a:moveTo>
                    <a:pt x="606" y="0"/>
                  </a:moveTo>
                  <a:lnTo>
                    <a:pt x="637" y="0"/>
                  </a:lnTo>
                  <a:lnTo>
                    <a:pt x="671" y="2"/>
                  </a:lnTo>
                  <a:lnTo>
                    <a:pt x="705" y="4"/>
                  </a:lnTo>
                  <a:lnTo>
                    <a:pt x="741" y="8"/>
                  </a:lnTo>
                  <a:lnTo>
                    <a:pt x="778" y="13"/>
                  </a:lnTo>
                  <a:lnTo>
                    <a:pt x="814" y="20"/>
                  </a:lnTo>
                  <a:lnTo>
                    <a:pt x="851" y="27"/>
                  </a:lnTo>
                  <a:lnTo>
                    <a:pt x="888" y="37"/>
                  </a:lnTo>
                  <a:lnTo>
                    <a:pt x="924" y="49"/>
                  </a:lnTo>
                  <a:lnTo>
                    <a:pt x="959" y="62"/>
                  </a:lnTo>
                  <a:lnTo>
                    <a:pt x="993" y="79"/>
                  </a:lnTo>
                  <a:lnTo>
                    <a:pt x="1026" y="97"/>
                  </a:lnTo>
                  <a:lnTo>
                    <a:pt x="1057" y="119"/>
                  </a:lnTo>
                  <a:lnTo>
                    <a:pt x="1086" y="142"/>
                  </a:lnTo>
                  <a:lnTo>
                    <a:pt x="1113" y="169"/>
                  </a:lnTo>
                  <a:lnTo>
                    <a:pt x="1137" y="199"/>
                  </a:lnTo>
                  <a:lnTo>
                    <a:pt x="1159" y="231"/>
                  </a:lnTo>
                  <a:lnTo>
                    <a:pt x="1177" y="268"/>
                  </a:lnTo>
                  <a:lnTo>
                    <a:pt x="1191" y="308"/>
                  </a:lnTo>
                  <a:lnTo>
                    <a:pt x="1202" y="351"/>
                  </a:lnTo>
                  <a:lnTo>
                    <a:pt x="1209" y="398"/>
                  </a:lnTo>
                  <a:lnTo>
                    <a:pt x="1212" y="450"/>
                  </a:lnTo>
                  <a:lnTo>
                    <a:pt x="1212" y="1783"/>
                  </a:lnTo>
                  <a:lnTo>
                    <a:pt x="606" y="2391"/>
                  </a:lnTo>
                  <a:lnTo>
                    <a:pt x="0" y="1783"/>
                  </a:lnTo>
                  <a:lnTo>
                    <a:pt x="0" y="450"/>
                  </a:lnTo>
                  <a:lnTo>
                    <a:pt x="3" y="398"/>
                  </a:lnTo>
                  <a:lnTo>
                    <a:pt x="10" y="351"/>
                  </a:lnTo>
                  <a:lnTo>
                    <a:pt x="21" y="308"/>
                  </a:lnTo>
                  <a:lnTo>
                    <a:pt x="35" y="268"/>
                  </a:lnTo>
                  <a:lnTo>
                    <a:pt x="53" y="231"/>
                  </a:lnTo>
                  <a:lnTo>
                    <a:pt x="75" y="199"/>
                  </a:lnTo>
                  <a:lnTo>
                    <a:pt x="99" y="169"/>
                  </a:lnTo>
                  <a:lnTo>
                    <a:pt x="126" y="142"/>
                  </a:lnTo>
                  <a:lnTo>
                    <a:pt x="155" y="119"/>
                  </a:lnTo>
                  <a:lnTo>
                    <a:pt x="186" y="97"/>
                  </a:lnTo>
                  <a:lnTo>
                    <a:pt x="219" y="79"/>
                  </a:lnTo>
                  <a:lnTo>
                    <a:pt x="253" y="62"/>
                  </a:lnTo>
                  <a:lnTo>
                    <a:pt x="288" y="49"/>
                  </a:lnTo>
                  <a:lnTo>
                    <a:pt x="324" y="37"/>
                  </a:lnTo>
                  <a:lnTo>
                    <a:pt x="361" y="27"/>
                  </a:lnTo>
                  <a:lnTo>
                    <a:pt x="398" y="20"/>
                  </a:lnTo>
                  <a:lnTo>
                    <a:pt x="434" y="13"/>
                  </a:lnTo>
                  <a:lnTo>
                    <a:pt x="471" y="8"/>
                  </a:lnTo>
                  <a:lnTo>
                    <a:pt x="507" y="4"/>
                  </a:lnTo>
                  <a:lnTo>
                    <a:pt x="541" y="2"/>
                  </a:lnTo>
                  <a:lnTo>
                    <a:pt x="575" y="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1837" y="2965"/>
              <a:ext cx="121" cy="478"/>
            </a:xfrm>
            <a:custGeom>
              <a:avLst/>
              <a:gdLst>
                <a:gd name="T0" fmla="*/ 0 w 606"/>
                <a:gd name="T1" fmla="*/ 0 h 2391"/>
                <a:gd name="T2" fmla="*/ 31 w 606"/>
                <a:gd name="T3" fmla="*/ 0 h 2391"/>
                <a:gd name="T4" fmla="*/ 65 w 606"/>
                <a:gd name="T5" fmla="*/ 2 h 2391"/>
                <a:gd name="T6" fmla="*/ 99 w 606"/>
                <a:gd name="T7" fmla="*/ 4 h 2391"/>
                <a:gd name="T8" fmla="*/ 135 w 606"/>
                <a:gd name="T9" fmla="*/ 8 h 2391"/>
                <a:gd name="T10" fmla="*/ 172 w 606"/>
                <a:gd name="T11" fmla="*/ 13 h 2391"/>
                <a:gd name="T12" fmla="*/ 208 w 606"/>
                <a:gd name="T13" fmla="*/ 20 h 2391"/>
                <a:gd name="T14" fmla="*/ 245 w 606"/>
                <a:gd name="T15" fmla="*/ 27 h 2391"/>
                <a:gd name="T16" fmla="*/ 282 w 606"/>
                <a:gd name="T17" fmla="*/ 37 h 2391"/>
                <a:gd name="T18" fmla="*/ 318 w 606"/>
                <a:gd name="T19" fmla="*/ 49 h 2391"/>
                <a:gd name="T20" fmla="*/ 353 w 606"/>
                <a:gd name="T21" fmla="*/ 62 h 2391"/>
                <a:gd name="T22" fmla="*/ 387 w 606"/>
                <a:gd name="T23" fmla="*/ 79 h 2391"/>
                <a:gd name="T24" fmla="*/ 420 w 606"/>
                <a:gd name="T25" fmla="*/ 97 h 2391"/>
                <a:gd name="T26" fmla="*/ 451 w 606"/>
                <a:gd name="T27" fmla="*/ 119 h 2391"/>
                <a:gd name="T28" fmla="*/ 480 w 606"/>
                <a:gd name="T29" fmla="*/ 142 h 2391"/>
                <a:gd name="T30" fmla="*/ 507 w 606"/>
                <a:gd name="T31" fmla="*/ 169 h 2391"/>
                <a:gd name="T32" fmla="*/ 531 w 606"/>
                <a:gd name="T33" fmla="*/ 199 h 2391"/>
                <a:gd name="T34" fmla="*/ 553 w 606"/>
                <a:gd name="T35" fmla="*/ 231 h 2391"/>
                <a:gd name="T36" fmla="*/ 571 w 606"/>
                <a:gd name="T37" fmla="*/ 268 h 2391"/>
                <a:gd name="T38" fmla="*/ 585 w 606"/>
                <a:gd name="T39" fmla="*/ 308 h 2391"/>
                <a:gd name="T40" fmla="*/ 596 w 606"/>
                <a:gd name="T41" fmla="*/ 351 h 2391"/>
                <a:gd name="T42" fmla="*/ 603 w 606"/>
                <a:gd name="T43" fmla="*/ 398 h 2391"/>
                <a:gd name="T44" fmla="*/ 606 w 606"/>
                <a:gd name="T45" fmla="*/ 450 h 2391"/>
                <a:gd name="T46" fmla="*/ 606 w 606"/>
                <a:gd name="T47" fmla="*/ 1783 h 2391"/>
                <a:gd name="T48" fmla="*/ 0 w 606"/>
                <a:gd name="T49" fmla="*/ 2391 h 2391"/>
                <a:gd name="T50" fmla="*/ 0 w 606"/>
                <a:gd name="T51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6" h="2391">
                  <a:moveTo>
                    <a:pt x="0" y="0"/>
                  </a:moveTo>
                  <a:lnTo>
                    <a:pt x="31" y="0"/>
                  </a:lnTo>
                  <a:lnTo>
                    <a:pt x="65" y="2"/>
                  </a:lnTo>
                  <a:lnTo>
                    <a:pt x="99" y="4"/>
                  </a:lnTo>
                  <a:lnTo>
                    <a:pt x="135" y="8"/>
                  </a:lnTo>
                  <a:lnTo>
                    <a:pt x="172" y="13"/>
                  </a:lnTo>
                  <a:lnTo>
                    <a:pt x="208" y="20"/>
                  </a:lnTo>
                  <a:lnTo>
                    <a:pt x="245" y="27"/>
                  </a:lnTo>
                  <a:lnTo>
                    <a:pt x="282" y="37"/>
                  </a:lnTo>
                  <a:lnTo>
                    <a:pt x="318" y="49"/>
                  </a:lnTo>
                  <a:lnTo>
                    <a:pt x="353" y="62"/>
                  </a:lnTo>
                  <a:lnTo>
                    <a:pt x="387" y="79"/>
                  </a:lnTo>
                  <a:lnTo>
                    <a:pt x="420" y="97"/>
                  </a:lnTo>
                  <a:lnTo>
                    <a:pt x="451" y="119"/>
                  </a:lnTo>
                  <a:lnTo>
                    <a:pt x="480" y="142"/>
                  </a:lnTo>
                  <a:lnTo>
                    <a:pt x="507" y="169"/>
                  </a:lnTo>
                  <a:lnTo>
                    <a:pt x="531" y="199"/>
                  </a:lnTo>
                  <a:lnTo>
                    <a:pt x="553" y="231"/>
                  </a:lnTo>
                  <a:lnTo>
                    <a:pt x="571" y="268"/>
                  </a:lnTo>
                  <a:lnTo>
                    <a:pt x="585" y="308"/>
                  </a:lnTo>
                  <a:lnTo>
                    <a:pt x="596" y="351"/>
                  </a:lnTo>
                  <a:lnTo>
                    <a:pt x="603" y="398"/>
                  </a:lnTo>
                  <a:lnTo>
                    <a:pt x="606" y="450"/>
                  </a:lnTo>
                  <a:lnTo>
                    <a:pt x="606" y="1783"/>
                  </a:lnTo>
                  <a:lnTo>
                    <a:pt x="0" y="2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121369" y="3135110"/>
            <a:ext cx="323679" cy="620100"/>
            <a:chOff x="6883035" y="2488524"/>
            <a:chExt cx="1607630" cy="3189473"/>
          </a:xfrm>
        </p:grpSpPr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6883035" y="2488524"/>
              <a:ext cx="1607629" cy="3175405"/>
            </a:xfrm>
            <a:custGeom>
              <a:avLst/>
              <a:gdLst>
                <a:gd name="connsiteX0" fmla="*/ 372147 w 1607629"/>
                <a:gd name="connsiteY0" fmla="*/ 588919 h 3175405"/>
                <a:gd name="connsiteX1" fmla="*/ 372147 w 1607629"/>
                <a:gd name="connsiteY1" fmla="*/ 1430759 h 3175405"/>
                <a:gd name="connsiteX2" fmla="*/ 1235483 w 1607629"/>
                <a:gd name="connsiteY2" fmla="*/ 1430759 h 3175405"/>
                <a:gd name="connsiteX3" fmla="*/ 1235483 w 1607629"/>
                <a:gd name="connsiteY3" fmla="*/ 588919 h 3175405"/>
                <a:gd name="connsiteX4" fmla="*/ 762695 w 1607629"/>
                <a:gd name="connsiteY4" fmla="*/ 0 h 3175405"/>
                <a:gd name="connsiteX5" fmla="*/ 803815 w 1607629"/>
                <a:gd name="connsiteY5" fmla="*/ 0 h 3175405"/>
                <a:gd name="connsiteX6" fmla="*/ 844934 w 1607629"/>
                <a:gd name="connsiteY6" fmla="*/ 0 h 3175405"/>
                <a:gd name="connsiteX7" fmla="*/ 890032 w 1607629"/>
                <a:gd name="connsiteY7" fmla="*/ 2656 h 3175405"/>
                <a:gd name="connsiteX8" fmla="*/ 935131 w 1607629"/>
                <a:gd name="connsiteY8" fmla="*/ 5312 h 3175405"/>
                <a:gd name="connsiteX9" fmla="*/ 982882 w 1607629"/>
                <a:gd name="connsiteY9" fmla="*/ 10625 h 3175405"/>
                <a:gd name="connsiteX10" fmla="*/ 1031960 w 1607629"/>
                <a:gd name="connsiteY10" fmla="*/ 17265 h 3175405"/>
                <a:gd name="connsiteX11" fmla="*/ 1079711 w 1607629"/>
                <a:gd name="connsiteY11" fmla="*/ 26561 h 3175405"/>
                <a:gd name="connsiteX12" fmla="*/ 1128789 w 1607629"/>
                <a:gd name="connsiteY12" fmla="*/ 35858 h 3175405"/>
                <a:gd name="connsiteX13" fmla="*/ 1177867 w 1607629"/>
                <a:gd name="connsiteY13" fmla="*/ 49139 h 3175405"/>
                <a:gd name="connsiteX14" fmla="*/ 1225618 w 1607629"/>
                <a:gd name="connsiteY14" fmla="*/ 65075 h 3175405"/>
                <a:gd name="connsiteX15" fmla="*/ 1272043 w 1607629"/>
                <a:gd name="connsiteY15" fmla="*/ 82340 h 3175405"/>
                <a:gd name="connsiteX16" fmla="*/ 1317142 w 1607629"/>
                <a:gd name="connsiteY16" fmla="*/ 104917 h 3175405"/>
                <a:gd name="connsiteX17" fmla="*/ 1360914 w 1607629"/>
                <a:gd name="connsiteY17" fmla="*/ 128822 h 3175405"/>
                <a:gd name="connsiteX18" fmla="*/ 1402033 w 1607629"/>
                <a:gd name="connsiteY18" fmla="*/ 158040 h 3175405"/>
                <a:gd name="connsiteX19" fmla="*/ 1440499 w 1607629"/>
                <a:gd name="connsiteY19" fmla="*/ 188585 h 3175405"/>
                <a:gd name="connsiteX20" fmla="*/ 1476313 w 1607629"/>
                <a:gd name="connsiteY20" fmla="*/ 224443 h 3175405"/>
                <a:gd name="connsiteX21" fmla="*/ 1508147 w 1607629"/>
                <a:gd name="connsiteY21" fmla="*/ 264285 h 3175405"/>
                <a:gd name="connsiteX22" fmla="*/ 1537328 w 1607629"/>
                <a:gd name="connsiteY22" fmla="*/ 306783 h 3175405"/>
                <a:gd name="connsiteX23" fmla="*/ 1561204 w 1607629"/>
                <a:gd name="connsiteY23" fmla="*/ 355922 h 3175405"/>
                <a:gd name="connsiteX24" fmla="*/ 1579774 w 1607629"/>
                <a:gd name="connsiteY24" fmla="*/ 409044 h 3175405"/>
                <a:gd name="connsiteX25" fmla="*/ 1594365 w 1607629"/>
                <a:gd name="connsiteY25" fmla="*/ 466151 h 3175405"/>
                <a:gd name="connsiteX26" fmla="*/ 1603650 w 1607629"/>
                <a:gd name="connsiteY26" fmla="*/ 528570 h 3175405"/>
                <a:gd name="connsiteX27" fmla="*/ 1607629 w 1607629"/>
                <a:gd name="connsiteY27" fmla="*/ 597630 h 3175405"/>
                <a:gd name="connsiteX28" fmla="*/ 1607629 w 1607629"/>
                <a:gd name="connsiteY28" fmla="*/ 2367941 h 3175405"/>
                <a:gd name="connsiteX29" fmla="*/ 803815 w 1607629"/>
                <a:gd name="connsiteY29" fmla="*/ 3175405 h 3175405"/>
                <a:gd name="connsiteX30" fmla="*/ 0 w 1607629"/>
                <a:gd name="connsiteY30" fmla="*/ 2367941 h 3175405"/>
                <a:gd name="connsiteX31" fmla="*/ 0 w 1607629"/>
                <a:gd name="connsiteY31" fmla="*/ 597630 h 3175405"/>
                <a:gd name="connsiteX32" fmla="*/ 3980 w 1607629"/>
                <a:gd name="connsiteY32" fmla="*/ 528570 h 3175405"/>
                <a:gd name="connsiteX33" fmla="*/ 13265 w 1607629"/>
                <a:gd name="connsiteY33" fmla="*/ 466151 h 3175405"/>
                <a:gd name="connsiteX34" fmla="*/ 27855 w 1607629"/>
                <a:gd name="connsiteY34" fmla="*/ 409044 h 3175405"/>
                <a:gd name="connsiteX35" fmla="*/ 46425 w 1607629"/>
                <a:gd name="connsiteY35" fmla="*/ 355922 h 3175405"/>
                <a:gd name="connsiteX36" fmla="*/ 70301 w 1607629"/>
                <a:gd name="connsiteY36" fmla="*/ 306783 h 3175405"/>
                <a:gd name="connsiteX37" fmla="*/ 99482 w 1607629"/>
                <a:gd name="connsiteY37" fmla="*/ 264285 h 3175405"/>
                <a:gd name="connsiteX38" fmla="*/ 131316 w 1607629"/>
                <a:gd name="connsiteY38" fmla="*/ 224443 h 3175405"/>
                <a:gd name="connsiteX39" fmla="*/ 167130 w 1607629"/>
                <a:gd name="connsiteY39" fmla="*/ 188585 h 3175405"/>
                <a:gd name="connsiteX40" fmla="*/ 205596 w 1607629"/>
                <a:gd name="connsiteY40" fmla="*/ 158040 h 3175405"/>
                <a:gd name="connsiteX41" fmla="*/ 246716 w 1607629"/>
                <a:gd name="connsiteY41" fmla="*/ 128822 h 3175405"/>
                <a:gd name="connsiteX42" fmla="*/ 290488 w 1607629"/>
                <a:gd name="connsiteY42" fmla="*/ 104917 h 3175405"/>
                <a:gd name="connsiteX43" fmla="*/ 335586 w 1607629"/>
                <a:gd name="connsiteY43" fmla="*/ 82340 h 3175405"/>
                <a:gd name="connsiteX44" fmla="*/ 382011 w 1607629"/>
                <a:gd name="connsiteY44" fmla="*/ 65075 h 3175405"/>
                <a:gd name="connsiteX45" fmla="*/ 429762 w 1607629"/>
                <a:gd name="connsiteY45" fmla="*/ 49139 h 3175405"/>
                <a:gd name="connsiteX46" fmla="*/ 478840 w 1607629"/>
                <a:gd name="connsiteY46" fmla="*/ 35858 h 3175405"/>
                <a:gd name="connsiteX47" fmla="*/ 527918 w 1607629"/>
                <a:gd name="connsiteY47" fmla="*/ 26561 h 3175405"/>
                <a:gd name="connsiteX48" fmla="*/ 575669 w 1607629"/>
                <a:gd name="connsiteY48" fmla="*/ 17265 h 3175405"/>
                <a:gd name="connsiteX49" fmla="*/ 624747 w 1607629"/>
                <a:gd name="connsiteY49" fmla="*/ 10625 h 3175405"/>
                <a:gd name="connsiteX50" fmla="*/ 672498 w 1607629"/>
                <a:gd name="connsiteY50" fmla="*/ 5312 h 3175405"/>
                <a:gd name="connsiteX51" fmla="*/ 717597 w 1607629"/>
                <a:gd name="connsiteY51" fmla="*/ 2656 h 317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07629" h="3175405">
                  <a:moveTo>
                    <a:pt x="372147" y="588919"/>
                  </a:moveTo>
                  <a:lnTo>
                    <a:pt x="372147" y="1430759"/>
                  </a:lnTo>
                  <a:lnTo>
                    <a:pt x="1235483" y="1430759"/>
                  </a:lnTo>
                  <a:lnTo>
                    <a:pt x="1235483" y="588919"/>
                  </a:lnTo>
                  <a:close/>
                  <a:moveTo>
                    <a:pt x="762695" y="0"/>
                  </a:moveTo>
                  <a:lnTo>
                    <a:pt x="803815" y="0"/>
                  </a:lnTo>
                  <a:lnTo>
                    <a:pt x="844934" y="0"/>
                  </a:lnTo>
                  <a:lnTo>
                    <a:pt x="890032" y="2656"/>
                  </a:lnTo>
                  <a:lnTo>
                    <a:pt x="935131" y="5312"/>
                  </a:lnTo>
                  <a:lnTo>
                    <a:pt x="982882" y="10625"/>
                  </a:lnTo>
                  <a:lnTo>
                    <a:pt x="1031960" y="17265"/>
                  </a:lnTo>
                  <a:lnTo>
                    <a:pt x="1079711" y="26561"/>
                  </a:lnTo>
                  <a:lnTo>
                    <a:pt x="1128789" y="35858"/>
                  </a:lnTo>
                  <a:lnTo>
                    <a:pt x="1177867" y="49139"/>
                  </a:lnTo>
                  <a:lnTo>
                    <a:pt x="1225618" y="65075"/>
                  </a:lnTo>
                  <a:lnTo>
                    <a:pt x="1272043" y="82340"/>
                  </a:lnTo>
                  <a:lnTo>
                    <a:pt x="1317142" y="104917"/>
                  </a:lnTo>
                  <a:lnTo>
                    <a:pt x="1360914" y="128822"/>
                  </a:lnTo>
                  <a:lnTo>
                    <a:pt x="1402033" y="158040"/>
                  </a:lnTo>
                  <a:lnTo>
                    <a:pt x="1440499" y="188585"/>
                  </a:lnTo>
                  <a:lnTo>
                    <a:pt x="1476313" y="224443"/>
                  </a:lnTo>
                  <a:lnTo>
                    <a:pt x="1508147" y="264285"/>
                  </a:lnTo>
                  <a:lnTo>
                    <a:pt x="1537328" y="306783"/>
                  </a:lnTo>
                  <a:lnTo>
                    <a:pt x="1561204" y="355922"/>
                  </a:lnTo>
                  <a:lnTo>
                    <a:pt x="1579774" y="409044"/>
                  </a:lnTo>
                  <a:lnTo>
                    <a:pt x="1594365" y="466151"/>
                  </a:lnTo>
                  <a:lnTo>
                    <a:pt x="1603650" y="528570"/>
                  </a:lnTo>
                  <a:lnTo>
                    <a:pt x="1607629" y="597630"/>
                  </a:lnTo>
                  <a:lnTo>
                    <a:pt x="1607629" y="2367941"/>
                  </a:lnTo>
                  <a:lnTo>
                    <a:pt x="803815" y="3175405"/>
                  </a:lnTo>
                  <a:lnTo>
                    <a:pt x="0" y="2367941"/>
                  </a:lnTo>
                  <a:lnTo>
                    <a:pt x="0" y="597630"/>
                  </a:lnTo>
                  <a:lnTo>
                    <a:pt x="3980" y="528570"/>
                  </a:lnTo>
                  <a:lnTo>
                    <a:pt x="13265" y="466151"/>
                  </a:lnTo>
                  <a:lnTo>
                    <a:pt x="27855" y="409044"/>
                  </a:lnTo>
                  <a:lnTo>
                    <a:pt x="46425" y="355922"/>
                  </a:lnTo>
                  <a:lnTo>
                    <a:pt x="70301" y="306783"/>
                  </a:lnTo>
                  <a:lnTo>
                    <a:pt x="99482" y="264285"/>
                  </a:lnTo>
                  <a:lnTo>
                    <a:pt x="131316" y="224443"/>
                  </a:lnTo>
                  <a:lnTo>
                    <a:pt x="167130" y="188585"/>
                  </a:lnTo>
                  <a:lnTo>
                    <a:pt x="205596" y="158040"/>
                  </a:lnTo>
                  <a:lnTo>
                    <a:pt x="246716" y="128822"/>
                  </a:lnTo>
                  <a:lnTo>
                    <a:pt x="290488" y="104917"/>
                  </a:lnTo>
                  <a:lnTo>
                    <a:pt x="335586" y="82340"/>
                  </a:lnTo>
                  <a:lnTo>
                    <a:pt x="382011" y="65075"/>
                  </a:lnTo>
                  <a:lnTo>
                    <a:pt x="429762" y="49139"/>
                  </a:lnTo>
                  <a:lnTo>
                    <a:pt x="478840" y="35858"/>
                  </a:lnTo>
                  <a:lnTo>
                    <a:pt x="527918" y="26561"/>
                  </a:lnTo>
                  <a:lnTo>
                    <a:pt x="575669" y="17265"/>
                  </a:lnTo>
                  <a:lnTo>
                    <a:pt x="624747" y="10625"/>
                  </a:lnTo>
                  <a:lnTo>
                    <a:pt x="672498" y="5312"/>
                  </a:lnTo>
                  <a:lnTo>
                    <a:pt x="717597" y="265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7686850" y="2502592"/>
              <a:ext cx="803815" cy="3175405"/>
            </a:xfrm>
            <a:custGeom>
              <a:avLst/>
              <a:gdLst>
                <a:gd name="connsiteX0" fmla="*/ 0 w 803815"/>
                <a:gd name="connsiteY0" fmla="*/ 0 h 3175405"/>
                <a:gd name="connsiteX1" fmla="*/ 41119 w 803815"/>
                <a:gd name="connsiteY1" fmla="*/ 0 h 3175405"/>
                <a:gd name="connsiteX2" fmla="*/ 86218 w 803815"/>
                <a:gd name="connsiteY2" fmla="*/ 2656 h 3175405"/>
                <a:gd name="connsiteX3" fmla="*/ 131317 w 803815"/>
                <a:gd name="connsiteY3" fmla="*/ 5312 h 3175405"/>
                <a:gd name="connsiteX4" fmla="*/ 179068 w 803815"/>
                <a:gd name="connsiteY4" fmla="*/ 10625 h 3175405"/>
                <a:gd name="connsiteX5" fmla="*/ 228146 w 803815"/>
                <a:gd name="connsiteY5" fmla="*/ 17265 h 3175405"/>
                <a:gd name="connsiteX6" fmla="*/ 275897 w 803815"/>
                <a:gd name="connsiteY6" fmla="*/ 26561 h 3175405"/>
                <a:gd name="connsiteX7" fmla="*/ 324975 w 803815"/>
                <a:gd name="connsiteY7" fmla="*/ 35858 h 3175405"/>
                <a:gd name="connsiteX8" fmla="*/ 374053 w 803815"/>
                <a:gd name="connsiteY8" fmla="*/ 49139 h 3175405"/>
                <a:gd name="connsiteX9" fmla="*/ 421804 w 803815"/>
                <a:gd name="connsiteY9" fmla="*/ 65075 h 3175405"/>
                <a:gd name="connsiteX10" fmla="*/ 468229 w 803815"/>
                <a:gd name="connsiteY10" fmla="*/ 82340 h 3175405"/>
                <a:gd name="connsiteX11" fmla="*/ 513328 w 803815"/>
                <a:gd name="connsiteY11" fmla="*/ 104917 h 3175405"/>
                <a:gd name="connsiteX12" fmla="*/ 557100 w 803815"/>
                <a:gd name="connsiteY12" fmla="*/ 128822 h 3175405"/>
                <a:gd name="connsiteX13" fmla="*/ 598219 w 803815"/>
                <a:gd name="connsiteY13" fmla="*/ 158040 h 3175405"/>
                <a:gd name="connsiteX14" fmla="*/ 636685 w 803815"/>
                <a:gd name="connsiteY14" fmla="*/ 188585 h 3175405"/>
                <a:gd name="connsiteX15" fmla="*/ 672499 w 803815"/>
                <a:gd name="connsiteY15" fmla="*/ 224443 h 3175405"/>
                <a:gd name="connsiteX16" fmla="*/ 704333 w 803815"/>
                <a:gd name="connsiteY16" fmla="*/ 264285 h 3175405"/>
                <a:gd name="connsiteX17" fmla="*/ 733514 w 803815"/>
                <a:gd name="connsiteY17" fmla="*/ 306783 h 3175405"/>
                <a:gd name="connsiteX18" fmla="*/ 757390 w 803815"/>
                <a:gd name="connsiteY18" fmla="*/ 355922 h 3175405"/>
                <a:gd name="connsiteX19" fmla="*/ 775960 w 803815"/>
                <a:gd name="connsiteY19" fmla="*/ 409044 h 3175405"/>
                <a:gd name="connsiteX20" fmla="*/ 790551 w 803815"/>
                <a:gd name="connsiteY20" fmla="*/ 466151 h 3175405"/>
                <a:gd name="connsiteX21" fmla="*/ 799836 w 803815"/>
                <a:gd name="connsiteY21" fmla="*/ 528570 h 3175405"/>
                <a:gd name="connsiteX22" fmla="*/ 803815 w 803815"/>
                <a:gd name="connsiteY22" fmla="*/ 597630 h 3175405"/>
                <a:gd name="connsiteX23" fmla="*/ 803815 w 803815"/>
                <a:gd name="connsiteY23" fmla="*/ 2367941 h 3175405"/>
                <a:gd name="connsiteX24" fmla="*/ 0 w 803815"/>
                <a:gd name="connsiteY24" fmla="*/ 3175405 h 3175405"/>
                <a:gd name="connsiteX25" fmla="*/ 0 w 803815"/>
                <a:gd name="connsiteY25" fmla="*/ 1419880 h 3175405"/>
                <a:gd name="connsiteX26" fmla="*/ 431528 w 803815"/>
                <a:gd name="connsiteY26" fmla="*/ 1419880 h 3175405"/>
                <a:gd name="connsiteX27" fmla="*/ 431528 w 803815"/>
                <a:gd name="connsiteY27" fmla="*/ 578040 h 3175405"/>
                <a:gd name="connsiteX28" fmla="*/ 0 w 803815"/>
                <a:gd name="connsiteY28" fmla="*/ 578040 h 317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3815" h="3175405">
                  <a:moveTo>
                    <a:pt x="0" y="0"/>
                  </a:moveTo>
                  <a:lnTo>
                    <a:pt x="41119" y="0"/>
                  </a:lnTo>
                  <a:lnTo>
                    <a:pt x="86218" y="2656"/>
                  </a:lnTo>
                  <a:lnTo>
                    <a:pt x="131317" y="5312"/>
                  </a:lnTo>
                  <a:lnTo>
                    <a:pt x="179068" y="10625"/>
                  </a:lnTo>
                  <a:lnTo>
                    <a:pt x="228146" y="17265"/>
                  </a:lnTo>
                  <a:lnTo>
                    <a:pt x="275897" y="26561"/>
                  </a:lnTo>
                  <a:lnTo>
                    <a:pt x="324975" y="35858"/>
                  </a:lnTo>
                  <a:lnTo>
                    <a:pt x="374053" y="49139"/>
                  </a:lnTo>
                  <a:lnTo>
                    <a:pt x="421804" y="65075"/>
                  </a:lnTo>
                  <a:lnTo>
                    <a:pt x="468229" y="82340"/>
                  </a:lnTo>
                  <a:lnTo>
                    <a:pt x="513328" y="104917"/>
                  </a:lnTo>
                  <a:lnTo>
                    <a:pt x="557100" y="128822"/>
                  </a:lnTo>
                  <a:lnTo>
                    <a:pt x="598219" y="158040"/>
                  </a:lnTo>
                  <a:lnTo>
                    <a:pt x="636685" y="188585"/>
                  </a:lnTo>
                  <a:lnTo>
                    <a:pt x="672499" y="224443"/>
                  </a:lnTo>
                  <a:lnTo>
                    <a:pt x="704333" y="264285"/>
                  </a:lnTo>
                  <a:lnTo>
                    <a:pt x="733514" y="306783"/>
                  </a:lnTo>
                  <a:lnTo>
                    <a:pt x="757390" y="355922"/>
                  </a:lnTo>
                  <a:lnTo>
                    <a:pt x="775960" y="409044"/>
                  </a:lnTo>
                  <a:lnTo>
                    <a:pt x="790551" y="466151"/>
                  </a:lnTo>
                  <a:lnTo>
                    <a:pt x="799836" y="528570"/>
                  </a:lnTo>
                  <a:lnTo>
                    <a:pt x="803815" y="597630"/>
                  </a:lnTo>
                  <a:lnTo>
                    <a:pt x="803815" y="2367941"/>
                  </a:lnTo>
                  <a:lnTo>
                    <a:pt x="0" y="3175405"/>
                  </a:lnTo>
                  <a:lnTo>
                    <a:pt x="0" y="1419880"/>
                  </a:lnTo>
                  <a:lnTo>
                    <a:pt x="431528" y="1419880"/>
                  </a:lnTo>
                  <a:lnTo>
                    <a:pt x="431528" y="578040"/>
                  </a:lnTo>
                  <a:lnTo>
                    <a:pt x="0" y="57804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5" name="TextBox 154"/>
          <p:cNvSpPr txBox="1">
            <a:spLocks noChangeAspect="1"/>
          </p:cNvSpPr>
          <p:nvPr/>
        </p:nvSpPr>
        <p:spPr>
          <a:xfrm>
            <a:off x="3295391" y="1162907"/>
            <a:ext cx="733793" cy="22622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Sensed Location</a:t>
            </a:r>
            <a:endParaRPr lang="en-US" sz="1400" dirty="0"/>
          </a:p>
        </p:txBody>
      </p:sp>
      <p:sp>
        <p:nvSpPr>
          <p:cNvPr id="156" name="TextBox 155"/>
          <p:cNvSpPr txBox="1">
            <a:spLocks noChangeAspect="1"/>
          </p:cNvSpPr>
          <p:nvPr/>
        </p:nvSpPr>
        <p:spPr>
          <a:xfrm>
            <a:off x="3155738" y="2720144"/>
            <a:ext cx="1013099" cy="312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Volunteer Location</a:t>
            </a:r>
            <a:endParaRPr lang="en-US" sz="1400" dirty="0"/>
          </a:p>
        </p:txBody>
      </p:sp>
      <p:sp>
        <p:nvSpPr>
          <p:cNvPr id="157" name="TextBox 156"/>
          <p:cNvSpPr txBox="1">
            <a:spLocks noChangeAspect="1"/>
          </p:cNvSpPr>
          <p:nvPr/>
        </p:nvSpPr>
        <p:spPr>
          <a:xfrm>
            <a:off x="3155738" y="4448099"/>
            <a:ext cx="1013099" cy="312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Observed</a:t>
            </a:r>
          </a:p>
          <a:p>
            <a:r>
              <a:rPr lang="en-US" sz="1400" dirty="0" smtClean="0"/>
              <a:t>Location</a:t>
            </a:r>
            <a:endParaRPr lang="en-US" sz="1400" dirty="0"/>
          </a:p>
        </p:txBody>
      </p:sp>
      <p:sp>
        <p:nvSpPr>
          <p:cNvPr id="158" name="TextBox 157"/>
          <p:cNvSpPr txBox="1">
            <a:spLocks noChangeAspect="1"/>
          </p:cNvSpPr>
          <p:nvPr/>
        </p:nvSpPr>
        <p:spPr>
          <a:xfrm>
            <a:off x="5776658" y="2493156"/>
            <a:ext cx="1013099" cy="5195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Stay</a:t>
            </a:r>
          </a:p>
          <a:p>
            <a:r>
              <a:rPr lang="en-US" sz="1400" dirty="0" smtClean="0"/>
              <a:t>Location</a:t>
            </a:r>
            <a:endParaRPr lang="en-US" sz="1400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443869" y="1254753"/>
            <a:ext cx="1269479" cy="1152424"/>
            <a:chOff x="823694" y="677981"/>
            <a:chExt cx="1269479" cy="1152424"/>
          </a:xfrm>
        </p:grpSpPr>
        <p:grpSp>
          <p:nvGrpSpPr>
            <p:cNvPr id="56" name="Group 55"/>
            <p:cNvGrpSpPr/>
            <p:nvPr/>
          </p:nvGrpSpPr>
          <p:grpSpPr>
            <a:xfrm>
              <a:off x="1183721" y="1149740"/>
              <a:ext cx="377502" cy="680665"/>
              <a:chOff x="1118696" y="3725048"/>
              <a:chExt cx="377502" cy="680665"/>
            </a:xfrm>
          </p:grpSpPr>
          <p:grpSp>
            <p:nvGrpSpPr>
              <p:cNvPr id="52" name="Group 55"/>
              <p:cNvGrpSpPr>
                <a:grpSpLocks noChangeAspect="1"/>
              </p:cNvGrpSpPr>
              <p:nvPr/>
            </p:nvGrpSpPr>
            <p:grpSpPr bwMode="auto">
              <a:xfrm>
                <a:off x="1118696" y="3725048"/>
                <a:ext cx="377502" cy="680665"/>
                <a:chOff x="2700" y="2810"/>
                <a:chExt cx="259" cy="467"/>
              </a:xfrm>
            </p:grpSpPr>
            <p:sp useBgFill="1">
              <p:nvSpPr>
                <p:cNvPr id="53" name="Freeform 57"/>
                <p:cNvSpPr>
                  <a:spLocks/>
                </p:cNvSpPr>
                <p:nvPr/>
              </p:nvSpPr>
              <p:spPr bwMode="auto">
                <a:xfrm>
                  <a:off x="2700" y="2810"/>
                  <a:ext cx="259" cy="467"/>
                </a:xfrm>
                <a:custGeom>
                  <a:avLst/>
                  <a:gdLst>
                    <a:gd name="T0" fmla="*/ 645 w 1293"/>
                    <a:gd name="T1" fmla="*/ 0 h 2337"/>
                    <a:gd name="T2" fmla="*/ 678 w 1293"/>
                    <a:gd name="T3" fmla="*/ 0 h 2337"/>
                    <a:gd name="T4" fmla="*/ 820 w 1293"/>
                    <a:gd name="T5" fmla="*/ 15 h 2337"/>
                    <a:gd name="T6" fmla="*/ 917 w 1293"/>
                    <a:gd name="T7" fmla="*/ 61 h 2337"/>
                    <a:gd name="T8" fmla="*/ 979 w 1293"/>
                    <a:gd name="T9" fmla="*/ 141 h 2337"/>
                    <a:gd name="T10" fmla="*/ 1034 w 1293"/>
                    <a:gd name="T11" fmla="*/ 248 h 2337"/>
                    <a:gd name="T12" fmla="*/ 1066 w 1293"/>
                    <a:gd name="T13" fmla="*/ 362 h 2337"/>
                    <a:gd name="T14" fmla="*/ 1039 w 1293"/>
                    <a:gd name="T15" fmla="*/ 604 h 2337"/>
                    <a:gd name="T16" fmla="*/ 991 w 1293"/>
                    <a:gd name="T17" fmla="*/ 728 h 2337"/>
                    <a:gd name="T18" fmla="*/ 1006 w 1293"/>
                    <a:gd name="T19" fmla="*/ 779 h 2337"/>
                    <a:gd name="T20" fmla="*/ 1081 w 1293"/>
                    <a:gd name="T21" fmla="*/ 809 h 2337"/>
                    <a:gd name="T22" fmla="*/ 1185 w 1293"/>
                    <a:gd name="T23" fmla="*/ 874 h 2337"/>
                    <a:gd name="T24" fmla="*/ 1254 w 1293"/>
                    <a:gd name="T25" fmla="*/ 976 h 2337"/>
                    <a:gd name="T26" fmla="*/ 1280 w 1293"/>
                    <a:gd name="T27" fmla="*/ 1140 h 2337"/>
                    <a:gd name="T28" fmla="*/ 1292 w 1293"/>
                    <a:gd name="T29" fmla="*/ 1359 h 2337"/>
                    <a:gd name="T30" fmla="*/ 1292 w 1293"/>
                    <a:gd name="T31" fmla="*/ 1558 h 2337"/>
                    <a:gd name="T32" fmla="*/ 1281 w 1293"/>
                    <a:gd name="T33" fmla="*/ 1766 h 2337"/>
                    <a:gd name="T34" fmla="*/ 1262 w 1293"/>
                    <a:gd name="T35" fmla="*/ 1961 h 2337"/>
                    <a:gd name="T36" fmla="*/ 1208 w 1293"/>
                    <a:gd name="T37" fmla="*/ 2052 h 2337"/>
                    <a:gd name="T38" fmla="*/ 1150 w 1293"/>
                    <a:gd name="T39" fmla="*/ 2148 h 2337"/>
                    <a:gd name="T40" fmla="*/ 1125 w 1293"/>
                    <a:gd name="T41" fmla="*/ 2243 h 2337"/>
                    <a:gd name="T42" fmla="*/ 1056 w 1293"/>
                    <a:gd name="T43" fmla="*/ 2311 h 2337"/>
                    <a:gd name="T44" fmla="*/ 960 w 1293"/>
                    <a:gd name="T45" fmla="*/ 2337 h 2337"/>
                    <a:gd name="T46" fmla="*/ 266 w 1293"/>
                    <a:gd name="T47" fmla="*/ 2325 h 2337"/>
                    <a:gd name="T48" fmla="*/ 188 w 1293"/>
                    <a:gd name="T49" fmla="*/ 2270 h 2337"/>
                    <a:gd name="T50" fmla="*/ 146 w 1293"/>
                    <a:gd name="T51" fmla="*/ 2181 h 2337"/>
                    <a:gd name="T52" fmla="*/ 112 w 1293"/>
                    <a:gd name="T53" fmla="*/ 2075 h 2337"/>
                    <a:gd name="T54" fmla="*/ 45 w 1293"/>
                    <a:gd name="T55" fmla="*/ 1995 h 2337"/>
                    <a:gd name="T56" fmla="*/ 19 w 1293"/>
                    <a:gd name="T57" fmla="*/ 1844 h 2337"/>
                    <a:gd name="T58" fmla="*/ 4 w 1293"/>
                    <a:gd name="T59" fmla="*/ 1624 h 2337"/>
                    <a:gd name="T60" fmla="*/ 0 w 1293"/>
                    <a:gd name="T61" fmla="*/ 1426 h 2337"/>
                    <a:gd name="T62" fmla="*/ 8 w 1293"/>
                    <a:gd name="T63" fmla="*/ 1218 h 2337"/>
                    <a:gd name="T64" fmla="*/ 26 w 1293"/>
                    <a:gd name="T65" fmla="*/ 1016 h 2337"/>
                    <a:gd name="T66" fmla="*/ 79 w 1293"/>
                    <a:gd name="T67" fmla="*/ 906 h 2337"/>
                    <a:gd name="T68" fmla="*/ 171 w 1293"/>
                    <a:gd name="T69" fmla="*/ 827 h 2337"/>
                    <a:gd name="T70" fmla="*/ 262 w 1293"/>
                    <a:gd name="T71" fmla="*/ 790 h 2337"/>
                    <a:gd name="T72" fmla="*/ 282 w 1293"/>
                    <a:gd name="T73" fmla="*/ 779 h 2337"/>
                    <a:gd name="T74" fmla="*/ 299 w 1293"/>
                    <a:gd name="T75" fmla="*/ 728 h 2337"/>
                    <a:gd name="T76" fmla="*/ 251 w 1293"/>
                    <a:gd name="T77" fmla="*/ 604 h 2337"/>
                    <a:gd name="T78" fmla="*/ 225 w 1293"/>
                    <a:gd name="T79" fmla="*/ 361 h 2337"/>
                    <a:gd name="T80" fmla="*/ 269 w 1293"/>
                    <a:gd name="T81" fmla="*/ 232 h 2337"/>
                    <a:gd name="T82" fmla="*/ 315 w 1293"/>
                    <a:gd name="T83" fmla="*/ 133 h 2337"/>
                    <a:gd name="T84" fmla="*/ 372 w 1293"/>
                    <a:gd name="T85" fmla="*/ 61 h 2337"/>
                    <a:gd name="T86" fmla="*/ 470 w 1293"/>
                    <a:gd name="T87" fmla="*/ 15 h 2337"/>
                    <a:gd name="T88" fmla="*/ 612 w 1293"/>
                    <a:gd name="T89" fmla="*/ 0 h 2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93" h="2337">
                      <a:moveTo>
                        <a:pt x="612" y="0"/>
                      </a:moveTo>
                      <a:lnTo>
                        <a:pt x="632" y="0"/>
                      </a:lnTo>
                      <a:lnTo>
                        <a:pt x="645" y="0"/>
                      </a:lnTo>
                      <a:lnTo>
                        <a:pt x="645" y="0"/>
                      </a:lnTo>
                      <a:lnTo>
                        <a:pt x="658" y="0"/>
                      </a:lnTo>
                      <a:lnTo>
                        <a:pt x="678" y="0"/>
                      </a:lnTo>
                      <a:lnTo>
                        <a:pt x="731" y="1"/>
                      </a:lnTo>
                      <a:lnTo>
                        <a:pt x="778" y="6"/>
                      </a:lnTo>
                      <a:lnTo>
                        <a:pt x="820" y="15"/>
                      </a:lnTo>
                      <a:lnTo>
                        <a:pt x="856" y="26"/>
                      </a:lnTo>
                      <a:lnTo>
                        <a:pt x="889" y="41"/>
                      </a:lnTo>
                      <a:lnTo>
                        <a:pt x="917" y="61"/>
                      </a:lnTo>
                      <a:lnTo>
                        <a:pt x="942" y="84"/>
                      </a:lnTo>
                      <a:lnTo>
                        <a:pt x="963" y="110"/>
                      </a:lnTo>
                      <a:lnTo>
                        <a:pt x="979" y="141"/>
                      </a:lnTo>
                      <a:lnTo>
                        <a:pt x="989" y="172"/>
                      </a:lnTo>
                      <a:lnTo>
                        <a:pt x="1014" y="209"/>
                      </a:lnTo>
                      <a:lnTo>
                        <a:pt x="1034" y="248"/>
                      </a:lnTo>
                      <a:lnTo>
                        <a:pt x="1049" y="287"/>
                      </a:lnTo>
                      <a:lnTo>
                        <a:pt x="1060" y="326"/>
                      </a:lnTo>
                      <a:lnTo>
                        <a:pt x="1066" y="362"/>
                      </a:lnTo>
                      <a:lnTo>
                        <a:pt x="1090" y="386"/>
                      </a:lnTo>
                      <a:lnTo>
                        <a:pt x="1090" y="593"/>
                      </a:lnTo>
                      <a:lnTo>
                        <a:pt x="1039" y="604"/>
                      </a:lnTo>
                      <a:lnTo>
                        <a:pt x="1028" y="641"/>
                      </a:lnTo>
                      <a:lnTo>
                        <a:pt x="1012" y="686"/>
                      </a:lnTo>
                      <a:lnTo>
                        <a:pt x="991" y="728"/>
                      </a:lnTo>
                      <a:lnTo>
                        <a:pt x="964" y="767"/>
                      </a:lnTo>
                      <a:lnTo>
                        <a:pt x="987" y="772"/>
                      </a:lnTo>
                      <a:lnTo>
                        <a:pt x="1006" y="779"/>
                      </a:lnTo>
                      <a:lnTo>
                        <a:pt x="1026" y="787"/>
                      </a:lnTo>
                      <a:lnTo>
                        <a:pt x="1041" y="798"/>
                      </a:lnTo>
                      <a:lnTo>
                        <a:pt x="1081" y="809"/>
                      </a:lnTo>
                      <a:lnTo>
                        <a:pt x="1119" y="826"/>
                      </a:lnTo>
                      <a:lnTo>
                        <a:pt x="1154" y="848"/>
                      </a:lnTo>
                      <a:lnTo>
                        <a:pt x="1185" y="874"/>
                      </a:lnTo>
                      <a:lnTo>
                        <a:pt x="1213" y="905"/>
                      </a:lnTo>
                      <a:lnTo>
                        <a:pt x="1236" y="940"/>
                      </a:lnTo>
                      <a:lnTo>
                        <a:pt x="1254" y="976"/>
                      </a:lnTo>
                      <a:lnTo>
                        <a:pt x="1268" y="1016"/>
                      </a:lnTo>
                      <a:lnTo>
                        <a:pt x="1274" y="1057"/>
                      </a:lnTo>
                      <a:lnTo>
                        <a:pt x="1280" y="1140"/>
                      </a:lnTo>
                      <a:lnTo>
                        <a:pt x="1284" y="1218"/>
                      </a:lnTo>
                      <a:lnTo>
                        <a:pt x="1289" y="1290"/>
                      </a:lnTo>
                      <a:lnTo>
                        <a:pt x="1292" y="1359"/>
                      </a:lnTo>
                      <a:lnTo>
                        <a:pt x="1293" y="1426"/>
                      </a:lnTo>
                      <a:lnTo>
                        <a:pt x="1293" y="1492"/>
                      </a:lnTo>
                      <a:lnTo>
                        <a:pt x="1292" y="1558"/>
                      </a:lnTo>
                      <a:lnTo>
                        <a:pt x="1289" y="1624"/>
                      </a:lnTo>
                      <a:lnTo>
                        <a:pt x="1286" y="1693"/>
                      </a:lnTo>
                      <a:lnTo>
                        <a:pt x="1281" y="1766"/>
                      </a:lnTo>
                      <a:lnTo>
                        <a:pt x="1275" y="1843"/>
                      </a:lnTo>
                      <a:lnTo>
                        <a:pt x="1268" y="1926"/>
                      </a:lnTo>
                      <a:lnTo>
                        <a:pt x="1262" y="1961"/>
                      </a:lnTo>
                      <a:lnTo>
                        <a:pt x="1248" y="1995"/>
                      </a:lnTo>
                      <a:lnTo>
                        <a:pt x="1230" y="2026"/>
                      </a:lnTo>
                      <a:lnTo>
                        <a:pt x="1208" y="2052"/>
                      </a:lnTo>
                      <a:lnTo>
                        <a:pt x="1181" y="2075"/>
                      </a:lnTo>
                      <a:lnTo>
                        <a:pt x="1150" y="2092"/>
                      </a:lnTo>
                      <a:lnTo>
                        <a:pt x="1150" y="2148"/>
                      </a:lnTo>
                      <a:lnTo>
                        <a:pt x="1148" y="2181"/>
                      </a:lnTo>
                      <a:lnTo>
                        <a:pt x="1139" y="2213"/>
                      </a:lnTo>
                      <a:lnTo>
                        <a:pt x="1125" y="2243"/>
                      </a:lnTo>
                      <a:lnTo>
                        <a:pt x="1106" y="2270"/>
                      </a:lnTo>
                      <a:lnTo>
                        <a:pt x="1083" y="2293"/>
                      </a:lnTo>
                      <a:lnTo>
                        <a:pt x="1056" y="2311"/>
                      </a:lnTo>
                      <a:lnTo>
                        <a:pt x="1027" y="2325"/>
                      </a:lnTo>
                      <a:lnTo>
                        <a:pt x="994" y="2334"/>
                      </a:lnTo>
                      <a:lnTo>
                        <a:pt x="960" y="2337"/>
                      </a:lnTo>
                      <a:lnTo>
                        <a:pt x="333" y="2337"/>
                      </a:lnTo>
                      <a:lnTo>
                        <a:pt x="299" y="2334"/>
                      </a:lnTo>
                      <a:lnTo>
                        <a:pt x="266" y="2325"/>
                      </a:lnTo>
                      <a:lnTo>
                        <a:pt x="237" y="2311"/>
                      </a:lnTo>
                      <a:lnTo>
                        <a:pt x="211" y="2293"/>
                      </a:lnTo>
                      <a:lnTo>
                        <a:pt x="188" y="2270"/>
                      </a:lnTo>
                      <a:lnTo>
                        <a:pt x="169" y="2243"/>
                      </a:lnTo>
                      <a:lnTo>
                        <a:pt x="154" y="2213"/>
                      </a:lnTo>
                      <a:lnTo>
                        <a:pt x="146" y="2181"/>
                      </a:lnTo>
                      <a:lnTo>
                        <a:pt x="142" y="2148"/>
                      </a:lnTo>
                      <a:lnTo>
                        <a:pt x="142" y="2092"/>
                      </a:lnTo>
                      <a:lnTo>
                        <a:pt x="112" y="2075"/>
                      </a:lnTo>
                      <a:lnTo>
                        <a:pt x="85" y="2052"/>
                      </a:lnTo>
                      <a:lnTo>
                        <a:pt x="62" y="2026"/>
                      </a:lnTo>
                      <a:lnTo>
                        <a:pt x="45" y="1995"/>
                      </a:lnTo>
                      <a:lnTo>
                        <a:pt x="32" y="1963"/>
                      </a:lnTo>
                      <a:lnTo>
                        <a:pt x="26" y="1926"/>
                      </a:lnTo>
                      <a:lnTo>
                        <a:pt x="19" y="1844"/>
                      </a:lnTo>
                      <a:lnTo>
                        <a:pt x="13" y="1767"/>
                      </a:lnTo>
                      <a:lnTo>
                        <a:pt x="8" y="1694"/>
                      </a:lnTo>
                      <a:lnTo>
                        <a:pt x="4" y="1624"/>
                      </a:lnTo>
                      <a:lnTo>
                        <a:pt x="2" y="1558"/>
                      </a:lnTo>
                      <a:lnTo>
                        <a:pt x="0" y="1492"/>
                      </a:lnTo>
                      <a:lnTo>
                        <a:pt x="0" y="1426"/>
                      </a:lnTo>
                      <a:lnTo>
                        <a:pt x="2" y="1359"/>
                      </a:lnTo>
                      <a:lnTo>
                        <a:pt x="4" y="1290"/>
                      </a:lnTo>
                      <a:lnTo>
                        <a:pt x="8" y="1218"/>
                      </a:lnTo>
                      <a:lnTo>
                        <a:pt x="13" y="1140"/>
                      </a:lnTo>
                      <a:lnTo>
                        <a:pt x="19" y="1057"/>
                      </a:lnTo>
                      <a:lnTo>
                        <a:pt x="26" y="1016"/>
                      </a:lnTo>
                      <a:lnTo>
                        <a:pt x="38" y="977"/>
                      </a:lnTo>
                      <a:lnTo>
                        <a:pt x="56" y="940"/>
                      </a:lnTo>
                      <a:lnTo>
                        <a:pt x="79" y="906"/>
                      </a:lnTo>
                      <a:lnTo>
                        <a:pt x="106" y="876"/>
                      </a:lnTo>
                      <a:lnTo>
                        <a:pt x="137" y="849"/>
                      </a:lnTo>
                      <a:lnTo>
                        <a:pt x="171" y="827"/>
                      </a:lnTo>
                      <a:lnTo>
                        <a:pt x="208" y="810"/>
                      </a:lnTo>
                      <a:lnTo>
                        <a:pt x="248" y="799"/>
                      </a:lnTo>
                      <a:lnTo>
                        <a:pt x="262" y="790"/>
                      </a:lnTo>
                      <a:lnTo>
                        <a:pt x="272" y="784"/>
                      </a:lnTo>
                      <a:lnTo>
                        <a:pt x="280" y="780"/>
                      </a:lnTo>
                      <a:lnTo>
                        <a:pt x="282" y="779"/>
                      </a:lnTo>
                      <a:lnTo>
                        <a:pt x="303" y="772"/>
                      </a:lnTo>
                      <a:lnTo>
                        <a:pt x="326" y="767"/>
                      </a:lnTo>
                      <a:lnTo>
                        <a:pt x="299" y="728"/>
                      </a:lnTo>
                      <a:lnTo>
                        <a:pt x="277" y="686"/>
                      </a:lnTo>
                      <a:lnTo>
                        <a:pt x="262" y="641"/>
                      </a:lnTo>
                      <a:lnTo>
                        <a:pt x="251" y="604"/>
                      </a:lnTo>
                      <a:lnTo>
                        <a:pt x="200" y="593"/>
                      </a:lnTo>
                      <a:lnTo>
                        <a:pt x="200" y="386"/>
                      </a:lnTo>
                      <a:lnTo>
                        <a:pt x="225" y="361"/>
                      </a:lnTo>
                      <a:lnTo>
                        <a:pt x="234" y="319"/>
                      </a:lnTo>
                      <a:lnTo>
                        <a:pt x="248" y="276"/>
                      </a:lnTo>
                      <a:lnTo>
                        <a:pt x="269" y="232"/>
                      </a:lnTo>
                      <a:lnTo>
                        <a:pt x="297" y="189"/>
                      </a:lnTo>
                      <a:lnTo>
                        <a:pt x="304" y="161"/>
                      </a:lnTo>
                      <a:lnTo>
                        <a:pt x="315" y="133"/>
                      </a:lnTo>
                      <a:lnTo>
                        <a:pt x="329" y="108"/>
                      </a:lnTo>
                      <a:lnTo>
                        <a:pt x="349" y="82"/>
                      </a:lnTo>
                      <a:lnTo>
                        <a:pt x="372" y="61"/>
                      </a:lnTo>
                      <a:lnTo>
                        <a:pt x="399" y="41"/>
                      </a:lnTo>
                      <a:lnTo>
                        <a:pt x="433" y="26"/>
                      </a:lnTo>
                      <a:lnTo>
                        <a:pt x="470" y="15"/>
                      </a:lnTo>
                      <a:lnTo>
                        <a:pt x="512" y="6"/>
                      </a:lnTo>
                      <a:lnTo>
                        <a:pt x="559" y="1"/>
                      </a:lnTo>
                      <a:lnTo>
                        <a:pt x="612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58"/>
                <p:cNvSpPr>
                  <a:spLocks noEditPoints="1"/>
                </p:cNvSpPr>
                <p:nvPr/>
              </p:nvSpPr>
              <p:spPr bwMode="auto">
                <a:xfrm>
                  <a:off x="2724" y="2837"/>
                  <a:ext cx="211" cy="416"/>
                </a:xfrm>
                <a:custGeom>
                  <a:avLst/>
                  <a:gdLst>
                    <a:gd name="T0" fmla="*/ 663 w 1053"/>
                    <a:gd name="T1" fmla="*/ 766 h 2084"/>
                    <a:gd name="T2" fmla="*/ 880 w 1053"/>
                    <a:gd name="T3" fmla="*/ 779 h 2084"/>
                    <a:gd name="T4" fmla="*/ 995 w 1053"/>
                    <a:gd name="T5" fmla="*/ 842 h 2084"/>
                    <a:gd name="T6" fmla="*/ 1041 w 1053"/>
                    <a:gd name="T7" fmla="*/ 1014 h 2084"/>
                    <a:gd name="T8" fmla="*/ 1053 w 1053"/>
                    <a:gd name="T9" fmla="*/ 1293 h 2084"/>
                    <a:gd name="T10" fmla="*/ 1046 w 1053"/>
                    <a:gd name="T11" fmla="*/ 1553 h 2084"/>
                    <a:gd name="T12" fmla="*/ 1023 w 1053"/>
                    <a:gd name="T13" fmla="*/ 1804 h 2084"/>
                    <a:gd name="T14" fmla="*/ 950 w 1053"/>
                    <a:gd name="T15" fmla="*/ 1858 h 2084"/>
                    <a:gd name="T16" fmla="*/ 926 w 1053"/>
                    <a:gd name="T17" fmla="*/ 1862 h 2084"/>
                    <a:gd name="T18" fmla="*/ 911 w 1053"/>
                    <a:gd name="T19" fmla="*/ 2014 h 2084"/>
                    <a:gd name="T20" fmla="*/ 862 w 1053"/>
                    <a:gd name="T21" fmla="*/ 2080 h 2084"/>
                    <a:gd name="T22" fmla="*/ 171 w 1053"/>
                    <a:gd name="T23" fmla="*/ 2070 h 2084"/>
                    <a:gd name="T24" fmla="*/ 142 w 1053"/>
                    <a:gd name="T25" fmla="*/ 1866 h 2084"/>
                    <a:gd name="T26" fmla="*/ 126 w 1053"/>
                    <a:gd name="T27" fmla="*/ 1861 h 2084"/>
                    <a:gd name="T28" fmla="*/ 80 w 1053"/>
                    <a:gd name="T29" fmla="*/ 1853 h 2084"/>
                    <a:gd name="T30" fmla="*/ 24 w 1053"/>
                    <a:gd name="T31" fmla="*/ 1781 h 2084"/>
                    <a:gd name="T32" fmla="*/ 3 w 1053"/>
                    <a:gd name="T33" fmla="*/ 1486 h 2084"/>
                    <a:gd name="T34" fmla="*/ 1 w 1053"/>
                    <a:gd name="T35" fmla="*/ 1228 h 2084"/>
                    <a:gd name="T36" fmla="*/ 18 w 1053"/>
                    <a:gd name="T37" fmla="*/ 933 h 2084"/>
                    <a:gd name="T38" fmla="*/ 81 w 1053"/>
                    <a:gd name="T39" fmla="*/ 818 h 2084"/>
                    <a:gd name="T40" fmla="*/ 237 w 1053"/>
                    <a:gd name="T41" fmla="*/ 776 h 2084"/>
                    <a:gd name="T42" fmla="*/ 432 w 1053"/>
                    <a:gd name="T43" fmla="*/ 763 h 2084"/>
                    <a:gd name="T44" fmla="*/ 525 w 1053"/>
                    <a:gd name="T45" fmla="*/ 384 h 2084"/>
                    <a:gd name="T46" fmla="*/ 663 w 1053"/>
                    <a:gd name="T47" fmla="*/ 390 h 2084"/>
                    <a:gd name="T48" fmla="*/ 744 w 1053"/>
                    <a:gd name="T49" fmla="*/ 419 h 2084"/>
                    <a:gd name="T50" fmla="*/ 781 w 1053"/>
                    <a:gd name="T51" fmla="*/ 454 h 2084"/>
                    <a:gd name="T52" fmla="*/ 759 w 1053"/>
                    <a:gd name="T53" fmla="*/ 546 h 2084"/>
                    <a:gd name="T54" fmla="*/ 647 w 1053"/>
                    <a:gd name="T55" fmla="*/ 629 h 2084"/>
                    <a:gd name="T56" fmla="*/ 541 w 1053"/>
                    <a:gd name="T57" fmla="*/ 628 h 2084"/>
                    <a:gd name="T58" fmla="*/ 461 w 1053"/>
                    <a:gd name="T59" fmla="*/ 628 h 2084"/>
                    <a:gd name="T60" fmla="*/ 344 w 1053"/>
                    <a:gd name="T61" fmla="*/ 606 h 2084"/>
                    <a:gd name="T62" fmla="*/ 256 w 1053"/>
                    <a:gd name="T63" fmla="*/ 472 h 2084"/>
                    <a:gd name="T64" fmla="*/ 285 w 1053"/>
                    <a:gd name="T65" fmla="*/ 435 h 2084"/>
                    <a:gd name="T66" fmla="*/ 365 w 1053"/>
                    <a:gd name="T67" fmla="*/ 393 h 2084"/>
                    <a:gd name="T68" fmla="*/ 485 w 1053"/>
                    <a:gd name="T69" fmla="*/ 384 h 2084"/>
                    <a:gd name="T70" fmla="*/ 617 w 1053"/>
                    <a:gd name="T71" fmla="*/ 10 h 2084"/>
                    <a:gd name="T72" fmla="*/ 738 w 1053"/>
                    <a:gd name="T73" fmla="*/ 71 h 2084"/>
                    <a:gd name="T74" fmla="*/ 803 w 1053"/>
                    <a:gd name="T75" fmla="*/ 160 h 2084"/>
                    <a:gd name="T76" fmla="*/ 828 w 1053"/>
                    <a:gd name="T77" fmla="*/ 247 h 2084"/>
                    <a:gd name="T78" fmla="*/ 850 w 1053"/>
                    <a:gd name="T79" fmla="*/ 362 h 2084"/>
                    <a:gd name="T80" fmla="*/ 792 w 1053"/>
                    <a:gd name="T81" fmla="*/ 321 h 2084"/>
                    <a:gd name="T82" fmla="*/ 712 w 1053"/>
                    <a:gd name="T83" fmla="*/ 271 h 2084"/>
                    <a:gd name="T84" fmla="*/ 596 w 1053"/>
                    <a:gd name="T85" fmla="*/ 260 h 2084"/>
                    <a:gd name="T86" fmla="*/ 507 w 1053"/>
                    <a:gd name="T87" fmla="*/ 259 h 2084"/>
                    <a:gd name="T88" fmla="*/ 392 w 1053"/>
                    <a:gd name="T89" fmla="*/ 264 h 2084"/>
                    <a:gd name="T90" fmla="*/ 294 w 1053"/>
                    <a:gd name="T91" fmla="*/ 289 h 2084"/>
                    <a:gd name="T92" fmla="*/ 236 w 1053"/>
                    <a:gd name="T93" fmla="*/ 354 h 2084"/>
                    <a:gd name="T94" fmla="*/ 221 w 1053"/>
                    <a:gd name="T95" fmla="*/ 279 h 2084"/>
                    <a:gd name="T96" fmla="*/ 232 w 1053"/>
                    <a:gd name="T97" fmla="*/ 206 h 2084"/>
                    <a:gd name="T98" fmla="*/ 281 w 1053"/>
                    <a:gd name="T99" fmla="*/ 114 h 2084"/>
                    <a:gd name="T100" fmla="*/ 377 w 1053"/>
                    <a:gd name="T101" fmla="*/ 34 h 2084"/>
                    <a:gd name="T102" fmla="*/ 532 w 1053"/>
                    <a:gd name="T103" fmla="*/ 0 h 20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53" h="2084">
                      <a:moveTo>
                        <a:pt x="545" y="762"/>
                      </a:moveTo>
                      <a:lnTo>
                        <a:pt x="582" y="762"/>
                      </a:lnTo>
                      <a:lnTo>
                        <a:pt x="622" y="763"/>
                      </a:lnTo>
                      <a:lnTo>
                        <a:pt x="663" y="766"/>
                      </a:lnTo>
                      <a:lnTo>
                        <a:pt x="709" y="768"/>
                      </a:lnTo>
                      <a:lnTo>
                        <a:pt x="759" y="772"/>
                      </a:lnTo>
                      <a:lnTo>
                        <a:pt x="816" y="776"/>
                      </a:lnTo>
                      <a:lnTo>
                        <a:pt x="880" y="779"/>
                      </a:lnTo>
                      <a:lnTo>
                        <a:pt x="913" y="786"/>
                      </a:lnTo>
                      <a:lnTo>
                        <a:pt x="943" y="798"/>
                      </a:lnTo>
                      <a:lnTo>
                        <a:pt x="972" y="818"/>
                      </a:lnTo>
                      <a:lnTo>
                        <a:pt x="995" y="842"/>
                      </a:lnTo>
                      <a:lnTo>
                        <a:pt x="1015" y="870"/>
                      </a:lnTo>
                      <a:lnTo>
                        <a:pt x="1028" y="900"/>
                      </a:lnTo>
                      <a:lnTo>
                        <a:pt x="1035" y="933"/>
                      </a:lnTo>
                      <a:lnTo>
                        <a:pt x="1041" y="1014"/>
                      </a:lnTo>
                      <a:lnTo>
                        <a:pt x="1046" y="1090"/>
                      </a:lnTo>
                      <a:lnTo>
                        <a:pt x="1050" y="1161"/>
                      </a:lnTo>
                      <a:lnTo>
                        <a:pt x="1052" y="1228"/>
                      </a:lnTo>
                      <a:lnTo>
                        <a:pt x="1053" y="1293"/>
                      </a:lnTo>
                      <a:lnTo>
                        <a:pt x="1053" y="1357"/>
                      </a:lnTo>
                      <a:lnTo>
                        <a:pt x="1052" y="1421"/>
                      </a:lnTo>
                      <a:lnTo>
                        <a:pt x="1050" y="1486"/>
                      </a:lnTo>
                      <a:lnTo>
                        <a:pt x="1046" y="1553"/>
                      </a:lnTo>
                      <a:lnTo>
                        <a:pt x="1042" y="1624"/>
                      </a:lnTo>
                      <a:lnTo>
                        <a:pt x="1036" y="1699"/>
                      </a:lnTo>
                      <a:lnTo>
                        <a:pt x="1029" y="1781"/>
                      </a:lnTo>
                      <a:lnTo>
                        <a:pt x="1023" y="1804"/>
                      </a:lnTo>
                      <a:lnTo>
                        <a:pt x="1011" y="1824"/>
                      </a:lnTo>
                      <a:lnTo>
                        <a:pt x="994" y="1841"/>
                      </a:lnTo>
                      <a:lnTo>
                        <a:pt x="973" y="1853"/>
                      </a:lnTo>
                      <a:lnTo>
                        <a:pt x="950" y="1858"/>
                      </a:lnTo>
                      <a:lnTo>
                        <a:pt x="938" y="1859"/>
                      </a:lnTo>
                      <a:lnTo>
                        <a:pt x="931" y="1860"/>
                      </a:lnTo>
                      <a:lnTo>
                        <a:pt x="928" y="1861"/>
                      </a:lnTo>
                      <a:lnTo>
                        <a:pt x="926" y="1862"/>
                      </a:lnTo>
                      <a:lnTo>
                        <a:pt x="924" y="1864"/>
                      </a:lnTo>
                      <a:lnTo>
                        <a:pt x="920" y="1865"/>
                      </a:lnTo>
                      <a:lnTo>
                        <a:pt x="911" y="1866"/>
                      </a:lnTo>
                      <a:lnTo>
                        <a:pt x="911" y="2014"/>
                      </a:lnTo>
                      <a:lnTo>
                        <a:pt x="907" y="2035"/>
                      </a:lnTo>
                      <a:lnTo>
                        <a:pt x="897" y="2055"/>
                      </a:lnTo>
                      <a:lnTo>
                        <a:pt x="882" y="2070"/>
                      </a:lnTo>
                      <a:lnTo>
                        <a:pt x="862" y="2080"/>
                      </a:lnTo>
                      <a:lnTo>
                        <a:pt x="840" y="2084"/>
                      </a:lnTo>
                      <a:lnTo>
                        <a:pt x="213" y="2084"/>
                      </a:lnTo>
                      <a:lnTo>
                        <a:pt x="190" y="2080"/>
                      </a:lnTo>
                      <a:lnTo>
                        <a:pt x="171" y="2070"/>
                      </a:lnTo>
                      <a:lnTo>
                        <a:pt x="156" y="2055"/>
                      </a:lnTo>
                      <a:lnTo>
                        <a:pt x="145" y="2035"/>
                      </a:lnTo>
                      <a:lnTo>
                        <a:pt x="142" y="2014"/>
                      </a:lnTo>
                      <a:lnTo>
                        <a:pt x="142" y="1866"/>
                      </a:lnTo>
                      <a:lnTo>
                        <a:pt x="133" y="1865"/>
                      </a:lnTo>
                      <a:lnTo>
                        <a:pt x="130" y="1864"/>
                      </a:lnTo>
                      <a:lnTo>
                        <a:pt x="127" y="1862"/>
                      </a:lnTo>
                      <a:lnTo>
                        <a:pt x="126" y="1861"/>
                      </a:lnTo>
                      <a:lnTo>
                        <a:pt x="122" y="1860"/>
                      </a:lnTo>
                      <a:lnTo>
                        <a:pt x="115" y="1859"/>
                      </a:lnTo>
                      <a:lnTo>
                        <a:pt x="102" y="1858"/>
                      </a:lnTo>
                      <a:lnTo>
                        <a:pt x="80" y="1853"/>
                      </a:lnTo>
                      <a:lnTo>
                        <a:pt x="59" y="1841"/>
                      </a:lnTo>
                      <a:lnTo>
                        <a:pt x="42" y="1824"/>
                      </a:lnTo>
                      <a:lnTo>
                        <a:pt x="30" y="1804"/>
                      </a:lnTo>
                      <a:lnTo>
                        <a:pt x="24" y="1781"/>
                      </a:lnTo>
                      <a:lnTo>
                        <a:pt x="17" y="1699"/>
                      </a:lnTo>
                      <a:lnTo>
                        <a:pt x="11" y="1624"/>
                      </a:lnTo>
                      <a:lnTo>
                        <a:pt x="6" y="1553"/>
                      </a:lnTo>
                      <a:lnTo>
                        <a:pt x="3" y="1486"/>
                      </a:lnTo>
                      <a:lnTo>
                        <a:pt x="1" y="1421"/>
                      </a:lnTo>
                      <a:lnTo>
                        <a:pt x="0" y="1357"/>
                      </a:lnTo>
                      <a:lnTo>
                        <a:pt x="0" y="1293"/>
                      </a:lnTo>
                      <a:lnTo>
                        <a:pt x="1" y="1228"/>
                      </a:lnTo>
                      <a:lnTo>
                        <a:pt x="4" y="1161"/>
                      </a:lnTo>
                      <a:lnTo>
                        <a:pt x="7" y="1090"/>
                      </a:lnTo>
                      <a:lnTo>
                        <a:pt x="12" y="1014"/>
                      </a:lnTo>
                      <a:lnTo>
                        <a:pt x="18" y="933"/>
                      </a:lnTo>
                      <a:lnTo>
                        <a:pt x="24" y="900"/>
                      </a:lnTo>
                      <a:lnTo>
                        <a:pt x="38" y="870"/>
                      </a:lnTo>
                      <a:lnTo>
                        <a:pt x="57" y="842"/>
                      </a:lnTo>
                      <a:lnTo>
                        <a:pt x="81" y="818"/>
                      </a:lnTo>
                      <a:lnTo>
                        <a:pt x="109" y="798"/>
                      </a:lnTo>
                      <a:lnTo>
                        <a:pt x="140" y="786"/>
                      </a:lnTo>
                      <a:lnTo>
                        <a:pt x="173" y="779"/>
                      </a:lnTo>
                      <a:lnTo>
                        <a:pt x="237" y="776"/>
                      </a:lnTo>
                      <a:lnTo>
                        <a:pt x="294" y="772"/>
                      </a:lnTo>
                      <a:lnTo>
                        <a:pt x="345" y="768"/>
                      </a:lnTo>
                      <a:lnTo>
                        <a:pt x="389" y="766"/>
                      </a:lnTo>
                      <a:lnTo>
                        <a:pt x="432" y="763"/>
                      </a:lnTo>
                      <a:lnTo>
                        <a:pt x="470" y="762"/>
                      </a:lnTo>
                      <a:lnTo>
                        <a:pt x="508" y="762"/>
                      </a:lnTo>
                      <a:lnTo>
                        <a:pt x="545" y="762"/>
                      </a:lnTo>
                      <a:close/>
                      <a:moveTo>
                        <a:pt x="525" y="384"/>
                      </a:moveTo>
                      <a:lnTo>
                        <a:pt x="565" y="384"/>
                      </a:lnTo>
                      <a:lnTo>
                        <a:pt x="601" y="385"/>
                      </a:lnTo>
                      <a:lnTo>
                        <a:pt x="635" y="387"/>
                      </a:lnTo>
                      <a:lnTo>
                        <a:pt x="663" y="390"/>
                      </a:lnTo>
                      <a:lnTo>
                        <a:pt x="684" y="393"/>
                      </a:lnTo>
                      <a:lnTo>
                        <a:pt x="707" y="399"/>
                      </a:lnTo>
                      <a:lnTo>
                        <a:pt x="727" y="408"/>
                      </a:lnTo>
                      <a:lnTo>
                        <a:pt x="744" y="419"/>
                      </a:lnTo>
                      <a:lnTo>
                        <a:pt x="757" y="429"/>
                      </a:lnTo>
                      <a:lnTo>
                        <a:pt x="768" y="439"/>
                      </a:lnTo>
                      <a:lnTo>
                        <a:pt x="776" y="448"/>
                      </a:lnTo>
                      <a:lnTo>
                        <a:pt x="781" y="454"/>
                      </a:lnTo>
                      <a:lnTo>
                        <a:pt x="784" y="456"/>
                      </a:lnTo>
                      <a:lnTo>
                        <a:pt x="793" y="472"/>
                      </a:lnTo>
                      <a:lnTo>
                        <a:pt x="779" y="511"/>
                      </a:lnTo>
                      <a:lnTo>
                        <a:pt x="759" y="546"/>
                      </a:lnTo>
                      <a:lnTo>
                        <a:pt x="735" y="577"/>
                      </a:lnTo>
                      <a:lnTo>
                        <a:pt x="706" y="606"/>
                      </a:lnTo>
                      <a:lnTo>
                        <a:pt x="675" y="629"/>
                      </a:lnTo>
                      <a:lnTo>
                        <a:pt x="647" y="629"/>
                      </a:lnTo>
                      <a:lnTo>
                        <a:pt x="618" y="629"/>
                      </a:lnTo>
                      <a:lnTo>
                        <a:pt x="589" y="628"/>
                      </a:lnTo>
                      <a:lnTo>
                        <a:pt x="564" y="628"/>
                      </a:lnTo>
                      <a:lnTo>
                        <a:pt x="541" y="628"/>
                      </a:lnTo>
                      <a:lnTo>
                        <a:pt x="525" y="628"/>
                      </a:lnTo>
                      <a:lnTo>
                        <a:pt x="508" y="628"/>
                      </a:lnTo>
                      <a:lnTo>
                        <a:pt x="486" y="628"/>
                      </a:lnTo>
                      <a:lnTo>
                        <a:pt x="461" y="628"/>
                      </a:lnTo>
                      <a:lnTo>
                        <a:pt x="432" y="629"/>
                      </a:lnTo>
                      <a:lnTo>
                        <a:pt x="403" y="629"/>
                      </a:lnTo>
                      <a:lnTo>
                        <a:pt x="375" y="629"/>
                      </a:lnTo>
                      <a:lnTo>
                        <a:pt x="344" y="606"/>
                      </a:lnTo>
                      <a:lnTo>
                        <a:pt x="315" y="577"/>
                      </a:lnTo>
                      <a:lnTo>
                        <a:pt x="290" y="546"/>
                      </a:lnTo>
                      <a:lnTo>
                        <a:pt x="271" y="511"/>
                      </a:lnTo>
                      <a:lnTo>
                        <a:pt x="256" y="472"/>
                      </a:lnTo>
                      <a:lnTo>
                        <a:pt x="266" y="456"/>
                      </a:lnTo>
                      <a:lnTo>
                        <a:pt x="269" y="454"/>
                      </a:lnTo>
                      <a:lnTo>
                        <a:pt x="276" y="445"/>
                      </a:lnTo>
                      <a:lnTo>
                        <a:pt x="285" y="435"/>
                      </a:lnTo>
                      <a:lnTo>
                        <a:pt x="300" y="422"/>
                      </a:lnTo>
                      <a:lnTo>
                        <a:pt x="318" y="412"/>
                      </a:lnTo>
                      <a:lnTo>
                        <a:pt x="340" y="401"/>
                      </a:lnTo>
                      <a:lnTo>
                        <a:pt x="365" y="393"/>
                      </a:lnTo>
                      <a:lnTo>
                        <a:pt x="387" y="390"/>
                      </a:lnTo>
                      <a:lnTo>
                        <a:pt x="415" y="387"/>
                      </a:lnTo>
                      <a:lnTo>
                        <a:pt x="449" y="385"/>
                      </a:lnTo>
                      <a:lnTo>
                        <a:pt x="485" y="384"/>
                      </a:lnTo>
                      <a:lnTo>
                        <a:pt x="525" y="384"/>
                      </a:lnTo>
                      <a:close/>
                      <a:moveTo>
                        <a:pt x="532" y="0"/>
                      </a:moveTo>
                      <a:lnTo>
                        <a:pt x="577" y="3"/>
                      </a:lnTo>
                      <a:lnTo>
                        <a:pt x="617" y="10"/>
                      </a:lnTo>
                      <a:lnTo>
                        <a:pt x="653" y="21"/>
                      </a:lnTo>
                      <a:lnTo>
                        <a:pt x="686" y="34"/>
                      </a:lnTo>
                      <a:lnTo>
                        <a:pt x="714" y="51"/>
                      </a:lnTo>
                      <a:lnTo>
                        <a:pt x="738" y="71"/>
                      </a:lnTo>
                      <a:lnTo>
                        <a:pt x="758" y="91"/>
                      </a:lnTo>
                      <a:lnTo>
                        <a:pt x="776" y="114"/>
                      </a:lnTo>
                      <a:lnTo>
                        <a:pt x="791" y="137"/>
                      </a:lnTo>
                      <a:lnTo>
                        <a:pt x="803" y="160"/>
                      </a:lnTo>
                      <a:lnTo>
                        <a:pt x="813" y="183"/>
                      </a:lnTo>
                      <a:lnTo>
                        <a:pt x="820" y="206"/>
                      </a:lnTo>
                      <a:lnTo>
                        <a:pt x="825" y="227"/>
                      </a:lnTo>
                      <a:lnTo>
                        <a:pt x="828" y="247"/>
                      </a:lnTo>
                      <a:lnTo>
                        <a:pt x="828" y="264"/>
                      </a:lnTo>
                      <a:lnTo>
                        <a:pt x="828" y="279"/>
                      </a:lnTo>
                      <a:lnTo>
                        <a:pt x="850" y="302"/>
                      </a:lnTo>
                      <a:lnTo>
                        <a:pt x="850" y="362"/>
                      </a:lnTo>
                      <a:lnTo>
                        <a:pt x="820" y="368"/>
                      </a:lnTo>
                      <a:lnTo>
                        <a:pt x="814" y="354"/>
                      </a:lnTo>
                      <a:lnTo>
                        <a:pt x="805" y="338"/>
                      </a:lnTo>
                      <a:lnTo>
                        <a:pt x="792" y="321"/>
                      </a:lnTo>
                      <a:lnTo>
                        <a:pt x="775" y="305"/>
                      </a:lnTo>
                      <a:lnTo>
                        <a:pt x="756" y="289"/>
                      </a:lnTo>
                      <a:lnTo>
                        <a:pt x="730" y="277"/>
                      </a:lnTo>
                      <a:lnTo>
                        <a:pt x="712" y="271"/>
                      </a:lnTo>
                      <a:lnTo>
                        <a:pt x="687" y="268"/>
                      </a:lnTo>
                      <a:lnTo>
                        <a:pt x="658" y="264"/>
                      </a:lnTo>
                      <a:lnTo>
                        <a:pt x="626" y="262"/>
                      </a:lnTo>
                      <a:lnTo>
                        <a:pt x="596" y="260"/>
                      </a:lnTo>
                      <a:lnTo>
                        <a:pt x="567" y="259"/>
                      </a:lnTo>
                      <a:lnTo>
                        <a:pt x="543" y="259"/>
                      </a:lnTo>
                      <a:lnTo>
                        <a:pt x="525" y="259"/>
                      </a:lnTo>
                      <a:lnTo>
                        <a:pt x="507" y="259"/>
                      </a:lnTo>
                      <a:lnTo>
                        <a:pt x="483" y="259"/>
                      </a:lnTo>
                      <a:lnTo>
                        <a:pt x="454" y="260"/>
                      </a:lnTo>
                      <a:lnTo>
                        <a:pt x="423" y="262"/>
                      </a:lnTo>
                      <a:lnTo>
                        <a:pt x="392" y="264"/>
                      </a:lnTo>
                      <a:lnTo>
                        <a:pt x="363" y="268"/>
                      </a:lnTo>
                      <a:lnTo>
                        <a:pt x="337" y="271"/>
                      </a:lnTo>
                      <a:lnTo>
                        <a:pt x="319" y="277"/>
                      </a:lnTo>
                      <a:lnTo>
                        <a:pt x="294" y="289"/>
                      </a:lnTo>
                      <a:lnTo>
                        <a:pt x="275" y="305"/>
                      </a:lnTo>
                      <a:lnTo>
                        <a:pt x="258" y="321"/>
                      </a:lnTo>
                      <a:lnTo>
                        <a:pt x="244" y="338"/>
                      </a:lnTo>
                      <a:lnTo>
                        <a:pt x="236" y="354"/>
                      </a:lnTo>
                      <a:lnTo>
                        <a:pt x="230" y="368"/>
                      </a:lnTo>
                      <a:lnTo>
                        <a:pt x="200" y="362"/>
                      </a:lnTo>
                      <a:lnTo>
                        <a:pt x="200" y="302"/>
                      </a:lnTo>
                      <a:lnTo>
                        <a:pt x="221" y="279"/>
                      </a:lnTo>
                      <a:lnTo>
                        <a:pt x="221" y="264"/>
                      </a:lnTo>
                      <a:lnTo>
                        <a:pt x="223" y="247"/>
                      </a:lnTo>
                      <a:lnTo>
                        <a:pt x="226" y="228"/>
                      </a:lnTo>
                      <a:lnTo>
                        <a:pt x="232" y="206"/>
                      </a:lnTo>
                      <a:lnTo>
                        <a:pt x="241" y="184"/>
                      </a:lnTo>
                      <a:lnTo>
                        <a:pt x="252" y="161"/>
                      </a:lnTo>
                      <a:lnTo>
                        <a:pt x="265" y="137"/>
                      </a:lnTo>
                      <a:lnTo>
                        <a:pt x="281" y="114"/>
                      </a:lnTo>
                      <a:lnTo>
                        <a:pt x="300" y="92"/>
                      </a:lnTo>
                      <a:lnTo>
                        <a:pt x="323" y="71"/>
                      </a:lnTo>
                      <a:lnTo>
                        <a:pt x="348" y="51"/>
                      </a:lnTo>
                      <a:lnTo>
                        <a:pt x="377" y="34"/>
                      </a:lnTo>
                      <a:lnTo>
                        <a:pt x="410" y="21"/>
                      </a:lnTo>
                      <a:lnTo>
                        <a:pt x="448" y="10"/>
                      </a:lnTo>
                      <a:lnTo>
                        <a:pt x="487" y="3"/>
                      </a:lnTo>
                      <a:lnTo>
                        <a:pt x="5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59"/>
                <p:cNvSpPr>
                  <a:spLocks noEditPoints="1"/>
                </p:cNvSpPr>
                <p:nvPr/>
              </p:nvSpPr>
              <p:spPr bwMode="auto">
                <a:xfrm>
                  <a:off x="2761" y="2834"/>
                  <a:ext cx="137" cy="343"/>
                </a:xfrm>
                <a:custGeom>
                  <a:avLst/>
                  <a:gdLst>
                    <a:gd name="T0" fmla="*/ 132 w 684"/>
                    <a:gd name="T1" fmla="*/ 907 h 1718"/>
                    <a:gd name="T2" fmla="*/ 151 w 684"/>
                    <a:gd name="T3" fmla="*/ 1352 h 1718"/>
                    <a:gd name="T4" fmla="*/ 346 w 684"/>
                    <a:gd name="T5" fmla="*/ 1438 h 1718"/>
                    <a:gd name="T6" fmla="*/ 537 w 684"/>
                    <a:gd name="T7" fmla="*/ 1346 h 1718"/>
                    <a:gd name="T8" fmla="*/ 546 w 684"/>
                    <a:gd name="T9" fmla="*/ 902 h 1718"/>
                    <a:gd name="T10" fmla="*/ 383 w 684"/>
                    <a:gd name="T11" fmla="*/ 756 h 1718"/>
                    <a:gd name="T12" fmla="*/ 516 w 684"/>
                    <a:gd name="T13" fmla="*/ 758 h 1718"/>
                    <a:gd name="T14" fmla="*/ 613 w 684"/>
                    <a:gd name="T15" fmla="*/ 763 h 1718"/>
                    <a:gd name="T16" fmla="*/ 665 w 684"/>
                    <a:gd name="T17" fmla="*/ 774 h 1718"/>
                    <a:gd name="T18" fmla="*/ 684 w 684"/>
                    <a:gd name="T19" fmla="*/ 793 h 1718"/>
                    <a:gd name="T20" fmla="*/ 684 w 684"/>
                    <a:gd name="T21" fmla="*/ 855 h 1718"/>
                    <a:gd name="T22" fmla="*/ 683 w 684"/>
                    <a:gd name="T23" fmla="*/ 1007 h 1718"/>
                    <a:gd name="T24" fmla="*/ 680 w 684"/>
                    <a:gd name="T25" fmla="*/ 1196 h 1718"/>
                    <a:gd name="T26" fmla="*/ 678 w 684"/>
                    <a:gd name="T27" fmla="*/ 1370 h 1718"/>
                    <a:gd name="T28" fmla="*/ 672 w 684"/>
                    <a:gd name="T29" fmla="*/ 1545 h 1718"/>
                    <a:gd name="T30" fmla="*/ 656 w 684"/>
                    <a:gd name="T31" fmla="*/ 1676 h 1718"/>
                    <a:gd name="T32" fmla="*/ 624 w 684"/>
                    <a:gd name="T33" fmla="*/ 1704 h 1718"/>
                    <a:gd name="T34" fmla="*/ 520 w 684"/>
                    <a:gd name="T35" fmla="*/ 1711 h 1718"/>
                    <a:gd name="T36" fmla="*/ 399 w 684"/>
                    <a:gd name="T37" fmla="*/ 1716 h 1718"/>
                    <a:gd name="T38" fmla="*/ 342 w 684"/>
                    <a:gd name="T39" fmla="*/ 1718 h 1718"/>
                    <a:gd name="T40" fmla="*/ 285 w 684"/>
                    <a:gd name="T41" fmla="*/ 1716 h 1718"/>
                    <a:gd name="T42" fmla="*/ 164 w 684"/>
                    <a:gd name="T43" fmla="*/ 1711 h 1718"/>
                    <a:gd name="T44" fmla="*/ 60 w 684"/>
                    <a:gd name="T45" fmla="*/ 1704 h 1718"/>
                    <a:gd name="T46" fmla="*/ 28 w 684"/>
                    <a:gd name="T47" fmla="*/ 1676 h 1718"/>
                    <a:gd name="T48" fmla="*/ 12 w 684"/>
                    <a:gd name="T49" fmla="*/ 1545 h 1718"/>
                    <a:gd name="T50" fmla="*/ 6 w 684"/>
                    <a:gd name="T51" fmla="*/ 1370 h 1718"/>
                    <a:gd name="T52" fmla="*/ 3 w 684"/>
                    <a:gd name="T53" fmla="*/ 1196 h 1718"/>
                    <a:gd name="T54" fmla="*/ 1 w 684"/>
                    <a:gd name="T55" fmla="*/ 1007 h 1718"/>
                    <a:gd name="T56" fmla="*/ 0 w 684"/>
                    <a:gd name="T57" fmla="*/ 855 h 1718"/>
                    <a:gd name="T58" fmla="*/ 0 w 684"/>
                    <a:gd name="T59" fmla="*/ 793 h 1718"/>
                    <a:gd name="T60" fmla="*/ 19 w 684"/>
                    <a:gd name="T61" fmla="*/ 774 h 1718"/>
                    <a:gd name="T62" fmla="*/ 71 w 684"/>
                    <a:gd name="T63" fmla="*/ 763 h 1718"/>
                    <a:gd name="T64" fmla="*/ 168 w 684"/>
                    <a:gd name="T65" fmla="*/ 758 h 1718"/>
                    <a:gd name="T66" fmla="*/ 301 w 684"/>
                    <a:gd name="T67" fmla="*/ 756 h 1718"/>
                    <a:gd name="T68" fmla="*/ 335 w 684"/>
                    <a:gd name="T69" fmla="*/ 0 h 1718"/>
                    <a:gd name="T70" fmla="*/ 359 w 684"/>
                    <a:gd name="T71" fmla="*/ 0 h 1718"/>
                    <a:gd name="T72" fmla="*/ 441 w 684"/>
                    <a:gd name="T73" fmla="*/ 2 h 1718"/>
                    <a:gd name="T74" fmla="*/ 532 w 684"/>
                    <a:gd name="T75" fmla="*/ 29 h 1718"/>
                    <a:gd name="T76" fmla="*/ 573 w 684"/>
                    <a:gd name="T77" fmla="*/ 89 h 1718"/>
                    <a:gd name="T78" fmla="*/ 562 w 684"/>
                    <a:gd name="T79" fmla="*/ 137 h 1718"/>
                    <a:gd name="T80" fmla="*/ 483 w 684"/>
                    <a:gd name="T81" fmla="*/ 162 h 1718"/>
                    <a:gd name="T82" fmla="*/ 416 w 684"/>
                    <a:gd name="T83" fmla="*/ 147 h 1718"/>
                    <a:gd name="T84" fmla="*/ 342 w 684"/>
                    <a:gd name="T85" fmla="*/ 123 h 1718"/>
                    <a:gd name="T86" fmla="*/ 268 w 684"/>
                    <a:gd name="T87" fmla="*/ 147 h 1718"/>
                    <a:gd name="T88" fmla="*/ 200 w 684"/>
                    <a:gd name="T89" fmla="*/ 162 h 1718"/>
                    <a:gd name="T90" fmla="*/ 122 w 684"/>
                    <a:gd name="T91" fmla="*/ 137 h 1718"/>
                    <a:gd name="T92" fmla="*/ 111 w 684"/>
                    <a:gd name="T93" fmla="*/ 89 h 1718"/>
                    <a:gd name="T94" fmla="*/ 152 w 684"/>
                    <a:gd name="T95" fmla="*/ 29 h 1718"/>
                    <a:gd name="T96" fmla="*/ 243 w 684"/>
                    <a:gd name="T97" fmla="*/ 2 h 1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84" h="1718">
                      <a:moveTo>
                        <a:pt x="141" y="901"/>
                      </a:moveTo>
                      <a:lnTo>
                        <a:pt x="138" y="902"/>
                      </a:lnTo>
                      <a:lnTo>
                        <a:pt x="134" y="904"/>
                      </a:lnTo>
                      <a:lnTo>
                        <a:pt x="132" y="907"/>
                      </a:lnTo>
                      <a:lnTo>
                        <a:pt x="132" y="910"/>
                      </a:lnTo>
                      <a:lnTo>
                        <a:pt x="147" y="1346"/>
                      </a:lnTo>
                      <a:lnTo>
                        <a:pt x="148" y="1349"/>
                      </a:lnTo>
                      <a:lnTo>
                        <a:pt x="151" y="1352"/>
                      </a:lnTo>
                      <a:lnTo>
                        <a:pt x="153" y="1354"/>
                      </a:lnTo>
                      <a:lnTo>
                        <a:pt x="338" y="1438"/>
                      </a:lnTo>
                      <a:lnTo>
                        <a:pt x="342" y="1439"/>
                      </a:lnTo>
                      <a:lnTo>
                        <a:pt x="346" y="1438"/>
                      </a:lnTo>
                      <a:lnTo>
                        <a:pt x="531" y="1354"/>
                      </a:lnTo>
                      <a:lnTo>
                        <a:pt x="533" y="1352"/>
                      </a:lnTo>
                      <a:lnTo>
                        <a:pt x="535" y="1349"/>
                      </a:lnTo>
                      <a:lnTo>
                        <a:pt x="537" y="1346"/>
                      </a:lnTo>
                      <a:lnTo>
                        <a:pt x="552" y="910"/>
                      </a:lnTo>
                      <a:lnTo>
                        <a:pt x="552" y="907"/>
                      </a:lnTo>
                      <a:lnTo>
                        <a:pt x="550" y="904"/>
                      </a:lnTo>
                      <a:lnTo>
                        <a:pt x="546" y="902"/>
                      </a:lnTo>
                      <a:lnTo>
                        <a:pt x="543" y="901"/>
                      </a:lnTo>
                      <a:lnTo>
                        <a:pt x="141" y="901"/>
                      </a:lnTo>
                      <a:close/>
                      <a:moveTo>
                        <a:pt x="342" y="756"/>
                      </a:moveTo>
                      <a:lnTo>
                        <a:pt x="383" y="756"/>
                      </a:lnTo>
                      <a:lnTo>
                        <a:pt x="422" y="756"/>
                      </a:lnTo>
                      <a:lnTo>
                        <a:pt x="458" y="757"/>
                      </a:lnTo>
                      <a:lnTo>
                        <a:pt x="489" y="757"/>
                      </a:lnTo>
                      <a:lnTo>
                        <a:pt x="516" y="758"/>
                      </a:lnTo>
                      <a:lnTo>
                        <a:pt x="535" y="758"/>
                      </a:lnTo>
                      <a:lnTo>
                        <a:pt x="563" y="760"/>
                      </a:lnTo>
                      <a:lnTo>
                        <a:pt x="590" y="762"/>
                      </a:lnTo>
                      <a:lnTo>
                        <a:pt x="613" y="763"/>
                      </a:lnTo>
                      <a:lnTo>
                        <a:pt x="632" y="764"/>
                      </a:lnTo>
                      <a:lnTo>
                        <a:pt x="647" y="765"/>
                      </a:lnTo>
                      <a:lnTo>
                        <a:pt x="656" y="769"/>
                      </a:lnTo>
                      <a:lnTo>
                        <a:pt x="665" y="774"/>
                      </a:lnTo>
                      <a:lnTo>
                        <a:pt x="672" y="780"/>
                      </a:lnTo>
                      <a:lnTo>
                        <a:pt x="679" y="786"/>
                      </a:lnTo>
                      <a:lnTo>
                        <a:pt x="683" y="791"/>
                      </a:lnTo>
                      <a:lnTo>
                        <a:pt x="684" y="793"/>
                      </a:lnTo>
                      <a:lnTo>
                        <a:pt x="684" y="797"/>
                      </a:lnTo>
                      <a:lnTo>
                        <a:pt x="684" y="810"/>
                      </a:lnTo>
                      <a:lnTo>
                        <a:pt x="684" y="829"/>
                      </a:lnTo>
                      <a:lnTo>
                        <a:pt x="684" y="855"/>
                      </a:lnTo>
                      <a:lnTo>
                        <a:pt x="684" y="886"/>
                      </a:lnTo>
                      <a:lnTo>
                        <a:pt x="683" y="923"/>
                      </a:lnTo>
                      <a:lnTo>
                        <a:pt x="683" y="964"/>
                      </a:lnTo>
                      <a:lnTo>
                        <a:pt x="683" y="1007"/>
                      </a:lnTo>
                      <a:lnTo>
                        <a:pt x="682" y="1052"/>
                      </a:lnTo>
                      <a:lnTo>
                        <a:pt x="682" y="1100"/>
                      </a:lnTo>
                      <a:lnTo>
                        <a:pt x="680" y="1147"/>
                      </a:lnTo>
                      <a:lnTo>
                        <a:pt x="680" y="1196"/>
                      </a:lnTo>
                      <a:lnTo>
                        <a:pt x="679" y="1243"/>
                      </a:lnTo>
                      <a:lnTo>
                        <a:pt x="679" y="1288"/>
                      </a:lnTo>
                      <a:lnTo>
                        <a:pt x="678" y="1331"/>
                      </a:lnTo>
                      <a:lnTo>
                        <a:pt x="678" y="1370"/>
                      </a:lnTo>
                      <a:lnTo>
                        <a:pt x="677" y="1405"/>
                      </a:lnTo>
                      <a:lnTo>
                        <a:pt x="677" y="1435"/>
                      </a:lnTo>
                      <a:lnTo>
                        <a:pt x="674" y="1494"/>
                      </a:lnTo>
                      <a:lnTo>
                        <a:pt x="672" y="1545"/>
                      </a:lnTo>
                      <a:lnTo>
                        <a:pt x="670" y="1589"/>
                      </a:lnTo>
                      <a:lnTo>
                        <a:pt x="665" y="1625"/>
                      </a:lnTo>
                      <a:lnTo>
                        <a:pt x="661" y="1654"/>
                      </a:lnTo>
                      <a:lnTo>
                        <a:pt x="656" y="1676"/>
                      </a:lnTo>
                      <a:lnTo>
                        <a:pt x="650" y="1690"/>
                      </a:lnTo>
                      <a:lnTo>
                        <a:pt x="645" y="1699"/>
                      </a:lnTo>
                      <a:lnTo>
                        <a:pt x="638" y="1701"/>
                      </a:lnTo>
                      <a:lnTo>
                        <a:pt x="624" y="1704"/>
                      </a:lnTo>
                      <a:lnTo>
                        <a:pt x="603" y="1705"/>
                      </a:lnTo>
                      <a:lnTo>
                        <a:pt x="578" y="1707"/>
                      </a:lnTo>
                      <a:lnTo>
                        <a:pt x="550" y="1710"/>
                      </a:lnTo>
                      <a:lnTo>
                        <a:pt x="520" y="1711"/>
                      </a:lnTo>
                      <a:lnTo>
                        <a:pt x="487" y="1712"/>
                      </a:lnTo>
                      <a:lnTo>
                        <a:pt x="457" y="1713"/>
                      </a:lnTo>
                      <a:lnTo>
                        <a:pt x="427" y="1714"/>
                      </a:lnTo>
                      <a:lnTo>
                        <a:pt x="399" y="1716"/>
                      </a:lnTo>
                      <a:lnTo>
                        <a:pt x="376" y="1717"/>
                      </a:lnTo>
                      <a:lnTo>
                        <a:pt x="358" y="1717"/>
                      </a:lnTo>
                      <a:lnTo>
                        <a:pt x="346" y="1718"/>
                      </a:lnTo>
                      <a:lnTo>
                        <a:pt x="342" y="1718"/>
                      </a:lnTo>
                      <a:lnTo>
                        <a:pt x="337" y="1718"/>
                      </a:lnTo>
                      <a:lnTo>
                        <a:pt x="326" y="1717"/>
                      </a:lnTo>
                      <a:lnTo>
                        <a:pt x="308" y="1717"/>
                      </a:lnTo>
                      <a:lnTo>
                        <a:pt x="285" y="1716"/>
                      </a:lnTo>
                      <a:lnTo>
                        <a:pt x="257" y="1714"/>
                      </a:lnTo>
                      <a:lnTo>
                        <a:pt x="227" y="1713"/>
                      </a:lnTo>
                      <a:lnTo>
                        <a:pt x="196" y="1712"/>
                      </a:lnTo>
                      <a:lnTo>
                        <a:pt x="164" y="1711"/>
                      </a:lnTo>
                      <a:lnTo>
                        <a:pt x="134" y="1710"/>
                      </a:lnTo>
                      <a:lnTo>
                        <a:pt x="106" y="1707"/>
                      </a:lnTo>
                      <a:lnTo>
                        <a:pt x="81" y="1705"/>
                      </a:lnTo>
                      <a:lnTo>
                        <a:pt x="60" y="1704"/>
                      </a:lnTo>
                      <a:lnTo>
                        <a:pt x="46" y="1701"/>
                      </a:lnTo>
                      <a:lnTo>
                        <a:pt x="38" y="1699"/>
                      </a:lnTo>
                      <a:lnTo>
                        <a:pt x="34" y="1690"/>
                      </a:lnTo>
                      <a:lnTo>
                        <a:pt x="28" y="1676"/>
                      </a:lnTo>
                      <a:lnTo>
                        <a:pt x="23" y="1654"/>
                      </a:lnTo>
                      <a:lnTo>
                        <a:pt x="19" y="1625"/>
                      </a:lnTo>
                      <a:lnTo>
                        <a:pt x="14" y="1589"/>
                      </a:lnTo>
                      <a:lnTo>
                        <a:pt x="12" y="1545"/>
                      </a:lnTo>
                      <a:lnTo>
                        <a:pt x="9" y="1494"/>
                      </a:lnTo>
                      <a:lnTo>
                        <a:pt x="7" y="1435"/>
                      </a:lnTo>
                      <a:lnTo>
                        <a:pt x="7" y="1405"/>
                      </a:lnTo>
                      <a:lnTo>
                        <a:pt x="6" y="1370"/>
                      </a:lnTo>
                      <a:lnTo>
                        <a:pt x="6" y="1331"/>
                      </a:lnTo>
                      <a:lnTo>
                        <a:pt x="5" y="1288"/>
                      </a:lnTo>
                      <a:lnTo>
                        <a:pt x="5" y="1243"/>
                      </a:lnTo>
                      <a:lnTo>
                        <a:pt x="3" y="1196"/>
                      </a:lnTo>
                      <a:lnTo>
                        <a:pt x="3" y="1147"/>
                      </a:lnTo>
                      <a:lnTo>
                        <a:pt x="2" y="1100"/>
                      </a:lnTo>
                      <a:lnTo>
                        <a:pt x="2" y="1052"/>
                      </a:lnTo>
                      <a:lnTo>
                        <a:pt x="1" y="1007"/>
                      </a:lnTo>
                      <a:lnTo>
                        <a:pt x="1" y="964"/>
                      </a:lnTo>
                      <a:lnTo>
                        <a:pt x="1" y="923"/>
                      </a:lnTo>
                      <a:lnTo>
                        <a:pt x="0" y="886"/>
                      </a:lnTo>
                      <a:lnTo>
                        <a:pt x="0" y="855"/>
                      </a:lnTo>
                      <a:lnTo>
                        <a:pt x="0" y="829"/>
                      </a:lnTo>
                      <a:lnTo>
                        <a:pt x="0" y="810"/>
                      </a:lnTo>
                      <a:lnTo>
                        <a:pt x="0" y="797"/>
                      </a:lnTo>
                      <a:lnTo>
                        <a:pt x="0" y="793"/>
                      </a:lnTo>
                      <a:lnTo>
                        <a:pt x="1" y="791"/>
                      </a:lnTo>
                      <a:lnTo>
                        <a:pt x="5" y="786"/>
                      </a:lnTo>
                      <a:lnTo>
                        <a:pt x="12" y="780"/>
                      </a:lnTo>
                      <a:lnTo>
                        <a:pt x="19" y="774"/>
                      </a:lnTo>
                      <a:lnTo>
                        <a:pt x="26" y="769"/>
                      </a:lnTo>
                      <a:lnTo>
                        <a:pt x="37" y="765"/>
                      </a:lnTo>
                      <a:lnTo>
                        <a:pt x="52" y="764"/>
                      </a:lnTo>
                      <a:lnTo>
                        <a:pt x="71" y="763"/>
                      </a:lnTo>
                      <a:lnTo>
                        <a:pt x="94" y="762"/>
                      </a:lnTo>
                      <a:lnTo>
                        <a:pt x="121" y="760"/>
                      </a:lnTo>
                      <a:lnTo>
                        <a:pt x="148" y="758"/>
                      </a:lnTo>
                      <a:lnTo>
                        <a:pt x="168" y="758"/>
                      </a:lnTo>
                      <a:lnTo>
                        <a:pt x="194" y="757"/>
                      </a:lnTo>
                      <a:lnTo>
                        <a:pt x="226" y="757"/>
                      </a:lnTo>
                      <a:lnTo>
                        <a:pt x="262" y="756"/>
                      </a:lnTo>
                      <a:lnTo>
                        <a:pt x="301" y="756"/>
                      </a:lnTo>
                      <a:lnTo>
                        <a:pt x="342" y="756"/>
                      </a:lnTo>
                      <a:close/>
                      <a:moveTo>
                        <a:pt x="309" y="0"/>
                      </a:moveTo>
                      <a:lnTo>
                        <a:pt x="325" y="0"/>
                      </a:lnTo>
                      <a:lnTo>
                        <a:pt x="335" y="0"/>
                      </a:lnTo>
                      <a:lnTo>
                        <a:pt x="339" y="0"/>
                      </a:lnTo>
                      <a:lnTo>
                        <a:pt x="346" y="0"/>
                      </a:lnTo>
                      <a:lnTo>
                        <a:pt x="349" y="0"/>
                      </a:lnTo>
                      <a:lnTo>
                        <a:pt x="359" y="0"/>
                      </a:lnTo>
                      <a:lnTo>
                        <a:pt x="375" y="0"/>
                      </a:lnTo>
                      <a:lnTo>
                        <a:pt x="394" y="0"/>
                      </a:lnTo>
                      <a:lnTo>
                        <a:pt x="417" y="1"/>
                      </a:lnTo>
                      <a:lnTo>
                        <a:pt x="441" y="2"/>
                      </a:lnTo>
                      <a:lnTo>
                        <a:pt x="465" y="6"/>
                      </a:lnTo>
                      <a:lnTo>
                        <a:pt x="489" y="11"/>
                      </a:lnTo>
                      <a:lnTo>
                        <a:pt x="511" y="18"/>
                      </a:lnTo>
                      <a:lnTo>
                        <a:pt x="532" y="29"/>
                      </a:lnTo>
                      <a:lnTo>
                        <a:pt x="549" y="42"/>
                      </a:lnTo>
                      <a:lnTo>
                        <a:pt x="560" y="57"/>
                      </a:lnTo>
                      <a:lnTo>
                        <a:pt x="568" y="74"/>
                      </a:lnTo>
                      <a:lnTo>
                        <a:pt x="573" y="89"/>
                      </a:lnTo>
                      <a:lnTo>
                        <a:pt x="574" y="105"/>
                      </a:lnTo>
                      <a:lnTo>
                        <a:pt x="573" y="117"/>
                      </a:lnTo>
                      <a:lnTo>
                        <a:pt x="570" y="127"/>
                      </a:lnTo>
                      <a:lnTo>
                        <a:pt x="562" y="137"/>
                      </a:lnTo>
                      <a:lnTo>
                        <a:pt x="547" y="146"/>
                      </a:lnTo>
                      <a:lnTo>
                        <a:pt x="529" y="152"/>
                      </a:lnTo>
                      <a:lnTo>
                        <a:pt x="508" y="158"/>
                      </a:lnTo>
                      <a:lnTo>
                        <a:pt x="483" y="162"/>
                      </a:lnTo>
                      <a:lnTo>
                        <a:pt x="459" y="163"/>
                      </a:lnTo>
                      <a:lnTo>
                        <a:pt x="445" y="161"/>
                      </a:lnTo>
                      <a:lnTo>
                        <a:pt x="430" y="155"/>
                      </a:lnTo>
                      <a:lnTo>
                        <a:pt x="416" y="147"/>
                      </a:lnTo>
                      <a:lnTo>
                        <a:pt x="401" y="139"/>
                      </a:lnTo>
                      <a:lnTo>
                        <a:pt x="384" y="131"/>
                      </a:lnTo>
                      <a:lnTo>
                        <a:pt x="365" y="125"/>
                      </a:lnTo>
                      <a:lnTo>
                        <a:pt x="342" y="123"/>
                      </a:lnTo>
                      <a:lnTo>
                        <a:pt x="319" y="125"/>
                      </a:lnTo>
                      <a:lnTo>
                        <a:pt x="300" y="131"/>
                      </a:lnTo>
                      <a:lnTo>
                        <a:pt x="283" y="139"/>
                      </a:lnTo>
                      <a:lnTo>
                        <a:pt x="268" y="147"/>
                      </a:lnTo>
                      <a:lnTo>
                        <a:pt x="254" y="155"/>
                      </a:lnTo>
                      <a:lnTo>
                        <a:pt x="239" y="161"/>
                      </a:lnTo>
                      <a:lnTo>
                        <a:pt x="225" y="163"/>
                      </a:lnTo>
                      <a:lnTo>
                        <a:pt x="200" y="162"/>
                      </a:lnTo>
                      <a:lnTo>
                        <a:pt x="176" y="158"/>
                      </a:lnTo>
                      <a:lnTo>
                        <a:pt x="154" y="152"/>
                      </a:lnTo>
                      <a:lnTo>
                        <a:pt x="136" y="146"/>
                      </a:lnTo>
                      <a:lnTo>
                        <a:pt x="122" y="137"/>
                      </a:lnTo>
                      <a:lnTo>
                        <a:pt x="113" y="127"/>
                      </a:lnTo>
                      <a:lnTo>
                        <a:pt x="111" y="117"/>
                      </a:lnTo>
                      <a:lnTo>
                        <a:pt x="110" y="105"/>
                      </a:lnTo>
                      <a:lnTo>
                        <a:pt x="111" y="89"/>
                      </a:lnTo>
                      <a:lnTo>
                        <a:pt x="116" y="74"/>
                      </a:lnTo>
                      <a:lnTo>
                        <a:pt x="124" y="57"/>
                      </a:lnTo>
                      <a:lnTo>
                        <a:pt x="135" y="42"/>
                      </a:lnTo>
                      <a:lnTo>
                        <a:pt x="152" y="29"/>
                      </a:lnTo>
                      <a:lnTo>
                        <a:pt x="173" y="18"/>
                      </a:lnTo>
                      <a:lnTo>
                        <a:pt x="194" y="11"/>
                      </a:lnTo>
                      <a:lnTo>
                        <a:pt x="219" y="6"/>
                      </a:lnTo>
                      <a:lnTo>
                        <a:pt x="243" y="2"/>
                      </a:lnTo>
                      <a:lnTo>
                        <a:pt x="268" y="1"/>
                      </a:lnTo>
                      <a:lnTo>
                        <a:pt x="290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FABE3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8" name="Group 4"/>
              <p:cNvGrpSpPr>
                <a:grpSpLocks noChangeAspect="1"/>
              </p:cNvGrpSpPr>
              <p:nvPr/>
            </p:nvGrpSpPr>
            <p:grpSpPr bwMode="auto">
              <a:xfrm>
                <a:off x="1352467" y="3938931"/>
                <a:ext cx="139765" cy="403977"/>
                <a:chOff x="1564" y="783"/>
                <a:chExt cx="219" cy="633"/>
              </a:xfrm>
            </p:grpSpPr>
            <p:sp useBgFill="1">
              <p:nvSpPr>
                <p:cNvPr id="49" name="Freeform 6"/>
                <p:cNvSpPr>
                  <a:spLocks/>
                </p:cNvSpPr>
                <p:nvPr/>
              </p:nvSpPr>
              <p:spPr bwMode="auto">
                <a:xfrm>
                  <a:off x="1564" y="783"/>
                  <a:ext cx="219" cy="633"/>
                </a:xfrm>
                <a:custGeom>
                  <a:avLst/>
                  <a:gdLst>
                    <a:gd name="T0" fmla="*/ 384 w 1094"/>
                    <a:gd name="T1" fmla="*/ 0 h 3165"/>
                    <a:gd name="T2" fmla="*/ 454 w 1094"/>
                    <a:gd name="T3" fmla="*/ 12 h 3165"/>
                    <a:gd name="T4" fmla="*/ 512 w 1094"/>
                    <a:gd name="T5" fmla="*/ 47 h 3165"/>
                    <a:gd name="T6" fmla="*/ 556 w 1094"/>
                    <a:gd name="T7" fmla="*/ 99 h 3165"/>
                    <a:gd name="T8" fmla="*/ 580 w 1094"/>
                    <a:gd name="T9" fmla="*/ 163 h 3165"/>
                    <a:gd name="T10" fmla="*/ 584 w 1094"/>
                    <a:gd name="T11" fmla="*/ 404 h 3165"/>
                    <a:gd name="T12" fmla="*/ 572 w 1094"/>
                    <a:gd name="T13" fmla="*/ 471 h 3165"/>
                    <a:gd name="T14" fmla="*/ 539 w 1094"/>
                    <a:gd name="T15" fmla="*/ 529 h 3165"/>
                    <a:gd name="T16" fmla="*/ 563 w 1094"/>
                    <a:gd name="T17" fmla="*/ 917 h 3165"/>
                    <a:gd name="T18" fmla="*/ 625 w 1094"/>
                    <a:gd name="T19" fmla="*/ 878 h 3165"/>
                    <a:gd name="T20" fmla="*/ 700 w 1094"/>
                    <a:gd name="T21" fmla="*/ 863 h 3165"/>
                    <a:gd name="T22" fmla="*/ 806 w 1094"/>
                    <a:gd name="T23" fmla="*/ 867 h 3165"/>
                    <a:gd name="T24" fmla="*/ 870 w 1094"/>
                    <a:gd name="T25" fmla="*/ 891 h 3165"/>
                    <a:gd name="T26" fmla="*/ 922 w 1094"/>
                    <a:gd name="T27" fmla="*/ 934 h 3165"/>
                    <a:gd name="T28" fmla="*/ 957 w 1094"/>
                    <a:gd name="T29" fmla="*/ 994 h 3165"/>
                    <a:gd name="T30" fmla="*/ 969 w 1094"/>
                    <a:gd name="T31" fmla="*/ 1062 h 3165"/>
                    <a:gd name="T32" fmla="*/ 1000 w 1094"/>
                    <a:gd name="T33" fmla="*/ 1198 h 3165"/>
                    <a:gd name="T34" fmla="*/ 1049 w 1094"/>
                    <a:gd name="T35" fmla="*/ 1241 h 3165"/>
                    <a:gd name="T36" fmla="*/ 1082 w 1094"/>
                    <a:gd name="T37" fmla="*/ 1299 h 3165"/>
                    <a:gd name="T38" fmla="*/ 1094 w 1094"/>
                    <a:gd name="T39" fmla="*/ 1368 h 3165"/>
                    <a:gd name="T40" fmla="*/ 1091 w 1094"/>
                    <a:gd name="T41" fmla="*/ 3001 h 3165"/>
                    <a:gd name="T42" fmla="*/ 1067 w 1094"/>
                    <a:gd name="T43" fmla="*/ 3066 h 3165"/>
                    <a:gd name="T44" fmla="*/ 1023 w 1094"/>
                    <a:gd name="T45" fmla="*/ 3118 h 3165"/>
                    <a:gd name="T46" fmla="*/ 965 w 1094"/>
                    <a:gd name="T47" fmla="*/ 3152 h 3165"/>
                    <a:gd name="T48" fmla="*/ 894 w 1094"/>
                    <a:gd name="T49" fmla="*/ 3165 h 3165"/>
                    <a:gd name="T50" fmla="*/ 256 w 1094"/>
                    <a:gd name="T51" fmla="*/ 3161 h 3165"/>
                    <a:gd name="T52" fmla="*/ 192 w 1094"/>
                    <a:gd name="T53" fmla="*/ 3137 h 3165"/>
                    <a:gd name="T54" fmla="*/ 140 w 1094"/>
                    <a:gd name="T55" fmla="*/ 3094 h 3165"/>
                    <a:gd name="T56" fmla="*/ 105 w 1094"/>
                    <a:gd name="T57" fmla="*/ 3035 h 3165"/>
                    <a:gd name="T58" fmla="*/ 93 w 1094"/>
                    <a:gd name="T59" fmla="*/ 2966 h 3165"/>
                    <a:gd name="T60" fmla="*/ 66 w 1094"/>
                    <a:gd name="T61" fmla="*/ 2356 h 3165"/>
                    <a:gd name="T62" fmla="*/ 25 w 1094"/>
                    <a:gd name="T63" fmla="*/ 2304 h 3165"/>
                    <a:gd name="T64" fmla="*/ 2 w 1094"/>
                    <a:gd name="T65" fmla="*/ 2241 h 3165"/>
                    <a:gd name="T66" fmla="*/ 0 w 1094"/>
                    <a:gd name="T67" fmla="*/ 1368 h 3165"/>
                    <a:gd name="T68" fmla="*/ 12 w 1094"/>
                    <a:gd name="T69" fmla="*/ 1299 h 3165"/>
                    <a:gd name="T70" fmla="*/ 46 w 1094"/>
                    <a:gd name="T71" fmla="*/ 1240 h 3165"/>
                    <a:gd name="T72" fmla="*/ 96 w 1094"/>
                    <a:gd name="T73" fmla="*/ 1197 h 3165"/>
                    <a:gd name="T74" fmla="*/ 159 w 1094"/>
                    <a:gd name="T75" fmla="*/ 1173 h 3165"/>
                    <a:gd name="T76" fmla="*/ 141 w 1094"/>
                    <a:gd name="T77" fmla="*/ 501 h 3165"/>
                    <a:gd name="T78" fmla="*/ 118 w 1094"/>
                    <a:gd name="T79" fmla="*/ 439 h 3165"/>
                    <a:gd name="T80" fmla="*/ 115 w 1094"/>
                    <a:gd name="T81" fmla="*/ 199 h 3165"/>
                    <a:gd name="T82" fmla="*/ 128 w 1094"/>
                    <a:gd name="T83" fmla="*/ 130 h 3165"/>
                    <a:gd name="T84" fmla="*/ 162 w 1094"/>
                    <a:gd name="T85" fmla="*/ 71 h 3165"/>
                    <a:gd name="T86" fmla="*/ 214 w 1094"/>
                    <a:gd name="T87" fmla="*/ 28 h 3165"/>
                    <a:gd name="T88" fmla="*/ 279 w 1094"/>
                    <a:gd name="T89" fmla="*/ 3 h 3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94" h="3165">
                      <a:moveTo>
                        <a:pt x="314" y="0"/>
                      </a:moveTo>
                      <a:lnTo>
                        <a:pt x="384" y="0"/>
                      </a:lnTo>
                      <a:lnTo>
                        <a:pt x="420" y="3"/>
                      </a:lnTo>
                      <a:lnTo>
                        <a:pt x="454" y="12"/>
                      </a:lnTo>
                      <a:lnTo>
                        <a:pt x="485" y="28"/>
                      </a:lnTo>
                      <a:lnTo>
                        <a:pt x="512" y="47"/>
                      </a:lnTo>
                      <a:lnTo>
                        <a:pt x="537" y="71"/>
                      </a:lnTo>
                      <a:lnTo>
                        <a:pt x="556" y="99"/>
                      </a:lnTo>
                      <a:lnTo>
                        <a:pt x="572" y="130"/>
                      </a:lnTo>
                      <a:lnTo>
                        <a:pt x="580" y="163"/>
                      </a:lnTo>
                      <a:lnTo>
                        <a:pt x="584" y="199"/>
                      </a:lnTo>
                      <a:lnTo>
                        <a:pt x="584" y="404"/>
                      </a:lnTo>
                      <a:lnTo>
                        <a:pt x="581" y="439"/>
                      </a:lnTo>
                      <a:lnTo>
                        <a:pt x="572" y="471"/>
                      </a:lnTo>
                      <a:lnTo>
                        <a:pt x="558" y="501"/>
                      </a:lnTo>
                      <a:lnTo>
                        <a:pt x="539" y="529"/>
                      </a:lnTo>
                      <a:lnTo>
                        <a:pt x="539" y="945"/>
                      </a:lnTo>
                      <a:lnTo>
                        <a:pt x="563" y="917"/>
                      </a:lnTo>
                      <a:lnTo>
                        <a:pt x="592" y="894"/>
                      </a:lnTo>
                      <a:lnTo>
                        <a:pt x="625" y="878"/>
                      </a:lnTo>
                      <a:lnTo>
                        <a:pt x="661" y="867"/>
                      </a:lnTo>
                      <a:lnTo>
                        <a:pt x="700" y="863"/>
                      </a:lnTo>
                      <a:lnTo>
                        <a:pt x="770" y="863"/>
                      </a:lnTo>
                      <a:lnTo>
                        <a:pt x="806" y="867"/>
                      </a:lnTo>
                      <a:lnTo>
                        <a:pt x="840" y="876"/>
                      </a:lnTo>
                      <a:lnTo>
                        <a:pt x="870" y="891"/>
                      </a:lnTo>
                      <a:lnTo>
                        <a:pt x="898" y="910"/>
                      </a:lnTo>
                      <a:lnTo>
                        <a:pt x="922" y="934"/>
                      </a:lnTo>
                      <a:lnTo>
                        <a:pt x="942" y="962"/>
                      </a:lnTo>
                      <a:lnTo>
                        <a:pt x="957" y="994"/>
                      </a:lnTo>
                      <a:lnTo>
                        <a:pt x="966" y="1027"/>
                      </a:lnTo>
                      <a:lnTo>
                        <a:pt x="969" y="1062"/>
                      </a:lnTo>
                      <a:lnTo>
                        <a:pt x="969" y="1183"/>
                      </a:lnTo>
                      <a:lnTo>
                        <a:pt x="1000" y="1198"/>
                      </a:lnTo>
                      <a:lnTo>
                        <a:pt x="1026" y="1218"/>
                      </a:lnTo>
                      <a:lnTo>
                        <a:pt x="1049" y="1241"/>
                      </a:lnTo>
                      <a:lnTo>
                        <a:pt x="1069" y="1269"/>
                      </a:lnTo>
                      <a:lnTo>
                        <a:pt x="1082" y="1299"/>
                      </a:lnTo>
                      <a:lnTo>
                        <a:pt x="1091" y="1333"/>
                      </a:lnTo>
                      <a:lnTo>
                        <a:pt x="1094" y="1368"/>
                      </a:lnTo>
                      <a:lnTo>
                        <a:pt x="1094" y="2966"/>
                      </a:lnTo>
                      <a:lnTo>
                        <a:pt x="1091" y="3001"/>
                      </a:lnTo>
                      <a:lnTo>
                        <a:pt x="1082" y="3035"/>
                      </a:lnTo>
                      <a:lnTo>
                        <a:pt x="1067" y="3066"/>
                      </a:lnTo>
                      <a:lnTo>
                        <a:pt x="1047" y="3094"/>
                      </a:lnTo>
                      <a:lnTo>
                        <a:pt x="1023" y="3118"/>
                      </a:lnTo>
                      <a:lnTo>
                        <a:pt x="995" y="3137"/>
                      </a:lnTo>
                      <a:lnTo>
                        <a:pt x="965" y="3152"/>
                      </a:lnTo>
                      <a:lnTo>
                        <a:pt x="931" y="3161"/>
                      </a:lnTo>
                      <a:lnTo>
                        <a:pt x="894" y="3165"/>
                      </a:lnTo>
                      <a:lnTo>
                        <a:pt x="292" y="3165"/>
                      </a:lnTo>
                      <a:lnTo>
                        <a:pt x="256" y="3161"/>
                      </a:lnTo>
                      <a:lnTo>
                        <a:pt x="222" y="3152"/>
                      </a:lnTo>
                      <a:lnTo>
                        <a:pt x="192" y="3137"/>
                      </a:lnTo>
                      <a:lnTo>
                        <a:pt x="163" y="3118"/>
                      </a:lnTo>
                      <a:lnTo>
                        <a:pt x="140" y="3094"/>
                      </a:lnTo>
                      <a:lnTo>
                        <a:pt x="119" y="3066"/>
                      </a:lnTo>
                      <a:lnTo>
                        <a:pt x="105" y="3035"/>
                      </a:lnTo>
                      <a:lnTo>
                        <a:pt x="95" y="3001"/>
                      </a:lnTo>
                      <a:lnTo>
                        <a:pt x="93" y="2966"/>
                      </a:lnTo>
                      <a:lnTo>
                        <a:pt x="93" y="2376"/>
                      </a:lnTo>
                      <a:lnTo>
                        <a:pt x="66" y="2356"/>
                      </a:lnTo>
                      <a:lnTo>
                        <a:pt x="43" y="2332"/>
                      </a:lnTo>
                      <a:lnTo>
                        <a:pt x="25" y="2304"/>
                      </a:lnTo>
                      <a:lnTo>
                        <a:pt x="11" y="2274"/>
                      </a:lnTo>
                      <a:lnTo>
                        <a:pt x="2" y="2241"/>
                      </a:lnTo>
                      <a:lnTo>
                        <a:pt x="0" y="2208"/>
                      </a:lnTo>
                      <a:lnTo>
                        <a:pt x="0" y="1368"/>
                      </a:lnTo>
                      <a:lnTo>
                        <a:pt x="2" y="1332"/>
                      </a:lnTo>
                      <a:lnTo>
                        <a:pt x="12" y="1299"/>
                      </a:lnTo>
                      <a:lnTo>
                        <a:pt x="26" y="1268"/>
                      </a:lnTo>
                      <a:lnTo>
                        <a:pt x="46" y="1240"/>
                      </a:lnTo>
                      <a:lnTo>
                        <a:pt x="69" y="1217"/>
                      </a:lnTo>
                      <a:lnTo>
                        <a:pt x="96" y="1197"/>
                      </a:lnTo>
                      <a:lnTo>
                        <a:pt x="127" y="1182"/>
                      </a:lnTo>
                      <a:lnTo>
                        <a:pt x="159" y="1173"/>
                      </a:lnTo>
                      <a:lnTo>
                        <a:pt x="159" y="529"/>
                      </a:lnTo>
                      <a:lnTo>
                        <a:pt x="141" y="501"/>
                      </a:lnTo>
                      <a:lnTo>
                        <a:pt x="127" y="471"/>
                      </a:lnTo>
                      <a:lnTo>
                        <a:pt x="118" y="439"/>
                      </a:lnTo>
                      <a:lnTo>
                        <a:pt x="115" y="404"/>
                      </a:lnTo>
                      <a:lnTo>
                        <a:pt x="115" y="199"/>
                      </a:lnTo>
                      <a:lnTo>
                        <a:pt x="118" y="163"/>
                      </a:lnTo>
                      <a:lnTo>
                        <a:pt x="128" y="130"/>
                      </a:lnTo>
                      <a:lnTo>
                        <a:pt x="142" y="99"/>
                      </a:lnTo>
                      <a:lnTo>
                        <a:pt x="162" y="71"/>
                      </a:lnTo>
                      <a:lnTo>
                        <a:pt x="186" y="47"/>
                      </a:lnTo>
                      <a:lnTo>
                        <a:pt x="214" y="28"/>
                      </a:lnTo>
                      <a:lnTo>
                        <a:pt x="245" y="12"/>
                      </a:lnTo>
                      <a:lnTo>
                        <a:pt x="279" y="3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7"/>
                <p:cNvSpPr>
                  <a:spLocks noEditPoints="1"/>
                </p:cNvSpPr>
                <p:nvPr/>
              </p:nvSpPr>
              <p:spPr bwMode="auto">
                <a:xfrm>
                  <a:off x="1588" y="806"/>
                  <a:ext cx="171" cy="586"/>
                </a:xfrm>
                <a:custGeom>
                  <a:avLst/>
                  <a:gdLst>
                    <a:gd name="T0" fmla="*/ 518 w 855"/>
                    <a:gd name="T1" fmla="*/ 1913 h 2926"/>
                    <a:gd name="T2" fmla="*/ 513 w 855"/>
                    <a:gd name="T3" fmla="*/ 1925 h 2926"/>
                    <a:gd name="T4" fmla="*/ 515 w 855"/>
                    <a:gd name="T5" fmla="*/ 2075 h 2926"/>
                    <a:gd name="T6" fmla="*/ 526 w 855"/>
                    <a:gd name="T7" fmla="*/ 2080 h 2926"/>
                    <a:gd name="T8" fmla="*/ 676 w 855"/>
                    <a:gd name="T9" fmla="*/ 2078 h 2926"/>
                    <a:gd name="T10" fmla="*/ 682 w 855"/>
                    <a:gd name="T11" fmla="*/ 2067 h 2926"/>
                    <a:gd name="T12" fmla="*/ 680 w 855"/>
                    <a:gd name="T13" fmla="*/ 1917 h 2926"/>
                    <a:gd name="T14" fmla="*/ 668 w 855"/>
                    <a:gd name="T15" fmla="*/ 1911 h 2926"/>
                    <a:gd name="T16" fmla="*/ 523 w 855"/>
                    <a:gd name="T17" fmla="*/ 1667 h 2926"/>
                    <a:gd name="T18" fmla="*/ 513 w 855"/>
                    <a:gd name="T19" fmla="*/ 1675 h 2926"/>
                    <a:gd name="T20" fmla="*/ 513 w 855"/>
                    <a:gd name="T21" fmla="*/ 1826 h 2926"/>
                    <a:gd name="T22" fmla="*/ 523 w 855"/>
                    <a:gd name="T23" fmla="*/ 1835 h 2926"/>
                    <a:gd name="T24" fmla="*/ 673 w 855"/>
                    <a:gd name="T25" fmla="*/ 1835 h 2926"/>
                    <a:gd name="T26" fmla="*/ 681 w 855"/>
                    <a:gd name="T27" fmla="*/ 1826 h 2926"/>
                    <a:gd name="T28" fmla="*/ 681 w 855"/>
                    <a:gd name="T29" fmla="*/ 1675 h 2926"/>
                    <a:gd name="T30" fmla="*/ 673 w 855"/>
                    <a:gd name="T31" fmla="*/ 1667 h 2926"/>
                    <a:gd name="T32" fmla="*/ 287 w 855"/>
                    <a:gd name="T33" fmla="*/ 1665 h 2926"/>
                    <a:gd name="T34" fmla="*/ 276 w 855"/>
                    <a:gd name="T35" fmla="*/ 1671 h 2926"/>
                    <a:gd name="T36" fmla="*/ 274 w 855"/>
                    <a:gd name="T37" fmla="*/ 1821 h 2926"/>
                    <a:gd name="T38" fmla="*/ 278 w 855"/>
                    <a:gd name="T39" fmla="*/ 1832 h 2926"/>
                    <a:gd name="T40" fmla="*/ 428 w 855"/>
                    <a:gd name="T41" fmla="*/ 1835 h 2926"/>
                    <a:gd name="T42" fmla="*/ 440 w 855"/>
                    <a:gd name="T43" fmla="*/ 1830 h 2926"/>
                    <a:gd name="T44" fmla="*/ 443 w 855"/>
                    <a:gd name="T45" fmla="*/ 1680 h 2926"/>
                    <a:gd name="T46" fmla="*/ 437 w 855"/>
                    <a:gd name="T47" fmla="*/ 1668 h 2926"/>
                    <a:gd name="T48" fmla="*/ 287 w 855"/>
                    <a:gd name="T49" fmla="*/ 1665 h 2926"/>
                    <a:gd name="T50" fmla="*/ 682 w 855"/>
                    <a:gd name="T51" fmla="*/ 1576 h 2926"/>
                    <a:gd name="T52" fmla="*/ 80 w 855"/>
                    <a:gd name="T53" fmla="*/ 1170 h 2926"/>
                    <a:gd name="T54" fmla="*/ 817 w 855"/>
                    <a:gd name="T55" fmla="*/ 1180 h 2926"/>
                    <a:gd name="T56" fmla="*/ 853 w 855"/>
                    <a:gd name="T57" fmla="*/ 1228 h 2926"/>
                    <a:gd name="T58" fmla="*/ 853 w 855"/>
                    <a:gd name="T59" fmla="*/ 2867 h 2926"/>
                    <a:gd name="T60" fmla="*/ 817 w 855"/>
                    <a:gd name="T61" fmla="*/ 2916 h 2926"/>
                    <a:gd name="T62" fmla="*/ 173 w 855"/>
                    <a:gd name="T63" fmla="*/ 2926 h 2926"/>
                    <a:gd name="T64" fmla="*/ 116 w 855"/>
                    <a:gd name="T65" fmla="*/ 2902 h 2926"/>
                    <a:gd name="T66" fmla="*/ 93 w 855"/>
                    <a:gd name="T67" fmla="*/ 2847 h 2926"/>
                    <a:gd name="T68" fmla="*/ 58 w 855"/>
                    <a:gd name="T69" fmla="*/ 2165 h 2926"/>
                    <a:gd name="T70" fmla="*/ 11 w 855"/>
                    <a:gd name="T71" fmla="*/ 2128 h 2926"/>
                    <a:gd name="T72" fmla="*/ 0 w 855"/>
                    <a:gd name="T73" fmla="*/ 1249 h 2926"/>
                    <a:gd name="T74" fmla="*/ 23 w 855"/>
                    <a:gd name="T75" fmla="*/ 1193 h 2926"/>
                    <a:gd name="T76" fmla="*/ 80 w 855"/>
                    <a:gd name="T77" fmla="*/ 1170 h 2926"/>
                    <a:gd name="T78" fmla="*/ 287 w 855"/>
                    <a:gd name="T79" fmla="*/ 3 h 2926"/>
                    <a:gd name="T80" fmla="*/ 334 w 855"/>
                    <a:gd name="T81" fmla="*/ 40 h 2926"/>
                    <a:gd name="T82" fmla="*/ 345 w 855"/>
                    <a:gd name="T83" fmla="*/ 285 h 2926"/>
                    <a:gd name="T84" fmla="*/ 318 w 855"/>
                    <a:gd name="T85" fmla="*/ 344 h 2926"/>
                    <a:gd name="T86" fmla="*/ 160 w 855"/>
                    <a:gd name="T87" fmla="*/ 1076 h 2926"/>
                    <a:gd name="T88" fmla="*/ 129 w 855"/>
                    <a:gd name="T89" fmla="*/ 327 h 2926"/>
                    <a:gd name="T90" fmla="*/ 115 w 855"/>
                    <a:gd name="T91" fmla="*/ 80 h 2926"/>
                    <a:gd name="T92" fmla="*/ 139 w 855"/>
                    <a:gd name="T93" fmla="*/ 23 h 2926"/>
                    <a:gd name="T94" fmla="*/ 195 w 855"/>
                    <a:gd name="T95" fmla="*/ 0 h 29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55" h="2926">
                      <a:moveTo>
                        <a:pt x="526" y="1911"/>
                      </a:moveTo>
                      <a:lnTo>
                        <a:pt x="523" y="1912"/>
                      </a:lnTo>
                      <a:lnTo>
                        <a:pt x="518" y="1913"/>
                      </a:lnTo>
                      <a:lnTo>
                        <a:pt x="515" y="1917"/>
                      </a:lnTo>
                      <a:lnTo>
                        <a:pt x="513" y="1920"/>
                      </a:lnTo>
                      <a:lnTo>
                        <a:pt x="513" y="1925"/>
                      </a:lnTo>
                      <a:lnTo>
                        <a:pt x="513" y="2067"/>
                      </a:lnTo>
                      <a:lnTo>
                        <a:pt x="513" y="2070"/>
                      </a:lnTo>
                      <a:lnTo>
                        <a:pt x="515" y="2075"/>
                      </a:lnTo>
                      <a:lnTo>
                        <a:pt x="518" y="2078"/>
                      </a:lnTo>
                      <a:lnTo>
                        <a:pt x="523" y="2080"/>
                      </a:lnTo>
                      <a:lnTo>
                        <a:pt x="526" y="2080"/>
                      </a:lnTo>
                      <a:lnTo>
                        <a:pt x="668" y="2080"/>
                      </a:lnTo>
                      <a:lnTo>
                        <a:pt x="673" y="2080"/>
                      </a:lnTo>
                      <a:lnTo>
                        <a:pt x="676" y="2078"/>
                      </a:lnTo>
                      <a:lnTo>
                        <a:pt x="680" y="2075"/>
                      </a:lnTo>
                      <a:lnTo>
                        <a:pt x="681" y="2070"/>
                      </a:lnTo>
                      <a:lnTo>
                        <a:pt x="682" y="2067"/>
                      </a:lnTo>
                      <a:lnTo>
                        <a:pt x="682" y="1925"/>
                      </a:lnTo>
                      <a:lnTo>
                        <a:pt x="681" y="1920"/>
                      </a:lnTo>
                      <a:lnTo>
                        <a:pt x="680" y="1917"/>
                      </a:lnTo>
                      <a:lnTo>
                        <a:pt x="676" y="1913"/>
                      </a:lnTo>
                      <a:lnTo>
                        <a:pt x="673" y="1912"/>
                      </a:lnTo>
                      <a:lnTo>
                        <a:pt x="668" y="1911"/>
                      </a:lnTo>
                      <a:lnTo>
                        <a:pt x="526" y="1911"/>
                      </a:lnTo>
                      <a:close/>
                      <a:moveTo>
                        <a:pt x="526" y="1665"/>
                      </a:moveTo>
                      <a:lnTo>
                        <a:pt x="523" y="1667"/>
                      </a:lnTo>
                      <a:lnTo>
                        <a:pt x="518" y="1668"/>
                      </a:lnTo>
                      <a:lnTo>
                        <a:pt x="515" y="1671"/>
                      </a:lnTo>
                      <a:lnTo>
                        <a:pt x="513" y="1675"/>
                      </a:lnTo>
                      <a:lnTo>
                        <a:pt x="513" y="1680"/>
                      </a:lnTo>
                      <a:lnTo>
                        <a:pt x="513" y="1821"/>
                      </a:lnTo>
                      <a:lnTo>
                        <a:pt x="513" y="1826"/>
                      </a:lnTo>
                      <a:lnTo>
                        <a:pt x="515" y="1830"/>
                      </a:lnTo>
                      <a:lnTo>
                        <a:pt x="518" y="1832"/>
                      </a:lnTo>
                      <a:lnTo>
                        <a:pt x="523" y="1835"/>
                      </a:lnTo>
                      <a:lnTo>
                        <a:pt x="526" y="1835"/>
                      </a:lnTo>
                      <a:lnTo>
                        <a:pt x="668" y="1835"/>
                      </a:lnTo>
                      <a:lnTo>
                        <a:pt x="673" y="1835"/>
                      </a:lnTo>
                      <a:lnTo>
                        <a:pt x="676" y="1832"/>
                      </a:lnTo>
                      <a:lnTo>
                        <a:pt x="680" y="1830"/>
                      </a:lnTo>
                      <a:lnTo>
                        <a:pt x="681" y="1826"/>
                      </a:lnTo>
                      <a:lnTo>
                        <a:pt x="682" y="1821"/>
                      </a:lnTo>
                      <a:lnTo>
                        <a:pt x="682" y="1680"/>
                      </a:lnTo>
                      <a:lnTo>
                        <a:pt x="681" y="1675"/>
                      </a:lnTo>
                      <a:lnTo>
                        <a:pt x="680" y="1671"/>
                      </a:lnTo>
                      <a:lnTo>
                        <a:pt x="676" y="1668"/>
                      </a:lnTo>
                      <a:lnTo>
                        <a:pt x="673" y="1667"/>
                      </a:lnTo>
                      <a:lnTo>
                        <a:pt x="668" y="1665"/>
                      </a:lnTo>
                      <a:lnTo>
                        <a:pt x="526" y="1665"/>
                      </a:lnTo>
                      <a:close/>
                      <a:moveTo>
                        <a:pt x="287" y="1665"/>
                      </a:moveTo>
                      <a:lnTo>
                        <a:pt x="283" y="1667"/>
                      </a:lnTo>
                      <a:lnTo>
                        <a:pt x="278" y="1668"/>
                      </a:lnTo>
                      <a:lnTo>
                        <a:pt x="276" y="1671"/>
                      </a:lnTo>
                      <a:lnTo>
                        <a:pt x="274" y="1675"/>
                      </a:lnTo>
                      <a:lnTo>
                        <a:pt x="274" y="1680"/>
                      </a:lnTo>
                      <a:lnTo>
                        <a:pt x="274" y="1821"/>
                      </a:lnTo>
                      <a:lnTo>
                        <a:pt x="274" y="1826"/>
                      </a:lnTo>
                      <a:lnTo>
                        <a:pt x="276" y="1830"/>
                      </a:lnTo>
                      <a:lnTo>
                        <a:pt x="278" y="1832"/>
                      </a:lnTo>
                      <a:lnTo>
                        <a:pt x="283" y="1835"/>
                      </a:lnTo>
                      <a:lnTo>
                        <a:pt x="287" y="1835"/>
                      </a:lnTo>
                      <a:lnTo>
                        <a:pt x="428" y="1835"/>
                      </a:lnTo>
                      <a:lnTo>
                        <a:pt x="433" y="1835"/>
                      </a:lnTo>
                      <a:lnTo>
                        <a:pt x="437" y="1832"/>
                      </a:lnTo>
                      <a:lnTo>
                        <a:pt x="440" y="1830"/>
                      </a:lnTo>
                      <a:lnTo>
                        <a:pt x="442" y="1826"/>
                      </a:lnTo>
                      <a:lnTo>
                        <a:pt x="443" y="1821"/>
                      </a:lnTo>
                      <a:lnTo>
                        <a:pt x="443" y="1680"/>
                      </a:lnTo>
                      <a:lnTo>
                        <a:pt x="442" y="1675"/>
                      </a:lnTo>
                      <a:lnTo>
                        <a:pt x="440" y="1671"/>
                      </a:lnTo>
                      <a:lnTo>
                        <a:pt x="437" y="1668"/>
                      </a:lnTo>
                      <a:lnTo>
                        <a:pt x="433" y="1667"/>
                      </a:lnTo>
                      <a:lnTo>
                        <a:pt x="428" y="1665"/>
                      </a:lnTo>
                      <a:lnTo>
                        <a:pt x="287" y="1665"/>
                      </a:lnTo>
                      <a:close/>
                      <a:moveTo>
                        <a:pt x="173" y="1327"/>
                      </a:moveTo>
                      <a:lnTo>
                        <a:pt x="173" y="1576"/>
                      </a:lnTo>
                      <a:lnTo>
                        <a:pt x="682" y="1576"/>
                      </a:lnTo>
                      <a:lnTo>
                        <a:pt x="682" y="1327"/>
                      </a:lnTo>
                      <a:lnTo>
                        <a:pt x="173" y="1327"/>
                      </a:lnTo>
                      <a:close/>
                      <a:moveTo>
                        <a:pt x="80" y="1170"/>
                      </a:moveTo>
                      <a:lnTo>
                        <a:pt x="775" y="1170"/>
                      </a:lnTo>
                      <a:lnTo>
                        <a:pt x="797" y="1172"/>
                      </a:lnTo>
                      <a:lnTo>
                        <a:pt x="817" y="1180"/>
                      </a:lnTo>
                      <a:lnTo>
                        <a:pt x="832" y="1193"/>
                      </a:lnTo>
                      <a:lnTo>
                        <a:pt x="844" y="1208"/>
                      </a:lnTo>
                      <a:lnTo>
                        <a:pt x="853" y="1228"/>
                      </a:lnTo>
                      <a:lnTo>
                        <a:pt x="855" y="1249"/>
                      </a:lnTo>
                      <a:lnTo>
                        <a:pt x="855" y="2847"/>
                      </a:lnTo>
                      <a:lnTo>
                        <a:pt x="853" y="2867"/>
                      </a:lnTo>
                      <a:lnTo>
                        <a:pt x="844" y="2887"/>
                      </a:lnTo>
                      <a:lnTo>
                        <a:pt x="832" y="2902"/>
                      </a:lnTo>
                      <a:lnTo>
                        <a:pt x="817" y="2916"/>
                      </a:lnTo>
                      <a:lnTo>
                        <a:pt x="797" y="2923"/>
                      </a:lnTo>
                      <a:lnTo>
                        <a:pt x="775" y="2926"/>
                      </a:lnTo>
                      <a:lnTo>
                        <a:pt x="173" y="2926"/>
                      </a:lnTo>
                      <a:lnTo>
                        <a:pt x="152" y="2923"/>
                      </a:lnTo>
                      <a:lnTo>
                        <a:pt x="132" y="2916"/>
                      </a:lnTo>
                      <a:lnTo>
                        <a:pt x="116" y="2902"/>
                      </a:lnTo>
                      <a:lnTo>
                        <a:pt x="104" y="2887"/>
                      </a:lnTo>
                      <a:lnTo>
                        <a:pt x="96" y="2867"/>
                      </a:lnTo>
                      <a:lnTo>
                        <a:pt x="93" y="2847"/>
                      </a:lnTo>
                      <a:lnTo>
                        <a:pt x="93" y="2168"/>
                      </a:lnTo>
                      <a:lnTo>
                        <a:pt x="80" y="2168"/>
                      </a:lnTo>
                      <a:lnTo>
                        <a:pt x="58" y="2165"/>
                      </a:lnTo>
                      <a:lnTo>
                        <a:pt x="39" y="2157"/>
                      </a:lnTo>
                      <a:lnTo>
                        <a:pt x="23" y="2144"/>
                      </a:lnTo>
                      <a:lnTo>
                        <a:pt x="11" y="2128"/>
                      </a:lnTo>
                      <a:lnTo>
                        <a:pt x="3" y="2109"/>
                      </a:lnTo>
                      <a:lnTo>
                        <a:pt x="0" y="2089"/>
                      </a:lnTo>
                      <a:lnTo>
                        <a:pt x="0" y="1249"/>
                      </a:lnTo>
                      <a:lnTo>
                        <a:pt x="3" y="1228"/>
                      </a:lnTo>
                      <a:lnTo>
                        <a:pt x="11" y="1208"/>
                      </a:lnTo>
                      <a:lnTo>
                        <a:pt x="23" y="1193"/>
                      </a:lnTo>
                      <a:lnTo>
                        <a:pt x="39" y="1180"/>
                      </a:lnTo>
                      <a:lnTo>
                        <a:pt x="58" y="1172"/>
                      </a:lnTo>
                      <a:lnTo>
                        <a:pt x="80" y="1170"/>
                      </a:lnTo>
                      <a:close/>
                      <a:moveTo>
                        <a:pt x="195" y="0"/>
                      </a:moveTo>
                      <a:lnTo>
                        <a:pt x="265" y="0"/>
                      </a:lnTo>
                      <a:lnTo>
                        <a:pt x="287" y="3"/>
                      </a:lnTo>
                      <a:lnTo>
                        <a:pt x="305" y="11"/>
                      </a:lnTo>
                      <a:lnTo>
                        <a:pt x="322" y="23"/>
                      </a:lnTo>
                      <a:lnTo>
                        <a:pt x="334" y="40"/>
                      </a:lnTo>
                      <a:lnTo>
                        <a:pt x="343" y="58"/>
                      </a:lnTo>
                      <a:lnTo>
                        <a:pt x="345" y="80"/>
                      </a:lnTo>
                      <a:lnTo>
                        <a:pt x="345" y="285"/>
                      </a:lnTo>
                      <a:lnTo>
                        <a:pt x="341" y="308"/>
                      </a:lnTo>
                      <a:lnTo>
                        <a:pt x="333" y="327"/>
                      </a:lnTo>
                      <a:lnTo>
                        <a:pt x="318" y="344"/>
                      </a:lnTo>
                      <a:lnTo>
                        <a:pt x="300" y="356"/>
                      </a:lnTo>
                      <a:lnTo>
                        <a:pt x="300" y="1076"/>
                      </a:lnTo>
                      <a:lnTo>
                        <a:pt x="160" y="1076"/>
                      </a:lnTo>
                      <a:lnTo>
                        <a:pt x="160" y="356"/>
                      </a:lnTo>
                      <a:lnTo>
                        <a:pt x="142" y="344"/>
                      </a:lnTo>
                      <a:lnTo>
                        <a:pt x="129" y="327"/>
                      </a:lnTo>
                      <a:lnTo>
                        <a:pt x="119" y="308"/>
                      </a:lnTo>
                      <a:lnTo>
                        <a:pt x="115" y="285"/>
                      </a:lnTo>
                      <a:lnTo>
                        <a:pt x="115" y="80"/>
                      </a:lnTo>
                      <a:lnTo>
                        <a:pt x="119" y="58"/>
                      </a:lnTo>
                      <a:lnTo>
                        <a:pt x="126" y="40"/>
                      </a:lnTo>
                      <a:lnTo>
                        <a:pt x="139" y="23"/>
                      </a:lnTo>
                      <a:lnTo>
                        <a:pt x="155" y="11"/>
                      </a:lnTo>
                      <a:lnTo>
                        <a:pt x="174" y="3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8"/>
                <p:cNvSpPr>
                  <a:spLocks noEditPoints="1"/>
                </p:cNvSpPr>
                <p:nvPr/>
              </p:nvSpPr>
              <p:spPr bwMode="auto">
                <a:xfrm>
                  <a:off x="1607" y="979"/>
                  <a:ext cx="152" cy="413"/>
                </a:xfrm>
                <a:custGeom>
                  <a:avLst/>
                  <a:gdLst>
                    <a:gd name="T0" fmla="*/ 0 w 762"/>
                    <a:gd name="T1" fmla="*/ 1828 h 2062"/>
                    <a:gd name="T2" fmla="*/ 762 w 762"/>
                    <a:gd name="T3" fmla="*/ 1828 h 2062"/>
                    <a:gd name="T4" fmla="*/ 762 w 762"/>
                    <a:gd name="T5" fmla="*/ 1983 h 2062"/>
                    <a:gd name="T6" fmla="*/ 760 w 762"/>
                    <a:gd name="T7" fmla="*/ 2003 h 2062"/>
                    <a:gd name="T8" fmla="*/ 751 w 762"/>
                    <a:gd name="T9" fmla="*/ 2023 h 2062"/>
                    <a:gd name="T10" fmla="*/ 739 w 762"/>
                    <a:gd name="T11" fmla="*/ 2038 h 2062"/>
                    <a:gd name="T12" fmla="*/ 724 w 762"/>
                    <a:gd name="T13" fmla="*/ 2052 h 2062"/>
                    <a:gd name="T14" fmla="*/ 704 w 762"/>
                    <a:gd name="T15" fmla="*/ 2059 h 2062"/>
                    <a:gd name="T16" fmla="*/ 682 w 762"/>
                    <a:gd name="T17" fmla="*/ 2062 h 2062"/>
                    <a:gd name="T18" fmla="*/ 80 w 762"/>
                    <a:gd name="T19" fmla="*/ 2062 h 2062"/>
                    <a:gd name="T20" fmla="*/ 59 w 762"/>
                    <a:gd name="T21" fmla="*/ 2059 h 2062"/>
                    <a:gd name="T22" fmla="*/ 39 w 762"/>
                    <a:gd name="T23" fmla="*/ 2052 h 2062"/>
                    <a:gd name="T24" fmla="*/ 23 w 762"/>
                    <a:gd name="T25" fmla="*/ 2038 h 2062"/>
                    <a:gd name="T26" fmla="*/ 11 w 762"/>
                    <a:gd name="T27" fmla="*/ 2023 h 2062"/>
                    <a:gd name="T28" fmla="*/ 3 w 762"/>
                    <a:gd name="T29" fmla="*/ 2003 h 2062"/>
                    <a:gd name="T30" fmla="*/ 0 w 762"/>
                    <a:gd name="T31" fmla="*/ 1983 h 2062"/>
                    <a:gd name="T32" fmla="*/ 0 w 762"/>
                    <a:gd name="T33" fmla="*/ 1828 h 2062"/>
                    <a:gd name="T34" fmla="*/ 488 w 762"/>
                    <a:gd name="T35" fmla="*/ 0 h 2062"/>
                    <a:gd name="T36" fmla="*/ 558 w 762"/>
                    <a:gd name="T37" fmla="*/ 0 h 2062"/>
                    <a:gd name="T38" fmla="*/ 580 w 762"/>
                    <a:gd name="T39" fmla="*/ 3 h 2062"/>
                    <a:gd name="T40" fmla="*/ 598 w 762"/>
                    <a:gd name="T41" fmla="*/ 11 h 2062"/>
                    <a:gd name="T42" fmla="*/ 615 w 762"/>
                    <a:gd name="T43" fmla="*/ 24 h 2062"/>
                    <a:gd name="T44" fmla="*/ 627 w 762"/>
                    <a:gd name="T45" fmla="*/ 40 h 2062"/>
                    <a:gd name="T46" fmla="*/ 635 w 762"/>
                    <a:gd name="T47" fmla="*/ 59 h 2062"/>
                    <a:gd name="T48" fmla="*/ 638 w 762"/>
                    <a:gd name="T49" fmla="*/ 79 h 2062"/>
                    <a:gd name="T50" fmla="*/ 638 w 762"/>
                    <a:gd name="T51" fmla="*/ 212 h 2062"/>
                    <a:gd name="T52" fmla="*/ 408 w 762"/>
                    <a:gd name="T53" fmla="*/ 212 h 2062"/>
                    <a:gd name="T54" fmla="*/ 408 w 762"/>
                    <a:gd name="T55" fmla="*/ 79 h 2062"/>
                    <a:gd name="T56" fmla="*/ 412 w 762"/>
                    <a:gd name="T57" fmla="*/ 59 h 2062"/>
                    <a:gd name="T58" fmla="*/ 419 w 762"/>
                    <a:gd name="T59" fmla="*/ 40 h 2062"/>
                    <a:gd name="T60" fmla="*/ 432 w 762"/>
                    <a:gd name="T61" fmla="*/ 24 h 2062"/>
                    <a:gd name="T62" fmla="*/ 448 w 762"/>
                    <a:gd name="T63" fmla="*/ 11 h 2062"/>
                    <a:gd name="T64" fmla="*/ 467 w 762"/>
                    <a:gd name="T65" fmla="*/ 3 h 2062"/>
                    <a:gd name="T66" fmla="*/ 488 w 762"/>
                    <a:gd name="T67" fmla="*/ 0 h 2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762" h="2062">
                      <a:moveTo>
                        <a:pt x="0" y="1828"/>
                      </a:moveTo>
                      <a:lnTo>
                        <a:pt x="762" y="1828"/>
                      </a:lnTo>
                      <a:lnTo>
                        <a:pt x="762" y="1983"/>
                      </a:lnTo>
                      <a:lnTo>
                        <a:pt x="760" y="2003"/>
                      </a:lnTo>
                      <a:lnTo>
                        <a:pt x="751" y="2023"/>
                      </a:lnTo>
                      <a:lnTo>
                        <a:pt x="739" y="2038"/>
                      </a:lnTo>
                      <a:lnTo>
                        <a:pt x="724" y="2052"/>
                      </a:lnTo>
                      <a:lnTo>
                        <a:pt x="704" y="2059"/>
                      </a:lnTo>
                      <a:lnTo>
                        <a:pt x="682" y="2062"/>
                      </a:lnTo>
                      <a:lnTo>
                        <a:pt x="80" y="2062"/>
                      </a:lnTo>
                      <a:lnTo>
                        <a:pt x="59" y="2059"/>
                      </a:lnTo>
                      <a:lnTo>
                        <a:pt x="39" y="2052"/>
                      </a:lnTo>
                      <a:lnTo>
                        <a:pt x="23" y="2038"/>
                      </a:lnTo>
                      <a:lnTo>
                        <a:pt x="11" y="2023"/>
                      </a:lnTo>
                      <a:lnTo>
                        <a:pt x="3" y="2003"/>
                      </a:lnTo>
                      <a:lnTo>
                        <a:pt x="0" y="1983"/>
                      </a:lnTo>
                      <a:lnTo>
                        <a:pt x="0" y="1828"/>
                      </a:lnTo>
                      <a:close/>
                      <a:moveTo>
                        <a:pt x="488" y="0"/>
                      </a:moveTo>
                      <a:lnTo>
                        <a:pt x="558" y="0"/>
                      </a:lnTo>
                      <a:lnTo>
                        <a:pt x="580" y="3"/>
                      </a:lnTo>
                      <a:lnTo>
                        <a:pt x="598" y="11"/>
                      </a:lnTo>
                      <a:lnTo>
                        <a:pt x="615" y="24"/>
                      </a:lnTo>
                      <a:lnTo>
                        <a:pt x="627" y="40"/>
                      </a:lnTo>
                      <a:lnTo>
                        <a:pt x="635" y="59"/>
                      </a:lnTo>
                      <a:lnTo>
                        <a:pt x="638" y="79"/>
                      </a:lnTo>
                      <a:lnTo>
                        <a:pt x="638" y="212"/>
                      </a:lnTo>
                      <a:lnTo>
                        <a:pt x="408" y="212"/>
                      </a:lnTo>
                      <a:lnTo>
                        <a:pt x="408" y="79"/>
                      </a:lnTo>
                      <a:lnTo>
                        <a:pt x="412" y="59"/>
                      </a:lnTo>
                      <a:lnTo>
                        <a:pt x="419" y="40"/>
                      </a:lnTo>
                      <a:lnTo>
                        <a:pt x="432" y="24"/>
                      </a:lnTo>
                      <a:lnTo>
                        <a:pt x="448" y="11"/>
                      </a:lnTo>
                      <a:lnTo>
                        <a:pt x="467" y="3"/>
                      </a:lnTo>
                      <a:lnTo>
                        <a:pt x="488" y="0"/>
                      </a:lnTo>
                      <a:close/>
                    </a:path>
                  </a:pathLst>
                </a:custGeom>
                <a:solidFill>
                  <a:srgbClr val="FABE3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 noChangeAspect="1"/>
            </p:cNvGrpSpPr>
            <p:nvPr/>
          </p:nvGrpSpPr>
          <p:grpSpPr bwMode="auto">
            <a:xfrm>
              <a:off x="1561223" y="785962"/>
              <a:ext cx="531950" cy="551033"/>
              <a:chOff x="2772" y="823"/>
              <a:chExt cx="446" cy="462"/>
            </a:xfrm>
          </p:grpSpPr>
          <p:sp useBgFill="1">
            <p:nvSpPr>
              <p:cNvPr id="58" name="Freeform 14"/>
              <p:cNvSpPr>
                <a:spLocks noEditPoints="1"/>
              </p:cNvSpPr>
              <p:nvPr/>
            </p:nvSpPr>
            <p:spPr bwMode="auto">
              <a:xfrm>
                <a:off x="2772" y="823"/>
                <a:ext cx="446" cy="462"/>
              </a:xfrm>
              <a:custGeom>
                <a:avLst/>
                <a:gdLst>
                  <a:gd name="T0" fmla="*/ 1573 w 2230"/>
                  <a:gd name="T1" fmla="*/ 847 h 2310"/>
                  <a:gd name="T2" fmla="*/ 1706 w 2230"/>
                  <a:gd name="T3" fmla="*/ 909 h 2310"/>
                  <a:gd name="T4" fmla="*/ 1920 w 2230"/>
                  <a:gd name="T5" fmla="*/ 964 h 2310"/>
                  <a:gd name="T6" fmla="*/ 2093 w 2230"/>
                  <a:gd name="T7" fmla="*/ 1047 h 2310"/>
                  <a:gd name="T8" fmla="*/ 2203 w 2230"/>
                  <a:gd name="T9" fmla="*/ 1157 h 2310"/>
                  <a:gd name="T10" fmla="*/ 2230 w 2230"/>
                  <a:gd name="T11" fmla="*/ 1264 h 2310"/>
                  <a:gd name="T12" fmla="*/ 2230 w 2230"/>
                  <a:gd name="T13" fmla="*/ 1373 h 2310"/>
                  <a:gd name="T14" fmla="*/ 2226 w 2230"/>
                  <a:gd name="T15" fmla="*/ 1524 h 2310"/>
                  <a:gd name="T16" fmla="*/ 2155 w 2230"/>
                  <a:gd name="T17" fmla="*/ 1651 h 2310"/>
                  <a:gd name="T18" fmla="*/ 2006 w 2230"/>
                  <a:gd name="T19" fmla="*/ 1748 h 2310"/>
                  <a:gd name="T20" fmla="*/ 1907 w 2230"/>
                  <a:gd name="T21" fmla="*/ 1846 h 2310"/>
                  <a:gd name="T22" fmla="*/ 1844 w 2230"/>
                  <a:gd name="T23" fmla="*/ 1926 h 2310"/>
                  <a:gd name="T24" fmla="*/ 1703 w 2230"/>
                  <a:gd name="T25" fmla="*/ 2111 h 2310"/>
                  <a:gd name="T26" fmla="*/ 1658 w 2230"/>
                  <a:gd name="T27" fmla="*/ 2240 h 2310"/>
                  <a:gd name="T28" fmla="*/ 1546 w 2230"/>
                  <a:gd name="T29" fmla="*/ 2308 h 2310"/>
                  <a:gd name="T30" fmla="*/ 723 w 2230"/>
                  <a:gd name="T31" fmla="*/ 2298 h 2310"/>
                  <a:gd name="T32" fmla="*/ 626 w 2230"/>
                  <a:gd name="T33" fmla="*/ 2212 h 2310"/>
                  <a:gd name="T34" fmla="*/ 599 w 2230"/>
                  <a:gd name="T35" fmla="*/ 1938 h 2310"/>
                  <a:gd name="T36" fmla="*/ 432 w 2230"/>
                  <a:gd name="T37" fmla="*/ 1912 h 2310"/>
                  <a:gd name="T38" fmla="*/ 387 w 2230"/>
                  <a:gd name="T39" fmla="*/ 1818 h 2310"/>
                  <a:gd name="T40" fmla="*/ 234 w 2230"/>
                  <a:gd name="T41" fmla="*/ 1752 h 2310"/>
                  <a:gd name="T42" fmla="*/ 79 w 2230"/>
                  <a:gd name="T43" fmla="*/ 1655 h 2310"/>
                  <a:gd name="T44" fmla="*/ 4 w 2230"/>
                  <a:gd name="T45" fmla="*/ 1525 h 2310"/>
                  <a:gd name="T46" fmla="*/ 0 w 2230"/>
                  <a:gd name="T47" fmla="*/ 1452 h 2310"/>
                  <a:gd name="T48" fmla="*/ 0 w 2230"/>
                  <a:gd name="T49" fmla="*/ 1345 h 2310"/>
                  <a:gd name="T50" fmla="*/ 0 w 2230"/>
                  <a:gd name="T51" fmla="*/ 1264 h 2310"/>
                  <a:gd name="T52" fmla="*/ 29 w 2230"/>
                  <a:gd name="T53" fmla="*/ 1153 h 2310"/>
                  <a:gd name="T54" fmla="*/ 145 w 2230"/>
                  <a:gd name="T55" fmla="*/ 1042 h 2310"/>
                  <a:gd name="T56" fmla="*/ 327 w 2230"/>
                  <a:gd name="T57" fmla="*/ 960 h 2310"/>
                  <a:gd name="T58" fmla="*/ 548 w 2230"/>
                  <a:gd name="T59" fmla="*/ 904 h 2310"/>
                  <a:gd name="T60" fmla="*/ 723 w 2230"/>
                  <a:gd name="T61" fmla="*/ 850 h 2310"/>
                  <a:gd name="T62" fmla="*/ 1209 w 2230"/>
                  <a:gd name="T63" fmla="*/ 2 h 2310"/>
                  <a:gd name="T64" fmla="*/ 1467 w 2230"/>
                  <a:gd name="T65" fmla="*/ 71 h 2310"/>
                  <a:gd name="T66" fmla="*/ 1687 w 2230"/>
                  <a:gd name="T67" fmla="*/ 224 h 2310"/>
                  <a:gd name="T68" fmla="*/ 1814 w 2230"/>
                  <a:gd name="T69" fmla="*/ 399 h 2310"/>
                  <a:gd name="T70" fmla="*/ 1801 w 2230"/>
                  <a:gd name="T71" fmla="*/ 500 h 2310"/>
                  <a:gd name="T72" fmla="*/ 1680 w 2230"/>
                  <a:gd name="T73" fmla="*/ 586 h 2310"/>
                  <a:gd name="T74" fmla="*/ 1617 w 2230"/>
                  <a:gd name="T75" fmla="*/ 623 h 2310"/>
                  <a:gd name="T76" fmla="*/ 1500 w 2230"/>
                  <a:gd name="T77" fmla="*/ 688 h 2310"/>
                  <a:gd name="T78" fmla="*/ 1439 w 2230"/>
                  <a:gd name="T79" fmla="*/ 731 h 2310"/>
                  <a:gd name="T80" fmla="*/ 1313 w 2230"/>
                  <a:gd name="T81" fmla="*/ 788 h 2310"/>
                  <a:gd name="T82" fmla="*/ 1224 w 2230"/>
                  <a:gd name="T83" fmla="*/ 748 h 2310"/>
                  <a:gd name="T84" fmla="*/ 1182 w 2230"/>
                  <a:gd name="T85" fmla="*/ 701 h 2310"/>
                  <a:gd name="T86" fmla="*/ 1101 w 2230"/>
                  <a:gd name="T87" fmla="*/ 701 h 2310"/>
                  <a:gd name="T88" fmla="*/ 1058 w 2230"/>
                  <a:gd name="T89" fmla="*/ 748 h 2310"/>
                  <a:gd name="T90" fmla="*/ 969 w 2230"/>
                  <a:gd name="T91" fmla="*/ 788 h 2310"/>
                  <a:gd name="T92" fmla="*/ 843 w 2230"/>
                  <a:gd name="T93" fmla="*/ 732 h 2310"/>
                  <a:gd name="T94" fmla="*/ 783 w 2230"/>
                  <a:gd name="T95" fmla="*/ 689 h 2310"/>
                  <a:gd name="T96" fmla="*/ 665 w 2230"/>
                  <a:gd name="T97" fmla="*/ 625 h 2310"/>
                  <a:gd name="T98" fmla="*/ 603 w 2230"/>
                  <a:gd name="T99" fmla="*/ 587 h 2310"/>
                  <a:gd name="T100" fmla="*/ 484 w 2230"/>
                  <a:gd name="T101" fmla="*/ 509 h 2310"/>
                  <a:gd name="T102" fmla="*/ 462 w 2230"/>
                  <a:gd name="T103" fmla="*/ 419 h 2310"/>
                  <a:gd name="T104" fmla="*/ 552 w 2230"/>
                  <a:gd name="T105" fmla="*/ 272 h 2310"/>
                  <a:gd name="T106" fmla="*/ 756 w 2230"/>
                  <a:gd name="T107" fmla="*/ 101 h 2310"/>
                  <a:gd name="T108" fmla="*/ 1005 w 2230"/>
                  <a:gd name="T109" fmla="*/ 10 h 2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230" h="2310">
                    <a:moveTo>
                      <a:pt x="790" y="836"/>
                    </a:moveTo>
                    <a:lnTo>
                      <a:pt x="1512" y="836"/>
                    </a:lnTo>
                    <a:lnTo>
                      <a:pt x="1543" y="839"/>
                    </a:lnTo>
                    <a:lnTo>
                      <a:pt x="1573" y="847"/>
                    </a:lnTo>
                    <a:lnTo>
                      <a:pt x="1601" y="859"/>
                    </a:lnTo>
                    <a:lnTo>
                      <a:pt x="1627" y="876"/>
                    </a:lnTo>
                    <a:lnTo>
                      <a:pt x="1650" y="898"/>
                    </a:lnTo>
                    <a:lnTo>
                      <a:pt x="1706" y="909"/>
                    </a:lnTo>
                    <a:lnTo>
                      <a:pt x="1762" y="920"/>
                    </a:lnTo>
                    <a:lnTo>
                      <a:pt x="1816" y="934"/>
                    </a:lnTo>
                    <a:lnTo>
                      <a:pt x="1870" y="949"/>
                    </a:lnTo>
                    <a:lnTo>
                      <a:pt x="1920" y="964"/>
                    </a:lnTo>
                    <a:lnTo>
                      <a:pt x="1968" y="983"/>
                    </a:lnTo>
                    <a:lnTo>
                      <a:pt x="2014" y="1002"/>
                    </a:lnTo>
                    <a:lnTo>
                      <a:pt x="2055" y="1024"/>
                    </a:lnTo>
                    <a:lnTo>
                      <a:pt x="2093" y="1047"/>
                    </a:lnTo>
                    <a:lnTo>
                      <a:pt x="2127" y="1071"/>
                    </a:lnTo>
                    <a:lnTo>
                      <a:pt x="2157" y="1097"/>
                    </a:lnTo>
                    <a:lnTo>
                      <a:pt x="2183" y="1126"/>
                    </a:lnTo>
                    <a:lnTo>
                      <a:pt x="2203" y="1157"/>
                    </a:lnTo>
                    <a:lnTo>
                      <a:pt x="2218" y="1189"/>
                    </a:lnTo>
                    <a:lnTo>
                      <a:pt x="2228" y="1223"/>
                    </a:lnTo>
                    <a:lnTo>
                      <a:pt x="2230" y="1259"/>
                    </a:lnTo>
                    <a:lnTo>
                      <a:pt x="2230" y="1264"/>
                    </a:lnTo>
                    <a:lnTo>
                      <a:pt x="2230" y="1276"/>
                    </a:lnTo>
                    <a:lnTo>
                      <a:pt x="2230" y="1319"/>
                    </a:lnTo>
                    <a:lnTo>
                      <a:pt x="2230" y="1345"/>
                    </a:lnTo>
                    <a:lnTo>
                      <a:pt x="2230" y="1373"/>
                    </a:lnTo>
                    <a:lnTo>
                      <a:pt x="2230" y="1470"/>
                    </a:lnTo>
                    <a:lnTo>
                      <a:pt x="2230" y="1483"/>
                    </a:lnTo>
                    <a:lnTo>
                      <a:pt x="2230" y="1487"/>
                    </a:lnTo>
                    <a:lnTo>
                      <a:pt x="2226" y="1524"/>
                    </a:lnTo>
                    <a:lnTo>
                      <a:pt x="2218" y="1559"/>
                    </a:lnTo>
                    <a:lnTo>
                      <a:pt x="2202" y="1592"/>
                    </a:lnTo>
                    <a:lnTo>
                      <a:pt x="2180" y="1623"/>
                    </a:lnTo>
                    <a:lnTo>
                      <a:pt x="2155" y="1651"/>
                    </a:lnTo>
                    <a:lnTo>
                      <a:pt x="2124" y="1679"/>
                    </a:lnTo>
                    <a:lnTo>
                      <a:pt x="2089" y="1703"/>
                    </a:lnTo>
                    <a:lnTo>
                      <a:pt x="2050" y="1726"/>
                    </a:lnTo>
                    <a:lnTo>
                      <a:pt x="2006" y="1748"/>
                    </a:lnTo>
                    <a:lnTo>
                      <a:pt x="1960" y="1767"/>
                    </a:lnTo>
                    <a:lnTo>
                      <a:pt x="1911" y="1785"/>
                    </a:lnTo>
                    <a:lnTo>
                      <a:pt x="1911" y="1818"/>
                    </a:lnTo>
                    <a:lnTo>
                      <a:pt x="1907" y="1846"/>
                    </a:lnTo>
                    <a:lnTo>
                      <a:pt x="1899" y="1871"/>
                    </a:lnTo>
                    <a:lnTo>
                      <a:pt x="1884" y="1893"/>
                    </a:lnTo>
                    <a:lnTo>
                      <a:pt x="1866" y="1912"/>
                    </a:lnTo>
                    <a:lnTo>
                      <a:pt x="1844" y="1926"/>
                    </a:lnTo>
                    <a:lnTo>
                      <a:pt x="1819" y="1935"/>
                    </a:lnTo>
                    <a:lnTo>
                      <a:pt x="1791" y="1938"/>
                    </a:lnTo>
                    <a:lnTo>
                      <a:pt x="1703" y="1938"/>
                    </a:lnTo>
                    <a:lnTo>
                      <a:pt x="1703" y="2111"/>
                    </a:lnTo>
                    <a:lnTo>
                      <a:pt x="1700" y="2147"/>
                    </a:lnTo>
                    <a:lnTo>
                      <a:pt x="1691" y="2181"/>
                    </a:lnTo>
                    <a:lnTo>
                      <a:pt x="1677" y="2212"/>
                    </a:lnTo>
                    <a:lnTo>
                      <a:pt x="1658" y="2240"/>
                    </a:lnTo>
                    <a:lnTo>
                      <a:pt x="1635" y="2264"/>
                    </a:lnTo>
                    <a:lnTo>
                      <a:pt x="1608" y="2284"/>
                    </a:lnTo>
                    <a:lnTo>
                      <a:pt x="1578" y="2298"/>
                    </a:lnTo>
                    <a:lnTo>
                      <a:pt x="1546" y="2308"/>
                    </a:lnTo>
                    <a:lnTo>
                      <a:pt x="1512" y="2310"/>
                    </a:lnTo>
                    <a:lnTo>
                      <a:pt x="790" y="2310"/>
                    </a:lnTo>
                    <a:lnTo>
                      <a:pt x="756" y="2308"/>
                    </a:lnTo>
                    <a:lnTo>
                      <a:pt x="723" y="2298"/>
                    </a:lnTo>
                    <a:lnTo>
                      <a:pt x="694" y="2284"/>
                    </a:lnTo>
                    <a:lnTo>
                      <a:pt x="667" y="2264"/>
                    </a:lnTo>
                    <a:lnTo>
                      <a:pt x="644" y="2240"/>
                    </a:lnTo>
                    <a:lnTo>
                      <a:pt x="626" y="2212"/>
                    </a:lnTo>
                    <a:lnTo>
                      <a:pt x="611" y="2181"/>
                    </a:lnTo>
                    <a:lnTo>
                      <a:pt x="603" y="2147"/>
                    </a:lnTo>
                    <a:lnTo>
                      <a:pt x="599" y="2111"/>
                    </a:lnTo>
                    <a:lnTo>
                      <a:pt x="599" y="1938"/>
                    </a:lnTo>
                    <a:lnTo>
                      <a:pt x="507" y="1938"/>
                    </a:lnTo>
                    <a:lnTo>
                      <a:pt x="479" y="1935"/>
                    </a:lnTo>
                    <a:lnTo>
                      <a:pt x="454" y="1926"/>
                    </a:lnTo>
                    <a:lnTo>
                      <a:pt x="432" y="1912"/>
                    </a:lnTo>
                    <a:lnTo>
                      <a:pt x="414" y="1893"/>
                    </a:lnTo>
                    <a:lnTo>
                      <a:pt x="399" y="1871"/>
                    </a:lnTo>
                    <a:lnTo>
                      <a:pt x="391" y="1846"/>
                    </a:lnTo>
                    <a:lnTo>
                      <a:pt x="387" y="1818"/>
                    </a:lnTo>
                    <a:lnTo>
                      <a:pt x="387" y="1806"/>
                    </a:lnTo>
                    <a:lnTo>
                      <a:pt x="334" y="1790"/>
                    </a:lnTo>
                    <a:lnTo>
                      <a:pt x="282" y="1772"/>
                    </a:lnTo>
                    <a:lnTo>
                      <a:pt x="234" y="1752"/>
                    </a:lnTo>
                    <a:lnTo>
                      <a:pt x="189" y="1731"/>
                    </a:lnTo>
                    <a:lnTo>
                      <a:pt x="149" y="1707"/>
                    </a:lnTo>
                    <a:lnTo>
                      <a:pt x="112" y="1681"/>
                    </a:lnTo>
                    <a:lnTo>
                      <a:pt x="79" y="1655"/>
                    </a:lnTo>
                    <a:lnTo>
                      <a:pt x="52" y="1626"/>
                    </a:lnTo>
                    <a:lnTo>
                      <a:pt x="31" y="1594"/>
                    </a:lnTo>
                    <a:lnTo>
                      <a:pt x="14" y="1561"/>
                    </a:lnTo>
                    <a:lnTo>
                      <a:pt x="4" y="1525"/>
                    </a:lnTo>
                    <a:lnTo>
                      <a:pt x="0" y="1487"/>
                    </a:lnTo>
                    <a:lnTo>
                      <a:pt x="0" y="1483"/>
                    </a:lnTo>
                    <a:lnTo>
                      <a:pt x="0" y="1470"/>
                    </a:lnTo>
                    <a:lnTo>
                      <a:pt x="0" y="1452"/>
                    </a:lnTo>
                    <a:lnTo>
                      <a:pt x="0" y="1429"/>
                    </a:lnTo>
                    <a:lnTo>
                      <a:pt x="0" y="1402"/>
                    </a:lnTo>
                    <a:lnTo>
                      <a:pt x="0" y="1373"/>
                    </a:lnTo>
                    <a:lnTo>
                      <a:pt x="0" y="1345"/>
                    </a:lnTo>
                    <a:lnTo>
                      <a:pt x="0" y="1319"/>
                    </a:lnTo>
                    <a:lnTo>
                      <a:pt x="0" y="1296"/>
                    </a:lnTo>
                    <a:lnTo>
                      <a:pt x="0" y="1276"/>
                    </a:lnTo>
                    <a:lnTo>
                      <a:pt x="0" y="1264"/>
                    </a:lnTo>
                    <a:lnTo>
                      <a:pt x="0" y="1259"/>
                    </a:lnTo>
                    <a:lnTo>
                      <a:pt x="4" y="1222"/>
                    </a:lnTo>
                    <a:lnTo>
                      <a:pt x="14" y="1187"/>
                    </a:lnTo>
                    <a:lnTo>
                      <a:pt x="29" y="1153"/>
                    </a:lnTo>
                    <a:lnTo>
                      <a:pt x="51" y="1123"/>
                    </a:lnTo>
                    <a:lnTo>
                      <a:pt x="78" y="1094"/>
                    </a:lnTo>
                    <a:lnTo>
                      <a:pt x="109" y="1067"/>
                    </a:lnTo>
                    <a:lnTo>
                      <a:pt x="145" y="1042"/>
                    </a:lnTo>
                    <a:lnTo>
                      <a:pt x="185" y="1019"/>
                    </a:lnTo>
                    <a:lnTo>
                      <a:pt x="229" y="997"/>
                    </a:lnTo>
                    <a:lnTo>
                      <a:pt x="276" y="978"/>
                    </a:lnTo>
                    <a:lnTo>
                      <a:pt x="327" y="960"/>
                    </a:lnTo>
                    <a:lnTo>
                      <a:pt x="379" y="944"/>
                    </a:lnTo>
                    <a:lnTo>
                      <a:pt x="433" y="928"/>
                    </a:lnTo>
                    <a:lnTo>
                      <a:pt x="490" y="915"/>
                    </a:lnTo>
                    <a:lnTo>
                      <a:pt x="548" y="904"/>
                    </a:lnTo>
                    <a:lnTo>
                      <a:pt x="607" y="893"/>
                    </a:lnTo>
                    <a:lnTo>
                      <a:pt x="667" y="885"/>
                    </a:lnTo>
                    <a:lnTo>
                      <a:pt x="693" y="864"/>
                    </a:lnTo>
                    <a:lnTo>
                      <a:pt x="723" y="850"/>
                    </a:lnTo>
                    <a:lnTo>
                      <a:pt x="756" y="839"/>
                    </a:lnTo>
                    <a:lnTo>
                      <a:pt x="790" y="836"/>
                    </a:lnTo>
                    <a:close/>
                    <a:moveTo>
                      <a:pt x="1141" y="0"/>
                    </a:moveTo>
                    <a:lnTo>
                      <a:pt x="1209" y="2"/>
                    </a:lnTo>
                    <a:lnTo>
                      <a:pt x="1276" y="10"/>
                    </a:lnTo>
                    <a:lnTo>
                      <a:pt x="1341" y="25"/>
                    </a:lnTo>
                    <a:lnTo>
                      <a:pt x="1405" y="46"/>
                    </a:lnTo>
                    <a:lnTo>
                      <a:pt x="1467" y="71"/>
                    </a:lnTo>
                    <a:lnTo>
                      <a:pt x="1526" y="101"/>
                    </a:lnTo>
                    <a:lnTo>
                      <a:pt x="1583" y="137"/>
                    </a:lnTo>
                    <a:lnTo>
                      <a:pt x="1636" y="179"/>
                    </a:lnTo>
                    <a:lnTo>
                      <a:pt x="1687" y="224"/>
                    </a:lnTo>
                    <a:lnTo>
                      <a:pt x="1729" y="272"/>
                    </a:lnTo>
                    <a:lnTo>
                      <a:pt x="1768" y="321"/>
                    </a:lnTo>
                    <a:lnTo>
                      <a:pt x="1803" y="374"/>
                    </a:lnTo>
                    <a:lnTo>
                      <a:pt x="1814" y="399"/>
                    </a:lnTo>
                    <a:lnTo>
                      <a:pt x="1820" y="425"/>
                    </a:lnTo>
                    <a:lnTo>
                      <a:pt x="1819" y="452"/>
                    </a:lnTo>
                    <a:lnTo>
                      <a:pt x="1813" y="477"/>
                    </a:lnTo>
                    <a:lnTo>
                      <a:pt x="1801" y="500"/>
                    </a:lnTo>
                    <a:lnTo>
                      <a:pt x="1784" y="521"/>
                    </a:lnTo>
                    <a:lnTo>
                      <a:pt x="1762" y="538"/>
                    </a:lnTo>
                    <a:lnTo>
                      <a:pt x="1698" y="576"/>
                    </a:lnTo>
                    <a:lnTo>
                      <a:pt x="1680" y="586"/>
                    </a:lnTo>
                    <a:lnTo>
                      <a:pt x="1660" y="591"/>
                    </a:lnTo>
                    <a:lnTo>
                      <a:pt x="1641" y="593"/>
                    </a:lnTo>
                    <a:lnTo>
                      <a:pt x="1630" y="609"/>
                    </a:lnTo>
                    <a:lnTo>
                      <a:pt x="1617" y="623"/>
                    </a:lnTo>
                    <a:lnTo>
                      <a:pt x="1600" y="634"/>
                    </a:lnTo>
                    <a:lnTo>
                      <a:pt x="1536" y="674"/>
                    </a:lnTo>
                    <a:lnTo>
                      <a:pt x="1518" y="683"/>
                    </a:lnTo>
                    <a:lnTo>
                      <a:pt x="1500" y="688"/>
                    </a:lnTo>
                    <a:lnTo>
                      <a:pt x="1479" y="690"/>
                    </a:lnTo>
                    <a:lnTo>
                      <a:pt x="1468" y="706"/>
                    </a:lnTo>
                    <a:lnTo>
                      <a:pt x="1455" y="720"/>
                    </a:lnTo>
                    <a:lnTo>
                      <a:pt x="1439" y="731"/>
                    </a:lnTo>
                    <a:lnTo>
                      <a:pt x="1374" y="770"/>
                    </a:lnTo>
                    <a:lnTo>
                      <a:pt x="1355" y="779"/>
                    </a:lnTo>
                    <a:lnTo>
                      <a:pt x="1334" y="785"/>
                    </a:lnTo>
                    <a:lnTo>
                      <a:pt x="1313" y="788"/>
                    </a:lnTo>
                    <a:lnTo>
                      <a:pt x="1283" y="784"/>
                    </a:lnTo>
                    <a:lnTo>
                      <a:pt x="1261" y="776"/>
                    </a:lnTo>
                    <a:lnTo>
                      <a:pt x="1241" y="764"/>
                    </a:lnTo>
                    <a:lnTo>
                      <a:pt x="1224" y="748"/>
                    </a:lnTo>
                    <a:lnTo>
                      <a:pt x="1211" y="729"/>
                    </a:lnTo>
                    <a:lnTo>
                      <a:pt x="1205" y="720"/>
                    </a:lnTo>
                    <a:lnTo>
                      <a:pt x="1199" y="713"/>
                    </a:lnTo>
                    <a:lnTo>
                      <a:pt x="1182" y="701"/>
                    </a:lnTo>
                    <a:lnTo>
                      <a:pt x="1162" y="692"/>
                    </a:lnTo>
                    <a:lnTo>
                      <a:pt x="1141" y="690"/>
                    </a:lnTo>
                    <a:lnTo>
                      <a:pt x="1120" y="692"/>
                    </a:lnTo>
                    <a:lnTo>
                      <a:pt x="1101" y="701"/>
                    </a:lnTo>
                    <a:lnTo>
                      <a:pt x="1084" y="713"/>
                    </a:lnTo>
                    <a:lnTo>
                      <a:pt x="1078" y="720"/>
                    </a:lnTo>
                    <a:lnTo>
                      <a:pt x="1072" y="729"/>
                    </a:lnTo>
                    <a:lnTo>
                      <a:pt x="1058" y="748"/>
                    </a:lnTo>
                    <a:lnTo>
                      <a:pt x="1040" y="764"/>
                    </a:lnTo>
                    <a:lnTo>
                      <a:pt x="1021" y="776"/>
                    </a:lnTo>
                    <a:lnTo>
                      <a:pt x="998" y="784"/>
                    </a:lnTo>
                    <a:lnTo>
                      <a:pt x="969" y="788"/>
                    </a:lnTo>
                    <a:lnTo>
                      <a:pt x="947" y="785"/>
                    </a:lnTo>
                    <a:lnTo>
                      <a:pt x="927" y="781"/>
                    </a:lnTo>
                    <a:lnTo>
                      <a:pt x="907" y="771"/>
                    </a:lnTo>
                    <a:lnTo>
                      <a:pt x="843" y="732"/>
                    </a:lnTo>
                    <a:lnTo>
                      <a:pt x="827" y="721"/>
                    </a:lnTo>
                    <a:lnTo>
                      <a:pt x="813" y="707"/>
                    </a:lnTo>
                    <a:lnTo>
                      <a:pt x="802" y="691"/>
                    </a:lnTo>
                    <a:lnTo>
                      <a:pt x="783" y="689"/>
                    </a:lnTo>
                    <a:lnTo>
                      <a:pt x="763" y="683"/>
                    </a:lnTo>
                    <a:lnTo>
                      <a:pt x="746" y="674"/>
                    </a:lnTo>
                    <a:lnTo>
                      <a:pt x="681" y="636"/>
                    </a:lnTo>
                    <a:lnTo>
                      <a:pt x="665" y="625"/>
                    </a:lnTo>
                    <a:lnTo>
                      <a:pt x="651" y="610"/>
                    </a:lnTo>
                    <a:lnTo>
                      <a:pt x="640" y="594"/>
                    </a:lnTo>
                    <a:lnTo>
                      <a:pt x="621" y="592"/>
                    </a:lnTo>
                    <a:lnTo>
                      <a:pt x="603" y="587"/>
                    </a:lnTo>
                    <a:lnTo>
                      <a:pt x="584" y="579"/>
                    </a:lnTo>
                    <a:lnTo>
                      <a:pt x="519" y="540"/>
                    </a:lnTo>
                    <a:lnTo>
                      <a:pt x="501" y="526"/>
                    </a:lnTo>
                    <a:lnTo>
                      <a:pt x="484" y="509"/>
                    </a:lnTo>
                    <a:lnTo>
                      <a:pt x="472" y="488"/>
                    </a:lnTo>
                    <a:lnTo>
                      <a:pt x="465" y="466"/>
                    </a:lnTo>
                    <a:lnTo>
                      <a:pt x="461" y="443"/>
                    </a:lnTo>
                    <a:lnTo>
                      <a:pt x="462" y="419"/>
                    </a:lnTo>
                    <a:lnTo>
                      <a:pt x="468" y="397"/>
                    </a:lnTo>
                    <a:lnTo>
                      <a:pt x="478" y="376"/>
                    </a:lnTo>
                    <a:lnTo>
                      <a:pt x="513" y="322"/>
                    </a:lnTo>
                    <a:lnTo>
                      <a:pt x="552" y="272"/>
                    </a:lnTo>
                    <a:lnTo>
                      <a:pt x="595" y="224"/>
                    </a:lnTo>
                    <a:lnTo>
                      <a:pt x="645" y="179"/>
                    </a:lnTo>
                    <a:lnTo>
                      <a:pt x="699" y="137"/>
                    </a:lnTo>
                    <a:lnTo>
                      <a:pt x="756" y="101"/>
                    </a:lnTo>
                    <a:lnTo>
                      <a:pt x="814" y="71"/>
                    </a:lnTo>
                    <a:lnTo>
                      <a:pt x="876" y="46"/>
                    </a:lnTo>
                    <a:lnTo>
                      <a:pt x="940" y="25"/>
                    </a:lnTo>
                    <a:lnTo>
                      <a:pt x="1005" y="10"/>
                    </a:lnTo>
                    <a:lnTo>
                      <a:pt x="1073" y="2"/>
                    </a:lnTo>
                    <a:lnTo>
                      <a:pt x="1141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5"/>
              <p:cNvSpPr>
                <a:spLocks noEditPoints="1"/>
              </p:cNvSpPr>
              <p:nvPr/>
            </p:nvSpPr>
            <p:spPr bwMode="auto">
              <a:xfrm>
                <a:off x="2916" y="1014"/>
                <a:ext cx="173" cy="247"/>
              </a:xfrm>
              <a:custGeom>
                <a:avLst/>
                <a:gdLst>
                  <a:gd name="T0" fmla="*/ 430 w 864"/>
                  <a:gd name="T1" fmla="*/ 62 h 1234"/>
                  <a:gd name="T2" fmla="*/ 395 w 864"/>
                  <a:gd name="T3" fmla="*/ 64 h 1234"/>
                  <a:gd name="T4" fmla="*/ 362 w 864"/>
                  <a:gd name="T5" fmla="*/ 75 h 1234"/>
                  <a:gd name="T6" fmla="*/ 333 w 864"/>
                  <a:gd name="T7" fmla="*/ 91 h 1234"/>
                  <a:gd name="T8" fmla="*/ 307 w 864"/>
                  <a:gd name="T9" fmla="*/ 112 h 1234"/>
                  <a:gd name="T10" fmla="*/ 286 w 864"/>
                  <a:gd name="T11" fmla="*/ 138 h 1234"/>
                  <a:gd name="T12" fmla="*/ 269 w 864"/>
                  <a:gd name="T13" fmla="*/ 168 h 1234"/>
                  <a:gd name="T14" fmla="*/ 260 w 864"/>
                  <a:gd name="T15" fmla="*/ 201 h 1234"/>
                  <a:gd name="T16" fmla="*/ 256 w 864"/>
                  <a:gd name="T17" fmla="*/ 236 h 1234"/>
                  <a:gd name="T18" fmla="*/ 260 w 864"/>
                  <a:gd name="T19" fmla="*/ 271 h 1234"/>
                  <a:gd name="T20" fmla="*/ 269 w 864"/>
                  <a:gd name="T21" fmla="*/ 303 h 1234"/>
                  <a:gd name="T22" fmla="*/ 286 w 864"/>
                  <a:gd name="T23" fmla="*/ 332 h 1234"/>
                  <a:gd name="T24" fmla="*/ 307 w 864"/>
                  <a:gd name="T25" fmla="*/ 359 h 1234"/>
                  <a:gd name="T26" fmla="*/ 333 w 864"/>
                  <a:gd name="T27" fmla="*/ 380 h 1234"/>
                  <a:gd name="T28" fmla="*/ 362 w 864"/>
                  <a:gd name="T29" fmla="*/ 395 h 1234"/>
                  <a:gd name="T30" fmla="*/ 395 w 864"/>
                  <a:gd name="T31" fmla="*/ 406 h 1234"/>
                  <a:gd name="T32" fmla="*/ 430 w 864"/>
                  <a:gd name="T33" fmla="*/ 410 h 1234"/>
                  <a:gd name="T34" fmla="*/ 465 w 864"/>
                  <a:gd name="T35" fmla="*/ 406 h 1234"/>
                  <a:gd name="T36" fmla="*/ 498 w 864"/>
                  <a:gd name="T37" fmla="*/ 395 h 1234"/>
                  <a:gd name="T38" fmla="*/ 528 w 864"/>
                  <a:gd name="T39" fmla="*/ 380 h 1234"/>
                  <a:gd name="T40" fmla="*/ 553 w 864"/>
                  <a:gd name="T41" fmla="*/ 359 h 1234"/>
                  <a:gd name="T42" fmla="*/ 575 w 864"/>
                  <a:gd name="T43" fmla="*/ 332 h 1234"/>
                  <a:gd name="T44" fmla="*/ 591 w 864"/>
                  <a:gd name="T45" fmla="*/ 303 h 1234"/>
                  <a:gd name="T46" fmla="*/ 601 w 864"/>
                  <a:gd name="T47" fmla="*/ 271 h 1234"/>
                  <a:gd name="T48" fmla="*/ 604 w 864"/>
                  <a:gd name="T49" fmla="*/ 236 h 1234"/>
                  <a:gd name="T50" fmla="*/ 601 w 864"/>
                  <a:gd name="T51" fmla="*/ 201 h 1234"/>
                  <a:gd name="T52" fmla="*/ 591 w 864"/>
                  <a:gd name="T53" fmla="*/ 168 h 1234"/>
                  <a:gd name="T54" fmla="*/ 575 w 864"/>
                  <a:gd name="T55" fmla="*/ 138 h 1234"/>
                  <a:gd name="T56" fmla="*/ 553 w 864"/>
                  <a:gd name="T57" fmla="*/ 112 h 1234"/>
                  <a:gd name="T58" fmla="*/ 528 w 864"/>
                  <a:gd name="T59" fmla="*/ 91 h 1234"/>
                  <a:gd name="T60" fmla="*/ 498 w 864"/>
                  <a:gd name="T61" fmla="*/ 75 h 1234"/>
                  <a:gd name="T62" fmla="*/ 465 w 864"/>
                  <a:gd name="T63" fmla="*/ 64 h 1234"/>
                  <a:gd name="T64" fmla="*/ 430 w 864"/>
                  <a:gd name="T65" fmla="*/ 62 h 1234"/>
                  <a:gd name="T66" fmla="*/ 71 w 864"/>
                  <a:gd name="T67" fmla="*/ 0 h 1234"/>
                  <a:gd name="T68" fmla="*/ 793 w 864"/>
                  <a:gd name="T69" fmla="*/ 0 h 1234"/>
                  <a:gd name="T70" fmla="*/ 812 w 864"/>
                  <a:gd name="T71" fmla="*/ 2 h 1234"/>
                  <a:gd name="T72" fmla="*/ 829 w 864"/>
                  <a:gd name="T73" fmla="*/ 11 h 1234"/>
                  <a:gd name="T74" fmla="*/ 844 w 864"/>
                  <a:gd name="T75" fmla="*/ 23 h 1234"/>
                  <a:gd name="T76" fmla="*/ 854 w 864"/>
                  <a:gd name="T77" fmla="*/ 39 h 1234"/>
                  <a:gd name="T78" fmla="*/ 862 w 864"/>
                  <a:gd name="T79" fmla="*/ 58 h 1234"/>
                  <a:gd name="T80" fmla="*/ 864 w 864"/>
                  <a:gd name="T81" fmla="*/ 80 h 1234"/>
                  <a:gd name="T82" fmla="*/ 864 w 864"/>
                  <a:gd name="T83" fmla="*/ 1155 h 1234"/>
                  <a:gd name="T84" fmla="*/ 862 w 864"/>
                  <a:gd name="T85" fmla="*/ 1176 h 1234"/>
                  <a:gd name="T86" fmla="*/ 854 w 864"/>
                  <a:gd name="T87" fmla="*/ 1196 h 1234"/>
                  <a:gd name="T88" fmla="*/ 844 w 864"/>
                  <a:gd name="T89" fmla="*/ 1211 h 1234"/>
                  <a:gd name="T90" fmla="*/ 829 w 864"/>
                  <a:gd name="T91" fmla="*/ 1224 h 1234"/>
                  <a:gd name="T92" fmla="*/ 812 w 864"/>
                  <a:gd name="T93" fmla="*/ 1232 h 1234"/>
                  <a:gd name="T94" fmla="*/ 793 w 864"/>
                  <a:gd name="T95" fmla="*/ 1234 h 1234"/>
                  <a:gd name="T96" fmla="*/ 71 w 864"/>
                  <a:gd name="T97" fmla="*/ 1234 h 1234"/>
                  <a:gd name="T98" fmla="*/ 53 w 864"/>
                  <a:gd name="T99" fmla="*/ 1232 h 1234"/>
                  <a:gd name="T100" fmla="*/ 35 w 864"/>
                  <a:gd name="T101" fmla="*/ 1224 h 1234"/>
                  <a:gd name="T102" fmla="*/ 20 w 864"/>
                  <a:gd name="T103" fmla="*/ 1211 h 1234"/>
                  <a:gd name="T104" fmla="*/ 9 w 864"/>
                  <a:gd name="T105" fmla="*/ 1196 h 1234"/>
                  <a:gd name="T106" fmla="*/ 2 w 864"/>
                  <a:gd name="T107" fmla="*/ 1176 h 1234"/>
                  <a:gd name="T108" fmla="*/ 0 w 864"/>
                  <a:gd name="T109" fmla="*/ 1155 h 1234"/>
                  <a:gd name="T110" fmla="*/ 0 w 864"/>
                  <a:gd name="T111" fmla="*/ 80 h 1234"/>
                  <a:gd name="T112" fmla="*/ 2 w 864"/>
                  <a:gd name="T113" fmla="*/ 58 h 1234"/>
                  <a:gd name="T114" fmla="*/ 9 w 864"/>
                  <a:gd name="T115" fmla="*/ 39 h 1234"/>
                  <a:gd name="T116" fmla="*/ 20 w 864"/>
                  <a:gd name="T117" fmla="*/ 23 h 1234"/>
                  <a:gd name="T118" fmla="*/ 35 w 864"/>
                  <a:gd name="T119" fmla="*/ 11 h 1234"/>
                  <a:gd name="T120" fmla="*/ 53 w 864"/>
                  <a:gd name="T121" fmla="*/ 2 h 1234"/>
                  <a:gd name="T122" fmla="*/ 71 w 864"/>
                  <a:gd name="T123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64" h="1234">
                    <a:moveTo>
                      <a:pt x="430" y="62"/>
                    </a:moveTo>
                    <a:lnTo>
                      <a:pt x="395" y="64"/>
                    </a:lnTo>
                    <a:lnTo>
                      <a:pt x="362" y="75"/>
                    </a:lnTo>
                    <a:lnTo>
                      <a:pt x="333" y="91"/>
                    </a:lnTo>
                    <a:lnTo>
                      <a:pt x="307" y="112"/>
                    </a:lnTo>
                    <a:lnTo>
                      <a:pt x="286" y="138"/>
                    </a:lnTo>
                    <a:lnTo>
                      <a:pt x="269" y="168"/>
                    </a:lnTo>
                    <a:lnTo>
                      <a:pt x="260" y="201"/>
                    </a:lnTo>
                    <a:lnTo>
                      <a:pt x="256" y="236"/>
                    </a:lnTo>
                    <a:lnTo>
                      <a:pt x="260" y="271"/>
                    </a:lnTo>
                    <a:lnTo>
                      <a:pt x="269" y="303"/>
                    </a:lnTo>
                    <a:lnTo>
                      <a:pt x="286" y="332"/>
                    </a:lnTo>
                    <a:lnTo>
                      <a:pt x="307" y="359"/>
                    </a:lnTo>
                    <a:lnTo>
                      <a:pt x="333" y="380"/>
                    </a:lnTo>
                    <a:lnTo>
                      <a:pt x="362" y="395"/>
                    </a:lnTo>
                    <a:lnTo>
                      <a:pt x="395" y="406"/>
                    </a:lnTo>
                    <a:lnTo>
                      <a:pt x="430" y="410"/>
                    </a:lnTo>
                    <a:lnTo>
                      <a:pt x="465" y="406"/>
                    </a:lnTo>
                    <a:lnTo>
                      <a:pt x="498" y="395"/>
                    </a:lnTo>
                    <a:lnTo>
                      <a:pt x="528" y="380"/>
                    </a:lnTo>
                    <a:lnTo>
                      <a:pt x="553" y="359"/>
                    </a:lnTo>
                    <a:lnTo>
                      <a:pt x="575" y="332"/>
                    </a:lnTo>
                    <a:lnTo>
                      <a:pt x="591" y="303"/>
                    </a:lnTo>
                    <a:lnTo>
                      <a:pt x="601" y="271"/>
                    </a:lnTo>
                    <a:lnTo>
                      <a:pt x="604" y="236"/>
                    </a:lnTo>
                    <a:lnTo>
                      <a:pt x="601" y="201"/>
                    </a:lnTo>
                    <a:lnTo>
                      <a:pt x="591" y="168"/>
                    </a:lnTo>
                    <a:lnTo>
                      <a:pt x="575" y="138"/>
                    </a:lnTo>
                    <a:lnTo>
                      <a:pt x="553" y="112"/>
                    </a:lnTo>
                    <a:lnTo>
                      <a:pt x="528" y="91"/>
                    </a:lnTo>
                    <a:lnTo>
                      <a:pt x="498" y="75"/>
                    </a:lnTo>
                    <a:lnTo>
                      <a:pt x="465" y="64"/>
                    </a:lnTo>
                    <a:lnTo>
                      <a:pt x="430" y="62"/>
                    </a:lnTo>
                    <a:close/>
                    <a:moveTo>
                      <a:pt x="71" y="0"/>
                    </a:moveTo>
                    <a:lnTo>
                      <a:pt x="793" y="0"/>
                    </a:lnTo>
                    <a:lnTo>
                      <a:pt x="812" y="2"/>
                    </a:lnTo>
                    <a:lnTo>
                      <a:pt x="829" y="11"/>
                    </a:lnTo>
                    <a:lnTo>
                      <a:pt x="844" y="23"/>
                    </a:lnTo>
                    <a:lnTo>
                      <a:pt x="854" y="39"/>
                    </a:lnTo>
                    <a:lnTo>
                      <a:pt x="862" y="58"/>
                    </a:lnTo>
                    <a:lnTo>
                      <a:pt x="864" y="80"/>
                    </a:lnTo>
                    <a:lnTo>
                      <a:pt x="864" y="1155"/>
                    </a:lnTo>
                    <a:lnTo>
                      <a:pt x="862" y="1176"/>
                    </a:lnTo>
                    <a:lnTo>
                      <a:pt x="854" y="1196"/>
                    </a:lnTo>
                    <a:lnTo>
                      <a:pt x="844" y="1211"/>
                    </a:lnTo>
                    <a:lnTo>
                      <a:pt x="829" y="1224"/>
                    </a:lnTo>
                    <a:lnTo>
                      <a:pt x="812" y="1232"/>
                    </a:lnTo>
                    <a:lnTo>
                      <a:pt x="793" y="1234"/>
                    </a:lnTo>
                    <a:lnTo>
                      <a:pt x="71" y="1234"/>
                    </a:lnTo>
                    <a:lnTo>
                      <a:pt x="53" y="1232"/>
                    </a:lnTo>
                    <a:lnTo>
                      <a:pt x="35" y="1224"/>
                    </a:lnTo>
                    <a:lnTo>
                      <a:pt x="20" y="1211"/>
                    </a:lnTo>
                    <a:lnTo>
                      <a:pt x="9" y="1196"/>
                    </a:lnTo>
                    <a:lnTo>
                      <a:pt x="2" y="1176"/>
                    </a:lnTo>
                    <a:lnTo>
                      <a:pt x="0" y="1155"/>
                    </a:lnTo>
                    <a:lnTo>
                      <a:pt x="0" y="80"/>
                    </a:lnTo>
                    <a:lnTo>
                      <a:pt x="2" y="58"/>
                    </a:lnTo>
                    <a:lnTo>
                      <a:pt x="9" y="39"/>
                    </a:lnTo>
                    <a:lnTo>
                      <a:pt x="20" y="23"/>
                    </a:lnTo>
                    <a:lnTo>
                      <a:pt x="35" y="11"/>
                    </a:lnTo>
                    <a:lnTo>
                      <a:pt x="53" y="2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6F9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6"/>
              <p:cNvSpPr>
                <a:spLocks noEditPoints="1"/>
              </p:cNvSpPr>
              <p:nvPr/>
            </p:nvSpPr>
            <p:spPr bwMode="auto">
              <a:xfrm>
                <a:off x="2796" y="846"/>
                <a:ext cx="398" cy="340"/>
              </a:xfrm>
              <a:custGeom>
                <a:avLst/>
                <a:gdLst>
                  <a:gd name="T0" fmla="*/ 1583 w 1990"/>
                  <a:gd name="T1" fmla="*/ 1699 h 1699"/>
                  <a:gd name="T2" fmla="*/ 479 w 1990"/>
                  <a:gd name="T3" fmla="*/ 1699 h 1699"/>
                  <a:gd name="T4" fmla="*/ 1052 w 1990"/>
                  <a:gd name="T5" fmla="*/ 989 h 1699"/>
                  <a:gd name="T6" fmla="*/ 1112 w 1990"/>
                  <a:gd name="T7" fmla="*/ 1050 h 1699"/>
                  <a:gd name="T8" fmla="*/ 1091 w 1990"/>
                  <a:gd name="T9" fmla="*/ 1133 h 1699"/>
                  <a:gd name="T10" fmla="*/ 1006 w 1990"/>
                  <a:gd name="T11" fmla="*/ 1156 h 1699"/>
                  <a:gd name="T12" fmla="*/ 946 w 1990"/>
                  <a:gd name="T13" fmla="*/ 1096 h 1699"/>
                  <a:gd name="T14" fmla="*/ 969 w 1990"/>
                  <a:gd name="T15" fmla="*/ 1011 h 1699"/>
                  <a:gd name="T16" fmla="*/ 1583 w 1990"/>
                  <a:gd name="T17" fmla="*/ 910 h 1699"/>
                  <a:gd name="T18" fmla="*/ 1814 w 1990"/>
                  <a:gd name="T19" fmla="*/ 978 h 1699"/>
                  <a:gd name="T20" fmla="*/ 1956 w 1990"/>
                  <a:gd name="T21" fmla="*/ 1065 h 1699"/>
                  <a:gd name="T22" fmla="*/ 1990 w 1990"/>
                  <a:gd name="T23" fmla="*/ 1143 h 1699"/>
                  <a:gd name="T24" fmla="*/ 1990 w 1990"/>
                  <a:gd name="T25" fmla="*/ 1368 h 1699"/>
                  <a:gd name="T26" fmla="*/ 1937 w 1990"/>
                  <a:gd name="T27" fmla="*/ 1461 h 1699"/>
                  <a:gd name="T28" fmla="*/ 1791 w 1990"/>
                  <a:gd name="T29" fmla="*/ 1541 h 1699"/>
                  <a:gd name="T30" fmla="*/ 1808 w 1990"/>
                  <a:gd name="T31" fmla="*/ 1207 h 1699"/>
                  <a:gd name="T32" fmla="*/ 1837 w 1990"/>
                  <a:gd name="T33" fmla="*/ 1119 h 1699"/>
                  <a:gd name="T34" fmla="*/ 1756 w 1990"/>
                  <a:gd name="T35" fmla="*/ 1035 h 1699"/>
                  <a:gd name="T36" fmla="*/ 1583 w 1990"/>
                  <a:gd name="T37" fmla="*/ 966 h 1699"/>
                  <a:gd name="T38" fmla="*/ 481 w 1990"/>
                  <a:gd name="T39" fmla="*/ 896 h 1699"/>
                  <a:gd name="T40" fmla="*/ 421 w 1990"/>
                  <a:gd name="T41" fmla="*/ 963 h 1699"/>
                  <a:gd name="T42" fmla="*/ 240 w 1990"/>
                  <a:gd name="T43" fmla="*/ 1032 h 1699"/>
                  <a:gd name="T44" fmla="*/ 155 w 1990"/>
                  <a:gd name="T45" fmla="*/ 1117 h 1699"/>
                  <a:gd name="T46" fmla="*/ 181 w 1990"/>
                  <a:gd name="T47" fmla="*/ 1206 h 1699"/>
                  <a:gd name="T48" fmla="*/ 267 w 1990"/>
                  <a:gd name="T49" fmla="*/ 1265 h 1699"/>
                  <a:gd name="T50" fmla="*/ 125 w 1990"/>
                  <a:gd name="T51" fmla="*/ 1507 h 1699"/>
                  <a:gd name="T52" fmla="*/ 15 w 1990"/>
                  <a:gd name="T53" fmla="*/ 1417 h 1699"/>
                  <a:gd name="T54" fmla="*/ 0 w 1990"/>
                  <a:gd name="T55" fmla="*/ 1350 h 1699"/>
                  <a:gd name="T56" fmla="*/ 0 w 1990"/>
                  <a:gd name="T57" fmla="*/ 1254 h 1699"/>
                  <a:gd name="T58" fmla="*/ 0 w 1990"/>
                  <a:gd name="T59" fmla="*/ 1160 h 1699"/>
                  <a:gd name="T60" fmla="*/ 0 w 1990"/>
                  <a:gd name="T61" fmla="*/ 1140 h 1699"/>
                  <a:gd name="T62" fmla="*/ 61 w 1990"/>
                  <a:gd name="T63" fmla="*/ 1043 h 1699"/>
                  <a:gd name="T64" fmla="*/ 229 w 1990"/>
                  <a:gd name="T65" fmla="*/ 958 h 1699"/>
                  <a:gd name="T66" fmla="*/ 481 w 1990"/>
                  <a:gd name="T67" fmla="*/ 896 h 1699"/>
                  <a:gd name="T68" fmla="*/ 1116 w 1990"/>
                  <a:gd name="T69" fmla="*/ 392 h 1699"/>
                  <a:gd name="T70" fmla="*/ 1238 w 1990"/>
                  <a:gd name="T71" fmla="*/ 483 h 1699"/>
                  <a:gd name="T72" fmla="*/ 1163 w 1990"/>
                  <a:gd name="T73" fmla="*/ 509 h 1699"/>
                  <a:gd name="T74" fmla="*/ 1038 w 1990"/>
                  <a:gd name="T75" fmla="*/ 452 h 1699"/>
                  <a:gd name="T76" fmla="*/ 907 w 1990"/>
                  <a:gd name="T77" fmla="*/ 486 h 1699"/>
                  <a:gd name="T78" fmla="*/ 784 w 1990"/>
                  <a:gd name="T79" fmla="*/ 511 h 1699"/>
                  <a:gd name="T80" fmla="*/ 890 w 1990"/>
                  <a:gd name="T81" fmla="*/ 409 h 1699"/>
                  <a:gd name="T82" fmla="*/ 1021 w 1990"/>
                  <a:gd name="T83" fmla="*/ 188 h 1699"/>
                  <a:gd name="T84" fmla="*/ 1219 w 1990"/>
                  <a:gd name="T85" fmla="*/ 232 h 1699"/>
                  <a:gd name="T86" fmla="*/ 1375 w 1990"/>
                  <a:gd name="T87" fmla="*/ 352 h 1699"/>
                  <a:gd name="T88" fmla="*/ 1328 w 1990"/>
                  <a:gd name="T89" fmla="*/ 413 h 1699"/>
                  <a:gd name="T90" fmla="*/ 1178 w 1990"/>
                  <a:gd name="T91" fmla="*/ 296 h 1699"/>
                  <a:gd name="T92" fmla="*/ 998 w 1990"/>
                  <a:gd name="T93" fmla="*/ 264 h 1699"/>
                  <a:gd name="T94" fmla="*/ 822 w 1990"/>
                  <a:gd name="T95" fmla="*/ 317 h 1699"/>
                  <a:gd name="T96" fmla="*/ 687 w 1990"/>
                  <a:gd name="T97" fmla="*/ 452 h 1699"/>
                  <a:gd name="T98" fmla="*/ 693 w 1990"/>
                  <a:gd name="T99" fmla="*/ 323 h 1699"/>
                  <a:gd name="T100" fmla="*/ 871 w 1990"/>
                  <a:gd name="T101" fmla="*/ 213 h 1699"/>
                  <a:gd name="T102" fmla="*/ 992 w 1990"/>
                  <a:gd name="T103" fmla="*/ 0 h 1699"/>
                  <a:gd name="T104" fmla="*/ 1225 w 1990"/>
                  <a:gd name="T105" fmla="*/ 32 h 1699"/>
                  <a:gd name="T106" fmla="*/ 1435 w 1990"/>
                  <a:gd name="T107" fmla="*/ 148 h 1699"/>
                  <a:gd name="T108" fmla="*/ 1580 w 1990"/>
                  <a:gd name="T109" fmla="*/ 316 h 1699"/>
                  <a:gd name="T110" fmla="*/ 1429 w 1990"/>
                  <a:gd name="T111" fmla="*/ 243 h 1699"/>
                  <a:gd name="T112" fmla="*/ 1238 w 1990"/>
                  <a:gd name="T113" fmla="*/ 118 h 1699"/>
                  <a:gd name="T114" fmla="*/ 1021 w 1990"/>
                  <a:gd name="T115" fmla="*/ 75 h 1699"/>
                  <a:gd name="T116" fmla="*/ 804 w 1990"/>
                  <a:gd name="T117" fmla="*/ 118 h 1699"/>
                  <a:gd name="T118" fmla="*/ 613 w 1990"/>
                  <a:gd name="T119" fmla="*/ 243 h 1699"/>
                  <a:gd name="T120" fmla="*/ 461 w 1990"/>
                  <a:gd name="T121" fmla="*/ 318 h 1699"/>
                  <a:gd name="T122" fmla="*/ 606 w 1990"/>
                  <a:gd name="T123" fmla="*/ 148 h 1699"/>
                  <a:gd name="T124" fmla="*/ 817 w 1990"/>
                  <a:gd name="T125" fmla="*/ 32 h 1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90" h="1699">
                    <a:moveTo>
                      <a:pt x="1583" y="1265"/>
                    </a:moveTo>
                    <a:lnTo>
                      <a:pt x="1671" y="1265"/>
                    </a:lnTo>
                    <a:lnTo>
                      <a:pt x="1671" y="1699"/>
                    </a:lnTo>
                    <a:lnTo>
                      <a:pt x="1583" y="1699"/>
                    </a:lnTo>
                    <a:lnTo>
                      <a:pt x="1583" y="1265"/>
                    </a:lnTo>
                    <a:close/>
                    <a:moveTo>
                      <a:pt x="387" y="1265"/>
                    </a:moveTo>
                    <a:lnTo>
                      <a:pt x="479" y="1265"/>
                    </a:lnTo>
                    <a:lnTo>
                      <a:pt x="479" y="1699"/>
                    </a:lnTo>
                    <a:lnTo>
                      <a:pt x="387" y="1699"/>
                    </a:lnTo>
                    <a:lnTo>
                      <a:pt x="387" y="1265"/>
                    </a:lnTo>
                    <a:close/>
                    <a:moveTo>
                      <a:pt x="1029" y="986"/>
                    </a:moveTo>
                    <a:lnTo>
                      <a:pt x="1052" y="989"/>
                    </a:lnTo>
                    <a:lnTo>
                      <a:pt x="1073" y="998"/>
                    </a:lnTo>
                    <a:lnTo>
                      <a:pt x="1091" y="1011"/>
                    </a:lnTo>
                    <a:lnTo>
                      <a:pt x="1103" y="1029"/>
                    </a:lnTo>
                    <a:lnTo>
                      <a:pt x="1112" y="1050"/>
                    </a:lnTo>
                    <a:lnTo>
                      <a:pt x="1116" y="1073"/>
                    </a:lnTo>
                    <a:lnTo>
                      <a:pt x="1112" y="1096"/>
                    </a:lnTo>
                    <a:lnTo>
                      <a:pt x="1103" y="1116"/>
                    </a:lnTo>
                    <a:lnTo>
                      <a:pt x="1091" y="1133"/>
                    </a:lnTo>
                    <a:lnTo>
                      <a:pt x="1073" y="1146"/>
                    </a:lnTo>
                    <a:lnTo>
                      <a:pt x="1052" y="1156"/>
                    </a:lnTo>
                    <a:lnTo>
                      <a:pt x="1029" y="1159"/>
                    </a:lnTo>
                    <a:lnTo>
                      <a:pt x="1006" y="1156"/>
                    </a:lnTo>
                    <a:lnTo>
                      <a:pt x="986" y="1146"/>
                    </a:lnTo>
                    <a:lnTo>
                      <a:pt x="969" y="1133"/>
                    </a:lnTo>
                    <a:lnTo>
                      <a:pt x="954" y="1116"/>
                    </a:lnTo>
                    <a:lnTo>
                      <a:pt x="946" y="1096"/>
                    </a:lnTo>
                    <a:lnTo>
                      <a:pt x="943" y="1073"/>
                    </a:lnTo>
                    <a:lnTo>
                      <a:pt x="946" y="1050"/>
                    </a:lnTo>
                    <a:lnTo>
                      <a:pt x="954" y="1029"/>
                    </a:lnTo>
                    <a:lnTo>
                      <a:pt x="969" y="1011"/>
                    </a:lnTo>
                    <a:lnTo>
                      <a:pt x="986" y="998"/>
                    </a:lnTo>
                    <a:lnTo>
                      <a:pt x="1006" y="989"/>
                    </a:lnTo>
                    <a:lnTo>
                      <a:pt x="1029" y="986"/>
                    </a:lnTo>
                    <a:close/>
                    <a:moveTo>
                      <a:pt x="1583" y="910"/>
                    </a:moveTo>
                    <a:lnTo>
                      <a:pt x="1648" y="925"/>
                    </a:lnTo>
                    <a:lnTo>
                      <a:pt x="1709" y="941"/>
                    </a:lnTo>
                    <a:lnTo>
                      <a:pt x="1764" y="959"/>
                    </a:lnTo>
                    <a:lnTo>
                      <a:pt x="1814" y="978"/>
                    </a:lnTo>
                    <a:lnTo>
                      <a:pt x="1858" y="999"/>
                    </a:lnTo>
                    <a:lnTo>
                      <a:pt x="1898" y="1020"/>
                    </a:lnTo>
                    <a:lnTo>
                      <a:pt x="1930" y="1043"/>
                    </a:lnTo>
                    <a:lnTo>
                      <a:pt x="1956" y="1065"/>
                    </a:lnTo>
                    <a:lnTo>
                      <a:pt x="1975" y="1090"/>
                    </a:lnTo>
                    <a:lnTo>
                      <a:pt x="1987" y="1115"/>
                    </a:lnTo>
                    <a:lnTo>
                      <a:pt x="1990" y="1140"/>
                    </a:lnTo>
                    <a:lnTo>
                      <a:pt x="1990" y="1143"/>
                    </a:lnTo>
                    <a:lnTo>
                      <a:pt x="1990" y="1143"/>
                    </a:lnTo>
                    <a:lnTo>
                      <a:pt x="1990" y="1364"/>
                    </a:lnTo>
                    <a:lnTo>
                      <a:pt x="1990" y="1364"/>
                    </a:lnTo>
                    <a:lnTo>
                      <a:pt x="1990" y="1368"/>
                    </a:lnTo>
                    <a:lnTo>
                      <a:pt x="1987" y="1392"/>
                    </a:lnTo>
                    <a:lnTo>
                      <a:pt x="1977" y="1415"/>
                    </a:lnTo>
                    <a:lnTo>
                      <a:pt x="1960" y="1438"/>
                    </a:lnTo>
                    <a:lnTo>
                      <a:pt x="1937" y="1461"/>
                    </a:lnTo>
                    <a:lnTo>
                      <a:pt x="1909" y="1481"/>
                    </a:lnTo>
                    <a:lnTo>
                      <a:pt x="1875" y="1502"/>
                    </a:lnTo>
                    <a:lnTo>
                      <a:pt x="1836" y="1521"/>
                    </a:lnTo>
                    <a:lnTo>
                      <a:pt x="1791" y="1541"/>
                    </a:lnTo>
                    <a:lnTo>
                      <a:pt x="1791" y="1265"/>
                    </a:lnTo>
                    <a:lnTo>
                      <a:pt x="1788" y="1246"/>
                    </a:lnTo>
                    <a:lnTo>
                      <a:pt x="1784" y="1227"/>
                    </a:lnTo>
                    <a:lnTo>
                      <a:pt x="1808" y="1207"/>
                    </a:lnTo>
                    <a:lnTo>
                      <a:pt x="1826" y="1185"/>
                    </a:lnTo>
                    <a:lnTo>
                      <a:pt x="1837" y="1163"/>
                    </a:lnTo>
                    <a:lnTo>
                      <a:pt x="1840" y="1140"/>
                    </a:lnTo>
                    <a:lnTo>
                      <a:pt x="1837" y="1119"/>
                    </a:lnTo>
                    <a:lnTo>
                      <a:pt x="1826" y="1096"/>
                    </a:lnTo>
                    <a:lnTo>
                      <a:pt x="1809" y="1075"/>
                    </a:lnTo>
                    <a:lnTo>
                      <a:pt x="1785" y="1055"/>
                    </a:lnTo>
                    <a:lnTo>
                      <a:pt x="1756" y="1035"/>
                    </a:lnTo>
                    <a:lnTo>
                      <a:pt x="1721" y="1016"/>
                    </a:lnTo>
                    <a:lnTo>
                      <a:pt x="1680" y="998"/>
                    </a:lnTo>
                    <a:lnTo>
                      <a:pt x="1634" y="982"/>
                    </a:lnTo>
                    <a:lnTo>
                      <a:pt x="1583" y="966"/>
                    </a:lnTo>
                    <a:lnTo>
                      <a:pt x="1583" y="917"/>
                    </a:lnTo>
                    <a:lnTo>
                      <a:pt x="1583" y="913"/>
                    </a:lnTo>
                    <a:lnTo>
                      <a:pt x="1583" y="910"/>
                    </a:lnTo>
                    <a:close/>
                    <a:moveTo>
                      <a:pt x="481" y="896"/>
                    </a:moveTo>
                    <a:lnTo>
                      <a:pt x="480" y="906"/>
                    </a:lnTo>
                    <a:lnTo>
                      <a:pt x="479" y="917"/>
                    </a:lnTo>
                    <a:lnTo>
                      <a:pt x="479" y="948"/>
                    </a:lnTo>
                    <a:lnTo>
                      <a:pt x="421" y="963"/>
                    </a:lnTo>
                    <a:lnTo>
                      <a:pt x="368" y="978"/>
                    </a:lnTo>
                    <a:lnTo>
                      <a:pt x="321" y="995"/>
                    </a:lnTo>
                    <a:lnTo>
                      <a:pt x="277" y="1013"/>
                    </a:lnTo>
                    <a:lnTo>
                      <a:pt x="240" y="1032"/>
                    </a:lnTo>
                    <a:lnTo>
                      <a:pt x="209" y="1052"/>
                    </a:lnTo>
                    <a:lnTo>
                      <a:pt x="184" y="1073"/>
                    </a:lnTo>
                    <a:lnTo>
                      <a:pt x="166" y="1096"/>
                    </a:lnTo>
                    <a:lnTo>
                      <a:pt x="155" y="1117"/>
                    </a:lnTo>
                    <a:lnTo>
                      <a:pt x="151" y="1140"/>
                    </a:lnTo>
                    <a:lnTo>
                      <a:pt x="154" y="1163"/>
                    </a:lnTo>
                    <a:lnTo>
                      <a:pt x="165" y="1185"/>
                    </a:lnTo>
                    <a:lnTo>
                      <a:pt x="181" y="1206"/>
                    </a:lnTo>
                    <a:lnTo>
                      <a:pt x="204" y="1226"/>
                    </a:lnTo>
                    <a:lnTo>
                      <a:pt x="233" y="1246"/>
                    </a:lnTo>
                    <a:lnTo>
                      <a:pt x="267" y="1264"/>
                    </a:lnTo>
                    <a:lnTo>
                      <a:pt x="267" y="1265"/>
                    </a:lnTo>
                    <a:lnTo>
                      <a:pt x="267" y="1564"/>
                    </a:lnTo>
                    <a:lnTo>
                      <a:pt x="214" y="1545"/>
                    </a:lnTo>
                    <a:lnTo>
                      <a:pt x="167" y="1526"/>
                    </a:lnTo>
                    <a:lnTo>
                      <a:pt x="125" y="1507"/>
                    </a:lnTo>
                    <a:lnTo>
                      <a:pt x="88" y="1485"/>
                    </a:lnTo>
                    <a:lnTo>
                      <a:pt x="57" y="1463"/>
                    </a:lnTo>
                    <a:lnTo>
                      <a:pt x="33" y="1440"/>
                    </a:lnTo>
                    <a:lnTo>
                      <a:pt x="15" y="1417"/>
                    </a:lnTo>
                    <a:lnTo>
                      <a:pt x="4" y="1393"/>
                    </a:lnTo>
                    <a:lnTo>
                      <a:pt x="0" y="1368"/>
                    </a:lnTo>
                    <a:lnTo>
                      <a:pt x="0" y="1363"/>
                    </a:lnTo>
                    <a:lnTo>
                      <a:pt x="0" y="1350"/>
                    </a:lnTo>
                    <a:lnTo>
                      <a:pt x="0" y="1331"/>
                    </a:lnTo>
                    <a:lnTo>
                      <a:pt x="0" y="1307"/>
                    </a:lnTo>
                    <a:lnTo>
                      <a:pt x="0" y="1282"/>
                    </a:lnTo>
                    <a:lnTo>
                      <a:pt x="0" y="1254"/>
                    </a:lnTo>
                    <a:lnTo>
                      <a:pt x="0" y="1226"/>
                    </a:lnTo>
                    <a:lnTo>
                      <a:pt x="0" y="1201"/>
                    </a:lnTo>
                    <a:lnTo>
                      <a:pt x="0" y="1178"/>
                    </a:lnTo>
                    <a:lnTo>
                      <a:pt x="0" y="1160"/>
                    </a:lnTo>
                    <a:lnTo>
                      <a:pt x="0" y="1148"/>
                    </a:lnTo>
                    <a:lnTo>
                      <a:pt x="0" y="1144"/>
                    </a:lnTo>
                    <a:lnTo>
                      <a:pt x="1" y="1144"/>
                    </a:lnTo>
                    <a:lnTo>
                      <a:pt x="0" y="1140"/>
                    </a:lnTo>
                    <a:lnTo>
                      <a:pt x="5" y="1115"/>
                    </a:lnTo>
                    <a:lnTo>
                      <a:pt x="16" y="1090"/>
                    </a:lnTo>
                    <a:lnTo>
                      <a:pt x="35" y="1065"/>
                    </a:lnTo>
                    <a:lnTo>
                      <a:pt x="61" y="1043"/>
                    </a:lnTo>
                    <a:lnTo>
                      <a:pt x="93" y="1020"/>
                    </a:lnTo>
                    <a:lnTo>
                      <a:pt x="133" y="998"/>
                    </a:lnTo>
                    <a:lnTo>
                      <a:pt x="178" y="977"/>
                    </a:lnTo>
                    <a:lnTo>
                      <a:pt x="229" y="958"/>
                    </a:lnTo>
                    <a:lnTo>
                      <a:pt x="284" y="941"/>
                    </a:lnTo>
                    <a:lnTo>
                      <a:pt x="346" y="924"/>
                    </a:lnTo>
                    <a:lnTo>
                      <a:pt x="411" y="910"/>
                    </a:lnTo>
                    <a:lnTo>
                      <a:pt x="481" y="896"/>
                    </a:lnTo>
                    <a:close/>
                    <a:moveTo>
                      <a:pt x="1001" y="376"/>
                    </a:moveTo>
                    <a:lnTo>
                      <a:pt x="1040" y="376"/>
                    </a:lnTo>
                    <a:lnTo>
                      <a:pt x="1079" y="382"/>
                    </a:lnTo>
                    <a:lnTo>
                      <a:pt x="1116" y="392"/>
                    </a:lnTo>
                    <a:lnTo>
                      <a:pt x="1151" y="409"/>
                    </a:lnTo>
                    <a:lnTo>
                      <a:pt x="1185" y="429"/>
                    </a:lnTo>
                    <a:lnTo>
                      <a:pt x="1216" y="456"/>
                    </a:lnTo>
                    <a:lnTo>
                      <a:pt x="1238" y="483"/>
                    </a:lnTo>
                    <a:lnTo>
                      <a:pt x="1258" y="511"/>
                    </a:lnTo>
                    <a:lnTo>
                      <a:pt x="1193" y="549"/>
                    </a:lnTo>
                    <a:lnTo>
                      <a:pt x="1179" y="529"/>
                    </a:lnTo>
                    <a:lnTo>
                      <a:pt x="1163" y="509"/>
                    </a:lnTo>
                    <a:lnTo>
                      <a:pt x="1135" y="486"/>
                    </a:lnTo>
                    <a:lnTo>
                      <a:pt x="1104" y="469"/>
                    </a:lnTo>
                    <a:lnTo>
                      <a:pt x="1071" y="457"/>
                    </a:lnTo>
                    <a:lnTo>
                      <a:pt x="1038" y="452"/>
                    </a:lnTo>
                    <a:lnTo>
                      <a:pt x="1004" y="452"/>
                    </a:lnTo>
                    <a:lnTo>
                      <a:pt x="970" y="457"/>
                    </a:lnTo>
                    <a:lnTo>
                      <a:pt x="937" y="469"/>
                    </a:lnTo>
                    <a:lnTo>
                      <a:pt x="907" y="486"/>
                    </a:lnTo>
                    <a:lnTo>
                      <a:pt x="879" y="509"/>
                    </a:lnTo>
                    <a:lnTo>
                      <a:pt x="862" y="529"/>
                    </a:lnTo>
                    <a:lnTo>
                      <a:pt x="849" y="549"/>
                    </a:lnTo>
                    <a:lnTo>
                      <a:pt x="784" y="511"/>
                    </a:lnTo>
                    <a:lnTo>
                      <a:pt x="803" y="483"/>
                    </a:lnTo>
                    <a:lnTo>
                      <a:pt x="826" y="456"/>
                    </a:lnTo>
                    <a:lnTo>
                      <a:pt x="856" y="429"/>
                    </a:lnTo>
                    <a:lnTo>
                      <a:pt x="890" y="409"/>
                    </a:lnTo>
                    <a:lnTo>
                      <a:pt x="926" y="392"/>
                    </a:lnTo>
                    <a:lnTo>
                      <a:pt x="964" y="382"/>
                    </a:lnTo>
                    <a:lnTo>
                      <a:pt x="1001" y="376"/>
                    </a:lnTo>
                    <a:close/>
                    <a:moveTo>
                      <a:pt x="1021" y="188"/>
                    </a:moveTo>
                    <a:lnTo>
                      <a:pt x="1071" y="190"/>
                    </a:lnTo>
                    <a:lnTo>
                      <a:pt x="1122" y="199"/>
                    </a:lnTo>
                    <a:lnTo>
                      <a:pt x="1172" y="213"/>
                    </a:lnTo>
                    <a:lnTo>
                      <a:pt x="1219" y="232"/>
                    </a:lnTo>
                    <a:lnTo>
                      <a:pt x="1265" y="257"/>
                    </a:lnTo>
                    <a:lnTo>
                      <a:pt x="1308" y="288"/>
                    </a:lnTo>
                    <a:lnTo>
                      <a:pt x="1349" y="323"/>
                    </a:lnTo>
                    <a:lnTo>
                      <a:pt x="1375" y="352"/>
                    </a:lnTo>
                    <a:lnTo>
                      <a:pt x="1399" y="382"/>
                    </a:lnTo>
                    <a:lnTo>
                      <a:pt x="1420" y="413"/>
                    </a:lnTo>
                    <a:lnTo>
                      <a:pt x="1354" y="452"/>
                    </a:lnTo>
                    <a:lnTo>
                      <a:pt x="1328" y="413"/>
                    </a:lnTo>
                    <a:lnTo>
                      <a:pt x="1296" y="376"/>
                    </a:lnTo>
                    <a:lnTo>
                      <a:pt x="1259" y="345"/>
                    </a:lnTo>
                    <a:lnTo>
                      <a:pt x="1220" y="317"/>
                    </a:lnTo>
                    <a:lnTo>
                      <a:pt x="1178" y="296"/>
                    </a:lnTo>
                    <a:lnTo>
                      <a:pt x="1134" y="280"/>
                    </a:lnTo>
                    <a:lnTo>
                      <a:pt x="1089" y="269"/>
                    </a:lnTo>
                    <a:lnTo>
                      <a:pt x="1044" y="264"/>
                    </a:lnTo>
                    <a:lnTo>
                      <a:pt x="998" y="264"/>
                    </a:lnTo>
                    <a:lnTo>
                      <a:pt x="953" y="269"/>
                    </a:lnTo>
                    <a:lnTo>
                      <a:pt x="907" y="280"/>
                    </a:lnTo>
                    <a:lnTo>
                      <a:pt x="863" y="296"/>
                    </a:lnTo>
                    <a:lnTo>
                      <a:pt x="822" y="317"/>
                    </a:lnTo>
                    <a:lnTo>
                      <a:pt x="782" y="345"/>
                    </a:lnTo>
                    <a:lnTo>
                      <a:pt x="746" y="376"/>
                    </a:lnTo>
                    <a:lnTo>
                      <a:pt x="713" y="414"/>
                    </a:lnTo>
                    <a:lnTo>
                      <a:pt x="687" y="452"/>
                    </a:lnTo>
                    <a:lnTo>
                      <a:pt x="623" y="414"/>
                    </a:lnTo>
                    <a:lnTo>
                      <a:pt x="643" y="382"/>
                    </a:lnTo>
                    <a:lnTo>
                      <a:pt x="666" y="352"/>
                    </a:lnTo>
                    <a:lnTo>
                      <a:pt x="693" y="323"/>
                    </a:lnTo>
                    <a:lnTo>
                      <a:pt x="733" y="288"/>
                    </a:lnTo>
                    <a:lnTo>
                      <a:pt x="776" y="257"/>
                    </a:lnTo>
                    <a:lnTo>
                      <a:pt x="822" y="232"/>
                    </a:lnTo>
                    <a:lnTo>
                      <a:pt x="871" y="213"/>
                    </a:lnTo>
                    <a:lnTo>
                      <a:pt x="920" y="199"/>
                    </a:lnTo>
                    <a:lnTo>
                      <a:pt x="970" y="190"/>
                    </a:lnTo>
                    <a:lnTo>
                      <a:pt x="1021" y="188"/>
                    </a:lnTo>
                    <a:close/>
                    <a:moveTo>
                      <a:pt x="992" y="0"/>
                    </a:moveTo>
                    <a:lnTo>
                      <a:pt x="1051" y="0"/>
                    </a:lnTo>
                    <a:lnTo>
                      <a:pt x="1109" y="6"/>
                    </a:lnTo>
                    <a:lnTo>
                      <a:pt x="1167" y="16"/>
                    </a:lnTo>
                    <a:lnTo>
                      <a:pt x="1225" y="32"/>
                    </a:lnTo>
                    <a:lnTo>
                      <a:pt x="1281" y="53"/>
                    </a:lnTo>
                    <a:lnTo>
                      <a:pt x="1335" y="80"/>
                    </a:lnTo>
                    <a:lnTo>
                      <a:pt x="1386" y="112"/>
                    </a:lnTo>
                    <a:lnTo>
                      <a:pt x="1435" y="148"/>
                    </a:lnTo>
                    <a:lnTo>
                      <a:pt x="1482" y="190"/>
                    </a:lnTo>
                    <a:lnTo>
                      <a:pt x="1519" y="230"/>
                    </a:lnTo>
                    <a:lnTo>
                      <a:pt x="1551" y="272"/>
                    </a:lnTo>
                    <a:lnTo>
                      <a:pt x="1580" y="316"/>
                    </a:lnTo>
                    <a:lnTo>
                      <a:pt x="1516" y="355"/>
                    </a:lnTo>
                    <a:lnTo>
                      <a:pt x="1490" y="316"/>
                    </a:lnTo>
                    <a:lnTo>
                      <a:pt x="1462" y="280"/>
                    </a:lnTo>
                    <a:lnTo>
                      <a:pt x="1429" y="243"/>
                    </a:lnTo>
                    <a:lnTo>
                      <a:pt x="1386" y="205"/>
                    </a:lnTo>
                    <a:lnTo>
                      <a:pt x="1339" y="170"/>
                    </a:lnTo>
                    <a:lnTo>
                      <a:pt x="1289" y="141"/>
                    </a:lnTo>
                    <a:lnTo>
                      <a:pt x="1238" y="118"/>
                    </a:lnTo>
                    <a:lnTo>
                      <a:pt x="1185" y="98"/>
                    </a:lnTo>
                    <a:lnTo>
                      <a:pt x="1132" y="86"/>
                    </a:lnTo>
                    <a:lnTo>
                      <a:pt x="1076" y="78"/>
                    </a:lnTo>
                    <a:lnTo>
                      <a:pt x="1021" y="75"/>
                    </a:lnTo>
                    <a:lnTo>
                      <a:pt x="966" y="78"/>
                    </a:lnTo>
                    <a:lnTo>
                      <a:pt x="911" y="86"/>
                    </a:lnTo>
                    <a:lnTo>
                      <a:pt x="856" y="98"/>
                    </a:lnTo>
                    <a:lnTo>
                      <a:pt x="804" y="118"/>
                    </a:lnTo>
                    <a:lnTo>
                      <a:pt x="752" y="141"/>
                    </a:lnTo>
                    <a:lnTo>
                      <a:pt x="704" y="170"/>
                    </a:lnTo>
                    <a:lnTo>
                      <a:pt x="657" y="205"/>
                    </a:lnTo>
                    <a:lnTo>
                      <a:pt x="613" y="243"/>
                    </a:lnTo>
                    <a:lnTo>
                      <a:pt x="580" y="280"/>
                    </a:lnTo>
                    <a:lnTo>
                      <a:pt x="551" y="317"/>
                    </a:lnTo>
                    <a:lnTo>
                      <a:pt x="525" y="357"/>
                    </a:lnTo>
                    <a:lnTo>
                      <a:pt x="461" y="318"/>
                    </a:lnTo>
                    <a:lnTo>
                      <a:pt x="490" y="274"/>
                    </a:lnTo>
                    <a:lnTo>
                      <a:pt x="522" y="231"/>
                    </a:lnTo>
                    <a:lnTo>
                      <a:pt x="560" y="190"/>
                    </a:lnTo>
                    <a:lnTo>
                      <a:pt x="606" y="148"/>
                    </a:lnTo>
                    <a:lnTo>
                      <a:pt x="655" y="112"/>
                    </a:lnTo>
                    <a:lnTo>
                      <a:pt x="707" y="80"/>
                    </a:lnTo>
                    <a:lnTo>
                      <a:pt x="762" y="53"/>
                    </a:lnTo>
                    <a:lnTo>
                      <a:pt x="817" y="32"/>
                    </a:lnTo>
                    <a:lnTo>
                      <a:pt x="874" y="16"/>
                    </a:lnTo>
                    <a:lnTo>
                      <a:pt x="932" y="6"/>
                    </a:lnTo>
                    <a:lnTo>
                      <a:pt x="992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53"/>
            <p:cNvGrpSpPr>
              <a:grpSpLocks noChangeAspect="1"/>
            </p:cNvGrpSpPr>
            <p:nvPr/>
          </p:nvGrpSpPr>
          <p:grpSpPr bwMode="auto">
            <a:xfrm>
              <a:off x="823694" y="677981"/>
              <a:ext cx="703700" cy="465158"/>
              <a:chOff x="2759" y="1266"/>
              <a:chExt cx="590" cy="390"/>
            </a:xfrm>
          </p:grpSpPr>
          <p:sp useBgFill="1">
            <p:nvSpPr>
              <p:cNvPr id="62" name="Freeform 55"/>
              <p:cNvSpPr>
                <a:spLocks/>
              </p:cNvSpPr>
              <p:nvPr/>
            </p:nvSpPr>
            <p:spPr bwMode="auto">
              <a:xfrm>
                <a:off x="2759" y="1266"/>
                <a:ext cx="590" cy="390"/>
              </a:xfrm>
              <a:custGeom>
                <a:avLst/>
                <a:gdLst>
                  <a:gd name="T0" fmla="*/ 1884 w 2950"/>
                  <a:gd name="T1" fmla="*/ 10 h 1948"/>
                  <a:gd name="T2" fmla="*/ 1934 w 2950"/>
                  <a:gd name="T3" fmla="*/ 43 h 1948"/>
                  <a:gd name="T4" fmla="*/ 1975 w 2950"/>
                  <a:gd name="T5" fmla="*/ 83 h 1948"/>
                  <a:gd name="T6" fmla="*/ 2088 w 2950"/>
                  <a:gd name="T7" fmla="*/ 409 h 1948"/>
                  <a:gd name="T8" fmla="*/ 2070 w 2950"/>
                  <a:gd name="T9" fmla="*/ 758 h 1948"/>
                  <a:gd name="T10" fmla="*/ 2030 w 2950"/>
                  <a:gd name="T11" fmla="*/ 823 h 1948"/>
                  <a:gd name="T12" fmla="*/ 1847 w 2950"/>
                  <a:gd name="T13" fmla="*/ 893 h 1948"/>
                  <a:gd name="T14" fmla="*/ 1849 w 2950"/>
                  <a:gd name="T15" fmla="*/ 945 h 1948"/>
                  <a:gd name="T16" fmla="*/ 2515 w 2950"/>
                  <a:gd name="T17" fmla="*/ 1240 h 1948"/>
                  <a:gd name="T18" fmla="*/ 2541 w 2950"/>
                  <a:gd name="T19" fmla="*/ 1165 h 1948"/>
                  <a:gd name="T20" fmla="*/ 2608 w 2950"/>
                  <a:gd name="T21" fmla="*/ 1124 h 1948"/>
                  <a:gd name="T22" fmla="*/ 2620 w 2950"/>
                  <a:gd name="T23" fmla="*/ 1016 h 1948"/>
                  <a:gd name="T24" fmla="*/ 2674 w 2950"/>
                  <a:gd name="T25" fmla="*/ 960 h 1948"/>
                  <a:gd name="T26" fmla="*/ 2830 w 2950"/>
                  <a:gd name="T27" fmla="*/ 948 h 1948"/>
                  <a:gd name="T28" fmla="*/ 2904 w 2950"/>
                  <a:gd name="T29" fmla="*/ 975 h 1948"/>
                  <a:gd name="T30" fmla="*/ 2946 w 2950"/>
                  <a:gd name="T31" fmla="*/ 1041 h 1948"/>
                  <a:gd name="T32" fmla="*/ 2946 w 2950"/>
                  <a:gd name="T33" fmla="*/ 1856 h 1948"/>
                  <a:gd name="T34" fmla="*/ 2904 w 2950"/>
                  <a:gd name="T35" fmla="*/ 1922 h 1948"/>
                  <a:gd name="T36" fmla="*/ 2830 w 2950"/>
                  <a:gd name="T37" fmla="*/ 1948 h 1948"/>
                  <a:gd name="T38" fmla="*/ 2674 w 2950"/>
                  <a:gd name="T39" fmla="*/ 1936 h 1948"/>
                  <a:gd name="T40" fmla="*/ 2620 w 2950"/>
                  <a:gd name="T41" fmla="*/ 1882 h 1948"/>
                  <a:gd name="T42" fmla="*/ 2608 w 2950"/>
                  <a:gd name="T43" fmla="*/ 1762 h 1948"/>
                  <a:gd name="T44" fmla="*/ 2541 w 2950"/>
                  <a:gd name="T45" fmla="*/ 1721 h 1948"/>
                  <a:gd name="T46" fmla="*/ 2515 w 2950"/>
                  <a:gd name="T47" fmla="*/ 1646 h 1948"/>
                  <a:gd name="T48" fmla="*/ 1997 w 2950"/>
                  <a:gd name="T49" fmla="*/ 1610 h 1948"/>
                  <a:gd name="T50" fmla="*/ 1937 w 2950"/>
                  <a:gd name="T51" fmla="*/ 1594 h 1948"/>
                  <a:gd name="T52" fmla="*/ 1878 w 2950"/>
                  <a:gd name="T53" fmla="*/ 1556 h 1948"/>
                  <a:gd name="T54" fmla="*/ 1838 w 2950"/>
                  <a:gd name="T55" fmla="*/ 1491 h 1948"/>
                  <a:gd name="T56" fmla="*/ 1813 w 2950"/>
                  <a:gd name="T57" fmla="*/ 1446 h 1948"/>
                  <a:gd name="T58" fmla="*/ 1753 w 2950"/>
                  <a:gd name="T59" fmla="*/ 1356 h 1948"/>
                  <a:gd name="T60" fmla="*/ 1676 w 2950"/>
                  <a:gd name="T61" fmla="*/ 1249 h 1948"/>
                  <a:gd name="T62" fmla="*/ 1597 w 2950"/>
                  <a:gd name="T63" fmla="*/ 1142 h 1948"/>
                  <a:gd name="T64" fmla="*/ 1503 w 2950"/>
                  <a:gd name="T65" fmla="*/ 1102 h 1948"/>
                  <a:gd name="T66" fmla="*/ 1437 w 2950"/>
                  <a:gd name="T67" fmla="*/ 1026 h 1948"/>
                  <a:gd name="T68" fmla="*/ 843 w 2950"/>
                  <a:gd name="T69" fmla="*/ 1209 h 1948"/>
                  <a:gd name="T70" fmla="*/ 766 w 2950"/>
                  <a:gd name="T71" fmla="*/ 1176 h 1948"/>
                  <a:gd name="T72" fmla="*/ 683 w 2950"/>
                  <a:gd name="T73" fmla="*/ 1201 h 1948"/>
                  <a:gd name="T74" fmla="*/ 636 w 2950"/>
                  <a:gd name="T75" fmla="*/ 1218 h 1948"/>
                  <a:gd name="T76" fmla="*/ 561 w 2950"/>
                  <a:gd name="T77" fmla="*/ 1228 h 1948"/>
                  <a:gd name="T78" fmla="*/ 491 w 2950"/>
                  <a:gd name="T79" fmla="*/ 1191 h 1948"/>
                  <a:gd name="T80" fmla="*/ 370 w 2950"/>
                  <a:gd name="T81" fmla="*/ 908 h 1948"/>
                  <a:gd name="T82" fmla="*/ 323 w 2950"/>
                  <a:gd name="T83" fmla="*/ 856 h 1948"/>
                  <a:gd name="T84" fmla="*/ 192 w 2950"/>
                  <a:gd name="T85" fmla="*/ 842 h 1948"/>
                  <a:gd name="T86" fmla="*/ 99 w 2950"/>
                  <a:gd name="T87" fmla="*/ 815 h 1948"/>
                  <a:gd name="T88" fmla="*/ 51 w 2950"/>
                  <a:gd name="T89" fmla="*/ 789 h 1948"/>
                  <a:gd name="T90" fmla="*/ 5 w 2950"/>
                  <a:gd name="T91" fmla="*/ 721 h 1948"/>
                  <a:gd name="T92" fmla="*/ 9 w 2950"/>
                  <a:gd name="T93" fmla="*/ 638 h 1948"/>
                  <a:gd name="T94" fmla="*/ 63 w 2950"/>
                  <a:gd name="T95" fmla="*/ 576 h 1948"/>
                  <a:gd name="T96" fmla="*/ 1835 w 2950"/>
                  <a:gd name="T97" fmla="*/ 0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50" h="1948">
                    <a:moveTo>
                      <a:pt x="1859" y="0"/>
                    </a:moveTo>
                    <a:lnTo>
                      <a:pt x="1870" y="3"/>
                    </a:lnTo>
                    <a:lnTo>
                      <a:pt x="1884" y="10"/>
                    </a:lnTo>
                    <a:lnTo>
                      <a:pt x="1901" y="19"/>
                    </a:lnTo>
                    <a:lnTo>
                      <a:pt x="1917" y="31"/>
                    </a:lnTo>
                    <a:lnTo>
                      <a:pt x="1934" y="43"/>
                    </a:lnTo>
                    <a:lnTo>
                      <a:pt x="1951" y="57"/>
                    </a:lnTo>
                    <a:lnTo>
                      <a:pt x="1966" y="70"/>
                    </a:lnTo>
                    <a:lnTo>
                      <a:pt x="1975" y="83"/>
                    </a:lnTo>
                    <a:lnTo>
                      <a:pt x="1982" y="93"/>
                    </a:lnTo>
                    <a:lnTo>
                      <a:pt x="2082" y="385"/>
                    </a:lnTo>
                    <a:lnTo>
                      <a:pt x="2088" y="409"/>
                    </a:lnTo>
                    <a:lnTo>
                      <a:pt x="2089" y="434"/>
                    </a:lnTo>
                    <a:lnTo>
                      <a:pt x="2075" y="732"/>
                    </a:lnTo>
                    <a:lnTo>
                      <a:pt x="2070" y="758"/>
                    </a:lnTo>
                    <a:lnTo>
                      <a:pt x="2061" y="783"/>
                    </a:lnTo>
                    <a:lnTo>
                      <a:pt x="2048" y="803"/>
                    </a:lnTo>
                    <a:lnTo>
                      <a:pt x="2030" y="823"/>
                    </a:lnTo>
                    <a:lnTo>
                      <a:pt x="2009" y="837"/>
                    </a:lnTo>
                    <a:lnTo>
                      <a:pt x="1985" y="848"/>
                    </a:lnTo>
                    <a:lnTo>
                      <a:pt x="1847" y="893"/>
                    </a:lnTo>
                    <a:lnTo>
                      <a:pt x="1850" y="927"/>
                    </a:lnTo>
                    <a:lnTo>
                      <a:pt x="1850" y="935"/>
                    </a:lnTo>
                    <a:lnTo>
                      <a:pt x="1849" y="945"/>
                    </a:lnTo>
                    <a:lnTo>
                      <a:pt x="2093" y="1286"/>
                    </a:lnTo>
                    <a:lnTo>
                      <a:pt x="2515" y="1286"/>
                    </a:lnTo>
                    <a:lnTo>
                      <a:pt x="2515" y="1240"/>
                    </a:lnTo>
                    <a:lnTo>
                      <a:pt x="2518" y="1212"/>
                    </a:lnTo>
                    <a:lnTo>
                      <a:pt x="2527" y="1186"/>
                    </a:lnTo>
                    <a:lnTo>
                      <a:pt x="2541" y="1165"/>
                    </a:lnTo>
                    <a:lnTo>
                      <a:pt x="2559" y="1147"/>
                    </a:lnTo>
                    <a:lnTo>
                      <a:pt x="2582" y="1132"/>
                    </a:lnTo>
                    <a:lnTo>
                      <a:pt x="2608" y="1124"/>
                    </a:lnTo>
                    <a:lnTo>
                      <a:pt x="2608" y="1068"/>
                    </a:lnTo>
                    <a:lnTo>
                      <a:pt x="2611" y="1041"/>
                    </a:lnTo>
                    <a:lnTo>
                      <a:pt x="2620" y="1016"/>
                    </a:lnTo>
                    <a:lnTo>
                      <a:pt x="2634" y="993"/>
                    </a:lnTo>
                    <a:lnTo>
                      <a:pt x="2653" y="975"/>
                    </a:lnTo>
                    <a:lnTo>
                      <a:pt x="2674" y="960"/>
                    </a:lnTo>
                    <a:lnTo>
                      <a:pt x="2700" y="952"/>
                    </a:lnTo>
                    <a:lnTo>
                      <a:pt x="2728" y="948"/>
                    </a:lnTo>
                    <a:lnTo>
                      <a:pt x="2830" y="948"/>
                    </a:lnTo>
                    <a:lnTo>
                      <a:pt x="2857" y="952"/>
                    </a:lnTo>
                    <a:lnTo>
                      <a:pt x="2882" y="960"/>
                    </a:lnTo>
                    <a:lnTo>
                      <a:pt x="2904" y="975"/>
                    </a:lnTo>
                    <a:lnTo>
                      <a:pt x="2923" y="993"/>
                    </a:lnTo>
                    <a:lnTo>
                      <a:pt x="2937" y="1016"/>
                    </a:lnTo>
                    <a:lnTo>
                      <a:pt x="2946" y="1041"/>
                    </a:lnTo>
                    <a:lnTo>
                      <a:pt x="2950" y="1068"/>
                    </a:lnTo>
                    <a:lnTo>
                      <a:pt x="2950" y="1829"/>
                    </a:lnTo>
                    <a:lnTo>
                      <a:pt x="2946" y="1856"/>
                    </a:lnTo>
                    <a:lnTo>
                      <a:pt x="2937" y="1882"/>
                    </a:lnTo>
                    <a:lnTo>
                      <a:pt x="2923" y="1903"/>
                    </a:lnTo>
                    <a:lnTo>
                      <a:pt x="2904" y="1922"/>
                    </a:lnTo>
                    <a:lnTo>
                      <a:pt x="2882" y="1936"/>
                    </a:lnTo>
                    <a:lnTo>
                      <a:pt x="2857" y="1946"/>
                    </a:lnTo>
                    <a:lnTo>
                      <a:pt x="2830" y="1948"/>
                    </a:lnTo>
                    <a:lnTo>
                      <a:pt x="2728" y="1948"/>
                    </a:lnTo>
                    <a:lnTo>
                      <a:pt x="2700" y="1946"/>
                    </a:lnTo>
                    <a:lnTo>
                      <a:pt x="2674" y="1936"/>
                    </a:lnTo>
                    <a:lnTo>
                      <a:pt x="2653" y="1922"/>
                    </a:lnTo>
                    <a:lnTo>
                      <a:pt x="2634" y="1903"/>
                    </a:lnTo>
                    <a:lnTo>
                      <a:pt x="2620" y="1882"/>
                    </a:lnTo>
                    <a:lnTo>
                      <a:pt x="2611" y="1856"/>
                    </a:lnTo>
                    <a:lnTo>
                      <a:pt x="2608" y="1829"/>
                    </a:lnTo>
                    <a:lnTo>
                      <a:pt x="2608" y="1762"/>
                    </a:lnTo>
                    <a:lnTo>
                      <a:pt x="2582" y="1754"/>
                    </a:lnTo>
                    <a:lnTo>
                      <a:pt x="2559" y="1739"/>
                    </a:lnTo>
                    <a:lnTo>
                      <a:pt x="2541" y="1721"/>
                    </a:lnTo>
                    <a:lnTo>
                      <a:pt x="2527" y="1698"/>
                    </a:lnTo>
                    <a:lnTo>
                      <a:pt x="2518" y="1673"/>
                    </a:lnTo>
                    <a:lnTo>
                      <a:pt x="2515" y="1646"/>
                    </a:lnTo>
                    <a:lnTo>
                      <a:pt x="2515" y="1611"/>
                    </a:lnTo>
                    <a:lnTo>
                      <a:pt x="2014" y="1611"/>
                    </a:lnTo>
                    <a:lnTo>
                      <a:pt x="1997" y="1610"/>
                    </a:lnTo>
                    <a:lnTo>
                      <a:pt x="1978" y="1606"/>
                    </a:lnTo>
                    <a:lnTo>
                      <a:pt x="1959" y="1601"/>
                    </a:lnTo>
                    <a:lnTo>
                      <a:pt x="1937" y="1594"/>
                    </a:lnTo>
                    <a:lnTo>
                      <a:pt x="1916" y="1584"/>
                    </a:lnTo>
                    <a:lnTo>
                      <a:pt x="1896" y="1572"/>
                    </a:lnTo>
                    <a:lnTo>
                      <a:pt x="1878" y="1556"/>
                    </a:lnTo>
                    <a:lnTo>
                      <a:pt x="1861" y="1538"/>
                    </a:lnTo>
                    <a:lnTo>
                      <a:pt x="1847" y="1517"/>
                    </a:lnTo>
                    <a:lnTo>
                      <a:pt x="1838" y="1491"/>
                    </a:lnTo>
                    <a:lnTo>
                      <a:pt x="1838" y="1488"/>
                    </a:lnTo>
                    <a:lnTo>
                      <a:pt x="1828" y="1469"/>
                    </a:lnTo>
                    <a:lnTo>
                      <a:pt x="1813" y="1446"/>
                    </a:lnTo>
                    <a:lnTo>
                      <a:pt x="1797" y="1420"/>
                    </a:lnTo>
                    <a:lnTo>
                      <a:pt x="1776" y="1390"/>
                    </a:lnTo>
                    <a:lnTo>
                      <a:pt x="1753" y="1356"/>
                    </a:lnTo>
                    <a:lnTo>
                      <a:pt x="1729" y="1322"/>
                    </a:lnTo>
                    <a:lnTo>
                      <a:pt x="1702" y="1286"/>
                    </a:lnTo>
                    <a:lnTo>
                      <a:pt x="1676" y="1249"/>
                    </a:lnTo>
                    <a:lnTo>
                      <a:pt x="1649" y="1212"/>
                    </a:lnTo>
                    <a:lnTo>
                      <a:pt x="1622" y="1176"/>
                    </a:lnTo>
                    <a:lnTo>
                      <a:pt x="1597" y="1142"/>
                    </a:lnTo>
                    <a:lnTo>
                      <a:pt x="1563" y="1133"/>
                    </a:lnTo>
                    <a:lnTo>
                      <a:pt x="1532" y="1120"/>
                    </a:lnTo>
                    <a:lnTo>
                      <a:pt x="1503" y="1102"/>
                    </a:lnTo>
                    <a:lnTo>
                      <a:pt x="1477" y="1080"/>
                    </a:lnTo>
                    <a:lnTo>
                      <a:pt x="1456" y="1055"/>
                    </a:lnTo>
                    <a:lnTo>
                      <a:pt x="1437" y="1026"/>
                    </a:lnTo>
                    <a:lnTo>
                      <a:pt x="891" y="1203"/>
                    </a:lnTo>
                    <a:lnTo>
                      <a:pt x="867" y="1208"/>
                    </a:lnTo>
                    <a:lnTo>
                      <a:pt x="843" y="1209"/>
                    </a:lnTo>
                    <a:lnTo>
                      <a:pt x="815" y="1203"/>
                    </a:lnTo>
                    <a:lnTo>
                      <a:pt x="789" y="1193"/>
                    </a:lnTo>
                    <a:lnTo>
                      <a:pt x="766" y="1176"/>
                    </a:lnTo>
                    <a:lnTo>
                      <a:pt x="736" y="1184"/>
                    </a:lnTo>
                    <a:lnTo>
                      <a:pt x="708" y="1193"/>
                    </a:lnTo>
                    <a:lnTo>
                      <a:pt x="683" y="1201"/>
                    </a:lnTo>
                    <a:lnTo>
                      <a:pt x="662" y="1208"/>
                    </a:lnTo>
                    <a:lnTo>
                      <a:pt x="645" y="1214"/>
                    </a:lnTo>
                    <a:lnTo>
                      <a:pt x="636" y="1218"/>
                    </a:lnTo>
                    <a:lnTo>
                      <a:pt x="612" y="1225"/>
                    </a:lnTo>
                    <a:lnTo>
                      <a:pt x="586" y="1229"/>
                    </a:lnTo>
                    <a:lnTo>
                      <a:pt x="561" y="1228"/>
                    </a:lnTo>
                    <a:lnTo>
                      <a:pt x="534" y="1219"/>
                    </a:lnTo>
                    <a:lnTo>
                      <a:pt x="511" y="1207"/>
                    </a:lnTo>
                    <a:lnTo>
                      <a:pt x="491" y="1191"/>
                    </a:lnTo>
                    <a:lnTo>
                      <a:pt x="475" y="1171"/>
                    </a:lnTo>
                    <a:lnTo>
                      <a:pt x="463" y="1148"/>
                    </a:lnTo>
                    <a:lnTo>
                      <a:pt x="370" y="908"/>
                    </a:lnTo>
                    <a:lnTo>
                      <a:pt x="363" y="883"/>
                    </a:lnTo>
                    <a:lnTo>
                      <a:pt x="361" y="856"/>
                    </a:lnTo>
                    <a:lnTo>
                      <a:pt x="323" y="856"/>
                    </a:lnTo>
                    <a:lnTo>
                      <a:pt x="286" y="854"/>
                    </a:lnTo>
                    <a:lnTo>
                      <a:pt x="237" y="848"/>
                    </a:lnTo>
                    <a:lnTo>
                      <a:pt x="192" y="842"/>
                    </a:lnTo>
                    <a:lnTo>
                      <a:pt x="156" y="833"/>
                    </a:lnTo>
                    <a:lnTo>
                      <a:pt x="124" y="824"/>
                    </a:lnTo>
                    <a:lnTo>
                      <a:pt x="99" y="815"/>
                    </a:lnTo>
                    <a:lnTo>
                      <a:pt x="78" y="806"/>
                    </a:lnTo>
                    <a:lnTo>
                      <a:pt x="63" y="796"/>
                    </a:lnTo>
                    <a:lnTo>
                      <a:pt x="51" y="789"/>
                    </a:lnTo>
                    <a:lnTo>
                      <a:pt x="30" y="769"/>
                    </a:lnTo>
                    <a:lnTo>
                      <a:pt x="14" y="746"/>
                    </a:lnTo>
                    <a:lnTo>
                      <a:pt x="5" y="721"/>
                    </a:lnTo>
                    <a:lnTo>
                      <a:pt x="0" y="693"/>
                    </a:lnTo>
                    <a:lnTo>
                      <a:pt x="2" y="665"/>
                    </a:lnTo>
                    <a:lnTo>
                      <a:pt x="9" y="638"/>
                    </a:lnTo>
                    <a:lnTo>
                      <a:pt x="23" y="613"/>
                    </a:lnTo>
                    <a:lnTo>
                      <a:pt x="41" y="593"/>
                    </a:lnTo>
                    <a:lnTo>
                      <a:pt x="63" y="576"/>
                    </a:lnTo>
                    <a:lnTo>
                      <a:pt x="88" y="565"/>
                    </a:lnTo>
                    <a:lnTo>
                      <a:pt x="1810" y="6"/>
                    </a:lnTo>
                    <a:lnTo>
                      <a:pt x="1835" y="0"/>
                    </a:lnTo>
                    <a:lnTo>
                      <a:pt x="1859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56"/>
              <p:cNvSpPr>
                <a:spLocks noEditPoints="1"/>
              </p:cNvSpPr>
              <p:nvPr/>
            </p:nvSpPr>
            <p:spPr bwMode="auto">
              <a:xfrm>
                <a:off x="2857" y="1432"/>
                <a:ext cx="468" cy="200"/>
              </a:xfrm>
              <a:custGeom>
                <a:avLst/>
                <a:gdLst>
                  <a:gd name="T0" fmla="*/ 2240 w 2342"/>
                  <a:gd name="T1" fmla="*/ 241 h 1002"/>
                  <a:gd name="T2" fmla="*/ 2342 w 2342"/>
                  <a:gd name="T3" fmla="*/ 241 h 1002"/>
                  <a:gd name="T4" fmla="*/ 2342 w 2342"/>
                  <a:gd name="T5" fmla="*/ 1002 h 1002"/>
                  <a:gd name="T6" fmla="*/ 2240 w 2342"/>
                  <a:gd name="T7" fmla="*/ 1002 h 1002"/>
                  <a:gd name="T8" fmla="*/ 2240 w 2342"/>
                  <a:gd name="T9" fmla="*/ 819 h 1002"/>
                  <a:gd name="T10" fmla="*/ 2146 w 2342"/>
                  <a:gd name="T11" fmla="*/ 819 h 1002"/>
                  <a:gd name="T12" fmla="*/ 2146 w 2342"/>
                  <a:gd name="T13" fmla="*/ 664 h 1002"/>
                  <a:gd name="T14" fmla="*/ 1469 w 2342"/>
                  <a:gd name="T15" fmla="*/ 664 h 1002"/>
                  <a:gd name="T16" fmla="*/ 1229 w 2342"/>
                  <a:gd name="T17" fmla="*/ 300 h 1002"/>
                  <a:gd name="T18" fmla="*/ 1254 w 2342"/>
                  <a:gd name="T19" fmla="*/ 287 h 1002"/>
                  <a:gd name="T20" fmla="*/ 1277 w 2342"/>
                  <a:gd name="T21" fmla="*/ 271 h 1002"/>
                  <a:gd name="T22" fmla="*/ 1299 w 2342"/>
                  <a:gd name="T23" fmla="*/ 252 h 1002"/>
                  <a:gd name="T24" fmla="*/ 1515 w 2342"/>
                  <a:gd name="T25" fmla="*/ 578 h 1002"/>
                  <a:gd name="T26" fmla="*/ 2146 w 2342"/>
                  <a:gd name="T27" fmla="*/ 578 h 1002"/>
                  <a:gd name="T28" fmla="*/ 2146 w 2342"/>
                  <a:gd name="T29" fmla="*/ 413 h 1002"/>
                  <a:gd name="T30" fmla="*/ 2240 w 2342"/>
                  <a:gd name="T31" fmla="*/ 413 h 1002"/>
                  <a:gd name="T32" fmla="*/ 2240 w 2342"/>
                  <a:gd name="T33" fmla="*/ 241 h 1002"/>
                  <a:gd name="T34" fmla="*/ 11 w 2342"/>
                  <a:gd name="T35" fmla="*/ 32 h 1002"/>
                  <a:gd name="T36" fmla="*/ 188 w 2342"/>
                  <a:gd name="T37" fmla="*/ 242 h 1002"/>
                  <a:gd name="T38" fmla="*/ 164 w 2342"/>
                  <a:gd name="T39" fmla="*/ 251 h 1002"/>
                  <a:gd name="T40" fmla="*/ 141 w 2342"/>
                  <a:gd name="T41" fmla="*/ 258 h 1002"/>
                  <a:gd name="T42" fmla="*/ 121 w 2342"/>
                  <a:gd name="T43" fmla="*/ 264 h 1002"/>
                  <a:gd name="T44" fmla="*/ 105 w 2342"/>
                  <a:gd name="T45" fmla="*/ 270 h 1002"/>
                  <a:gd name="T46" fmla="*/ 93 w 2342"/>
                  <a:gd name="T47" fmla="*/ 275 h 1002"/>
                  <a:gd name="T48" fmla="*/ 0 w 2342"/>
                  <a:gd name="T49" fmla="*/ 35 h 1002"/>
                  <a:gd name="T50" fmla="*/ 11 w 2342"/>
                  <a:gd name="T51" fmla="*/ 32 h 1002"/>
                  <a:gd name="T52" fmla="*/ 1143 w 2342"/>
                  <a:gd name="T53" fmla="*/ 0 h 1002"/>
                  <a:gd name="T54" fmla="*/ 1169 w 2342"/>
                  <a:gd name="T55" fmla="*/ 4 h 1002"/>
                  <a:gd name="T56" fmla="*/ 1194 w 2342"/>
                  <a:gd name="T57" fmla="*/ 14 h 1002"/>
                  <a:gd name="T58" fmla="*/ 1213 w 2342"/>
                  <a:gd name="T59" fmla="*/ 29 h 1002"/>
                  <a:gd name="T60" fmla="*/ 1229 w 2342"/>
                  <a:gd name="T61" fmla="*/ 49 h 1002"/>
                  <a:gd name="T62" fmla="*/ 1238 w 2342"/>
                  <a:gd name="T63" fmla="*/ 73 h 1002"/>
                  <a:gd name="T64" fmla="*/ 1242 w 2342"/>
                  <a:gd name="T65" fmla="*/ 100 h 1002"/>
                  <a:gd name="T66" fmla="*/ 1238 w 2342"/>
                  <a:gd name="T67" fmla="*/ 125 h 1002"/>
                  <a:gd name="T68" fmla="*/ 1229 w 2342"/>
                  <a:gd name="T69" fmla="*/ 149 h 1002"/>
                  <a:gd name="T70" fmla="*/ 1213 w 2342"/>
                  <a:gd name="T71" fmla="*/ 168 h 1002"/>
                  <a:gd name="T72" fmla="*/ 1194 w 2342"/>
                  <a:gd name="T73" fmla="*/ 184 h 1002"/>
                  <a:gd name="T74" fmla="*/ 1169 w 2342"/>
                  <a:gd name="T75" fmla="*/ 194 h 1002"/>
                  <a:gd name="T76" fmla="*/ 1143 w 2342"/>
                  <a:gd name="T77" fmla="*/ 197 h 1002"/>
                  <a:gd name="T78" fmla="*/ 1117 w 2342"/>
                  <a:gd name="T79" fmla="*/ 194 h 1002"/>
                  <a:gd name="T80" fmla="*/ 1093 w 2342"/>
                  <a:gd name="T81" fmla="*/ 184 h 1002"/>
                  <a:gd name="T82" fmla="*/ 1074 w 2342"/>
                  <a:gd name="T83" fmla="*/ 168 h 1002"/>
                  <a:gd name="T84" fmla="*/ 1058 w 2342"/>
                  <a:gd name="T85" fmla="*/ 149 h 1002"/>
                  <a:gd name="T86" fmla="*/ 1049 w 2342"/>
                  <a:gd name="T87" fmla="*/ 125 h 1002"/>
                  <a:gd name="T88" fmla="*/ 1045 w 2342"/>
                  <a:gd name="T89" fmla="*/ 100 h 1002"/>
                  <a:gd name="T90" fmla="*/ 1049 w 2342"/>
                  <a:gd name="T91" fmla="*/ 73 h 1002"/>
                  <a:gd name="T92" fmla="*/ 1058 w 2342"/>
                  <a:gd name="T93" fmla="*/ 49 h 1002"/>
                  <a:gd name="T94" fmla="*/ 1074 w 2342"/>
                  <a:gd name="T95" fmla="*/ 29 h 1002"/>
                  <a:gd name="T96" fmla="*/ 1093 w 2342"/>
                  <a:gd name="T97" fmla="*/ 14 h 1002"/>
                  <a:gd name="T98" fmla="*/ 1117 w 2342"/>
                  <a:gd name="T99" fmla="*/ 4 h 1002"/>
                  <a:gd name="T100" fmla="*/ 1143 w 2342"/>
                  <a:gd name="T101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42" h="1002">
                    <a:moveTo>
                      <a:pt x="2240" y="241"/>
                    </a:moveTo>
                    <a:lnTo>
                      <a:pt x="2342" y="241"/>
                    </a:lnTo>
                    <a:lnTo>
                      <a:pt x="2342" y="1002"/>
                    </a:lnTo>
                    <a:lnTo>
                      <a:pt x="2240" y="1002"/>
                    </a:lnTo>
                    <a:lnTo>
                      <a:pt x="2240" y="819"/>
                    </a:lnTo>
                    <a:lnTo>
                      <a:pt x="2146" y="819"/>
                    </a:lnTo>
                    <a:lnTo>
                      <a:pt x="2146" y="664"/>
                    </a:lnTo>
                    <a:lnTo>
                      <a:pt x="1469" y="664"/>
                    </a:lnTo>
                    <a:lnTo>
                      <a:pt x="1229" y="300"/>
                    </a:lnTo>
                    <a:lnTo>
                      <a:pt x="1254" y="287"/>
                    </a:lnTo>
                    <a:lnTo>
                      <a:pt x="1277" y="271"/>
                    </a:lnTo>
                    <a:lnTo>
                      <a:pt x="1299" y="252"/>
                    </a:lnTo>
                    <a:lnTo>
                      <a:pt x="1515" y="578"/>
                    </a:lnTo>
                    <a:lnTo>
                      <a:pt x="2146" y="578"/>
                    </a:lnTo>
                    <a:lnTo>
                      <a:pt x="2146" y="413"/>
                    </a:lnTo>
                    <a:lnTo>
                      <a:pt x="2240" y="413"/>
                    </a:lnTo>
                    <a:lnTo>
                      <a:pt x="2240" y="241"/>
                    </a:lnTo>
                    <a:close/>
                    <a:moveTo>
                      <a:pt x="11" y="32"/>
                    </a:moveTo>
                    <a:lnTo>
                      <a:pt x="188" y="242"/>
                    </a:lnTo>
                    <a:lnTo>
                      <a:pt x="164" y="251"/>
                    </a:lnTo>
                    <a:lnTo>
                      <a:pt x="141" y="258"/>
                    </a:lnTo>
                    <a:lnTo>
                      <a:pt x="121" y="264"/>
                    </a:lnTo>
                    <a:lnTo>
                      <a:pt x="105" y="270"/>
                    </a:lnTo>
                    <a:lnTo>
                      <a:pt x="93" y="275"/>
                    </a:lnTo>
                    <a:lnTo>
                      <a:pt x="0" y="35"/>
                    </a:lnTo>
                    <a:lnTo>
                      <a:pt x="11" y="32"/>
                    </a:lnTo>
                    <a:close/>
                    <a:moveTo>
                      <a:pt x="1143" y="0"/>
                    </a:moveTo>
                    <a:lnTo>
                      <a:pt x="1169" y="4"/>
                    </a:lnTo>
                    <a:lnTo>
                      <a:pt x="1194" y="14"/>
                    </a:lnTo>
                    <a:lnTo>
                      <a:pt x="1213" y="29"/>
                    </a:lnTo>
                    <a:lnTo>
                      <a:pt x="1229" y="49"/>
                    </a:lnTo>
                    <a:lnTo>
                      <a:pt x="1238" y="73"/>
                    </a:lnTo>
                    <a:lnTo>
                      <a:pt x="1242" y="100"/>
                    </a:lnTo>
                    <a:lnTo>
                      <a:pt x="1238" y="125"/>
                    </a:lnTo>
                    <a:lnTo>
                      <a:pt x="1229" y="149"/>
                    </a:lnTo>
                    <a:lnTo>
                      <a:pt x="1213" y="168"/>
                    </a:lnTo>
                    <a:lnTo>
                      <a:pt x="1194" y="184"/>
                    </a:lnTo>
                    <a:lnTo>
                      <a:pt x="1169" y="194"/>
                    </a:lnTo>
                    <a:lnTo>
                      <a:pt x="1143" y="197"/>
                    </a:lnTo>
                    <a:lnTo>
                      <a:pt x="1117" y="194"/>
                    </a:lnTo>
                    <a:lnTo>
                      <a:pt x="1093" y="184"/>
                    </a:lnTo>
                    <a:lnTo>
                      <a:pt x="1074" y="168"/>
                    </a:lnTo>
                    <a:lnTo>
                      <a:pt x="1058" y="149"/>
                    </a:lnTo>
                    <a:lnTo>
                      <a:pt x="1049" y="125"/>
                    </a:lnTo>
                    <a:lnTo>
                      <a:pt x="1045" y="100"/>
                    </a:lnTo>
                    <a:lnTo>
                      <a:pt x="1049" y="73"/>
                    </a:lnTo>
                    <a:lnTo>
                      <a:pt x="1058" y="49"/>
                    </a:lnTo>
                    <a:lnTo>
                      <a:pt x="1074" y="29"/>
                    </a:lnTo>
                    <a:lnTo>
                      <a:pt x="1093" y="14"/>
                    </a:lnTo>
                    <a:lnTo>
                      <a:pt x="1117" y="4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57"/>
              <p:cNvSpPr>
                <a:spLocks noEditPoints="1"/>
              </p:cNvSpPr>
              <p:nvPr/>
            </p:nvSpPr>
            <p:spPr bwMode="auto">
              <a:xfrm>
                <a:off x="2785" y="1292"/>
                <a:ext cx="366" cy="190"/>
              </a:xfrm>
              <a:custGeom>
                <a:avLst/>
                <a:gdLst>
                  <a:gd name="T0" fmla="*/ 1831 w 1831"/>
                  <a:gd name="T1" fmla="*/ 370 h 954"/>
                  <a:gd name="T2" fmla="*/ 1818 w 1831"/>
                  <a:gd name="T3" fmla="*/ 599 h 954"/>
                  <a:gd name="T4" fmla="*/ 1662 w 1831"/>
                  <a:gd name="T5" fmla="*/ 650 h 954"/>
                  <a:gd name="T6" fmla="*/ 1636 w 1831"/>
                  <a:gd name="T7" fmla="*/ 625 h 954"/>
                  <a:gd name="T8" fmla="*/ 1607 w 1831"/>
                  <a:gd name="T9" fmla="*/ 607 h 954"/>
                  <a:gd name="T10" fmla="*/ 1574 w 1831"/>
                  <a:gd name="T11" fmla="*/ 593 h 954"/>
                  <a:gd name="T12" fmla="*/ 1540 w 1831"/>
                  <a:gd name="T13" fmla="*/ 583 h 954"/>
                  <a:gd name="T14" fmla="*/ 1503 w 1831"/>
                  <a:gd name="T15" fmla="*/ 581 h 954"/>
                  <a:gd name="T16" fmla="*/ 1463 w 1831"/>
                  <a:gd name="T17" fmla="*/ 584 h 954"/>
                  <a:gd name="T18" fmla="*/ 1424 w 1831"/>
                  <a:gd name="T19" fmla="*/ 595 h 954"/>
                  <a:gd name="T20" fmla="*/ 1389 w 1831"/>
                  <a:gd name="T21" fmla="*/ 612 h 954"/>
                  <a:gd name="T22" fmla="*/ 1358 w 1831"/>
                  <a:gd name="T23" fmla="*/ 636 h 954"/>
                  <a:gd name="T24" fmla="*/ 1332 w 1831"/>
                  <a:gd name="T25" fmla="*/ 664 h 954"/>
                  <a:gd name="T26" fmla="*/ 1311 w 1831"/>
                  <a:gd name="T27" fmla="*/ 697 h 954"/>
                  <a:gd name="T28" fmla="*/ 1295 w 1831"/>
                  <a:gd name="T29" fmla="*/ 733 h 954"/>
                  <a:gd name="T30" fmla="*/ 1286 w 1831"/>
                  <a:gd name="T31" fmla="*/ 772 h 954"/>
                  <a:gd name="T32" fmla="*/ 724 w 1831"/>
                  <a:gd name="T33" fmla="*/ 954 h 954"/>
                  <a:gd name="T34" fmla="*/ 499 w 1831"/>
                  <a:gd name="T35" fmla="*/ 687 h 954"/>
                  <a:gd name="T36" fmla="*/ 886 w 1831"/>
                  <a:gd name="T37" fmla="*/ 553 h 954"/>
                  <a:gd name="T38" fmla="*/ 1028 w 1831"/>
                  <a:gd name="T39" fmla="*/ 634 h 954"/>
                  <a:gd name="T40" fmla="*/ 1831 w 1831"/>
                  <a:gd name="T41" fmla="*/ 370 h 954"/>
                  <a:gd name="T42" fmla="*/ 1722 w 1831"/>
                  <a:gd name="T43" fmla="*/ 0 h 954"/>
                  <a:gd name="T44" fmla="*/ 1816 w 1831"/>
                  <a:gd name="T45" fmla="*/ 248 h 954"/>
                  <a:gd name="T46" fmla="*/ 1041 w 1831"/>
                  <a:gd name="T47" fmla="*/ 503 h 954"/>
                  <a:gd name="T48" fmla="*/ 906 w 1831"/>
                  <a:gd name="T49" fmla="*/ 426 h 954"/>
                  <a:gd name="T50" fmla="*/ 417 w 1831"/>
                  <a:gd name="T51" fmla="*/ 589 h 954"/>
                  <a:gd name="T52" fmla="*/ 384 w 1831"/>
                  <a:gd name="T53" fmla="*/ 598 h 954"/>
                  <a:gd name="T54" fmla="*/ 323 w 1831"/>
                  <a:gd name="T55" fmla="*/ 601 h 954"/>
                  <a:gd name="T56" fmla="*/ 267 w 1831"/>
                  <a:gd name="T57" fmla="*/ 602 h 954"/>
                  <a:gd name="T58" fmla="*/ 219 w 1831"/>
                  <a:gd name="T59" fmla="*/ 602 h 954"/>
                  <a:gd name="T60" fmla="*/ 175 w 1831"/>
                  <a:gd name="T61" fmla="*/ 600 h 954"/>
                  <a:gd name="T62" fmla="*/ 138 w 1831"/>
                  <a:gd name="T63" fmla="*/ 596 h 954"/>
                  <a:gd name="T64" fmla="*/ 105 w 1831"/>
                  <a:gd name="T65" fmla="*/ 592 h 954"/>
                  <a:gd name="T66" fmla="*/ 79 w 1831"/>
                  <a:gd name="T67" fmla="*/ 587 h 954"/>
                  <a:gd name="T68" fmla="*/ 56 w 1831"/>
                  <a:gd name="T69" fmla="*/ 582 h 954"/>
                  <a:gd name="T70" fmla="*/ 37 w 1831"/>
                  <a:gd name="T71" fmla="*/ 576 h 954"/>
                  <a:gd name="T72" fmla="*/ 23 w 1831"/>
                  <a:gd name="T73" fmla="*/ 571 h 954"/>
                  <a:gd name="T74" fmla="*/ 12 w 1831"/>
                  <a:gd name="T75" fmla="*/ 566 h 954"/>
                  <a:gd name="T76" fmla="*/ 5 w 1831"/>
                  <a:gd name="T77" fmla="*/ 563 h 954"/>
                  <a:gd name="T78" fmla="*/ 1 w 1831"/>
                  <a:gd name="T79" fmla="*/ 560 h 954"/>
                  <a:gd name="T80" fmla="*/ 0 w 1831"/>
                  <a:gd name="T81" fmla="*/ 559 h 954"/>
                  <a:gd name="T82" fmla="*/ 1722 w 1831"/>
                  <a:gd name="T83" fmla="*/ 0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31" h="954">
                    <a:moveTo>
                      <a:pt x="1831" y="370"/>
                    </a:moveTo>
                    <a:lnTo>
                      <a:pt x="1818" y="599"/>
                    </a:lnTo>
                    <a:lnTo>
                      <a:pt x="1662" y="650"/>
                    </a:lnTo>
                    <a:lnTo>
                      <a:pt x="1636" y="625"/>
                    </a:lnTo>
                    <a:lnTo>
                      <a:pt x="1607" y="607"/>
                    </a:lnTo>
                    <a:lnTo>
                      <a:pt x="1574" y="593"/>
                    </a:lnTo>
                    <a:lnTo>
                      <a:pt x="1540" y="583"/>
                    </a:lnTo>
                    <a:lnTo>
                      <a:pt x="1503" y="581"/>
                    </a:lnTo>
                    <a:lnTo>
                      <a:pt x="1463" y="584"/>
                    </a:lnTo>
                    <a:lnTo>
                      <a:pt x="1424" y="595"/>
                    </a:lnTo>
                    <a:lnTo>
                      <a:pt x="1389" y="612"/>
                    </a:lnTo>
                    <a:lnTo>
                      <a:pt x="1358" y="636"/>
                    </a:lnTo>
                    <a:lnTo>
                      <a:pt x="1332" y="664"/>
                    </a:lnTo>
                    <a:lnTo>
                      <a:pt x="1311" y="697"/>
                    </a:lnTo>
                    <a:lnTo>
                      <a:pt x="1295" y="733"/>
                    </a:lnTo>
                    <a:lnTo>
                      <a:pt x="1286" y="772"/>
                    </a:lnTo>
                    <a:lnTo>
                      <a:pt x="724" y="954"/>
                    </a:lnTo>
                    <a:lnTo>
                      <a:pt x="499" y="687"/>
                    </a:lnTo>
                    <a:lnTo>
                      <a:pt x="886" y="553"/>
                    </a:lnTo>
                    <a:lnTo>
                      <a:pt x="1028" y="634"/>
                    </a:lnTo>
                    <a:lnTo>
                      <a:pt x="1831" y="370"/>
                    </a:lnTo>
                    <a:close/>
                    <a:moveTo>
                      <a:pt x="1722" y="0"/>
                    </a:moveTo>
                    <a:lnTo>
                      <a:pt x="1816" y="248"/>
                    </a:lnTo>
                    <a:lnTo>
                      <a:pt x="1041" y="503"/>
                    </a:lnTo>
                    <a:lnTo>
                      <a:pt x="906" y="426"/>
                    </a:lnTo>
                    <a:lnTo>
                      <a:pt x="417" y="589"/>
                    </a:lnTo>
                    <a:lnTo>
                      <a:pt x="384" y="598"/>
                    </a:lnTo>
                    <a:lnTo>
                      <a:pt x="323" y="601"/>
                    </a:lnTo>
                    <a:lnTo>
                      <a:pt x="267" y="602"/>
                    </a:lnTo>
                    <a:lnTo>
                      <a:pt x="219" y="602"/>
                    </a:lnTo>
                    <a:lnTo>
                      <a:pt x="175" y="600"/>
                    </a:lnTo>
                    <a:lnTo>
                      <a:pt x="138" y="596"/>
                    </a:lnTo>
                    <a:lnTo>
                      <a:pt x="105" y="592"/>
                    </a:lnTo>
                    <a:lnTo>
                      <a:pt x="79" y="587"/>
                    </a:lnTo>
                    <a:lnTo>
                      <a:pt x="56" y="582"/>
                    </a:lnTo>
                    <a:lnTo>
                      <a:pt x="37" y="576"/>
                    </a:lnTo>
                    <a:lnTo>
                      <a:pt x="23" y="571"/>
                    </a:lnTo>
                    <a:lnTo>
                      <a:pt x="12" y="566"/>
                    </a:lnTo>
                    <a:lnTo>
                      <a:pt x="5" y="563"/>
                    </a:lnTo>
                    <a:lnTo>
                      <a:pt x="1" y="560"/>
                    </a:lnTo>
                    <a:lnTo>
                      <a:pt x="0" y="559"/>
                    </a:lnTo>
                    <a:lnTo>
                      <a:pt x="17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4751" y="2815109"/>
            <a:ext cx="984442" cy="1295827"/>
            <a:chOff x="454625" y="2437014"/>
            <a:chExt cx="984442" cy="1295827"/>
          </a:xfrm>
        </p:grpSpPr>
        <p:grpSp>
          <p:nvGrpSpPr>
            <p:cNvPr id="37" name="Group 36"/>
            <p:cNvGrpSpPr/>
            <p:nvPr/>
          </p:nvGrpSpPr>
          <p:grpSpPr>
            <a:xfrm>
              <a:off x="454625" y="2437014"/>
              <a:ext cx="425798" cy="654799"/>
              <a:chOff x="1316224" y="1140308"/>
              <a:chExt cx="425798" cy="654799"/>
            </a:xfrm>
          </p:grpSpPr>
          <p:sp useBgFill="1"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1316224" y="1140308"/>
                <a:ext cx="425798" cy="654799"/>
              </a:xfrm>
              <a:custGeom>
                <a:avLst/>
                <a:gdLst>
                  <a:gd name="T0" fmla="*/ 795 w 1787"/>
                  <a:gd name="T1" fmla="*/ 16 h 2743"/>
                  <a:gd name="T2" fmla="*/ 941 w 1787"/>
                  <a:gd name="T3" fmla="*/ 88 h 2743"/>
                  <a:gd name="T4" fmla="*/ 1047 w 1787"/>
                  <a:gd name="T5" fmla="*/ 209 h 2743"/>
                  <a:gd name="T6" fmla="*/ 1100 w 1787"/>
                  <a:gd name="T7" fmla="*/ 364 h 2743"/>
                  <a:gd name="T8" fmla="*/ 1090 w 1787"/>
                  <a:gd name="T9" fmla="*/ 528 h 2743"/>
                  <a:gd name="T10" fmla="*/ 1023 w 1787"/>
                  <a:gd name="T11" fmla="*/ 670 h 2743"/>
                  <a:gd name="T12" fmla="*/ 1064 w 1787"/>
                  <a:gd name="T13" fmla="*/ 714 h 2743"/>
                  <a:gd name="T14" fmla="*/ 1184 w 1787"/>
                  <a:gd name="T15" fmla="*/ 751 h 2743"/>
                  <a:gd name="T16" fmla="*/ 1278 w 1787"/>
                  <a:gd name="T17" fmla="*/ 832 h 2743"/>
                  <a:gd name="T18" fmla="*/ 1332 w 1787"/>
                  <a:gd name="T19" fmla="*/ 944 h 2743"/>
                  <a:gd name="T20" fmla="*/ 1348 w 1787"/>
                  <a:gd name="T21" fmla="*/ 1133 h 2743"/>
                  <a:gd name="T22" fmla="*/ 1387 w 1787"/>
                  <a:gd name="T23" fmla="*/ 1240 h 2743"/>
                  <a:gd name="T24" fmla="*/ 1497 w 1787"/>
                  <a:gd name="T25" fmla="*/ 1203 h 2743"/>
                  <a:gd name="T26" fmla="*/ 1602 w 1787"/>
                  <a:gd name="T27" fmla="*/ 1214 h 2743"/>
                  <a:gd name="T28" fmla="*/ 1697 w 1787"/>
                  <a:gd name="T29" fmla="*/ 1268 h 2743"/>
                  <a:gd name="T30" fmla="*/ 1765 w 1787"/>
                  <a:gd name="T31" fmla="*/ 1363 h 2743"/>
                  <a:gd name="T32" fmla="*/ 1787 w 1787"/>
                  <a:gd name="T33" fmla="*/ 1471 h 2743"/>
                  <a:gd name="T34" fmla="*/ 1761 w 1787"/>
                  <a:gd name="T35" fmla="*/ 1577 h 2743"/>
                  <a:gd name="T36" fmla="*/ 1193 w 1787"/>
                  <a:gd name="T37" fmla="*/ 2464 h 2743"/>
                  <a:gd name="T38" fmla="*/ 1139 w 1787"/>
                  <a:gd name="T39" fmla="*/ 2499 h 2743"/>
                  <a:gd name="T40" fmla="*/ 794 w 1787"/>
                  <a:gd name="T41" fmla="*/ 2743 h 2743"/>
                  <a:gd name="T42" fmla="*/ 730 w 1787"/>
                  <a:gd name="T43" fmla="*/ 2729 h 2743"/>
                  <a:gd name="T44" fmla="*/ 691 w 1787"/>
                  <a:gd name="T45" fmla="*/ 2680 h 2743"/>
                  <a:gd name="T46" fmla="*/ 730 w 1787"/>
                  <a:gd name="T47" fmla="*/ 2338 h 2743"/>
                  <a:gd name="T48" fmla="*/ 278 w 1787"/>
                  <a:gd name="T49" fmla="*/ 2326 h 2743"/>
                  <a:gd name="T50" fmla="*/ 197 w 1787"/>
                  <a:gd name="T51" fmla="*/ 2269 h 2743"/>
                  <a:gd name="T52" fmla="*/ 155 w 1787"/>
                  <a:gd name="T53" fmla="*/ 2179 h 2743"/>
                  <a:gd name="T54" fmla="*/ 120 w 1787"/>
                  <a:gd name="T55" fmla="*/ 2063 h 2743"/>
                  <a:gd name="T56" fmla="*/ 47 w 1787"/>
                  <a:gd name="T57" fmla="*/ 1980 h 2743"/>
                  <a:gd name="T58" fmla="*/ 19 w 1787"/>
                  <a:gd name="T59" fmla="*/ 1821 h 2743"/>
                  <a:gd name="T60" fmla="*/ 3 w 1787"/>
                  <a:gd name="T61" fmla="*/ 1589 h 2743"/>
                  <a:gd name="T62" fmla="*/ 1 w 1787"/>
                  <a:gd name="T63" fmla="*/ 1378 h 2743"/>
                  <a:gd name="T64" fmla="*/ 8 w 1787"/>
                  <a:gd name="T65" fmla="*/ 1157 h 2743"/>
                  <a:gd name="T66" fmla="*/ 28 w 1787"/>
                  <a:gd name="T67" fmla="*/ 944 h 2743"/>
                  <a:gd name="T68" fmla="*/ 81 w 1787"/>
                  <a:gd name="T69" fmla="*/ 832 h 2743"/>
                  <a:gd name="T70" fmla="*/ 175 w 1787"/>
                  <a:gd name="T71" fmla="*/ 751 h 2743"/>
                  <a:gd name="T72" fmla="*/ 296 w 1787"/>
                  <a:gd name="T73" fmla="*/ 714 h 2743"/>
                  <a:gd name="T74" fmla="*/ 346 w 1787"/>
                  <a:gd name="T75" fmla="*/ 668 h 2743"/>
                  <a:gd name="T76" fmla="*/ 278 w 1787"/>
                  <a:gd name="T77" fmla="*/ 528 h 2743"/>
                  <a:gd name="T78" fmla="*/ 268 w 1787"/>
                  <a:gd name="T79" fmla="*/ 364 h 2743"/>
                  <a:gd name="T80" fmla="*/ 321 w 1787"/>
                  <a:gd name="T81" fmla="*/ 209 h 2743"/>
                  <a:gd name="T82" fmla="*/ 428 w 1787"/>
                  <a:gd name="T83" fmla="*/ 88 h 2743"/>
                  <a:gd name="T84" fmla="*/ 573 w 1787"/>
                  <a:gd name="T85" fmla="*/ 16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7" h="2743">
                    <a:moveTo>
                      <a:pt x="684" y="0"/>
                    </a:moveTo>
                    <a:lnTo>
                      <a:pt x="741" y="5"/>
                    </a:lnTo>
                    <a:lnTo>
                      <a:pt x="795" y="16"/>
                    </a:lnTo>
                    <a:lnTo>
                      <a:pt x="847" y="34"/>
                    </a:lnTo>
                    <a:lnTo>
                      <a:pt x="896" y="58"/>
                    </a:lnTo>
                    <a:lnTo>
                      <a:pt x="941" y="88"/>
                    </a:lnTo>
                    <a:lnTo>
                      <a:pt x="982" y="123"/>
                    </a:lnTo>
                    <a:lnTo>
                      <a:pt x="1017" y="164"/>
                    </a:lnTo>
                    <a:lnTo>
                      <a:pt x="1047" y="209"/>
                    </a:lnTo>
                    <a:lnTo>
                      <a:pt x="1071" y="257"/>
                    </a:lnTo>
                    <a:lnTo>
                      <a:pt x="1089" y="309"/>
                    </a:lnTo>
                    <a:lnTo>
                      <a:pt x="1100" y="364"/>
                    </a:lnTo>
                    <a:lnTo>
                      <a:pt x="1104" y="421"/>
                    </a:lnTo>
                    <a:lnTo>
                      <a:pt x="1100" y="475"/>
                    </a:lnTo>
                    <a:lnTo>
                      <a:pt x="1090" y="528"/>
                    </a:lnTo>
                    <a:lnTo>
                      <a:pt x="1074" y="578"/>
                    </a:lnTo>
                    <a:lnTo>
                      <a:pt x="1051" y="625"/>
                    </a:lnTo>
                    <a:lnTo>
                      <a:pt x="1023" y="670"/>
                    </a:lnTo>
                    <a:lnTo>
                      <a:pt x="989" y="710"/>
                    </a:lnTo>
                    <a:lnTo>
                      <a:pt x="1025" y="712"/>
                    </a:lnTo>
                    <a:lnTo>
                      <a:pt x="1064" y="714"/>
                    </a:lnTo>
                    <a:lnTo>
                      <a:pt x="1105" y="720"/>
                    </a:lnTo>
                    <a:lnTo>
                      <a:pt x="1146" y="733"/>
                    </a:lnTo>
                    <a:lnTo>
                      <a:pt x="1184" y="751"/>
                    </a:lnTo>
                    <a:lnTo>
                      <a:pt x="1219" y="774"/>
                    </a:lnTo>
                    <a:lnTo>
                      <a:pt x="1250" y="800"/>
                    </a:lnTo>
                    <a:lnTo>
                      <a:pt x="1278" y="832"/>
                    </a:lnTo>
                    <a:lnTo>
                      <a:pt x="1301" y="867"/>
                    </a:lnTo>
                    <a:lnTo>
                      <a:pt x="1319" y="904"/>
                    </a:lnTo>
                    <a:lnTo>
                      <a:pt x="1332" y="944"/>
                    </a:lnTo>
                    <a:lnTo>
                      <a:pt x="1338" y="986"/>
                    </a:lnTo>
                    <a:lnTo>
                      <a:pt x="1344" y="1061"/>
                    </a:lnTo>
                    <a:lnTo>
                      <a:pt x="1348" y="1133"/>
                    </a:lnTo>
                    <a:lnTo>
                      <a:pt x="1353" y="1199"/>
                    </a:lnTo>
                    <a:lnTo>
                      <a:pt x="1355" y="1263"/>
                    </a:lnTo>
                    <a:lnTo>
                      <a:pt x="1387" y="1240"/>
                    </a:lnTo>
                    <a:lnTo>
                      <a:pt x="1421" y="1222"/>
                    </a:lnTo>
                    <a:lnTo>
                      <a:pt x="1458" y="1210"/>
                    </a:lnTo>
                    <a:lnTo>
                      <a:pt x="1497" y="1203"/>
                    </a:lnTo>
                    <a:lnTo>
                      <a:pt x="1532" y="1202"/>
                    </a:lnTo>
                    <a:lnTo>
                      <a:pt x="1567" y="1205"/>
                    </a:lnTo>
                    <a:lnTo>
                      <a:pt x="1602" y="1214"/>
                    </a:lnTo>
                    <a:lnTo>
                      <a:pt x="1635" y="1227"/>
                    </a:lnTo>
                    <a:lnTo>
                      <a:pt x="1666" y="1244"/>
                    </a:lnTo>
                    <a:lnTo>
                      <a:pt x="1697" y="1268"/>
                    </a:lnTo>
                    <a:lnTo>
                      <a:pt x="1725" y="1296"/>
                    </a:lnTo>
                    <a:lnTo>
                      <a:pt x="1747" y="1327"/>
                    </a:lnTo>
                    <a:lnTo>
                      <a:pt x="1765" y="1363"/>
                    </a:lnTo>
                    <a:lnTo>
                      <a:pt x="1778" y="1400"/>
                    </a:lnTo>
                    <a:lnTo>
                      <a:pt x="1784" y="1435"/>
                    </a:lnTo>
                    <a:lnTo>
                      <a:pt x="1787" y="1471"/>
                    </a:lnTo>
                    <a:lnTo>
                      <a:pt x="1783" y="1508"/>
                    </a:lnTo>
                    <a:lnTo>
                      <a:pt x="1775" y="1543"/>
                    </a:lnTo>
                    <a:lnTo>
                      <a:pt x="1761" y="1577"/>
                    </a:lnTo>
                    <a:lnTo>
                      <a:pt x="1745" y="1609"/>
                    </a:lnTo>
                    <a:lnTo>
                      <a:pt x="1208" y="2446"/>
                    </a:lnTo>
                    <a:lnTo>
                      <a:pt x="1193" y="2464"/>
                    </a:lnTo>
                    <a:lnTo>
                      <a:pt x="1176" y="2480"/>
                    </a:lnTo>
                    <a:lnTo>
                      <a:pt x="1158" y="2492"/>
                    </a:lnTo>
                    <a:lnTo>
                      <a:pt x="1139" y="2499"/>
                    </a:lnTo>
                    <a:lnTo>
                      <a:pt x="833" y="2732"/>
                    </a:lnTo>
                    <a:lnTo>
                      <a:pt x="814" y="2740"/>
                    </a:lnTo>
                    <a:lnTo>
                      <a:pt x="794" y="2743"/>
                    </a:lnTo>
                    <a:lnTo>
                      <a:pt x="772" y="2743"/>
                    </a:lnTo>
                    <a:lnTo>
                      <a:pt x="751" y="2738"/>
                    </a:lnTo>
                    <a:lnTo>
                      <a:pt x="730" y="2729"/>
                    </a:lnTo>
                    <a:lnTo>
                      <a:pt x="714" y="2715"/>
                    </a:lnTo>
                    <a:lnTo>
                      <a:pt x="701" y="2699"/>
                    </a:lnTo>
                    <a:lnTo>
                      <a:pt x="691" y="2680"/>
                    </a:lnTo>
                    <a:lnTo>
                      <a:pt x="685" y="2659"/>
                    </a:lnTo>
                    <a:lnTo>
                      <a:pt x="684" y="2637"/>
                    </a:lnTo>
                    <a:lnTo>
                      <a:pt x="730" y="2338"/>
                    </a:lnTo>
                    <a:lnTo>
                      <a:pt x="347" y="2338"/>
                    </a:lnTo>
                    <a:lnTo>
                      <a:pt x="312" y="2335"/>
                    </a:lnTo>
                    <a:lnTo>
                      <a:pt x="278" y="2326"/>
                    </a:lnTo>
                    <a:lnTo>
                      <a:pt x="248" y="2312"/>
                    </a:lnTo>
                    <a:lnTo>
                      <a:pt x="221" y="2292"/>
                    </a:lnTo>
                    <a:lnTo>
                      <a:pt x="197" y="2269"/>
                    </a:lnTo>
                    <a:lnTo>
                      <a:pt x="178" y="2242"/>
                    </a:lnTo>
                    <a:lnTo>
                      <a:pt x="164" y="2211"/>
                    </a:lnTo>
                    <a:lnTo>
                      <a:pt x="155" y="2179"/>
                    </a:lnTo>
                    <a:lnTo>
                      <a:pt x="151" y="2144"/>
                    </a:lnTo>
                    <a:lnTo>
                      <a:pt x="151" y="2081"/>
                    </a:lnTo>
                    <a:lnTo>
                      <a:pt x="120" y="2063"/>
                    </a:lnTo>
                    <a:lnTo>
                      <a:pt x="91" y="2040"/>
                    </a:lnTo>
                    <a:lnTo>
                      <a:pt x="66" y="2012"/>
                    </a:lnTo>
                    <a:lnTo>
                      <a:pt x="47" y="1980"/>
                    </a:lnTo>
                    <a:lnTo>
                      <a:pt x="34" y="1945"/>
                    </a:lnTo>
                    <a:lnTo>
                      <a:pt x="28" y="1909"/>
                    </a:lnTo>
                    <a:lnTo>
                      <a:pt x="19" y="1821"/>
                    </a:lnTo>
                    <a:lnTo>
                      <a:pt x="13" y="1739"/>
                    </a:lnTo>
                    <a:lnTo>
                      <a:pt x="8" y="1661"/>
                    </a:lnTo>
                    <a:lnTo>
                      <a:pt x="3" y="1589"/>
                    </a:lnTo>
                    <a:lnTo>
                      <a:pt x="1" y="1517"/>
                    </a:lnTo>
                    <a:lnTo>
                      <a:pt x="0" y="1447"/>
                    </a:lnTo>
                    <a:lnTo>
                      <a:pt x="1" y="1378"/>
                    </a:lnTo>
                    <a:lnTo>
                      <a:pt x="2" y="1307"/>
                    </a:lnTo>
                    <a:lnTo>
                      <a:pt x="5" y="1234"/>
                    </a:lnTo>
                    <a:lnTo>
                      <a:pt x="8" y="1157"/>
                    </a:lnTo>
                    <a:lnTo>
                      <a:pt x="14" y="1075"/>
                    </a:lnTo>
                    <a:lnTo>
                      <a:pt x="20" y="986"/>
                    </a:lnTo>
                    <a:lnTo>
                      <a:pt x="28" y="944"/>
                    </a:lnTo>
                    <a:lnTo>
                      <a:pt x="40" y="904"/>
                    </a:lnTo>
                    <a:lnTo>
                      <a:pt x="58" y="867"/>
                    </a:lnTo>
                    <a:lnTo>
                      <a:pt x="81" y="832"/>
                    </a:lnTo>
                    <a:lnTo>
                      <a:pt x="109" y="800"/>
                    </a:lnTo>
                    <a:lnTo>
                      <a:pt x="140" y="774"/>
                    </a:lnTo>
                    <a:lnTo>
                      <a:pt x="175" y="751"/>
                    </a:lnTo>
                    <a:lnTo>
                      <a:pt x="214" y="733"/>
                    </a:lnTo>
                    <a:lnTo>
                      <a:pt x="254" y="720"/>
                    </a:lnTo>
                    <a:lnTo>
                      <a:pt x="296" y="714"/>
                    </a:lnTo>
                    <a:lnTo>
                      <a:pt x="338" y="711"/>
                    </a:lnTo>
                    <a:lnTo>
                      <a:pt x="378" y="708"/>
                    </a:lnTo>
                    <a:lnTo>
                      <a:pt x="346" y="668"/>
                    </a:lnTo>
                    <a:lnTo>
                      <a:pt x="318" y="625"/>
                    </a:lnTo>
                    <a:lnTo>
                      <a:pt x="295" y="578"/>
                    </a:lnTo>
                    <a:lnTo>
                      <a:pt x="278" y="528"/>
                    </a:lnTo>
                    <a:lnTo>
                      <a:pt x="268" y="475"/>
                    </a:lnTo>
                    <a:lnTo>
                      <a:pt x="265" y="421"/>
                    </a:lnTo>
                    <a:lnTo>
                      <a:pt x="268" y="364"/>
                    </a:lnTo>
                    <a:lnTo>
                      <a:pt x="279" y="309"/>
                    </a:lnTo>
                    <a:lnTo>
                      <a:pt x="297" y="257"/>
                    </a:lnTo>
                    <a:lnTo>
                      <a:pt x="321" y="209"/>
                    </a:lnTo>
                    <a:lnTo>
                      <a:pt x="352" y="164"/>
                    </a:lnTo>
                    <a:lnTo>
                      <a:pt x="388" y="123"/>
                    </a:lnTo>
                    <a:lnTo>
                      <a:pt x="428" y="88"/>
                    </a:lnTo>
                    <a:lnTo>
                      <a:pt x="473" y="58"/>
                    </a:lnTo>
                    <a:lnTo>
                      <a:pt x="521" y="34"/>
                    </a:lnTo>
                    <a:lnTo>
                      <a:pt x="573" y="16"/>
                    </a:lnTo>
                    <a:lnTo>
                      <a:pt x="627" y="5"/>
                    </a:lnTo>
                    <a:lnTo>
                      <a:pt x="684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"/>
              <p:cNvSpPr>
                <a:spLocks/>
              </p:cNvSpPr>
              <p:nvPr/>
            </p:nvSpPr>
            <p:spPr bwMode="auto">
              <a:xfrm>
                <a:off x="1406870" y="1168933"/>
                <a:ext cx="143125" cy="143125"/>
              </a:xfrm>
              <a:custGeom>
                <a:avLst/>
                <a:gdLst>
                  <a:gd name="T0" fmla="*/ 300 w 600"/>
                  <a:gd name="T1" fmla="*/ 0 h 600"/>
                  <a:gd name="T2" fmla="*/ 345 w 600"/>
                  <a:gd name="T3" fmla="*/ 3 h 600"/>
                  <a:gd name="T4" fmla="*/ 387 w 600"/>
                  <a:gd name="T5" fmla="*/ 13 h 600"/>
                  <a:gd name="T6" fmla="*/ 427 w 600"/>
                  <a:gd name="T7" fmla="*/ 29 h 600"/>
                  <a:gd name="T8" fmla="*/ 463 w 600"/>
                  <a:gd name="T9" fmla="*/ 48 h 600"/>
                  <a:gd name="T10" fmla="*/ 497 w 600"/>
                  <a:gd name="T11" fmla="*/ 73 h 600"/>
                  <a:gd name="T12" fmla="*/ 528 w 600"/>
                  <a:gd name="T13" fmla="*/ 104 h 600"/>
                  <a:gd name="T14" fmla="*/ 552 w 600"/>
                  <a:gd name="T15" fmla="*/ 137 h 600"/>
                  <a:gd name="T16" fmla="*/ 572 w 600"/>
                  <a:gd name="T17" fmla="*/ 174 h 600"/>
                  <a:gd name="T18" fmla="*/ 588 w 600"/>
                  <a:gd name="T19" fmla="*/ 214 h 600"/>
                  <a:gd name="T20" fmla="*/ 598 w 600"/>
                  <a:gd name="T21" fmla="*/ 256 h 600"/>
                  <a:gd name="T22" fmla="*/ 600 w 600"/>
                  <a:gd name="T23" fmla="*/ 301 h 600"/>
                  <a:gd name="T24" fmla="*/ 598 w 600"/>
                  <a:gd name="T25" fmla="*/ 344 h 600"/>
                  <a:gd name="T26" fmla="*/ 588 w 600"/>
                  <a:gd name="T27" fmla="*/ 386 h 600"/>
                  <a:gd name="T28" fmla="*/ 572 w 600"/>
                  <a:gd name="T29" fmla="*/ 426 h 600"/>
                  <a:gd name="T30" fmla="*/ 552 w 600"/>
                  <a:gd name="T31" fmla="*/ 464 h 600"/>
                  <a:gd name="T32" fmla="*/ 528 w 600"/>
                  <a:gd name="T33" fmla="*/ 498 h 600"/>
                  <a:gd name="T34" fmla="*/ 497 w 600"/>
                  <a:gd name="T35" fmla="*/ 527 h 600"/>
                  <a:gd name="T36" fmla="*/ 463 w 600"/>
                  <a:gd name="T37" fmla="*/ 552 h 600"/>
                  <a:gd name="T38" fmla="*/ 427 w 600"/>
                  <a:gd name="T39" fmla="*/ 573 h 600"/>
                  <a:gd name="T40" fmla="*/ 387 w 600"/>
                  <a:gd name="T41" fmla="*/ 588 h 600"/>
                  <a:gd name="T42" fmla="*/ 345 w 600"/>
                  <a:gd name="T43" fmla="*/ 598 h 600"/>
                  <a:gd name="T44" fmla="*/ 300 w 600"/>
                  <a:gd name="T45" fmla="*/ 600 h 600"/>
                  <a:gd name="T46" fmla="*/ 255 w 600"/>
                  <a:gd name="T47" fmla="*/ 598 h 600"/>
                  <a:gd name="T48" fmla="*/ 213 w 600"/>
                  <a:gd name="T49" fmla="*/ 588 h 600"/>
                  <a:gd name="T50" fmla="*/ 173 w 600"/>
                  <a:gd name="T51" fmla="*/ 573 h 600"/>
                  <a:gd name="T52" fmla="*/ 137 w 600"/>
                  <a:gd name="T53" fmla="*/ 552 h 600"/>
                  <a:gd name="T54" fmla="*/ 103 w 600"/>
                  <a:gd name="T55" fmla="*/ 527 h 600"/>
                  <a:gd name="T56" fmla="*/ 74 w 600"/>
                  <a:gd name="T57" fmla="*/ 498 h 600"/>
                  <a:gd name="T58" fmla="*/ 49 w 600"/>
                  <a:gd name="T59" fmla="*/ 464 h 600"/>
                  <a:gd name="T60" fmla="*/ 28 w 600"/>
                  <a:gd name="T61" fmla="*/ 426 h 600"/>
                  <a:gd name="T62" fmla="*/ 12 w 600"/>
                  <a:gd name="T63" fmla="*/ 386 h 600"/>
                  <a:gd name="T64" fmla="*/ 3 w 600"/>
                  <a:gd name="T65" fmla="*/ 344 h 600"/>
                  <a:gd name="T66" fmla="*/ 0 w 600"/>
                  <a:gd name="T67" fmla="*/ 301 h 600"/>
                  <a:gd name="T68" fmla="*/ 3 w 600"/>
                  <a:gd name="T69" fmla="*/ 256 h 600"/>
                  <a:gd name="T70" fmla="*/ 12 w 600"/>
                  <a:gd name="T71" fmla="*/ 214 h 600"/>
                  <a:gd name="T72" fmla="*/ 28 w 600"/>
                  <a:gd name="T73" fmla="*/ 174 h 600"/>
                  <a:gd name="T74" fmla="*/ 49 w 600"/>
                  <a:gd name="T75" fmla="*/ 137 h 600"/>
                  <a:gd name="T76" fmla="*/ 74 w 600"/>
                  <a:gd name="T77" fmla="*/ 104 h 600"/>
                  <a:gd name="T78" fmla="*/ 103 w 600"/>
                  <a:gd name="T79" fmla="*/ 73 h 600"/>
                  <a:gd name="T80" fmla="*/ 137 w 600"/>
                  <a:gd name="T81" fmla="*/ 48 h 600"/>
                  <a:gd name="T82" fmla="*/ 173 w 600"/>
                  <a:gd name="T83" fmla="*/ 29 h 600"/>
                  <a:gd name="T84" fmla="*/ 213 w 600"/>
                  <a:gd name="T85" fmla="*/ 13 h 600"/>
                  <a:gd name="T86" fmla="*/ 255 w 600"/>
                  <a:gd name="T87" fmla="*/ 3 h 600"/>
                  <a:gd name="T88" fmla="*/ 300 w 600"/>
                  <a:gd name="T89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0" h="600">
                    <a:moveTo>
                      <a:pt x="300" y="0"/>
                    </a:moveTo>
                    <a:lnTo>
                      <a:pt x="345" y="3"/>
                    </a:lnTo>
                    <a:lnTo>
                      <a:pt x="387" y="13"/>
                    </a:lnTo>
                    <a:lnTo>
                      <a:pt x="427" y="29"/>
                    </a:lnTo>
                    <a:lnTo>
                      <a:pt x="463" y="48"/>
                    </a:lnTo>
                    <a:lnTo>
                      <a:pt x="497" y="73"/>
                    </a:lnTo>
                    <a:lnTo>
                      <a:pt x="528" y="104"/>
                    </a:lnTo>
                    <a:lnTo>
                      <a:pt x="552" y="137"/>
                    </a:lnTo>
                    <a:lnTo>
                      <a:pt x="572" y="174"/>
                    </a:lnTo>
                    <a:lnTo>
                      <a:pt x="588" y="214"/>
                    </a:lnTo>
                    <a:lnTo>
                      <a:pt x="598" y="256"/>
                    </a:lnTo>
                    <a:lnTo>
                      <a:pt x="600" y="301"/>
                    </a:lnTo>
                    <a:lnTo>
                      <a:pt x="598" y="344"/>
                    </a:lnTo>
                    <a:lnTo>
                      <a:pt x="588" y="386"/>
                    </a:lnTo>
                    <a:lnTo>
                      <a:pt x="572" y="426"/>
                    </a:lnTo>
                    <a:lnTo>
                      <a:pt x="552" y="464"/>
                    </a:lnTo>
                    <a:lnTo>
                      <a:pt x="528" y="498"/>
                    </a:lnTo>
                    <a:lnTo>
                      <a:pt x="497" y="527"/>
                    </a:lnTo>
                    <a:lnTo>
                      <a:pt x="463" y="552"/>
                    </a:lnTo>
                    <a:lnTo>
                      <a:pt x="427" y="573"/>
                    </a:lnTo>
                    <a:lnTo>
                      <a:pt x="387" y="588"/>
                    </a:lnTo>
                    <a:lnTo>
                      <a:pt x="345" y="598"/>
                    </a:lnTo>
                    <a:lnTo>
                      <a:pt x="300" y="600"/>
                    </a:lnTo>
                    <a:lnTo>
                      <a:pt x="255" y="598"/>
                    </a:lnTo>
                    <a:lnTo>
                      <a:pt x="213" y="588"/>
                    </a:lnTo>
                    <a:lnTo>
                      <a:pt x="173" y="573"/>
                    </a:lnTo>
                    <a:lnTo>
                      <a:pt x="137" y="552"/>
                    </a:lnTo>
                    <a:lnTo>
                      <a:pt x="103" y="527"/>
                    </a:lnTo>
                    <a:lnTo>
                      <a:pt x="74" y="498"/>
                    </a:lnTo>
                    <a:lnTo>
                      <a:pt x="49" y="464"/>
                    </a:lnTo>
                    <a:lnTo>
                      <a:pt x="28" y="426"/>
                    </a:lnTo>
                    <a:lnTo>
                      <a:pt x="12" y="386"/>
                    </a:lnTo>
                    <a:lnTo>
                      <a:pt x="3" y="344"/>
                    </a:lnTo>
                    <a:lnTo>
                      <a:pt x="0" y="301"/>
                    </a:lnTo>
                    <a:lnTo>
                      <a:pt x="3" y="256"/>
                    </a:lnTo>
                    <a:lnTo>
                      <a:pt x="12" y="214"/>
                    </a:lnTo>
                    <a:lnTo>
                      <a:pt x="28" y="174"/>
                    </a:lnTo>
                    <a:lnTo>
                      <a:pt x="49" y="137"/>
                    </a:lnTo>
                    <a:lnTo>
                      <a:pt x="74" y="104"/>
                    </a:lnTo>
                    <a:lnTo>
                      <a:pt x="103" y="73"/>
                    </a:lnTo>
                    <a:lnTo>
                      <a:pt x="137" y="48"/>
                    </a:lnTo>
                    <a:lnTo>
                      <a:pt x="173" y="29"/>
                    </a:lnTo>
                    <a:lnTo>
                      <a:pt x="213" y="13"/>
                    </a:lnTo>
                    <a:lnTo>
                      <a:pt x="255" y="3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0"/>
              <p:cNvSpPr>
                <a:spLocks/>
              </p:cNvSpPr>
              <p:nvPr/>
            </p:nvSpPr>
            <p:spPr bwMode="auto">
              <a:xfrm>
                <a:off x="1344849" y="1334720"/>
                <a:ext cx="265975" cy="335152"/>
              </a:xfrm>
              <a:custGeom>
                <a:avLst/>
                <a:gdLst>
                  <a:gd name="T0" fmla="*/ 579 w 1119"/>
                  <a:gd name="T1" fmla="*/ 0 h 1404"/>
                  <a:gd name="T2" fmla="*/ 660 w 1119"/>
                  <a:gd name="T3" fmla="*/ 2 h 1404"/>
                  <a:gd name="T4" fmla="*/ 753 w 1119"/>
                  <a:gd name="T5" fmla="*/ 6 h 1404"/>
                  <a:gd name="T6" fmla="*/ 866 w 1119"/>
                  <a:gd name="T7" fmla="*/ 14 h 1404"/>
                  <a:gd name="T8" fmla="*/ 969 w 1119"/>
                  <a:gd name="T9" fmla="*/ 25 h 1404"/>
                  <a:gd name="T10" fmla="*/ 1032 w 1119"/>
                  <a:gd name="T11" fmla="*/ 59 h 1404"/>
                  <a:gd name="T12" fmla="*/ 1078 w 1119"/>
                  <a:gd name="T13" fmla="*/ 113 h 1404"/>
                  <a:gd name="T14" fmla="*/ 1099 w 1119"/>
                  <a:gd name="T15" fmla="*/ 181 h 1404"/>
                  <a:gd name="T16" fmla="*/ 1109 w 1119"/>
                  <a:gd name="T17" fmla="*/ 338 h 1404"/>
                  <a:gd name="T18" fmla="*/ 1117 w 1119"/>
                  <a:gd name="T19" fmla="*/ 477 h 1404"/>
                  <a:gd name="T20" fmla="*/ 1119 w 1119"/>
                  <a:gd name="T21" fmla="*/ 606 h 1404"/>
                  <a:gd name="T22" fmla="*/ 634 w 1119"/>
                  <a:gd name="T23" fmla="*/ 1365 h 1404"/>
                  <a:gd name="T24" fmla="*/ 625 w 1119"/>
                  <a:gd name="T25" fmla="*/ 1404 h 1404"/>
                  <a:gd name="T26" fmla="*/ 206 w 1119"/>
                  <a:gd name="T27" fmla="*/ 1401 h 1404"/>
                  <a:gd name="T28" fmla="*/ 174 w 1119"/>
                  <a:gd name="T29" fmla="*/ 1382 h 1404"/>
                  <a:gd name="T30" fmla="*/ 154 w 1119"/>
                  <a:gd name="T31" fmla="*/ 1348 h 1404"/>
                  <a:gd name="T32" fmla="*/ 151 w 1119"/>
                  <a:gd name="T33" fmla="*/ 1173 h 1404"/>
                  <a:gd name="T34" fmla="*/ 137 w 1119"/>
                  <a:gd name="T35" fmla="*/ 1170 h 1404"/>
                  <a:gd name="T36" fmla="*/ 134 w 1119"/>
                  <a:gd name="T37" fmla="*/ 1168 h 1404"/>
                  <a:gd name="T38" fmla="*/ 123 w 1119"/>
                  <a:gd name="T39" fmla="*/ 1165 h 1404"/>
                  <a:gd name="T40" fmla="*/ 84 w 1119"/>
                  <a:gd name="T41" fmla="*/ 1158 h 1404"/>
                  <a:gd name="T42" fmla="*/ 45 w 1119"/>
                  <a:gd name="T43" fmla="*/ 1128 h 1404"/>
                  <a:gd name="T44" fmla="*/ 26 w 1119"/>
                  <a:gd name="T45" fmla="*/ 1082 h 1404"/>
                  <a:gd name="T46" fmla="*/ 13 w 1119"/>
                  <a:gd name="T47" fmla="*/ 915 h 1404"/>
                  <a:gd name="T48" fmla="*/ 3 w 1119"/>
                  <a:gd name="T49" fmla="*/ 769 h 1404"/>
                  <a:gd name="T50" fmla="*/ 0 w 1119"/>
                  <a:gd name="T51" fmla="*/ 632 h 1404"/>
                  <a:gd name="T52" fmla="*/ 2 w 1119"/>
                  <a:gd name="T53" fmla="*/ 494 h 1404"/>
                  <a:gd name="T54" fmla="*/ 8 w 1119"/>
                  <a:gd name="T55" fmla="*/ 348 h 1404"/>
                  <a:gd name="T56" fmla="*/ 20 w 1119"/>
                  <a:gd name="T57" fmla="*/ 181 h 1404"/>
                  <a:gd name="T58" fmla="*/ 41 w 1119"/>
                  <a:gd name="T59" fmla="*/ 113 h 1404"/>
                  <a:gd name="T60" fmla="*/ 87 w 1119"/>
                  <a:gd name="T61" fmla="*/ 59 h 1404"/>
                  <a:gd name="T62" fmla="*/ 149 w 1119"/>
                  <a:gd name="T63" fmla="*/ 25 h 1404"/>
                  <a:gd name="T64" fmla="*/ 252 w 1119"/>
                  <a:gd name="T65" fmla="*/ 14 h 1404"/>
                  <a:gd name="T66" fmla="*/ 366 w 1119"/>
                  <a:gd name="T67" fmla="*/ 6 h 1404"/>
                  <a:gd name="T68" fmla="*/ 459 w 1119"/>
                  <a:gd name="T69" fmla="*/ 2 h 1404"/>
                  <a:gd name="T70" fmla="*/ 540 w 1119"/>
                  <a:gd name="T71" fmla="*/ 0 h 1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9" h="1404">
                    <a:moveTo>
                      <a:pt x="540" y="0"/>
                    </a:moveTo>
                    <a:lnTo>
                      <a:pt x="579" y="0"/>
                    </a:lnTo>
                    <a:lnTo>
                      <a:pt x="619" y="0"/>
                    </a:lnTo>
                    <a:lnTo>
                      <a:pt x="660" y="2"/>
                    </a:lnTo>
                    <a:lnTo>
                      <a:pt x="704" y="3"/>
                    </a:lnTo>
                    <a:lnTo>
                      <a:pt x="753" y="6"/>
                    </a:lnTo>
                    <a:lnTo>
                      <a:pt x="807" y="9"/>
                    </a:lnTo>
                    <a:lnTo>
                      <a:pt x="866" y="14"/>
                    </a:lnTo>
                    <a:lnTo>
                      <a:pt x="935" y="19"/>
                    </a:lnTo>
                    <a:lnTo>
                      <a:pt x="969" y="25"/>
                    </a:lnTo>
                    <a:lnTo>
                      <a:pt x="1003" y="38"/>
                    </a:lnTo>
                    <a:lnTo>
                      <a:pt x="1032" y="59"/>
                    </a:lnTo>
                    <a:lnTo>
                      <a:pt x="1058" y="84"/>
                    </a:lnTo>
                    <a:lnTo>
                      <a:pt x="1078" y="113"/>
                    </a:lnTo>
                    <a:lnTo>
                      <a:pt x="1093" y="146"/>
                    </a:lnTo>
                    <a:lnTo>
                      <a:pt x="1099" y="181"/>
                    </a:lnTo>
                    <a:lnTo>
                      <a:pt x="1105" y="262"/>
                    </a:lnTo>
                    <a:lnTo>
                      <a:pt x="1109" y="338"/>
                    </a:lnTo>
                    <a:lnTo>
                      <a:pt x="1114" y="410"/>
                    </a:lnTo>
                    <a:lnTo>
                      <a:pt x="1117" y="477"/>
                    </a:lnTo>
                    <a:lnTo>
                      <a:pt x="1118" y="543"/>
                    </a:lnTo>
                    <a:lnTo>
                      <a:pt x="1119" y="606"/>
                    </a:lnTo>
                    <a:lnTo>
                      <a:pt x="644" y="1346"/>
                    </a:lnTo>
                    <a:lnTo>
                      <a:pt x="634" y="1365"/>
                    </a:lnTo>
                    <a:lnTo>
                      <a:pt x="628" y="1384"/>
                    </a:lnTo>
                    <a:lnTo>
                      <a:pt x="625" y="1404"/>
                    </a:lnTo>
                    <a:lnTo>
                      <a:pt x="227" y="1404"/>
                    </a:lnTo>
                    <a:lnTo>
                      <a:pt x="206" y="1401"/>
                    </a:lnTo>
                    <a:lnTo>
                      <a:pt x="188" y="1393"/>
                    </a:lnTo>
                    <a:lnTo>
                      <a:pt x="174" y="1382"/>
                    </a:lnTo>
                    <a:lnTo>
                      <a:pt x="162" y="1366"/>
                    </a:lnTo>
                    <a:lnTo>
                      <a:pt x="154" y="1348"/>
                    </a:lnTo>
                    <a:lnTo>
                      <a:pt x="151" y="1329"/>
                    </a:lnTo>
                    <a:lnTo>
                      <a:pt x="151" y="1173"/>
                    </a:lnTo>
                    <a:lnTo>
                      <a:pt x="142" y="1171"/>
                    </a:lnTo>
                    <a:lnTo>
                      <a:pt x="137" y="1170"/>
                    </a:lnTo>
                    <a:lnTo>
                      <a:pt x="135" y="1169"/>
                    </a:lnTo>
                    <a:lnTo>
                      <a:pt x="134" y="1168"/>
                    </a:lnTo>
                    <a:lnTo>
                      <a:pt x="130" y="1167"/>
                    </a:lnTo>
                    <a:lnTo>
                      <a:pt x="123" y="1165"/>
                    </a:lnTo>
                    <a:lnTo>
                      <a:pt x="108" y="1164"/>
                    </a:lnTo>
                    <a:lnTo>
                      <a:pt x="84" y="1158"/>
                    </a:lnTo>
                    <a:lnTo>
                      <a:pt x="64" y="1146"/>
                    </a:lnTo>
                    <a:lnTo>
                      <a:pt x="45" y="1128"/>
                    </a:lnTo>
                    <a:lnTo>
                      <a:pt x="32" y="1106"/>
                    </a:lnTo>
                    <a:lnTo>
                      <a:pt x="26" y="1082"/>
                    </a:lnTo>
                    <a:lnTo>
                      <a:pt x="19" y="996"/>
                    </a:lnTo>
                    <a:lnTo>
                      <a:pt x="13" y="915"/>
                    </a:lnTo>
                    <a:lnTo>
                      <a:pt x="7" y="840"/>
                    </a:lnTo>
                    <a:lnTo>
                      <a:pt x="3" y="769"/>
                    </a:lnTo>
                    <a:lnTo>
                      <a:pt x="1" y="700"/>
                    </a:lnTo>
                    <a:lnTo>
                      <a:pt x="0" y="632"/>
                    </a:lnTo>
                    <a:lnTo>
                      <a:pt x="1" y="564"/>
                    </a:lnTo>
                    <a:lnTo>
                      <a:pt x="2" y="494"/>
                    </a:lnTo>
                    <a:lnTo>
                      <a:pt x="4" y="423"/>
                    </a:lnTo>
                    <a:lnTo>
                      <a:pt x="8" y="348"/>
                    </a:lnTo>
                    <a:lnTo>
                      <a:pt x="13" y="268"/>
                    </a:lnTo>
                    <a:lnTo>
                      <a:pt x="20" y="181"/>
                    </a:lnTo>
                    <a:lnTo>
                      <a:pt x="26" y="146"/>
                    </a:lnTo>
                    <a:lnTo>
                      <a:pt x="41" y="113"/>
                    </a:lnTo>
                    <a:lnTo>
                      <a:pt x="61" y="84"/>
                    </a:lnTo>
                    <a:lnTo>
                      <a:pt x="87" y="59"/>
                    </a:lnTo>
                    <a:lnTo>
                      <a:pt x="117" y="38"/>
                    </a:lnTo>
                    <a:lnTo>
                      <a:pt x="149" y="25"/>
                    </a:lnTo>
                    <a:lnTo>
                      <a:pt x="185" y="19"/>
                    </a:lnTo>
                    <a:lnTo>
                      <a:pt x="252" y="14"/>
                    </a:lnTo>
                    <a:lnTo>
                      <a:pt x="313" y="9"/>
                    </a:lnTo>
                    <a:lnTo>
                      <a:pt x="366" y="6"/>
                    </a:lnTo>
                    <a:lnTo>
                      <a:pt x="414" y="3"/>
                    </a:lnTo>
                    <a:lnTo>
                      <a:pt x="459" y="2"/>
                    </a:lnTo>
                    <a:lnTo>
                      <a:pt x="500" y="0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1"/>
              <p:cNvSpPr>
                <a:spLocks/>
              </p:cNvSpPr>
              <p:nvPr/>
            </p:nvSpPr>
            <p:spPr bwMode="auto">
              <a:xfrm>
                <a:off x="1505865" y="1668680"/>
                <a:ext cx="76334" cy="93032"/>
              </a:xfrm>
              <a:custGeom>
                <a:avLst/>
                <a:gdLst>
                  <a:gd name="T0" fmla="*/ 59 w 320"/>
                  <a:gd name="T1" fmla="*/ 0 h 386"/>
                  <a:gd name="T2" fmla="*/ 320 w 320"/>
                  <a:gd name="T3" fmla="*/ 173 h 386"/>
                  <a:gd name="T4" fmla="*/ 0 w 320"/>
                  <a:gd name="T5" fmla="*/ 386 h 386"/>
                  <a:gd name="T6" fmla="*/ 59 w 320"/>
                  <a:gd name="T7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386">
                    <a:moveTo>
                      <a:pt x="59" y="0"/>
                    </a:moveTo>
                    <a:lnTo>
                      <a:pt x="320" y="173"/>
                    </a:lnTo>
                    <a:lnTo>
                      <a:pt x="0" y="386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1647798" y="1448028"/>
                <a:ext cx="75141" cy="64406"/>
              </a:xfrm>
              <a:custGeom>
                <a:avLst/>
                <a:gdLst>
                  <a:gd name="T0" fmla="*/ 103 w 313"/>
                  <a:gd name="T1" fmla="*/ 0 h 268"/>
                  <a:gd name="T2" fmla="*/ 124 w 313"/>
                  <a:gd name="T3" fmla="*/ 0 h 268"/>
                  <a:gd name="T4" fmla="*/ 146 w 313"/>
                  <a:gd name="T5" fmla="*/ 5 h 268"/>
                  <a:gd name="T6" fmla="*/ 169 w 313"/>
                  <a:gd name="T7" fmla="*/ 13 h 268"/>
                  <a:gd name="T8" fmla="*/ 193 w 313"/>
                  <a:gd name="T9" fmla="*/ 24 h 268"/>
                  <a:gd name="T10" fmla="*/ 217 w 313"/>
                  <a:gd name="T11" fmla="*/ 39 h 268"/>
                  <a:gd name="T12" fmla="*/ 243 w 313"/>
                  <a:gd name="T13" fmla="*/ 57 h 268"/>
                  <a:gd name="T14" fmla="*/ 266 w 313"/>
                  <a:gd name="T15" fmla="*/ 77 h 268"/>
                  <a:gd name="T16" fmla="*/ 285 w 313"/>
                  <a:gd name="T17" fmla="*/ 98 h 268"/>
                  <a:gd name="T18" fmla="*/ 299 w 313"/>
                  <a:gd name="T19" fmla="*/ 120 h 268"/>
                  <a:gd name="T20" fmla="*/ 309 w 313"/>
                  <a:gd name="T21" fmla="*/ 143 h 268"/>
                  <a:gd name="T22" fmla="*/ 313 w 313"/>
                  <a:gd name="T23" fmla="*/ 167 h 268"/>
                  <a:gd name="T24" fmla="*/ 308 w 313"/>
                  <a:gd name="T25" fmla="*/ 191 h 268"/>
                  <a:gd name="T26" fmla="*/ 296 w 313"/>
                  <a:gd name="T27" fmla="*/ 216 h 268"/>
                  <a:gd name="T28" fmla="*/ 262 w 313"/>
                  <a:gd name="T29" fmla="*/ 268 h 268"/>
                  <a:gd name="T30" fmla="*/ 0 w 313"/>
                  <a:gd name="T31" fmla="*/ 98 h 268"/>
                  <a:gd name="T32" fmla="*/ 33 w 313"/>
                  <a:gd name="T33" fmla="*/ 46 h 268"/>
                  <a:gd name="T34" fmla="*/ 48 w 313"/>
                  <a:gd name="T35" fmla="*/ 27 h 268"/>
                  <a:gd name="T36" fmla="*/ 65 w 313"/>
                  <a:gd name="T37" fmla="*/ 13 h 268"/>
                  <a:gd name="T38" fmla="*/ 84 w 313"/>
                  <a:gd name="T39" fmla="*/ 4 h 268"/>
                  <a:gd name="T40" fmla="*/ 103 w 313"/>
                  <a:gd name="T41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3" h="268">
                    <a:moveTo>
                      <a:pt x="103" y="0"/>
                    </a:moveTo>
                    <a:lnTo>
                      <a:pt x="124" y="0"/>
                    </a:lnTo>
                    <a:lnTo>
                      <a:pt x="146" y="5"/>
                    </a:lnTo>
                    <a:lnTo>
                      <a:pt x="169" y="13"/>
                    </a:lnTo>
                    <a:lnTo>
                      <a:pt x="193" y="24"/>
                    </a:lnTo>
                    <a:lnTo>
                      <a:pt x="217" y="39"/>
                    </a:lnTo>
                    <a:lnTo>
                      <a:pt x="243" y="57"/>
                    </a:lnTo>
                    <a:lnTo>
                      <a:pt x="266" y="77"/>
                    </a:lnTo>
                    <a:lnTo>
                      <a:pt x="285" y="98"/>
                    </a:lnTo>
                    <a:lnTo>
                      <a:pt x="299" y="120"/>
                    </a:lnTo>
                    <a:lnTo>
                      <a:pt x="309" y="143"/>
                    </a:lnTo>
                    <a:lnTo>
                      <a:pt x="313" y="167"/>
                    </a:lnTo>
                    <a:lnTo>
                      <a:pt x="308" y="191"/>
                    </a:lnTo>
                    <a:lnTo>
                      <a:pt x="296" y="216"/>
                    </a:lnTo>
                    <a:lnTo>
                      <a:pt x="262" y="268"/>
                    </a:lnTo>
                    <a:lnTo>
                      <a:pt x="0" y="98"/>
                    </a:lnTo>
                    <a:lnTo>
                      <a:pt x="33" y="46"/>
                    </a:lnTo>
                    <a:lnTo>
                      <a:pt x="48" y="27"/>
                    </a:lnTo>
                    <a:lnTo>
                      <a:pt x="65" y="13"/>
                    </a:lnTo>
                    <a:lnTo>
                      <a:pt x="84" y="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3"/>
              <p:cNvSpPr>
                <a:spLocks noEditPoints="1"/>
              </p:cNvSpPr>
              <p:nvPr/>
            </p:nvSpPr>
            <p:spPr bwMode="auto">
              <a:xfrm>
                <a:off x="1505865" y="1492158"/>
                <a:ext cx="190834" cy="269553"/>
              </a:xfrm>
              <a:custGeom>
                <a:avLst/>
                <a:gdLst>
                  <a:gd name="T0" fmla="*/ 20 w 800"/>
                  <a:gd name="T1" fmla="*/ 994 h 1130"/>
                  <a:gd name="T2" fmla="*/ 100 w 800"/>
                  <a:gd name="T3" fmla="*/ 1063 h 1130"/>
                  <a:gd name="T4" fmla="*/ 0 w 800"/>
                  <a:gd name="T5" fmla="*/ 1130 h 1130"/>
                  <a:gd name="T6" fmla="*/ 20 w 800"/>
                  <a:gd name="T7" fmla="*/ 994 h 1130"/>
                  <a:gd name="T8" fmla="*/ 536 w 800"/>
                  <a:gd name="T9" fmla="*/ 0 h 1130"/>
                  <a:gd name="T10" fmla="*/ 800 w 800"/>
                  <a:gd name="T11" fmla="*/ 171 h 1130"/>
                  <a:gd name="T12" fmla="*/ 320 w 800"/>
                  <a:gd name="T13" fmla="*/ 917 h 1130"/>
                  <a:gd name="T14" fmla="*/ 56 w 800"/>
                  <a:gd name="T15" fmla="*/ 748 h 1130"/>
                  <a:gd name="T16" fmla="*/ 536 w 800"/>
                  <a:gd name="T17" fmla="*/ 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0" h="1130">
                    <a:moveTo>
                      <a:pt x="20" y="994"/>
                    </a:moveTo>
                    <a:lnTo>
                      <a:pt x="100" y="1063"/>
                    </a:lnTo>
                    <a:lnTo>
                      <a:pt x="0" y="1130"/>
                    </a:lnTo>
                    <a:lnTo>
                      <a:pt x="20" y="994"/>
                    </a:lnTo>
                    <a:close/>
                    <a:moveTo>
                      <a:pt x="536" y="0"/>
                    </a:moveTo>
                    <a:lnTo>
                      <a:pt x="800" y="171"/>
                    </a:lnTo>
                    <a:lnTo>
                      <a:pt x="320" y="917"/>
                    </a:lnTo>
                    <a:lnTo>
                      <a:pt x="56" y="748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19"/>
            <p:cNvGrpSpPr>
              <a:grpSpLocks noChangeAspect="1"/>
            </p:cNvGrpSpPr>
            <p:nvPr/>
          </p:nvGrpSpPr>
          <p:grpSpPr bwMode="auto">
            <a:xfrm>
              <a:off x="454625" y="3163591"/>
              <a:ext cx="587682" cy="569250"/>
              <a:chOff x="1043" y="768"/>
              <a:chExt cx="542" cy="525"/>
            </a:xfrm>
          </p:grpSpPr>
          <p:sp useBgFill="1">
            <p:nvSpPr>
              <p:cNvPr id="66" name="Freeform 21"/>
              <p:cNvSpPr>
                <a:spLocks/>
              </p:cNvSpPr>
              <p:nvPr/>
            </p:nvSpPr>
            <p:spPr bwMode="auto">
              <a:xfrm>
                <a:off x="1043" y="768"/>
                <a:ext cx="542" cy="525"/>
              </a:xfrm>
              <a:custGeom>
                <a:avLst/>
                <a:gdLst>
                  <a:gd name="T0" fmla="*/ 706 w 2710"/>
                  <a:gd name="T1" fmla="*/ 1 h 2622"/>
                  <a:gd name="T2" fmla="*/ 2646 w 2710"/>
                  <a:gd name="T3" fmla="*/ 401 h 2622"/>
                  <a:gd name="T4" fmla="*/ 2684 w 2710"/>
                  <a:gd name="T5" fmla="*/ 430 h 2622"/>
                  <a:gd name="T6" fmla="*/ 2706 w 2710"/>
                  <a:gd name="T7" fmla="*/ 474 h 2622"/>
                  <a:gd name="T8" fmla="*/ 2707 w 2710"/>
                  <a:gd name="T9" fmla="*/ 523 h 2622"/>
                  <a:gd name="T10" fmla="*/ 2451 w 2710"/>
                  <a:gd name="T11" fmla="*/ 1761 h 2622"/>
                  <a:gd name="T12" fmla="*/ 2424 w 2710"/>
                  <a:gd name="T13" fmla="*/ 1797 h 2622"/>
                  <a:gd name="T14" fmla="*/ 2386 w 2710"/>
                  <a:gd name="T15" fmla="*/ 1820 h 2622"/>
                  <a:gd name="T16" fmla="*/ 2340 w 2710"/>
                  <a:gd name="T17" fmla="*/ 1825 h 2622"/>
                  <a:gd name="T18" fmla="*/ 2337 w 2710"/>
                  <a:gd name="T19" fmla="*/ 1915 h 2622"/>
                  <a:gd name="T20" fmla="*/ 2316 w 2710"/>
                  <a:gd name="T21" fmla="*/ 1958 h 2622"/>
                  <a:gd name="T22" fmla="*/ 2278 w 2710"/>
                  <a:gd name="T23" fmla="*/ 1989 h 2622"/>
                  <a:gd name="T24" fmla="*/ 2230 w 2710"/>
                  <a:gd name="T25" fmla="*/ 1999 h 2622"/>
                  <a:gd name="T26" fmla="*/ 1576 w 2710"/>
                  <a:gd name="T27" fmla="*/ 2443 h 2622"/>
                  <a:gd name="T28" fmla="*/ 1590 w 2710"/>
                  <a:gd name="T29" fmla="*/ 2490 h 2622"/>
                  <a:gd name="T30" fmla="*/ 1585 w 2710"/>
                  <a:gd name="T31" fmla="*/ 2540 h 2622"/>
                  <a:gd name="T32" fmla="*/ 1560 w 2710"/>
                  <a:gd name="T33" fmla="*/ 2583 h 2622"/>
                  <a:gd name="T34" fmla="*/ 1520 w 2710"/>
                  <a:gd name="T35" fmla="*/ 2612 h 2622"/>
                  <a:gd name="T36" fmla="*/ 1472 w 2710"/>
                  <a:gd name="T37" fmla="*/ 2622 h 2622"/>
                  <a:gd name="T38" fmla="*/ 93 w 2710"/>
                  <a:gd name="T39" fmla="*/ 2620 h 2622"/>
                  <a:gd name="T40" fmla="*/ 49 w 2710"/>
                  <a:gd name="T41" fmla="*/ 2599 h 2622"/>
                  <a:gd name="T42" fmla="*/ 15 w 2710"/>
                  <a:gd name="T43" fmla="*/ 2563 h 2622"/>
                  <a:gd name="T44" fmla="*/ 0 w 2710"/>
                  <a:gd name="T45" fmla="*/ 2514 h 2622"/>
                  <a:gd name="T46" fmla="*/ 5 w 2710"/>
                  <a:gd name="T47" fmla="*/ 2466 h 2622"/>
                  <a:gd name="T48" fmla="*/ 271 w 2710"/>
                  <a:gd name="T49" fmla="*/ 1999 h 2622"/>
                  <a:gd name="T50" fmla="*/ 218 w 2710"/>
                  <a:gd name="T51" fmla="*/ 1982 h 2622"/>
                  <a:gd name="T52" fmla="*/ 180 w 2710"/>
                  <a:gd name="T53" fmla="*/ 1944 h 2622"/>
                  <a:gd name="T54" fmla="*/ 166 w 2710"/>
                  <a:gd name="T55" fmla="*/ 1889 h 2622"/>
                  <a:gd name="T56" fmla="*/ 169 w 2710"/>
                  <a:gd name="T57" fmla="*/ 623 h 2622"/>
                  <a:gd name="T58" fmla="*/ 190 w 2710"/>
                  <a:gd name="T59" fmla="*/ 580 h 2622"/>
                  <a:gd name="T60" fmla="*/ 228 w 2710"/>
                  <a:gd name="T61" fmla="*/ 551 h 2622"/>
                  <a:gd name="T62" fmla="*/ 276 w 2710"/>
                  <a:gd name="T63" fmla="*/ 539 h 2622"/>
                  <a:gd name="T64" fmla="*/ 577 w 2710"/>
                  <a:gd name="T65" fmla="*/ 87 h 2622"/>
                  <a:gd name="T66" fmla="*/ 597 w 2710"/>
                  <a:gd name="T67" fmla="*/ 42 h 2622"/>
                  <a:gd name="T68" fmla="*/ 635 w 2710"/>
                  <a:gd name="T69" fmla="*/ 12 h 2622"/>
                  <a:gd name="T70" fmla="*/ 681 w 2710"/>
                  <a:gd name="T71" fmla="*/ 0 h 2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710" h="2622">
                    <a:moveTo>
                      <a:pt x="681" y="0"/>
                    </a:moveTo>
                    <a:lnTo>
                      <a:pt x="706" y="1"/>
                    </a:lnTo>
                    <a:lnTo>
                      <a:pt x="2622" y="393"/>
                    </a:lnTo>
                    <a:lnTo>
                      <a:pt x="2646" y="401"/>
                    </a:lnTo>
                    <a:lnTo>
                      <a:pt x="2666" y="413"/>
                    </a:lnTo>
                    <a:lnTo>
                      <a:pt x="2684" y="430"/>
                    </a:lnTo>
                    <a:lnTo>
                      <a:pt x="2698" y="451"/>
                    </a:lnTo>
                    <a:lnTo>
                      <a:pt x="2706" y="474"/>
                    </a:lnTo>
                    <a:lnTo>
                      <a:pt x="2710" y="498"/>
                    </a:lnTo>
                    <a:lnTo>
                      <a:pt x="2707" y="523"/>
                    </a:lnTo>
                    <a:lnTo>
                      <a:pt x="2458" y="1738"/>
                    </a:lnTo>
                    <a:lnTo>
                      <a:pt x="2451" y="1761"/>
                    </a:lnTo>
                    <a:lnTo>
                      <a:pt x="2440" y="1781"/>
                    </a:lnTo>
                    <a:lnTo>
                      <a:pt x="2424" y="1797"/>
                    </a:lnTo>
                    <a:lnTo>
                      <a:pt x="2406" y="1811"/>
                    </a:lnTo>
                    <a:lnTo>
                      <a:pt x="2386" y="1820"/>
                    </a:lnTo>
                    <a:lnTo>
                      <a:pt x="2364" y="1825"/>
                    </a:lnTo>
                    <a:lnTo>
                      <a:pt x="2340" y="1825"/>
                    </a:lnTo>
                    <a:lnTo>
                      <a:pt x="2340" y="1889"/>
                    </a:lnTo>
                    <a:lnTo>
                      <a:pt x="2337" y="1915"/>
                    </a:lnTo>
                    <a:lnTo>
                      <a:pt x="2329" y="1938"/>
                    </a:lnTo>
                    <a:lnTo>
                      <a:pt x="2316" y="1958"/>
                    </a:lnTo>
                    <a:lnTo>
                      <a:pt x="2299" y="1975"/>
                    </a:lnTo>
                    <a:lnTo>
                      <a:pt x="2278" y="1989"/>
                    </a:lnTo>
                    <a:lnTo>
                      <a:pt x="2255" y="1997"/>
                    </a:lnTo>
                    <a:lnTo>
                      <a:pt x="2230" y="1999"/>
                    </a:lnTo>
                    <a:lnTo>
                      <a:pt x="1319" y="1999"/>
                    </a:lnTo>
                    <a:lnTo>
                      <a:pt x="1576" y="2443"/>
                    </a:lnTo>
                    <a:lnTo>
                      <a:pt x="1585" y="2466"/>
                    </a:lnTo>
                    <a:lnTo>
                      <a:pt x="1590" y="2490"/>
                    </a:lnTo>
                    <a:lnTo>
                      <a:pt x="1590" y="2514"/>
                    </a:lnTo>
                    <a:lnTo>
                      <a:pt x="1585" y="2540"/>
                    </a:lnTo>
                    <a:lnTo>
                      <a:pt x="1576" y="2563"/>
                    </a:lnTo>
                    <a:lnTo>
                      <a:pt x="1560" y="2583"/>
                    </a:lnTo>
                    <a:lnTo>
                      <a:pt x="1542" y="2599"/>
                    </a:lnTo>
                    <a:lnTo>
                      <a:pt x="1520" y="2612"/>
                    </a:lnTo>
                    <a:lnTo>
                      <a:pt x="1497" y="2620"/>
                    </a:lnTo>
                    <a:lnTo>
                      <a:pt x="1472" y="2622"/>
                    </a:lnTo>
                    <a:lnTo>
                      <a:pt x="119" y="2622"/>
                    </a:lnTo>
                    <a:lnTo>
                      <a:pt x="93" y="2620"/>
                    </a:lnTo>
                    <a:lnTo>
                      <a:pt x="70" y="2612"/>
                    </a:lnTo>
                    <a:lnTo>
                      <a:pt x="49" y="2599"/>
                    </a:lnTo>
                    <a:lnTo>
                      <a:pt x="30" y="2583"/>
                    </a:lnTo>
                    <a:lnTo>
                      <a:pt x="15" y="2563"/>
                    </a:lnTo>
                    <a:lnTo>
                      <a:pt x="5" y="2540"/>
                    </a:lnTo>
                    <a:lnTo>
                      <a:pt x="0" y="2514"/>
                    </a:lnTo>
                    <a:lnTo>
                      <a:pt x="0" y="2490"/>
                    </a:lnTo>
                    <a:lnTo>
                      <a:pt x="5" y="2466"/>
                    </a:lnTo>
                    <a:lnTo>
                      <a:pt x="15" y="2443"/>
                    </a:lnTo>
                    <a:lnTo>
                      <a:pt x="271" y="1999"/>
                    </a:lnTo>
                    <a:lnTo>
                      <a:pt x="243" y="1995"/>
                    </a:lnTo>
                    <a:lnTo>
                      <a:pt x="218" y="1982"/>
                    </a:lnTo>
                    <a:lnTo>
                      <a:pt x="197" y="1966"/>
                    </a:lnTo>
                    <a:lnTo>
                      <a:pt x="180" y="1944"/>
                    </a:lnTo>
                    <a:lnTo>
                      <a:pt x="169" y="1918"/>
                    </a:lnTo>
                    <a:lnTo>
                      <a:pt x="166" y="1889"/>
                    </a:lnTo>
                    <a:lnTo>
                      <a:pt x="166" y="649"/>
                    </a:lnTo>
                    <a:lnTo>
                      <a:pt x="169" y="623"/>
                    </a:lnTo>
                    <a:lnTo>
                      <a:pt x="177" y="600"/>
                    </a:lnTo>
                    <a:lnTo>
                      <a:pt x="190" y="580"/>
                    </a:lnTo>
                    <a:lnTo>
                      <a:pt x="207" y="563"/>
                    </a:lnTo>
                    <a:lnTo>
                      <a:pt x="228" y="551"/>
                    </a:lnTo>
                    <a:lnTo>
                      <a:pt x="250" y="542"/>
                    </a:lnTo>
                    <a:lnTo>
                      <a:pt x="276" y="539"/>
                    </a:lnTo>
                    <a:lnTo>
                      <a:pt x="485" y="539"/>
                    </a:lnTo>
                    <a:lnTo>
                      <a:pt x="577" y="87"/>
                    </a:lnTo>
                    <a:lnTo>
                      <a:pt x="585" y="62"/>
                    </a:lnTo>
                    <a:lnTo>
                      <a:pt x="597" y="42"/>
                    </a:lnTo>
                    <a:lnTo>
                      <a:pt x="614" y="25"/>
                    </a:lnTo>
                    <a:lnTo>
                      <a:pt x="635" y="12"/>
                    </a:lnTo>
                    <a:lnTo>
                      <a:pt x="657" y="3"/>
                    </a:lnTo>
                    <a:lnTo>
                      <a:pt x="681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1098" y="898"/>
                <a:ext cx="391" cy="248"/>
              </a:xfrm>
              <a:custGeom>
                <a:avLst/>
                <a:gdLst>
                  <a:gd name="T0" fmla="*/ 1410 w 1954"/>
                  <a:gd name="T1" fmla="*/ 976 h 1240"/>
                  <a:gd name="T2" fmla="*/ 1410 w 1954"/>
                  <a:gd name="T3" fmla="*/ 1052 h 1240"/>
                  <a:gd name="T4" fmla="*/ 1809 w 1954"/>
                  <a:gd name="T5" fmla="*/ 1052 h 1240"/>
                  <a:gd name="T6" fmla="*/ 1809 w 1954"/>
                  <a:gd name="T7" fmla="*/ 976 h 1240"/>
                  <a:gd name="T8" fmla="*/ 1410 w 1954"/>
                  <a:gd name="T9" fmla="*/ 976 h 1240"/>
                  <a:gd name="T10" fmla="*/ 1009 w 1954"/>
                  <a:gd name="T11" fmla="*/ 824 h 1240"/>
                  <a:gd name="T12" fmla="*/ 1009 w 1954"/>
                  <a:gd name="T13" fmla="*/ 901 h 1240"/>
                  <a:gd name="T14" fmla="*/ 1809 w 1954"/>
                  <a:gd name="T15" fmla="*/ 901 h 1240"/>
                  <a:gd name="T16" fmla="*/ 1809 w 1954"/>
                  <a:gd name="T17" fmla="*/ 824 h 1240"/>
                  <a:gd name="T18" fmla="*/ 1009 w 1954"/>
                  <a:gd name="T19" fmla="*/ 824 h 1240"/>
                  <a:gd name="T20" fmla="*/ 0 w 1954"/>
                  <a:gd name="T21" fmla="*/ 520 h 1240"/>
                  <a:gd name="T22" fmla="*/ 1954 w 1954"/>
                  <a:gd name="T23" fmla="*/ 520 h 1240"/>
                  <a:gd name="T24" fmla="*/ 1954 w 1954"/>
                  <a:gd name="T25" fmla="*/ 1240 h 1240"/>
                  <a:gd name="T26" fmla="*/ 980 w 1954"/>
                  <a:gd name="T27" fmla="*/ 1240 h 1240"/>
                  <a:gd name="T28" fmla="*/ 623 w 1954"/>
                  <a:gd name="T29" fmla="*/ 623 h 1240"/>
                  <a:gd name="T30" fmla="*/ 608 w 1954"/>
                  <a:gd name="T31" fmla="*/ 602 h 1240"/>
                  <a:gd name="T32" fmla="*/ 590 w 1954"/>
                  <a:gd name="T33" fmla="*/ 585 h 1240"/>
                  <a:gd name="T34" fmla="*/ 568 w 1954"/>
                  <a:gd name="T35" fmla="*/ 573 h 1240"/>
                  <a:gd name="T36" fmla="*/ 544 w 1954"/>
                  <a:gd name="T37" fmla="*/ 564 h 1240"/>
                  <a:gd name="T38" fmla="*/ 519 w 1954"/>
                  <a:gd name="T39" fmla="*/ 562 h 1240"/>
                  <a:gd name="T40" fmla="*/ 494 w 1954"/>
                  <a:gd name="T41" fmla="*/ 564 h 1240"/>
                  <a:gd name="T42" fmla="*/ 470 w 1954"/>
                  <a:gd name="T43" fmla="*/ 573 h 1240"/>
                  <a:gd name="T44" fmla="*/ 448 w 1954"/>
                  <a:gd name="T45" fmla="*/ 585 h 1240"/>
                  <a:gd name="T46" fmla="*/ 430 w 1954"/>
                  <a:gd name="T47" fmla="*/ 602 h 1240"/>
                  <a:gd name="T48" fmla="*/ 416 w 1954"/>
                  <a:gd name="T49" fmla="*/ 623 h 1240"/>
                  <a:gd name="T50" fmla="*/ 58 w 1954"/>
                  <a:gd name="T51" fmla="*/ 1240 h 1240"/>
                  <a:gd name="T52" fmla="*/ 0 w 1954"/>
                  <a:gd name="T53" fmla="*/ 1240 h 1240"/>
                  <a:gd name="T54" fmla="*/ 0 w 1954"/>
                  <a:gd name="T55" fmla="*/ 520 h 1240"/>
                  <a:gd name="T56" fmla="*/ 0 w 1954"/>
                  <a:gd name="T57" fmla="*/ 0 h 1240"/>
                  <a:gd name="T58" fmla="*/ 1954 w 1954"/>
                  <a:gd name="T59" fmla="*/ 0 h 1240"/>
                  <a:gd name="T60" fmla="*/ 1954 w 1954"/>
                  <a:gd name="T61" fmla="*/ 250 h 1240"/>
                  <a:gd name="T62" fmla="*/ 0 w 1954"/>
                  <a:gd name="T63" fmla="*/ 250 h 1240"/>
                  <a:gd name="T64" fmla="*/ 0 w 1954"/>
                  <a:gd name="T65" fmla="*/ 0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4" h="1240">
                    <a:moveTo>
                      <a:pt x="1410" y="976"/>
                    </a:moveTo>
                    <a:lnTo>
                      <a:pt x="1410" y="1052"/>
                    </a:lnTo>
                    <a:lnTo>
                      <a:pt x="1809" y="1052"/>
                    </a:lnTo>
                    <a:lnTo>
                      <a:pt x="1809" y="976"/>
                    </a:lnTo>
                    <a:lnTo>
                      <a:pt x="1410" y="976"/>
                    </a:lnTo>
                    <a:close/>
                    <a:moveTo>
                      <a:pt x="1009" y="824"/>
                    </a:moveTo>
                    <a:lnTo>
                      <a:pt x="1009" y="901"/>
                    </a:lnTo>
                    <a:lnTo>
                      <a:pt x="1809" y="901"/>
                    </a:lnTo>
                    <a:lnTo>
                      <a:pt x="1809" y="824"/>
                    </a:lnTo>
                    <a:lnTo>
                      <a:pt x="1009" y="824"/>
                    </a:lnTo>
                    <a:close/>
                    <a:moveTo>
                      <a:pt x="0" y="520"/>
                    </a:moveTo>
                    <a:lnTo>
                      <a:pt x="1954" y="520"/>
                    </a:lnTo>
                    <a:lnTo>
                      <a:pt x="1954" y="1240"/>
                    </a:lnTo>
                    <a:lnTo>
                      <a:pt x="980" y="1240"/>
                    </a:lnTo>
                    <a:lnTo>
                      <a:pt x="623" y="623"/>
                    </a:lnTo>
                    <a:lnTo>
                      <a:pt x="608" y="602"/>
                    </a:lnTo>
                    <a:lnTo>
                      <a:pt x="590" y="585"/>
                    </a:lnTo>
                    <a:lnTo>
                      <a:pt x="568" y="573"/>
                    </a:lnTo>
                    <a:lnTo>
                      <a:pt x="544" y="564"/>
                    </a:lnTo>
                    <a:lnTo>
                      <a:pt x="519" y="562"/>
                    </a:lnTo>
                    <a:lnTo>
                      <a:pt x="494" y="564"/>
                    </a:lnTo>
                    <a:lnTo>
                      <a:pt x="470" y="573"/>
                    </a:lnTo>
                    <a:lnTo>
                      <a:pt x="448" y="585"/>
                    </a:lnTo>
                    <a:lnTo>
                      <a:pt x="430" y="602"/>
                    </a:lnTo>
                    <a:lnTo>
                      <a:pt x="416" y="623"/>
                    </a:lnTo>
                    <a:lnTo>
                      <a:pt x="58" y="1240"/>
                    </a:lnTo>
                    <a:lnTo>
                      <a:pt x="0" y="1240"/>
                    </a:lnTo>
                    <a:lnTo>
                      <a:pt x="0" y="520"/>
                    </a:lnTo>
                    <a:close/>
                    <a:moveTo>
                      <a:pt x="0" y="0"/>
                    </a:moveTo>
                    <a:lnTo>
                      <a:pt x="1954" y="0"/>
                    </a:lnTo>
                    <a:lnTo>
                      <a:pt x="1954" y="250"/>
                    </a:lnTo>
                    <a:lnTo>
                      <a:pt x="0" y="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CF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1067" y="790"/>
                <a:ext cx="496" cy="479"/>
              </a:xfrm>
              <a:custGeom>
                <a:avLst/>
                <a:gdLst>
                  <a:gd name="T0" fmla="*/ 651 w 2481"/>
                  <a:gd name="T1" fmla="*/ 2129 h 2392"/>
                  <a:gd name="T2" fmla="*/ 609 w 2481"/>
                  <a:gd name="T3" fmla="*/ 2153 h 2392"/>
                  <a:gd name="T4" fmla="*/ 585 w 2481"/>
                  <a:gd name="T5" fmla="*/ 2195 h 2392"/>
                  <a:gd name="T6" fmla="*/ 585 w 2481"/>
                  <a:gd name="T7" fmla="*/ 2245 h 2392"/>
                  <a:gd name="T8" fmla="*/ 609 w 2481"/>
                  <a:gd name="T9" fmla="*/ 2287 h 2392"/>
                  <a:gd name="T10" fmla="*/ 651 w 2481"/>
                  <a:gd name="T11" fmla="*/ 2311 h 2392"/>
                  <a:gd name="T12" fmla="*/ 701 w 2481"/>
                  <a:gd name="T13" fmla="*/ 2311 h 2392"/>
                  <a:gd name="T14" fmla="*/ 743 w 2481"/>
                  <a:gd name="T15" fmla="*/ 2287 h 2392"/>
                  <a:gd name="T16" fmla="*/ 767 w 2481"/>
                  <a:gd name="T17" fmla="*/ 2245 h 2392"/>
                  <a:gd name="T18" fmla="*/ 767 w 2481"/>
                  <a:gd name="T19" fmla="*/ 2195 h 2392"/>
                  <a:gd name="T20" fmla="*/ 743 w 2481"/>
                  <a:gd name="T21" fmla="*/ 2153 h 2392"/>
                  <a:gd name="T22" fmla="*/ 701 w 2481"/>
                  <a:gd name="T23" fmla="*/ 2129 h 2392"/>
                  <a:gd name="T24" fmla="*/ 650 w 2481"/>
                  <a:gd name="T25" fmla="*/ 1558 h 2392"/>
                  <a:gd name="T26" fmla="*/ 622 w 2481"/>
                  <a:gd name="T27" fmla="*/ 1570 h 2392"/>
                  <a:gd name="T28" fmla="*/ 610 w 2481"/>
                  <a:gd name="T29" fmla="*/ 1598 h 2392"/>
                  <a:gd name="T30" fmla="*/ 613 w 2481"/>
                  <a:gd name="T31" fmla="*/ 2003 h 2392"/>
                  <a:gd name="T32" fmla="*/ 634 w 2481"/>
                  <a:gd name="T33" fmla="*/ 2025 h 2392"/>
                  <a:gd name="T34" fmla="*/ 702 w 2481"/>
                  <a:gd name="T35" fmla="*/ 2027 h 2392"/>
                  <a:gd name="T36" fmla="*/ 730 w 2481"/>
                  <a:gd name="T37" fmla="*/ 2016 h 2392"/>
                  <a:gd name="T38" fmla="*/ 742 w 2481"/>
                  <a:gd name="T39" fmla="*/ 1987 h 2392"/>
                  <a:gd name="T40" fmla="*/ 738 w 2481"/>
                  <a:gd name="T41" fmla="*/ 1582 h 2392"/>
                  <a:gd name="T42" fmla="*/ 718 w 2481"/>
                  <a:gd name="T43" fmla="*/ 1562 h 2392"/>
                  <a:gd name="T44" fmla="*/ 650 w 2481"/>
                  <a:gd name="T45" fmla="*/ 1558 h 2392"/>
                  <a:gd name="T46" fmla="*/ 1353 w 2481"/>
                  <a:gd name="T47" fmla="*/ 2392 h 2392"/>
                  <a:gd name="T48" fmla="*/ 676 w 2481"/>
                  <a:gd name="T49" fmla="*/ 1221 h 2392"/>
                  <a:gd name="T50" fmla="*/ 2481 w 2481"/>
                  <a:gd name="T51" fmla="*/ 391 h 2392"/>
                  <a:gd name="T52" fmla="*/ 2221 w 2481"/>
                  <a:gd name="T53" fmla="*/ 1604 h 2392"/>
                  <a:gd name="T54" fmla="*/ 2218 w 2481"/>
                  <a:gd name="T55" fmla="*/ 513 h 2392"/>
                  <a:gd name="T56" fmla="*/ 2197 w 2481"/>
                  <a:gd name="T57" fmla="*/ 470 h 2392"/>
                  <a:gd name="T58" fmla="*/ 2159 w 2481"/>
                  <a:gd name="T59" fmla="*/ 441 h 2392"/>
                  <a:gd name="T60" fmla="*/ 2111 w 2481"/>
                  <a:gd name="T61" fmla="*/ 429 h 2392"/>
                  <a:gd name="T62" fmla="*/ 566 w 2481"/>
                  <a:gd name="T63" fmla="*/ 0 h 2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81" h="2392">
                    <a:moveTo>
                      <a:pt x="676" y="2125"/>
                    </a:moveTo>
                    <a:lnTo>
                      <a:pt x="651" y="2129"/>
                    </a:lnTo>
                    <a:lnTo>
                      <a:pt x="628" y="2138"/>
                    </a:lnTo>
                    <a:lnTo>
                      <a:pt x="609" y="2153"/>
                    </a:lnTo>
                    <a:lnTo>
                      <a:pt x="595" y="2172"/>
                    </a:lnTo>
                    <a:lnTo>
                      <a:pt x="585" y="2195"/>
                    </a:lnTo>
                    <a:lnTo>
                      <a:pt x="581" y="2221"/>
                    </a:lnTo>
                    <a:lnTo>
                      <a:pt x="585" y="2245"/>
                    </a:lnTo>
                    <a:lnTo>
                      <a:pt x="595" y="2268"/>
                    </a:lnTo>
                    <a:lnTo>
                      <a:pt x="609" y="2287"/>
                    </a:lnTo>
                    <a:lnTo>
                      <a:pt x="628" y="2302"/>
                    </a:lnTo>
                    <a:lnTo>
                      <a:pt x="651" y="2311"/>
                    </a:lnTo>
                    <a:lnTo>
                      <a:pt x="676" y="2315"/>
                    </a:lnTo>
                    <a:lnTo>
                      <a:pt x="701" y="2311"/>
                    </a:lnTo>
                    <a:lnTo>
                      <a:pt x="724" y="2302"/>
                    </a:lnTo>
                    <a:lnTo>
                      <a:pt x="743" y="2287"/>
                    </a:lnTo>
                    <a:lnTo>
                      <a:pt x="758" y="2268"/>
                    </a:lnTo>
                    <a:lnTo>
                      <a:pt x="767" y="2245"/>
                    </a:lnTo>
                    <a:lnTo>
                      <a:pt x="771" y="2221"/>
                    </a:lnTo>
                    <a:lnTo>
                      <a:pt x="767" y="2195"/>
                    </a:lnTo>
                    <a:lnTo>
                      <a:pt x="758" y="2172"/>
                    </a:lnTo>
                    <a:lnTo>
                      <a:pt x="743" y="2153"/>
                    </a:lnTo>
                    <a:lnTo>
                      <a:pt x="724" y="2138"/>
                    </a:lnTo>
                    <a:lnTo>
                      <a:pt x="701" y="2129"/>
                    </a:lnTo>
                    <a:lnTo>
                      <a:pt x="676" y="2125"/>
                    </a:lnTo>
                    <a:close/>
                    <a:moveTo>
                      <a:pt x="650" y="1558"/>
                    </a:moveTo>
                    <a:lnTo>
                      <a:pt x="634" y="1562"/>
                    </a:lnTo>
                    <a:lnTo>
                      <a:pt x="622" y="1570"/>
                    </a:lnTo>
                    <a:lnTo>
                      <a:pt x="613" y="1582"/>
                    </a:lnTo>
                    <a:lnTo>
                      <a:pt x="610" y="1598"/>
                    </a:lnTo>
                    <a:lnTo>
                      <a:pt x="610" y="1987"/>
                    </a:lnTo>
                    <a:lnTo>
                      <a:pt x="613" y="2003"/>
                    </a:lnTo>
                    <a:lnTo>
                      <a:pt x="622" y="2016"/>
                    </a:lnTo>
                    <a:lnTo>
                      <a:pt x="634" y="2025"/>
                    </a:lnTo>
                    <a:lnTo>
                      <a:pt x="650" y="2027"/>
                    </a:lnTo>
                    <a:lnTo>
                      <a:pt x="702" y="2027"/>
                    </a:lnTo>
                    <a:lnTo>
                      <a:pt x="718" y="2025"/>
                    </a:lnTo>
                    <a:lnTo>
                      <a:pt x="730" y="2016"/>
                    </a:lnTo>
                    <a:lnTo>
                      <a:pt x="738" y="2003"/>
                    </a:lnTo>
                    <a:lnTo>
                      <a:pt x="742" y="1987"/>
                    </a:lnTo>
                    <a:lnTo>
                      <a:pt x="742" y="1598"/>
                    </a:lnTo>
                    <a:lnTo>
                      <a:pt x="738" y="1582"/>
                    </a:lnTo>
                    <a:lnTo>
                      <a:pt x="730" y="1570"/>
                    </a:lnTo>
                    <a:lnTo>
                      <a:pt x="718" y="1562"/>
                    </a:lnTo>
                    <a:lnTo>
                      <a:pt x="702" y="1558"/>
                    </a:lnTo>
                    <a:lnTo>
                      <a:pt x="650" y="1558"/>
                    </a:lnTo>
                    <a:close/>
                    <a:moveTo>
                      <a:pt x="676" y="1221"/>
                    </a:moveTo>
                    <a:lnTo>
                      <a:pt x="1353" y="2392"/>
                    </a:lnTo>
                    <a:lnTo>
                      <a:pt x="0" y="2392"/>
                    </a:lnTo>
                    <a:lnTo>
                      <a:pt x="676" y="1221"/>
                    </a:lnTo>
                    <a:close/>
                    <a:moveTo>
                      <a:pt x="566" y="0"/>
                    </a:moveTo>
                    <a:lnTo>
                      <a:pt x="2481" y="391"/>
                    </a:lnTo>
                    <a:lnTo>
                      <a:pt x="2232" y="1606"/>
                    </a:lnTo>
                    <a:lnTo>
                      <a:pt x="2221" y="1604"/>
                    </a:lnTo>
                    <a:lnTo>
                      <a:pt x="2221" y="539"/>
                    </a:lnTo>
                    <a:lnTo>
                      <a:pt x="2218" y="513"/>
                    </a:lnTo>
                    <a:lnTo>
                      <a:pt x="2210" y="490"/>
                    </a:lnTo>
                    <a:lnTo>
                      <a:pt x="2197" y="470"/>
                    </a:lnTo>
                    <a:lnTo>
                      <a:pt x="2180" y="453"/>
                    </a:lnTo>
                    <a:lnTo>
                      <a:pt x="2159" y="441"/>
                    </a:lnTo>
                    <a:lnTo>
                      <a:pt x="2136" y="432"/>
                    </a:lnTo>
                    <a:lnTo>
                      <a:pt x="2111" y="429"/>
                    </a:lnTo>
                    <a:lnTo>
                      <a:pt x="477" y="42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062717" y="2528658"/>
              <a:ext cx="376350" cy="647877"/>
              <a:chOff x="5615767" y="4636426"/>
              <a:chExt cx="376350" cy="647877"/>
            </a:xfrm>
          </p:grpSpPr>
          <p:sp>
            <p:nvSpPr>
              <p:cNvPr id="77" name="Freeform 36"/>
              <p:cNvSpPr>
                <a:spLocks noEditPoints="1"/>
              </p:cNvSpPr>
              <p:nvPr/>
            </p:nvSpPr>
            <p:spPr bwMode="auto">
              <a:xfrm>
                <a:off x="5615767" y="4636426"/>
                <a:ext cx="305158" cy="647877"/>
              </a:xfrm>
              <a:custGeom>
                <a:avLst/>
                <a:gdLst>
                  <a:gd name="T0" fmla="*/ 619 w 1118"/>
                  <a:gd name="T1" fmla="*/ 695 h 2099"/>
                  <a:gd name="T2" fmla="*/ 753 w 1118"/>
                  <a:gd name="T3" fmla="*/ 701 h 2099"/>
                  <a:gd name="T4" fmla="*/ 934 w 1118"/>
                  <a:gd name="T5" fmla="*/ 713 h 2099"/>
                  <a:gd name="T6" fmla="*/ 1032 w 1118"/>
                  <a:gd name="T7" fmla="*/ 754 h 2099"/>
                  <a:gd name="T8" fmla="*/ 1091 w 1118"/>
                  <a:gd name="T9" fmla="*/ 841 h 2099"/>
                  <a:gd name="T10" fmla="*/ 1111 w 1118"/>
                  <a:gd name="T11" fmla="*/ 1043 h 2099"/>
                  <a:gd name="T12" fmla="*/ 1118 w 1118"/>
                  <a:gd name="T13" fmla="*/ 1259 h 2099"/>
                  <a:gd name="T14" fmla="*/ 1114 w 1118"/>
                  <a:gd name="T15" fmla="*/ 1464 h 2099"/>
                  <a:gd name="T16" fmla="*/ 1100 w 1118"/>
                  <a:gd name="T17" fmla="*/ 1690 h 2099"/>
                  <a:gd name="T18" fmla="*/ 1073 w 1118"/>
                  <a:gd name="T19" fmla="*/ 1823 h 2099"/>
                  <a:gd name="T20" fmla="*/ 1009 w 1118"/>
                  <a:gd name="T21" fmla="*/ 1858 h 2099"/>
                  <a:gd name="T22" fmla="*/ 985 w 1118"/>
                  <a:gd name="T23" fmla="*/ 1863 h 2099"/>
                  <a:gd name="T24" fmla="*/ 976 w 1118"/>
                  <a:gd name="T25" fmla="*/ 1867 h 2099"/>
                  <a:gd name="T26" fmla="*/ 964 w 1118"/>
                  <a:gd name="T27" fmla="*/ 2043 h 2099"/>
                  <a:gd name="T28" fmla="*/ 931 w 1118"/>
                  <a:gd name="T29" fmla="*/ 2088 h 2099"/>
                  <a:gd name="T30" fmla="*/ 226 w 1118"/>
                  <a:gd name="T31" fmla="*/ 2099 h 2099"/>
                  <a:gd name="T32" fmla="*/ 172 w 1118"/>
                  <a:gd name="T33" fmla="*/ 2076 h 2099"/>
                  <a:gd name="T34" fmla="*/ 151 w 1118"/>
                  <a:gd name="T35" fmla="*/ 2024 h 2099"/>
                  <a:gd name="T36" fmla="*/ 136 w 1118"/>
                  <a:gd name="T37" fmla="*/ 1865 h 2099"/>
                  <a:gd name="T38" fmla="*/ 129 w 1118"/>
                  <a:gd name="T39" fmla="*/ 1862 h 2099"/>
                  <a:gd name="T40" fmla="*/ 84 w 1118"/>
                  <a:gd name="T41" fmla="*/ 1853 h 2099"/>
                  <a:gd name="T42" fmla="*/ 32 w 1118"/>
                  <a:gd name="T43" fmla="*/ 1801 h 2099"/>
                  <a:gd name="T44" fmla="*/ 12 w 1118"/>
                  <a:gd name="T45" fmla="*/ 1610 h 2099"/>
                  <a:gd name="T46" fmla="*/ 1 w 1118"/>
                  <a:gd name="T47" fmla="*/ 1394 h 2099"/>
                  <a:gd name="T48" fmla="*/ 1 w 1118"/>
                  <a:gd name="T49" fmla="*/ 1190 h 2099"/>
                  <a:gd name="T50" fmla="*/ 13 w 1118"/>
                  <a:gd name="T51" fmla="*/ 962 h 2099"/>
                  <a:gd name="T52" fmla="*/ 41 w 1118"/>
                  <a:gd name="T53" fmla="*/ 809 h 2099"/>
                  <a:gd name="T54" fmla="*/ 116 w 1118"/>
                  <a:gd name="T55" fmla="*/ 734 h 2099"/>
                  <a:gd name="T56" fmla="*/ 251 w 1118"/>
                  <a:gd name="T57" fmla="*/ 708 h 2099"/>
                  <a:gd name="T58" fmla="*/ 414 w 1118"/>
                  <a:gd name="T59" fmla="*/ 699 h 2099"/>
                  <a:gd name="T60" fmla="*/ 539 w 1118"/>
                  <a:gd name="T61" fmla="*/ 695 h 2099"/>
                  <a:gd name="T62" fmla="*/ 650 w 1118"/>
                  <a:gd name="T63" fmla="*/ 13 h 2099"/>
                  <a:gd name="T64" fmla="*/ 761 w 1118"/>
                  <a:gd name="T65" fmla="*/ 74 h 2099"/>
                  <a:gd name="T66" fmla="*/ 836 w 1118"/>
                  <a:gd name="T67" fmla="*/ 174 h 2099"/>
                  <a:gd name="T68" fmla="*/ 864 w 1118"/>
                  <a:gd name="T69" fmla="*/ 300 h 2099"/>
                  <a:gd name="T70" fmla="*/ 836 w 1118"/>
                  <a:gd name="T71" fmla="*/ 427 h 2099"/>
                  <a:gd name="T72" fmla="*/ 761 w 1118"/>
                  <a:gd name="T73" fmla="*/ 527 h 2099"/>
                  <a:gd name="T74" fmla="*/ 650 w 1118"/>
                  <a:gd name="T75" fmla="*/ 587 h 2099"/>
                  <a:gd name="T76" fmla="*/ 519 w 1118"/>
                  <a:gd name="T77" fmla="*/ 597 h 2099"/>
                  <a:gd name="T78" fmla="*/ 400 w 1118"/>
                  <a:gd name="T79" fmla="*/ 552 h 2099"/>
                  <a:gd name="T80" fmla="*/ 311 w 1118"/>
                  <a:gd name="T81" fmla="*/ 464 h 2099"/>
                  <a:gd name="T82" fmla="*/ 267 w 1118"/>
                  <a:gd name="T83" fmla="*/ 344 h 2099"/>
                  <a:gd name="T84" fmla="*/ 276 w 1118"/>
                  <a:gd name="T85" fmla="*/ 214 h 2099"/>
                  <a:gd name="T86" fmla="*/ 337 w 1118"/>
                  <a:gd name="T87" fmla="*/ 104 h 2099"/>
                  <a:gd name="T88" fmla="*/ 437 w 1118"/>
                  <a:gd name="T89" fmla="*/ 28 h 2099"/>
                  <a:gd name="T90" fmla="*/ 564 w 1118"/>
                  <a:gd name="T91" fmla="*/ 0 h 2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18" h="2099">
                    <a:moveTo>
                      <a:pt x="539" y="695"/>
                    </a:moveTo>
                    <a:lnTo>
                      <a:pt x="579" y="695"/>
                    </a:lnTo>
                    <a:lnTo>
                      <a:pt x="619" y="695"/>
                    </a:lnTo>
                    <a:lnTo>
                      <a:pt x="660" y="696"/>
                    </a:lnTo>
                    <a:lnTo>
                      <a:pt x="704" y="699"/>
                    </a:lnTo>
                    <a:lnTo>
                      <a:pt x="753" y="701"/>
                    </a:lnTo>
                    <a:lnTo>
                      <a:pt x="806" y="705"/>
                    </a:lnTo>
                    <a:lnTo>
                      <a:pt x="866" y="708"/>
                    </a:lnTo>
                    <a:lnTo>
                      <a:pt x="934" y="713"/>
                    </a:lnTo>
                    <a:lnTo>
                      <a:pt x="969" y="720"/>
                    </a:lnTo>
                    <a:lnTo>
                      <a:pt x="1002" y="734"/>
                    </a:lnTo>
                    <a:lnTo>
                      <a:pt x="1032" y="754"/>
                    </a:lnTo>
                    <a:lnTo>
                      <a:pt x="1057" y="780"/>
                    </a:lnTo>
                    <a:lnTo>
                      <a:pt x="1078" y="809"/>
                    </a:lnTo>
                    <a:lnTo>
                      <a:pt x="1091" y="841"/>
                    </a:lnTo>
                    <a:lnTo>
                      <a:pt x="1099" y="876"/>
                    </a:lnTo>
                    <a:lnTo>
                      <a:pt x="1105" y="962"/>
                    </a:lnTo>
                    <a:lnTo>
                      <a:pt x="1111" y="1043"/>
                    </a:lnTo>
                    <a:lnTo>
                      <a:pt x="1114" y="1118"/>
                    </a:lnTo>
                    <a:lnTo>
                      <a:pt x="1117" y="1190"/>
                    </a:lnTo>
                    <a:lnTo>
                      <a:pt x="1118" y="1259"/>
                    </a:lnTo>
                    <a:lnTo>
                      <a:pt x="1118" y="1326"/>
                    </a:lnTo>
                    <a:lnTo>
                      <a:pt x="1117" y="1394"/>
                    </a:lnTo>
                    <a:lnTo>
                      <a:pt x="1114" y="1464"/>
                    </a:lnTo>
                    <a:lnTo>
                      <a:pt x="1111" y="1535"/>
                    </a:lnTo>
                    <a:lnTo>
                      <a:pt x="1106" y="1610"/>
                    </a:lnTo>
                    <a:lnTo>
                      <a:pt x="1100" y="1690"/>
                    </a:lnTo>
                    <a:lnTo>
                      <a:pt x="1093" y="1777"/>
                    </a:lnTo>
                    <a:lnTo>
                      <a:pt x="1086" y="1801"/>
                    </a:lnTo>
                    <a:lnTo>
                      <a:pt x="1073" y="1823"/>
                    </a:lnTo>
                    <a:lnTo>
                      <a:pt x="1055" y="1840"/>
                    </a:lnTo>
                    <a:lnTo>
                      <a:pt x="1033" y="1853"/>
                    </a:lnTo>
                    <a:lnTo>
                      <a:pt x="1009" y="1858"/>
                    </a:lnTo>
                    <a:lnTo>
                      <a:pt x="996" y="1861"/>
                    </a:lnTo>
                    <a:lnTo>
                      <a:pt x="989" y="1862"/>
                    </a:lnTo>
                    <a:lnTo>
                      <a:pt x="985" y="1863"/>
                    </a:lnTo>
                    <a:lnTo>
                      <a:pt x="984" y="1864"/>
                    </a:lnTo>
                    <a:lnTo>
                      <a:pt x="981" y="1865"/>
                    </a:lnTo>
                    <a:lnTo>
                      <a:pt x="976" y="1867"/>
                    </a:lnTo>
                    <a:lnTo>
                      <a:pt x="967" y="1868"/>
                    </a:lnTo>
                    <a:lnTo>
                      <a:pt x="967" y="2024"/>
                    </a:lnTo>
                    <a:lnTo>
                      <a:pt x="964" y="2043"/>
                    </a:lnTo>
                    <a:lnTo>
                      <a:pt x="957" y="2061"/>
                    </a:lnTo>
                    <a:lnTo>
                      <a:pt x="945" y="2076"/>
                    </a:lnTo>
                    <a:lnTo>
                      <a:pt x="931" y="2088"/>
                    </a:lnTo>
                    <a:lnTo>
                      <a:pt x="912" y="2095"/>
                    </a:lnTo>
                    <a:lnTo>
                      <a:pt x="892" y="2099"/>
                    </a:lnTo>
                    <a:lnTo>
                      <a:pt x="226" y="2099"/>
                    </a:lnTo>
                    <a:lnTo>
                      <a:pt x="206" y="2095"/>
                    </a:lnTo>
                    <a:lnTo>
                      <a:pt x="188" y="2088"/>
                    </a:lnTo>
                    <a:lnTo>
                      <a:pt x="172" y="2076"/>
                    </a:lnTo>
                    <a:lnTo>
                      <a:pt x="162" y="2061"/>
                    </a:lnTo>
                    <a:lnTo>
                      <a:pt x="153" y="2043"/>
                    </a:lnTo>
                    <a:lnTo>
                      <a:pt x="151" y="2024"/>
                    </a:lnTo>
                    <a:lnTo>
                      <a:pt x="151" y="1868"/>
                    </a:lnTo>
                    <a:lnTo>
                      <a:pt x="141" y="1867"/>
                    </a:lnTo>
                    <a:lnTo>
                      <a:pt x="136" y="1865"/>
                    </a:lnTo>
                    <a:lnTo>
                      <a:pt x="135" y="1864"/>
                    </a:lnTo>
                    <a:lnTo>
                      <a:pt x="133" y="1863"/>
                    </a:lnTo>
                    <a:lnTo>
                      <a:pt x="129" y="1862"/>
                    </a:lnTo>
                    <a:lnTo>
                      <a:pt x="122" y="1861"/>
                    </a:lnTo>
                    <a:lnTo>
                      <a:pt x="108" y="1858"/>
                    </a:lnTo>
                    <a:lnTo>
                      <a:pt x="84" y="1853"/>
                    </a:lnTo>
                    <a:lnTo>
                      <a:pt x="62" y="1840"/>
                    </a:lnTo>
                    <a:lnTo>
                      <a:pt x="44" y="1823"/>
                    </a:lnTo>
                    <a:lnTo>
                      <a:pt x="32" y="1801"/>
                    </a:lnTo>
                    <a:lnTo>
                      <a:pt x="26" y="1777"/>
                    </a:lnTo>
                    <a:lnTo>
                      <a:pt x="18" y="1690"/>
                    </a:lnTo>
                    <a:lnTo>
                      <a:pt x="12" y="1610"/>
                    </a:lnTo>
                    <a:lnTo>
                      <a:pt x="7" y="1535"/>
                    </a:lnTo>
                    <a:lnTo>
                      <a:pt x="3" y="1464"/>
                    </a:lnTo>
                    <a:lnTo>
                      <a:pt x="1" y="1394"/>
                    </a:lnTo>
                    <a:lnTo>
                      <a:pt x="0" y="1326"/>
                    </a:lnTo>
                    <a:lnTo>
                      <a:pt x="0" y="1259"/>
                    </a:lnTo>
                    <a:lnTo>
                      <a:pt x="1" y="1190"/>
                    </a:lnTo>
                    <a:lnTo>
                      <a:pt x="4" y="1118"/>
                    </a:lnTo>
                    <a:lnTo>
                      <a:pt x="8" y="1043"/>
                    </a:lnTo>
                    <a:lnTo>
                      <a:pt x="13" y="962"/>
                    </a:lnTo>
                    <a:lnTo>
                      <a:pt x="19" y="876"/>
                    </a:lnTo>
                    <a:lnTo>
                      <a:pt x="26" y="841"/>
                    </a:lnTo>
                    <a:lnTo>
                      <a:pt x="41" y="809"/>
                    </a:lnTo>
                    <a:lnTo>
                      <a:pt x="60" y="780"/>
                    </a:lnTo>
                    <a:lnTo>
                      <a:pt x="87" y="754"/>
                    </a:lnTo>
                    <a:lnTo>
                      <a:pt x="116" y="734"/>
                    </a:lnTo>
                    <a:lnTo>
                      <a:pt x="148" y="720"/>
                    </a:lnTo>
                    <a:lnTo>
                      <a:pt x="183" y="713"/>
                    </a:lnTo>
                    <a:lnTo>
                      <a:pt x="251" y="708"/>
                    </a:lnTo>
                    <a:lnTo>
                      <a:pt x="311" y="705"/>
                    </a:lnTo>
                    <a:lnTo>
                      <a:pt x="366" y="701"/>
                    </a:lnTo>
                    <a:lnTo>
                      <a:pt x="414" y="699"/>
                    </a:lnTo>
                    <a:lnTo>
                      <a:pt x="458" y="696"/>
                    </a:lnTo>
                    <a:lnTo>
                      <a:pt x="500" y="695"/>
                    </a:lnTo>
                    <a:lnTo>
                      <a:pt x="539" y="695"/>
                    </a:lnTo>
                    <a:close/>
                    <a:moveTo>
                      <a:pt x="564" y="0"/>
                    </a:moveTo>
                    <a:lnTo>
                      <a:pt x="609" y="3"/>
                    </a:lnTo>
                    <a:lnTo>
                      <a:pt x="650" y="13"/>
                    </a:lnTo>
                    <a:lnTo>
                      <a:pt x="690" y="28"/>
                    </a:lnTo>
                    <a:lnTo>
                      <a:pt x="727" y="48"/>
                    </a:lnTo>
                    <a:lnTo>
                      <a:pt x="761" y="74"/>
                    </a:lnTo>
                    <a:lnTo>
                      <a:pt x="790" y="104"/>
                    </a:lnTo>
                    <a:lnTo>
                      <a:pt x="816" y="136"/>
                    </a:lnTo>
                    <a:lnTo>
                      <a:pt x="836" y="174"/>
                    </a:lnTo>
                    <a:lnTo>
                      <a:pt x="852" y="214"/>
                    </a:lnTo>
                    <a:lnTo>
                      <a:pt x="860" y="256"/>
                    </a:lnTo>
                    <a:lnTo>
                      <a:pt x="864" y="300"/>
                    </a:lnTo>
                    <a:lnTo>
                      <a:pt x="860" y="344"/>
                    </a:lnTo>
                    <a:lnTo>
                      <a:pt x="852" y="387"/>
                    </a:lnTo>
                    <a:lnTo>
                      <a:pt x="836" y="427"/>
                    </a:lnTo>
                    <a:lnTo>
                      <a:pt x="816" y="464"/>
                    </a:lnTo>
                    <a:lnTo>
                      <a:pt x="790" y="497"/>
                    </a:lnTo>
                    <a:lnTo>
                      <a:pt x="761" y="527"/>
                    </a:lnTo>
                    <a:lnTo>
                      <a:pt x="727" y="552"/>
                    </a:lnTo>
                    <a:lnTo>
                      <a:pt x="690" y="573"/>
                    </a:lnTo>
                    <a:lnTo>
                      <a:pt x="650" y="587"/>
                    </a:lnTo>
                    <a:lnTo>
                      <a:pt x="609" y="597"/>
                    </a:lnTo>
                    <a:lnTo>
                      <a:pt x="564" y="601"/>
                    </a:lnTo>
                    <a:lnTo>
                      <a:pt x="519" y="597"/>
                    </a:lnTo>
                    <a:lnTo>
                      <a:pt x="477" y="587"/>
                    </a:lnTo>
                    <a:lnTo>
                      <a:pt x="437" y="573"/>
                    </a:lnTo>
                    <a:lnTo>
                      <a:pt x="400" y="552"/>
                    </a:lnTo>
                    <a:lnTo>
                      <a:pt x="367" y="527"/>
                    </a:lnTo>
                    <a:lnTo>
                      <a:pt x="337" y="497"/>
                    </a:lnTo>
                    <a:lnTo>
                      <a:pt x="311" y="464"/>
                    </a:lnTo>
                    <a:lnTo>
                      <a:pt x="291" y="427"/>
                    </a:lnTo>
                    <a:lnTo>
                      <a:pt x="276" y="387"/>
                    </a:lnTo>
                    <a:lnTo>
                      <a:pt x="267" y="344"/>
                    </a:lnTo>
                    <a:lnTo>
                      <a:pt x="263" y="300"/>
                    </a:lnTo>
                    <a:lnTo>
                      <a:pt x="267" y="256"/>
                    </a:lnTo>
                    <a:lnTo>
                      <a:pt x="276" y="214"/>
                    </a:lnTo>
                    <a:lnTo>
                      <a:pt x="291" y="174"/>
                    </a:lnTo>
                    <a:lnTo>
                      <a:pt x="311" y="136"/>
                    </a:lnTo>
                    <a:lnTo>
                      <a:pt x="337" y="104"/>
                    </a:lnTo>
                    <a:lnTo>
                      <a:pt x="367" y="74"/>
                    </a:lnTo>
                    <a:lnTo>
                      <a:pt x="400" y="48"/>
                    </a:lnTo>
                    <a:lnTo>
                      <a:pt x="437" y="28"/>
                    </a:lnTo>
                    <a:lnTo>
                      <a:pt x="477" y="13"/>
                    </a:lnTo>
                    <a:lnTo>
                      <a:pt x="519" y="3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5741584" y="4902091"/>
                <a:ext cx="250533" cy="350746"/>
                <a:chOff x="2141129" y="5764577"/>
                <a:chExt cx="431769" cy="604476"/>
              </a:xfrm>
            </p:grpSpPr>
            <p:sp useBgFill="1">
              <p:nvSpPr>
                <p:cNvPr id="79" name="Freeform 220"/>
                <p:cNvSpPr>
                  <a:spLocks/>
                </p:cNvSpPr>
                <p:nvPr/>
              </p:nvSpPr>
              <p:spPr bwMode="auto">
                <a:xfrm>
                  <a:off x="2141129" y="5764577"/>
                  <a:ext cx="431769" cy="604476"/>
                </a:xfrm>
                <a:custGeom>
                  <a:avLst/>
                  <a:gdLst>
                    <a:gd name="T0" fmla="*/ 224 w 1846"/>
                    <a:gd name="T1" fmla="*/ 0 h 2586"/>
                    <a:gd name="T2" fmla="*/ 1622 w 1846"/>
                    <a:gd name="T3" fmla="*/ 0 h 2586"/>
                    <a:gd name="T4" fmla="*/ 1662 w 1846"/>
                    <a:gd name="T5" fmla="*/ 4 h 2586"/>
                    <a:gd name="T6" fmla="*/ 1699 w 1846"/>
                    <a:gd name="T7" fmla="*/ 15 h 2586"/>
                    <a:gd name="T8" fmla="*/ 1734 w 1846"/>
                    <a:gd name="T9" fmla="*/ 32 h 2586"/>
                    <a:gd name="T10" fmla="*/ 1766 w 1846"/>
                    <a:gd name="T11" fmla="*/ 54 h 2586"/>
                    <a:gd name="T12" fmla="*/ 1792 w 1846"/>
                    <a:gd name="T13" fmla="*/ 80 h 2586"/>
                    <a:gd name="T14" fmla="*/ 1815 w 1846"/>
                    <a:gd name="T15" fmla="*/ 112 h 2586"/>
                    <a:gd name="T16" fmla="*/ 1831 w 1846"/>
                    <a:gd name="T17" fmla="*/ 147 h 2586"/>
                    <a:gd name="T18" fmla="*/ 1842 w 1846"/>
                    <a:gd name="T19" fmla="*/ 185 h 2586"/>
                    <a:gd name="T20" fmla="*/ 1846 w 1846"/>
                    <a:gd name="T21" fmla="*/ 225 h 2586"/>
                    <a:gd name="T22" fmla="*/ 1846 w 1846"/>
                    <a:gd name="T23" fmla="*/ 2361 h 2586"/>
                    <a:gd name="T24" fmla="*/ 1842 w 1846"/>
                    <a:gd name="T25" fmla="*/ 2401 h 2586"/>
                    <a:gd name="T26" fmla="*/ 1831 w 1846"/>
                    <a:gd name="T27" fmla="*/ 2439 h 2586"/>
                    <a:gd name="T28" fmla="*/ 1815 w 1846"/>
                    <a:gd name="T29" fmla="*/ 2474 h 2586"/>
                    <a:gd name="T30" fmla="*/ 1792 w 1846"/>
                    <a:gd name="T31" fmla="*/ 2506 h 2586"/>
                    <a:gd name="T32" fmla="*/ 1766 w 1846"/>
                    <a:gd name="T33" fmla="*/ 2532 h 2586"/>
                    <a:gd name="T34" fmla="*/ 1734 w 1846"/>
                    <a:gd name="T35" fmla="*/ 2554 h 2586"/>
                    <a:gd name="T36" fmla="*/ 1699 w 1846"/>
                    <a:gd name="T37" fmla="*/ 2571 h 2586"/>
                    <a:gd name="T38" fmla="*/ 1662 w 1846"/>
                    <a:gd name="T39" fmla="*/ 2582 h 2586"/>
                    <a:gd name="T40" fmla="*/ 1622 w 1846"/>
                    <a:gd name="T41" fmla="*/ 2586 h 2586"/>
                    <a:gd name="T42" fmla="*/ 224 w 1846"/>
                    <a:gd name="T43" fmla="*/ 2586 h 2586"/>
                    <a:gd name="T44" fmla="*/ 184 w 1846"/>
                    <a:gd name="T45" fmla="*/ 2582 h 2586"/>
                    <a:gd name="T46" fmla="*/ 147 w 1846"/>
                    <a:gd name="T47" fmla="*/ 2571 h 2586"/>
                    <a:gd name="T48" fmla="*/ 112 w 1846"/>
                    <a:gd name="T49" fmla="*/ 2554 h 2586"/>
                    <a:gd name="T50" fmla="*/ 80 w 1846"/>
                    <a:gd name="T51" fmla="*/ 2532 h 2586"/>
                    <a:gd name="T52" fmla="*/ 54 w 1846"/>
                    <a:gd name="T53" fmla="*/ 2506 h 2586"/>
                    <a:gd name="T54" fmla="*/ 31 w 1846"/>
                    <a:gd name="T55" fmla="*/ 2474 h 2586"/>
                    <a:gd name="T56" fmla="*/ 15 w 1846"/>
                    <a:gd name="T57" fmla="*/ 2439 h 2586"/>
                    <a:gd name="T58" fmla="*/ 4 w 1846"/>
                    <a:gd name="T59" fmla="*/ 2401 h 2586"/>
                    <a:gd name="T60" fmla="*/ 0 w 1846"/>
                    <a:gd name="T61" fmla="*/ 2361 h 2586"/>
                    <a:gd name="T62" fmla="*/ 0 w 1846"/>
                    <a:gd name="T63" fmla="*/ 225 h 2586"/>
                    <a:gd name="T64" fmla="*/ 4 w 1846"/>
                    <a:gd name="T65" fmla="*/ 185 h 2586"/>
                    <a:gd name="T66" fmla="*/ 15 w 1846"/>
                    <a:gd name="T67" fmla="*/ 147 h 2586"/>
                    <a:gd name="T68" fmla="*/ 31 w 1846"/>
                    <a:gd name="T69" fmla="*/ 112 h 2586"/>
                    <a:gd name="T70" fmla="*/ 54 w 1846"/>
                    <a:gd name="T71" fmla="*/ 80 h 2586"/>
                    <a:gd name="T72" fmla="*/ 80 w 1846"/>
                    <a:gd name="T73" fmla="*/ 54 h 2586"/>
                    <a:gd name="T74" fmla="*/ 112 w 1846"/>
                    <a:gd name="T75" fmla="*/ 32 h 2586"/>
                    <a:gd name="T76" fmla="*/ 147 w 1846"/>
                    <a:gd name="T77" fmla="*/ 15 h 2586"/>
                    <a:gd name="T78" fmla="*/ 184 w 1846"/>
                    <a:gd name="T79" fmla="*/ 4 h 2586"/>
                    <a:gd name="T80" fmla="*/ 224 w 1846"/>
                    <a:gd name="T81" fmla="*/ 0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46" h="2586">
                      <a:moveTo>
                        <a:pt x="224" y="0"/>
                      </a:moveTo>
                      <a:lnTo>
                        <a:pt x="1622" y="0"/>
                      </a:lnTo>
                      <a:lnTo>
                        <a:pt x="1662" y="4"/>
                      </a:lnTo>
                      <a:lnTo>
                        <a:pt x="1699" y="15"/>
                      </a:lnTo>
                      <a:lnTo>
                        <a:pt x="1734" y="32"/>
                      </a:lnTo>
                      <a:lnTo>
                        <a:pt x="1766" y="54"/>
                      </a:lnTo>
                      <a:lnTo>
                        <a:pt x="1792" y="80"/>
                      </a:lnTo>
                      <a:lnTo>
                        <a:pt x="1815" y="112"/>
                      </a:lnTo>
                      <a:lnTo>
                        <a:pt x="1831" y="147"/>
                      </a:lnTo>
                      <a:lnTo>
                        <a:pt x="1842" y="185"/>
                      </a:lnTo>
                      <a:lnTo>
                        <a:pt x="1846" y="225"/>
                      </a:lnTo>
                      <a:lnTo>
                        <a:pt x="1846" y="2361"/>
                      </a:lnTo>
                      <a:lnTo>
                        <a:pt x="1842" y="2401"/>
                      </a:lnTo>
                      <a:lnTo>
                        <a:pt x="1831" y="2439"/>
                      </a:lnTo>
                      <a:lnTo>
                        <a:pt x="1815" y="2474"/>
                      </a:lnTo>
                      <a:lnTo>
                        <a:pt x="1792" y="2506"/>
                      </a:lnTo>
                      <a:lnTo>
                        <a:pt x="1766" y="2532"/>
                      </a:lnTo>
                      <a:lnTo>
                        <a:pt x="1734" y="2554"/>
                      </a:lnTo>
                      <a:lnTo>
                        <a:pt x="1699" y="2571"/>
                      </a:lnTo>
                      <a:lnTo>
                        <a:pt x="1662" y="2582"/>
                      </a:lnTo>
                      <a:lnTo>
                        <a:pt x="1622" y="2586"/>
                      </a:lnTo>
                      <a:lnTo>
                        <a:pt x="224" y="2586"/>
                      </a:lnTo>
                      <a:lnTo>
                        <a:pt x="184" y="2582"/>
                      </a:lnTo>
                      <a:lnTo>
                        <a:pt x="147" y="2571"/>
                      </a:lnTo>
                      <a:lnTo>
                        <a:pt x="112" y="2554"/>
                      </a:lnTo>
                      <a:lnTo>
                        <a:pt x="80" y="2532"/>
                      </a:lnTo>
                      <a:lnTo>
                        <a:pt x="54" y="2506"/>
                      </a:lnTo>
                      <a:lnTo>
                        <a:pt x="31" y="2474"/>
                      </a:lnTo>
                      <a:lnTo>
                        <a:pt x="15" y="2439"/>
                      </a:lnTo>
                      <a:lnTo>
                        <a:pt x="4" y="2401"/>
                      </a:lnTo>
                      <a:lnTo>
                        <a:pt x="0" y="2361"/>
                      </a:lnTo>
                      <a:lnTo>
                        <a:pt x="0" y="225"/>
                      </a:lnTo>
                      <a:lnTo>
                        <a:pt x="4" y="185"/>
                      </a:lnTo>
                      <a:lnTo>
                        <a:pt x="15" y="147"/>
                      </a:lnTo>
                      <a:lnTo>
                        <a:pt x="31" y="112"/>
                      </a:lnTo>
                      <a:lnTo>
                        <a:pt x="54" y="80"/>
                      </a:lnTo>
                      <a:lnTo>
                        <a:pt x="80" y="54"/>
                      </a:lnTo>
                      <a:lnTo>
                        <a:pt x="112" y="32"/>
                      </a:lnTo>
                      <a:lnTo>
                        <a:pt x="147" y="15"/>
                      </a:lnTo>
                      <a:lnTo>
                        <a:pt x="184" y="4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221"/>
                <p:cNvSpPr>
                  <a:spLocks noEditPoints="1"/>
                </p:cNvSpPr>
                <p:nvPr/>
              </p:nvSpPr>
              <p:spPr bwMode="auto">
                <a:xfrm>
                  <a:off x="2169135" y="5792584"/>
                  <a:ext cx="375755" cy="548463"/>
                </a:xfrm>
                <a:custGeom>
                  <a:avLst/>
                  <a:gdLst>
                    <a:gd name="T0" fmla="*/ 1103 w 1606"/>
                    <a:gd name="T1" fmla="*/ 2175 h 2346"/>
                    <a:gd name="T2" fmla="*/ 1266 w 1606"/>
                    <a:gd name="T3" fmla="*/ 2012 h 2346"/>
                    <a:gd name="T4" fmla="*/ 340 w 1606"/>
                    <a:gd name="T5" fmla="*/ 2012 h 2346"/>
                    <a:gd name="T6" fmla="*/ 503 w 1606"/>
                    <a:gd name="T7" fmla="*/ 2175 h 2346"/>
                    <a:gd name="T8" fmla="*/ 340 w 1606"/>
                    <a:gd name="T9" fmla="*/ 2012 h 2346"/>
                    <a:gd name="T10" fmla="*/ 774 w 1606"/>
                    <a:gd name="T11" fmla="*/ 1969 h 2346"/>
                    <a:gd name="T12" fmla="*/ 723 w 1606"/>
                    <a:gd name="T13" fmla="*/ 1994 h 2346"/>
                    <a:gd name="T14" fmla="*/ 688 w 1606"/>
                    <a:gd name="T15" fmla="*/ 2038 h 2346"/>
                    <a:gd name="T16" fmla="*/ 675 w 1606"/>
                    <a:gd name="T17" fmla="*/ 2094 h 2346"/>
                    <a:gd name="T18" fmla="*/ 688 w 1606"/>
                    <a:gd name="T19" fmla="*/ 2150 h 2346"/>
                    <a:gd name="T20" fmla="*/ 723 w 1606"/>
                    <a:gd name="T21" fmla="*/ 2193 h 2346"/>
                    <a:gd name="T22" fmla="*/ 774 w 1606"/>
                    <a:gd name="T23" fmla="*/ 2219 h 2346"/>
                    <a:gd name="T24" fmla="*/ 832 w 1606"/>
                    <a:gd name="T25" fmla="*/ 2219 h 2346"/>
                    <a:gd name="T26" fmla="*/ 883 w 1606"/>
                    <a:gd name="T27" fmla="*/ 2193 h 2346"/>
                    <a:gd name="T28" fmla="*/ 918 w 1606"/>
                    <a:gd name="T29" fmla="*/ 2150 h 2346"/>
                    <a:gd name="T30" fmla="*/ 931 w 1606"/>
                    <a:gd name="T31" fmla="*/ 2094 h 2346"/>
                    <a:gd name="T32" fmla="*/ 918 w 1606"/>
                    <a:gd name="T33" fmla="*/ 2038 h 2346"/>
                    <a:gd name="T34" fmla="*/ 883 w 1606"/>
                    <a:gd name="T35" fmla="*/ 1994 h 2346"/>
                    <a:gd name="T36" fmla="*/ 832 w 1606"/>
                    <a:gd name="T37" fmla="*/ 1969 h 2346"/>
                    <a:gd name="T38" fmla="*/ 146 w 1606"/>
                    <a:gd name="T39" fmla="*/ 190 h 2346"/>
                    <a:gd name="T40" fmla="*/ 1460 w 1606"/>
                    <a:gd name="T41" fmla="*/ 1888 h 2346"/>
                    <a:gd name="T42" fmla="*/ 146 w 1606"/>
                    <a:gd name="T43" fmla="*/ 190 h 2346"/>
                    <a:gd name="T44" fmla="*/ 1502 w 1606"/>
                    <a:gd name="T45" fmla="*/ 0 h 2346"/>
                    <a:gd name="T46" fmla="*/ 1554 w 1606"/>
                    <a:gd name="T47" fmla="*/ 15 h 2346"/>
                    <a:gd name="T48" fmla="*/ 1591 w 1606"/>
                    <a:gd name="T49" fmla="*/ 52 h 2346"/>
                    <a:gd name="T50" fmla="*/ 1606 w 1606"/>
                    <a:gd name="T51" fmla="*/ 105 h 2346"/>
                    <a:gd name="T52" fmla="*/ 1602 w 1606"/>
                    <a:gd name="T53" fmla="*/ 2268 h 2346"/>
                    <a:gd name="T54" fmla="*/ 1576 w 1606"/>
                    <a:gd name="T55" fmla="*/ 2314 h 2346"/>
                    <a:gd name="T56" fmla="*/ 1530 w 1606"/>
                    <a:gd name="T57" fmla="*/ 2341 h 2346"/>
                    <a:gd name="T58" fmla="*/ 104 w 1606"/>
                    <a:gd name="T59" fmla="*/ 2346 h 2346"/>
                    <a:gd name="T60" fmla="*/ 52 w 1606"/>
                    <a:gd name="T61" fmla="*/ 2331 h 2346"/>
                    <a:gd name="T62" fmla="*/ 15 w 1606"/>
                    <a:gd name="T63" fmla="*/ 2294 h 2346"/>
                    <a:gd name="T64" fmla="*/ 0 w 1606"/>
                    <a:gd name="T65" fmla="*/ 2241 h 2346"/>
                    <a:gd name="T66" fmla="*/ 4 w 1606"/>
                    <a:gd name="T67" fmla="*/ 78 h 2346"/>
                    <a:gd name="T68" fmla="*/ 30 w 1606"/>
                    <a:gd name="T69" fmla="*/ 32 h 2346"/>
                    <a:gd name="T70" fmla="*/ 76 w 1606"/>
                    <a:gd name="T71" fmla="*/ 5 h 2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606" h="2346">
                      <a:moveTo>
                        <a:pt x="1103" y="2012"/>
                      </a:moveTo>
                      <a:lnTo>
                        <a:pt x="1103" y="2175"/>
                      </a:lnTo>
                      <a:lnTo>
                        <a:pt x="1266" y="2175"/>
                      </a:lnTo>
                      <a:lnTo>
                        <a:pt x="1266" y="2012"/>
                      </a:lnTo>
                      <a:lnTo>
                        <a:pt x="1103" y="2012"/>
                      </a:lnTo>
                      <a:close/>
                      <a:moveTo>
                        <a:pt x="340" y="2012"/>
                      </a:moveTo>
                      <a:lnTo>
                        <a:pt x="340" y="2175"/>
                      </a:lnTo>
                      <a:lnTo>
                        <a:pt x="503" y="2175"/>
                      </a:lnTo>
                      <a:lnTo>
                        <a:pt x="503" y="2012"/>
                      </a:lnTo>
                      <a:lnTo>
                        <a:pt x="340" y="2012"/>
                      </a:lnTo>
                      <a:close/>
                      <a:moveTo>
                        <a:pt x="803" y="1965"/>
                      </a:moveTo>
                      <a:lnTo>
                        <a:pt x="774" y="1969"/>
                      </a:lnTo>
                      <a:lnTo>
                        <a:pt x="746" y="1978"/>
                      </a:lnTo>
                      <a:lnTo>
                        <a:pt x="723" y="1994"/>
                      </a:lnTo>
                      <a:lnTo>
                        <a:pt x="703" y="2013"/>
                      </a:lnTo>
                      <a:lnTo>
                        <a:pt x="688" y="2038"/>
                      </a:lnTo>
                      <a:lnTo>
                        <a:pt x="678" y="2064"/>
                      </a:lnTo>
                      <a:lnTo>
                        <a:pt x="675" y="2094"/>
                      </a:lnTo>
                      <a:lnTo>
                        <a:pt x="678" y="2123"/>
                      </a:lnTo>
                      <a:lnTo>
                        <a:pt x="688" y="2150"/>
                      </a:lnTo>
                      <a:lnTo>
                        <a:pt x="703" y="2174"/>
                      </a:lnTo>
                      <a:lnTo>
                        <a:pt x="723" y="2193"/>
                      </a:lnTo>
                      <a:lnTo>
                        <a:pt x="746" y="2209"/>
                      </a:lnTo>
                      <a:lnTo>
                        <a:pt x="774" y="2219"/>
                      </a:lnTo>
                      <a:lnTo>
                        <a:pt x="803" y="2222"/>
                      </a:lnTo>
                      <a:lnTo>
                        <a:pt x="832" y="2219"/>
                      </a:lnTo>
                      <a:lnTo>
                        <a:pt x="860" y="2209"/>
                      </a:lnTo>
                      <a:lnTo>
                        <a:pt x="883" y="2193"/>
                      </a:lnTo>
                      <a:lnTo>
                        <a:pt x="903" y="2174"/>
                      </a:lnTo>
                      <a:lnTo>
                        <a:pt x="918" y="2150"/>
                      </a:lnTo>
                      <a:lnTo>
                        <a:pt x="928" y="2123"/>
                      </a:lnTo>
                      <a:lnTo>
                        <a:pt x="931" y="2094"/>
                      </a:lnTo>
                      <a:lnTo>
                        <a:pt x="928" y="2064"/>
                      </a:lnTo>
                      <a:lnTo>
                        <a:pt x="918" y="2038"/>
                      </a:lnTo>
                      <a:lnTo>
                        <a:pt x="903" y="2013"/>
                      </a:lnTo>
                      <a:lnTo>
                        <a:pt x="883" y="1994"/>
                      </a:lnTo>
                      <a:lnTo>
                        <a:pt x="860" y="1978"/>
                      </a:lnTo>
                      <a:lnTo>
                        <a:pt x="832" y="1969"/>
                      </a:lnTo>
                      <a:lnTo>
                        <a:pt x="803" y="1965"/>
                      </a:lnTo>
                      <a:close/>
                      <a:moveTo>
                        <a:pt x="146" y="190"/>
                      </a:moveTo>
                      <a:lnTo>
                        <a:pt x="146" y="1888"/>
                      </a:lnTo>
                      <a:lnTo>
                        <a:pt x="1460" y="1888"/>
                      </a:lnTo>
                      <a:lnTo>
                        <a:pt x="1460" y="190"/>
                      </a:lnTo>
                      <a:lnTo>
                        <a:pt x="146" y="190"/>
                      </a:lnTo>
                      <a:close/>
                      <a:moveTo>
                        <a:pt x="104" y="0"/>
                      </a:moveTo>
                      <a:lnTo>
                        <a:pt x="1502" y="0"/>
                      </a:lnTo>
                      <a:lnTo>
                        <a:pt x="1530" y="5"/>
                      </a:lnTo>
                      <a:lnTo>
                        <a:pt x="1554" y="15"/>
                      </a:lnTo>
                      <a:lnTo>
                        <a:pt x="1576" y="32"/>
                      </a:lnTo>
                      <a:lnTo>
                        <a:pt x="1591" y="52"/>
                      </a:lnTo>
                      <a:lnTo>
                        <a:pt x="1602" y="78"/>
                      </a:lnTo>
                      <a:lnTo>
                        <a:pt x="1606" y="105"/>
                      </a:lnTo>
                      <a:lnTo>
                        <a:pt x="1606" y="2241"/>
                      </a:lnTo>
                      <a:lnTo>
                        <a:pt x="1602" y="2268"/>
                      </a:lnTo>
                      <a:lnTo>
                        <a:pt x="1591" y="2294"/>
                      </a:lnTo>
                      <a:lnTo>
                        <a:pt x="1576" y="2314"/>
                      </a:lnTo>
                      <a:lnTo>
                        <a:pt x="1554" y="2331"/>
                      </a:lnTo>
                      <a:lnTo>
                        <a:pt x="1530" y="2341"/>
                      </a:lnTo>
                      <a:lnTo>
                        <a:pt x="1502" y="2346"/>
                      </a:lnTo>
                      <a:lnTo>
                        <a:pt x="104" y="2346"/>
                      </a:lnTo>
                      <a:lnTo>
                        <a:pt x="76" y="2341"/>
                      </a:lnTo>
                      <a:lnTo>
                        <a:pt x="52" y="2331"/>
                      </a:lnTo>
                      <a:lnTo>
                        <a:pt x="30" y="2314"/>
                      </a:lnTo>
                      <a:lnTo>
                        <a:pt x="15" y="2294"/>
                      </a:lnTo>
                      <a:lnTo>
                        <a:pt x="4" y="2268"/>
                      </a:lnTo>
                      <a:lnTo>
                        <a:pt x="0" y="2241"/>
                      </a:lnTo>
                      <a:lnTo>
                        <a:pt x="0" y="105"/>
                      </a:lnTo>
                      <a:lnTo>
                        <a:pt x="4" y="78"/>
                      </a:lnTo>
                      <a:lnTo>
                        <a:pt x="15" y="52"/>
                      </a:lnTo>
                      <a:lnTo>
                        <a:pt x="30" y="32"/>
                      </a:lnTo>
                      <a:lnTo>
                        <a:pt x="52" y="15"/>
                      </a:lnTo>
                      <a:lnTo>
                        <a:pt x="76" y="5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" name="Group 43"/>
          <p:cNvGrpSpPr/>
          <p:nvPr/>
        </p:nvGrpSpPr>
        <p:grpSpPr>
          <a:xfrm>
            <a:off x="1398488" y="4704434"/>
            <a:ext cx="431762" cy="617825"/>
            <a:chOff x="1996565" y="1256892"/>
            <a:chExt cx="431762" cy="617825"/>
          </a:xfrm>
        </p:grpSpPr>
        <p:sp useBgFill="1">
          <p:nvSpPr>
            <p:cNvPr id="45" name="Freeform 18"/>
            <p:cNvSpPr>
              <a:spLocks/>
            </p:cNvSpPr>
            <p:nvPr/>
          </p:nvSpPr>
          <p:spPr bwMode="auto">
            <a:xfrm>
              <a:off x="1996565" y="1256892"/>
              <a:ext cx="431762" cy="617825"/>
            </a:xfrm>
            <a:custGeom>
              <a:avLst/>
              <a:gdLst>
                <a:gd name="T0" fmla="*/ 741 w 1812"/>
                <a:gd name="T1" fmla="*/ 4 h 2587"/>
                <a:gd name="T2" fmla="*/ 847 w 1812"/>
                <a:gd name="T3" fmla="*/ 33 h 2587"/>
                <a:gd name="T4" fmla="*/ 941 w 1812"/>
                <a:gd name="T5" fmla="*/ 87 h 2587"/>
                <a:gd name="T6" fmla="*/ 1016 w 1812"/>
                <a:gd name="T7" fmla="*/ 164 h 2587"/>
                <a:gd name="T8" fmla="*/ 1070 w 1812"/>
                <a:gd name="T9" fmla="*/ 257 h 2587"/>
                <a:gd name="T10" fmla="*/ 1100 w 1812"/>
                <a:gd name="T11" fmla="*/ 363 h 2587"/>
                <a:gd name="T12" fmla="*/ 1100 w 1812"/>
                <a:gd name="T13" fmla="*/ 474 h 2587"/>
                <a:gd name="T14" fmla="*/ 1072 w 1812"/>
                <a:gd name="T15" fmla="*/ 578 h 2587"/>
                <a:gd name="T16" fmla="*/ 1022 w 1812"/>
                <a:gd name="T17" fmla="*/ 669 h 2587"/>
                <a:gd name="T18" fmla="*/ 1024 w 1812"/>
                <a:gd name="T19" fmla="*/ 711 h 2587"/>
                <a:gd name="T20" fmla="*/ 1105 w 1812"/>
                <a:gd name="T21" fmla="*/ 720 h 2587"/>
                <a:gd name="T22" fmla="*/ 1182 w 1812"/>
                <a:gd name="T23" fmla="*/ 750 h 2587"/>
                <a:gd name="T24" fmla="*/ 1249 w 1812"/>
                <a:gd name="T25" fmla="*/ 800 h 2587"/>
                <a:gd name="T26" fmla="*/ 1300 w 1812"/>
                <a:gd name="T27" fmla="*/ 866 h 2587"/>
                <a:gd name="T28" fmla="*/ 1331 w 1812"/>
                <a:gd name="T29" fmla="*/ 945 h 2587"/>
                <a:gd name="T30" fmla="*/ 1343 w 1812"/>
                <a:gd name="T31" fmla="*/ 1067 h 2587"/>
                <a:gd name="T32" fmla="*/ 1394 w 1812"/>
                <a:gd name="T33" fmla="*/ 1112 h 2587"/>
                <a:gd name="T34" fmla="*/ 1430 w 1812"/>
                <a:gd name="T35" fmla="*/ 1170 h 2587"/>
                <a:gd name="T36" fmla="*/ 1476 w 1812"/>
                <a:gd name="T37" fmla="*/ 1173 h 2587"/>
                <a:gd name="T38" fmla="*/ 1540 w 1812"/>
                <a:gd name="T39" fmla="*/ 1200 h 2587"/>
                <a:gd name="T40" fmla="*/ 1720 w 1812"/>
                <a:gd name="T41" fmla="*/ 1202 h 2587"/>
                <a:gd name="T42" fmla="*/ 1768 w 1812"/>
                <a:gd name="T43" fmla="*/ 1226 h 2587"/>
                <a:gd name="T44" fmla="*/ 1800 w 1812"/>
                <a:gd name="T45" fmla="*/ 1266 h 2587"/>
                <a:gd name="T46" fmla="*/ 1812 w 1812"/>
                <a:gd name="T47" fmla="*/ 1319 h 2587"/>
                <a:gd name="T48" fmla="*/ 1810 w 1812"/>
                <a:gd name="T49" fmla="*/ 2493 h 2587"/>
                <a:gd name="T50" fmla="*/ 1786 w 1812"/>
                <a:gd name="T51" fmla="*/ 2542 h 2587"/>
                <a:gd name="T52" fmla="*/ 1746 w 1812"/>
                <a:gd name="T53" fmla="*/ 2575 h 2587"/>
                <a:gd name="T54" fmla="*/ 1693 w 1812"/>
                <a:gd name="T55" fmla="*/ 2587 h 2587"/>
                <a:gd name="T56" fmla="*/ 667 w 1812"/>
                <a:gd name="T57" fmla="*/ 2583 h 2587"/>
                <a:gd name="T58" fmla="*/ 620 w 1812"/>
                <a:gd name="T59" fmla="*/ 2560 h 2587"/>
                <a:gd name="T60" fmla="*/ 588 w 1812"/>
                <a:gd name="T61" fmla="*/ 2519 h 2587"/>
                <a:gd name="T62" fmla="*/ 575 w 1812"/>
                <a:gd name="T63" fmla="*/ 2467 h 2587"/>
                <a:gd name="T64" fmla="*/ 346 w 1812"/>
                <a:gd name="T65" fmla="*/ 2338 h 2587"/>
                <a:gd name="T66" fmla="*/ 278 w 1812"/>
                <a:gd name="T67" fmla="*/ 2325 h 2587"/>
                <a:gd name="T68" fmla="*/ 220 w 1812"/>
                <a:gd name="T69" fmla="*/ 2292 h 2587"/>
                <a:gd name="T70" fmla="*/ 178 w 1812"/>
                <a:gd name="T71" fmla="*/ 2241 h 2587"/>
                <a:gd name="T72" fmla="*/ 153 w 1812"/>
                <a:gd name="T73" fmla="*/ 2178 h 2587"/>
                <a:gd name="T74" fmla="*/ 151 w 1812"/>
                <a:gd name="T75" fmla="*/ 2080 h 2587"/>
                <a:gd name="T76" fmla="*/ 91 w 1812"/>
                <a:gd name="T77" fmla="*/ 2039 h 2587"/>
                <a:gd name="T78" fmla="*/ 47 w 1812"/>
                <a:gd name="T79" fmla="*/ 1980 h 2587"/>
                <a:gd name="T80" fmla="*/ 27 w 1812"/>
                <a:gd name="T81" fmla="*/ 1908 h 2587"/>
                <a:gd name="T82" fmla="*/ 12 w 1812"/>
                <a:gd name="T83" fmla="*/ 1738 h 2587"/>
                <a:gd name="T84" fmla="*/ 4 w 1812"/>
                <a:gd name="T85" fmla="*/ 1588 h 2587"/>
                <a:gd name="T86" fmla="*/ 0 w 1812"/>
                <a:gd name="T87" fmla="*/ 1448 h 2587"/>
                <a:gd name="T88" fmla="*/ 1 w 1812"/>
                <a:gd name="T89" fmla="*/ 1306 h 2587"/>
                <a:gd name="T90" fmla="*/ 8 w 1812"/>
                <a:gd name="T91" fmla="*/ 1156 h 2587"/>
                <a:gd name="T92" fmla="*/ 19 w 1812"/>
                <a:gd name="T93" fmla="*/ 987 h 2587"/>
                <a:gd name="T94" fmla="*/ 39 w 1812"/>
                <a:gd name="T95" fmla="*/ 904 h 2587"/>
                <a:gd name="T96" fmla="*/ 81 w 1812"/>
                <a:gd name="T97" fmla="*/ 831 h 2587"/>
                <a:gd name="T98" fmla="*/ 140 w 1812"/>
                <a:gd name="T99" fmla="*/ 773 h 2587"/>
                <a:gd name="T100" fmla="*/ 213 w 1812"/>
                <a:gd name="T101" fmla="*/ 732 h 2587"/>
                <a:gd name="T102" fmla="*/ 295 w 1812"/>
                <a:gd name="T103" fmla="*/ 714 h 2587"/>
                <a:gd name="T104" fmla="*/ 378 w 1812"/>
                <a:gd name="T105" fmla="*/ 708 h 2587"/>
                <a:gd name="T106" fmla="*/ 317 w 1812"/>
                <a:gd name="T107" fmla="*/ 624 h 2587"/>
                <a:gd name="T108" fmla="*/ 278 w 1812"/>
                <a:gd name="T109" fmla="*/ 528 h 2587"/>
                <a:gd name="T110" fmla="*/ 264 w 1812"/>
                <a:gd name="T111" fmla="*/ 420 h 2587"/>
                <a:gd name="T112" fmla="*/ 278 w 1812"/>
                <a:gd name="T113" fmla="*/ 309 h 2587"/>
                <a:gd name="T114" fmla="*/ 322 w 1812"/>
                <a:gd name="T115" fmla="*/ 208 h 2587"/>
                <a:gd name="T116" fmla="*/ 387 w 1812"/>
                <a:gd name="T117" fmla="*/ 124 h 2587"/>
                <a:gd name="T118" fmla="*/ 471 w 1812"/>
                <a:gd name="T119" fmla="*/ 57 h 2587"/>
                <a:gd name="T120" fmla="*/ 572 w 1812"/>
                <a:gd name="T121" fmla="*/ 15 h 2587"/>
                <a:gd name="T122" fmla="*/ 684 w 1812"/>
                <a:gd name="T123" fmla="*/ 0 h 2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12" h="2587">
                  <a:moveTo>
                    <a:pt x="684" y="0"/>
                  </a:moveTo>
                  <a:lnTo>
                    <a:pt x="741" y="4"/>
                  </a:lnTo>
                  <a:lnTo>
                    <a:pt x="796" y="15"/>
                  </a:lnTo>
                  <a:lnTo>
                    <a:pt x="847" y="33"/>
                  </a:lnTo>
                  <a:lnTo>
                    <a:pt x="896" y="57"/>
                  </a:lnTo>
                  <a:lnTo>
                    <a:pt x="941" y="87"/>
                  </a:lnTo>
                  <a:lnTo>
                    <a:pt x="980" y="124"/>
                  </a:lnTo>
                  <a:lnTo>
                    <a:pt x="1016" y="164"/>
                  </a:lnTo>
                  <a:lnTo>
                    <a:pt x="1046" y="208"/>
                  </a:lnTo>
                  <a:lnTo>
                    <a:pt x="1070" y="257"/>
                  </a:lnTo>
                  <a:lnTo>
                    <a:pt x="1088" y="309"/>
                  </a:lnTo>
                  <a:lnTo>
                    <a:pt x="1100" y="363"/>
                  </a:lnTo>
                  <a:lnTo>
                    <a:pt x="1104" y="420"/>
                  </a:lnTo>
                  <a:lnTo>
                    <a:pt x="1100" y="474"/>
                  </a:lnTo>
                  <a:lnTo>
                    <a:pt x="1089" y="528"/>
                  </a:lnTo>
                  <a:lnTo>
                    <a:pt x="1072" y="578"/>
                  </a:lnTo>
                  <a:lnTo>
                    <a:pt x="1049" y="625"/>
                  </a:lnTo>
                  <a:lnTo>
                    <a:pt x="1022" y="669"/>
                  </a:lnTo>
                  <a:lnTo>
                    <a:pt x="989" y="709"/>
                  </a:lnTo>
                  <a:lnTo>
                    <a:pt x="1024" y="711"/>
                  </a:lnTo>
                  <a:lnTo>
                    <a:pt x="1063" y="714"/>
                  </a:lnTo>
                  <a:lnTo>
                    <a:pt x="1105" y="720"/>
                  </a:lnTo>
                  <a:lnTo>
                    <a:pt x="1145" y="732"/>
                  </a:lnTo>
                  <a:lnTo>
                    <a:pt x="1182" y="750"/>
                  </a:lnTo>
                  <a:lnTo>
                    <a:pt x="1217" y="773"/>
                  </a:lnTo>
                  <a:lnTo>
                    <a:pt x="1249" y="800"/>
                  </a:lnTo>
                  <a:lnTo>
                    <a:pt x="1277" y="831"/>
                  </a:lnTo>
                  <a:lnTo>
                    <a:pt x="1300" y="866"/>
                  </a:lnTo>
                  <a:lnTo>
                    <a:pt x="1318" y="904"/>
                  </a:lnTo>
                  <a:lnTo>
                    <a:pt x="1331" y="945"/>
                  </a:lnTo>
                  <a:lnTo>
                    <a:pt x="1337" y="986"/>
                  </a:lnTo>
                  <a:lnTo>
                    <a:pt x="1343" y="1067"/>
                  </a:lnTo>
                  <a:lnTo>
                    <a:pt x="1370" y="1087"/>
                  </a:lnTo>
                  <a:lnTo>
                    <a:pt x="1394" y="1112"/>
                  </a:lnTo>
                  <a:lnTo>
                    <a:pt x="1415" y="1139"/>
                  </a:lnTo>
                  <a:lnTo>
                    <a:pt x="1430" y="1170"/>
                  </a:lnTo>
                  <a:lnTo>
                    <a:pt x="1441" y="1170"/>
                  </a:lnTo>
                  <a:lnTo>
                    <a:pt x="1476" y="1173"/>
                  </a:lnTo>
                  <a:lnTo>
                    <a:pt x="1510" y="1183"/>
                  </a:lnTo>
                  <a:lnTo>
                    <a:pt x="1540" y="1200"/>
                  </a:lnTo>
                  <a:lnTo>
                    <a:pt x="1693" y="1200"/>
                  </a:lnTo>
                  <a:lnTo>
                    <a:pt x="1720" y="1202"/>
                  </a:lnTo>
                  <a:lnTo>
                    <a:pt x="1746" y="1212"/>
                  </a:lnTo>
                  <a:lnTo>
                    <a:pt x="1768" y="1226"/>
                  </a:lnTo>
                  <a:lnTo>
                    <a:pt x="1786" y="1245"/>
                  </a:lnTo>
                  <a:lnTo>
                    <a:pt x="1800" y="1266"/>
                  </a:lnTo>
                  <a:lnTo>
                    <a:pt x="1810" y="1292"/>
                  </a:lnTo>
                  <a:lnTo>
                    <a:pt x="1812" y="1319"/>
                  </a:lnTo>
                  <a:lnTo>
                    <a:pt x="1812" y="2467"/>
                  </a:lnTo>
                  <a:lnTo>
                    <a:pt x="1810" y="2493"/>
                  </a:lnTo>
                  <a:lnTo>
                    <a:pt x="1800" y="2519"/>
                  </a:lnTo>
                  <a:lnTo>
                    <a:pt x="1786" y="2542"/>
                  </a:lnTo>
                  <a:lnTo>
                    <a:pt x="1768" y="2560"/>
                  </a:lnTo>
                  <a:lnTo>
                    <a:pt x="1746" y="2575"/>
                  </a:lnTo>
                  <a:lnTo>
                    <a:pt x="1720" y="2583"/>
                  </a:lnTo>
                  <a:lnTo>
                    <a:pt x="1693" y="2587"/>
                  </a:lnTo>
                  <a:lnTo>
                    <a:pt x="695" y="2587"/>
                  </a:lnTo>
                  <a:lnTo>
                    <a:pt x="667" y="2583"/>
                  </a:lnTo>
                  <a:lnTo>
                    <a:pt x="642" y="2575"/>
                  </a:lnTo>
                  <a:lnTo>
                    <a:pt x="620" y="2560"/>
                  </a:lnTo>
                  <a:lnTo>
                    <a:pt x="601" y="2542"/>
                  </a:lnTo>
                  <a:lnTo>
                    <a:pt x="588" y="2519"/>
                  </a:lnTo>
                  <a:lnTo>
                    <a:pt x="578" y="2493"/>
                  </a:lnTo>
                  <a:lnTo>
                    <a:pt x="575" y="2467"/>
                  </a:lnTo>
                  <a:lnTo>
                    <a:pt x="575" y="2338"/>
                  </a:lnTo>
                  <a:lnTo>
                    <a:pt x="346" y="2338"/>
                  </a:lnTo>
                  <a:lnTo>
                    <a:pt x="311" y="2335"/>
                  </a:lnTo>
                  <a:lnTo>
                    <a:pt x="278" y="2325"/>
                  </a:lnTo>
                  <a:lnTo>
                    <a:pt x="248" y="2311"/>
                  </a:lnTo>
                  <a:lnTo>
                    <a:pt x="220" y="2292"/>
                  </a:lnTo>
                  <a:lnTo>
                    <a:pt x="197" y="2269"/>
                  </a:lnTo>
                  <a:lnTo>
                    <a:pt x="178" y="2241"/>
                  </a:lnTo>
                  <a:lnTo>
                    <a:pt x="163" y="2211"/>
                  </a:lnTo>
                  <a:lnTo>
                    <a:pt x="153" y="2178"/>
                  </a:lnTo>
                  <a:lnTo>
                    <a:pt x="151" y="2143"/>
                  </a:lnTo>
                  <a:lnTo>
                    <a:pt x="151" y="2080"/>
                  </a:lnTo>
                  <a:lnTo>
                    <a:pt x="118" y="2062"/>
                  </a:lnTo>
                  <a:lnTo>
                    <a:pt x="91" y="2039"/>
                  </a:lnTo>
                  <a:lnTo>
                    <a:pt x="66" y="2011"/>
                  </a:lnTo>
                  <a:lnTo>
                    <a:pt x="47" y="1980"/>
                  </a:lnTo>
                  <a:lnTo>
                    <a:pt x="34" y="1946"/>
                  </a:lnTo>
                  <a:lnTo>
                    <a:pt x="27" y="1908"/>
                  </a:lnTo>
                  <a:lnTo>
                    <a:pt x="18" y="1820"/>
                  </a:lnTo>
                  <a:lnTo>
                    <a:pt x="12" y="1738"/>
                  </a:lnTo>
                  <a:lnTo>
                    <a:pt x="7" y="1662"/>
                  </a:lnTo>
                  <a:lnTo>
                    <a:pt x="4" y="1588"/>
                  </a:lnTo>
                  <a:lnTo>
                    <a:pt x="1" y="1517"/>
                  </a:lnTo>
                  <a:lnTo>
                    <a:pt x="0" y="1448"/>
                  </a:lnTo>
                  <a:lnTo>
                    <a:pt x="0" y="1378"/>
                  </a:lnTo>
                  <a:lnTo>
                    <a:pt x="1" y="1306"/>
                  </a:lnTo>
                  <a:lnTo>
                    <a:pt x="4" y="1234"/>
                  </a:lnTo>
                  <a:lnTo>
                    <a:pt x="8" y="1156"/>
                  </a:lnTo>
                  <a:lnTo>
                    <a:pt x="13" y="1074"/>
                  </a:lnTo>
                  <a:lnTo>
                    <a:pt x="19" y="987"/>
                  </a:lnTo>
                  <a:lnTo>
                    <a:pt x="27" y="945"/>
                  </a:lnTo>
                  <a:lnTo>
                    <a:pt x="39" y="904"/>
                  </a:lnTo>
                  <a:lnTo>
                    <a:pt x="57" y="866"/>
                  </a:lnTo>
                  <a:lnTo>
                    <a:pt x="81" y="831"/>
                  </a:lnTo>
                  <a:lnTo>
                    <a:pt x="108" y="800"/>
                  </a:lnTo>
                  <a:lnTo>
                    <a:pt x="140" y="773"/>
                  </a:lnTo>
                  <a:lnTo>
                    <a:pt x="175" y="750"/>
                  </a:lnTo>
                  <a:lnTo>
                    <a:pt x="213" y="732"/>
                  </a:lnTo>
                  <a:lnTo>
                    <a:pt x="253" y="720"/>
                  </a:lnTo>
                  <a:lnTo>
                    <a:pt x="295" y="714"/>
                  </a:lnTo>
                  <a:lnTo>
                    <a:pt x="338" y="711"/>
                  </a:lnTo>
                  <a:lnTo>
                    <a:pt x="378" y="708"/>
                  </a:lnTo>
                  <a:lnTo>
                    <a:pt x="345" y="668"/>
                  </a:lnTo>
                  <a:lnTo>
                    <a:pt x="317" y="624"/>
                  </a:lnTo>
                  <a:lnTo>
                    <a:pt x="294" y="577"/>
                  </a:lnTo>
                  <a:lnTo>
                    <a:pt x="278" y="528"/>
                  </a:lnTo>
                  <a:lnTo>
                    <a:pt x="267" y="474"/>
                  </a:lnTo>
                  <a:lnTo>
                    <a:pt x="264" y="420"/>
                  </a:lnTo>
                  <a:lnTo>
                    <a:pt x="267" y="363"/>
                  </a:lnTo>
                  <a:lnTo>
                    <a:pt x="278" y="309"/>
                  </a:lnTo>
                  <a:lnTo>
                    <a:pt x="296" y="257"/>
                  </a:lnTo>
                  <a:lnTo>
                    <a:pt x="322" y="208"/>
                  </a:lnTo>
                  <a:lnTo>
                    <a:pt x="352" y="164"/>
                  </a:lnTo>
                  <a:lnTo>
                    <a:pt x="387" y="124"/>
                  </a:lnTo>
                  <a:lnTo>
                    <a:pt x="427" y="87"/>
                  </a:lnTo>
                  <a:lnTo>
                    <a:pt x="471" y="57"/>
                  </a:lnTo>
                  <a:lnTo>
                    <a:pt x="520" y="33"/>
                  </a:lnTo>
                  <a:lnTo>
                    <a:pt x="572" y="15"/>
                  </a:lnTo>
                  <a:lnTo>
                    <a:pt x="626" y="4"/>
                  </a:lnTo>
                  <a:lnTo>
                    <a:pt x="684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9"/>
            <p:cNvSpPr>
              <a:spLocks noEditPoints="1"/>
            </p:cNvSpPr>
            <p:nvPr/>
          </p:nvSpPr>
          <p:spPr bwMode="auto">
            <a:xfrm>
              <a:off x="2025190" y="1285517"/>
              <a:ext cx="331574" cy="500939"/>
            </a:xfrm>
            <a:custGeom>
              <a:avLst/>
              <a:gdLst>
                <a:gd name="T0" fmla="*/ 1026 w 1394"/>
                <a:gd name="T1" fmla="*/ 1126 h 2098"/>
                <a:gd name="T2" fmla="*/ 1026 w 1394"/>
                <a:gd name="T3" fmla="*/ 1195 h 2098"/>
                <a:gd name="T4" fmla="*/ 1093 w 1394"/>
                <a:gd name="T5" fmla="*/ 1216 h 2098"/>
                <a:gd name="T6" fmla="*/ 1133 w 1394"/>
                <a:gd name="T7" fmla="*/ 1160 h 2098"/>
                <a:gd name="T8" fmla="*/ 1093 w 1394"/>
                <a:gd name="T9" fmla="*/ 1104 h 2098"/>
                <a:gd name="T10" fmla="*/ 1133 w 1394"/>
                <a:gd name="T11" fmla="*/ 1019 h 2098"/>
                <a:gd name="T12" fmla="*/ 1214 w 1394"/>
                <a:gd name="T13" fmla="*/ 1100 h 2098"/>
                <a:gd name="T14" fmla="*/ 1341 w 1394"/>
                <a:gd name="T15" fmla="*/ 1162 h 2098"/>
                <a:gd name="T16" fmla="*/ 1391 w 1394"/>
                <a:gd name="T17" fmla="*/ 1213 h 2098"/>
                <a:gd name="T18" fmla="*/ 1373 w 1394"/>
                <a:gd name="T19" fmla="*/ 1285 h 2098"/>
                <a:gd name="T20" fmla="*/ 827 w 1394"/>
                <a:gd name="T21" fmla="*/ 1306 h 2098"/>
                <a:gd name="T22" fmla="*/ 764 w 1394"/>
                <a:gd name="T23" fmla="*/ 1270 h 2098"/>
                <a:gd name="T24" fmla="*/ 764 w 1394"/>
                <a:gd name="T25" fmla="*/ 1196 h 2098"/>
                <a:gd name="T26" fmla="*/ 827 w 1394"/>
                <a:gd name="T27" fmla="*/ 1160 h 2098"/>
                <a:gd name="T28" fmla="*/ 948 w 1394"/>
                <a:gd name="T29" fmla="*/ 1075 h 2098"/>
                <a:gd name="T30" fmla="*/ 1043 w 1394"/>
                <a:gd name="T31" fmla="*/ 1011 h 2098"/>
                <a:gd name="T32" fmla="*/ 660 w 1394"/>
                <a:gd name="T33" fmla="*/ 696 h 2098"/>
                <a:gd name="T34" fmla="*/ 867 w 1394"/>
                <a:gd name="T35" fmla="*/ 709 h 2098"/>
                <a:gd name="T36" fmla="*/ 1031 w 1394"/>
                <a:gd name="T37" fmla="*/ 753 h 2098"/>
                <a:gd name="T38" fmla="*/ 1099 w 1394"/>
                <a:gd name="T39" fmla="*/ 875 h 2098"/>
                <a:gd name="T40" fmla="*/ 989 w 1394"/>
                <a:gd name="T41" fmla="*/ 913 h 2098"/>
                <a:gd name="T42" fmla="*/ 858 w 1394"/>
                <a:gd name="T43" fmla="*/ 1013 h 2098"/>
                <a:gd name="T44" fmla="*/ 758 w 1394"/>
                <a:gd name="T45" fmla="*/ 1063 h 2098"/>
                <a:gd name="T46" fmla="*/ 522 w 1394"/>
                <a:gd name="T47" fmla="*/ 1092 h 2098"/>
                <a:gd name="T48" fmla="*/ 458 w 1394"/>
                <a:gd name="T49" fmla="*/ 1172 h 2098"/>
                <a:gd name="T50" fmla="*/ 205 w 1394"/>
                <a:gd name="T51" fmla="*/ 2095 h 2098"/>
                <a:gd name="T52" fmla="*/ 153 w 1394"/>
                <a:gd name="T53" fmla="*/ 2043 h 2098"/>
                <a:gd name="T54" fmla="*/ 136 w 1394"/>
                <a:gd name="T55" fmla="*/ 1864 h 2098"/>
                <a:gd name="T56" fmla="*/ 122 w 1394"/>
                <a:gd name="T57" fmla="*/ 1860 h 2098"/>
                <a:gd name="T58" fmla="*/ 44 w 1394"/>
                <a:gd name="T59" fmla="*/ 1822 h 2098"/>
                <a:gd name="T60" fmla="*/ 12 w 1394"/>
                <a:gd name="T61" fmla="*/ 1611 h 2098"/>
                <a:gd name="T62" fmla="*/ 0 w 1394"/>
                <a:gd name="T63" fmla="*/ 1326 h 2098"/>
                <a:gd name="T64" fmla="*/ 8 w 1394"/>
                <a:gd name="T65" fmla="*/ 1042 h 2098"/>
                <a:gd name="T66" fmla="*/ 40 w 1394"/>
                <a:gd name="T67" fmla="*/ 808 h 2098"/>
                <a:gd name="T68" fmla="*/ 148 w 1394"/>
                <a:gd name="T69" fmla="*/ 719 h 2098"/>
                <a:gd name="T70" fmla="*/ 365 w 1394"/>
                <a:gd name="T71" fmla="*/ 701 h 2098"/>
                <a:gd name="T72" fmla="*/ 539 w 1394"/>
                <a:gd name="T73" fmla="*/ 694 h 2098"/>
                <a:gd name="T74" fmla="*/ 650 w 1394"/>
                <a:gd name="T75" fmla="*/ 12 h 2098"/>
                <a:gd name="T76" fmla="*/ 790 w 1394"/>
                <a:gd name="T77" fmla="*/ 103 h 2098"/>
                <a:gd name="T78" fmla="*/ 860 w 1394"/>
                <a:gd name="T79" fmla="*/ 255 h 2098"/>
                <a:gd name="T80" fmla="*/ 836 w 1394"/>
                <a:gd name="T81" fmla="*/ 427 h 2098"/>
                <a:gd name="T82" fmla="*/ 727 w 1394"/>
                <a:gd name="T83" fmla="*/ 551 h 2098"/>
                <a:gd name="T84" fmla="*/ 564 w 1394"/>
                <a:gd name="T85" fmla="*/ 600 h 2098"/>
                <a:gd name="T86" fmla="*/ 400 w 1394"/>
                <a:gd name="T87" fmla="*/ 551 h 2098"/>
                <a:gd name="T88" fmla="*/ 291 w 1394"/>
                <a:gd name="T89" fmla="*/ 427 h 2098"/>
                <a:gd name="T90" fmla="*/ 267 w 1394"/>
                <a:gd name="T91" fmla="*/ 255 h 2098"/>
                <a:gd name="T92" fmla="*/ 337 w 1394"/>
                <a:gd name="T93" fmla="*/ 103 h 2098"/>
                <a:gd name="T94" fmla="*/ 477 w 1394"/>
                <a:gd name="T95" fmla="*/ 12 h 2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94" h="2098">
                  <a:moveTo>
                    <a:pt x="1073" y="1102"/>
                  </a:moveTo>
                  <a:lnTo>
                    <a:pt x="1055" y="1104"/>
                  </a:lnTo>
                  <a:lnTo>
                    <a:pt x="1039" y="1112"/>
                  </a:lnTo>
                  <a:lnTo>
                    <a:pt x="1026" y="1126"/>
                  </a:lnTo>
                  <a:lnTo>
                    <a:pt x="1018" y="1141"/>
                  </a:lnTo>
                  <a:lnTo>
                    <a:pt x="1015" y="1160"/>
                  </a:lnTo>
                  <a:lnTo>
                    <a:pt x="1018" y="1179"/>
                  </a:lnTo>
                  <a:lnTo>
                    <a:pt x="1026" y="1195"/>
                  </a:lnTo>
                  <a:lnTo>
                    <a:pt x="1039" y="1208"/>
                  </a:lnTo>
                  <a:lnTo>
                    <a:pt x="1055" y="1216"/>
                  </a:lnTo>
                  <a:lnTo>
                    <a:pt x="1073" y="1219"/>
                  </a:lnTo>
                  <a:lnTo>
                    <a:pt x="1093" y="1216"/>
                  </a:lnTo>
                  <a:lnTo>
                    <a:pt x="1108" y="1208"/>
                  </a:lnTo>
                  <a:lnTo>
                    <a:pt x="1122" y="1195"/>
                  </a:lnTo>
                  <a:lnTo>
                    <a:pt x="1130" y="1179"/>
                  </a:lnTo>
                  <a:lnTo>
                    <a:pt x="1133" y="1160"/>
                  </a:lnTo>
                  <a:lnTo>
                    <a:pt x="1130" y="1141"/>
                  </a:lnTo>
                  <a:lnTo>
                    <a:pt x="1122" y="1126"/>
                  </a:lnTo>
                  <a:lnTo>
                    <a:pt x="1108" y="1112"/>
                  </a:lnTo>
                  <a:lnTo>
                    <a:pt x="1093" y="1104"/>
                  </a:lnTo>
                  <a:lnTo>
                    <a:pt x="1073" y="1102"/>
                  </a:lnTo>
                  <a:close/>
                  <a:moveTo>
                    <a:pt x="1073" y="1008"/>
                  </a:moveTo>
                  <a:lnTo>
                    <a:pt x="1105" y="1011"/>
                  </a:lnTo>
                  <a:lnTo>
                    <a:pt x="1133" y="1019"/>
                  </a:lnTo>
                  <a:lnTo>
                    <a:pt x="1158" y="1034"/>
                  </a:lnTo>
                  <a:lnTo>
                    <a:pt x="1181" y="1052"/>
                  </a:lnTo>
                  <a:lnTo>
                    <a:pt x="1199" y="1075"/>
                  </a:lnTo>
                  <a:lnTo>
                    <a:pt x="1214" y="1100"/>
                  </a:lnTo>
                  <a:lnTo>
                    <a:pt x="1222" y="1128"/>
                  </a:lnTo>
                  <a:lnTo>
                    <a:pt x="1226" y="1160"/>
                  </a:lnTo>
                  <a:lnTo>
                    <a:pt x="1321" y="1160"/>
                  </a:lnTo>
                  <a:lnTo>
                    <a:pt x="1341" y="1162"/>
                  </a:lnTo>
                  <a:lnTo>
                    <a:pt x="1357" y="1169"/>
                  </a:lnTo>
                  <a:lnTo>
                    <a:pt x="1373" y="1180"/>
                  </a:lnTo>
                  <a:lnTo>
                    <a:pt x="1384" y="1196"/>
                  </a:lnTo>
                  <a:lnTo>
                    <a:pt x="1391" y="1213"/>
                  </a:lnTo>
                  <a:lnTo>
                    <a:pt x="1394" y="1232"/>
                  </a:lnTo>
                  <a:lnTo>
                    <a:pt x="1391" y="1253"/>
                  </a:lnTo>
                  <a:lnTo>
                    <a:pt x="1384" y="1270"/>
                  </a:lnTo>
                  <a:lnTo>
                    <a:pt x="1373" y="1285"/>
                  </a:lnTo>
                  <a:lnTo>
                    <a:pt x="1357" y="1296"/>
                  </a:lnTo>
                  <a:lnTo>
                    <a:pt x="1341" y="1303"/>
                  </a:lnTo>
                  <a:lnTo>
                    <a:pt x="1321" y="1306"/>
                  </a:lnTo>
                  <a:lnTo>
                    <a:pt x="827" y="1306"/>
                  </a:lnTo>
                  <a:lnTo>
                    <a:pt x="807" y="1303"/>
                  </a:lnTo>
                  <a:lnTo>
                    <a:pt x="789" y="1296"/>
                  </a:lnTo>
                  <a:lnTo>
                    <a:pt x="775" y="1285"/>
                  </a:lnTo>
                  <a:lnTo>
                    <a:pt x="764" y="1270"/>
                  </a:lnTo>
                  <a:lnTo>
                    <a:pt x="757" y="1253"/>
                  </a:lnTo>
                  <a:lnTo>
                    <a:pt x="753" y="1232"/>
                  </a:lnTo>
                  <a:lnTo>
                    <a:pt x="757" y="1213"/>
                  </a:lnTo>
                  <a:lnTo>
                    <a:pt x="764" y="1196"/>
                  </a:lnTo>
                  <a:lnTo>
                    <a:pt x="775" y="1180"/>
                  </a:lnTo>
                  <a:lnTo>
                    <a:pt x="789" y="1169"/>
                  </a:lnTo>
                  <a:lnTo>
                    <a:pt x="807" y="1162"/>
                  </a:lnTo>
                  <a:lnTo>
                    <a:pt x="827" y="1160"/>
                  </a:lnTo>
                  <a:lnTo>
                    <a:pt x="922" y="1160"/>
                  </a:lnTo>
                  <a:lnTo>
                    <a:pt x="925" y="1128"/>
                  </a:lnTo>
                  <a:lnTo>
                    <a:pt x="934" y="1100"/>
                  </a:lnTo>
                  <a:lnTo>
                    <a:pt x="948" y="1075"/>
                  </a:lnTo>
                  <a:lnTo>
                    <a:pt x="967" y="1052"/>
                  </a:lnTo>
                  <a:lnTo>
                    <a:pt x="989" y="1034"/>
                  </a:lnTo>
                  <a:lnTo>
                    <a:pt x="1015" y="1019"/>
                  </a:lnTo>
                  <a:lnTo>
                    <a:pt x="1043" y="1011"/>
                  </a:lnTo>
                  <a:lnTo>
                    <a:pt x="1073" y="1008"/>
                  </a:lnTo>
                  <a:close/>
                  <a:moveTo>
                    <a:pt x="579" y="694"/>
                  </a:moveTo>
                  <a:lnTo>
                    <a:pt x="617" y="695"/>
                  </a:lnTo>
                  <a:lnTo>
                    <a:pt x="660" y="696"/>
                  </a:lnTo>
                  <a:lnTo>
                    <a:pt x="703" y="698"/>
                  </a:lnTo>
                  <a:lnTo>
                    <a:pt x="752" y="701"/>
                  </a:lnTo>
                  <a:lnTo>
                    <a:pt x="806" y="704"/>
                  </a:lnTo>
                  <a:lnTo>
                    <a:pt x="867" y="709"/>
                  </a:lnTo>
                  <a:lnTo>
                    <a:pt x="934" y="713"/>
                  </a:lnTo>
                  <a:lnTo>
                    <a:pt x="969" y="719"/>
                  </a:lnTo>
                  <a:lnTo>
                    <a:pt x="1002" y="734"/>
                  </a:lnTo>
                  <a:lnTo>
                    <a:pt x="1031" y="753"/>
                  </a:lnTo>
                  <a:lnTo>
                    <a:pt x="1058" y="779"/>
                  </a:lnTo>
                  <a:lnTo>
                    <a:pt x="1077" y="808"/>
                  </a:lnTo>
                  <a:lnTo>
                    <a:pt x="1091" y="840"/>
                  </a:lnTo>
                  <a:lnTo>
                    <a:pt x="1099" y="875"/>
                  </a:lnTo>
                  <a:lnTo>
                    <a:pt x="1100" y="901"/>
                  </a:lnTo>
                  <a:lnTo>
                    <a:pt x="1073" y="898"/>
                  </a:lnTo>
                  <a:lnTo>
                    <a:pt x="1030" y="902"/>
                  </a:lnTo>
                  <a:lnTo>
                    <a:pt x="989" y="913"/>
                  </a:lnTo>
                  <a:lnTo>
                    <a:pt x="950" y="930"/>
                  </a:lnTo>
                  <a:lnTo>
                    <a:pt x="915" y="953"/>
                  </a:lnTo>
                  <a:lnTo>
                    <a:pt x="883" y="981"/>
                  </a:lnTo>
                  <a:lnTo>
                    <a:pt x="858" y="1013"/>
                  </a:lnTo>
                  <a:lnTo>
                    <a:pt x="836" y="1050"/>
                  </a:lnTo>
                  <a:lnTo>
                    <a:pt x="827" y="1050"/>
                  </a:lnTo>
                  <a:lnTo>
                    <a:pt x="790" y="1053"/>
                  </a:lnTo>
                  <a:lnTo>
                    <a:pt x="758" y="1063"/>
                  </a:lnTo>
                  <a:lnTo>
                    <a:pt x="726" y="1080"/>
                  </a:lnTo>
                  <a:lnTo>
                    <a:pt x="575" y="1080"/>
                  </a:lnTo>
                  <a:lnTo>
                    <a:pt x="547" y="1082"/>
                  </a:lnTo>
                  <a:lnTo>
                    <a:pt x="522" y="1092"/>
                  </a:lnTo>
                  <a:lnTo>
                    <a:pt x="500" y="1106"/>
                  </a:lnTo>
                  <a:lnTo>
                    <a:pt x="481" y="1125"/>
                  </a:lnTo>
                  <a:lnTo>
                    <a:pt x="468" y="1146"/>
                  </a:lnTo>
                  <a:lnTo>
                    <a:pt x="458" y="1172"/>
                  </a:lnTo>
                  <a:lnTo>
                    <a:pt x="455" y="1199"/>
                  </a:lnTo>
                  <a:lnTo>
                    <a:pt x="455" y="2098"/>
                  </a:lnTo>
                  <a:lnTo>
                    <a:pt x="226" y="2098"/>
                  </a:lnTo>
                  <a:lnTo>
                    <a:pt x="205" y="2095"/>
                  </a:lnTo>
                  <a:lnTo>
                    <a:pt x="187" y="2088"/>
                  </a:lnTo>
                  <a:lnTo>
                    <a:pt x="173" y="2076"/>
                  </a:lnTo>
                  <a:lnTo>
                    <a:pt x="160" y="2060"/>
                  </a:lnTo>
                  <a:lnTo>
                    <a:pt x="153" y="2043"/>
                  </a:lnTo>
                  <a:lnTo>
                    <a:pt x="151" y="2023"/>
                  </a:lnTo>
                  <a:lnTo>
                    <a:pt x="151" y="1867"/>
                  </a:lnTo>
                  <a:lnTo>
                    <a:pt x="141" y="1866"/>
                  </a:lnTo>
                  <a:lnTo>
                    <a:pt x="136" y="1864"/>
                  </a:lnTo>
                  <a:lnTo>
                    <a:pt x="134" y="1863"/>
                  </a:lnTo>
                  <a:lnTo>
                    <a:pt x="133" y="1862"/>
                  </a:lnTo>
                  <a:lnTo>
                    <a:pt x="129" y="1861"/>
                  </a:lnTo>
                  <a:lnTo>
                    <a:pt x="122" y="1860"/>
                  </a:lnTo>
                  <a:lnTo>
                    <a:pt x="108" y="1858"/>
                  </a:lnTo>
                  <a:lnTo>
                    <a:pt x="84" y="1852"/>
                  </a:lnTo>
                  <a:lnTo>
                    <a:pt x="62" y="1840"/>
                  </a:lnTo>
                  <a:lnTo>
                    <a:pt x="44" y="1822"/>
                  </a:lnTo>
                  <a:lnTo>
                    <a:pt x="32" y="1800"/>
                  </a:lnTo>
                  <a:lnTo>
                    <a:pt x="25" y="1777"/>
                  </a:lnTo>
                  <a:lnTo>
                    <a:pt x="18" y="1690"/>
                  </a:lnTo>
                  <a:lnTo>
                    <a:pt x="12" y="1611"/>
                  </a:lnTo>
                  <a:lnTo>
                    <a:pt x="7" y="1534"/>
                  </a:lnTo>
                  <a:lnTo>
                    <a:pt x="3" y="1463"/>
                  </a:lnTo>
                  <a:lnTo>
                    <a:pt x="1" y="1394"/>
                  </a:lnTo>
                  <a:lnTo>
                    <a:pt x="0" y="1326"/>
                  </a:lnTo>
                  <a:lnTo>
                    <a:pt x="0" y="1259"/>
                  </a:lnTo>
                  <a:lnTo>
                    <a:pt x="1" y="1190"/>
                  </a:lnTo>
                  <a:lnTo>
                    <a:pt x="3" y="1118"/>
                  </a:lnTo>
                  <a:lnTo>
                    <a:pt x="8" y="1042"/>
                  </a:lnTo>
                  <a:lnTo>
                    <a:pt x="13" y="962"/>
                  </a:lnTo>
                  <a:lnTo>
                    <a:pt x="19" y="875"/>
                  </a:lnTo>
                  <a:lnTo>
                    <a:pt x="26" y="840"/>
                  </a:lnTo>
                  <a:lnTo>
                    <a:pt x="40" y="808"/>
                  </a:lnTo>
                  <a:lnTo>
                    <a:pt x="60" y="779"/>
                  </a:lnTo>
                  <a:lnTo>
                    <a:pt x="85" y="753"/>
                  </a:lnTo>
                  <a:lnTo>
                    <a:pt x="116" y="734"/>
                  </a:lnTo>
                  <a:lnTo>
                    <a:pt x="148" y="719"/>
                  </a:lnTo>
                  <a:lnTo>
                    <a:pt x="183" y="713"/>
                  </a:lnTo>
                  <a:lnTo>
                    <a:pt x="251" y="709"/>
                  </a:lnTo>
                  <a:lnTo>
                    <a:pt x="312" y="704"/>
                  </a:lnTo>
                  <a:lnTo>
                    <a:pt x="365" y="701"/>
                  </a:lnTo>
                  <a:lnTo>
                    <a:pt x="413" y="698"/>
                  </a:lnTo>
                  <a:lnTo>
                    <a:pt x="458" y="696"/>
                  </a:lnTo>
                  <a:lnTo>
                    <a:pt x="499" y="695"/>
                  </a:lnTo>
                  <a:lnTo>
                    <a:pt x="539" y="694"/>
                  </a:lnTo>
                  <a:lnTo>
                    <a:pt x="579" y="694"/>
                  </a:lnTo>
                  <a:close/>
                  <a:moveTo>
                    <a:pt x="564" y="0"/>
                  </a:moveTo>
                  <a:lnTo>
                    <a:pt x="608" y="2"/>
                  </a:lnTo>
                  <a:lnTo>
                    <a:pt x="650" y="12"/>
                  </a:lnTo>
                  <a:lnTo>
                    <a:pt x="690" y="28"/>
                  </a:lnTo>
                  <a:lnTo>
                    <a:pt x="727" y="48"/>
                  </a:lnTo>
                  <a:lnTo>
                    <a:pt x="760" y="74"/>
                  </a:lnTo>
                  <a:lnTo>
                    <a:pt x="790" y="103"/>
                  </a:lnTo>
                  <a:lnTo>
                    <a:pt x="816" y="137"/>
                  </a:lnTo>
                  <a:lnTo>
                    <a:pt x="836" y="173"/>
                  </a:lnTo>
                  <a:lnTo>
                    <a:pt x="851" y="213"/>
                  </a:lnTo>
                  <a:lnTo>
                    <a:pt x="860" y="255"/>
                  </a:lnTo>
                  <a:lnTo>
                    <a:pt x="864" y="300"/>
                  </a:lnTo>
                  <a:lnTo>
                    <a:pt x="860" y="345"/>
                  </a:lnTo>
                  <a:lnTo>
                    <a:pt x="851" y="387"/>
                  </a:lnTo>
                  <a:lnTo>
                    <a:pt x="836" y="427"/>
                  </a:lnTo>
                  <a:lnTo>
                    <a:pt x="816" y="463"/>
                  </a:lnTo>
                  <a:lnTo>
                    <a:pt x="790" y="497"/>
                  </a:lnTo>
                  <a:lnTo>
                    <a:pt x="760" y="526"/>
                  </a:lnTo>
                  <a:lnTo>
                    <a:pt x="727" y="551"/>
                  </a:lnTo>
                  <a:lnTo>
                    <a:pt x="690" y="572"/>
                  </a:lnTo>
                  <a:lnTo>
                    <a:pt x="650" y="588"/>
                  </a:lnTo>
                  <a:lnTo>
                    <a:pt x="608" y="597"/>
                  </a:lnTo>
                  <a:lnTo>
                    <a:pt x="564" y="600"/>
                  </a:lnTo>
                  <a:lnTo>
                    <a:pt x="520" y="597"/>
                  </a:lnTo>
                  <a:lnTo>
                    <a:pt x="477" y="588"/>
                  </a:lnTo>
                  <a:lnTo>
                    <a:pt x="437" y="572"/>
                  </a:lnTo>
                  <a:lnTo>
                    <a:pt x="400" y="551"/>
                  </a:lnTo>
                  <a:lnTo>
                    <a:pt x="366" y="526"/>
                  </a:lnTo>
                  <a:lnTo>
                    <a:pt x="337" y="497"/>
                  </a:lnTo>
                  <a:lnTo>
                    <a:pt x="312" y="463"/>
                  </a:lnTo>
                  <a:lnTo>
                    <a:pt x="291" y="427"/>
                  </a:lnTo>
                  <a:lnTo>
                    <a:pt x="277" y="387"/>
                  </a:lnTo>
                  <a:lnTo>
                    <a:pt x="267" y="345"/>
                  </a:lnTo>
                  <a:lnTo>
                    <a:pt x="263" y="300"/>
                  </a:lnTo>
                  <a:lnTo>
                    <a:pt x="267" y="255"/>
                  </a:lnTo>
                  <a:lnTo>
                    <a:pt x="277" y="213"/>
                  </a:lnTo>
                  <a:lnTo>
                    <a:pt x="291" y="173"/>
                  </a:lnTo>
                  <a:lnTo>
                    <a:pt x="312" y="137"/>
                  </a:lnTo>
                  <a:lnTo>
                    <a:pt x="337" y="103"/>
                  </a:lnTo>
                  <a:lnTo>
                    <a:pt x="366" y="74"/>
                  </a:lnTo>
                  <a:lnTo>
                    <a:pt x="400" y="48"/>
                  </a:lnTo>
                  <a:lnTo>
                    <a:pt x="437" y="28"/>
                  </a:lnTo>
                  <a:lnTo>
                    <a:pt x="477" y="12"/>
                  </a:lnTo>
                  <a:lnTo>
                    <a:pt x="520" y="2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2162352" y="1571768"/>
              <a:ext cx="237350" cy="274324"/>
            </a:xfrm>
            <a:custGeom>
              <a:avLst/>
              <a:gdLst>
                <a:gd name="T0" fmla="*/ 201 w 998"/>
                <a:gd name="T1" fmla="*/ 870 h 1148"/>
                <a:gd name="T2" fmla="*/ 201 w 998"/>
                <a:gd name="T3" fmla="*/ 990 h 1148"/>
                <a:gd name="T4" fmla="*/ 797 w 998"/>
                <a:gd name="T5" fmla="*/ 990 h 1148"/>
                <a:gd name="T6" fmla="*/ 797 w 998"/>
                <a:gd name="T7" fmla="*/ 870 h 1148"/>
                <a:gd name="T8" fmla="*/ 201 w 998"/>
                <a:gd name="T9" fmla="*/ 870 h 1148"/>
                <a:gd name="T10" fmla="*/ 201 w 998"/>
                <a:gd name="T11" fmla="*/ 627 h 1148"/>
                <a:gd name="T12" fmla="*/ 201 w 998"/>
                <a:gd name="T13" fmla="*/ 746 h 1148"/>
                <a:gd name="T14" fmla="*/ 797 w 998"/>
                <a:gd name="T15" fmla="*/ 746 h 1148"/>
                <a:gd name="T16" fmla="*/ 797 w 998"/>
                <a:gd name="T17" fmla="*/ 627 h 1148"/>
                <a:gd name="T18" fmla="*/ 201 w 998"/>
                <a:gd name="T19" fmla="*/ 627 h 1148"/>
                <a:gd name="T20" fmla="*/ 201 w 998"/>
                <a:gd name="T21" fmla="*/ 384 h 1148"/>
                <a:gd name="T22" fmla="*/ 201 w 998"/>
                <a:gd name="T23" fmla="*/ 503 h 1148"/>
                <a:gd name="T24" fmla="*/ 797 w 998"/>
                <a:gd name="T25" fmla="*/ 503 h 1148"/>
                <a:gd name="T26" fmla="*/ 797 w 998"/>
                <a:gd name="T27" fmla="*/ 384 h 1148"/>
                <a:gd name="T28" fmla="*/ 201 w 998"/>
                <a:gd name="T29" fmla="*/ 384 h 1148"/>
                <a:gd name="T30" fmla="*/ 0 w 998"/>
                <a:gd name="T31" fmla="*/ 0 h 1148"/>
                <a:gd name="T32" fmla="*/ 71 w 998"/>
                <a:gd name="T33" fmla="*/ 0 h 1148"/>
                <a:gd name="T34" fmla="*/ 69 w 998"/>
                <a:gd name="T35" fmla="*/ 16 h 1148"/>
                <a:gd name="T36" fmla="*/ 69 w 998"/>
                <a:gd name="T37" fmla="*/ 33 h 1148"/>
                <a:gd name="T38" fmla="*/ 73 w 998"/>
                <a:gd name="T39" fmla="*/ 71 h 1148"/>
                <a:gd name="T40" fmla="*/ 84 w 998"/>
                <a:gd name="T41" fmla="*/ 104 h 1148"/>
                <a:gd name="T42" fmla="*/ 101 w 998"/>
                <a:gd name="T43" fmla="*/ 136 h 1148"/>
                <a:gd name="T44" fmla="*/ 122 w 998"/>
                <a:gd name="T45" fmla="*/ 164 h 1148"/>
                <a:gd name="T46" fmla="*/ 150 w 998"/>
                <a:gd name="T47" fmla="*/ 185 h 1148"/>
                <a:gd name="T48" fmla="*/ 180 w 998"/>
                <a:gd name="T49" fmla="*/ 202 h 1148"/>
                <a:gd name="T50" fmla="*/ 215 w 998"/>
                <a:gd name="T51" fmla="*/ 213 h 1148"/>
                <a:gd name="T52" fmla="*/ 252 w 998"/>
                <a:gd name="T53" fmla="*/ 217 h 1148"/>
                <a:gd name="T54" fmla="*/ 746 w 998"/>
                <a:gd name="T55" fmla="*/ 217 h 1148"/>
                <a:gd name="T56" fmla="*/ 782 w 998"/>
                <a:gd name="T57" fmla="*/ 213 h 1148"/>
                <a:gd name="T58" fmla="*/ 816 w 998"/>
                <a:gd name="T59" fmla="*/ 202 h 1148"/>
                <a:gd name="T60" fmla="*/ 848 w 998"/>
                <a:gd name="T61" fmla="*/ 185 h 1148"/>
                <a:gd name="T62" fmla="*/ 876 w 998"/>
                <a:gd name="T63" fmla="*/ 164 h 1148"/>
                <a:gd name="T64" fmla="*/ 897 w 998"/>
                <a:gd name="T65" fmla="*/ 136 h 1148"/>
                <a:gd name="T66" fmla="*/ 914 w 998"/>
                <a:gd name="T67" fmla="*/ 104 h 1148"/>
                <a:gd name="T68" fmla="*/ 925 w 998"/>
                <a:gd name="T69" fmla="*/ 71 h 1148"/>
                <a:gd name="T70" fmla="*/ 929 w 998"/>
                <a:gd name="T71" fmla="*/ 33 h 1148"/>
                <a:gd name="T72" fmla="*/ 928 w 998"/>
                <a:gd name="T73" fmla="*/ 16 h 1148"/>
                <a:gd name="T74" fmla="*/ 925 w 998"/>
                <a:gd name="T75" fmla="*/ 0 h 1148"/>
                <a:gd name="T76" fmla="*/ 998 w 998"/>
                <a:gd name="T77" fmla="*/ 0 h 1148"/>
                <a:gd name="T78" fmla="*/ 998 w 998"/>
                <a:gd name="T79" fmla="*/ 1148 h 1148"/>
                <a:gd name="T80" fmla="*/ 0 w 998"/>
                <a:gd name="T81" fmla="*/ 1148 h 1148"/>
                <a:gd name="T82" fmla="*/ 0 w 998"/>
                <a:gd name="T83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8" h="1148">
                  <a:moveTo>
                    <a:pt x="201" y="870"/>
                  </a:moveTo>
                  <a:lnTo>
                    <a:pt x="201" y="990"/>
                  </a:lnTo>
                  <a:lnTo>
                    <a:pt x="797" y="990"/>
                  </a:lnTo>
                  <a:lnTo>
                    <a:pt x="797" y="870"/>
                  </a:lnTo>
                  <a:lnTo>
                    <a:pt x="201" y="870"/>
                  </a:lnTo>
                  <a:close/>
                  <a:moveTo>
                    <a:pt x="201" y="627"/>
                  </a:moveTo>
                  <a:lnTo>
                    <a:pt x="201" y="746"/>
                  </a:lnTo>
                  <a:lnTo>
                    <a:pt x="797" y="746"/>
                  </a:lnTo>
                  <a:lnTo>
                    <a:pt x="797" y="627"/>
                  </a:lnTo>
                  <a:lnTo>
                    <a:pt x="201" y="627"/>
                  </a:lnTo>
                  <a:close/>
                  <a:moveTo>
                    <a:pt x="201" y="384"/>
                  </a:moveTo>
                  <a:lnTo>
                    <a:pt x="201" y="503"/>
                  </a:lnTo>
                  <a:lnTo>
                    <a:pt x="797" y="503"/>
                  </a:lnTo>
                  <a:lnTo>
                    <a:pt x="797" y="384"/>
                  </a:lnTo>
                  <a:lnTo>
                    <a:pt x="201" y="384"/>
                  </a:lnTo>
                  <a:close/>
                  <a:moveTo>
                    <a:pt x="0" y="0"/>
                  </a:moveTo>
                  <a:lnTo>
                    <a:pt x="71" y="0"/>
                  </a:lnTo>
                  <a:lnTo>
                    <a:pt x="69" y="16"/>
                  </a:lnTo>
                  <a:lnTo>
                    <a:pt x="69" y="33"/>
                  </a:lnTo>
                  <a:lnTo>
                    <a:pt x="73" y="71"/>
                  </a:lnTo>
                  <a:lnTo>
                    <a:pt x="84" y="104"/>
                  </a:lnTo>
                  <a:lnTo>
                    <a:pt x="101" y="136"/>
                  </a:lnTo>
                  <a:lnTo>
                    <a:pt x="122" y="164"/>
                  </a:lnTo>
                  <a:lnTo>
                    <a:pt x="150" y="185"/>
                  </a:lnTo>
                  <a:lnTo>
                    <a:pt x="180" y="202"/>
                  </a:lnTo>
                  <a:lnTo>
                    <a:pt x="215" y="213"/>
                  </a:lnTo>
                  <a:lnTo>
                    <a:pt x="252" y="217"/>
                  </a:lnTo>
                  <a:lnTo>
                    <a:pt x="746" y="217"/>
                  </a:lnTo>
                  <a:lnTo>
                    <a:pt x="782" y="213"/>
                  </a:lnTo>
                  <a:lnTo>
                    <a:pt x="816" y="202"/>
                  </a:lnTo>
                  <a:lnTo>
                    <a:pt x="848" y="185"/>
                  </a:lnTo>
                  <a:lnTo>
                    <a:pt x="876" y="164"/>
                  </a:lnTo>
                  <a:lnTo>
                    <a:pt x="897" y="136"/>
                  </a:lnTo>
                  <a:lnTo>
                    <a:pt x="914" y="104"/>
                  </a:lnTo>
                  <a:lnTo>
                    <a:pt x="925" y="71"/>
                  </a:lnTo>
                  <a:lnTo>
                    <a:pt x="929" y="33"/>
                  </a:lnTo>
                  <a:lnTo>
                    <a:pt x="928" y="16"/>
                  </a:lnTo>
                  <a:lnTo>
                    <a:pt x="925" y="0"/>
                  </a:lnTo>
                  <a:lnTo>
                    <a:pt x="998" y="0"/>
                  </a:lnTo>
                  <a:lnTo>
                    <a:pt x="998" y="1148"/>
                  </a:lnTo>
                  <a:lnTo>
                    <a:pt x="0" y="1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83"/>
          <p:cNvGrpSpPr>
            <a:grpSpLocks noChangeAspect="1"/>
          </p:cNvGrpSpPr>
          <p:nvPr/>
        </p:nvGrpSpPr>
        <p:grpSpPr>
          <a:xfrm>
            <a:off x="686248" y="4606399"/>
            <a:ext cx="618010" cy="733887"/>
            <a:chOff x="6781070" y="2119893"/>
            <a:chExt cx="711200" cy="844550"/>
          </a:xfrm>
        </p:grpSpPr>
        <p:sp useBgFill="1">
          <p:nvSpPr>
            <p:cNvPr id="85" name="Freeform 84"/>
            <p:cNvSpPr>
              <a:spLocks/>
            </p:cNvSpPr>
            <p:nvPr/>
          </p:nvSpPr>
          <p:spPr bwMode="auto">
            <a:xfrm>
              <a:off x="6781070" y="2119893"/>
              <a:ext cx="711200" cy="844550"/>
            </a:xfrm>
            <a:custGeom>
              <a:avLst/>
              <a:gdLst>
                <a:gd name="T0" fmla="*/ 1252 w 2240"/>
                <a:gd name="T1" fmla="*/ 28 h 2656"/>
                <a:gd name="T2" fmla="*/ 1375 w 2240"/>
                <a:gd name="T3" fmla="*/ 137 h 2656"/>
                <a:gd name="T4" fmla="*/ 1423 w 2240"/>
                <a:gd name="T5" fmla="*/ 299 h 2656"/>
                <a:gd name="T6" fmla="*/ 1431 w 2240"/>
                <a:gd name="T7" fmla="*/ 445 h 2656"/>
                <a:gd name="T8" fmla="*/ 1542 w 2240"/>
                <a:gd name="T9" fmla="*/ 554 h 2656"/>
                <a:gd name="T10" fmla="*/ 1593 w 2240"/>
                <a:gd name="T11" fmla="*/ 604 h 2656"/>
                <a:gd name="T12" fmla="*/ 1746 w 2240"/>
                <a:gd name="T13" fmla="*/ 531 h 2656"/>
                <a:gd name="T14" fmla="*/ 1916 w 2240"/>
                <a:gd name="T15" fmla="*/ 555 h 2656"/>
                <a:gd name="T16" fmla="*/ 2040 w 2240"/>
                <a:gd name="T17" fmla="*/ 663 h 2656"/>
                <a:gd name="T18" fmla="*/ 2088 w 2240"/>
                <a:gd name="T19" fmla="*/ 826 h 2656"/>
                <a:gd name="T20" fmla="*/ 2096 w 2240"/>
                <a:gd name="T21" fmla="*/ 971 h 2656"/>
                <a:gd name="T22" fmla="*/ 2207 w 2240"/>
                <a:gd name="T23" fmla="*/ 1081 h 2656"/>
                <a:gd name="T24" fmla="*/ 2236 w 2240"/>
                <a:gd name="T25" fmla="*/ 1292 h 2656"/>
                <a:gd name="T26" fmla="*/ 2237 w 2240"/>
                <a:gd name="T27" fmla="*/ 1521 h 2656"/>
                <a:gd name="T28" fmla="*/ 2218 w 2240"/>
                <a:gd name="T29" fmla="*/ 1745 h 2656"/>
                <a:gd name="T30" fmla="*/ 2144 w 2240"/>
                <a:gd name="T31" fmla="*/ 1843 h 2656"/>
                <a:gd name="T32" fmla="*/ 2101 w 2240"/>
                <a:gd name="T33" fmla="*/ 2583 h 2656"/>
                <a:gd name="T34" fmla="*/ 1997 w 2240"/>
                <a:gd name="T35" fmla="*/ 2652 h 2656"/>
                <a:gd name="T36" fmla="*/ 1813 w 2240"/>
                <a:gd name="T37" fmla="*/ 2646 h 2656"/>
                <a:gd name="T38" fmla="*/ 1708 w 2240"/>
                <a:gd name="T39" fmla="*/ 2656 h 2656"/>
                <a:gd name="T40" fmla="*/ 1519 w 2240"/>
                <a:gd name="T41" fmla="*/ 2627 h 2656"/>
                <a:gd name="T42" fmla="*/ 1450 w 2240"/>
                <a:gd name="T43" fmla="*/ 2524 h 2656"/>
                <a:gd name="T44" fmla="*/ 1392 w 2240"/>
                <a:gd name="T45" fmla="*/ 2099 h 2656"/>
                <a:gd name="T46" fmla="*/ 1202 w 2240"/>
                <a:gd name="T47" fmla="*/ 2128 h 2656"/>
                <a:gd name="T48" fmla="*/ 1098 w 2240"/>
                <a:gd name="T49" fmla="*/ 2119 h 2656"/>
                <a:gd name="T50" fmla="*/ 914 w 2240"/>
                <a:gd name="T51" fmla="*/ 2126 h 2656"/>
                <a:gd name="T52" fmla="*/ 814 w 2240"/>
                <a:gd name="T53" fmla="*/ 2061 h 2656"/>
                <a:gd name="T54" fmla="*/ 780 w 2240"/>
                <a:gd name="T55" fmla="*/ 2317 h 2656"/>
                <a:gd name="T56" fmla="*/ 693 w 2240"/>
                <a:gd name="T57" fmla="*/ 2403 h 2656"/>
                <a:gd name="T58" fmla="*/ 503 w 2240"/>
                <a:gd name="T59" fmla="*/ 2414 h 2656"/>
                <a:gd name="T60" fmla="*/ 401 w 2240"/>
                <a:gd name="T61" fmla="*/ 2414 h 2656"/>
                <a:gd name="T62" fmla="*/ 212 w 2240"/>
                <a:gd name="T63" fmla="*/ 2403 h 2656"/>
                <a:gd name="T64" fmla="*/ 125 w 2240"/>
                <a:gd name="T65" fmla="*/ 2316 h 2656"/>
                <a:gd name="T66" fmla="*/ 71 w 2240"/>
                <a:gd name="T67" fmla="*/ 1584 h 2656"/>
                <a:gd name="T68" fmla="*/ 16 w 2240"/>
                <a:gd name="T69" fmla="*/ 1474 h 2656"/>
                <a:gd name="T70" fmla="*/ 0 w 2240"/>
                <a:gd name="T71" fmla="*/ 1225 h 2656"/>
                <a:gd name="T72" fmla="*/ 8 w 2240"/>
                <a:gd name="T73" fmla="*/ 989 h 2656"/>
                <a:gd name="T74" fmla="*/ 46 w 2240"/>
                <a:gd name="T75" fmla="*/ 819 h 2656"/>
                <a:gd name="T76" fmla="*/ 154 w 2240"/>
                <a:gd name="T77" fmla="*/ 728 h 2656"/>
                <a:gd name="T78" fmla="*/ 158 w 2240"/>
                <a:gd name="T79" fmla="*/ 587 h 2656"/>
                <a:gd name="T80" fmla="*/ 205 w 2240"/>
                <a:gd name="T81" fmla="*/ 424 h 2656"/>
                <a:gd name="T82" fmla="*/ 329 w 2240"/>
                <a:gd name="T83" fmla="*/ 316 h 2656"/>
                <a:gd name="T84" fmla="*/ 500 w 2240"/>
                <a:gd name="T85" fmla="*/ 292 h 2656"/>
                <a:gd name="T86" fmla="*/ 651 w 2240"/>
                <a:gd name="T87" fmla="*/ 362 h 2656"/>
                <a:gd name="T88" fmla="*/ 740 w 2240"/>
                <a:gd name="T89" fmla="*/ 500 h 2656"/>
                <a:gd name="T90" fmla="*/ 858 w 2240"/>
                <a:gd name="T91" fmla="*/ 430 h 2656"/>
                <a:gd name="T92" fmla="*/ 831 w 2240"/>
                <a:gd name="T93" fmla="*/ 256 h 2656"/>
                <a:gd name="T94" fmla="*/ 901 w 2240"/>
                <a:gd name="T95" fmla="*/ 103 h 2656"/>
                <a:gd name="T96" fmla="*/ 1040 w 2240"/>
                <a:gd name="T97" fmla="*/ 14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0" h="2656">
                  <a:moveTo>
                    <a:pt x="1126" y="0"/>
                  </a:moveTo>
                  <a:lnTo>
                    <a:pt x="1170" y="4"/>
                  </a:lnTo>
                  <a:lnTo>
                    <a:pt x="1212" y="14"/>
                  </a:lnTo>
                  <a:lnTo>
                    <a:pt x="1252" y="28"/>
                  </a:lnTo>
                  <a:lnTo>
                    <a:pt x="1288" y="49"/>
                  </a:lnTo>
                  <a:lnTo>
                    <a:pt x="1321" y="74"/>
                  </a:lnTo>
                  <a:lnTo>
                    <a:pt x="1351" y="103"/>
                  </a:lnTo>
                  <a:lnTo>
                    <a:pt x="1375" y="137"/>
                  </a:lnTo>
                  <a:lnTo>
                    <a:pt x="1396" y="173"/>
                  </a:lnTo>
                  <a:lnTo>
                    <a:pt x="1411" y="213"/>
                  </a:lnTo>
                  <a:lnTo>
                    <a:pt x="1421" y="256"/>
                  </a:lnTo>
                  <a:lnTo>
                    <a:pt x="1423" y="299"/>
                  </a:lnTo>
                  <a:lnTo>
                    <a:pt x="1420" y="345"/>
                  </a:lnTo>
                  <a:lnTo>
                    <a:pt x="1410" y="390"/>
                  </a:lnTo>
                  <a:lnTo>
                    <a:pt x="1393" y="431"/>
                  </a:lnTo>
                  <a:lnTo>
                    <a:pt x="1431" y="445"/>
                  </a:lnTo>
                  <a:lnTo>
                    <a:pt x="1465" y="465"/>
                  </a:lnTo>
                  <a:lnTo>
                    <a:pt x="1495" y="490"/>
                  </a:lnTo>
                  <a:lnTo>
                    <a:pt x="1521" y="520"/>
                  </a:lnTo>
                  <a:lnTo>
                    <a:pt x="1542" y="554"/>
                  </a:lnTo>
                  <a:lnTo>
                    <a:pt x="1555" y="592"/>
                  </a:lnTo>
                  <a:lnTo>
                    <a:pt x="1563" y="632"/>
                  </a:lnTo>
                  <a:lnTo>
                    <a:pt x="1563" y="634"/>
                  </a:lnTo>
                  <a:lnTo>
                    <a:pt x="1593" y="604"/>
                  </a:lnTo>
                  <a:lnTo>
                    <a:pt x="1625" y="577"/>
                  </a:lnTo>
                  <a:lnTo>
                    <a:pt x="1663" y="557"/>
                  </a:lnTo>
                  <a:lnTo>
                    <a:pt x="1703" y="541"/>
                  </a:lnTo>
                  <a:lnTo>
                    <a:pt x="1746" y="531"/>
                  </a:lnTo>
                  <a:lnTo>
                    <a:pt x="1791" y="528"/>
                  </a:lnTo>
                  <a:lnTo>
                    <a:pt x="1835" y="531"/>
                  </a:lnTo>
                  <a:lnTo>
                    <a:pt x="1877" y="540"/>
                  </a:lnTo>
                  <a:lnTo>
                    <a:pt x="1916" y="555"/>
                  </a:lnTo>
                  <a:lnTo>
                    <a:pt x="1953" y="576"/>
                  </a:lnTo>
                  <a:lnTo>
                    <a:pt x="1986" y="600"/>
                  </a:lnTo>
                  <a:lnTo>
                    <a:pt x="2016" y="630"/>
                  </a:lnTo>
                  <a:lnTo>
                    <a:pt x="2040" y="663"/>
                  </a:lnTo>
                  <a:lnTo>
                    <a:pt x="2061" y="700"/>
                  </a:lnTo>
                  <a:lnTo>
                    <a:pt x="2076" y="739"/>
                  </a:lnTo>
                  <a:lnTo>
                    <a:pt x="2085" y="781"/>
                  </a:lnTo>
                  <a:lnTo>
                    <a:pt x="2088" y="826"/>
                  </a:lnTo>
                  <a:lnTo>
                    <a:pt x="2085" y="872"/>
                  </a:lnTo>
                  <a:lnTo>
                    <a:pt x="2074" y="917"/>
                  </a:lnTo>
                  <a:lnTo>
                    <a:pt x="2057" y="958"/>
                  </a:lnTo>
                  <a:lnTo>
                    <a:pt x="2096" y="971"/>
                  </a:lnTo>
                  <a:lnTo>
                    <a:pt x="2130" y="992"/>
                  </a:lnTo>
                  <a:lnTo>
                    <a:pt x="2160" y="1017"/>
                  </a:lnTo>
                  <a:lnTo>
                    <a:pt x="2186" y="1047"/>
                  </a:lnTo>
                  <a:lnTo>
                    <a:pt x="2207" y="1081"/>
                  </a:lnTo>
                  <a:lnTo>
                    <a:pt x="2220" y="1119"/>
                  </a:lnTo>
                  <a:lnTo>
                    <a:pt x="2228" y="1159"/>
                  </a:lnTo>
                  <a:lnTo>
                    <a:pt x="2232" y="1229"/>
                  </a:lnTo>
                  <a:lnTo>
                    <a:pt x="2236" y="1292"/>
                  </a:lnTo>
                  <a:lnTo>
                    <a:pt x="2238" y="1351"/>
                  </a:lnTo>
                  <a:lnTo>
                    <a:pt x="2240" y="1408"/>
                  </a:lnTo>
                  <a:lnTo>
                    <a:pt x="2240" y="1465"/>
                  </a:lnTo>
                  <a:lnTo>
                    <a:pt x="2237" y="1521"/>
                  </a:lnTo>
                  <a:lnTo>
                    <a:pt x="2235" y="1581"/>
                  </a:lnTo>
                  <a:lnTo>
                    <a:pt x="2230" y="1645"/>
                  </a:lnTo>
                  <a:lnTo>
                    <a:pt x="2224" y="1714"/>
                  </a:lnTo>
                  <a:lnTo>
                    <a:pt x="2218" y="1745"/>
                  </a:lnTo>
                  <a:lnTo>
                    <a:pt x="2206" y="1775"/>
                  </a:lnTo>
                  <a:lnTo>
                    <a:pt x="2190" y="1801"/>
                  </a:lnTo>
                  <a:lnTo>
                    <a:pt x="2169" y="1825"/>
                  </a:lnTo>
                  <a:lnTo>
                    <a:pt x="2144" y="1843"/>
                  </a:lnTo>
                  <a:lnTo>
                    <a:pt x="2128" y="2494"/>
                  </a:lnTo>
                  <a:lnTo>
                    <a:pt x="2125" y="2526"/>
                  </a:lnTo>
                  <a:lnTo>
                    <a:pt x="2115" y="2556"/>
                  </a:lnTo>
                  <a:lnTo>
                    <a:pt x="2101" y="2583"/>
                  </a:lnTo>
                  <a:lnTo>
                    <a:pt x="2080" y="2607"/>
                  </a:lnTo>
                  <a:lnTo>
                    <a:pt x="2056" y="2628"/>
                  </a:lnTo>
                  <a:lnTo>
                    <a:pt x="2028" y="2642"/>
                  </a:lnTo>
                  <a:lnTo>
                    <a:pt x="1997" y="2652"/>
                  </a:lnTo>
                  <a:lnTo>
                    <a:pt x="1964" y="2656"/>
                  </a:lnTo>
                  <a:lnTo>
                    <a:pt x="1867" y="2656"/>
                  </a:lnTo>
                  <a:lnTo>
                    <a:pt x="1839" y="2653"/>
                  </a:lnTo>
                  <a:lnTo>
                    <a:pt x="1813" y="2646"/>
                  </a:lnTo>
                  <a:lnTo>
                    <a:pt x="1787" y="2635"/>
                  </a:lnTo>
                  <a:lnTo>
                    <a:pt x="1763" y="2646"/>
                  </a:lnTo>
                  <a:lnTo>
                    <a:pt x="1737" y="2653"/>
                  </a:lnTo>
                  <a:lnTo>
                    <a:pt x="1708" y="2656"/>
                  </a:lnTo>
                  <a:lnTo>
                    <a:pt x="1611" y="2656"/>
                  </a:lnTo>
                  <a:lnTo>
                    <a:pt x="1578" y="2652"/>
                  </a:lnTo>
                  <a:lnTo>
                    <a:pt x="1547" y="2642"/>
                  </a:lnTo>
                  <a:lnTo>
                    <a:pt x="1519" y="2627"/>
                  </a:lnTo>
                  <a:lnTo>
                    <a:pt x="1495" y="2607"/>
                  </a:lnTo>
                  <a:lnTo>
                    <a:pt x="1475" y="2583"/>
                  </a:lnTo>
                  <a:lnTo>
                    <a:pt x="1460" y="2555"/>
                  </a:lnTo>
                  <a:lnTo>
                    <a:pt x="1450" y="2524"/>
                  </a:lnTo>
                  <a:lnTo>
                    <a:pt x="1446" y="2491"/>
                  </a:lnTo>
                  <a:lnTo>
                    <a:pt x="1436" y="2055"/>
                  </a:lnTo>
                  <a:lnTo>
                    <a:pt x="1416" y="2080"/>
                  </a:lnTo>
                  <a:lnTo>
                    <a:pt x="1392" y="2099"/>
                  </a:lnTo>
                  <a:lnTo>
                    <a:pt x="1363" y="2115"/>
                  </a:lnTo>
                  <a:lnTo>
                    <a:pt x="1333" y="2125"/>
                  </a:lnTo>
                  <a:lnTo>
                    <a:pt x="1299" y="2128"/>
                  </a:lnTo>
                  <a:lnTo>
                    <a:pt x="1202" y="2128"/>
                  </a:lnTo>
                  <a:lnTo>
                    <a:pt x="1174" y="2126"/>
                  </a:lnTo>
                  <a:lnTo>
                    <a:pt x="1148" y="2119"/>
                  </a:lnTo>
                  <a:lnTo>
                    <a:pt x="1122" y="2108"/>
                  </a:lnTo>
                  <a:lnTo>
                    <a:pt x="1098" y="2119"/>
                  </a:lnTo>
                  <a:lnTo>
                    <a:pt x="1072" y="2126"/>
                  </a:lnTo>
                  <a:lnTo>
                    <a:pt x="1043" y="2128"/>
                  </a:lnTo>
                  <a:lnTo>
                    <a:pt x="946" y="2128"/>
                  </a:lnTo>
                  <a:lnTo>
                    <a:pt x="914" y="2126"/>
                  </a:lnTo>
                  <a:lnTo>
                    <a:pt x="885" y="2116"/>
                  </a:lnTo>
                  <a:lnTo>
                    <a:pt x="858" y="2102"/>
                  </a:lnTo>
                  <a:lnTo>
                    <a:pt x="835" y="2084"/>
                  </a:lnTo>
                  <a:lnTo>
                    <a:pt x="814" y="2061"/>
                  </a:lnTo>
                  <a:lnTo>
                    <a:pt x="798" y="2034"/>
                  </a:lnTo>
                  <a:lnTo>
                    <a:pt x="794" y="2254"/>
                  </a:lnTo>
                  <a:lnTo>
                    <a:pt x="790" y="2287"/>
                  </a:lnTo>
                  <a:lnTo>
                    <a:pt x="780" y="2317"/>
                  </a:lnTo>
                  <a:lnTo>
                    <a:pt x="765" y="2344"/>
                  </a:lnTo>
                  <a:lnTo>
                    <a:pt x="745" y="2368"/>
                  </a:lnTo>
                  <a:lnTo>
                    <a:pt x="721" y="2388"/>
                  </a:lnTo>
                  <a:lnTo>
                    <a:pt x="693" y="2403"/>
                  </a:lnTo>
                  <a:lnTo>
                    <a:pt x="662" y="2413"/>
                  </a:lnTo>
                  <a:lnTo>
                    <a:pt x="629" y="2416"/>
                  </a:lnTo>
                  <a:lnTo>
                    <a:pt x="532" y="2416"/>
                  </a:lnTo>
                  <a:lnTo>
                    <a:pt x="503" y="2414"/>
                  </a:lnTo>
                  <a:lnTo>
                    <a:pt x="477" y="2407"/>
                  </a:lnTo>
                  <a:lnTo>
                    <a:pt x="453" y="2396"/>
                  </a:lnTo>
                  <a:lnTo>
                    <a:pt x="427" y="2407"/>
                  </a:lnTo>
                  <a:lnTo>
                    <a:pt x="401" y="2414"/>
                  </a:lnTo>
                  <a:lnTo>
                    <a:pt x="373" y="2416"/>
                  </a:lnTo>
                  <a:lnTo>
                    <a:pt x="276" y="2416"/>
                  </a:lnTo>
                  <a:lnTo>
                    <a:pt x="243" y="2413"/>
                  </a:lnTo>
                  <a:lnTo>
                    <a:pt x="212" y="2403"/>
                  </a:lnTo>
                  <a:lnTo>
                    <a:pt x="184" y="2387"/>
                  </a:lnTo>
                  <a:lnTo>
                    <a:pt x="160" y="2368"/>
                  </a:lnTo>
                  <a:lnTo>
                    <a:pt x="139" y="2344"/>
                  </a:lnTo>
                  <a:lnTo>
                    <a:pt x="125" y="2316"/>
                  </a:lnTo>
                  <a:lnTo>
                    <a:pt x="115" y="2284"/>
                  </a:lnTo>
                  <a:lnTo>
                    <a:pt x="112" y="2252"/>
                  </a:lnTo>
                  <a:lnTo>
                    <a:pt x="96" y="1604"/>
                  </a:lnTo>
                  <a:lnTo>
                    <a:pt x="71" y="1584"/>
                  </a:lnTo>
                  <a:lnTo>
                    <a:pt x="50" y="1561"/>
                  </a:lnTo>
                  <a:lnTo>
                    <a:pt x="34" y="1535"/>
                  </a:lnTo>
                  <a:lnTo>
                    <a:pt x="22" y="1506"/>
                  </a:lnTo>
                  <a:lnTo>
                    <a:pt x="16" y="1474"/>
                  </a:lnTo>
                  <a:lnTo>
                    <a:pt x="10" y="1405"/>
                  </a:lnTo>
                  <a:lnTo>
                    <a:pt x="5" y="1341"/>
                  </a:lnTo>
                  <a:lnTo>
                    <a:pt x="3" y="1282"/>
                  </a:lnTo>
                  <a:lnTo>
                    <a:pt x="0" y="1225"/>
                  </a:lnTo>
                  <a:lnTo>
                    <a:pt x="0" y="1168"/>
                  </a:lnTo>
                  <a:lnTo>
                    <a:pt x="2" y="1112"/>
                  </a:lnTo>
                  <a:lnTo>
                    <a:pt x="4" y="1052"/>
                  </a:lnTo>
                  <a:lnTo>
                    <a:pt x="8" y="989"/>
                  </a:lnTo>
                  <a:lnTo>
                    <a:pt x="12" y="919"/>
                  </a:lnTo>
                  <a:lnTo>
                    <a:pt x="19" y="883"/>
                  </a:lnTo>
                  <a:lnTo>
                    <a:pt x="29" y="849"/>
                  </a:lnTo>
                  <a:lnTo>
                    <a:pt x="46" y="819"/>
                  </a:lnTo>
                  <a:lnTo>
                    <a:pt x="68" y="790"/>
                  </a:lnTo>
                  <a:lnTo>
                    <a:pt x="93" y="766"/>
                  </a:lnTo>
                  <a:lnTo>
                    <a:pt x="123" y="744"/>
                  </a:lnTo>
                  <a:lnTo>
                    <a:pt x="154" y="728"/>
                  </a:lnTo>
                  <a:lnTo>
                    <a:pt x="188" y="717"/>
                  </a:lnTo>
                  <a:lnTo>
                    <a:pt x="171" y="676"/>
                  </a:lnTo>
                  <a:lnTo>
                    <a:pt x="161" y="633"/>
                  </a:lnTo>
                  <a:lnTo>
                    <a:pt x="158" y="587"/>
                  </a:lnTo>
                  <a:lnTo>
                    <a:pt x="160" y="542"/>
                  </a:lnTo>
                  <a:lnTo>
                    <a:pt x="170" y="500"/>
                  </a:lnTo>
                  <a:lnTo>
                    <a:pt x="185" y="461"/>
                  </a:lnTo>
                  <a:lnTo>
                    <a:pt x="205" y="424"/>
                  </a:lnTo>
                  <a:lnTo>
                    <a:pt x="230" y="391"/>
                  </a:lnTo>
                  <a:lnTo>
                    <a:pt x="260" y="361"/>
                  </a:lnTo>
                  <a:lnTo>
                    <a:pt x="293" y="337"/>
                  </a:lnTo>
                  <a:lnTo>
                    <a:pt x="329" y="316"/>
                  </a:lnTo>
                  <a:lnTo>
                    <a:pt x="369" y="300"/>
                  </a:lnTo>
                  <a:lnTo>
                    <a:pt x="411" y="292"/>
                  </a:lnTo>
                  <a:lnTo>
                    <a:pt x="455" y="288"/>
                  </a:lnTo>
                  <a:lnTo>
                    <a:pt x="500" y="292"/>
                  </a:lnTo>
                  <a:lnTo>
                    <a:pt x="541" y="300"/>
                  </a:lnTo>
                  <a:lnTo>
                    <a:pt x="581" y="316"/>
                  </a:lnTo>
                  <a:lnTo>
                    <a:pt x="617" y="337"/>
                  </a:lnTo>
                  <a:lnTo>
                    <a:pt x="651" y="362"/>
                  </a:lnTo>
                  <a:lnTo>
                    <a:pt x="680" y="391"/>
                  </a:lnTo>
                  <a:lnTo>
                    <a:pt x="705" y="424"/>
                  </a:lnTo>
                  <a:lnTo>
                    <a:pt x="726" y="461"/>
                  </a:lnTo>
                  <a:lnTo>
                    <a:pt x="740" y="500"/>
                  </a:lnTo>
                  <a:lnTo>
                    <a:pt x="766" y="477"/>
                  </a:lnTo>
                  <a:lnTo>
                    <a:pt x="794" y="456"/>
                  </a:lnTo>
                  <a:lnTo>
                    <a:pt x="825" y="441"/>
                  </a:lnTo>
                  <a:lnTo>
                    <a:pt x="858" y="430"/>
                  </a:lnTo>
                  <a:lnTo>
                    <a:pt x="842" y="389"/>
                  </a:lnTo>
                  <a:lnTo>
                    <a:pt x="831" y="345"/>
                  </a:lnTo>
                  <a:lnTo>
                    <a:pt x="827" y="299"/>
                  </a:lnTo>
                  <a:lnTo>
                    <a:pt x="831" y="256"/>
                  </a:lnTo>
                  <a:lnTo>
                    <a:pt x="839" y="213"/>
                  </a:lnTo>
                  <a:lnTo>
                    <a:pt x="855" y="173"/>
                  </a:lnTo>
                  <a:lnTo>
                    <a:pt x="876" y="137"/>
                  </a:lnTo>
                  <a:lnTo>
                    <a:pt x="901" y="103"/>
                  </a:lnTo>
                  <a:lnTo>
                    <a:pt x="930" y="74"/>
                  </a:lnTo>
                  <a:lnTo>
                    <a:pt x="963" y="49"/>
                  </a:lnTo>
                  <a:lnTo>
                    <a:pt x="1000" y="28"/>
                  </a:lnTo>
                  <a:lnTo>
                    <a:pt x="1040" y="14"/>
                  </a:lnTo>
                  <a:lnTo>
                    <a:pt x="1081" y="4"/>
                  </a:lnTo>
                  <a:lnTo>
                    <a:pt x="1126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 noEditPoints="1"/>
            </p:cNvSpPr>
            <p:nvPr/>
          </p:nvSpPr>
          <p:spPr bwMode="auto">
            <a:xfrm>
              <a:off x="7033482" y="2157993"/>
              <a:ext cx="209550" cy="600075"/>
            </a:xfrm>
            <a:custGeom>
              <a:avLst/>
              <a:gdLst>
                <a:gd name="T0" fmla="*/ 356 w 660"/>
                <a:gd name="T1" fmla="*/ 414 h 1889"/>
                <a:gd name="T2" fmla="*/ 421 w 660"/>
                <a:gd name="T3" fmla="*/ 416 h 1889"/>
                <a:gd name="T4" fmla="*/ 502 w 660"/>
                <a:gd name="T5" fmla="*/ 421 h 1889"/>
                <a:gd name="T6" fmla="*/ 575 w 660"/>
                <a:gd name="T7" fmla="*/ 429 h 1889"/>
                <a:gd name="T8" fmla="*/ 616 w 660"/>
                <a:gd name="T9" fmla="*/ 456 h 1889"/>
                <a:gd name="T10" fmla="*/ 643 w 660"/>
                <a:gd name="T11" fmla="*/ 497 h 1889"/>
                <a:gd name="T12" fmla="*/ 653 w 660"/>
                <a:gd name="T13" fmla="*/ 588 h 1889"/>
                <a:gd name="T14" fmla="*/ 659 w 660"/>
                <a:gd name="T15" fmla="*/ 706 h 1889"/>
                <a:gd name="T16" fmla="*/ 660 w 660"/>
                <a:gd name="T17" fmla="*/ 814 h 1889"/>
                <a:gd name="T18" fmla="*/ 631 w 660"/>
                <a:gd name="T19" fmla="*/ 888 h 1889"/>
                <a:gd name="T20" fmla="*/ 586 w 660"/>
                <a:gd name="T21" fmla="*/ 941 h 1889"/>
                <a:gd name="T22" fmla="*/ 558 w 660"/>
                <a:gd name="T23" fmla="*/ 1004 h 1889"/>
                <a:gd name="T24" fmla="*/ 547 w 660"/>
                <a:gd name="T25" fmla="*/ 1106 h 1889"/>
                <a:gd name="T26" fmla="*/ 541 w 660"/>
                <a:gd name="T27" fmla="*/ 1227 h 1889"/>
                <a:gd name="T28" fmla="*/ 541 w 660"/>
                <a:gd name="T29" fmla="*/ 1337 h 1889"/>
                <a:gd name="T30" fmla="*/ 545 w 660"/>
                <a:gd name="T31" fmla="*/ 1451 h 1889"/>
                <a:gd name="T32" fmla="*/ 555 w 660"/>
                <a:gd name="T33" fmla="*/ 1579 h 1889"/>
                <a:gd name="T34" fmla="*/ 545 w 660"/>
                <a:gd name="T35" fmla="*/ 1862 h 1889"/>
                <a:gd name="T36" fmla="*/ 521 w 660"/>
                <a:gd name="T37" fmla="*/ 1885 h 1889"/>
                <a:gd name="T38" fmla="*/ 407 w 660"/>
                <a:gd name="T39" fmla="*/ 1889 h 1889"/>
                <a:gd name="T40" fmla="*/ 376 w 660"/>
                <a:gd name="T41" fmla="*/ 1875 h 1889"/>
                <a:gd name="T42" fmla="*/ 362 w 660"/>
                <a:gd name="T43" fmla="*/ 1844 h 1889"/>
                <a:gd name="T44" fmla="*/ 292 w 660"/>
                <a:gd name="T45" fmla="*/ 1231 h 1889"/>
                <a:gd name="T46" fmla="*/ 289 w 660"/>
                <a:gd name="T47" fmla="*/ 1862 h 1889"/>
                <a:gd name="T48" fmla="*/ 266 w 660"/>
                <a:gd name="T49" fmla="*/ 1885 h 1889"/>
                <a:gd name="T50" fmla="*/ 151 w 660"/>
                <a:gd name="T51" fmla="*/ 1889 h 1889"/>
                <a:gd name="T52" fmla="*/ 119 w 660"/>
                <a:gd name="T53" fmla="*/ 1875 h 1889"/>
                <a:gd name="T54" fmla="*/ 107 w 660"/>
                <a:gd name="T55" fmla="*/ 1844 h 1889"/>
                <a:gd name="T56" fmla="*/ 100 w 660"/>
                <a:gd name="T57" fmla="*/ 1277 h 1889"/>
                <a:gd name="T58" fmla="*/ 107 w 660"/>
                <a:gd name="T59" fmla="*/ 1156 h 1889"/>
                <a:gd name="T60" fmla="*/ 110 w 660"/>
                <a:gd name="T61" fmla="*/ 1045 h 1889"/>
                <a:gd name="T62" fmla="*/ 106 w 660"/>
                <a:gd name="T63" fmla="*/ 931 h 1889"/>
                <a:gd name="T64" fmla="*/ 98 w 660"/>
                <a:gd name="T65" fmla="*/ 799 h 1889"/>
                <a:gd name="T66" fmla="*/ 76 w 660"/>
                <a:gd name="T67" fmla="*/ 722 h 1889"/>
                <a:gd name="T68" fmla="*/ 30 w 660"/>
                <a:gd name="T69" fmla="*/ 658 h 1889"/>
                <a:gd name="T70" fmla="*/ 3 w 660"/>
                <a:gd name="T71" fmla="*/ 579 h 1889"/>
                <a:gd name="T72" fmla="*/ 12 w 660"/>
                <a:gd name="T73" fmla="*/ 497 h 1889"/>
                <a:gd name="T74" fmla="*/ 38 w 660"/>
                <a:gd name="T75" fmla="*/ 456 h 1889"/>
                <a:gd name="T76" fmla="*/ 81 w 660"/>
                <a:gd name="T77" fmla="*/ 429 h 1889"/>
                <a:gd name="T78" fmla="*/ 155 w 660"/>
                <a:gd name="T79" fmla="*/ 421 h 1889"/>
                <a:gd name="T80" fmla="*/ 234 w 660"/>
                <a:gd name="T81" fmla="*/ 416 h 1889"/>
                <a:gd name="T82" fmla="*/ 298 w 660"/>
                <a:gd name="T83" fmla="*/ 414 h 1889"/>
                <a:gd name="T84" fmla="*/ 331 w 660"/>
                <a:gd name="T85" fmla="*/ 0 h 1889"/>
                <a:gd name="T86" fmla="*/ 400 w 660"/>
                <a:gd name="T87" fmla="*/ 15 h 1889"/>
                <a:gd name="T88" fmla="*/ 457 w 660"/>
                <a:gd name="T89" fmla="*/ 53 h 1889"/>
                <a:gd name="T90" fmla="*/ 495 w 660"/>
                <a:gd name="T91" fmla="*/ 109 h 1889"/>
                <a:gd name="T92" fmla="*/ 509 w 660"/>
                <a:gd name="T93" fmla="*/ 179 h 1889"/>
                <a:gd name="T94" fmla="*/ 495 w 660"/>
                <a:gd name="T95" fmla="*/ 248 h 1889"/>
                <a:gd name="T96" fmla="*/ 457 w 660"/>
                <a:gd name="T97" fmla="*/ 305 h 1889"/>
                <a:gd name="T98" fmla="*/ 400 w 660"/>
                <a:gd name="T99" fmla="*/ 344 h 1889"/>
                <a:gd name="T100" fmla="*/ 331 w 660"/>
                <a:gd name="T101" fmla="*/ 358 h 1889"/>
                <a:gd name="T102" fmla="*/ 261 w 660"/>
                <a:gd name="T103" fmla="*/ 344 h 1889"/>
                <a:gd name="T104" fmla="*/ 204 w 660"/>
                <a:gd name="T105" fmla="*/ 305 h 1889"/>
                <a:gd name="T106" fmla="*/ 167 w 660"/>
                <a:gd name="T107" fmla="*/ 248 h 1889"/>
                <a:gd name="T108" fmla="*/ 152 w 660"/>
                <a:gd name="T109" fmla="*/ 179 h 1889"/>
                <a:gd name="T110" fmla="*/ 167 w 660"/>
                <a:gd name="T111" fmla="*/ 109 h 1889"/>
                <a:gd name="T112" fmla="*/ 204 w 660"/>
                <a:gd name="T113" fmla="*/ 53 h 1889"/>
                <a:gd name="T114" fmla="*/ 261 w 660"/>
                <a:gd name="T115" fmla="*/ 15 h 1889"/>
                <a:gd name="T116" fmla="*/ 331 w 660"/>
                <a:gd name="T117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0" h="1889">
                  <a:moveTo>
                    <a:pt x="327" y="414"/>
                  </a:moveTo>
                  <a:lnTo>
                    <a:pt x="356" y="414"/>
                  </a:lnTo>
                  <a:lnTo>
                    <a:pt x="388" y="415"/>
                  </a:lnTo>
                  <a:lnTo>
                    <a:pt x="421" y="416"/>
                  </a:lnTo>
                  <a:lnTo>
                    <a:pt x="458" y="418"/>
                  </a:lnTo>
                  <a:lnTo>
                    <a:pt x="502" y="421"/>
                  </a:lnTo>
                  <a:lnTo>
                    <a:pt x="551" y="425"/>
                  </a:lnTo>
                  <a:lnTo>
                    <a:pt x="575" y="429"/>
                  </a:lnTo>
                  <a:lnTo>
                    <a:pt x="597" y="440"/>
                  </a:lnTo>
                  <a:lnTo>
                    <a:pt x="616" y="456"/>
                  </a:lnTo>
                  <a:lnTo>
                    <a:pt x="632" y="475"/>
                  </a:lnTo>
                  <a:lnTo>
                    <a:pt x="643" y="497"/>
                  </a:lnTo>
                  <a:lnTo>
                    <a:pt x="648" y="521"/>
                  </a:lnTo>
                  <a:lnTo>
                    <a:pt x="653" y="588"/>
                  </a:lnTo>
                  <a:lnTo>
                    <a:pt x="656" y="649"/>
                  </a:lnTo>
                  <a:lnTo>
                    <a:pt x="659" y="706"/>
                  </a:lnTo>
                  <a:lnTo>
                    <a:pt x="660" y="761"/>
                  </a:lnTo>
                  <a:lnTo>
                    <a:pt x="660" y="814"/>
                  </a:lnTo>
                  <a:lnTo>
                    <a:pt x="658" y="867"/>
                  </a:lnTo>
                  <a:lnTo>
                    <a:pt x="631" y="888"/>
                  </a:lnTo>
                  <a:lnTo>
                    <a:pt x="606" y="913"/>
                  </a:lnTo>
                  <a:lnTo>
                    <a:pt x="586" y="941"/>
                  </a:lnTo>
                  <a:lnTo>
                    <a:pt x="569" y="971"/>
                  </a:lnTo>
                  <a:lnTo>
                    <a:pt x="558" y="1004"/>
                  </a:lnTo>
                  <a:lnTo>
                    <a:pt x="552" y="1039"/>
                  </a:lnTo>
                  <a:lnTo>
                    <a:pt x="547" y="1106"/>
                  </a:lnTo>
                  <a:lnTo>
                    <a:pt x="544" y="1169"/>
                  </a:lnTo>
                  <a:lnTo>
                    <a:pt x="541" y="1227"/>
                  </a:lnTo>
                  <a:lnTo>
                    <a:pt x="540" y="1283"/>
                  </a:lnTo>
                  <a:lnTo>
                    <a:pt x="541" y="1337"/>
                  </a:lnTo>
                  <a:lnTo>
                    <a:pt x="543" y="1393"/>
                  </a:lnTo>
                  <a:lnTo>
                    <a:pt x="545" y="1451"/>
                  </a:lnTo>
                  <a:lnTo>
                    <a:pt x="550" y="1511"/>
                  </a:lnTo>
                  <a:lnTo>
                    <a:pt x="555" y="1579"/>
                  </a:lnTo>
                  <a:lnTo>
                    <a:pt x="549" y="1844"/>
                  </a:lnTo>
                  <a:lnTo>
                    <a:pt x="545" y="1862"/>
                  </a:lnTo>
                  <a:lnTo>
                    <a:pt x="535" y="1875"/>
                  </a:lnTo>
                  <a:lnTo>
                    <a:pt x="521" y="1885"/>
                  </a:lnTo>
                  <a:lnTo>
                    <a:pt x="504" y="1889"/>
                  </a:lnTo>
                  <a:lnTo>
                    <a:pt x="407" y="1889"/>
                  </a:lnTo>
                  <a:lnTo>
                    <a:pt x="390" y="1885"/>
                  </a:lnTo>
                  <a:lnTo>
                    <a:pt x="376" y="1875"/>
                  </a:lnTo>
                  <a:lnTo>
                    <a:pt x="366" y="1862"/>
                  </a:lnTo>
                  <a:lnTo>
                    <a:pt x="362" y="1844"/>
                  </a:lnTo>
                  <a:lnTo>
                    <a:pt x="362" y="1231"/>
                  </a:lnTo>
                  <a:lnTo>
                    <a:pt x="292" y="1231"/>
                  </a:lnTo>
                  <a:lnTo>
                    <a:pt x="292" y="1844"/>
                  </a:lnTo>
                  <a:lnTo>
                    <a:pt x="289" y="1862"/>
                  </a:lnTo>
                  <a:lnTo>
                    <a:pt x="279" y="1875"/>
                  </a:lnTo>
                  <a:lnTo>
                    <a:pt x="266" y="1885"/>
                  </a:lnTo>
                  <a:lnTo>
                    <a:pt x="248" y="1889"/>
                  </a:lnTo>
                  <a:lnTo>
                    <a:pt x="151" y="1889"/>
                  </a:lnTo>
                  <a:lnTo>
                    <a:pt x="134" y="1885"/>
                  </a:lnTo>
                  <a:lnTo>
                    <a:pt x="119" y="1875"/>
                  </a:lnTo>
                  <a:lnTo>
                    <a:pt x="110" y="1862"/>
                  </a:lnTo>
                  <a:lnTo>
                    <a:pt x="107" y="1844"/>
                  </a:lnTo>
                  <a:lnTo>
                    <a:pt x="94" y="1345"/>
                  </a:lnTo>
                  <a:lnTo>
                    <a:pt x="100" y="1277"/>
                  </a:lnTo>
                  <a:lnTo>
                    <a:pt x="105" y="1214"/>
                  </a:lnTo>
                  <a:lnTo>
                    <a:pt x="107" y="1156"/>
                  </a:lnTo>
                  <a:lnTo>
                    <a:pt x="109" y="1100"/>
                  </a:lnTo>
                  <a:lnTo>
                    <a:pt x="110" y="1045"/>
                  </a:lnTo>
                  <a:lnTo>
                    <a:pt x="109" y="989"/>
                  </a:lnTo>
                  <a:lnTo>
                    <a:pt x="106" y="931"/>
                  </a:lnTo>
                  <a:lnTo>
                    <a:pt x="103" y="868"/>
                  </a:lnTo>
                  <a:lnTo>
                    <a:pt x="98" y="799"/>
                  </a:lnTo>
                  <a:lnTo>
                    <a:pt x="90" y="759"/>
                  </a:lnTo>
                  <a:lnTo>
                    <a:pt x="76" y="722"/>
                  </a:lnTo>
                  <a:lnTo>
                    <a:pt x="55" y="688"/>
                  </a:lnTo>
                  <a:lnTo>
                    <a:pt x="30" y="658"/>
                  </a:lnTo>
                  <a:lnTo>
                    <a:pt x="0" y="632"/>
                  </a:lnTo>
                  <a:lnTo>
                    <a:pt x="3" y="579"/>
                  </a:lnTo>
                  <a:lnTo>
                    <a:pt x="7" y="521"/>
                  </a:lnTo>
                  <a:lnTo>
                    <a:pt x="12" y="497"/>
                  </a:lnTo>
                  <a:lnTo>
                    <a:pt x="23" y="475"/>
                  </a:lnTo>
                  <a:lnTo>
                    <a:pt x="38" y="456"/>
                  </a:lnTo>
                  <a:lnTo>
                    <a:pt x="58" y="440"/>
                  </a:lnTo>
                  <a:lnTo>
                    <a:pt x="81" y="429"/>
                  </a:lnTo>
                  <a:lnTo>
                    <a:pt x="105" y="425"/>
                  </a:lnTo>
                  <a:lnTo>
                    <a:pt x="155" y="421"/>
                  </a:lnTo>
                  <a:lnTo>
                    <a:pt x="197" y="418"/>
                  </a:lnTo>
                  <a:lnTo>
                    <a:pt x="234" y="416"/>
                  </a:lnTo>
                  <a:lnTo>
                    <a:pt x="268" y="415"/>
                  </a:lnTo>
                  <a:lnTo>
                    <a:pt x="298" y="414"/>
                  </a:lnTo>
                  <a:lnTo>
                    <a:pt x="327" y="414"/>
                  </a:lnTo>
                  <a:close/>
                  <a:moveTo>
                    <a:pt x="331" y="0"/>
                  </a:moveTo>
                  <a:lnTo>
                    <a:pt x="366" y="4"/>
                  </a:lnTo>
                  <a:lnTo>
                    <a:pt x="400" y="15"/>
                  </a:lnTo>
                  <a:lnTo>
                    <a:pt x="430" y="32"/>
                  </a:lnTo>
                  <a:lnTo>
                    <a:pt x="457" y="53"/>
                  </a:lnTo>
                  <a:lnTo>
                    <a:pt x="479" y="79"/>
                  </a:lnTo>
                  <a:lnTo>
                    <a:pt x="495" y="109"/>
                  </a:lnTo>
                  <a:lnTo>
                    <a:pt x="505" y="143"/>
                  </a:lnTo>
                  <a:lnTo>
                    <a:pt x="509" y="179"/>
                  </a:lnTo>
                  <a:lnTo>
                    <a:pt x="505" y="215"/>
                  </a:lnTo>
                  <a:lnTo>
                    <a:pt x="495" y="248"/>
                  </a:lnTo>
                  <a:lnTo>
                    <a:pt x="479" y="278"/>
                  </a:lnTo>
                  <a:lnTo>
                    <a:pt x="457" y="305"/>
                  </a:lnTo>
                  <a:lnTo>
                    <a:pt x="430" y="327"/>
                  </a:lnTo>
                  <a:lnTo>
                    <a:pt x="400" y="344"/>
                  </a:lnTo>
                  <a:lnTo>
                    <a:pt x="366" y="354"/>
                  </a:lnTo>
                  <a:lnTo>
                    <a:pt x="331" y="358"/>
                  </a:lnTo>
                  <a:lnTo>
                    <a:pt x="295" y="354"/>
                  </a:lnTo>
                  <a:lnTo>
                    <a:pt x="261" y="344"/>
                  </a:lnTo>
                  <a:lnTo>
                    <a:pt x="231" y="327"/>
                  </a:lnTo>
                  <a:lnTo>
                    <a:pt x="204" y="305"/>
                  </a:lnTo>
                  <a:lnTo>
                    <a:pt x="182" y="278"/>
                  </a:lnTo>
                  <a:lnTo>
                    <a:pt x="167" y="248"/>
                  </a:lnTo>
                  <a:lnTo>
                    <a:pt x="156" y="215"/>
                  </a:lnTo>
                  <a:lnTo>
                    <a:pt x="152" y="179"/>
                  </a:lnTo>
                  <a:lnTo>
                    <a:pt x="156" y="143"/>
                  </a:lnTo>
                  <a:lnTo>
                    <a:pt x="167" y="109"/>
                  </a:lnTo>
                  <a:lnTo>
                    <a:pt x="182" y="79"/>
                  </a:lnTo>
                  <a:lnTo>
                    <a:pt x="204" y="53"/>
                  </a:lnTo>
                  <a:lnTo>
                    <a:pt x="231" y="32"/>
                  </a:lnTo>
                  <a:lnTo>
                    <a:pt x="261" y="15"/>
                  </a:lnTo>
                  <a:lnTo>
                    <a:pt x="295" y="4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6819170" y="2250068"/>
              <a:ext cx="635000" cy="676275"/>
            </a:xfrm>
            <a:custGeom>
              <a:avLst/>
              <a:gdLst>
                <a:gd name="T0" fmla="*/ 1761 w 2000"/>
                <a:gd name="T1" fmla="*/ 655 h 2128"/>
                <a:gd name="T2" fmla="*/ 1915 w 2000"/>
                <a:gd name="T3" fmla="*/ 669 h 2128"/>
                <a:gd name="T4" fmla="*/ 1983 w 2000"/>
                <a:gd name="T5" fmla="*/ 736 h 2128"/>
                <a:gd name="T6" fmla="*/ 1999 w 2000"/>
                <a:gd name="T7" fmla="*/ 947 h 2128"/>
                <a:gd name="T8" fmla="*/ 1995 w 2000"/>
                <a:gd name="T9" fmla="*/ 1165 h 2128"/>
                <a:gd name="T10" fmla="*/ 1968 w 2000"/>
                <a:gd name="T11" fmla="*/ 1327 h 2128"/>
                <a:gd name="T12" fmla="*/ 1921 w 2000"/>
                <a:gd name="T13" fmla="*/ 1346 h 2128"/>
                <a:gd name="T14" fmla="*/ 1907 w 2000"/>
                <a:gd name="T15" fmla="*/ 1349 h 2128"/>
                <a:gd name="T16" fmla="*/ 1861 w 2000"/>
                <a:gd name="T17" fmla="*/ 2124 h 2128"/>
                <a:gd name="T18" fmla="*/ 1716 w 2000"/>
                <a:gd name="T19" fmla="*/ 2115 h 2128"/>
                <a:gd name="T20" fmla="*/ 1632 w 2000"/>
                <a:gd name="T21" fmla="*/ 1469 h 2128"/>
                <a:gd name="T22" fmla="*/ 1606 w 2000"/>
                <a:gd name="T23" fmla="*/ 2124 h 2128"/>
                <a:gd name="T24" fmla="*/ 1459 w 2000"/>
                <a:gd name="T25" fmla="*/ 2115 h 2128"/>
                <a:gd name="T26" fmla="*/ 1420 w 2000"/>
                <a:gd name="T27" fmla="*/ 1348 h 2128"/>
                <a:gd name="T28" fmla="*/ 1409 w 2000"/>
                <a:gd name="T29" fmla="*/ 1344 h 2128"/>
                <a:gd name="T30" fmla="*/ 1355 w 2000"/>
                <a:gd name="T31" fmla="*/ 1313 h 2128"/>
                <a:gd name="T32" fmla="*/ 1337 w 2000"/>
                <a:gd name="T33" fmla="*/ 1109 h 2128"/>
                <a:gd name="T34" fmla="*/ 1339 w 2000"/>
                <a:gd name="T35" fmla="*/ 889 h 2128"/>
                <a:gd name="T36" fmla="*/ 1363 w 2000"/>
                <a:gd name="T37" fmla="*/ 713 h 2128"/>
                <a:gd name="T38" fmla="*/ 1445 w 2000"/>
                <a:gd name="T39" fmla="*/ 664 h 2128"/>
                <a:gd name="T40" fmla="*/ 1608 w 2000"/>
                <a:gd name="T41" fmla="*/ 653 h 2128"/>
                <a:gd name="T42" fmla="*/ 362 w 2000"/>
                <a:gd name="T43" fmla="*/ 413 h 2128"/>
                <a:gd name="T44" fmla="*/ 505 w 2000"/>
                <a:gd name="T45" fmla="*/ 421 h 2128"/>
                <a:gd name="T46" fmla="*/ 622 w 2000"/>
                <a:gd name="T47" fmla="*/ 455 h 2128"/>
                <a:gd name="T48" fmla="*/ 658 w 2000"/>
                <a:gd name="T49" fmla="*/ 589 h 2128"/>
                <a:gd name="T50" fmla="*/ 664 w 2000"/>
                <a:gd name="T51" fmla="*/ 815 h 2128"/>
                <a:gd name="T52" fmla="*/ 649 w 2000"/>
                <a:gd name="T53" fmla="*/ 1055 h 2128"/>
                <a:gd name="T54" fmla="*/ 600 w 2000"/>
                <a:gd name="T55" fmla="*/ 1104 h 2128"/>
                <a:gd name="T56" fmla="*/ 584 w 2000"/>
                <a:gd name="T57" fmla="*/ 1109 h 2128"/>
                <a:gd name="T58" fmla="*/ 550 w 2000"/>
                <a:gd name="T59" fmla="*/ 1861 h 2128"/>
                <a:gd name="T60" fmla="*/ 412 w 2000"/>
                <a:gd name="T61" fmla="*/ 1888 h 2128"/>
                <a:gd name="T62" fmla="*/ 368 w 2000"/>
                <a:gd name="T63" fmla="*/ 1844 h 2128"/>
                <a:gd name="T64" fmla="*/ 294 w 2000"/>
                <a:gd name="T65" fmla="*/ 1861 h 2128"/>
                <a:gd name="T66" fmla="*/ 156 w 2000"/>
                <a:gd name="T67" fmla="*/ 1888 h 2128"/>
                <a:gd name="T68" fmla="*/ 111 w 2000"/>
                <a:gd name="T69" fmla="*/ 1844 h 2128"/>
                <a:gd name="T70" fmla="*/ 80 w 2000"/>
                <a:gd name="T71" fmla="*/ 1107 h 2128"/>
                <a:gd name="T72" fmla="*/ 47 w 2000"/>
                <a:gd name="T73" fmla="*/ 1099 h 2128"/>
                <a:gd name="T74" fmla="*/ 10 w 2000"/>
                <a:gd name="T75" fmla="*/ 988 h 2128"/>
                <a:gd name="T76" fmla="*/ 0 w 2000"/>
                <a:gd name="T77" fmla="*/ 762 h 2128"/>
                <a:gd name="T78" fmla="*/ 12 w 2000"/>
                <a:gd name="T79" fmla="*/ 521 h 2128"/>
                <a:gd name="T80" fmla="*/ 63 w 2000"/>
                <a:gd name="T81" fmla="*/ 440 h 2128"/>
                <a:gd name="T82" fmla="*/ 202 w 2000"/>
                <a:gd name="T83" fmla="*/ 417 h 2128"/>
                <a:gd name="T84" fmla="*/ 333 w 2000"/>
                <a:gd name="T85" fmla="*/ 412 h 2128"/>
                <a:gd name="T86" fmla="*/ 1770 w 2000"/>
                <a:gd name="T87" fmla="*/ 270 h 2128"/>
                <a:gd name="T88" fmla="*/ 1845 w 2000"/>
                <a:gd name="T89" fmla="*/ 382 h 2128"/>
                <a:gd name="T90" fmla="*/ 1819 w 2000"/>
                <a:gd name="T91" fmla="*/ 517 h 2128"/>
                <a:gd name="T92" fmla="*/ 1706 w 2000"/>
                <a:gd name="T93" fmla="*/ 592 h 2128"/>
                <a:gd name="T94" fmla="*/ 1571 w 2000"/>
                <a:gd name="T95" fmla="*/ 566 h 2128"/>
                <a:gd name="T96" fmla="*/ 1496 w 2000"/>
                <a:gd name="T97" fmla="*/ 453 h 2128"/>
                <a:gd name="T98" fmla="*/ 1522 w 2000"/>
                <a:gd name="T99" fmla="*/ 318 h 2128"/>
                <a:gd name="T100" fmla="*/ 1635 w 2000"/>
                <a:gd name="T101" fmla="*/ 243 h 2128"/>
                <a:gd name="T102" fmla="*/ 405 w 2000"/>
                <a:gd name="T103" fmla="*/ 14 h 2128"/>
                <a:gd name="T104" fmla="*/ 499 w 2000"/>
                <a:gd name="T105" fmla="*/ 109 h 2128"/>
                <a:gd name="T106" fmla="*/ 499 w 2000"/>
                <a:gd name="T107" fmla="*/ 248 h 2128"/>
                <a:gd name="T108" fmla="*/ 405 w 2000"/>
                <a:gd name="T109" fmla="*/ 343 h 2128"/>
                <a:gd name="T110" fmla="*/ 266 w 2000"/>
                <a:gd name="T111" fmla="*/ 343 h 2128"/>
                <a:gd name="T112" fmla="*/ 171 w 2000"/>
                <a:gd name="T113" fmla="*/ 248 h 2128"/>
                <a:gd name="T114" fmla="*/ 171 w 2000"/>
                <a:gd name="T115" fmla="*/ 109 h 2128"/>
                <a:gd name="T116" fmla="*/ 266 w 2000"/>
                <a:gd name="T117" fmla="*/ 1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00" h="2128">
                  <a:moveTo>
                    <a:pt x="1667" y="652"/>
                  </a:moveTo>
                  <a:lnTo>
                    <a:pt x="1696" y="653"/>
                  </a:lnTo>
                  <a:lnTo>
                    <a:pt x="1728" y="653"/>
                  </a:lnTo>
                  <a:lnTo>
                    <a:pt x="1761" y="655"/>
                  </a:lnTo>
                  <a:lnTo>
                    <a:pt x="1798" y="656"/>
                  </a:lnTo>
                  <a:lnTo>
                    <a:pt x="1842" y="660"/>
                  </a:lnTo>
                  <a:lnTo>
                    <a:pt x="1891" y="664"/>
                  </a:lnTo>
                  <a:lnTo>
                    <a:pt x="1915" y="669"/>
                  </a:lnTo>
                  <a:lnTo>
                    <a:pt x="1937" y="679"/>
                  </a:lnTo>
                  <a:lnTo>
                    <a:pt x="1956" y="694"/>
                  </a:lnTo>
                  <a:lnTo>
                    <a:pt x="1972" y="713"/>
                  </a:lnTo>
                  <a:lnTo>
                    <a:pt x="1983" y="736"/>
                  </a:lnTo>
                  <a:lnTo>
                    <a:pt x="1988" y="760"/>
                  </a:lnTo>
                  <a:lnTo>
                    <a:pt x="1993" y="828"/>
                  </a:lnTo>
                  <a:lnTo>
                    <a:pt x="1996" y="889"/>
                  </a:lnTo>
                  <a:lnTo>
                    <a:pt x="1999" y="947"/>
                  </a:lnTo>
                  <a:lnTo>
                    <a:pt x="2000" y="1001"/>
                  </a:lnTo>
                  <a:lnTo>
                    <a:pt x="2000" y="1054"/>
                  </a:lnTo>
                  <a:lnTo>
                    <a:pt x="1998" y="1109"/>
                  </a:lnTo>
                  <a:lnTo>
                    <a:pt x="1995" y="1165"/>
                  </a:lnTo>
                  <a:lnTo>
                    <a:pt x="1990" y="1227"/>
                  </a:lnTo>
                  <a:lnTo>
                    <a:pt x="1984" y="1295"/>
                  </a:lnTo>
                  <a:lnTo>
                    <a:pt x="1979" y="1313"/>
                  </a:lnTo>
                  <a:lnTo>
                    <a:pt x="1968" y="1327"/>
                  </a:lnTo>
                  <a:lnTo>
                    <a:pt x="1953" y="1338"/>
                  </a:lnTo>
                  <a:lnTo>
                    <a:pt x="1936" y="1343"/>
                  </a:lnTo>
                  <a:lnTo>
                    <a:pt x="1926" y="1344"/>
                  </a:lnTo>
                  <a:lnTo>
                    <a:pt x="1921" y="1346"/>
                  </a:lnTo>
                  <a:lnTo>
                    <a:pt x="1920" y="1347"/>
                  </a:lnTo>
                  <a:lnTo>
                    <a:pt x="1919" y="1348"/>
                  </a:lnTo>
                  <a:lnTo>
                    <a:pt x="1915" y="1348"/>
                  </a:lnTo>
                  <a:lnTo>
                    <a:pt x="1907" y="1349"/>
                  </a:lnTo>
                  <a:lnTo>
                    <a:pt x="1889" y="2083"/>
                  </a:lnTo>
                  <a:lnTo>
                    <a:pt x="1885" y="2100"/>
                  </a:lnTo>
                  <a:lnTo>
                    <a:pt x="1875" y="2115"/>
                  </a:lnTo>
                  <a:lnTo>
                    <a:pt x="1861" y="2124"/>
                  </a:lnTo>
                  <a:lnTo>
                    <a:pt x="1844" y="2128"/>
                  </a:lnTo>
                  <a:lnTo>
                    <a:pt x="1747" y="2128"/>
                  </a:lnTo>
                  <a:lnTo>
                    <a:pt x="1730" y="2124"/>
                  </a:lnTo>
                  <a:lnTo>
                    <a:pt x="1716" y="2115"/>
                  </a:lnTo>
                  <a:lnTo>
                    <a:pt x="1706" y="2100"/>
                  </a:lnTo>
                  <a:lnTo>
                    <a:pt x="1702" y="2083"/>
                  </a:lnTo>
                  <a:lnTo>
                    <a:pt x="1702" y="1469"/>
                  </a:lnTo>
                  <a:lnTo>
                    <a:pt x="1632" y="1469"/>
                  </a:lnTo>
                  <a:lnTo>
                    <a:pt x="1632" y="2083"/>
                  </a:lnTo>
                  <a:lnTo>
                    <a:pt x="1629" y="2100"/>
                  </a:lnTo>
                  <a:lnTo>
                    <a:pt x="1619" y="2115"/>
                  </a:lnTo>
                  <a:lnTo>
                    <a:pt x="1606" y="2124"/>
                  </a:lnTo>
                  <a:lnTo>
                    <a:pt x="1588" y="2128"/>
                  </a:lnTo>
                  <a:lnTo>
                    <a:pt x="1491" y="2128"/>
                  </a:lnTo>
                  <a:lnTo>
                    <a:pt x="1474" y="2124"/>
                  </a:lnTo>
                  <a:lnTo>
                    <a:pt x="1459" y="2115"/>
                  </a:lnTo>
                  <a:lnTo>
                    <a:pt x="1450" y="2100"/>
                  </a:lnTo>
                  <a:lnTo>
                    <a:pt x="1446" y="2083"/>
                  </a:lnTo>
                  <a:lnTo>
                    <a:pt x="1428" y="1349"/>
                  </a:lnTo>
                  <a:lnTo>
                    <a:pt x="1420" y="1348"/>
                  </a:lnTo>
                  <a:lnTo>
                    <a:pt x="1416" y="1348"/>
                  </a:lnTo>
                  <a:lnTo>
                    <a:pt x="1415" y="1347"/>
                  </a:lnTo>
                  <a:lnTo>
                    <a:pt x="1414" y="1346"/>
                  </a:lnTo>
                  <a:lnTo>
                    <a:pt x="1409" y="1344"/>
                  </a:lnTo>
                  <a:lnTo>
                    <a:pt x="1400" y="1343"/>
                  </a:lnTo>
                  <a:lnTo>
                    <a:pt x="1382" y="1338"/>
                  </a:lnTo>
                  <a:lnTo>
                    <a:pt x="1368" y="1327"/>
                  </a:lnTo>
                  <a:lnTo>
                    <a:pt x="1355" y="1313"/>
                  </a:lnTo>
                  <a:lnTo>
                    <a:pt x="1351" y="1295"/>
                  </a:lnTo>
                  <a:lnTo>
                    <a:pt x="1345" y="1227"/>
                  </a:lnTo>
                  <a:lnTo>
                    <a:pt x="1341" y="1165"/>
                  </a:lnTo>
                  <a:lnTo>
                    <a:pt x="1337" y="1109"/>
                  </a:lnTo>
                  <a:lnTo>
                    <a:pt x="1336" y="1054"/>
                  </a:lnTo>
                  <a:lnTo>
                    <a:pt x="1335" y="1001"/>
                  </a:lnTo>
                  <a:lnTo>
                    <a:pt x="1336" y="947"/>
                  </a:lnTo>
                  <a:lnTo>
                    <a:pt x="1339" y="889"/>
                  </a:lnTo>
                  <a:lnTo>
                    <a:pt x="1342" y="828"/>
                  </a:lnTo>
                  <a:lnTo>
                    <a:pt x="1347" y="760"/>
                  </a:lnTo>
                  <a:lnTo>
                    <a:pt x="1352" y="736"/>
                  </a:lnTo>
                  <a:lnTo>
                    <a:pt x="1363" y="713"/>
                  </a:lnTo>
                  <a:lnTo>
                    <a:pt x="1378" y="694"/>
                  </a:lnTo>
                  <a:lnTo>
                    <a:pt x="1398" y="679"/>
                  </a:lnTo>
                  <a:lnTo>
                    <a:pt x="1421" y="669"/>
                  </a:lnTo>
                  <a:lnTo>
                    <a:pt x="1445" y="664"/>
                  </a:lnTo>
                  <a:lnTo>
                    <a:pt x="1495" y="660"/>
                  </a:lnTo>
                  <a:lnTo>
                    <a:pt x="1537" y="656"/>
                  </a:lnTo>
                  <a:lnTo>
                    <a:pt x="1574" y="655"/>
                  </a:lnTo>
                  <a:lnTo>
                    <a:pt x="1608" y="653"/>
                  </a:lnTo>
                  <a:lnTo>
                    <a:pt x="1638" y="653"/>
                  </a:lnTo>
                  <a:lnTo>
                    <a:pt x="1667" y="652"/>
                  </a:lnTo>
                  <a:close/>
                  <a:moveTo>
                    <a:pt x="333" y="412"/>
                  </a:moveTo>
                  <a:lnTo>
                    <a:pt x="362" y="413"/>
                  </a:lnTo>
                  <a:lnTo>
                    <a:pt x="392" y="413"/>
                  </a:lnTo>
                  <a:lnTo>
                    <a:pt x="426" y="416"/>
                  </a:lnTo>
                  <a:lnTo>
                    <a:pt x="463" y="417"/>
                  </a:lnTo>
                  <a:lnTo>
                    <a:pt x="505" y="421"/>
                  </a:lnTo>
                  <a:lnTo>
                    <a:pt x="555" y="424"/>
                  </a:lnTo>
                  <a:lnTo>
                    <a:pt x="579" y="429"/>
                  </a:lnTo>
                  <a:lnTo>
                    <a:pt x="602" y="440"/>
                  </a:lnTo>
                  <a:lnTo>
                    <a:pt x="622" y="455"/>
                  </a:lnTo>
                  <a:lnTo>
                    <a:pt x="637" y="474"/>
                  </a:lnTo>
                  <a:lnTo>
                    <a:pt x="648" y="497"/>
                  </a:lnTo>
                  <a:lnTo>
                    <a:pt x="653" y="521"/>
                  </a:lnTo>
                  <a:lnTo>
                    <a:pt x="658" y="589"/>
                  </a:lnTo>
                  <a:lnTo>
                    <a:pt x="661" y="649"/>
                  </a:lnTo>
                  <a:lnTo>
                    <a:pt x="664" y="707"/>
                  </a:lnTo>
                  <a:lnTo>
                    <a:pt x="665" y="762"/>
                  </a:lnTo>
                  <a:lnTo>
                    <a:pt x="664" y="815"/>
                  </a:lnTo>
                  <a:lnTo>
                    <a:pt x="663" y="869"/>
                  </a:lnTo>
                  <a:lnTo>
                    <a:pt x="659" y="926"/>
                  </a:lnTo>
                  <a:lnTo>
                    <a:pt x="655" y="988"/>
                  </a:lnTo>
                  <a:lnTo>
                    <a:pt x="649" y="1055"/>
                  </a:lnTo>
                  <a:lnTo>
                    <a:pt x="645" y="1074"/>
                  </a:lnTo>
                  <a:lnTo>
                    <a:pt x="632" y="1088"/>
                  </a:lnTo>
                  <a:lnTo>
                    <a:pt x="618" y="1099"/>
                  </a:lnTo>
                  <a:lnTo>
                    <a:pt x="600" y="1104"/>
                  </a:lnTo>
                  <a:lnTo>
                    <a:pt x="590" y="1105"/>
                  </a:lnTo>
                  <a:lnTo>
                    <a:pt x="586" y="1106"/>
                  </a:lnTo>
                  <a:lnTo>
                    <a:pt x="585" y="1107"/>
                  </a:lnTo>
                  <a:lnTo>
                    <a:pt x="584" y="1109"/>
                  </a:lnTo>
                  <a:lnTo>
                    <a:pt x="580" y="1109"/>
                  </a:lnTo>
                  <a:lnTo>
                    <a:pt x="572" y="1110"/>
                  </a:lnTo>
                  <a:lnTo>
                    <a:pt x="554" y="1844"/>
                  </a:lnTo>
                  <a:lnTo>
                    <a:pt x="550" y="1861"/>
                  </a:lnTo>
                  <a:lnTo>
                    <a:pt x="541" y="1875"/>
                  </a:lnTo>
                  <a:lnTo>
                    <a:pt x="526" y="1885"/>
                  </a:lnTo>
                  <a:lnTo>
                    <a:pt x="509" y="1888"/>
                  </a:lnTo>
                  <a:lnTo>
                    <a:pt x="412" y="1888"/>
                  </a:lnTo>
                  <a:lnTo>
                    <a:pt x="394" y="1885"/>
                  </a:lnTo>
                  <a:lnTo>
                    <a:pt x="381" y="1875"/>
                  </a:lnTo>
                  <a:lnTo>
                    <a:pt x="371" y="1861"/>
                  </a:lnTo>
                  <a:lnTo>
                    <a:pt x="368" y="1844"/>
                  </a:lnTo>
                  <a:lnTo>
                    <a:pt x="368" y="1230"/>
                  </a:lnTo>
                  <a:lnTo>
                    <a:pt x="298" y="1230"/>
                  </a:lnTo>
                  <a:lnTo>
                    <a:pt x="298" y="1844"/>
                  </a:lnTo>
                  <a:lnTo>
                    <a:pt x="294" y="1861"/>
                  </a:lnTo>
                  <a:lnTo>
                    <a:pt x="284" y="1875"/>
                  </a:lnTo>
                  <a:lnTo>
                    <a:pt x="270" y="1885"/>
                  </a:lnTo>
                  <a:lnTo>
                    <a:pt x="253" y="1888"/>
                  </a:lnTo>
                  <a:lnTo>
                    <a:pt x="156" y="1888"/>
                  </a:lnTo>
                  <a:lnTo>
                    <a:pt x="139" y="1885"/>
                  </a:lnTo>
                  <a:lnTo>
                    <a:pt x="125" y="1875"/>
                  </a:lnTo>
                  <a:lnTo>
                    <a:pt x="115" y="1861"/>
                  </a:lnTo>
                  <a:lnTo>
                    <a:pt x="111" y="1844"/>
                  </a:lnTo>
                  <a:lnTo>
                    <a:pt x="93" y="1110"/>
                  </a:lnTo>
                  <a:lnTo>
                    <a:pt x="85" y="1109"/>
                  </a:lnTo>
                  <a:lnTo>
                    <a:pt x="81" y="1109"/>
                  </a:lnTo>
                  <a:lnTo>
                    <a:pt x="80" y="1107"/>
                  </a:lnTo>
                  <a:lnTo>
                    <a:pt x="79" y="1106"/>
                  </a:lnTo>
                  <a:lnTo>
                    <a:pt x="74" y="1105"/>
                  </a:lnTo>
                  <a:lnTo>
                    <a:pt x="64" y="1104"/>
                  </a:lnTo>
                  <a:lnTo>
                    <a:pt x="47" y="1099"/>
                  </a:lnTo>
                  <a:lnTo>
                    <a:pt x="32" y="1088"/>
                  </a:lnTo>
                  <a:lnTo>
                    <a:pt x="21" y="1074"/>
                  </a:lnTo>
                  <a:lnTo>
                    <a:pt x="16" y="1055"/>
                  </a:lnTo>
                  <a:lnTo>
                    <a:pt x="10" y="988"/>
                  </a:lnTo>
                  <a:lnTo>
                    <a:pt x="5" y="926"/>
                  </a:lnTo>
                  <a:lnTo>
                    <a:pt x="3" y="869"/>
                  </a:lnTo>
                  <a:lnTo>
                    <a:pt x="0" y="815"/>
                  </a:lnTo>
                  <a:lnTo>
                    <a:pt x="0" y="762"/>
                  </a:lnTo>
                  <a:lnTo>
                    <a:pt x="1" y="707"/>
                  </a:lnTo>
                  <a:lnTo>
                    <a:pt x="4" y="649"/>
                  </a:lnTo>
                  <a:lnTo>
                    <a:pt x="7" y="589"/>
                  </a:lnTo>
                  <a:lnTo>
                    <a:pt x="12" y="521"/>
                  </a:lnTo>
                  <a:lnTo>
                    <a:pt x="17" y="497"/>
                  </a:lnTo>
                  <a:lnTo>
                    <a:pt x="28" y="474"/>
                  </a:lnTo>
                  <a:lnTo>
                    <a:pt x="44" y="455"/>
                  </a:lnTo>
                  <a:lnTo>
                    <a:pt x="63" y="440"/>
                  </a:lnTo>
                  <a:lnTo>
                    <a:pt x="85" y="429"/>
                  </a:lnTo>
                  <a:lnTo>
                    <a:pt x="109" y="424"/>
                  </a:lnTo>
                  <a:lnTo>
                    <a:pt x="158" y="421"/>
                  </a:lnTo>
                  <a:lnTo>
                    <a:pt x="202" y="417"/>
                  </a:lnTo>
                  <a:lnTo>
                    <a:pt x="239" y="416"/>
                  </a:lnTo>
                  <a:lnTo>
                    <a:pt x="272" y="413"/>
                  </a:lnTo>
                  <a:lnTo>
                    <a:pt x="304" y="413"/>
                  </a:lnTo>
                  <a:lnTo>
                    <a:pt x="333" y="412"/>
                  </a:lnTo>
                  <a:close/>
                  <a:moveTo>
                    <a:pt x="1671" y="239"/>
                  </a:moveTo>
                  <a:lnTo>
                    <a:pt x="1706" y="243"/>
                  </a:lnTo>
                  <a:lnTo>
                    <a:pt x="1740" y="254"/>
                  </a:lnTo>
                  <a:lnTo>
                    <a:pt x="1770" y="270"/>
                  </a:lnTo>
                  <a:lnTo>
                    <a:pt x="1797" y="291"/>
                  </a:lnTo>
                  <a:lnTo>
                    <a:pt x="1819" y="318"/>
                  </a:lnTo>
                  <a:lnTo>
                    <a:pt x="1835" y="348"/>
                  </a:lnTo>
                  <a:lnTo>
                    <a:pt x="1845" y="382"/>
                  </a:lnTo>
                  <a:lnTo>
                    <a:pt x="1849" y="418"/>
                  </a:lnTo>
                  <a:lnTo>
                    <a:pt x="1845" y="453"/>
                  </a:lnTo>
                  <a:lnTo>
                    <a:pt x="1835" y="487"/>
                  </a:lnTo>
                  <a:lnTo>
                    <a:pt x="1819" y="517"/>
                  </a:lnTo>
                  <a:lnTo>
                    <a:pt x="1797" y="544"/>
                  </a:lnTo>
                  <a:lnTo>
                    <a:pt x="1770" y="566"/>
                  </a:lnTo>
                  <a:lnTo>
                    <a:pt x="1740" y="583"/>
                  </a:lnTo>
                  <a:lnTo>
                    <a:pt x="1706" y="592"/>
                  </a:lnTo>
                  <a:lnTo>
                    <a:pt x="1671" y="596"/>
                  </a:lnTo>
                  <a:lnTo>
                    <a:pt x="1635" y="592"/>
                  </a:lnTo>
                  <a:lnTo>
                    <a:pt x="1601" y="583"/>
                  </a:lnTo>
                  <a:lnTo>
                    <a:pt x="1571" y="566"/>
                  </a:lnTo>
                  <a:lnTo>
                    <a:pt x="1544" y="544"/>
                  </a:lnTo>
                  <a:lnTo>
                    <a:pt x="1522" y="517"/>
                  </a:lnTo>
                  <a:lnTo>
                    <a:pt x="1507" y="487"/>
                  </a:lnTo>
                  <a:lnTo>
                    <a:pt x="1496" y="453"/>
                  </a:lnTo>
                  <a:lnTo>
                    <a:pt x="1492" y="418"/>
                  </a:lnTo>
                  <a:lnTo>
                    <a:pt x="1496" y="382"/>
                  </a:lnTo>
                  <a:lnTo>
                    <a:pt x="1507" y="348"/>
                  </a:lnTo>
                  <a:lnTo>
                    <a:pt x="1522" y="318"/>
                  </a:lnTo>
                  <a:lnTo>
                    <a:pt x="1544" y="291"/>
                  </a:lnTo>
                  <a:lnTo>
                    <a:pt x="1571" y="270"/>
                  </a:lnTo>
                  <a:lnTo>
                    <a:pt x="1601" y="254"/>
                  </a:lnTo>
                  <a:lnTo>
                    <a:pt x="1635" y="243"/>
                  </a:lnTo>
                  <a:lnTo>
                    <a:pt x="1671" y="239"/>
                  </a:lnTo>
                  <a:close/>
                  <a:moveTo>
                    <a:pt x="335" y="0"/>
                  </a:moveTo>
                  <a:lnTo>
                    <a:pt x="371" y="4"/>
                  </a:lnTo>
                  <a:lnTo>
                    <a:pt x="405" y="14"/>
                  </a:lnTo>
                  <a:lnTo>
                    <a:pt x="435" y="30"/>
                  </a:lnTo>
                  <a:lnTo>
                    <a:pt x="462" y="52"/>
                  </a:lnTo>
                  <a:lnTo>
                    <a:pt x="484" y="78"/>
                  </a:lnTo>
                  <a:lnTo>
                    <a:pt x="499" y="109"/>
                  </a:lnTo>
                  <a:lnTo>
                    <a:pt x="510" y="143"/>
                  </a:lnTo>
                  <a:lnTo>
                    <a:pt x="514" y="179"/>
                  </a:lnTo>
                  <a:lnTo>
                    <a:pt x="510" y="214"/>
                  </a:lnTo>
                  <a:lnTo>
                    <a:pt x="499" y="248"/>
                  </a:lnTo>
                  <a:lnTo>
                    <a:pt x="484" y="278"/>
                  </a:lnTo>
                  <a:lnTo>
                    <a:pt x="462" y="305"/>
                  </a:lnTo>
                  <a:lnTo>
                    <a:pt x="435" y="326"/>
                  </a:lnTo>
                  <a:lnTo>
                    <a:pt x="405" y="343"/>
                  </a:lnTo>
                  <a:lnTo>
                    <a:pt x="371" y="353"/>
                  </a:lnTo>
                  <a:lnTo>
                    <a:pt x="335" y="357"/>
                  </a:lnTo>
                  <a:lnTo>
                    <a:pt x="300" y="353"/>
                  </a:lnTo>
                  <a:lnTo>
                    <a:pt x="266" y="343"/>
                  </a:lnTo>
                  <a:lnTo>
                    <a:pt x="236" y="326"/>
                  </a:lnTo>
                  <a:lnTo>
                    <a:pt x="209" y="305"/>
                  </a:lnTo>
                  <a:lnTo>
                    <a:pt x="187" y="278"/>
                  </a:lnTo>
                  <a:lnTo>
                    <a:pt x="171" y="248"/>
                  </a:lnTo>
                  <a:lnTo>
                    <a:pt x="161" y="214"/>
                  </a:lnTo>
                  <a:lnTo>
                    <a:pt x="157" y="179"/>
                  </a:lnTo>
                  <a:lnTo>
                    <a:pt x="161" y="143"/>
                  </a:lnTo>
                  <a:lnTo>
                    <a:pt x="171" y="109"/>
                  </a:lnTo>
                  <a:lnTo>
                    <a:pt x="187" y="78"/>
                  </a:lnTo>
                  <a:lnTo>
                    <a:pt x="209" y="52"/>
                  </a:lnTo>
                  <a:lnTo>
                    <a:pt x="236" y="30"/>
                  </a:lnTo>
                  <a:lnTo>
                    <a:pt x="266" y="14"/>
                  </a:lnTo>
                  <a:lnTo>
                    <a:pt x="300" y="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23507" y="5453404"/>
            <a:ext cx="735145" cy="652739"/>
            <a:chOff x="3410572" y="4842614"/>
            <a:chExt cx="735145" cy="652739"/>
          </a:xfrm>
        </p:grpSpPr>
        <p:sp useBgFill="1">
          <p:nvSpPr>
            <p:cNvPr id="93" name="Freeform 15"/>
            <p:cNvSpPr>
              <a:spLocks/>
            </p:cNvSpPr>
            <p:nvPr/>
          </p:nvSpPr>
          <p:spPr bwMode="auto">
            <a:xfrm>
              <a:off x="3410572" y="4842614"/>
              <a:ext cx="735145" cy="652739"/>
            </a:xfrm>
            <a:custGeom>
              <a:avLst/>
              <a:gdLst>
                <a:gd name="T0" fmla="*/ 1927 w 3392"/>
                <a:gd name="T1" fmla="*/ 13 h 3010"/>
                <a:gd name="T2" fmla="*/ 2026 w 3392"/>
                <a:gd name="T3" fmla="*/ 108 h 3010"/>
                <a:gd name="T4" fmla="*/ 2039 w 3392"/>
                <a:gd name="T5" fmla="*/ 427 h 3010"/>
                <a:gd name="T6" fmla="*/ 3261 w 3392"/>
                <a:gd name="T7" fmla="*/ 445 h 3010"/>
                <a:gd name="T8" fmla="*/ 3365 w 3392"/>
                <a:gd name="T9" fmla="*/ 527 h 3010"/>
                <a:gd name="T10" fmla="*/ 3392 w 3392"/>
                <a:gd name="T11" fmla="*/ 1683 h 3010"/>
                <a:gd name="T12" fmla="*/ 3345 w 3392"/>
                <a:gd name="T13" fmla="*/ 1807 h 3010"/>
                <a:gd name="T14" fmla="*/ 3226 w 3392"/>
                <a:gd name="T15" fmla="*/ 1872 h 3010"/>
                <a:gd name="T16" fmla="*/ 2764 w 3392"/>
                <a:gd name="T17" fmla="*/ 1892 h 3010"/>
                <a:gd name="T18" fmla="*/ 2868 w 3392"/>
                <a:gd name="T19" fmla="*/ 1969 h 3010"/>
                <a:gd name="T20" fmla="*/ 2895 w 3392"/>
                <a:gd name="T21" fmla="*/ 2100 h 3010"/>
                <a:gd name="T22" fmla="*/ 2852 w 3392"/>
                <a:gd name="T23" fmla="*/ 2191 h 3010"/>
                <a:gd name="T24" fmla="*/ 2233 w 3392"/>
                <a:gd name="T25" fmla="*/ 2216 h 3010"/>
                <a:gd name="T26" fmla="*/ 2233 w 3392"/>
                <a:gd name="T27" fmla="*/ 2317 h 3010"/>
                <a:gd name="T28" fmla="*/ 2223 w 3392"/>
                <a:gd name="T29" fmla="*/ 2521 h 3010"/>
                <a:gd name="T30" fmla="*/ 2212 w 3392"/>
                <a:gd name="T31" fmla="*/ 2652 h 3010"/>
                <a:gd name="T32" fmla="*/ 2163 w 3392"/>
                <a:gd name="T33" fmla="*/ 2762 h 3010"/>
                <a:gd name="T34" fmla="*/ 2111 w 3392"/>
                <a:gd name="T35" fmla="*/ 2871 h 3010"/>
                <a:gd name="T36" fmla="*/ 2037 w 3392"/>
                <a:gd name="T37" fmla="*/ 2979 h 3010"/>
                <a:gd name="T38" fmla="*/ 1415 w 3392"/>
                <a:gd name="T39" fmla="*/ 3010 h 3010"/>
                <a:gd name="T40" fmla="*/ 1292 w 3392"/>
                <a:gd name="T41" fmla="*/ 2959 h 3010"/>
                <a:gd name="T42" fmla="*/ 1240 w 3392"/>
                <a:gd name="T43" fmla="*/ 2834 h 3010"/>
                <a:gd name="T44" fmla="*/ 1174 w 3392"/>
                <a:gd name="T45" fmla="*/ 2738 h 3010"/>
                <a:gd name="T46" fmla="*/ 1136 w 3392"/>
                <a:gd name="T47" fmla="*/ 2577 h 3010"/>
                <a:gd name="T48" fmla="*/ 1122 w 3392"/>
                <a:gd name="T49" fmla="*/ 2317 h 3010"/>
                <a:gd name="T50" fmla="*/ 1128 w 3392"/>
                <a:gd name="T51" fmla="*/ 2069 h 3010"/>
                <a:gd name="T52" fmla="*/ 1145 w 3392"/>
                <a:gd name="T53" fmla="*/ 1880 h 3010"/>
                <a:gd name="T54" fmla="*/ 1164 w 3392"/>
                <a:gd name="T55" fmla="*/ 1832 h 3010"/>
                <a:gd name="T56" fmla="*/ 1187 w 3392"/>
                <a:gd name="T57" fmla="*/ 1794 h 3010"/>
                <a:gd name="T58" fmla="*/ 1215 w 3392"/>
                <a:gd name="T59" fmla="*/ 1763 h 3010"/>
                <a:gd name="T60" fmla="*/ 1268 w 3392"/>
                <a:gd name="T61" fmla="*/ 1722 h 3010"/>
                <a:gd name="T62" fmla="*/ 1337 w 3392"/>
                <a:gd name="T63" fmla="*/ 1695 h 3010"/>
                <a:gd name="T64" fmla="*/ 1383 w 3392"/>
                <a:gd name="T65" fmla="*/ 1671 h 3010"/>
                <a:gd name="T66" fmla="*/ 1348 w 3392"/>
                <a:gd name="T67" fmla="*/ 1602 h 3010"/>
                <a:gd name="T68" fmla="*/ 1337 w 3392"/>
                <a:gd name="T69" fmla="*/ 1548 h 3010"/>
                <a:gd name="T70" fmla="*/ 1321 w 3392"/>
                <a:gd name="T71" fmla="*/ 1534 h 3010"/>
                <a:gd name="T72" fmla="*/ 1303 w 3392"/>
                <a:gd name="T73" fmla="*/ 1510 h 3010"/>
                <a:gd name="T74" fmla="*/ 1292 w 3392"/>
                <a:gd name="T75" fmla="*/ 1482 h 3010"/>
                <a:gd name="T76" fmla="*/ 946 w 3392"/>
                <a:gd name="T77" fmla="*/ 1537 h 3010"/>
                <a:gd name="T78" fmla="*/ 931 w 3392"/>
                <a:gd name="T79" fmla="*/ 1792 h 3010"/>
                <a:gd name="T80" fmla="*/ 875 w 3392"/>
                <a:gd name="T81" fmla="*/ 1902 h 3010"/>
                <a:gd name="T82" fmla="*/ 838 w 3392"/>
                <a:gd name="T83" fmla="*/ 2002 h 3010"/>
                <a:gd name="T84" fmla="*/ 750 w 3392"/>
                <a:gd name="T85" fmla="*/ 2089 h 3010"/>
                <a:gd name="T86" fmla="*/ 227 w 3392"/>
                <a:gd name="T87" fmla="*/ 2099 h 3010"/>
                <a:gd name="T88" fmla="*/ 124 w 3392"/>
                <a:gd name="T89" fmla="*/ 2030 h 3010"/>
                <a:gd name="T90" fmla="*/ 96 w 3392"/>
                <a:gd name="T91" fmla="*/ 1921 h 3010"/>
                <a:gd name="T92" fmla="*/ 23 w 3392"/>
                <a:gd name="T93" fmla="*/ 1823 h 3010"/>
                <a:gd name="T94" fmla="*/ 2 w 3392"/>
                <a:gd name="T95" fmla="*/ 1603 h 3010"/>
                <a:gd name="T96" fmla="*/ 1 w 3392"/>
                <a:gd name="T97" fmla="*/ 1383 h 3010"/>
                <a:gd name="T98" fmla="*/ 18 w 3392"/>
                <a:gd name="T99" fmla="*/ 1158 h 3010"/>
                <a:gd name="T100" fmla="*/ 93 w 3392"/>
                <a:gd name="T101" fmla="*/ 1040 h 3010"/>
                <a:gd name="T102" fmla="*/ 194 w 3392"/>
                <a:gd name="T103" fmla="*/ 986 h 3010"/>
                <a:gd name="T104" fmla="*/ 189 w 3392"/>
                <a:gd name="T105" fmla="*/ 953 h 3010"/>
                <a:gd name="T106" fmla="*/ 146 w 3392"/>
                <a:gd name="T107" fmla="*/ 863 h 3010"/>
                <a:gd name="T108" fmla="*/ 137 w 3392"/>
                <a:gd name="T109" fmla="*/ 752 h 3010"/>
                <a:gd name="T110" fmla="*/ 181 w 3392"/>
                <a:gd name="T111" fmla="*/ 631 h 3010"/>
                <a:gd name="T112" fmla="*/ 241 w 3392"/>
                <a:gd name="T113" fmla="*/ 515 h 3010"/>
                <a:gd name="T114" fmla="*/ 344 w 3392"/>
                <a:gd name="T115" fmla="*/ 455 h 3010"/>
                <a:gd name="T116" fmla="*/ 453 w 3392"/>
                <a:gd name="T117" fmla="*/ 444 h 3010"/>
                <a:gd name="T118" fmla="*/ 486 w 3392"/>
                <a:gd name="T119" fmla="*/ 78 h 3010"/>
                <a:gd name="T120" fmla="*/ 602 w 3392"/>
                <a:gd name="T121" fmla="*/ 4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92" h="3010">
                  <a:moveTo>
                    <a:pt x="639" y="0"/>
                  </a:moveTo>
                  <a:lnTo>
                    <a:pt x="1854" y="0"/>
                  </a:lnTo>
                  <a:lnTo>
                    <a:pt x="1892" y="4"/>
                  </a:lnTo>
                  <a:lnTo>
                    <a:pt x="1927" y="13"/>
                  </a:lnTo>
                  <a:lnTo>
                    <a:pt x="1958" y="30"/>
                  </a:lnTo>
                  <a:lnTo>
                    <a:pt x="1986" y="51"/>
                  </a:lnTo>
                  <a:lnTo>
                    <a:pt x="2008" y="78"/>
                  </a:lnTo>
                  <a:lnTo>
                    <a:pt x="2026" y="108"/>
                  </a:lnTo>
                  <a:lnTo>
                    <a:pt x="2037" y="140"/>
                  </a:lnTo>
                  <a:lnTo>
                    <a:pt x="2041" y="177"/>
                  </a:lnTo>
                  <a:lnTo>
                    <a:pt x="2041" y="421"/>
                  </a:lnTo>
                  <a:lnTo>
                    <a:pt x="2039" y="427"/>
                  </a:lnTo>
                  <a:lnTo>
                    <a:pt x="2039" y="433"/>
                  </a:lnTo>
                  <a:lnTo>
                    <a:pt x="3189" y="433"/>
                  </a:lnTo>
                  <a:lnTo>
                    <a:pt x="3226" y="435"/>
                  </a:lnTo>
                  <a:lnTo>
                    <a:pt x="3261" y="445"/>
                  </a:lnTo>
                  <a:lnTo>
                    <a:pt x="3292" y="458"/>
                  </a:lnTo>
                  <a:lnTo>
                    <a:pt x="3320" y="478"/>
                  </a:lnTo>
                  <a:lnTo>
                    <a:pt x="3345" y="501"/>
                  </a:lnTo>
                  <a:lnTo>
                    <a:pt x="3365" y="527"/>
                  </a:lnTo>
                  <a:lnTo>
                    <a:pt x="3380" y="558"/>
                  </a:lnTo>
                  <a:lnTo>
                    <a:pt x="3390" y="590"/>
                  </a:lnTo>
                  <a:lnTo>
                    <a:pt x="3392" y="624"/>
                  </a:lnTo>
                  <a:lnTo>
                    <a:pt x="3392" y="1683"/>
                  </a:lnTo>
                  <a:lnTo>
                    <a:pt x="3390" y="1718"/>
                  </a:lnTo>
                  <a:lnTo>
                    <a:pt x="3380" y="1751"/>
                  </a:lnTo>
                  <a:lnTo>
                    <a:pt x="3365" y="1780"/>
                  </a:lnTo>
                  <a:lnTo>
                    <a:pt x="3345" y="1807"/>
                  </a:lnTo>
                  <a:lnTo>
                    <a:pt x="3320" y="1830"/>
                  </a:lnTo>
                  <a:lnTo>
                    <a:pt x="3292" y="1849"/>
                  </a:lnTo>
                  <a:lnTo>
                    <a:pt x="3261" y="1863"/>
                  </a:lnTo>
                  <a:lnTo>
                    <a:pt x="3226" y="1872"/>
                  </a:lnTo>
                  <a:lnTo>
                    <a:pt x="3189" y="1875"/>
                  </a:lnTo>
                  <a:lnTo>
                    <a:pt x="2731" y="1875"/>
                  </a:lnTo>
                  <a:lnTo>
                    <a:pt x="2731" y="1888"/>
                  </a:lnTo>
                  <a:lnTo>
                    <a:pt x="2764" y="1892"/>
                  </a:lnTo>
                  <a:lnTo>
                    <a:pt x="2795" y="1903"/>
                  </a:lnTo>
                  <a:lnTo>
                    <a:pt x="2823" y="1920"/>
                  </a:lnTo>
                  <a:lnTo>
                    <a:pt x="2847" y="1942"/>
                  </a:lnTo>
                  <a:lnTo>
                    <a:pt x="2868" y="1969"/>
                  </a:lnTo>
                  <a:lnTo>
                    <a:pt x="2882" y="1999"/>
                  </a:lnTo>
                  <a:lnTo>
                    <a:pt x="2892" y="2033"/>
                  </a:lnTo>
                  <a:lnTo>
                    <a:pt x="2895" y="2069"/>
                  </a:lnTo>
                  <a:lnTo>
                    <a:pt x="2895" y="2100"/>
                  </a:lnTo>
                  <a:lnTo>
                    <a:pt x="2893" y="2127"/>
                  </a:lnTo>
                  <a:lnTo>
                    <a:pt x="2883" y="2152"/>
                  </a:lnTo>
                  <a:lnTo>
                    <a:pt x="2870" y="2173"/>
                  </a:lnTo>
                  <a:lnTo>
                    <a:pt x="2852" y="2191"/>
                  </a:lnTo>
                  <a:lnTo>
                    <a:pt x="2830" y="2204"/>
                  </a:lnTo>
                  <a:lnTo>
                    <a:pt x="2806" y="2214"/>
                  </a:lnTo>
                  <a:lnTo>
                    <a:pt x="2779" y="2216"/>
                  </a:lnTo>
                  <a:lnTo>
                    <a:pt x="2233" y="2216"/>
                  </a:lnTo>
                  <a:lnTo>
                    <a:pt x="2233" y="2266"/>
                  </a:lnTo>
                  <a:lnTo>
                    <a:pt x="2233" y="2268"/>
                  </a:lnTo>
                  <a:lnTo>
                    <a:pt x="2233" y="2317"/>
                  </a:lnTo>
                  <a:lnTo>
                    <a:pt x="2233" y="2317"/>
                  </a:lnTo>
                  <a:lnTo>
                    <a:pt x="2230" y="2392"/>
                  </a:lnTo>
                  <a:lnTo>
                    <a:pt x="2227" y="2469"/>
                  </a:lnTo>
                  <a:lnTo>
                    <a:pt x="2226" y="2479"/>
                  </a:lnTo>
                  <a:lnTo>
                    <a:pt x="2223" y="2521"/>
                  </a:lnTo>
                  <a:lnTo>
                    <a:pt x="2222" y="2536"/>
                  </a:lnTo>
                  <a:lnTo>
                    <a:pt x="2218" y="2579"/>
                  </a:lnTo>
                  <a:lnTo>
                    <a:pt x="2217" y="2592"/>
                  </a:lnTo>
                  <a:lnTo>
                    <a:pt x="2212" y="2652"/>
                  </a:lnTo>
                  <a:lnTo>
                    <a:pt x="2206" y="2683"/>
                  </a:lnTo>
                  <a:lnTo>
                    <a:pt x="2197" y="2711"/>
                  </a:lnTo>
                  <a:lnTo>
                    <a:pt x="2181" y="2738"/>
                  </a:lnTo>
                  <a:lnTo>
                    <a:pt x="2163" y="2762"/>
                  </a:lnTo>
                  <a:lnTo>
                    <a:pt x="2140" y="2782"/>
                  </a:lnTo>
                  <a:lnTo>
                    <a:pt x="2114" y="2799"/>
                  </a:lnTo>
                  <a:lnTo>
                    <a:pt x="2114" y="2834"/>
                  </a:lnTo>
                  <a:lnTo>
                    <a:pt x="2111" y="2871"/>
                  </a:lnTo>
                  <a:lnTo>
                    <a:pt x="2101" y="2903"/>
                  </a:lnTo>
                  <a:lnTo>
                    <a:pt x="2084" y="2932"/>
                  </a:lnTo>
                  <a:lnTo>
                    <a:pt x="2064" y="2959"/>
                  </a:lnTo>
                  <a:lnTo>
                    <a:pt x="2037" y="2979"/>
                  </a:lnTo>
                  <a:lnTo>
                    <a:pt x="2008" y="2996"/>
                  </a:lnTo>
                  <a:lnTo>
                    <a:pt x="1975" y="3006"/>
                  </a:lnTo>
                  <a:lnTo>
                    <a:pt x="1940" y="3010"/>
                  </a:lnTo>
                  <a:lnTo>
                    <a:pt x="1415" y="3010"/>
                  </a:lnTo>
                  <a:lnTo>
                    <a:pt x="1380" y="3006"/>
                  </a:lnTo>
                  <a:lnTo>
                    <a:pt x="1348" y="2996"/>
                  </a:lnTo>
                  <a:lnTo>
                    <a:pt x="1318" y="2979"/>
                  </a:lnTo>
                  <a:lnTo>
                    <a:pt x="1292" y="2959"/>
                  </a:lnTo>
                  <a:lnTo>
                    <a:pt x="1270" y="2932"/>
                  </a:lnTo>
                  <a:lnTo>
                    <a:pt x="1255" y="2903"/>
                  </a:lnTo>
                  <a:lnTo>
                    <a:pt x="1244" y="2871"/>
                  </a:lnTo>
                  <a:lnTo>
                    <a:pt x="1240" y="2834"/>
                  </a:lnTo>
                  <a:lnTo>
                    <a:pt x="1240" y="2799"/>
                  </a:lnTo>
                  <a:lnTo>
                    <a:pt x="1215" y="2782"/>
                  </a:lnTo>
                  <a:lnTo>
                    <a:pt x="1193" y="2762"/>
                  </a:lnTo>
                  <a:lnTo>
                    <a:pt x="1174" y="2738"/>
                  </a:lnTo>
                  <a:lnTo>
                    <a:pt x="1159" y="2712"/>
                  </a:lnTo>
                  <a:lnTo>
                    <a:pt x="1148" y="2683"/>
                  </a:lnTo>
                  <a:lnTo>
                    <a:pt x="1142" y="2652"/>
                  </a:lnTo>
                  <a:lnTo>
                    <a:pt x="1136" y="2577"/>
                  </a:lnTo>
                  <a:lnTo>
                    <a:pt x="1130" y="2507"/>
                  </a:lnTo>
                  <a:lnTo>
                    <a:pt x="1127" y="2440"/>
                  </a:lnTo>
                  <a:lnTo>
                    <a:pt x="1124" y="2378"/>
                  </a:lnTo>
                  <a:lnTo>
                    <a:pt x="1122" y="2317"/>
                  </a:lnTo>
                  <a:lnTo>
                    <a:pt x="1122" y="2258"/>
                  </a:lnTo>
                  <a:lnTo>
                    <a:pt x="1123" y="2197"/>
                  </a:lnTo>
                  <a:lnTo>
                    <a:pt x="1124" y="2134"/>
                  </a:lnTo>
                  <a:lnTo>
                    <a:pt x="1128" y="2069"/>
                  </a:lnTo>
                  <a:lnTo>
                    <a:pt x="1131" y="1999"/>
                  </a:lnTo>
                  <a:lnTo>
                    <a:pt x="1137" y="1923"/>
                  </a:lnTo>
                  <a:lnTo>
                    <a:pt x="1140" y="1901"/>
                  </a:lnTo>
                  <a:lnTo>
                    <a:pt x="1145" y="1880"/>
                  </a:lnTo>
                  <a:lnTo>
                    <a:pt x="1147" y="1873"/>
                  </a:lnTo>
                  <a:lnTo>
                    <a:pt x="1149" y="1866"/>
                  </a:lnTo>
                  <a:lnTo>
                    <a:pt x="1159" y="1840"/>
                  </a:lnTo>
                  <a:lnTo>
                    <a:pt x="1164" y="1832"/>
                  </a:lnTo>
                  <a:lnTo>
                    <a:pt x="1169" y="1823"/>
                  </a:lnTo>
                  <a:lnTo>
                    <a:pt x="1175" y="1814"/>
                  </a:lnTo>
                  <a:lnTo>
                    <a:pt x="1180" y="1804"/>
                  </a:lnTo>
                  <a:lnTo>
                    <a:pt x="1187" y="1794"/>
                  </a:lnTo>
                  <a:lnTo>
                    <a:pt x="1194" y="1786"/>
                  </a:lnTo>
                  <a:lnTo>
                    <a:pt x="1200" y="1779"/>
                  </a:lnTo>
                  <a:lnTo>
                    <a:pt x="1206" y="1771"/>
                  </a:lnTo>
                  <a:lnTo>
                    <a:pt x="1215" y="1763"/>
                  </a:lnTo>
                  <a:lnTo>
                    <a:pt x="1224" y="1755"/>
                  </a:lnTo>
                  <a:lnTo>
                    <a:pt x="1235" y="1745"/>
                  </a:lnTo>
                  <a:lnTo>
                    <a:pt x="1258" y="1728"/>
                  </a:lnTo>
                  <a:lnTo>
                    <a:pt x="1268" y="1722"/>
                  </a:lnTo>
                  <a:lnTo>
                    <a:pt x="1296" y="1709"/>
                  </a:lnTo>
                  <a:lnTo>
                    <a:pt x="1303" y="1705"/>
                  </a:lnTo>
                  <a:lnTo>
                    <a:pt x="1337" y="1695"/>
                  </a:lnTo>
                  <a:lnTo>
                    <a:pt x="1337" y="1695"/>
                  </a:lnTo>
                  <a:lnTo>
                    <a:pt x="1348" y="1687"/>
                  </a:lnTo>
                  <a:lnTo>
                    <a:pt x="1367" y="1677"/>
                  </a:lnTo>
                  <a:lnTo>
                    <a:pt x="1374" y="1674"/>
                  </a:lnTo>
                  <a:lnTo>
                    <a:pt x="1383" y="1671"/>
                  </a:lnTo>
                  <a:lnTo>
                    <a:pt x="1383" y="1671"/>
                  </a:lnTo>
                  <a:lnTo>
                    <a:pt x="1360" y="1630"/>
                  </a:lnTo>
                  <a:lnTo>
                    <a:pt x="1357" y="1624"/>
                  </a:lnTo>
                  <a:lnTo>
                    <a:pt x="1348" y="1602"/>
                  </a:lnTo>
                  <a:lnTo>
                    <a:pt x="1341" y="1580"/>
                  </a:lnTo>
                  <a:lnTo>
                    <a:pt x="1338" y="1571"/>
                  </a:lnTo>
                  <a:lnTo>
                    <a:pt x="1337" y="1561"/>
                  </a:lnTo>
                  <a:lnTo>
                    <a:pt x="1337" y="1548"/>
                  </a:lnTo>
                  <a:lnTo>
                    <a:pt x="1337" y="1548"/>
                  </a:lnTo>
                  <a:lnTo>
                    <a:pt x="1328" y="1542"/>
                  </a:lnTo>
                  <a:lnTo>
                    <a:pt x="1321" y="1534"/>
                  </a:lnTo>
                  <a:lnTo>
                    <a:pt x="1321" y="1534"/>
                  </a:lnTo>
                  <a:lnTo>
                    <a:pt x="1315" y="1527"/>
                  </a:lnTo>
                  <a:lnTo>
                    <a:pt x="1309" y="1520"/>
                  </a:lnTo>
                  <a:lnTo>
                    <a:pt x="1309" y="1519"/>
                  </a:lnTo>
                  <a:lnTo>
                    <a:pt x="1303" y="1510"/>
                  </a:lnTo>
                  <a:lnTo>
                    <a:pt x="1299" y="1502"/>
                  </a:lnTo>
                  <a:lnTo>
                    <a:pt x="1299" y="1502"/>
                  </a:lnTo>
                  <a:lnTo>
                    <a:pt x="1295" y="1492"/>
                  </a:lnTo>
                  <a:lnTo>
                    <a:pt x="1292" y="1482"/>
                  </a:lnTo>
                  <a:lnTo>
                    <a:pt x="1292" y="1482"/>
                  </a:lnTo>
                  <a:lnTo>
                    <a:pt x="971" y="1482"/>
                  </a:lnTo>
                  <a:lnTo>
                    <a:pt x="948" y="1480"/>
                  </a:lnTo>
                  <a:lnTo>
                    <a:pt x="946" y="1537"/>
                  </a:lnTo>
                  <a:lnTo>
                    <a:pt x="945" y="1595"/>
                  </a:lnTo>
                  <a:lnTo>
                    <a:pt x="942" y="1655"/>
                  </a:lnTo>
                  <a:lnTo>
                    <a:pt x="937" y="1721"/>
                  </a:lnTo>
                  <a:lnTo>
                    <a:pt x="931" y="1792"/>
                  </a:lnTo>
                  <a:lnTo>
                    <a:pt x="925" y="1823"/>
                  </a:lnTo>
                  <a:lnTo>
                    <a:pt x="913" y="1852"/>
                  </a:lnTo>
                  <a:lnTo>
                    <a:pt x="897" y="1879"/>
                  </a:lnTo>
                  <a:lnTo>
                    <a:pt x="875" y="1902"/>
                  </a:lnTo>
                  <a:lnTo>
                    <a:pt x="851" y="1921"/>
                  </a:lnTo>
                  <a:lnTo>
                    <a:pt x="851" y="1938"/>
                  </a:lnTo>
                  <a:lnTo>
                    <a:pt x="847" y="1972"/>
                  </a:lnTo>
                  <a:lnTo>
                    <a:pt x="838" y="2002"/>
                  </a:lnTo>
                  <a:lnTo>
                    <a:pt x="823" y="2030"/>
                  </a:lnTo>
                  <a:lnTo>
                    <a:pt x="802" y="2054"/>
                  </a:lnTo>
                  <a:lnTo>
                    <a:pt x="778" y="2075"/>
                  </a:lnTo>
                  <a:lnTo>
                    <a:pt x="750" y="2089"/>
                  </a:lnTo>
                  <a:lnTo>
                    <a:pt x="720" y="2099"/>
                  </a:lnTo>
                  <a:lnTo>
                    <a:pt x="686" y="2103"/>
                  </a:lnTo>
                  <a:lnTo>
                    <a:pt x="260" y="2103"/>
                  </a:lnTo>
                  <a:lnTo>
                    <a:pt x="227" y="2099"/>
                  </a:lnTo>
                  <a:lnTo>
                    <a:pt x="197" y="2089"/>
                  </a:lnTo>
                  <a:lnTo>
                    <a:pt x="169" y="2075"/>
                  </a:lnTo>
                  <a:lnTo>
                    <a:pt x="145" y="2054"/>
                  </a:lnTo>
                  <a:lnTo>
                    <a:pt x="124" y="2030"/>
                  </a:lnTo>
                  <a:lnTo>
                    <a:pt x="110" y="2002"/>
                  </a:lnTo>
                  <a:lnTo>
                    <a:pt x="100" y="1972"/>
                  </a:lnTo>
                  <a:lnTo>
                    <a:pt x="96" y="1938"/>
                  </a:lnTo>
                  <a:lnTo>
                    <a:pt x="96" y="1921"/>
                  </a:lnTo>
                  <a:lnTo>
                    <a:pt x="71" y="1902"/>
                  </a:lnTo>
                  <a:lnTo>
                    <a:pt x="50" y="1879"/>
                  </a:lnTo>
                  <a:lnTo>
                    <a:pt x="35" y="1852"/>
                  </a:lnTo>
                  <a:lnTo>
                    <a:pt x="23" y="1823"/>
                  </a:lnTo>
                  <a:lnTo>
                    <a:pt x="17" y="1792"/>
                  </a:lnTo>
                  <a:lnTo>
                    <a:pt x="11" y="1724"/>
                  </a:lnTo>
                  <a:lnTo>
                    <a:pt x="6" y="1661"/>
                  </a:lnTo>
                  <a:lnTo>
                    <a:pt x="2" y="1603"/>
                  </a:lnTo>
                  <a:lnTo>
                    <a:pt x="1" y="1548"/>
                  </a:lnTo>
                  <a:lnTo>
                    <a:pt x="0" y="1493"/>
                  </a:lnTo>
                  <a:lnTo>
                    <a:pt x="0" y="1439"/>
                  </a:lnTo>
                  <a:lnTo>
                    <a:pt x="1" y="1383"/>
                  </a:lnTo>
                  <a:lnTo>
                    <a:pt x="3" y="1325"/>
                  </a:lnTo>
                  <a:lnTo>
                    <a:pt x="7" y="1262"/>
                  </a:lnTo>
                  <a:lnTo>
                    <a:pt x="13" y="1195"/>
                  </a:lnTo>
                  <a:lnTo>
                    <a:pt x="18" y="1158"/>
                  </a:lnTo>
                  <a:lnTo>
                    <a:pt x="30" y="1125"/>
                  </a:lnTo>
                  <a:lnTo>
                    <a:pt x="47" y="1093"/>
                  </a:lnTo>
                  <a:lnTo>
                    <a:pt x="67" y="1065"/>
                  </a:lnTo>
                  <a:lnTo>
                    <a:pt x="93" y="1040"/>
                  </a:lnTo>
                  <a:lnTo>
                    <a:pt x="122" y="1018"/>
                  </a:lnTo>
                  <a:lnTo>
                    <a:pt x="153" y="1002"/>
                  </a:lnTo>
                  <a:lnTo>
                    <a:pt x="187" y="990"/>
                  </a:lnTo>
                  <a:lnTo>
                    <a:pt x="194" y="986"/>
                  </a:lnTo>
                  <a:lnTo>
                    <a:pt x="203" y="981"/>
                  </a:lnTo>
                  <a:lnTo>
                    <a:pt x="203" y="981"/>
                  </a:lnTo>
                  <a:lnTo>
                    <a:pt x="189" y="954"/>
                  </a:lnTo>
                  <a:lnTo>
                    <a:pt x="189" y="953"/>
                  </a:lnTo>
                  <a:lnTo>
                    <a:pt x="179" y="924"/>
                  </a:lnTo>
                  <a:lnTo>
                    <a:pt x="175" y="902"/>
                  </a:lnTo>
                  <a:lnTo>
                    <a:pt x="158" y="884"/>
                  </a:lnTo>
                  <a:lnTo>
                    <a:pt x="146" y="863"/>
                  </a:lnTo>
                  <a:lnTo>
                    <a:pt x="137" y="840"/>
                  </a:lnTo>
                  <a:lnTo>
                    <a:pt x="135" y="815"/>
                  </a:lnTo>
                  <a:lnTo>
                    <a:pt x="135" y="774"/>
                  </a:lnTo>
                  <a:lnTo>
                    <a:pt x="137" y="752"/>
                  </a:lnTo>
                  <a:lnTo>
                    <a:pt x="144" y="730"/>
                  </a:lnTo>
                  <a:lnTo>
                    <a:pt x="154" y="711"/>
                  </a:lnTo>
                  <a:lnTo>
                    <a:pt x="164" y="671"/>
                  </a:lnTo>
                  <a:lnTo>
                    <a:pt x="181" y="631"/>
                  </a:lnTo>
                  <a:lnTo>
                    <a:pt x="204" y="591"/>
                  </a:lnTo>
                  <a:lnTo>
                    <a:pt x="211" y="567"/>
                  </a:lnTo>
                  <a:lnTo>
                    <a:pt x="225" y="539"/>
                  </a:lnTo>
                  <a:lnTo>
                    <a:pt x="241" y="515"/>
                  </a:lnTo>
                  <a:lnTo>
                    <a:pt x="263" y="495"/>
                  </a:lnTo>
                  <a:lnTo>
                    <a:pt x="287" y="477"/>
                  </a:lnTo>
                  <a:lnTo>
                    <a:pt x="315" y="463"/>
                  </a:lnTo>
                  <a:lnTo>
                    <a:pt x="344" y="455"/>
                  </a:lnTo>
                  <a:lnTo>
                    <a:pt x="376" y="449"/>
                  </a:lnTo>
                  <a:lnTo>
                    <a:pt x="411" y="445"/>
                  </a:lnTo>
                  <a:lnTo>
                    <a:pt x="449" y="444"/>
                  </a:lnTo>
                  <a:lnTo>
                    <a:pt x="453" y="444"/>
                  </a:lnTo>
                  <a:lnTo>
                    <a:pt x="453" y="177"/>
                  </a:lnTo>
                  <a:lnTo>
                    <a:pt x="458" y="140"/>
                  </a:lnTo>
                  <a:lnTo>
                    <a:pt x="469" y="108"/>
                  </a:lnTo>
                  <a:lnTo>
                    <a:pt x="486" y="78"/>
                  </a:lnTo>
                  <a:lnTo>
                    <a:pt x="509" y="51"/>
                  </a:lnTo>
                  <a:lnTo>
                    <a:pt x="535" y="30"/>
                  </a:lnTo>
                  <a:lnTo>
                    <a:pt x="568" y="13"/>
                  </a:lnTo>
                  <a:lnTo>
                    <a:pt x="602" y="4"/>
                  </a:lnTo>
                  <a:lnTo>
                    <a:pt x="639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6"/>
            <p:cNvSpPr>
              <a:spLocks noEditPoints="1"/>
            </p:cNvSpPr>
            <p:nvPr/>
          </p:nvSpPr>
          <p:spPr bwMode="auto">
            <a:xfrm>
              <a:off x="3435511" y="4966222"/>
              <a:ext cx="433714" cy="503108"/>
            </a:xfrm>
            <a:custGeom>
              <a:avLst/>
              <a:gdLst>
                <a:gd name="T0" fmla="*/ 1750 w 2003"/>
                <a:gd name="T1" fmla="*/ 1227 h 2324"/>
                <a:gd name="T2" fmla="*/ 1955 w 2003"/>
                <a:gd name="T3" fmla="*/ 1286 h 2324"/>
                <a:gd name="T4" fmla="*/ 2001 w 2003"/>
                <a:gd name="T5" fmla="*/ 1568 h 2324"/>
                <a:gd name="T6" fmla="*/ 1993 w 2003"/>
                <a:gd name="T7" fmla="*/ 1929 h 2324"/>
                <a:gd name="T8" fmla="*/ 1936 w 2003"/>
                <a:gd name="T9" fmla="*/ 2131 h 2324"/>
                <a:gd name="T10" fmla="*/ 1892 w 2003"/>
                <a:gd name="T11" fmla="*/ 2141 h 2324"/>
                <a:gd name="T12" fmla="*/ 1843 w 2003"/>
                <a:gd name="T13" fmla="*/ 2321 h 2324"/>
                <a:gd name="T14" fmla="*/ 1244 w 2003"/>
                <a:gd name="T15" fmla="*/ 2284 h 2324"/>
                <a:gd name="T16" fmla="*/ 1226 w 2003"/>
                <a:gd name="T17" fmla="*/ 2137 h 2324"/>
                <a:gd name="T18" fmla="*/ 1148 w 2003"/>
                <a:gd name="T19" fmla="*/ 2090 h 2324"/>
                <a:gd name="T20" fmla="*/ 1123 w 2003"/>
                <a:gd name="T21" fmla="*/ 1746 h 2324"/>
                <a:gd name="T22" fmla="*/ 1137 w 2003"/>
                <a:gd name="T23" fmla="*/ 1362 h 2324"/>
                <a:gd name="T24" fmla="*/ 1240 w 2003"/>
                <a:gd name="T25" fmla="*/ 1239 h 2324"/>
                <a:gd name="T26" fmla="*/ 1495 w 2003"/>
                <a:gd name="T27" fmla="*/ 1221 h 2324"/>
                <a:gd name="T28" fmla="*/ 1670 w 2003"/>
                <a:gd name="T29" fmla="*/ 908 h 2324"/>
                <a:gd name="T30" fmla="*/ 1770 w 2003"/>
                <a:gd name="T31" fmla="*/ 955 h 2324"/>
                <a:gd name="T32" fmla="*/ 1737 w 2003"/>
                <a:gd name="T33" fmla="*/ 1065 h 2324"/>
                <a:gd name="T34" fmla="*/ 1579 w 2003"/>
                <a:gd name="T35" fmla="*/ 1107 h 2324"/>
                <a:gd name="T36" fmla="*/ 1436 w 2003"/>
                <a:gd name="T37" fmla="*/ 1108 h 2324"/>
                <a:gd name="T38" fmla="*/ 1345 w 2003"/>
                <a:gd name="T39" fmla="*/ 964 h 2324"/>
                <a:gd name="T40" fmla="*/ 1406 w 2003"/>
                <a:gd name="T41" fmla="*/ 917 h 2324"/>
                <a:gd name="T42" fmla="*/ 1568 w 2003"/>
                <a:gd name="T43" fmla="*/ 584 h 2324"/>
                <a:gd name="T44" fmla="*/ 1747 w 2003"/>
                <a:gd name="T45" fmla="*/ 648 h 2324"/>
                <a:gd name="T46" fmla="*/ 1811 w 2003"/>
                <a:gd name="T47" fmla="*/ 769 h 2324"/>
                <a:gd name="T48" fmla="*/ 1808 w 2003"/>
                <a:gd name="T49" fmla="*/ 890 h 2324"/>
                <a:gd name="T50" fmla="*/ 1718 w 2003"/>
                <a:gd name="T51" fmla="*/ 810 h 2324"/>
                <a:gd name="T52" fmla="*/ 1576 w 2003"/>
                <a:gd name="T53" fmla="*/ 799 h 2324"/>
                <a:gd name="T54" fmla="*/ 1450 w 2003"/>
                <a:gd name="T55" fmla="*/ 804 h 2324"/>
                <a:gd name="T56" fmla="*/ 1331 w 2003"/>
                <a:gd name="T57" fmla="*/ 859 h 2324"/>
                <a:gd name="T58" fmla="*/ 1308 w 2003"/>
                <a:gd name="T59" fmla="*/ 802 h 2324"/>
                <a:gd name="T60" fmla="*/ 1350 w 2003"/>
                <a:gd name="T61" fmla="*/ 689 h 2324"/>
                <a:gd name="T62" fmla="*/ 1492 w 2003"/>
                <a:gd name="T63" fmla="*/ 592 h 2324"/>
                <a:gd name="T64" fmla="*/ 459 w 2003"/>
                <a:gd name="T65" fmla="*/ 521 h 2324"/>
                <a:gd name="T66" fmla="*/ 669 w 2003"/>
                <a:gd name="T67" fmla="*/ 563 h 2324"/>
                <a:gd name="T68" fmla="*/ 715 w 2003"/>
                <a:gd name="T69" fmla="*/ 817 h 2324"/>
                <a:gd name="T70" fmla="*/ 706 w 2003"/>
                <a:gd name="T71" fmla="*/ 1145 h 2324"/>
                <a:gd name="T72" fmla="*/ 638 w 2003"/>
                <a:gd name="T73" fmla="*/ 1264 h 2324"/>
                <a:gd name="T74" fmla="*/ 620 w 2003"/>
                <a:gd name="T75" fmla="*/ 1368 h 2324"/>
                <a:gd name="T76" fmla="*/ 145 w 2003"/>
                <a:gd name="T77" fmla="*/ 1417 h 2324"/>
                <a:gd name="T78" fmla="*/ 97 w 2003"/>
                <a:gd name="T79" fmla="*/ 1269 h 2324"/>
                <a:gd name="T80" fmla="*/ 70 w 2003"/>
                <a:gd name="T81" fmla="*/ 1263 h 2324"/>
                <a:gd name="T82" fmla="*/ 7 w 2003"/>
                <a:gd name="T83" fmla="*/ 1084 h 2324"/>
                <a:gd name="T84" fmla="*/ 4 w 2003"/>
                <a:gd name="T85" fmla="*/ 760 h 2324"/>
                <a:gd name="T86" fmla="*/ 68 w 2003"/>
                <a:gd name="T87" fmla="*/ 546 h 2324"/>
                <a:gd name="T88" fmla="*/ 295 w 2003"/>
                <a:gd name="T89" fmla="*/ 518 h 2324"/>
                <a:gd name="T90" fmla="*/ 447 w 2003"/>
                <a:gd name="T91" fmla="*/ 264 h 2324"/>
                <a:gd name="T92" fmla="*/ 532 w 2003"/>
                <a:gd name="T93" fmla="*/ 307 h 2324"/>
                <a:gd name="T94" fmla="*/ 459 w 2003"/>
                <a:gd name="T95" fmla="*/ 428 h 2324"/>
                <a:gd name="T96" fmla="*/ 343 w 2003"/>
                <a:gd name="T97" fmla="*/ 426 h 2324"/>
                <a:gd name="T98" fmla="*/ 205 w 2003"/>
                <a:gd name="T99" fmla="*/ 382 h 2324"/>
                <a:gd name="T100" fmla="*/ 199 w 2003"/>
                <a:gd name="T101" fmla="*/ 291 h 2324"/>
                <a:gd name="T102" fmla="*/ 324 w 2003"/>
                <a:gd name="T103" fmla="*/ 261 h 2324"/>
                <a:gd name="T104" fmla="*/ 477 w 2003"/>
                <a:gd name="T105" fmla="*/ 29 h 2324"/>
                <a:gd name="T106" fmla="*/ 556 w 2003"/>
                <a:gd name="T107" fmla="*/ 130 h 2324"/>
                <a:gd name="T108" fmla="*/ 579 w 2003"/>
                <a:gd name="T109" fmla="*/ 245 h 2324"/>
                <a:gd name="T110" fmla="*/ 498 w 2003"/>
                <a:gd name="T111" fmla="*/ 188 h 2324"/>
                <a:gd name="T112" fmla="*/ 372 w 2003"/>
                <a:gd name="T113" fmla="*/ 175 h 2324"/>
                <a:gd name="T114" fmla="*/ 252 w 2003"/>
                <a:gd name="T115" fmla="*/ 180 h 2324"/>
                <a:gd name="T116" fmla="*/ 162 w 2003"/>
                <a:gd name="T117" fmla="*/ 238 h 2324"/>
                <a:gd name="T118" fmla="*/ 153 w 2003"/>
                <a:gd name="T119" fmla="*/ 162 h 2324"/>
                <a:gd name="T120" fmla="*/ 217 w 2003"/>
                <a:gd name="T121" fmla="*/ 49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03" h="2324">
                  <a:moveTo>
                    <a:pt x="1563" y="1220"/>
                  </a:moveTo>
                  <a:lnTo>
                    <a:pt x="1596" y="1220"/>
                  </a:lnTo>
                  <a:lnTo>
                    <a:pt x="1629" y="1221"/>
                  </a:lnTo>
                  <a:lnTo>
                    <a:pt x="1667" y="1222"/>
                  </a:lnTo>
                  <a:lnTo>
                    <a:pt x="1707" y="1224"/>
                  </a:lnTo>
                  <a:lnTo>
                    <a:pt x="1750" y="1227"/>
                  </a:lnTo>
                  <a:lnTo>
                    <a:pt x="1801" y="1230"/>
                  </a:lnTo>
                  <a:lnTo>
                    <a:pt x="1858" y="1234"/>
                  </a:lnTo>
                  <a:lnTo>
                    <a:pt x="1886" y="1239"/>
                  </a:lnTo>
                  <a:lnTo>
                    <a:pt x="1911" y="1250"/>
                  </a:lnTo>
                  <a:lnTo>
                    <a:pt x="1934" y="1266"/>
                  </a:lnTo>
                  <a:lnTo>
                    <a:pt x="1955" y="1286"/>
                  </a:lnTo>
                  <a:lnTo>
                    <a:pt x="1970" y="1309"/>
                  </a:lnTo>
                  <a:lnTo>
                    <a:pt x="1981" y="1334"/>
                  </a:lnTo>
                  <a:lnTo>
                    <a:pt x="1987" y="1362"/>
                  </a:lnTo>
                  <a:lnTo>
                    <a:pt x="1992" y="1436"/>
                  </a:lnTo>
                  <a:lnTo>
                    <a:pt x="1997" y="1505"/>
                  </a:lnTo>
                  <a:lnTo>
                    <a:pt x="2001" y="1568"/>
                  </a:lnTo>
                  <a:lnTo>
                    <a:pt x="2002" y="1628"/>
                  </a:lnTo>
                  <a:lnTo>
                    <a:pt x="2003" y="1688"/>
                  </a:lnTo>
                  <a:lnTo>
                    <a:pt x="2002" y="1746"/>
                  </a:lnTo>
                  <a:lnTo>
                    <a:pt x="2001" y="1805"/>
                  </a:lnTo>
                  <a:lnTo>
                    <a:pt x="1998" y="1865"/>
                  </a:lnTo>
                  <a:lnTo>
                    <a:pt x="1993" y="1929"/>
                  </a:lnTo>
                  <a:lnTo>
                    <a:pt x="1988" y="1997"/>
                  </a:lnTo>
                  <a:lnTo>
                    <a:pt x="1982" y="2071"/>
                  </a:lnTo>
                  <a:lnTo>
                    <a:pt x="1978" y="2090"/>
                  </a:lnTo>
                  <a:lnTo>
                    <a:pt x="1967" y="2107"/>
                  </a:lnTo>
                  <a:lnTo>
                    <a:pt x="1953" y="2122"/>
                  </a:lnTo>
                  <a:lnTo>
                    <a:pt x="1936" y="2131"/>
                  </a:lnTo>
                  <a:lnTo>
                    <a:pt x="1917" y="2135"/>
                  </a:lnTo>
                  <a:lnTo>
                    <a:pt x="1905" y="2136"/>
                  </a:lnTo>
                  <a:lnTo>
                    <a:pt x="1899" y="2137"/>
                  </a:lnTo>
                  <a:lnTo>
                    <a:pt x="1897" y="2139"/>
                  </a:lnTo>
                  <a:lnTo>
                    <a:pt x="1895" y="2140"/>
                  </a:lnTo>
                  <a:lnTo>
                    <a:pt x="1892" y="2141"/>
                  </a:lnTo>
                  <a:lnTo>
                    <a:pt x="1883" y="2142"/>
                  </a:lnTo>
                  <a:lnTo>
                    <a:pt x="1883" y="2264"/>
                  </a:lnTo>
                  <a:lnTo>
                    <a:pt x="1881" y="2284"/>
                  </a:lnTo>
                  <a:lnTo>
                    <a:pt x="1872" y="2299"/>
                  </a:lnTo>
                  <a:lnTo>
                    <a:pt x="1859" y="2313"/>
                  </a:lnTo>
                  <a:lnTo>
                    <a:pt x="1843" y="2321"/>
                  </a:lnTo>
                  <a:lnTo>
                    <a:pt x="1825" y="2324"/>
                  </a:lnTo>
                  <a:lnTo>
                    <a:pt x="1300" y="2324"/>
                  </a:lnTo>
                  <a:lnTo>
                    <a:pt x="1281" y="2321"/>
                  </a:lnTo>
                  <a:lnTo>
                    <a:pt x="1265" y="2313"/>
                  </a:lnTo>
                  <a:lnTo>
                    <a:pt x="1252" y="2299"/>
                  </a:lnTo>
                  <a:lnTo>
                    <a:pt x="1244" y="2284"/>
                  </a:lnTo>
                  <a:lnTo>
                    <a:pt x="1241" y="2264"/>
                  </a:lnTo>
                  <a:lnTo>
                    <a:pt x="1241" y="2142"/>
                  </a:lnTo>
                  <a:lnTo>
                    <a:pt x="1233" y="2141"/>
                  </a:lnTo>
                  <a:lnTo>
                    <a:pt x="1229" y="2140"/>
                  </a:lnTo>
                  <a:lnTo>
                    <a:pt x="1228" y="2139"/>
                  </a:lnTo>
                  <a:lnTo>
                    <a:pt x="1226" y="2137"/>
                  </a:lnTo>
                  <a:lnTo>
                    <a:pt x="1219" y="2136"/>
                  </a:lnTo>
                  <a:lnTo>
                    <a:pt x="1207" y="2135"/>
                  </a:lnTo>
                  <a:lnTo>
                    <a:pt x="1189" y="2131"/>
                  </a:lnTo>
                  <a:lnTo>
                    <a:pt x="1172" y="2122"/>
                  </a:lnTo>
                  <a:lnTo>
                    <a:pt x="1158" y="2107"/>
                  </a:lnTo>
                  <a:lnTo>
                    <a:pt x="1148" y="2090"/>
                  </a:lnTo>
                  <a:lnTo>
                    <a:pt x="1143" y="2071"/>
                  </a:lnTo>
                  <a:lnTo>
                    <a:pt x="1136" y="1997"/>
                  </a:lnTo>
                  <a:lnTo>
                    <a:pt x="1131" y="1929"/>
                  </a:lnTo>
                  <a:lnTo>
                    <a:pt x="1128" y="1865"/>
                  </a:lnTo>
                  <a:lnTo>
                    <a:pt x="1124" y="1805"/>
                  </a:lnTo>
                  <a:lnTo>
                    <a:pt x="1123" y="1746"/>
                  </a:lnTo>
                  <a:lnTo>
                    <a:pt x="1123" y="1688"/>
                  </a:lnTo>
                  <a:lnTo>
                    <a:pt x="1123" y="1628"/>
                  </a:lnTo>
                  <a:lnTo>
                    <a:pt x="1125" y="1568"/>
                  </a:lnTo>
                  <a:lnTo>
                    <a:pt x="1128" y="1505"/>
                  </a:lnTo>
                  <a:lnTo>
                    <a:pt x="1132" y="1436"/>
                  </a:lnTo>
                  <a:lnTo>
                    <a:pt x="1137" y="1362"/>
                  </a:lnTo>
                  <a:lnTo>
                    <a:pt x="1143" y="1334"/>
                  </a:lnTo>
                  <a:lnTo>
                    <a:pt x="1154" y="1309"/>
                  </a:lnTo>
                  <a:lnTo>
                    <a:pt x="1170" y="1286"/>
                  </a:lnTo>
                  <a:lnTo>
                    <a:pt x="1190" y="1266"/>
                  </a:lnTo>
                  <a:lnTo>
                    <a:pt x="1213" y="1250"/>
                  </a:lnTo>
                  <a:lnTo>
                    <a:pt x="1240" y="1239"/>
                  </a:lnTo>
                  <a:lnTo>
                    <a:pt x="1267" y="1234"/>
                  </a:lnTo>
                  <a:lnTo>
                    <a:pt x="1323" y="1230"/>
                  </a:lnTo>
                  <a:lnTo>
                    <a:pt x="1374" y="1227"/>
                  </a:lnTo>
                  <a:lnTo>
                    <a:pt x="1419" y="1224"/>
                  </a:lnTo>
                  <a:lnTo>
                    <a:pt x="1459" y="1222"/>
                  </a:lnTo>
                  <a:lnTo>
                    <a:pt x="1495" y="1221"/>
                  </a:lnTo>
                  <a:lnTo>
                    <a:pt x="1529" y="1220"/>
                  </a:lnTo>
                  <a:lnTo>
                    <a:pt x="1563" y="1220"/>
                  </a:lnTo>
                  <a:close/>
                  <a:moveTo>
                    <a:pt x="1560" y="903"/>
                  </a:moveTo>
                  <a:lnTo>
                    <a:pt x="1602" y="903"/>
                  </a:lnTo>
                  <a:lnTo>
                    <a:pt x="1639" y="905"/>
                  </a:lnTo>
                  <a:lnTo>
                    <a:pt x="1670" y="908"/>
                  </a:lnTo>
                  <a:lnTo>
                    <a:pt x="1695" y="911"/>
                  </a:lnTo>
                  <a:lnTo>
                    <a:pt x="1716" y="917"/>
                  </a:lnTo>
                  <a:lnTo>
                    <a:pt x="1735" y="926"/>
                  </a:lnTo>
                  <a:lnTo>
                    <a:pt x="1749" y="935"/>
                  </a:lnTo>
                  <a:lnTo>
                    <a:pt x="1761" y="946"/>
                  </a:lnTo>
                  <a:lnTo>
                    <a:pt x="1770" y="955"/>
                  </a:lnTo>
                  <a:lnTo>
                    <a:pt x="1774" y="961"/>
                  </a:lnTo>
                  <a:lnTo>
                    <a:pt x="1777" y="964"/>
                  </a:lnTo>
                  <a:lnTo>
                    <a:pt x="1785" y="978"/>
                  </a:lnTo>
                  <a:lnTo>
                    <a:pt x="1773" y="1009"/>
                  </a:lnTo>
                  <a:lnTo>
                    <a:pt x="1758" y="1038"/>
                  </a:lnTo>
                  <a:lnTo>
                    <a:pt x="1737" y="1065"/>
                  </a:lnTo>
                  <a:lnTo>
                    <a:pt x="1713" y="1089"/>
                  </a:lnTo>
                  <a:lnTo>
                    <a:pt x="1686" y="1108"/>
                  </a:lnTo>
                  <a:lnTo>
                    <a:pt x="1658" y="1108"/>
                  </a:lnTo>
                  <a:lnTo>
                    <a:pt x="1629" y="1108"/>
                  </a:lnTo>
                  <a:lnTo>
                    <a:pt x="1602" y="1107"/>
                  </a:lnTo>
                  <a:lnTo>
                    <a:pt x="1579" y="1107"/>
                  </a:lnTo>
                  <a:lnTo>
                    <a:pt x="1560" y="1107"/>
                  </a:lnTo>
                  <a:lnTo>
                    <a:pt x="1544" y="1107"/>
                  </a:lnTo>
                  <a:lnTo>
                    <a:pt x="1521" y="1107"/>
                  </a:lnTo>
                  <a:lnTo>
                    <a:pt x="1493" y="1108"/>
                  </a:lnTo>
                  <a:lnTo>
                    <a:pt x="1464" y="1108"/>
                  </a:lnTo>
                  <a:lnTo>
                    <a:pt x="1436" y="1108"/>
                  </a:lnTo>
                  <a:lnTo>
                    <a:pt x="1409" y="1089"/>
                  </a:lnTo>
                  <a:lnTo>
                    <a:pt x="1385" y="1065"/>
                  </a:lnTo>
                  <a:lnTo>
                    <a:pt x="1365" y="1038"/>
                  </a:lnTo>
                  <a:lnTo>
                    <a:pt x="1349" y="1009"/>
                  </a:lnTo>
                  <a:lnTo>
                    <a:pt x="1337" y="978"/>
                  </a:lnTo>
                  <a:lnTo>
                    <a:pt x="1345" y="964"/>
                  </a:lnTo>
                  <a:lnTo>
                    <a:pt x="1348" y="961"/>
                  </a:lnTo>
                  <a:lnTo>
                    <a:pt x="1352" y="955"/>
                  </a:lnTo>
                  <a:lnTo>
                    <a:pt x="1361" y="946"/>
                  </a:lnTo>
                  <a:lnTo>
                    <a:pt x="1373" y="935"/>
                  </a:lnTo>
                  <a:lnTo>
                    <a:pt x="1388" y="926"/>
                  </a:lnTo>
                  <a:lnTo>
                    <a:pt x="1406" y="917"/>
                  </a:lnTo>
                  <a:lnTo>
                    <a:pt x="1427" y="911"/>
                  </a:lnTo>
                  <a:lnTo>
                    <a:pt x="1452" y="908"/>
                  </a:lnTo>
                  <a:lnTo>
                    <a:pt x="1483" y="905"/>
                  </a:lnTo>
                  <a:lnTo>
                    <a:pt x="1519" y="903"/>
                  </a:lnTo>
                  <a:lnTo>
                    <a:pt x="1560" y="903"/>
                  </a:lnTo>
                  <a:close/>
                  <a:moveTo>
                    <a:pt x="1568" y="584"/>
                  </a:moveTo>
                  <a:lnTo>
                    <a:pt x="1608" y="586"/>
                  </a:lnTo>
                  <a:lnTo>
                    <a:pt x="1643" y="592"/>
                  </a:lnTo>
                  <a:lnTo>
                    <a:pt x="1674" y="602"/>
                  </a:lnTo>
                  <a:lnTo>
                    <a:pt x="1702" y="615"/>
                  </a:lnTo>
                  <a:lnTo>
                    <a:pt x="1726" y="631"/>
                  </a:lnTo>
                  <a:lnTo>
                    <a:pt x="1747" y="648"/>
                  </a:lnTo>
                  <a:lnTo>
                    <a:pt x="1764" y="667"/>
                  </a:lnTo>
                  <a:lnTo>
                    <a:pt x="1778" y="688"/>
                  </a:lnTo>
                  <a:lnTo>
                    <a:pt x="1790" y="708"/>
                  </a:lnTo>
                  <a:lnTo>
                    <a:pt x="1800" y="729"/>
                  </a:lnTo>
                  <a:lnTo>
                    <a:pt x="1806" y="749"/>
                  </a:lnTo>
                  <a:lnTo>
                    <a:pt x="1811" y="769"/>
                  </a:lnTo>
                  <a:lnTo>
                    <a:pt x="1814" y="787"/>
                  </a:lnTo>
                  <a:lnTo>
                    <a:pt x="1816" y="802"/>
                  </a:lnTo>
                  <a:lnTo>
                    <a:pt x="1814" y="816"/>
                  </a:lnTo>
                  <a:lnTo>
                    <a:pt x="1834" y="834"/>
                  </a:lnTo>
                  <a:lnTo>
                    <a:pt x="1834" y="885"/>
                  </a:lnTo>
                  <a:lnTo>
                    <a:pt x="1808" y="890"/>
                  </a:lnTo>
                  <a:lnTo>
                    <a:pt x="1801" y="875"/>
                  </a:lnTo>
                  <a:lnTo>
                    <a:pt x="1791" y="859"/>
                  </a:lnTo>
                  <a:lnTo>
                    <a:pt x="1777" y="842"/>
                  </a:lnTo>
                  <a:lnTo>
                    <a:pt x="1758" y="827"/>
                  </a:lnTo>
                  <a:lnTo>
                    <a:pt x="1733" y="815"/>
                  </a:lnTo>
                  <a:lnTo>
                    <a:pt x="1718" y="810"/>
                  </a:lnTo>
                  <a:lnTo>
                    <a:pt x="1696" y="806"/>
                  </a:lnTo>
                  <a:lnTo>
                    <a:pt x="1672" y="804"/>
                  </a:lnTo>
                  <a:lnTo>
                    <a:pt x="1646" y="801"/>
                  </a:lnTo>
                  <a:lnTo>
                    <a:pt x="1621" y="800"/>
                  </a:lnTo>
                  <a:lnTo>
                    <a:pt x="1597" y="799"/>
                  </a:lnTo>
                  <a:lnTo>
                    <a:pt x="1576" y="799"/>
                  </a:lnTo>
                  <a:lnTo>
                    <a:pt x="1560" y="799"/>
                  </a:lnTo>
                  <a:lnTo>
                    <a:pt x="1546" y="799"/>
                  </a:lnTo>
                  <a:lnTo>
                    <a:pt x="1525" y="799"/>
                  </a:lnTo>
                  <a:lnTo>
                    <a:pt x="1501" y="800"/>
                  </a:lnTo>
                  <a:lnTo>
                    <a:pt x="1476" y="801"/>
                  </a:lnTo>
                  <a:lnTo>
                    <a:pt x="1450" y="804"/>
                  </a:lnTo>
                  <a:lnTo>
                    <a:pt x="1426" y="806"/>
                  </a:lnTo>
                  <a:lnTo>
                    <a:pt x="1404" y="810"/>
                  </a:lnTo>
                  <a:lnTo>
                    <a:pt x="1389" y="815"/>
                  </a:lnTo>
                  <a:lnTo>
                    <a:pt x="1365" y="827"/>
                  </a:lnTo>
                  <a:lnTo>
                    <a:pt x="1345" y="842"/>
                  </a:lnTo>
                  <a:lnTo>
                    <a:pt x="1331" y="859"/>
                  </a:lnTo>
                  <a:lnTo>
                    <a:pt x="1320" y="875"/>
                  </a:lnTo>
                  <a:lnTo>
                    <a:pt x="1314" y="890"/>
                  </a:lnTo>
                  <a:lnTo>
                    <a:pt x="1288" y="885"/>
                  </a:lnTo>
                  <a:lnTo>
                    <a:pt x="1288" y="834"/>
                  </a:lnTo>
                  <a:lnTo>
                    <a:pt x="1308" y="816"/>
                  </a:lnTo>
                  <a:lnTo>
                    <a:pt x="1308" y="802"/>
                  </a:lnTo>
                  <a:lnTo>
                    <a:pt x="1309" y="787"/>
                  </a:lnTo>
                  <a:lnTo>
                    <a:pt x="1313" y="770"/>
                  </a:lnTo>
                  <a:lnTo>
                    <a:pt x="1319" y="750"/>
                  </a:lnTo>
                  <a:lnTo>
                    <a:pt x="1326" y="730"/>
                  </a:lnTo>
                  <a:lnTo>
                    <a:pt x="1337" y="709"/>
                  </a:lnTo>
                  <a:lnTo>
                    <a:pt x="1350" y="689"/>
                  </a:lnTo>
                  <a:lnTo>
                    <a:pt x="1366" y="668"/>
                  </a:lnTo>
                  <a:lnTo>
                    <a:pt x="1384" y="649"/>
                  </a:lnTo>
                  <a:lnTo>
                    <a:pt x="1406" y="631"/>
                  </a:lnTo>
                  <a:lnTo>
                    <a:pt x="1431" y="615"/>
                  </a:lnTo>
                  <a:lnTo>
                    <a:pt x="1460" y="602"/>
                  </a:lnTo>
                  <a:lnTo>
                    <a:pt x="1492" y="592"/>
                  </a:lnTo>
                  <a:lnTo>
                    <a:pt x="1528" y="586"/>
                  </a:lnTo>
                  <a:lnTo>
                    <a:pt x="1568" y="584"/>
                  </a:lnTo>
                  <a:close/>
                  <a:moveTo>
                    <a:pt x="359" y="517"/>
                  </a:moveTo>
                  <a:lnTo>
                    <a:pt x="390" y="517"/>
                  </a:lnTo>
                  <a:lnTo>
                    <a:pt x="423" y="518"/>
                  </a:lnTo>
                  <a:lnTo>
                    <a:pt x="459" y="521"/>
                  </a:lnTo>
                  <a:lnTo>
                    <a:pt x="499" y="523"/>
                  </a:lnTo>
                  <a:lnTo>
                    <a:pt x="546" y="526"/>
                  </a:lnTo>
                  <a:lnTo>
                    <a:pt x="599" y="529"/>
                  </a:lnTo>
                  <a:lnTo>
                    <a:pt x="625" y="535"/>
                  </a:lnTo>
                  <a:lnTo>
                    <a:pt x="649" y="546"/>
                  </a:lnTo>
                  <a:lnTo>
                    <a:pt x="669" y="563"/>
                  </a:lnTo>
                  <a:lnTo>
                    <a:pt x="686" y="584"/>
                  </a:lnTo>
                  <a:lnTo>
                    <a:pt x="698" y="608"/>
                  </a:lnTo>
                  <a:lnTo>
                    <a:pt x="704" y="633"/>
                  </a:lnTo>
                  <a:lnTo>
                    <a:pt x="709" y="700"/>
                  </a:lnTo>
                  <a:lnTo>
                    <a:pt x="713" y="760"/>
                  </a:lnTo>
                  <a:lnTo>
                    <a:pt x="715" y="817"/>
                  </a:lnTo>
                  <a:lnTo>
                    <a:pt x="717" y="870"/>
                  </a:lnTo>
                  <a:lnTo>
                    <a:pt x="717" y="922"/>
                  </a:lnTo>
                  <a:lnTo>
                    <a:pt x="717" y="974"/>
                  </a:lnTo>
                  <a:lnTo>
                    <a:pt x="714" y="1029"/>
                  </a:lnTo>
                  <a:lnTo>
                    <a:pt x="710" y="1084"/>
                  </a:lnTo>
                  <a:lnTo>
                    <a:pt x="706" y="1145"/>
                  </a:lnTo>
                  <a:lnTo>
                    <a:pt x="700" y="1211"/>
                  </a:lnTo>
                  <a:lnTo>
                    <a:pt x="695" y="1230"/>
                  </a:lnTo>
                  <a:lnTo>
                    <a:pt x="683" y="1246"/>
                  </a:lnTo>
                  <a:lnTo>
                    <a:pt x="666" y="1258"/>
                  </a:lnTo>
                  <a:lnTo>
                    <a:pt x="648" y="1263"/>
                  </a:lnTo>
                  <a:lnTo>
                    <a:pt x="638" y="1264"/>
                  </a:lnTo>
                  <a:lnTo>
                    <a:pt x="633" y="1266"/>
                  </a:lnTo>
                  <a:lnTo>
                    <a:pt x="631" y="1267"/>
                  </a:lnTo>
                  <a:lnTo>
                    <a:pt x="629" y="1267"/>
                  </a:lnTo>
                  <a:lnTo>
                    <a:pt x="627" y="1268"/>
                  </a:lnTo>
                  <a:lnTo>
                    <a:pt x="620" y="1269"/>
                  </a:lnTo>
                  <a:lnTo>
                    <a:pt x="620" y="1368"/>
                  </a:lnTo>
                  <a:lnTo>
                    <a:pt x="617" y="1384"/>
                  </a:lnTo>
                  <a:lnTo>
                    <a:pt x="611" y="1397"/>
                  </a:lnTo>
                  <a:lnTo>
                    <a:pt x="600" y="1407"/>
                  </a:lnTo>
                  <a:lnTo>
                    <a:pt x="587" y="1414"/>
                  </a:lnTo>
                  <a:lnTo>
                    <a:pt x="571" y="1417"/>
                  </a:lnTo>
                  <a:lnTo>
                    <a:pt x="145" y="1417"/>
                  </a:lnTo>
                  <a:lnTo>
                    <a:pt x="130" y="1414"/>
                  </a:lnTo>
                  <a:lnTo>
                    <a:pt x="117" y="1407"/>
                  </a:lnTo>
                  <a:lnTo>
                    <a:pt x="106" y="1397"/>
                  </a:lnTo>
                  <a:lnTo>
                    <a:pt x="100" y="1384"/>
                  </a:lnTo>
                  <a:lnTo>
                    <a:pt x="97" y="1368"/>
                  </a:lnTo>
                  <a:lnTo>
                    <a:pt x="97" y="1269"/>
                  </a:lnTo>
                  <a:lnTo>
                    <a:pt x="90" y="1268"/>
                  </a:lnTo>
                  <a:lnTo>
                    <a:pt x="88" y="1267"/>
                  </a:lnTo>
                  <a:lnTo>
                    <a:pt x="87" y="1267"/>
                  </a:lnTo>
                  <a:lnTo>
                    <a:pt x="84" y="1266"/>
                  </a:lnTo>
                  <a:lnTo>
                    <a:pt x="79" y="1264"/>
                  </a:lnTo>
                  <a:lnTo>
                    <a:pt x="70" y="1263"/>
                  </a:lnTo>
                  <a:lnTo>
                    <a:pt x="50" y="1258"/>
                  </a:lnTo>
                  <a:lnTo>
                    <a:pt x="35" y="1246"/>
                  </a:lnTo>
                  <a:lnTo>
                    <a:pt x="22" y="1230"/>
                  </a:lnTo>
                  <a:lnTo>
                    <a:pt x="16" y="1211"/>
                  </a:lnTo>
                  <a:lnTo>
                    <a:pt x="12" y="1145"/>
                  </a:lnTo>
                  <a:lnTo>
                    <a:pt x="7" y="1084"/>
                  </a:lnTo>
                  <a:lnTo>
                    <a:pt x="3" y="1029"/>
                  </a:lnTo>
                  <a:lnTo>
                    <a:pt x="1" y="974"/>
                  </a:lnTo>
                  <a:lnTo>
                    <a:pt x="0" y="922"/>
                  </a:lnTo>
                  <a:lnTo>
                    <a:pt x="1" y="870"/>
                  </a:lnTo>
                  <a:lnTo>
                    <a:pt x="2" y="817"/>
                  </a:lnTo>
                  <a:lnTo>
                    <a:pt x="4" y="760"/>
                  </a:lnTo>
                  <a:lnTo>
                    <a:pt x="8" y="700"/>
                  </a:lnTo>
                  <a:lnTo>
                    <a:pt x="13" y="633"/>
                  </a:lnTo>
                  <a:lnTo>
                    <a:pt x="19" y="608"/>
                  </a:lnTo>
                  <a:lnTo>
                    <a:pt x="30" y="584"/>
                  </a:lnTo>
                  <a:lnTo>
                    <a:pt x="47" y="563"/>
                  </a:lnTo>
                  <a:lnTo>
                    <a:pt x="68" y="546"/>
                  </a:lnTo>
                  <a:lnTo>
                    <a:pt x="91" y="535"/>
                  </a:lnTo>
                  <a:lnTo>
                    <a:pt x="118" y="529"/>
                  </a:lnTo>
                  <a:lnTo>
                    <a:pt x="171" y="526"/>
                  </a:lnTo>
                  <a:lnTo>
                    <a:pt x="217" y="523"/>
                  </a:lnTo>
                  <a:lnTo>
                    <a:pt x="258" y="521"/>
                  </a:lnTo>
                  <a:lnTo>
                    <a:pt x="295" y="518"/>
                  </a:lnTo>
                  <a:lnTo>
                    <a:pt x="327" y="517"/>
                  </a:lnTo>
                  <a:lnTo>
                    <a:pt x="359" y="517"/>
                  </a:lnTo>
                  <a:close/>
                  <a:moveTo>
                    <a:pt x="357" y="260"/>
                  </a:moveTo>
                  <a:lnTo>
                    <a:pt x="391" y="261"/>
                  </a:lnTo>
                  <a:lnTo>
                    <a:pt x="421" y="262"/>
                  </a:lnTo>
                  <a:lnTo>
                    <a:pt x="447" y="264"/>
                  </a:lnTo>
                  <a:lnTo>
                    <a:pt x="466" y="267"/>
                  </a:lnTo>
                  <a:lnTo>
                    <a:pt x="486" y="273"/>
                  </a:lnTo>
                  <a:lnTo>
                    <a:pt x="502" y="281"/>
                  </a:lnTo>
                  <a:lnTo>
                    <a:pt x="516" y="291"/>
                  </a:lnTo>
                  <a:lnTo>
                    <a:pt x="525" y="299"/>
                  </a:lnTo>
                  <a:lnTo>
                    <a:pt x="532" y="307"/>
                  </a:lnTo>
                  <a:lnTo>
                    <a:pt x="533" y="310"/>
                  </a:lnTo>
                  <a:lnTo>
                    <a:pt x="540" y="320"/>
                  </a:lnTo>
                  <a:lnTo>
                    <a:pt x="528" y="353"/>
                  </a:lnTo>
                  <a:lnTo>
                    <a:pt x="509" y="382"/>
                  </a:lnTo>
                  <a:lnTo>
                    <a:pt x="486" y="407"/>
                  </a:lnTo>
                  <a:lnTo>
                    <a:pt x="459" y="428"/>
                  </a:lnTo>
                  <a:lnTo>
                    <a:pt x="436" y="426"/>
                  </a:lnTo>
                  <a:lnTo>
                    <a:pt x="413" y="426"/>
                  </a:lnTo>
                  <a:lnTo>
                    <a:pt x="390" y="426"/>
                  </a:lnTo>
                  <a:lnTo>
                    <a:pt x="371" y="426"/>
                  </a:lnTo>
                  <a:lnTo>
                    <a:pt x="357" y="426"/>
                  </a:lnTo>
                  <a:lnTo>
                    <a:pt x="343" y="426"/>
                  </a:lnTo>
                  <a:lnTo>
                    <a:pt x="325" y="426"/>
                  </a:lnTo>
                  <a:lnTo>
                    <a:pt x="302" y="426"/>
                  </a:lnTo>
                  <a:lnTo>
                    <a:pt x="279" y="426"/>
                  </a:lnTo>
                  <a:lnTo>
                    <a:pt x="256" y="428"/>
                  </a:lnTo>
                  <a:lnTo>
                    <a:pt x="228" y="407"/>
                  </a:lnTo>
                  <a:lnTo>
                    <a:pt x="205" y="382"/>
                  </a:lnTo>
                  <a:lnTo>
                    <a:pt x="187" y="353"/>
                  </a:lnTo>
                  <a:lnTo>
                    <a:pt x="175" y="320"/>
                  </a:lnTo>
                  <a:lnTo>
                    <a:pt x="181" y="310"/>
                  </a:lnTo>
                  <a:lnTo>
                    <a:pt x="183" y="307"/>
                  </a:lnTo>
                  <a:lnTo>
                    <a:pt x="189" y="299"/>
                  </a:lnTo>
                  <a:lnTo>
                    <a:pt x="199" y="291"/>
                  </a:lnTo>
                  <a:lnTo>
                    <a:pt x="212" y="281"/>
                  </a:lnTo>
                  <a:lnTo>
                    <a:pt x="228" y="273"/>
                  </a:lnTo>
                  <a:lnTo>
                    <a:pt x="249" y="267"/>
                  </a:lnTo>
                  <a:lnTo>
                    <a:pt x="268" y="264"/>
                  </a:lnTo>
                  <a:lnTo>
                    <a:pt x="293" y="262"/>
                  </a:lnTo>
                  <a:lnTo>
                    <a:pt x="324" y="261"/>
                  </a:lnTo>
                  <a:lnTo>
                    <a:pt x="357" y="260"/>
                  </a:lnTo>
                  <a:close/>
                  <a:moveTo>
                    <a:pt x="362" y="0"/>
                  </a:moveTo>
                  <a:lnTo>
                    <a:pt x="397" y="2"/>
                  </a:lnTo>
                  <a:lnTo>
                    <a:pt x="428" y="8"/>
                  </a:lnTo>
                  <a:lnTo>
                    <a:pt x="454" y="17"/>
                  </a:lnTo>
                  <a:lnTo>
                    <a:pt x="477" y="29"/>
                  </a:lnTo>
                  <a:lnTo>
                    <a:pt x="498" y="43"/>
                  </a:lnTo>
                  <a:lnTo>
                    <a:pt x="515" y="59"/>
                  </a:lnTo>
                  <a:lnTo>
                    <a:pt x="529" y="76"/>
                  </a:lnTo>
                  <a:lnTo>
                    <a:pt x="540" y="94"/>
                  </a:lnTo>
                  <a:lnTo>
                    <a:pt x="548" y="112"/>
                  </a:lnTo>
                  <a:lnTo>
                    <a:pt x="556" y="130"/>
                  </a:lnTo>
                  <a:lnTo>
                    <a:pt x="561" y="147"/>
                  </a:lnTo>
                  <a:lnTo>
                    <a:pt x="563" y="163"/>
                  </a:lnTo>
                  <a:lnTo>
                    <a:pt x="564" y="177"/>
                  </a:lnTo>
                  <a:lnTo>
                    <a:pt x="564" y="188"/>
                  </a:lnTo>
                  <a:lnTo>
                    <a:pt x="579" y="204"/>
                  </a:lnTo>
                  <a:lnTo>
                    <a:pt x="579" y="245"/>
                  </a:lnTo>
                  <a:lnTo>
                    <a:pt x="558" y="249"/>
                  </a:lnTo>
                  <a:lnTo>
                    <a:pt x="553" y="238"/>
                  </a:lnTo>
                  <a:lnTo>
                    <a:pt x="545" y="225"/>
                  </a:lnTo>
                  <a:lnTo>
                    <a:pt x="533" y="211"/>
                  </a:lnTo>
                  <a:lnTo>
                    <a:pt x="517" y="198"/>
                  </a:lnTo>
                  <a:lnTo>
                    <a:pt x="498" y="188"/>
                  </a:lnTo>
                  <a:lnTo>
                    <a:pt x="482" y="183"/>
                  </a:lnTo>
                  <a:lnTo>
                    <a:pt x="461" y="180"/>
                  </a:lnTo>
                  <a:lnTo>
                    <a:pt x="438" y="179"/>
                  </a:lnTo>
                  <a:lnTo>
                    <a:pt x="414" y="176"/>
                  </a:lnTo>
                  <a:lnTo>
                    <a:pt x="391" y="176"/>
                  </a:lnTo>
                  <a:lnTo>
                    <a:pt x="372" y="175"/>
                  </a:lnTo>
                  <a:lnTo>
                    <a:pt x="357" y="175"/>
                  </a:lnTo>
                  <a:lnTo>
                    <a:pt x="343" y="175"/>
                  </a:lnTo>
                  <a:lnTo>
                    <a:pt x="324" y="176"/>
                  </a:lnTo>
                  <a:lnTo>
                    <a:pt x="301" y="176"/>
                  </a:lnTo>
                  <a:lnTo>
                    <a:pt x="276" y="179"/>
                  </a:lnTo>
                  <a:lnTo>
                    <a:pt x="252" y="180"/>
                  </a:lnTo>
                  <a:lnTo>
                    <a:pt x="233" y="183"/>
                  </a:lnTo>
                  <a:lnTo>
                    <a:pt x="217" y="188"/>
                  </a:lnTo>
                  <a:lnTo>
                    <a:pt x="198" y="198"/>
                  </a:lnTo>
                  <a:lnTo>
                    <a:pt x="182" y="211"/>
                  </a:lnTo>
                  <a:lnTo>
                    <a:pt x="170" y="225"/>
                  </a:lnTo>
                  <a:lnTo>
                    <a:pt x="162" y="238"/>
                  </a:lnTo>
                  <a:lnTo>
                    <a:pt x="157" y="249"/>
                  </a:lnTo>
                  <a:lnTo>
                    <a:pt x="136" y="245"/>
                  </a:lnTo>
                  <a:lnTo>
                    <a:pt x="136" y="204"/>
                  </a:lnTo>
                  <a:lnTo>
                    <a:pt x="151" y="188"/>
                  </a:lnTo>
                  <a:lnTo>
                    <a:pt x="151" y="176"/>
                  </a:lnTo>
                  <a:lnTo>
                    <a:pt x="153" y="162"/>
                  </a:lnTo>
                  <a:lnTo>
                    <a:pt x="157" y="145"/>
                  </a:lnTo>
                  <a:lnTo>
                    <a:pt x="163" y="125"/>
                  </a:lnTo>
                  <a:lnTo>
                    <a:pt x="172" y="106"/>
                  </a:lnTo>
                  <a:lnTo>
                    <a:pt x="185" y="87"/>
                  </a:lnTo>
                  <a:lnTo>
                    <a:pt x="199" y="67"/>
                  </a:lnTo>
                  <a:lnTo>
                    <a:pt x="217" y="49"/>
                  </a:lnTo>
                  <a:lnTo>
                    <a:pt x="239" y="33"/>
                  </a:lnTo>
                  <a:lnTo>
                    <a:pt x="264" y="20"/>
                  </a:lnTo>
                  <a:lnTo>
                    <a:pt x="292" y="9"/>
                  </a:lnTo>
                  <a:lnTo>
                    <a:pt x="326" y="2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7"/>
            <p:cNvSpPr>
              <a:spLocks noEditPoints="1"/>
            </p:cNvSpPr>
            <p:nvPr/>
          </p:nvSpPr>
          <p:spPr bwMode="auto">
            <a:xfrm>
              <a:off x="3462618" y="4867553"/>
              <a:ext cx="658161" cy="533468"/>
            </a:xfrm>
            <a:custGeom>
              <a:avLst/>
              <a:gdLst>
                <a:gd name="T0" fmla="*/ 1277 w 3038"/>
                <a:gd name="T1" fmla="*/ 2156 h 2462"/>
                <a:gd name="T2" fmla="*/ 1600 w 3038"/>
                <a:gd name="T3" fmla="*/ 2151 h 2462"/>
                <a:gd name="T4" fmla="*/ 2376 w 3038"/>
                <a:gd name="T5" fmla="*/ 1753 h 2462"/>
                <a:gd name="T6" fmla="*/ 2540 w 3038"/>
                <a:gd name="T7" fmla="*/ 1985 h 2462"/>
                <a:gd name="T8" fmla="*/ 1456 w 3038"/>
                <a:gd name="T9" fmla="*/ 1658 h 2462"/>
                <a:gd name="T10" fmla="*/ 1673 w 3038"/>
                <a:gd name="T11" fmla="*/ 1664 h 2462"/>
                <a:gd name="T12" fmla="*/ 1723 w 3038"/>
                <a:gd name="T13" fmla="*/ 1693 h 2462"/>
                <a:gd name="T14" fmla="*/ 1721 w 3038"/>
                <a:gd name="T15" fmla="*/ 1950 h 2462"/>
                <a:gd name="T16" fmla="*/ 1715 w 3038"/>
                <a:gd name="T17" fmla="*/ 2280 h 2462"/>
                <a:gd name="T18" fmla="*/ 1670 w 3038"/>
                <a:gd name="T19" fmla="*/ 2450 h 2462"/>
                <a:gd name="T20" fmla="*/ 1469 w 3038"/>
                <a:gd name="T21" fmla="*/ 2461 h 2462"/>
                <a:gd name="T22" fmla="*/ 1357 w 3038"/>
                <a:gd name="T23" fmla="*/ 2458 h 2462"/>
                <a:gd name="T24" fmla="*/ 1184 w 3038"/>
                <a:gd name="T25" fmla="*/ 2445 h 2462"/>
                <a:gd name="T26" fmla="*/ 1157 w 3038"/>
                <a:gd name="T27" fmla="*/ 2197 h 2462"/>
                <a:gd name="T28" fmla="*/ 1152 w 3038"/>
                <a:gd name="T29" fmla="*/ 1862 h 2462"/>
                <a:gd name="T30" fmla="*/ 1152 w 3038"/>
                <a:gd name="T31" fmla="*/ 1687 h 2462"/>
                <a:gd name="T32" fmla="*/ 1248 w 3038"/>
                <a:gd name="T33" fmla="*/ 1661 h 2462"/>
                <a:gd name="T34" fmla="*/ 1134 w 3038"/>
                <a:gd name="T35" fmla="*/ 1064 h 2462"/>
                <a:gd name="T36" fmla="*/ 1056 w 3038"/>
                <a:gd name="T37" fmla="*/ 1253 h 2462"/>
                <a:gd name="T38" fmla="*/ 866 w 3038"/>
                <a:gd name="T39" fmla="*/ 1174 h 2462"/>
                <a:gd name="T40" fmla="*/ 102 w 3038"/>
                <a:gd name="T41" fmla="*/ 1363 h 2462"/>
                <a:gd name="T42" fmla="*/ 365 w 3038"/>
                <a:gd name="T43" fmla="*/ 1363 h 2462"/>
                <a:gd name="T44" fmla="*/ 1404 w 3038"/>
                <a:gd name="T45" fmla="*/ 1025 h 2462"/>
                <a:gd name="T46" fmla="*/ 1490 w 3038"/>
                <a:gd name="T47" fmla="*/ 1025 h 2462"/>
                <a:gd name="T48" fmla="*/ 1626 w 3038"/>
                <a:gd name="T49" fmla="*/ 1087 h 2462"/>
                <a:gd name="T50" fmla="*/ 1560 w 3038"/>
                <a:gd name="T51" fmla="*/ 1161 h 2462"/>
                <a:gd name="T52" fmla="*/ 1436 w 3038"/>
                <a:gd name="T53" fmla="*/ 1128 h 2462"/>
                <a:gd name="T54" fmla="*/ 1314 w 3038"/>
                <a:gd name="T55" fmla="*/ 1161 h 2462"/>
                <a:gd name="T56" fmla="*/ 1248 w 3038"/>
                <a:gd name="T57" fmla="*/ 1087 h 2462"/>
                <a:gd name="T58" fmla="*/ 1384 w 3038"/>
                <a:gd name="T59" fmla="*/ 1025 h 2462"/>
                <a:gd name="T60" fmla="*/ 388 w 3038"/>
                <a:gd name="T61" fmla="*/ 962 h 2462"/>
                <a:gd name="T62" fmla="*/ 461 w 3038"/>
                <a:gd name="T63" fmla="*/ 977 h 2462"/>
                <a:gd name="T64" fmla="*/ 466 w 3038"/>
                <a:gd name="T65" fmla="*/ 1043 h 2462"/>
                <a:gd name="T66" fmla="*/ 463 w 3038"/>
                <a:gd name="T67" fmla="*/ 1332 h 2462"/>
                <a:gd name="T68" fmla="*/ 449 w 3038"/>
                <a:gd name="T69" fmla="*/ 1580 h 2462"/>
                <a:gd name="T70" fmla="*/ 333 w 3038"/>
                <a:gd name="T71" fmla="*/ 1609 h 2462"/>
                <a:gd name="T72" fmla="*/ 219 w 3038"/>
                <a:gd name="T73" fmla="*/ 1613 h 2462"/>
                <a:gd name="T74" fmla="*/ 46 w 3038"/>
                <a:gd name="T75" fmla="*/ 1603 h 2462"/>
                <a:gd name="T76" fmla="*/ 7 w 3038"/>
                <a:gd name="T77" fmla="*/ 1467 h 2462"/>
                <a:gd name="T78" fmla="*/ 2 w 3038"/>
                <a:gd name="T79" fmla="*/ 1180 h 2462"/>
                <a:gd name="T80" fmla="*/ 0 w 3038"/>
                <a:gd name="T81" fmla="*/ 984 h 2462"/>
                <a:gd name="T82" fmla="*/ 19 w 3038"/>
                <a:gd name="T83" fmla="*/ 967 h 2462"/>
                <a:gd name="T84" fmla="*/ 169 w 3038"/>
                <a:gd name="T85" fmla="*/ 959 h 2462"/>
                <a:gd name="T86" fmla="*/ 660 w 3038"/>
                <a:gd name="T87" fmla="*/ 977 h 2462"/>
                <a:gd name="T88" fmla="*/ 516 w 3038"/>
                <a:gd name="T89" fmla="*/ 838 h 2462"/>
                <a:gd name="T90" fmla="*/ 348 w 3038"/>
                <a:gd name="T91" fmla="*/ 457 h 2462"/>
                <a:gd name="T92" fmla="*/ 381 w 3038"/>
                <a:gd name="T93" fmla="*/ 539 h 2462"/>
                <a:gd name="T94" fmla="*/ 266 w 3038"/>
                <a:gd name="T95" fmla="*/ 536 h 2462"/>
                <a:gd name="T96" fmla="*/ 154 w 3038"/>
                <a:gd name="T97" fmla="*/ 555 h 2462"/>
                <a:gd name="T98" fmla="*/ 77 w 3038"/>
                <a:gd name="T99" fmla="*/ 501 h 2462"/>
                <a:gd name="T100" fmla="*/ 200 w 3038"/>
                <a:gd name="T101" fmla="*/ 444 h 2462"/>
                <a:gd name="T102" fmla="*/ 2950 w 3038"/>
                <a:gd name="T103" fmla="*/ 434 h 2462"/>
                <a:gd name="T104" fmla="*/ 3035 w 3038"/>
                <a:gd name="T105" fmla="*/ 1589 h 2462"/>
                <a:gd name="T106" fmla="*/ 1841 w 3038"/>
                <a:gd name="T107" fmla="*/ 1603 h 2462"/>
                <a:gd name="T108" fmla="*/ 1762 w 3038"/>
                <a:gd name="T109" fmla="*/ 1497 h 2462"/>
                <a:gd name="T110" fmla="*/ 1464 w 3038"/>
                <a:gd name="T111" fmla="*/ 909 h 2462"/>
                <a:gd name="T112" fmla="*/ 1360 w 3038"/>
                <a:gd name="T113" fmla="*/ 490 h 2462"/>
                <a:gd name="T114" fmla="*/ 1637 w 3038"/>
                <a:gd name="T115" fmla="*/ 4 h 2462"/>
                <a:gd name="T116" fmla="*/ 443 w 3038"/>
                <a:gd name="T117" fmla="*/ 115 h 2462"/>
                <a:gd name="T118" fmla="*/ 334 w 3038"/>
                <a:gd name="T119" fmla="*/ 42 h 2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8" h="2462">
                  <a:moveTo>
                    <a:pt x="1270" y="1779"/>
                  </a:moveTo>
                  <a:lnTo>
                    <a:pt x="1266" y="1780"/>
                  </a:lnTo>
                  <a:lnTo>
                    <a:pt x="1264" y="1781"/>
                  </a:lnTo>
                  <a:lnTo>
                    <a:pt x="1261" y="1783"/>
                  </a:lnTo>
                  <a:lnTo>
                    <a:pt x="1261" y="1787"/>
                  </a:lnTo>
                  <a:lnTo>
                    <a:pt x="1274" y="2151"/>
                  </a:lnTo>
                  <a:lnTo>
                    <a:pt x="1276" y="2153"/>
                  </a:lnTo>
                  <a:lnTo>
                    <a:pt x="1277" y="2156"/>
                  </a:lnTo>
                  <a:lnTo>
                    <a:pt x="1279" y="2157"/>
                  </a:lnTo>
                  <a:lnTo>
                    <a:pt x="1434" y="2227"/>
                  </a:lnTo>
                  <a:lnTo>
                    <a:pt x="1436" y="2228"/>
                  </a:lnTo>
                  <a:lnTo>
                    <a:pt x="1440" y="2227"/>
                  </a:lnTo>
                  <a:lnTo>
                    <a:pt x="1595" y="2157"/>
                  </a:lnTo>
                  <a:lnTo>
                    <a:pt x="1597" y="2156"/>
                  </a:lnTo>
                  <a:lnTo>
                    <a:pt x="1598" y="2153"/>
                  </a:lnTo>
                  <a:lnTo>
                    <a:pt x="1600" y="2151"/>
                  </a:lnTo>
                  <a:lnTo>
                    <a:pt x="1613" y="1787"/>
                  </a:lnTo>
                  <a:lnTo>
                    <a:pt x="1613" y="1783"/>
                  </a:lnTo>
                  <a:lnTo>
                    <a:pt x="1611" y="1781"/>
                  </a:lnTo>
                  <a:lnTo>
                    <a:pt x="1608" y="1780"/>
                  </a:lnTo>
                  <a:lnTo>
                    <a:pt x="1605" y="1779"/>
                  </a:lnTo>
                  <a:lnTo>
                    <a:pt x="1270" y="1779"/>
                  </a:lnTo>
                  <a:close/>
                  <a:moveTo>
                    <a:pt x="1967" y="1753"/>
                  </a:moveTo>
                  <a:lnTo>
                    <a:pt x="2376" y="1753"/>
                  </a:lnTo>
                  <a:lnTo>
                    <a:pt x="2376" y="1889"/>
                  </a:lnTo>
                  <a:lnTo>
                    <a:pt x="2487" y="1889"/>
                  </a:lnTo>
                  <a:lnTo>
                    <a:pt x="2504" y="1892"/>
                  </a:lnTo>
                  <a:lnTo>
                    <a:pt x="2519" y="1901"/>
                  </a:lnTo>
                  <a:lnTo>
                    <a:pt x="2531" y="1915"/>
                  </a:lnTo>
                  <a:lnTo>
                    <a:pt x="2538" y="1933"/>
                  </a:lnTo>
                  <a:lnTo>
                    <a:pt x="2540" y="1954"/>
                  </a:lnTo>
                  <a:lnTo>
                    <a:pt x="2540" y="1985"/>
                  </a:lnTo>
                  <a:lnTo>
                    <a:pt x="1990" y="1985"/>
                  </a:lnTo>
                  <a:lnTo>
                    <a:pt x="1987" y="1930"/>
                  </a:lnTo>
                  <a:lnTo>
                    <a:pt x="1983" y="1870"/>
                  </a:lnTo>
                  <a:lnTo>
                    <a:pt x="1978" y="1808"/>
                  </a:lnTo>
                  <a:lnTo>
                    <a:pt x="1974" y="1780"/>
                  </a:lnTo>
                  <a:lnTo>
                    <a:pt x="1967" y="1753"/>
                  </a:lnTo>
                  <a:close/>
                  <a:moveTo>
                    <a:pt x="1418" y="1658"/>
                  </a:moveTo>
                  <a:lnTo>
                    <a:pt x="1456" y="1658"/>
                  </a:lnTo>
                  <a:lnTo>
                    <a:pt x="1492" y="1658"/>
                  </a:lnTo>
                  <a:lnTo>
                    <a:pt x="1526" y="1658"/>
                  </a:lnTo>
                  <a:lnTo>
                    <a:pt x="1556" y="1658"/>
                  </a:lnTo>
                  <a:lnTo>
                    <a:pt x="1580" y="1659"/>
                  </a:lnTo>
                  <a:lnTo>
                    <a:pt x="1598" y="1660"/>
                  </a:lnTo>
                  <a:lnTo>
                    <a:pt x="1626" y="1661"/>
                  </a:lnTo>
                  <a:lnTo>
                    <a:pt x="1652" y="1663"/>
                  </a:lnTo>
                  <a:lnTo>
                    <a:pt x="1673" y="1664"/>
                  </a:lnTo>
                  <a:lnTo>
                    <a:pt x="1690" y="1665"/>
                  </a:lnTo>
                  <a:lnTo>
                    <a:pt x="1700" y="1667"/>
                  </a:lnTo>
                  <a:lnTo>
                    <a:pt x="1707" y="1672"/>
                  </a:lnTo>
                  <a:lnTo>
                    <a:pt x="1713" y="1677"/>
                  </a:lnTo>
                  <a:lnTo>
                    <a:pt x="1718" y="1683"/>
                  </a:lnTo>
                  <a:lnTo>
                    <a:pt x="1722" y="1687"/>
                  </a:lnTo>
                  <a:lnTo>
                    <a:pt x="1723" y="1689"/>
                  </a:lnTo>
                  <a:lnTo>
                    <a:pt x="1723" y="1693"/>
                  </a:lnTo>
                  <a:lnTo>
                    <a:pt x="1723" y="1706"/>
                  </a:lnTo>
                  <a:lnTo>
                    <a:pt x="1723" y="1727"/>
                  </a:lnTo>
                  <a:lnTo>
                    <a:pt x="1723" y="1753"/>
                  </a:lnTo>
                  <a:lnTo>
                    <a:pt x="1723" y="1786"/>
                  </a:lnTo>
                  <a:lnTo>
                    <a:pt x="1722" y="1822"/>
                  </a:lnTo>
                  <a:lnTo>
                    <a:pt x="1722" y="1862"/>
                  </a:lnTo>
                  <a:lnTo>
                    <a:pt x="1722" y="1906"/>
                  </a:lnTo>
                  <a:lnTo>
                    <a:pt x="1721" y="1950"/>
                  </a:lnTo>
                  <a:lnTo>
                    <a:pt x="1721" y="1995"/>
                  </a:lnTo>
                  <a:lnTo>
                    <a:pt x="1719" y="2040"/>
                  </a:lnTo>
                  <a:lnTo>
                    <a:pt x="1719" y="2083"/>
                  </a:lnTo>
                  <a:lnTo>
                    <a:pt x="1718" y="2124"/>
                  </a:lnTo>
                  <a:lnTo>
                    <a:pt x="1718" y="2163"/>
                  </a:lnTo>
                  <a:lnTo>
                    <a:pt x="1717" y="2197"/>
                  </a:lnTo>
                  <a:lnTo>
                    <a:pt x="1717" y="2226"/>
                  </a:lnTo>
                  <a:lnTo>
                    <a:pt x="1715" y="2280"/>
                  </a:lnTo>
                  <a:lnTo>
                    <a:pt x="1712" y="2328"/>
                  </a:lnTo>
                  <a:lnTo>
                    <a:pt x="1710" y="2367"/>
                  </a:lnTo>
                  <a:lnTo>
                    <a:pt x="1705" y="2398"/>
                  </a:lnTo>
                  <a:lnTo>
                    <a:pt x="1701" y="2422"/>
                  </a:lnTo>
                  <a:lnTo>
                    <a:pt x="1695" y="2438"/>
                  </a:lnTo>
                  <a:lnTo>
                    <a:pt x="1690" y="2445"/>
                  </a:lnTo>
                  <a:lnTo>
                    <a:pt x="1683" y="2447"/>
                  </a:lnTo>
                  <a:lnTo>
                    <a:pt x="1670" y="2450"/>
                  </a:lnTo>
                  <a:lnTo>
                    <a:pt x="1650" y="2451"/>
                  </a:lnTo>
                  <a:lnTo>
                    <a:pt x="1627" y="2453"/>
                  </a:lnTo>
                  <a:lnTo>
                    <a:pt x="1601" y="2454"/>
                  </a:lnTo>
                  <a:lnTo>
                    <a:pt x="1573" y="2456"/>
                  </a:lnTo>
                  <a:lnTo>
                    <a:pt x="1544" y="2458"/>
                  </a:lnTo>
                  <a:lnTo>
                    <a:pt x="1517" y="2458"/>
                  </a:lnTo>
                  <a:lnTo>
                    <a:pt x="1492" y="2459"/>
                  </a:lnTo>
                  <a:lnTo>
                    <a:pt x="1469" y="2461"/>
                  </a:lnTo>
                  <a:lnTo>
                    <a:pt x="1452" y="2461"/>
                  </a:lnTo>
                  <a:lnTo>
                    <a:pt x="1441" y="2462"/>
                  </a:lnTo>
                  <a:lnTo>
                    <a:pt x="1436" y="2462"/>
                  </a:lnTo>
                  <a:lnTo>
                    <a:pt x="1433" y="2462"/>
                  </a:lnTo>
                  <a:lnTo>
                    <a:pt x="1422" y="2461"/>
                  </a:lnTo>
                  <a:lnTo>
                    <a:pt x="1404" y="2461"/>
                  </a:lnTo>
                  <a:lnTo>
                    <a:pt x="1382" y="2459"/>
                  </a:lnTo>
                  <a:lnTo>
                    <a:pt x="1357" y="2458"/>
                  </a:lnTo>
                  <a:lnTo>
                    <a:pt x="1330" y="2458"/>
                  </a:lnTo>
                  <a:lnTo>
                    <a:pt x="1301" y="2456"/>
                  </a:lnTo>
                  <a:lnTo>
                    <a:pt x="1273" y="2454"/>
                  </a:lnTo>
                  <a:lnTo>
                    <a:pt x="1247" y="2453"/>
                  </a:lnTo>
                  <a:lnTo>
                    <a:pt x="1224" y="2451"/>
                  </a:lnTo>
                  <a:lnTo>
                    <a:pt x="1204" y="2450"/>
                  </a:lnTo>
                  <a:lnTo>
                    <a:pt x="1191" y="2447"/>
                  </a:lnTo>
                  <a:lnTo>
                    <a:pt x="1184" y="2445"/>
                  </a:lnTo>
                  <a:lnTo>
                    <a:pt x="1178" y="2438"/>
                  </a:lnTo>
                  <a:lnTo>
                    <a:pt x="1173" y="2422"/>
                  </a:lnTo>
                  <a:lnTo>
                    <a:pt x="1169" y="2398"/>
                  </a:lnTo>
                  <a:lnTo>
                    <a:pt x="1164" y="2367"/>
                  </a:lnTo>
                  <a:lnTo>
                    <a:pt x="1162" y="2328"/>
                  </a:lnTo>
                  <a:lnTo>
                    <a:pt x="1160" y="2280"/>
                  </a:lnTo>
                  <a:lnTo>
                    <a:pt x="1157" y="2226"/>
                  </a:lnTo>
                  <a:lnTo>
                    <a:pt x="1157" y="2197"/>
                  </a:lnTo>
                  <a:lnTo>
                    <a:pt x="1156" y="2163"/>
                  </a:lnTo>
                  <a:lnTo>
                    <a:pt x="1156" y="2124"/>
                  </a:lnTo>
                  <a:lnTo>
                    <a:pt x="1155" y="2083"/>
                  </a:lnTo>
                  <a:lnTo>
                    <a:pt x="1155" y="2040"/>
                  </a:lnTo>
                  <a:lnTo>
                    <a:pt x="1154" y="1995"/>
                  </a:lnTo>
                  <a:lnTo>
                    <a:pt x="1154" y="1950"/>
                  </a:lnTo>
                  <a:lnTo>
                    <a:pt x="1152" y="1906"/>
                  </a:lnTo>
                  <a:lnTo>
                    <a:pt x="1152" y="1862"/>
                  </a:lnTo>
                  <a:lnTo>
                    <a:pt x="1152" y="1822"/>
                  </a:lnTo>
                  <a:lnTo>
                    <a:pt x="1151" y="1786"/>
                  </a:lnTo>
                  <a:lnTo>
                    <a:pt x="1151" y="1753"/>
                  </a:lnTo>
                  <a:lnTo>
                    <a:pt x="1151" y="1727"/>
                  </a:lnTo>
                  <a:lnTo>
                    <a:pt x="1151" y="1706"/>
                  </a:lnTo>
                  <a:lnTo>
                    <a:pt x="1151" y="1693"/>
                  </a:lnTo>
                  <a:lnTo>
                    <a:pt x="1151" y="1689"/>
                  </a:lnTo>
                  <a:lnTo>
                    <a:pt x="1152" y="1687"/>
                  </a:lnTo>
                  <a:lnTo>
                    <a:pt x="1156" y="1683"/>
                  </a:lnTo>
                  <a:lnTo>
                    <a:pt x="1161" y="1677"/>
                  </a:lnTo>
                  <a:lnTo>
                    <a:pt x="1167" y="1672"/>
                  </a:lnTo>
                  <a:lnTo>
                    <a:pt x="1174" y="1667"/>
                  </a:lnTo>
                  <a:lnTo>
                    <a:pt x="1184" y="1665"/>
                  </a:lnTo>
                  <a:lnTo>
                    <a:pt x="1201" y="1664"/>
                  </a:lnTo>
                  <a:lnTo>
                    <a:pt x="1222" y="1663"/>
                  </a:lnTo>
                  <a:lnTo>
                    <a:pt x="1248" y="1661"/>
                  </a:lnTo>
                  <a:lnTo>
                    <a:pt x="1276" y="1660"/>
                  </a:lnTo>
                  <a:lnTo>
                    <a:pt x="1294" y="1659"/>
                  </a:lnTo>
                  <a:lnTo>
                    <a:pt x="1318" y="1658"/>
                  </a:lnTo>
                  <a:lnTo>
                    <a:pt x="1348" y="1658"/>
                  </a:lnTo>
                  <a:lnTo>
                    <a:pt x="1382" y="1658"/>
                  </a:lnTo>
                  <a:lnTo>
                    <a:pt x="1418" y="1658"/>
                  </a:lnTo>
                  <a:close/>
                  <a:moveTo>
                    <a:pt x="866" y="1064"/>
                  </a:moveTo>
                  <a:lnTo>
                    <a:pt x="1134" y="1064"/>
                  </a:lnTo>
                  <a:lnTo>
                    <a:pt x="1133" y="1070"/>
                  </a:lnTo>
                  <a:lnTo>
                    <a:pt x="1131" y="1077"/>
                  </a:lnTo>
                  <a:lnTo>
                    <a:pt x="1109" y="1114"/>
                  </a:lnTo>
                  <a:lnTo>
                    <a:pt x="1092" y="1150"/>
                  </a:lnTo>
                  <a:lnTo>
                    <a:pt x="1079" y="1187"/>
                  </a:lnTo>
                  <a:lnTo>
                    <a:pt x="1071" y="1221"/>
                  </a:lnTo>
                  <a:lnTo>
                    <a:pt x="1062" y="1237"/>
                  </a:lnTo>
                  <a:lnTo>
                    <a:pt x="1056" y="1253"/>
                  </a:lnTo>
                  <a:lnTo>
                    <a:pt x="732" y="1253"/>
                  </a:lnTo>
                  <a:lnTo>
                    <a:pt x="732" y="1226"/>
                  </a:lnTo>
                  <a:lnTo>
                    <a:pt x="734" y="1209"/>
                  </a:lnTo>
                  <a:lnTo>
                    <a:pt x="740" y="1195"/>
                  </a:lnTo>
                  <a:lnTo>
                    <a:pt x="748" y="1184"/>
                  </a:lnTo>
                  <a:lnTo>
                    <a:pt x="761" y="1176"/>
                  </a:lnTo>
                  <a:lnTo>
                    <a:pt x="774" y="1174"/>
                  </a:lnTo>
                  <a:lnTo>
                    <a:pt x="866" y="1174"/>
                  </a:lnTo>
                  <a:lnTo>
                    <a:pt x="866" y="1064"/>
                  </a:lnTo>
                  <a:close/>
                  <a:moveTo>
                    <a:pt x="97" y="1058"/>
                  </a:moveTo>
                  <a:lnTo>
                    <a:pt x="94" y="1058"/>
                  </a:lnTo>
                  <a:lnTo>
                    <a:pt x="92" y="1059"/>
                  </a:lnTo>
                  <a:lnTo>
                    <a:pt x="91" y="1062"/>
                  </a:lnTo>
                  <a:lnTo>
                    <a:pt x="90" y="1064"/>
                  </a:lnTo>
                  <a:lnTo>
                    <a:pt x="102" y="1360"/>
                  </a:lnTo>
                  <a:lnTo>
                    <a:pt x="102" y="1363"/>
                  </a:lnTo>
                  <a:lnTo>
                    <a:pt x="103" y="1365"/>
                  </a:lnTo>
                  <a:lnTo>
                    <a:pt x="105" y="1366"/>
                  </a:lnTo>
                  <a:lnTo>
                    <a:pt x="231" y="1423"/>
                  </a:lnTo>
                  <a:lnTo>
                    <a:pt x="233" y="1423"/>
                  </a:lnTo>
                  <a:lnTo>
                    <a:pt x="236" y="1423"/>
                  </a:lnTo>
                  <a:lnTo>
                    <a:pt x="362" y="1366"/>
                  </a:lnTo>
                  <a:lnTo>
                    <a:pt x="364" y="1365"/>
                  </a:lnTo>
                  <a:lnTo>
                    <a:pt x="365" y="1363"/>
                  </a:lnTo>
                  <a:lnTo>
                    <a:pt x="365" y="1360"/>
                  </a:lnTo>
                  <a:lnTo>
                    <a:pt x="376" y="1064"/>
                  </a:lnTo>
                  <a:lnTo>
                    <a:pt x="376" y="1062"/>
                  </a:lnTo>
                  <a:lnTo>
                    <a:pt x="375" y="1059"/>
                  </a:lnTo>
                  <a:lnTo>
                    <a:pt x="372" y="1058"/>
                  </a:lnTo>
                  <a:lnTo>
                    <a:pt x="370" y="1058"/>
                  </a:lnTo>
                  <a:lnTo>
                    <a:pt x="97" y="1058"/>
                  </a:lnTo>
                  <a:close/>
                  <a:moveTo>
                    <a:pt x="1404" y="1025"/>
                  </a:moveTo>
                  <a:lnTo>
                    <a:pt x="1420" y="1025"/>
                  </a:lnTo>
                  <a:lnTo>
                    <a:pt x="1430" y="1025"/>
                  </a:lnTo>
                  <a:lnTo>
                    <a:pt x="1434" y="1025"/>
                  </a:lnTo>
                  <a:lnTo>
                    <a:pt x="1440" y="1025"/>
                  </a:lnTo>
                  <a:lnTo>
                    <a:pt x="1444" y="1025"/>
                  </a:lnTo>
                  <a:lnTo>
                    <a:pt x="1455" y="1025"/>
                  </a:lnTo>
                  <a:lnTo>
                    <a:pt x="1470" y="1025"/>
                  </a:lnTo>
                  <a:lnTo>
                    <a:pt x="1490" y="1025"/>
                  </a:lnTo>
                  <a:lnTo>
                    <a:pt x="1511" y="1028"/>
                  </a:lnTo>
                  <a:lnTo>
                    <a:pt x="1534" y="1030"/>
                  </a:lnTo>
                  <a:lnTo>
                    <a:pt x="1557" y="1034"/>
                  </a:lnTo>
                  <a:lnTo>
                    <a:pt x="1579" y="1041"/>
                  </a:lnTo>
                  <a:lnTo>
                    <a:pt x="1596" y="1050"/>
                  </a:lnTo>
                  <a:lnTo>
                    <a:pt x="1609" y="1060"/>
                  </a:lnTo>
                  <a:lnTo>
                    <a:pt x="1619" y="1074"/>
                  </a:lnTo>
                  <a:lnTo>
                    <a:pt x="1626" y="1087"/>
                  </a:lnTo>
                  <a:lnTo>
                    <a:pt x="1630" y="1100"/>
                  </a:lnTo>
                  <a:lnTo>
                    <a:pt x="1631" y="1114"/>
                  </a:lnTo>
                  <a:lnTo>
                    <a:pt x="1630" y="1124"/>
                  </a:lnTo>
                  <a:lnTo>
                    <a:pt x="1627" y="1132"/>
                  </a:lnTo>
                  <a:lnTo>
                    <a:pt x="1619" y="1141"/>
                  </a:lnTo>
                  <a:lnTo>
                    <a:pt x="1603" y="1150"/>
                  </a:lnTo>
                  <a:lnTo>
                    <a:pt x="1583" y="1156"/>
                  </a:lnTo>
                  <a:lnTo>
                    <a:pt x="1560" y="1161"/>
                  </a:lnTo>
                  <a:lnTo>
                    <a:pt x="1536" y="1162"/>
                  </a:lnTo>
                  <a:lnTo>
                    <a:pt x="1524" y="1160"/>
                  </a:lnTo>
                  <a:lnTo>
                    <a:pt x="1511" y="1155"/>
                  </a:lnTo>
                  <a:lnTo>
                    <a:pt x="1499" y="1149"/>
                  </a:lnTo>
                  <a:lnTo>
                    <a:pt x="1486" y="1141"/>
                  </a:lnTo>
                  <a:lnTo>
                    <a:pt x="1472" y="1135"/>
                  </a:lnTo>
                  <a:lnTo>
                    <a:pt x="1456" y="1131"/>
                  </a:lnTo>
                  <a:lnTo>
                    <a:pt x="1436" y="1128"/>
                  </a:lnTo>
                  <a:lnTo>
                    <a:pt x="1418" y="1131"/>
                  </a:lnTo>
                  <a:lnTo>
                    <a:pt x="1401" y="1135"/>
                  </a:lnTo>
                  <a:lnTo>
                    <a:pt x="1388" y="1141"/>
                  </a:lnTo>
                  <a:lnTo>
                    <a:pt x="1375" y="1149"/>
                  </a:lnTo>
                  <a:lnTo>
                    <a:pt x="1363" y="1155"/>
                  </a:lnTo>
                  <a:lnTo>
                    <a:pt x="1351" y="1160"/>
                  </a:lnTo>
                  <a:lnTo>
                    <a:pt x="1339" y="1162"/>
                  </a:lnTo>
                  <a:lnTo>
                    <a:pt x="1314" y="1161"/>
                  </a:lnTo>
                  <a:lnTo>
                    <a:pt x="1291" y="1156"/>
                  </a:lnTo>
                  <a:lnTo>
                    <a:pt x="1271" y="1150"/>
                  </a:lnTo>
                  <a:lnTo>
                    <a:pt x="1255" y="1141"/>
                  </a:lnTo>
                  <a:lnTo>
                    <a:pt x="1247" y="1132"/>
                  </a:lnTo>
                  <a:lnTo>
                    <a:pt x="1244" y="1124"/>
                  </a:lnTo>
                  <a:lnTo>
                    <a:pt x="1243" y="1114"/>
                  </a:lnTo>
                  <a:lnTo>
                    <a:pt x="1244" y="1100"/>
                  </a:lnTo>
                  <a:lnTo>
                    <a:pt x="1248" y="1087"/>
                  </a:lnTo>
                  <a:lnTo>
                    <a:pt x="1255" y="1074"/>
                  </a:lnTo>
                  <a:lnTo>
                    <a:pt x="1265" y="1060"/>
                  </a:lnTo>
                  <a:lnTo>
                    <a:pt x="1278" y="1050"/>
                  </a:lnTo>
                  <a:lnTo>
                    <a:pt x="1295" y="1041"/>
                  </a:lnTo>
                  <a:lnTo>
                    <a:pt x="1317" y="1034"/>
                  </a:lnTo>
                  <a:lnTo>
                    <a:pt x="1340" y="1030"/>
                  </a:lnTo>
                  <a:lnTo>
                    <a:pt x="1363" y="1028"/>
                  </a:lnTo>
                  <a:lnTo>
                    <a:pt x="1384" y="1025"/>
                  </a:lnTo>
                  <a:lnTo>
                    <a:pt x="1404" y="1025"/>
                  </a:lnTo>
                  <a:close/>
                  <a:moveTo>
                    <a:pt x="233" y="959"/>
                  </a:moveTo>
                  <a:lnTo>
                    <a:pt x="266" y="959"/>
                  </a:lnTo>
                  <a:lnTo>
                    <a:pt x="297" y="959"/>
                  </a:lnTo>
                  <a:lnTo>
                    <a:pt x="325" y="959"/>
                  </a:lnTo>
                  <a:lnTo>
                    <a:pt x="348" y="960"/>
                  </a:lnTo>
                  <a:lnTo>
                    <a:pt x="365" y="961"/>
                  </a:lnTo>
                  <a:lnTo>
                    <a:pt x="388" y="962"/>
                  </a:lnTo>
                  <a:lnTo>
                    <a:pt x="409" y="962"/>
                  </a:lnTo>
                  <a:lnTo>
                    <a:pt x="426" y="964"/>
                  </a:lnTo>
                  <a:lnTo>
                    <a:pt x="439" y="965"/>
                  </a:lnTo>
                  <a:lnTo>
                    <a:pt x="447" y="967"/>
                  </a:lnTo>
                  <a:lnTo>
                    <a:pt x="451" y="970"/>
                  </a:lnTo>
                  <a:lnTo>
                    <a:pt x="455" y="972"/>
                  </a:lnTo>
                  <a:lnTo>
                    <a:pt x="457" y="975"/>
                  </a:lnTo>
                  <a:lnTo>
                    <a:pt x="461" y="977"/>
                  </a:lnTo>
                  <a:lnTo>
                    <a:pt x="463" y="979"/>
                  </a:lnTo>
                  <a:lnTo>
                    <a:pt x="464" y="982"/>
                  </a:lnTo>
                  <a:lnTo>
                    <a:pt x="466" y="983"/>
                  </a:lnTo>
                  <a:lnTo>
                    <a:pt x="467" y="984"/>
                  </a:lnTo>
                  <a:lnTo>
                    <a:pt x="467" y="988"/>
                  </a:lnTo>
                  <a:lnTo>
                    <a:pt x="467" y="1000"/>
                  </a:lnTo>
                  <a:lnTo>
                    <a:pt x="466" y="1019"/>
                  </a:lnTo>
                  <a:lnTo>
                    <a:pt x="466" y="1043"/>
                  </a:lnTo>
                  <a:lnTo>
                    <a:pt x="466" y="1072"/>
                  </a:lnTo>
                  <a:lnTo>
                    <a:pt x="466" y="1105"/>
                  </a:lnTo>
                  <a:lnTo>
                    <a:pt x="464" y="1141"/>
                  </a:lnTo>
                  <a:lnTo>
                    <a:pt x="464" y="1180"/>
                  </a:lnTo>
                  <a:lnTo>
                    <a:pt x="464" y="1219"/>
                  </a:lnTo>
                  <a:lnTo>
                    <a:pt x="463" y="1257"/>
                  </a:lnTo>
                  <a:lnTo>
                    <a:pt x="463" y="1296"/>
                  </a:lnTo>
                  <a:lnTo>
                    <a:pt x="463" y="1332"/>
                  </a:lnTo>
                  <a:lnTo>
                    <a:pt x="462" y="1366"/>
                  </a:lnTo>
                  <a:lnTo>
                    <a:pt x="462" y="1397"/>
                  </a:lnTo>
                  <a:lnTo>
                    <a:pt x="461" y="1422"/>
                  </a:lnTo>
                  <a:lnTo>
                    <a:pt x="460" y="1467"/>
                  </a:lnTo>
                  <a:lnTo>
                    <a:pt x="457" y="1504"/>
                  </a:lnTo>
                  <a:lnTo>
                    <a:pt x="455" y="1537"/>
                  </a:lnTo>
                  <a:lnTo>
                    <a:pt x="452" y="1562"/>
                  </a:lnTo>
                  <a:lnTo>
                    <a:pt x="449" y="1580"/>
                  </a:lnTo>
                  <a:lnTo>
                    <a:pt x="444" y="1594"/>
                  </a:lnTo>
                  <a:lnTo>
                    <a:pt x="440" y="1600"/>
                  </a:lnTo>
                  <a:lnTo>
                    <a:pt x="433" y="1602"/>
                  </a:lnTo>
                  <a:lnTo>
                    <a:pt x="421" y="1603"/>
                  </a:lnTo>
                  <a:lnTo>
                    <a:pt x="403" y="1606"/>
                  </a:lnTo>
                  <a:lnTo>
                    <a:pt x="381" y="1607"/>
                  </a:lnTo>
                  <a:lnTo>
                    <a:pt x="358" y="1608"/>
                  </a:lnTo>
                  <a:lnTo>
                    <a:pt x="333" y="1609"/>
                  </a:lnTo>
                  <a:lnTo>
                    <a:pt x="307" y="1611"/>
                  </a:lnTo>
                  <a:lnTo>
                    <a:pt x="284" y="1612"/>
                  </a:lnTo>
                  <a:lnTo>
                    <a:pt x="264" y="1613"/>
                  </a:lnTo>
                  <a:lnTo>
                    <a:pt x="248" y="1613"/>
                  </a:lnTo>
                  <a:lnTo>
                    <a:pt x="237" y="1613"/>
                  </a:lnTo>
                  <a:lnTo>
                    <a:pt x="233" y="1613"/>
                  </a:lnTo>
                  <a:lnTo>
                    <a:pt x="230" y="1613"/>
                  </a:lnTo>
                  <a:lnTo>
                    <a:pt x="219" y="1613"/>
                  </a:lnTo>
                  <a:lnTo>
                    <a:pt x="203" y="1613"/>
                  </a:lnTo>
                  <a:lnTo>
                    <a:pt x="183" y="1612"/>
                  </a:lnTo>
                  <a:lnTo>
                    <a:pt x="158" y="1611"/>
                  </a:lnTo>
                  <a:lnTo>
                    <a:pt x="134" y="1609"/>
                  </a:lnTo>
                  <a:lnTo>
                    <a:pt x="109" y="1608"/>
                  </a:lnTo>
                  <a:lnTo>
                    <a:pt x="85" y="1607"/>
                  </a:lnTo>
                  <a:lnTo>
                    <a:pt x="64" y="1606"/>
                  </a:lnTo>
                  <a:lnTo>
                    <a:pt x="46" y="1603"/>
                  </a:lnTo>
                  <a:lnTo>
                    <a:pt x="34" y="1602"/>
                  </a:lnTo>
                  <a:lnTo>
                    <a:pt x="27" y="1600"/>
                  </a:lnTo>
                  <a:lnTo>
                    <a:pt x="23" y="1594"/>
                  </a:lnTo>
                  <a:lnTo>
                    <a:pt x="18" y="1580"/>
                  </a:lnTo>
                  <a:lnTo>
                    <a:pt x="15" y="1562"/>
                  </a:lnTo>
                  <a:lnTo>
                    <a:pt x="12" y="1537"/>
                  </a:lnTo>
                  <a:lnTo>
                    <a:pt x="10" y="1504"/>
                  </a:lnTo>
                  <a:lnTo>
                    <a:pt x="7" y="1467"/>
                  </a:lnTo>
                  <a:lnTo>
                    <a:pt x="6" y="1422"/>
                  </a:lnTo>
                  <a:lnTo>
                    <a:pt x="5" y="1397"/>
                  </a:lnTo>
                  <a:lnTo>
                    <a:pt x="5" y="1366"/>
                  </a:lnTo>
                  <a:lnTo>
                    <a:pt x="4" y="1332"/>
                  </a:lnTo>
                  <a:lnTo>
                    <a:pt x="4" y="1296"/>
                  </a:lnTo>
                  <a:lnTo>
                    <a:pt x="2" y="1257"/>
                  </a:lnTo>
                  <a:lnTo>
                    <a:pt x="2" y="1219"/>
                  </a:lnTo>
                  <a:lnTo>
                    <a:pt x="2" y="1180"/>
                  </a:lnTo>
                  <a:lnTo>
                    <a:pt x="1" y="1141"/>
                  </a:lnTo>
                  <a:lnTo>
                    <a:pt x="1" y="1105"/>
                  </a:lnTo>
                  <a:lnTo>
                    <a:pt x="1" y="1072"/>
                  </a:lnTo>
                  <a:lnTo>
                    <a:pt x="1" y="1043"/>
                  </a:lnTo>
                  <a:lnTo>
                    <a:pt x="0" y="1019"/>
                  </a:lnTo>
                  <a:lnTo>
                    <a:pt x="0" y="1000"/>
                  </a:lnTo>
                  <a:lnTo>
                    <a:pt x="0" y="988"/>
                  </a:lnTo>
                  <a:lnTo>
                    <a:pt x="0" y="984"/>
                  </a:lnTo>
                  <a:lnTo>
                    <a:pt x="0" y="983"/>
                  </a:lnTo>
                  <a:lnTo>
                    <a:pt x="1" y="982"/>
                  </a:lnTo>
                  <a:lnTo>
                    <a:pt x="4" y="979"/>
                  </a:lnTo>
                  <a:lnTo>
                    <a:pt x="6" y="977"/>
                  </a:lnTo>
                  <a:lnTo>
                    <a:pt x="9" y="975"/>
                  </a:lnTo>
                  <a:lnTo>
                    <a:pt x="12" y="972"/>
                  </a:lnTo>
                  <a:lnTo>
                    <a:pt x="16" y="970"/>
                  </a:lnTo>
                  <a:lnTo>
                    <a:pt x="19" y="967"/>
                  </a:lnTo>
                  <a:lnTo>
                    <a:pt x="28" y="965"/>
                  </a:lnTo>
                  <a:lnTo>
                    <a:pt x="41" y="964"/>
                  </a:lnTo>
                  <a:lnTo>
                    <a:pt x="58" y="962"/>
                  </a:lnTo>
                  <a:lnTo>
                    <a:pt x="79" y="962"/>
                  </a:lnTo>
                  <a:lnTo>
                    <a:pt x="102" y="961"/>
                  </a:lnTo>
                  <a:lnTo>
                    <a:pt x="119" y="960"/>
                  </a:lnTo>
                  <a:lnTo>
                    <a:pt x="142" y="959"/>
                  </a:lnTo>
                  <a:lnTo>
                    <a:pt x="169" y="959"/>
                  </a:lnTo>
                  <a:lnTo>
                    <a:pt x="201" y="959"/>
                  </a:lnTo>
                  <a:lnTo>
                    <a:pt x="233" y="959"/>
                  </a:lnTo>
                  <a:close/>
                  <a:moveTo>
                    <a:pt x="527" y="806"/>
                  </a:moveTo>
                  <a:lnTo>
                    <a:pt x="1230" y="806"/>
                  </a:lnTo>
                  <a:lnTo>
                    <a:pt x="1230" y="944"/>
                  </a:lnTo>
                  <a:lnTo>
                    <a:pt x="1206" y="959"/>
                  </a:lnTo>
                  <a:lnTo>
                    <a:pt x="1185" y="977"/>
                  </a:lnTo>
                  <a:lnTo>
                    <a:pt x="660" y="977"/>
                  </a:lnTo>
                  <a:lnTo>
                    <a:pt x="638" y="948"/>
                  </a:lnTo>
                  <a:lnTo>
                    <a:pt x="613" y="923"/>
                  </a:lnTo>
                  <a:lnTo>
                    <a:pt x="584" y="902"/>
                  </a:lnTo>
                  <a:lnTo>
                    <a:pt x="551" y="885"/>
                  </a:lnTo>
                  <a:lnTo>
                    <a:pt x="518" y="874"/>
                  </a:lnTo>
                  <a:lnTo>
                    <a:pt x="510" y="871"/>
                  </a:lnTo>
                  <a:lnTo>
                    <a:pt x="503" y="866"/>
                  </a:lnTo>
                  <a:lnTo>
                    <a:pt x="516" y="838"/>
                  </a:lnTo>
                  <a:lnTo>
                    <a:pt x="527" y="809"/>
                  </a:lnTo>
                  <a:lnTo>
                    <a:pt x="527" y="806"/>
                  </a:lnTo>
                  <a:close/>
                  <a:moveTo>
                    <a:pt x="250" y="444"/>
                  </a:moveTo>
                  <a:lnTo>
                    <a:pt x="266" y="444"/>
                  </a:lnTo>
                  <a:lnTo>
                    <a:pt x="287" y="445"/>
                  </a:lnTo>
                  <a:lnTo>
                    <a:pt x="307" y="447"/>
                  </a:lnTo>
                  <a:lnTo>
                    <a:pt x="329" y="451"/>
                  </a:lnTo>
                  <a:lnTo>
                    <a:pt x="348" y="457"/>
                  </a:lnTo>
                  <a:lnTo>
                    <a:pt x="364" y="466"/>
                  </a:lnTo>
                  <a:lnTo>
                    <a:pt x="376" y="476"/>
                  </a:lnTo>
                  <a:lnTo>
                    <a:pt x="385" y="488"/>
                  </a:lnTo>
                  <a:lnTo>
                    <a:pt x="389" y="501"/>
                  </a:lnTo>
                  <a:lnTo>
                    <a:pt x="392" y="513"/>
                  </a:lnTo>
                  <a:lnTo>
                    <a:pt x="391" y="524"/>
                  </a:lnTo>
                  <a:lnTo>
                    <a:pt x="388" y="531"/>
                  </a:lnTo>
                  <a:lnTo>
                    <a:pt x="381" y="539"/>
                  </a:lnTo>
                  <a:lnTo>
                    <a:pt x="369" y="545"/>
                  </a:lnTo>
                  <a:lnTo>
                    <a:pt x="352" y="551"/>
                  </a:lnTo>
                  <a:lnTo>
                    <a:pt x="333" y="554"/>
                  </a:lnTo>
                  <a:lnTo>
                    <a:pt x="313" y="555"/>
                  </a:lnTo>
                  <a:lnTo>
                    <a:pt x="302" y="554"/>
                  </a:lnTo>
                  <a:lnTo>
                    <a:pt x="290" y="548"/>
                  </a:lnTo>
                  <a:lnTo>
                    <a:pt x="279" y="542"/>
                  </a:lnTo>
                  <a:lnTo>
                    <a:pt x="266" y="536"/>
                  </a:lnTo>
                  <a:lnTo>
                    <a:pt x="252" y="530"/>
                  </a:lnTo>
                  <a:lnTo>
                    <a:pt x="233" y="528"/>
                  </a:lnTo>
                  <a:lnTo>
                    <a:pt x="215" y="530"/>
                  </a:lnTo>
                  <a:lnTo>
                    <a:pt x="201" y="536"/>
                  </a:lnTo>
                  <a:lnTo>
                    <a:pt x="187" y="542"/>
                  </a:lnTo>
                  <a:lnTo>
                    <a:pt x="177" y="548"/>
                  </a:lnTo>
                  <a:lnTo>
                    <a:pt x="164" y="554"/>
                  </a:lnTo>
                  <a:lnTo>
                    <a:pt x="154" y="555"/>
                  </a:lnTo>
                  <a:lnTo>
                    <a:pt x="133" y="554"/>
                  </a:lnTo>
                  <a:lnTo>
                    <a:pt x="115" y="551"/>
                  </a:lnTo>
                  <a:lnTo>
                    <a:pt x="98" y="545"/>
                  </a:lnTo>
                  <a:lnTo>
                    <a:pt x="86" y="539"/>
                  </a:lnTo>
                  <a:lnTo>
                    <a:pt x="77" y="531"/>
                  </a:lnTo>
                  <a:lnTo>
                    <a:pt x="76" y="524"/>
                  </a:lnTo>
                  <a:lnTo>
                    <a:pt x="75" y="513"/>
                  </a:lnTo>
                  <a:lnTo>
                    <a:pt x="77" y="501"/>
                  </a:lnTo>
                  <a:lnTo>
                    <a:pt x="82" y="488"/>
                  </a:lnTo>
                  <a:lnTo>
                    <a:pt x="91" y="476"/>
                  </a:lnTo>
                  <a:lnTo>
                    <a:pt x="102" y="466"/>
                  </a:lnTo>
                  <a:lnTo>
                    <a:pt x="119" y="457"/>
                  </a:lnTo>
                  <a:lnTo>
                    <a:pt x="138" y="451"/>
                  </a:lnTo>
                  <a:lnTo>
                    <a:pt x="160" y="447"/>
                  </a:lnTo>
                  <a:lnTo>
                    <a:pt x="180" y="445"/>
                  </a:lnTo>
                  <a:lnTo>
                    <a:pt x="200" y="444"/>
                  </a:lnTo>
                  <a:lnTo>
                    <a:pt x="216" y="444"/>
                  </a:lnTo>
                  <a:lnTo>
                    <a:pt x="227" y="445"/>
                  </a:lnTo>
                  <a:lnTo>
                    <a:pt x="231" y="445"/>
                  </a:lnTo>
                  <a:lnTo>
                    <a:pt x="236" y="445"/>
                  </a:lnTo>
                  <a:lnTo>
                    <a:pt x="239" y="445"/>
                  </a:lnTo>
                  <a:lnTo>
                    <a:pt x="250" y="444"/>
                  </a:lnTo>
                  <a:close/>
                  <a:moveTo>
                    <a:pt x="1445" y="434"/>
                  </a:moveTo>
                  <a:lnTo>
                    <a:pt x="2950" y="434"/>
                  </a:lnTo>
                  <a:lnTo>
                    <a:pt x="2973" y="436"/>
                  </a:lnTo>
                  <a:lnTo>
                    <a:pt x="2995" y="444"/>
                  </a:lnTo>
                  <a:lnTo>
                    <a:pt x="3012" y="456"/>
                  </a:lnTo>
                  <a:lnTo>
                    <a:pt x="3026" y="472"/>
                  </a:lnTo>
                  <a:lnTo>
                    <a:pt x="3035" y="490"/>
                  </a:lnTo>
                  <a:lnTo>
                    <a:pt x="3038" y="509"/>
                  </a:lnTo>
                  <a:lnTo>
                    <a:pt x="3038" y="1568"/>
                  </a:lnTo>
                  <a:lnTo>
                    <a:pt x="3035" y="1589"/>
                  </a:lnTo>
                  <a:lnTo>
                    <a:pt x="3026" y="1607"/>
                  </a:lnTo>
                  <a:lnTo>
                    <a:pt x="3012" y="1623"/>
                  </a:lnTo>
                  <a:lnTo>
                    <a:pt x="2995" y="1633"/>
                  </a:lnTo>
                  <a:lnTo>
                    <a:pt x="2973" y="1642"/>
                  </a:lnTo>
                  <a:lnTo>
                    <a:pt x="2950" y="1644"/>
                  </a:lnTo>
                  <a:lnTo>
                    <a:pt x="1898" y="1644"/>
                  </a:lnTo>
                  <a:lnTo>
                    <a:pt x="1871" y="1621"/>
                  </a:lnTo>
                  <a:lnTo>
                    <a:pt x="1841" y="1603"/>
                  </a:lnTo>
                  <a:lnTo>
                    <a:pt x="1809" y="1589"/>
                  </a:lnTo>
                  <a:lnTo>
                    <a:pt x="1775" y="1578"/>
                  </a:lnTo>
                  <a:lnTo>
                    <a:pt x="1762" y="1569"/>
                  </a:lnTo>
                  <a:lnTo>
                    <a:pt x="1746" y="1561"/>
                  </a:lnTo>
                  <a:lnTo>
                    <a:pt x="1738" y="1559"/>
                  </a:lnTo>
                  <a:lnTo>
                    <a:pt x="1730" y="1556"/>
                  </a:lnTo>
                  <a:lnTo>
                    <a:pt x="1747" y="1527"/>
                  </a:lnTo>
                  <a:lnTo>
                    <a:pt x="1762" y="1497"/>
                  </a:lnTo>
                  <a:lnTo>
                    <a:pt x="1773" y="1465"/>
                  </a:lnTo>
                  <a:lnTo>
                    <a:pt x="1776" y="1450"/>
                  </a:lnTo>
                  <a:lnTo>
                    <a:pt x="1777" y="1433"/>
                  </a:lnTo>
                  <a:lnTo>
                    <a:pt x="2893" y="1433"/>
                  </a:lnTo>
                  <a:lnTo>
                    <a:pt x="2893" y="576"/>
                  </a:lnTo>
                  <a:lnTo>
                    <a:pt x="1497" y="576"/>
                  </a:lnTo>
                  <a:lnTo>
                    <a:pt x="1497" y="910"/>
                  </a:lnTo>
                  <a:lnTo>
                    <a:pt x="1464" y="909"/>
                  </a:lnTo>
                  <a:lnTo>
                    <a:pt x="1449" y="909"/>
                  </a:lnTo>
                  <a:lnTo>
                    <a:pt x="1438" y="910"/>
                  </a:lnTo>
                  <a:lnTo>
                    <a:pt x="1426" y="909"/>
                  </a:lnTo>
                  <a:lnTo>
                    <a:pt x="1410" y="909"/>
                  </a:lnTo>
                  <a:lnTo>
                    <a:pt x="1383" y="910"/>
                  </a:lnTo>
                  <a:lnTo>
                    <a:pt x="1358" y="912"/>
                  </a:lnTo>
                  <a:lnTo>
                    <a:pt x="1358" y="509"/>
                  </a:lnTo>
                  <a:lnTo>
                    <a:pt x="1360" y="490"/>
                  </a:lnTo>
                  <a:lnTo>
                    <a:pt x="1369" y="472"/>
                  </a:lnTo>
                  <a:lnTo>
                    <a:pt x="1383" y="456"/>
                  </a:lnTo>
                  <a:lnTo>
                    <a:pt x="1400" y="444"/>
                  </a:lnTo>
                  <a:lnTo>
                    <a:pt x="1422" y="436"/>
                  </a:lnTo>
                  <a:lnTo>
                    <a:pt x="1445" y="434"/>
                  </a:lnTo>
                  <a:close/>
                  <a:moveTo>
                    <a:pt x="400" y="0"/>
                  </a:moveTo>
                  <a:lnTo>
                    <a:pt x="1615" y="0"/>
                  </a:lnTo>
                  <a:lnTo>
                    <a:pt x="1637" y="4"/>
                  </a:lnTo>
                  <a:lnTo>
                    <a:pt x="1657" y="12"/>
                  </a:lnTo>
                  <a:lnTo>
                    <a:pt x="1672" y="25"/>
                  </a:lnTo>
                  <a:lnTo>
                    <a:pt x="1682" y="42"/>
                  </a:lnTo>
                  <a:lnTo>
                    <a:pt x="1686" y="62"/>
                  </a:lnTo>
                  <a:lnTo>
                    <a:pt x="1686" y="306"/>
                  </a:lnTo>
                  <a:lnTo>
                    <a:pt x="1568" y="306"/>
                  </a:lnTo>
                  <a:lnTo>
                    <a:pt x="1568" y="115"/>
                  </a:lnTo>
                  <a:lnTo>
                    <a:pt x="443" y="115"/>
                  </a:lnTo>
                  <a:lnTo>
                    <a:pt x="443" y="381"/>
                  </a:lnTo>
                  <a:lnTo>
                    <a:pt x="427" y="369"/>
                  </a:lnTo>
                  <a:lnTo>
                    <a:pt x="409" y="357"/>
                  </a:lnTo>
                  <a:lnTo>
                    <a:pt x="389" y="348"/>
                  </a:lnTo>
                  <a:lnTo>
                    <a:pt x="362" y="340"/>
                  </a:lnTo>
                  <a:lnTo>
                    <a:pt x="330" y="334"/>
                  </a:lnTo>
                  <a:lnTo>
                    <a:pt x="330" y="62"/>
                  </a:lnTo>
                  <a:lnTo>
                    <a:pt x="334" y="42"/>
                  </a:lnTo>
                  <a:lnTo>
                    <a:pt x="343" y="25"/>
                  </a:lnTo>
                  <a:lnTo>
                    <a:pt x="359" y="12"/>
                  </a:lnTo>
                  <a:lnTo>
                    <a:pt x="378" y="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8799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53218" y="1828800"/>
            <a:ext cx="5641145" cy="3429000"/>
          </a:xfrm>
        </p:spPr>
        <p:txBody>
          <a:bodyPr/>
          <a:lstStyle/>
          <a:p>
            <a:r>
              <a:rPr lang="en-US" dirty="0" smtClean="0"/>
              <a:t>Locations where individuals spend time</a:t>
            </a:r>
          </a:p>
          <a:p>
            <a:r>
              <a:rPr lang="en-US" dirty="0" smtClean="0"/>
              <a:t>Includes Key Attributes for pattern analysis.</a:t>
            </a:r>
          </a:p>
          <a:p>
            <a:endParaRPr lang="en-US" dirty="0"/>
          </a:p>
          <a:p>
            <a:r>
              <a:rPr lang="en-US" dirty="0" smtClean="0"/>
              <a:t>Can be used at different scales</a:t>
            </a:r>
          </a:p>
          <a:p>
            <a:pPr lvl="1"/>
            <a:r>
              <a:rPr lang="en-US" dirty="0" smtClean="0"/>
              <a:t>Individual</a:t>
            </a:r>
          </a:p>
          <a:p>
            <a:pPr lvl="1"/>
            <a:r>
              <a:rPr lang="en-US" dirty="0" smtClean="0"/>
              <a:t>Neighborhood</a:t>
            </a:r>
          </a:p>
          <a:p>
            <a:pPr lvl="1"/>
            <a:r>
              <a:rPr lang="en-US" dirty="0" smtClean="0"/>
              <a:t>Regional</a:t>
            </a:r>
          </a:p>
          <a:p>
            <a:pPr marL="283464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4454"/>
              </p:ext>
            </p:extLst>
          </p:nvPr>
        </p:nvGraphicFramePr>
        <p:xfrm>
          <a:off x="6415084" y="1500931"/>
          <a:ext cx="5097212" cy="4179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260"/>
                <a:gridCol w="2836952"/>
              </a:tblGrid>
              <a:tr h="3259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259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Geometry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Polygon and Point</a:t>
                      </a:r>
                      <a:endParaRPr lang="en-US" sz="1400" dirty="0"/>
                    </a:p>
                  </a:txBody>
                  <a:tcPr/>
                </a:tc>
              </a:tr>
              <a:tr h="32596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IndividualID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ID for individual at Stay Location</a:t>
                      </a:r>
                    </a:p>
                  </a:txBody>
                  <a:tcPr/>
                </a:tc>
              </a:tr>
              <a:tr h="4554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LocationID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Unique</a:t>
                      </a:r>
                      <a:r>
                        <a:rPr lang="en-US" sz="1400" baseline="0" dirty="0" smtClean="0"/>
                        <a:t> ID for location</a:t>
                      </a:r>
                    </a:p>
                  </a:txBody>
                  <a:tcPr/>
                </a:tc>
              </a:tr>
              <a:tr h="4554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PreviousLocationID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 for Previous Location reported,</a:t>
                      </a:r>
                      <a:r>
                        <a:rPr lang="en-US" sz="1400" baseline="0" dirty="0" smtClean="0"/>
                        <a:t> blank if no </a:t>
                      </a:r>
                      <a:r>
                        <a:rPr lang="en-US" sz="1400" baseline="0" dirty="0" err="1" smtClean="0"/>
                        <a:t>locationID</a:t>
                      </a:r>
                      <a:endParaRPr lang="en-US" sz="1400" dirty="0"/>
                    </a:p>
                  </a:txBody>
                  <a:tcPr/>
                </a:tc>
              </a:tr>
              <a:tr h="32596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StartTime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UTC Time of location at start</a:t>
                      </a:r>
                      <a:endParaRPr lang="en-US" sz="1400" baseline="0" dirty="0" smtClean="0"/>
                    </a:p>
                  </a:txBody>
                  <a:tcPr/>
                </a:tc>
              </a:tr>
              <a:tr h="4554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EndTime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UTC Time of location of departure or last report at stay location</a:t>
                      </a:r>
                    </a:p>
                  </a:txBody>
                  <a:tcPr/>
                </a:tc>
              </a:tr>
              <a:tr h="3259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Duration at Stay Location</a:t>
                      </a:r>
                    </a:p>
                  </a:txBody>
                  <a:tcPr/>
                </a:tc>
              </a:tr>
              <a:tr h="32596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LocationSource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Source Data for stay location id</a:t>
                      </a:r>
                    </a:p>
                  </a:txBody>
                  <a:tcPr/>
                </a:tc>
              </a:tr>
              <a:tr h="3259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Source data for the reported location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54897" y="557241"/>
            <a:ext cx="323679" cy="620100"/>
            <a:chOff x="6883035" y="2488524"/>
            <a:chExt cx="1607630" cy="318947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883035" y="2488524"/>
              <a:ext cx="1607629" cy="3175405"/>
            </a:xfrm>
            <a:custGeom>
              <a:avLst/>
              <a:gdLst>
                <a:gd name="connsiteX0" fmla="*/ 372147 w 1607629"/>
                <a:gd name="connsiteY0" fmla="*/ 588919 h 3175405"/>
                <a:gd name="connsiteX1" fmla="*/ 372147 w 1607629"/>
                <a:gd name="connsiteY1" fmla="*/ 1430759 h 3175405"/>
                <a:gd name="connsiteX2" fmla="*/ 1235483 w 1607629"/>
                <a:gd name="connsiteY2" fmla="*/ 1430759 h 3175405"/>
                <a:gd name="connsiteX3" fmla="*/ 1235483 w 1607629"/>
                <a:gd name="connsiteY3" fmla="*/ 588919 h 3175405"/>
                <a:gd name="connsiteX4" fmla="*/ 762695 w 1607629"/>
                <a:gd name="connsiteY4" fmla="*/ 0 h 3175405"/>
                <a:gd name="connsiteX5" fmla="*/ 803815 w 1607629"/>
                <a:gd name="connsiteY5" fmla="*/ 0 h 3175405"/>
                <a:gd name="connsiteX6" fmla="*/ 844934 w 1607629"/>
                <a:gd name="connsiteY6" fmla="*/ 0 h 3175405"/>
                <a:gd name="connsiteX7" fmla="*/ 890032 w 1607629"/>
                <a:gd name="connsiteY7" fmla="*/ 2656 h 3175405"/>
                <a:gd name="connsiteX8" fmla="*/ 935131 w 1607629"/>
                <a:gd name="connsiteY8" fmla="*/ 5312 h 3175405"/>
                <a:gd name="connsiteX9" fmla="*/ 982882 w 1607629"/>
                <a:gd name="connsiteY9" fmla="*/ 10625 h 3175405"/>
                <a:gd name="connsiteX10" fmla="*/ 1031960 w 1607629"/>
                <a:gd name="connsiteY10" fmla="*/ 17265 h 3175405"/>
                <a:gd name="connsiteX11" fmla="*/ 1079711 w 1607629"/>
                <a:gd name="connsiteY11" fmla="*/ 26561 h 3175405"/>
                <a:gd name="connsiteX12" fmla="*/ 1128789 w 1607629"/>
                <a:gd name="connsiteY12" fmla="*/ 35858 h 3175405"/>
                <a:gd name="connsiteX13" fmla="*/ 1177867 w 1607629"/>
                <a:gd name="connsiteY13" fmla="*/ 49139 h 3175405"/>
                <a:gd name="connsiteX14" fmla="*/ 1225618 w 1607629"/>
                <a:gd name="connsiteY14" fmla="*/ 65075 h 3175405"/>
                <a:gd name="connsiteX15" fmla="*/ 1272043 w 1607629"/>
                <a:gd name="connsiteY15" fmla="*/ 82340 h 3175405"/>
                <a:gd name="connsiteX16" fmla="*/ 1317142 w 1607629"/>
                <a:gd name="connsiteY16" fmla="*/ 104917 h 3175405"/>
                <a:gd name="connsiteX17" fmla="*/ 1360914 w 1607629"/>
                <a:gd name="connsiteY17" fmla="*/ 128822 h 3175405"/>
                <a:gd name="connsiteX18" fmla="*/ 1402033 w 1607629"/>
                <a:gd name="connsiteY18" fmla="*/ 158040 h 3175405"/>
                <a:gd name="connsiteX19" fmla="*/ 1440499 w 1607629"/>
                <a:gd name="connsiteY19" fmla="*/ 188585 h 3175405"/>
                <a:gd name="connsiteX20" fmla="*/ 1476313 w 1607629"/>
                <a:gd name="connsiteY20" fmla="*/ 224443 h 3175405"/>
                <a:gd name="connsiteX21" fmla="*/ 1508147 w 1607629"/>
                <a:gd name="connsiteY21" fmla="*/ 264285 h 3175405"/>
                <a:gd name="connsiteX22" fmla="*/ 1537328 w 1607629"/>
                <a:gd name="connsiteY22" fmla="*/ 306783 h 3175405"/>
                <a:gd name="connsiteX23" fmla="*/ 1561204 w 1607629"/>
                <a:gd name="connsiteY23" fmla="*/ 355922 h 3175405"/>
                <a:gd name="connsiteX24" fmla="*/ 1579774 w 1607629"/>
                <a:gd name="connsiteY24" fmla="*/ 409044 h 3175405"/>
                <a:gd name="connsiteX25" fmla="*/ 1594365 w 1607629"/>
                <a:gd name="connsiteY25" fmla="*/ 466151 h 3175405"/>
                <a:gd name="connsiteX26" fmla="*/ 1603650 w 1607629"/>
                <a:gd name="connsiteY26" fmla="*/ 528570 h 3175405"/>
                <a:gd name="connsiteX27" fmla="*/ 1607629 w 1607629"/>
                <a:gd name="connsiteY27" fmla="*/ 597630 h 3175405"/>
                <a:gd name="connsiteX28" fmla="*/ 1607629 w 1607629"/>
                <a:gd name="connsiteY28" fmla="*/ 2367941 h 3175405"/>
                <a:gd name="connsiteX29" fmla="*/ 803815 w 1607629"/>
                <a:gd name="connsiteY29" fmla="*/ 3175405 h 3175405"/>
                <a:gd name="connsiteX30" fmla="*/ 0 w 1607629"/>
                <a:gd name="connsiteY30" fmla="*/ 2367941 h 3175405"/>
                <a:gd name="connsiteX31" fmla="*/ 0 w 1607629"/>
                <a:gd name="connsiteY31" fmla="*/ 597630 h 3175405"/>
                <a:gd name="connsiteX32" fmla="*/ 3980 w 1607629"/>
                <a:gd name="connsiteY32" fmla="*/ 528570 h 3175405"/>
                <a:gd name="connsiteX33" fmla="*/ 13265 w 1607629"/>
                <a:gd name="connsiteY33" fmla="*/ 466151 h 3175405"/>
                <a:gd name="connsiteX34" fmla="*/ 27855 w 1607629"/>
                <a:gd name="connsiteY34" fmla="*/ 409044 h 3175405"/>
                <a:gd name="connsiteX35" fmla="*/ 46425 w 1607629"/>
                <a:gd name="connsiteY35" fmla="*/ 355922 h 3175405"/>
                <a:gd name="connsiteX36" fmla="*/ 70301 w 1607629"/>
                <a:gd name="connsiteY36" fmla="*/ 306783 h 3175405"/>
                <a:gd name="connsiteX37" fmla="*/ 99482 w 1607629"/>
                <a:gd name="connsiteY37" fmla="*/ 264285 h 3175405"/>
                <a:gd name="connsiteX38" fmla="*/ 131316 w 1607629"/>
                <a:gd name="connsiteY38" fmla="*/ 224443 h 3175405"/>
                <a:gd name="connsiteX39" fmla="*/ 167130 w 1607629"/>
                <a:gd name="connsiteY39" fmla="*/ 188585 h 3175405"/>
                <a:gd name="connsiteX40" fmla="*/ 205596 w 1607629"/>
                <a:gd name="connsiteY40" fmla="*/ 158040 h 3175405"/>
                <a:gd name="connsiteX41" fmla="*/ 246716 w 1607629"/>
                <a:gd name="connsiteY41" fmla="*/ 128822 h 3175405"/>
                <a:gd name="connsiteX42" fmla="*/ 290488 w 1607629"/>
                <a:gd name="connsiteY42" fmla="*/ 104917 h 3175405"/>
                <a:gd name="connsiteX43" fmla="*/ 335586 w 1607629"/>
                <a:gd name="connsiteY43" fmla="*/ 82340 h 3175405"/>
                <a:gd name="connsiteX44" fmla="*/ 382011 w 1607629"/>
                <a:gd name="connsiteY44" fmla="*/ 65075 h 3175405"/>
                <a:gd name="connsiteX45" fmla="*/ 429762 w 1607629"/>
                <a:gd name="connsiteY45" fmla="*/ 49139 h 3175405"/>
                <a:gd name="connsiteX46" fmla="*/ 478840 w 1607629"/>
                <a:gd name="connsiteY46" fmla="*/ 35858 h 3175405"/>
                <a:gd name="connsiteX47" fmla="*/ 527918 w 1607629"/>
                <a:gd name="connsiteY47" fmla="*/ 26561 h 3175405"/>
                <a:gd name="connsiteX48" fmla="*/ 575669 w 1607629"/>
                <a:gd name="connsiteY48" fmla="*/ 17265 h 3175405"/>
                <a:gd name="connsiteX49" fmla="*/ 624747 w 1607629"/>
                <a:gd name="connsiteY49" fmla="*/ 10625 h 3175405"/>
                <a:gd name="connsiteX50" fmla="*/ 672498 w 1607629"/>
                <a:gd name="connsiteY50" fmla="*/ 5312 h 3175405"/>
                <a:gd name="connsiteX51" fmla="*/ 717597 w 1607629"/>
                <a:gd name="connsiteY51" fmla="*/ 2656 h 317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07629" h="3175405">
                  <a:moveTo>
                    <a:pt x="372147" y="588919"/>
                  </a:moveTo>
                  <a:lnTo>
                    <a:pt x="372147" y="1430759"/>
                  </a:lnTo>
                  <a:lnTo>
                    <a:pt x="1235483" y="1430759"/>
                  </a:lnTo>
                  <a:lnTo>
                    <a:pt x="1235483" y="588919"/>
                  </a:lnTo>
                  <a:close/>
                  <a:moveTo>
                    <a:pt x="762695" y="0"/>
                  </a:moveTo>
                  <a:lnTo>
                    <a:pt x="803815" y="0"/>
                  </a:lnTo>
                  <a:lnTo>
                    <a:pt x="844934" y="0"/>
                  </a:lnTo>
                  <a:lnTo>
                    <a:pt x="890032" y="2656"/>
                  </a:lnTo>
                  <a:lnTo>
                    <a:pt x="935131" y="5312"/>
                  </a:lnTo>
                  <a:lnTo>
                    <a:pt x="982882" y="10625"/>
                  </a:lnTo>
                  <a:lnTo>
                    <a:pt x="1031960" y="17265"/>
                  </a:lnTo>
                  <a:lnTo>
                    <a:pt x="1079711" y="26561"/>
                  </a:lnTo>
                  <a:lnTo>
                    <a:pt x="1128789" y="35858"/>
                  </a:lnTo>
                  <a:lnTo>
                    <a:pt x="1177867" y="49139"/>
                  </a:lnTo>
                  <a:lnTo>
                    <a:pt x="1225618" y="65075"/>
                  </a:lnTo>
                  <a:lnTo>
                    <a:pt x="1272043" y="82340"/>
                  </a:lnTo>
                  <a:lnTo>
                    <a:pt x="1317142" y="104917"/>
                  </a:lnTo>
                  <a:lnTo>
                    <a:pt x="1360914" y="128822"/>
                  </a:lnTo>
                  <a:lnTo>
                    <a:pt x="1402033" y="158040"/>
                  </a:lnTo>
                  <a:lnTo>
                    <a:pt x="1440499" y="188585"/>
                  </a:lnTo>
                  <a:lnTo>
                    <a:pt x="1476313" y="224443"/>
                  </a:lnTo>
                  <a:lnTo>
                    <a:pt x="1508147" y="264285"/>
                  </a:lnTo>
                  <a:lnTo>
                    <a:pt x="1537328" y="306783"/>
                  </a:lnTo>
                  <a:lnTo>
                    <a:pt x="1561204" y="355922"/>
                  </a:lnTo>
                  <a:lnTo>
                    <a:pt x="1579774" y="409044"/>
                  </a:lnTo>
                  <a:lnTo>
                    <a:pt x="1594365" y="466151"/>
                  </a:lnTo>
                  <a:lnTo>
                    <a:pt x="1603650" y="528570"/>
                  </a:lnTo>
                  <a:lnTo>
                    <a:pt x="1607629" y="597630"/>
                  </a:lnTo>
                  <a:lnTo>
                    <a:pt x="1607629" y="2367941"/>
                  </a:lnTo>
                  <a:lnTo>
                    <a:pt x="803815" y="3175405"/>
                  </a:lnTo>
                  <a:lnTo>
                    <a:pt x="0" y="2367941"/>
                  </a:lnTo>
                  <a:lnTo>
                    <a:pt x="0" y="597630"/>
                  </a:lnTo>
                  <a:lnTo>
                    <a:pt x="3980" y="528570"/>
                  </a:lnTo>
                  <a:lnTo>
                    <a:pt x="13265" y="466151"/>
                  </a:lnTo>
                  <a:lnTo>
                    <a:pt x="27855" y="409044"/>
                  </a:lnTo>
                  <a:lnTo>
                    <a:pt x="46425" y="355922"/>
                  </a:lnTo>
                  <a:lnTo>
                    <a:pt x="70301" y="306783"/>
                  </a:lnTo>
                  <a:lnTo>
                    <a:pt x="99482" y="264285"/>
                  </a:lnTo>
                  <a:lnTo>
                    <a:pt x="131316" y="224443"/>
                  </a:lnTo>
                  <a:lnTo>
                    <a:pt x="167130" y="188585"/>
                  </a:lnTo>
                  <a:lnTo>
                    <a:pt x="205596" y="158040"/>
                  </a:lnTo>
                  <a:lnTo>
                    <a:pt x="246716" y="128822"/>
                  </a:lnTo>
                  <a:lnTo>
                    <a:pt x="290488" y="104917"/>
                  </a:lnTo>
                  <a:lnTo>
                    <a:pt x="335586" y="82340"/>
                  </a:lnTo>
                  <a:lnTo>
                    <a:pt x="382011" y="65075"/>
                  </a:lnTo>
                  <a:lnTo>
                    <a:pt x="429762" y="49139"/>
                  </a:lnTo>
                  <a:lnTo>
                    <a:pt x="478840" y="35858"/>
                  </a:lnTo>
                  <a:lnTo>
                    <a:pt x="527918" y="26561"/>
                  </a:lnTo>
                  <a:lnTo>
                    <a:pt x="575669" y="17265"/>
                  </a:lnTo>
                  <a:lnTo>
                    <a:pt x="624747" y="10625"/>
                  </a:lnTo>
                  <a:lnTo>
                    <a:pt x="672498" y="5312"/>
                  </a:lnTo>
                  <a:lnTo>
                    <a:pt x="717597" y="265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7686850" y="2502592"/>
              <a:ext cx="803815" cy="3175405"/>
            </a:xfrm>
            <a:custGeom>
              <a:avLst/>
              <a:gdLst>
                <a:gd name="connsiteX0" fmla="*/ 0 w 803815"/>
                <a:gd name="connsiteY0" fmla="*/ 0 h 3175405"/>
                <a:gd name="connsiteX1" fmla="*/ 41119 w 803815"/>
                <a:gd name="connsiteY1" fmla="*/ 0 h 3175405"/>
                <a:gd name="connsiteX2" fmla="*/ 86218 w 803815"/>
                <a:gd name="connsiteY2" fmla="*/ 2656 h 3175405"/>
                <a:gd name="connsiteX3" fmla="*/ 131317 w 803815"/>
                <a:gd name="connsiteY3" fmla="*/ 5312 h 3175405"/>
                <a:gd name="connsiteX4" fmla="*/ 179068 w 803815"/>
                <a:gd name="connsiteY4" fmla="*/ 10625 h 3175405"/>
                <a:gd name="connsiteX5" fmla="*/ 228146 w 803815"/>
                <a:gd name="connsiteY5" fmla="*/ 17265 h 3175405"/>
                <a:gd name="connsiteX6" fmla="*/ 275897 w 803815"/>
                <a:gd name="connsiteY6" fmla="*/ 26561 h 3175405"/>
                <a:gd name="connsiteX7" fmla="*/ 324975 w 803815"/>
                <a:gd name="connsiteY7" fmla="*/ 35858 h 3175405"/>
                <a:gd name="connsiteX8" fmla="*/ 374053 w 803815"/>
                <a:gd name="connsiteY8" fmla="*/ 49139 h 3175405"/>
                <a:gd name="connsiteX9" fmla="*/ 421804 w 803815"/>
                <a:gd name="connsiteY9" fmla="*/ 65075 h 3175405"/>
                <a:gd name="connsiteX10" fmla="*/ 468229 w 803815"/>
                <a:gd name="connsiteY10" fmla="*/ 82340 h 3175405"/>
                <a:gd name="connsiteX11" fmla="*/ 513328 w 803815"/>
                <a:gd name="connsiteY11" fmla="*/ 104917 h 3175405"/>
                <a:gd name="connsiteX12" fmla="*/ 557100 w 803815"/>
                <a:gd name="connsiteY12" fmla="*/ 128822 h 3175405"/>
                <a:gd name="connsiteX13" fmla="*/ 598219 w 803815"/>
                <a:gd name="connsiteY13" fmla="*/ 158040 h 3175405"/>
                <a:gd name="connsiteX14" fmla="*/ 636685 w 803815"/>
                <a:gd name="connsiteY14" fmla="*/ 188585 h 3175405"/>
                <a:gd name="connsiteX15" fmla="*/ 672499 w 803815"/>
                <a:gd name="connsiteY15" fmla="*/ 224443 h 3175405"/>
                <a:gd name="connsiteX16" fmla="*/ 704333 w 803815"/>
                <a:gd name="connsiteY16" fmla="*/ 264285 h 3175405"/>
                <a:gd name="connsiteX17" fmla="*/ 733514 w 803815"/>
                <a:gd name="connsiteY17" fmla="*/ 306783 h 3175405"/>
                <a:gd name="connsiteX18" fmla="*/ 757390 w 803815"/>
                <a:gd name="connsiteY18" fmla="*/ 355922 h 3175405"/>
                <a:gd name="connsiteX19" fmla="*/ 775960 w 803815"/>
                <a:gd name="connsiteY19" fmla="*/ 409044 h 3175405"/>
                <a:gd name="connsiteX20" fmla="*/ 790551 w 803815"/>
                <a:gd name="connsiteY20" fmla="*/ 466151 h 3175405"/>
                <a:gd name="connsiteX21" fmla="*/ 799836 w 803815"/>
                <a:gd name="connsiteY21" fmla="*/ 528570 h 3175405"/>
                <a:gd name="connsiteX22" fmla="*/ 803815 w 803815"/>
                <a:gd name="connsiteY22" fmla="*/ 597630 h 3175405"/>
                <a:gd name="connsiteX23" fmla="*/ 803815 w 803815"/>
                <a:gd name="connsiteY23" fmla="*/ 2367941 h 3175405"/>
                <a:gd name="connsiteX24" fmla="*/ 0 w 803815"/>
                <a:gd name="connsiteY24" fmla="*/ 3175405 h 3175405"/>
                <a:gd name="connsiteX25" fmla="*/ 0 w 803815"/>
                <a:gd name="connsiteY25" fmla="*/ 1419880 h 3175405"/>
                <a:gd name="connsiteX26" fmla="*/ 431528 w 803815"/>
                <a:gd name="connsiteY26" fmla="*/ 1419880 h 3175405"/>
                <a:gd name="connsiteX27" fmla="*/ 431528 w 803815"/>
                <a:gd name="connsiteY27" fmla="*/ 578040 h 3175405"/>
                <a:gd name="connsiteX28" fmla="*/ 0 w 803815"/>
                <a:gd name="connsiteY28" fmla="*/ 578040 h 317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3815" h="3175405">
                  <a:moveTo>
                    <a:pt x="0" y="0"/>
                  </a:moveTo>
                  <a:lnTo>
                    <a:pt x="41119" y="0"/>
                  </a:lnTo>
                  <a:lnTo>
                    <a:pt x="86218" y="2656"/>
                  </a:lnTo>
                  <a:lnTo>
                    <a:pt x="131317" y="5312"/>
                  </a:lnTo>
                  <a:lnTo>
                    <a:pt x="179068" y="10625"/>
                  </a:lnTo>
                  <a:lnTo>
                    <a:pt x="228146" y="17265"/>
                  </a:lnTo>
                  <a:lnTo>
                    <a:pt x="275897" y="26561"/>
                  </a:lnTo>
                  <a:lnTo>
                    <a:pt x="324975" y="35858"/>
                  </a:lnTo>
                  <a:lnTo>
                    <a:pt x="374053" y="49139"/>
                  </a:lnTo>
                  <a:lnTo>
                    <a:pt x="421804" y="65075"/>
                  </a:lnTo>
                  <a:lnTo>
                    <a:pt x="468229" y="82340"/>
                  </a:lnTo>
                  <a:lnTo>
                    <a:pt x="513328" y="104917"/>
                  </a:lnTo>
                  <a:lnTo>
                    <a:pt x="557100" y="128822"/>
                  </a:lnTo>
                  <a:lnTo>
                    <a:pt x="598219" y="158040"/>
                  </a:lnTo>
                  <a:lnTo>
                    <a:pt x="636685" y="188585"/>
                  </a:lnTo>
                  <a:lnTo>
                    <a:pt x="672499" y="224443"/>
                  </a:lnTo>
                  <a:lnTo>
                    <a:pt x="704333" y="264285"/>
                  </a:lnTo>
                  <a:lnTo>
                    <a:pt x="733514" y="306783"/>
                  </a:lnTo>
                  <a:lnTo>
                    <a:pt x="757390" y="355922"/>
                  </a:lnTo>
                  <a:lnTo>
                    <a:pt x="775960" y="409044"/>
                  </a:lnTo>
                  <a:lnTo>
                    <a:pt x="790551" y="466151"/>
                  </a:lnTo>
                  <a:lnTo>
                    <a:pt x="799836" y="528570"/>
                  </a:lnTo>
                  <a:lnTo>
                    <a:pt x="803815" y="597630"/>
                  </a:lnTo>
                  <a:lnTo>
                    <a:pt x="803815" y="2367941"/>
                  </a:lnTo>
                  <a:lnTo>
                    <a:pt x="0" y="3175405"/>
                  </a:lnTo>
                  <a:lnTo>
                    <a:pt x="0" y="1419880"/>
                  </a:lnTo>
                  <a:lnTo>
                    <a:pt x="431528" y="1419880"/>
                  </a:lnTo>
                  <a:lnTo>
                    <a:pt x="431528" y="578040"/>
                  </a:lnTo>
                  <a:lnTo>
                    <a:pt x="0" y="57804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47738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/>
        </p:nvGrpSpPr>
        <p:grpSpPr>
          <a:xfrm>
            <a:off x="1479167" y="1882743"/>
            <a:ext cx="8559509" cy="3210169"/>
            <a:chOff x="1479167" y="1882743"/>
            <a:chExt cx="8559509" cy="3210169"/>
          </a:xfrm>
        </p:grpSpPr>
        <p:cxnSp>
          <p:nvCxnSpPr>
            <p:cNvPr id="207" name="Straight Connector 206"/>
            <p:cNvCxnSpPr/>
            <p:nvPr/>
          </p:nvCxnSpPr>
          <p:spPr bwMode="auto">
            <a:xfrm flipH="1" flipV="1">
              <a:off x="1479167" y="5073766"/>
              <a:ext cx="3456031" cy="1830"/>
            </a:xfrm>
            <a:prstGeom prst="line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Straight Connector 198"/>
            <p:cNvCxnSpPr>
              <a:stCxn id="150" idx="16"/>
            </p:cNvCxnSpPr>
            <p:nvPr/>
          </p:nvCxnSpPr>
          <p:spPr bwMode="auto">
            <a:xfrm flipH="1" flipV="1">
              <a:off x="1513721" y="3417979"/>
              <a:ext cx="8524955" cy="8225"/>
            </a:xfrm>
            <a:prstGeom prst="line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Straight Connector 204"/>
            <p:cNvCxnSpPr/>
            <p:nvPr/>
          </p:nvCxnSpPr>
          <p:spPr bwMode="auto">
            <a:xfrm flipH="1" flipV="1">
              <a:off x="1481515" y="1882743"/>
              <a:ext cx="3456031" cy="1830"/>
            </a:xfrm>
            <a:prstGeom prst="line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Straight Connector 207"/>
            <p:cNvCxnSpPr/>
            <p:nvPr/>
          </p:nvCxnSpPr>
          <p:spPr bwMode="auto">
            <a:xfrm flipV="1">
              <a:off x="4937546" y="1884573"/>
              <a:ext cx="0" cy="3208339"/>
            </a:xfrm>
            <a:prstGeom prst="line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3" name="Straight Connector 172"/>
          <p:cNvCxnSpPr/>
          <p:nvPr/>
        </p:nvCxnSpPr>
        <p:spPr bwMode="auto">
          <a:xfrm>
            <a:off x="8116038" y="2548105"/>
            <a:ext cx="0" cy="902543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40" y="303499"/>
            <a:ext cx="10826496" cy="369332"/>
          </a:xfrm>
        </p:spPr>
        <p:txBody>
          <a:bodyPr/>
          <a:lstStyle/>
          <a:p>
            <a:r>
              <a:rPr lang="en-US" dirty="0" smtClean="0"/>
              <a:t>Known Location Information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466805" y="3108152"/>
            <a:ext cx="380475" cy="690104"/>
            <a:chOff x="2918" y="2918"/>
            <a:chExt cx="290" cy="526"/>
          </a:xfrm>
        </p:grpSpPr>
        <p:sp useBgFill="1">
          <p:nvSpPr>
            <p:cNvPr id="5" name="Freeform 6"/>
            <p:cNvSpPr>
              <a:spLocks/>
            </p:cNvSpPr>
            <p:nvPr/>
          </p:nvSpPr>
          <p:spPr bwMode="auto">
            <a:xfrm>
              <a:off x="2918" y="2918"/>
              <a:ext cx="290" cy="526"/>
            </a:xfrm>
            <a:custGeom>
              <a:avLst/>
              <a:gdLst>
                <a:gd name="T0" fmla="*/ 725 w 1449"/>
                <a:gd name="T1" fmla="*/ 0 h 2629"/>
                <a:gd name="T2" fmla="*/ 804 w 1449"/>
                <a:gd name="T3" fmla="*/ 2 h 2629"/>
                <a:gd name="T4" fmla="*/ 877 w 1449"/>
                <a:gd name="T5" fmla="*/ 8 h 2629"/>
                <a:gd name="T6" fmla="*/ 947 w 1449"/>
                <a:gd name="T7" fmla="*/ 19 h 2629"/>
                <a:gd name="T8" fmla="*/ 1014 w 1449"/>
                <a:gd name="T9" fmla="*/ 35 h 2629"/>
                <a:gd name="T10" fmla="*/ 1076 w 1449"/>
                <a:gd name="T11" fmla="*/ 53 h 2629"/>
                <a:gd name="T12" fmla="*/ 1134 w 1449"/>
                <a:gd name="T13" fmla="*/ 76 h 2629"/>
                <a:gd name="T14" fmla="*/ 1187 w 1449"/>
                <a:gd name="T15" fmla="*/ 104 h 2629"/>
                <a:gd name="T16" fmla="*/ 1235 w 1449"/>
                <a:gd name="T17" fmla="*/ 134 h 2629"/>
                <a:gd name="T18" fmla="*/ 1279 w 1449"/>
                <a:gd name="T19" fmla="*/ 169 h 2629"/>
                <a:gd name="T20" fmla="*/ 1319 w 1449"/>
                <a:gd name="T21" fmla="*/ 206 h 2629"/>
                <a:gd name="T22" fmla="*/ 1353 w 1449"/>
                <a:gd name="T23" fmla="*/ 249 h 2629"/>
                <a:gd name="T24" fmla="*/ 1382 w 1449"/>
                <a:gd name="T25" fmla="*/ 294 h 2629"/>
                <a:gd name="T26" fmla="*/ 1406 w 1449"/>
                <a:gd name="T27" fmla="*/ 342 h 2629"/>
                <a:gd name="T28" fmla="*/ 1425 w 1449"/>
                <a:gd name="T29" fmla="*/ 394 h 2629"/>
                <a:gd name="T30" fmla="*/ 1438 w 1449"/>
                <a:gd name="T31" fmla="*/ 449 h 2629"/>
                <a:gd name="T32" fmla="*/ 1447 w 1449"/>
                <a:gd name="T33" fmla="*/ 508 h 2629"/>
                <a:gd name="T34" fmla="*/ 1449 w 1449"/>
                <a:gd name="T35" fmla="*/ 569 h 2629"/>
                <a:gd name="T36" fmla="*/ 1449 w 1449"/>
                <a:gd name="T37" fmla="*/ 1902 h 2629"/>
                <a:gd name="T38" fmla="*/ 1448 w 1449"/>
                <a:gd name="T39" fmla="*/ 1925 h 2629"/>
                <a:gd name="T40" fmla="*/ 1441 w 1449"/>
                <a:gd name="T41" fmla="*/ 1946 h 2629"/>
                <a:gd name="T42" fmla="*/ 1430 w 1449"/>
                <a:gd name="T43" fmla="*/ 1967 h 2629"/>
                <a:gd name="T44" fmla="*/ 1415 w 1449"/>
                <a:gd name="T45" fmla="*/ 1985 h 2629"/>
                <a:gd name="T46" fmla="*/ 810 w 1449"/>
                <a:gd name="T47" fmla="*/ 2594 h 2629"/>
                <a:gd name="T48" fmla="*/ 792 w 1449"/>
                <a:gd name="T49" fmla="*/ 2610 h 2629"/>
                <a:gd name="T50" fmla="*/ 771 w 1449"/>
                <a:gd name="T51" fmla="*/ 2621 h 2629"/>
                <a:gd name="T52" fmla="*/ 748 w 1449"/>
                <a:gd name="T53" fmla="*/ 2627 h 2629"/>
                <a:gd name="T54" fmla="*/ 725 w 1449"/>
                <a:gd name="T55" fmla="*/ 2629 h 2629"/>
                <a:gd name="T56" fmla="*/ 702 w 1449"/>
                <a:gd name="T57" fmla="*/ 2627 h 2629"/>
                <a:gd name="T58" fmla="*/ 679 w 1449"/>
                <a:gd name="T59" fmla="*/ 2621 h 2629"/>
                <a:gd name="T60" fmla="*/ 659 w 1449"/>
                <a:gd name="T61" fmla="*/ 2610 h 2629"/>
                <a:gd name="T62" fmla="*/ 640 w 1449"/>
                <a:gd name="T63" fmla="*/ 2594 h 2629"/>
                <a:gd name="T64" fmla="*/ 35 w 1449"/>
                <a:gd name="T65" fmla="*/ 1985 h 2629"/>
                <a:gd name="T66" fmla="*/ 20 w 1449"/>
                <a:gd name="T67" fmla="*/ 1967 h 2629"/>
                <a:gd name="T68" fmla="*/ 9 w 1449"/>
                <a:gd name="T69" fmla="*/ 1946 h 2629"/>
                <a:gd name="T70" fmla="*/ 2 w 1449"/>
                <a:gd name="T71" fmla="*/ 1925 h 2629"/>
                <a:gd name="T72" fmla="*/ 0 w 1449"/>
                <a:gd name="T73" fmla="*/ 1902 h 2629"/>
                <a:gd name="T74" fmla="*/ 0 w 1449"/>
                <a:gd name="T75" fmla="*/ 569 h 2629"/>
                <a:gd name="T76" fmla="*/ 3 w 1449"/>
                <a:gd name="T77" fmla="*/ 508 h 2629"/>
                <a:gd name="T78" fmla="*/ 12 w 1449"/>
                <a:gd name="T79" fmla="*/ 449 h 2629"/>
                <a:gd name="T80" fmla="*/ 25 w 1449"/>
                <a:gd name="T81" fmla="*/ 394 h 2629"/>
                <a:gd name="T82" fmla="*/ 44 w 1449"/>
                <a:gd name="T83" fmla="*/ 342 h 2629"/>
                <a:gd name="T84" fmla="*/ 68 w 1449"/>
                <a:gd name="T85" fmla="*/ 294 h 2629"/>
                <a:gd name="T86" fmla="*/ 97 w 1449"/>
                <a:gd name="T87" fmla="*/ 249 h 2629"/>
                <a:gd name="T88" fmla="*/ 131 w 1449"/>
                <a:gd name="T89" fmla="*/ 206 h 2629"/>
                <a:gd name="T90" fmla="*/ 171 w 1449"/>
                <a:gd name="T91" fmla="*/ 169 h 2629"/>
                <a:gd name="T92" fmla="*/ 215 w 1449"/>
                <a:gd name="T93" fmla="*/ 134 h 2629"/>
                <a:gd name="T94" fmla="*/ 263 w 1449"/>
                <a:gd name="T95" fmla="*/ 104 h 2629"/>
                <a:gd name="T96" fmla="*/ 316 w 1449"/>
                <a:gd name="T97" fmla="*/ 76 h 2629"/>
                <a:gd name="T98" fmla="*/ 374 w 1449"/>
                <a:gd name="T99" fmla="*/ 53 h 2629"/>
                <a:gd name="T100" fmla="*/ 436 w 1449"/>
                <a:gd name="T101" fmla="*/ 35 h 2629"/>
                <a:gd name="T102" fmla="*/ 503 w 1449"/>
                <a:gd name="T103" fmla="*/ 19 h 2629"/>
                <a:gd name="T104" fmla="*/ 573 w 1449"/>
                <a:gd name="T105" fmla="*/ 8 h 2629"/>
                <a:gd name="T106" fmla="*/ 646 w 1449"/>
                <a:gd name="T107" fmla="*/ 2 h 2629"/>
                <a:gd name="T108" fmla="*/ 725 w 1449"/>
                <a:gd name="T109" fmla="*/ 0 h 2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9" h="2629">
                  <a:moveTo>
                    <a:pt x="725" y="0"/>
                  </a:moveTo>
                  <a:lnTo>
                    <a:pt x="804" y="2"/>
                  </a:lnTo>
                  <a:lnTo>
                    <a:pt x="877" y="8"/>
                  </a:lnTo>
                  <a:lnTo>
                    <a:pt x="947" y="19"/>
                  </a:lnTo>
                  <a:lnTo>
                    <a:pt x="1014" y="35"/>
                  </a:lnTo>
                  <a:lnTo>
                    <a:pt x="1076" y="53"/>
                  </a:lnTo>
                  <a:lnTo>
                    <a:pt x="1134" y="76"/>
                  </a:lnTo>
                  <a:lnTo>
                    <a:pt x="1187" y="104"/>
                  </a:lnTo>
                  <a:lnTo>
                    <a:pt x="1235" y="134"/>
                  </a:lnTo>
                  <a:lnTo>
                    <a:pt x="1279" y="169"/>
                  </a:lnTo>
                  <a:lnTo>
                    <a:pt x="1319" y="206"/>
                  </a:lnTo>
                  <a:lnTo>
                    <a:pt x="1353" y="249"/>
                  </a:lnTo>
                  <a:lnTo>
                    <a:pt x="1382" y="294"/>
                  </a:lnTo>
                  <a:lnTo>
                    <a:pt x="1406" y="342"/>
                  </a:lnTo>
                  <a:lnTo>
                    <a:pt x="1425" y="394"/>
                  </a:lnTo>
                  <a:lnTo>
                    <a:pt x="1438" y="449"/>
                  </a:lnTo>
                  <a:lnTo>
                    <a:pt x="1447" y="508"/>
                  </a:lnTo>
                  <a:lnTo>
                    <a:pt x="1449" y="569"/>
                  </a:lnTo>
                  <a:lnTo>
                    <a:pt x="1449" y="1902"/>
                  </a:lnTo>
                  <a:lnTo>
                    <a:pt x="1448" y="1925"/>
                  </a:lnTo>
                  <a:lnTo>
                    <a:pt x="1441" y="1946"/>
                  </a:lnTo>
                  <a:lnTo>
                    <a:pt x="1430" y="1967"/>
                  </a:lnTo>
                  <a:lnTo>
                    <a:pt x="1415" y="1985"/>
                  </a:lnTo>
                  <a:lnTo>
                    <a:pt x="810" y="2594"/>
                  </a:lnTo>
                  <a:lnTo>
                    <a:pt x="792" y="2610"/>
                  </a:lnTo>
                  <a:lnTo>
                    <a:pt x="771" y="2621"/>
                  </a:lnTo>
                  <a:lnTo>
                    <a:pt x="748" y="2627"/>
                  </a:lnTo>
                  <a:lnTo>
                    <a:pt x="725" y="2629"/>
                  </a:lnTo>
                  <a:lnTo>
                    <a:pt x="702" y="2627"/>
                  </a:lnTo>
                  <a:lnTo>
                    <a:pt x="679" y="2621"/>
                  </a:lnTo>
                  <a:lnTo>
                    <a:pt x="659" y="2610"/>
                  </a:lnTo>
                  <a:lnTo>
                    <a:pt x="640" y="2594"/>
                  </a:lnTo>
                  <a:lnTo>
                    <a:pt x="35" y="1985"/>
                  </a:lnTo>
                  <a:lnTo>
                    <a:pt x="20" y="1967"/>
                  </a:lnTo>
                  <a:lnTo>
                    <a:pt x="9" y="1946"/>
                  </a:lnTo>
                  <a:lnTo>
                    <a:pt x="2" y="1925"/>
                  </a:lnTo>
                  <a:lnTo>
                    <a:pt x="0" y="1902"/>
                  </a:lnTo>
                  <a:lnTo>
                    <a:pt x="0" y="569"/>
                  </a:lnTo>
                  <a:lnTo>
                    <a:pt x="3" y="508"/>
                  </a:lnTo>
                  <a:lnTo>
                    <a:pt x="12" y="449"/>
                  </a:lnTo>
                  <a:lnTo>
                    <a:pt x="25" y="394"/>
                  </a:lnTo>
                  <a:lnTo>
                    <a:pt x="44" y="342"/>
                  </a:lnTo>
                  <a:lnTo>
                    <a:pt x="68" y="294"/>
                  </a:lnTo>
                  <a:lnTo>
                    <a:pt x="97" y="249"/>
                  </a:lnTo>
                  <a:lnTo>
                    <a:pt x="131" y="206"/>
                  </a:lnTo>
                  <a:lnTo>
                    <a:pt x="171" y="169"/>
                  </a:lnTo>
                  <a:lnTo>
                    <a:pt x="215" y="134"/>
                  </a:lnTo>
                  <a:lnTo>
                    <a:pt x="263" y="104"/>
                  </a:lnTo>
                  <a:lnTo>
                    <a:pt x="316" y="76"/>
                  </a:lnTo>
                  <a:lnTo>
                    <a:pt x="374" y="53"/>
                  </a:lnTo>
                  <a:lnTo>
                    <a:pt x="436" y="35"/>
                  </a:lnTo>
                  <a:lnTo>
                    <a:pt x="503" y="19"/>
                  </a:lnTo>
                  <a:lnTo>
                    <a:pt x="573" y="8"/>
                  </a:lnTo>
                  <a:lnTo>
                    <a:pt x="646" y="2"/>
                  </a:lnTo>
                  <a:lnTo>
                    <a:pt x="72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2942" y="2942"/>
              <a:ext cx="242" cy="478"/>
            </a:xfrm>
            <a:custGeom>
              <a:avLst/>
              <a:gdLst>
                <a:gd name="T0" fmla="*/ 593 w 1211"/>
                <a:gd name="T1" fmla="*/ 370 h 2391"/>
                <a:gd name="T2" fmla="*/ 573 w 1211"/>
                <a:gd name="T3" fmla="*/ 391 h 2391"/>
                <a:gd name="T4" fmla="*/ 234 w 1211"/>
                <a:gd name="T5" fmla="*/ 638 h 2391"/>
                <a:gd name="T6" fmla="*/ 207 w 1211"/>
                <a:gd name="T7" fmla="*/ 648 h 2391"/>
                <a:gd name="T8" fmla="*/ 199 w 1211"/>
                <a:gd name="T9" fmla="*/ 677 h 2391"/>
                <a:gd name="T10" fmla="*/ 213 w 1211"/>
                <a:gd name="T11" fmla="*/ 702 h 2391"/>
                <a:gd name="T12" fmla="*/ 342 w 1211"/>
                <a:gd name="T13" fmla="*/ 1098 h 2391"/>
                <a:gd name="T14" fmla="*/ 346 w 1211"/>
                <a:gd name="T15" fmla="*/ 1127 h 2391"/>
                <a:gd name="T16" fmla="*/ 365 w 1211"/>
                <a:gd name="T17" fmla="*/ 1144 h 2391"/>
                <a:gd name="T18" fmla="*/ 388 w 1211"/>
                <a:gd name="T19" fmla="*/ 1144 h 2391"/>
                <a:gd name="T20" fmla="*/ 607 w 1211"/>
                <a:gd name="T21" fmla="*/ 987 h 2391"/>
                <a:gd name="T22" fmla="*/ 826 w 1211"/>
                <a:gd name="T23" fmla="*/ 1144 h 2391"/>
                <a:gd name="T24" fmla="*/ 848 w 1211"/>
                <a:gd name="T25" fmla="*/ 1144 h 2391"/>
                <a:gd name="T26" fmla="*/ 868 w 1211"/>
                <a:gd name="T27" fmla="*/ 1127 h 2391"/>
                <a:gd name="T28" fmla="*/ 871 w 1211"/>
                <a:gd name="T29" fmla="*/ 1098 h 2391"/>
                <a:gd name="T30" fmla="*/ 999 w 1211"/>
                <a:gd name="T31" fmla="*/ 702 h 2391"/>
                <a:gd name="T32" fmla="*/ 1013 w 1211"/>
                <a:gd name="T33" fmla="*/ 676 h 2391"/>
                <a:gd name="T34" fmla="*/ 1005 w 1211"/>
                <a:gd name="T35" fmla="*/ 648 h 2391"/>
                <a:gd name="T36" fmla="*/ 978 w 1211"/>
                <a:gd name="T37" fmla="*/ 638 h 2391"/>
                <a:gd name="T38" fmla="*/ 641 w 1211"/>
                <a:gd name="T39" fmla="*/ 391 h 2391"/>
                <a:gd name="T40" fmla="*/ 622 w 1211"/>
                <a:gd name="T41" fmla="*/ 370 h 2391"/>
                <a:gd name="T42" fmla="*/ 606 w 1211"/>
                <a:gd name="T43" fmla="*/ 0 h 2391"/>
                <a:gd name="T44" fmla="*/ 671 w 1211"/>
                <a:gd name="T45" fmla="*/ 2 h 2391"/>
                <a:gd name="T46" fmla="*/ 741 w 1211"/>
                <a:gd name="T47" fmla="*/ 8 h 2391"/>
                <a:gd name="T48" fmla="*/ 814 w 1211"/>
                <a:gd name="T49" fmla="*/ 19 h 2391"/>
                <a:gd name="T50" fmla="*/ 888 w 1211"/>
                <a:gd name="T51" fmla="*/ 37 h 2391"/>
                <a:gd name="T52" fmla="*/ 959 w 1211"/>
                <a:gd name="T53" fmla="*/ 62 h 2391"/>
                <a:gd name="T54" fmla="*/ 1026 w 1211"/>
                <a:gd name="T55" fmla="*/ 97 h 2391"/>
                <a:gd name="T56" fmla="*/ 1086 w 1211"/>
                <a:gd name="T57" fmla="*/ 142 h 2391"/>
                <a:gd name="T58" fmla="*/ 1137 w 1211"/>
                <a:gd name="T59" fmla="*/ 199 h 2391"/>
                <a:gd name="T60" fmla="*/ 1177 w 1211"/>
                <a:gd name="T61" fmla="*/ 268 h 2391"/>
                <a:gd name="T62" fmla="*/ 1202 w 1211"/>
                <a:gd name="T63" fmla="*/ 351 h 2391"/>
                <a:gd name="T64" fmla="*/ 1211 w 1211"/>
                <a:gd name="T65" fmla="*/ 450 h 2391"/>
                <a:gd name="T66" fmla="*/ 606 w 1211"/>
                <a:gd name="T67" fmla="*/ 2391 h 2391"/>
                <a:gd name="T68" fmla="*/ 0 w 1211"/>
                <a:gd name="T69" fmla="*/ 450 h 2391"/>
                <a:gd name="T70" fmla="*/ 10 w 1211"/>
                <a:gd name="T71" fmla="*/ 351 h 2391"/>
                <a:gd name="T72" fmla="*/ 35 w 1211"/>
                <a:gd name="T73" fmla="*/ 268 h 2391"/>
                <a:gd name="T74" fmla="*/ 75 w 1211"/>
                <a:gd name="T75" fmla="*/ 199 h 2391"/>
                <a:gd name="T76" fmla="*/ 126 w 1211"/>
                <a:gd name="T77" fmla="*/ 142 h 2391"/>
                <a:gd name="T78" fmla="*/ 186 w 1211"/>
                <a:gd name="T79" fmla="*/ 97 h 2391"/>
                <a:gd name="T80" fmla="*/ 253 w 1211"/>
                <a:gd name="T81" fmla="*/ 62 h 2391"/>
                <a:gd name="T82" fmla="*/ 324 w 1211"/>
                <a:gd name="T83" fmla="*/ 37 h 2391"/>
                <a:gd name="T84" fmla="*/ 398 w 1211"/>
                <a:gd name="T85" fmla="*/ 19 h 2391"/>
                <a:gd name="T86" fmla="*/ 471 w 1211"/>
                <a:gd name="T87" fmla="*/ 8 h 2391"/>
                <a:gd name="T88" fmla="*/ 541 w 1211"/>
                <a:gd name="T89" fmla="*/ 2 h 2391"/>
                <a:gd name="T90" fmla="*/ 606 w 1211"/>
                <a:gd name="T91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1" h="2391">
                  <a:moveTo>
                    <a:pt x="607" y="367"/>
                  </a:moveTo>
                  <a:lnTo>
                    <a:pt x="593" y="370"/>
                  </a:lnTo>
                  <a:lnTo>
                    <a:pt x="581" y="379"/>
                  </a:lnTo>
                  <a:lnTo>
                    <a:pt x="573" y="391"/>
                  </a:lnTo>
                  <a:lnTo>
                    <a:pt x="494" y="638"/>
                  </a:lnTo>
                  <a:lnTo>
                    <a:pt x="234" y="638"/>
                  </a:lnTo>
                  <a:lnTo>
                    <a:pt x="219" y="640"/>
                  </a:lnTo>
                  <a:lnTo>
                    <a:pt x="207" y="648"/>
                  </a:lnTo>
                  <a:lnTo>
                    <a:pt x="200" y="662"/>
                  </a:lnTo>
                  <a:lnTo>
                    <a:pt x="199" y="677"/>
                  </a:lnTo>
                  <a:lnTo>
                    <a:pt x="203" y="691"/>
                  </a:lnTo>
                  <a:lnTo>
                    <a:pt x="213" y="702"/>
                  </a:lnTo>
                  <a:lnTo>
                    <a:pt x="423" y="854"/>
                  </a:lnTo>
                  <a:lnTo>
                    <a:pt x="342" y="1098"/>
                  </a:lnTo>
                  <a:lnTo>
                    <a:pt x="341" y="1114"/>
                  </a:lnTo>
                  <a:lnTo>
                    <a:pt x="346" y="1127"/>
                  </a:lnTo>
                  <a:lnTo>
                    <a:pt x="356" y="1139"/>
                  </a:lnTo>
                  <a:lnTo>
                    <a:pt x="365" y="1144"/>
                  </a:lnTo>
                  <a:lnTo>
                    <a:pt x="377" y="1145"/>
                  </a:lnTo>
                  <a:lnTo>
                    <a:pt x="388" y="1144"/>
                  </a:lnTo>
                  <a:lnTo>
                    <a:pt x="398" y="1139"/>
                  </a:lnTo>
                  <a:lnTo>
                    <a:pt x="607" y="987"/>
                  </a:lnTo>
                  <a:lnTo>
                    <a:pt x="815" y="1139"/>
                  </a:lnTo>
                  <a:lnTo>
                    <a:pt x="826" y="1144"/>
                  </a:lnTo>
                  <a:lnTo>
                    <a:pt x="837" y="1145"/>
                  </a:lnTo>
                  <a:lnTo>
                    <a:pt x="848" y="1144"/>
                  </a:lnTo>
                  <a:lnTo>
                    <a:pt x="857" y="1139"/>
                  </a:lnTo>
                  <a:lnTo>
                    <a:pt x="868" y="1127"/>
                  </a:lnTo>
                  <a:lnTo>
                    <a:pt x="872" y="1114"/>
                  </a:lnTo>
                  <a:lnTo>
                    <a:pt x="871" y="1098"/>
                  </a:lnTo>
                  <a:lnTo>
                    <a:pt x="791" y="853"/>
                  </a:lnTo>
                  <a:lnTo>
                    <a:pt x="999" y="702"/>
                  </a:lnTo>
                  <a:lnTo>
                    <a:pt x="1009" y="691"/>
                  </a:lnTo>
                  <a:lnTo>
                    <a:pt x="1013" y="676"/>
                  </a:lnTo>
                  <a:lnTo>
                    <a:pt x="1012" y="662"/>
                  </a:lnTo>
                  <a:lnTo>
                    <a:pt x="1005" y="648"/>
                  </a:lnTo>
                  <a:lnTo>
                    <a:pt x="993" y="640"/>
                  </a:lnTo>
                  <a:lnTo>
                    <a:pt x="978" y="638"/>
                  </a:lnTo>
                  <a:lnTo>
                    <a:pt x="721" y="638"/>
                  </a:lnTo>
                  <a:lnTo>
                    <a:pt x="641" y="391"/>
                  </a:lnTo>
                  <a:lnTo>
                    <a:pt x="634" y="379"/>
                  </a:lnTo>
                  <a:lnTo>
                    <a:pt x="622" y="370"/>
                  </a:lnTo>
                  <a:lnTo>
                    <a:pt x="607" y="367"/>
                  </a:lnTo>
                  <a:close/>
                  <a:moveTo>
                    <a:pt x="606" y="0"/>
                  </a:moveTo>
                  <a:lnTo>
                    <a:pt x="637" y="0"/>
                  </a:lnTo>
                  <a:lnTo>
                    <a:pt x="671" y="2"/>
                  </a:lnTo>
                  <a:lnTo>
                    <a:pt x="705" y="4"/>
                  </a:lnTo>
                  <a:lnTo>
                    <a:pt x="741" y="8"/>
                  </a:lnTo>
                  <a:lnTo>
                    <a:pt x="778" y="12"/>
                  </a:lnTo>
                  <a:lnTo>
                    <a:pt x="814" y="19"/>
                  </a:lnTo>
                  <a:lnTo>
                    <a:pt x="851" y="27"/>
                  </a:lnTo>
                  <a:lnTo>
                    <a:pt x="888" y="37"/>
                  </a:lnTo>
                  <a:lnTo>
                    <a:pt x="924" y="49"/>
                  </a:lnTo>
                  <a:lnTo>
                    <a:pt x="959" y="62"/>
                  </a:lnTo>
                  <a:lnTo>
                    <a:pt x="993" y="79"/>
                  </a:lnTo>
                  <a:lnTo>
                    <a:pt x="1026" y="97"/>
                  </a:lnTo>
                  <a:lnTo>
                    <a:pt x="1057" y="119"/>
                  </a:lnTo>
                  <a:lnTo>
                    <a:pt x="1086" y="142"/>
                  </a:lnTo>
                  <a:lnTo>
                    <a:pt x="1113" y="168"/>
                  </a:lnTo>
                  <a:lnTo>
                    <a:pt x="1137" y="199"/>
                  </a:lnTo>
                  <a:lnTo>
                    <a:pt x="1159" y="231"/>
                  </a:lnTo>
                  <a:lnTo>
                    <a:pt x="1177" y="268"/>
                  </a:lnTo>
                  <a:lnTo>
                    <a:pt x="1191" y="308"/>
                  </a:lnTo>
                  <a:lnTo>
                    <a:pt x="1202" y="351"/>
                  </a:lnTo>
                  <a:lnTo>
                    <a:pt x="1209" y="398"/>
                  </a:lnTo>
                  <a:lnTo>
                    <a:pt x="1211" y="450"/>
                  </a:lnTo>
                  <a:lnTo>
                    <a:pt x="1211" y="1783"/>
                  </a:lnTo>
                  <a:lnTo>
                    <a:pt x="606" y="2391"/>
                  </a:lnTo>
                  <a:lnTo>
                    <a:pt x="0" y="1783"/>
                  </a:lnTo>
                  <a:lnTo>
                    <a:pt x="0" y="450"/>
                  </a:lnTo>
                  <a:lnTo>
                    <a:pt x="3" y="398"/>
                  </a:lnTo>
                  <a:lnTo>
                    <a:pt x="10" y="351"/>
                  </a:lnTo>
                  <a:lnTo>
                    <a:pt x="21" y="308"/>
                  </a:lnTo>
                  <a:lnTo>
                    <a:pt x="35" y="268"/>
                  </a:lnTo>
                  <a:lnTo>
                    <a:pt x="53" y="231"/>
                  </a:lnTo>
                  <a:lnTo>
                    <a:pt x="75" y="199"/>
                  </a:lnTo>
                  <a:lnTo>
                    <a:pt x="99" y="168"/>
                  </a:lnTo>
                  <a:lnTo>
                    <a:pt x="126" y="142"/>
                  </a:lnTo>
                  <a:lnTo>
                    <a:pt x="155" y="119"/>
                  </a:lnTo>
                  <a:lnTo>
                    <a:pt x="186" y="97"/>
                  </a:lnTo>
                  <a:lnTo>
                    <a:pt x="219" y="79"/>
                  </a:lnTo>
                  <a:lnTo>
                    <a:pt x="253" y="62"/>
                  </a:lnTo>
                  <a:lnTo>
                    <a:pt x="288" y="49"/>
                  </a:lnTo>
                  <a:lnTo>
                    <a:pt x="324" y="37"/>
                  </a:lnTo>
                  <a:lnTo>
                    <a:pt x="361" y="27"/>
                  </a:lnTo>
                  <a:lnTo>
                    <a:pt x="398" y="19"/>
                  </a:lnTo>
                  <a:lnTo>
                    <a:pt x="434" y="12"/>
                  </a:lnTo>
                  <a:lnTo>
                    <a:pt x="471" y="8"/>
                  </a:lnTo>
                  <a:lnTo>
                    <a:pt x="507" y="4"/>
                  </a:lnTo>
                  <a:lnTo>
                    <a:pt x="541" y="2"/>
                  </a:lnTo>
                  <a:lnTo>
                    <a:pt x="575" y="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3063" y="2942"/>
              <a:ext cx="121" cy="478"/>
            </a:xfrm>
            <a:custGeom>
              <a:avLst/>
              <a:gdLst>
                <a:gd name="T0" fmla="*/ 0 w 605"/>
                <a:gd name="T1" fmla="*/ 0 h 2391"/>
                <a:gd name="T2" fmla="*/ 31 w 605"/>
                <a:gd name="T3" fmla="*/ 0 h 2391"/>
                <a:gd name="T4" fmla="*/ 65 w 605"/>
                <a:gd name="T5" fmla="*/ 2 h 2391"/>
                <a:gd name="T6" fmla="*/ 99 w 605"/>
                <a:gd name="T7" fmla="*/ 4 h 2391"/>
                <a:gd name="T8" fmla="*/ 135 w 605"/>
                <a:gd name="T9" fmla="*/ 8 h 2391"/>
                <a:gd name="T10" fmla="*/ 172 w 605"/>
                <a:gd name="T11" fmla="*/ 12 h 2391"/>
                <a:gd name="T12" fmla="*/ 208 w 605"/>
                <a:gd name="T13" fmla="*/ 20 h 2391"/>
                <a:gd name="T14" fmla="*/ 245 w 605"/>
                <a:gd name="T15" fmla="*/ 27 h 2391"/>
                <a:gd name="T16" fmla="*/ 282 w 605"/>
                <a:gd name="T17" fmla="*/ 37 h 2391"/>
                <a:gd name="T18" fmla="*/ 318 w 605"/>
                <a:gd name="T19" fmla="*/ 49 h 2391"/>
                <a:gd name="T20" fmla="*/ 353 w 605"/>
                <a:gd name="T21" fmla="*/ 62 h 2391"/>
                <a:gd name="T22" fmla="*/ 387 w 605"/>
                <a:gd name="T23" fmla="*/ 79 h 2391"/>
                <a:gd name="T24" fmla="*/ 420 w 605"/>
                <a:gd name="T25" fmla="*/ 97 h 2391"/>
                <a:gd name="T26" fmla="*/ 451 w 605"/>
                <a:gd name="T27" fmla="*/ 119 h 2391"/>
                <a:gd name="T28" fmla="*/ 480 w 605"/>
                <a:gd name="T29" fmla="*/ 142 h 2391"/>
                <a:gd name="T30" fmla="*/ 507 w 605"/>
                <a:gd name="T31" fmla="*/ 168 h 2391"/>
                <a:gd name="T32" fmla="*/ 531 w 605"/>
                <a:gd name="T33" fmla="*/ 199 h 2391"/>
                <a:gd name="T34" fmla="*/ 553 w 605"/>
                <a:gd name="T35" fmla="*/ 231 h 2391"/>
                <a:gd name="T36" fmla="*/ 571 w 605"/>
                <a:gd name="T37" fmla="*/ 268 h 2391"/>
                <a:gd name="T38" fmla="*/ 585 w 605"/>
                <a:gd name="T39" fmla="*/ 308 h 2391"/>
                <a:gd name="T40" fmla="*/ 596 w 605"/>
                <a:gd name="T41" fmla="*/ 351 h 2391"/>
                <a:gd name="T42" fmla="*/ 603 w 605"/>
                <a:gd name="T43" fmla="*/ 398 h 2391"/>
                <a:gd name="T44" fmla="*/ 605 w 605"/>
                <a:gd name="T45" fmla="*/ 450 h 2391"/>
                <a:gd name="T46" fmla="*/ 605 w 605"/>
                <a:gd name="T47" fmla="*/ 1783 h 2391"/>
                <a:gd name="T48" fmla="*/ 0 w 605"/>
                <a:gd name="T49" fmla="*/ 2391 h 2391"/>
                <a:gd name="T50" fmla="*/ 0 w 605"/>
                <a:gd name="T51" fmla="*/ 988 h 2391"/>
                <a:gd name="T52" fmla="*/ 1 w 605"/>
                <a:gd name="T53" fmla="*/ 987 h 2391"/>
                <a:gd name="T54" fmla="*/ 209 w 605"/>
                <a:gd name="T55" fmla="*/ 1139 h 2391"/>
                <a:gd name="T56" fmla="*/ 220 w 605"/>
                <a:gd name="T57" fmla="*/ 1144 h 2391"/>
                <a:gd name="T58" fmla="*/ 231 w 605"/>
                <a:gd name="T59" fmla="*/ 1145 h 2391"/>
                <a:gd name="T60" fmla="*/ 242 w 605"/>
                <a:gd name="T61" fmla="*/ 1144 h 2391"/>
                <a:gd name="T62" fmla="*/ 251 w 605"/>
                <a:gd name="T63" fmla="*/ 1139 h 2391"/>
                <a:gd name="T64" fmla="*/ 262 w 605"/>
                <a:gd name="T65" fmla="*/ 1127 h 2391"/>
                <a:gd name="T66" fmla="*/ 266 w 605"/>
                <a:gd name="T67" fmla="*/ 1114 h 2391"/>
                <a:gd name="T68" fmla="*/ 265 w 605"/>
                <a:gd name="T69" fmla="*/ 1098 h 2391"/>
                <a:gd name="T70" fmla="*/ 185 w 605"/>
                <a:gd name="T71" fmla="*/ 853 h 2391"/>
                <a:gd name="T72" fmla="*/ 393 w 605"/>
                <a:gd name="T73" fmla="*/ 702 h 2391"/>
                <a:gd name="T74" fmla="*/ 403 w 605"/>
                <a:gd name="T75" fmla="*/ 691 h 2391"/>
                <a:gd name="T76" fmla="*/ 407 w 605"/>
                <a:gd name="T77" fmla="*/ 676 h 2391"/>
                <a:gd name="T78" fmla="*/ 406 w 605"/>
                <a:gd name="T79" fmla="*/ 662 h 2391"/>
                <a:gd name="T80" fmla="*/ 399 w 605"/>
                <a:gd name="T81" fmla="*/ 648 h 2391"/>
                <a:gd name="T82" fmla="*/ 387 w 605"/>
                <a:gd name="T83" fmla="*/ 640 h 2391"/>
                <a:gd name="T84" fmla="*/ 372 w 605"/>
                <a:gd name="T85" fmla="*/ 638 h 2391"/>
                <a:gd name="T86" fmla="*/ 115 w 605"/>
                <a:gd name="T87" fmla="*/ 638 h 2391"/>
                <a:gd name="T88" fmla="*/ 35 w 605"/>
                <a:gd name="T89" fmla="*/ 391 h 2391"/>
                <a:gd name="T90" fmla="*/ 28 w 605"/>
                <a:gd name="T91" fmla="*/ 379 h 2391"/>
                <a:gd name="T92" fmla="*/ 16 w 605"/>
                <a:gd name="T93" fmla="*/ 370 h 2391"/>
                <a:gd name="T94" fmla="*/ 1 w 605"/>
                <a:gd name="T95" fmla="*/ 367 h 2391"/>
                <a:gd name="T96" fmla="*/ 0 w 605"/>
                <a:gd name="T97" fmla="*/ 367 h 2391"/>
                <a:gd name="T98" fmla="*/ 0 w 605"/>
                <a:gd name="T99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5" h="2391">
                  <a:moveTo>
                    <a:pt x="0" y="0"/>
                  </a:moveTo>
                  <a:lnTo>
                    <a:pt x="31" y="0"/>
                  </a:lnTo>
                  <a:lnTo>
                    <a:pt x="65" y="2"/>
                  </a:lnTo>
                  <a:lnTo>
                    <a:pt x="99" y="4"/>
                  </a:lnTo>
                  <a:lnTo>
                    <a:pt x="135" y="8"/>
                  </a:lnTo>
                  <a:lnTo>
                    <a:pt x="172" y="12"/>
                  </a:lnTo>
                  <a:lnTo>
                    <a:pt x="208" y="20"/>
                  </a:lnTo>
                  <a:lnTo>
                    <a:pt x="245" y="27"/>
                  </a:lnTo>
                  <a:lnTo>
                    <a:pt x="282" y="37"/>
                  </a:lnTo>
                  <a:lnTo>
                    <a:pt x="318" y="49"/>
                  </a:lnTo>
                  <a:lnTo>
                    <a:pt x="353" y="62"/>
                  </a:lnTo>
                  <a:lnTo>
                    <a:pt x="387" y="79"/>
                  </a:lnTo>
                  <a:lnTo>
                    <a:pt x="420" y="97"/>
                  </a:lnTo>
                  <a:lnTo>
                    <a:pt x="451" y="119"/>
                  </a:lnTo>
                  <a:lnTo>
                    <a:pt x="480" y="142"/>
                  </a:lnTo>
                  <a:lnTo>
                    <a:pt x="507" y="168"/>
                  </a:lnTo>
                  <a:lnTo>
                    <a:pt x="531" y="199"/>
                  </a:lnTo>
                  <a:lnTo>
                    <a:pt x="553" y="231"/>
                  </a:lnTo>
                  <a:lnTo>
                    <a:pt x="571" y="268"/>
                  </a:lnTo>
                  <a:lnTo>
                    <a:pt x="585" y="308"/>
                  </a:lnTo>
                  <a:lnTo>
                    <a:pt x="596" y="351"/>
                  </a:lnTo>
                  <a:lnTo>
                    <a:pt x="603" y="398"/>
                  </a:lnTo>
                  <a:lnTo>
                    <a:pt x="605" y="450"/>
                  </a:lnTo>
                  <a:lnTo>
                    <a:pt x="605" y="1783"/>
                  </a:lnTo>
                  <a:lnTo>
                    <a:pt x="0" y="2391"/>
                  </a:lnTo>
                  <a:lnTo>
                    <a:pt x="0" y="988"/>
                  </a:lnTo>
                  <a:lnTo>
                    <a:pt x="1" y="987"/>
                  </a:lnTo>
                  <a:lnTo>
                    <a:pt x="209" y="1139"/>
                  </a:lnTo>
                  <a:lnTo>
                    <a:pt x="220" y="1144"/>
                  </a:lnTo>
                  <a:lnTo>
                    <a:pt x="231" y="1145"/>
                  </a:lnTo>
                  <a:lnTo>
                    <a:pt x="242" y="1144"/>
                  </a:lnTo>
                  <a:lnTo>
                    <a:pt x="251" y="1139"/>
                  </a:lnTo>
                  <a:lnTo>
                    <a:pt x="262" y="1127"/>
                  </a:lnTo>
                  <a:lnTo>
                    <a:pt x="266" y="1114"/>
                  </a:lnTo>
                  <a:lnTo>
                    <a:pt x="265" y="1098"/>
                  </a:lnTo>
                  <a:lnTo>
                    <a:pt x="185" y="853"/>
                  </a:lnTo>
                  <a:lnTo>
                    <a:pt x="393" y="702"/>
                  </a:lnTo>
                  <a:lnTo>
                    <a:pt x="403" y="691"/>
                  </a:lnTo>
                  <a:lnTo>
                    <a:pt x="407" y="676"/>
                  </a:lnTo>
                  <a:lnTo>
                    <a:pt x="406" y="662"/>
                  </a:lnTo>
                  <a:lnTo>
                    <a:pt x="399" y="648"/>
                  </a:lnTo>
                  <a:lnTo>
                    <a:pt x="387" y="640"/>
                  </a:lnTo>
                  <a:lnTo>
                    <a:pt x="372" y="638"/>
                  </a:lnTo>
                  <a:lnTo>
                    <a:pt x="115" y="638"/>
                  </a:lnTo>
                  <a:lnTo>
                    <a:pt x="35" y="391"/>
                  </a:lnTo>
                  <a:lnTo>
                    <a:pt x="28" y="379"/>
                  </a:lnTo>
                  <a:lnTo>
                    <a:pt x="16" y="370"/>
                  </a:lnTo>
                  <a:lnTo>
                    <a:pt x="1" y="367"/>
                  </a:lnTo>
                  <a:lnTo>
                    <a:pt x="0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11"/>
          <p:cNvGrpSpPr>
            <a:grpSpLocks noChangeAspect="1"/>
          </p:cNvGrpSpPr>
          <p:nvPr/>
        </p:nvGrpSpPr>
        <p:grpSpPr bwMode="auto">
          <a:xfrm>
            <a:off x="3466805" y="4770056"/>
            <a:ext cx="380475" cy="690104"/>
            <a:chOff x="2244" y="2897"/>
            <a:chExt cx="290" cy="526"/>
          </a:xfrm>
        </p:grpSpPr>
        <p:sp useBgFill="1">
          <p:nvSpPr>
            <p:cNvPr id="9" name="Freeform 13"/>
            <p:cNvSpPr>
              <a:spLocks/>
            </p:cNvSpPr>
            <p:nvPr/>
          </p:nvSpPr>
          <p:spPr bwMode="auto">
            <a:xfrm>
              <a:off x="2244" y="2897"/>
              <a:ext cx="290" cy="526"/>
            </a:xfrm>
            <a:custGeom>
              <a:avLst/>
              <a:gdLst>
                <a:gd name="T0" fmla="*/ 725 w 1449"/>
                <a:gd name="T1" fmla="*/ 0 h 2630"/>
                <a:gd name="T2" fmla="*/ 804 w 1449"/>
                <a:gd name="T3" fmla="*/ 2 h 2630"/>
                <a:gd name="T4" fmla="*/ 877 w 1449"/>
                <a:gd name="T5" fmla="*/ 9 h 2630"/>
                <a:gd name="T6" fmla="*/ 947 w 1449"/>
                <a:gd name="T7" fmla="*/ 19 h 2630"/>
                <a:gd name="T8" fmla="*/ 1014 w 1449"/>
                <a:gd name="T9" fmla="*/ 35 h 2630"/>
                <a:gd name="T10" fmla="*/ 1076 w 1449"/>
                <a:gd name="T11" fmla="*/ 54 h 2630"/>
                <a:gd name="T12" fmla="*/ 1134 w 1449"/>
                <a:gd name="T13" fmla="*/ 77 h 2630"/>
                <a:gd name="T14" fmla="*/ 1187 w 1449"/>
                <a:gd name="T15" fmla="*/ 103 h 2630"/>
                <a:gd name="T16" fmla="*/ 1235 w 1449"/>
                <a:gd name="T17" fmla="*/ 134 h 2630"/>
                <a:gd name="T18" fmla="*/ 1279 w 1449"/>
                <a:gd name="T19" fmla="*/ 169 h 2630"/>
                <a:gd name="T20" fmla="*/ 1319 w 1449"/>
                <a:gd name="T21" fmla="*/ 206 h 2630"/>
                <a:gd name="T22" fmla="*/ 1353 w 1449"/>
                <a:gd name="T23" fmla="*/ 249 h 2630"/>
                <a:gd name="T24" fmla="*/ 1382 w 1449"/>
                <a:gd name="T25" fmla="*/ 293 h 2630"/>
                <a:gd name="T26" fmla="*/ 1406 w 1449"/>
                <a:gd name="T27" fmla="*/ 342 h 2630"/>
                <a:gd name="T28" fmla="*/ 1425 w 1449"/>
                <a:gd name="T29" fmla="*/ 394 h 2630"/>
                <a:gd name="T30" fmla="*/ 1438 w 1449"/>
                <a:gd name="T31" fmla="*/ 449 h 2630"/>
                <a:gd name="T32" fmla="*/ 1447 w 1449"/>
                <a:gd name="T33" fmla="*/ 507 h 2630"/>
                <a:gd name="T34" fmla="*/ 1449 w 1449"/>
                <a:gd name="T35" fmla="*/ 569 h 2630"/>
                <a:gd name="T36" fmla="*/ 1449 w 1449"/>
                <a:gd name="T37" fmla="*/ 1901 h 2630"/>
                <a:gd name="T38" fmla="*/ 1448 w 1449"/>
                <a:gd name="T39" fmla="*/ 1924 h 2630"/>
                <a:gd name="T40" fmla="*/ 1441 w 1449"/>
                <a:gd name="T41" fmla="*/ 1947 h 2630"/>
                <a:gd name="T42" fmla="*/ 1430 w 1449"/>
                <a:gd name="T43" fmla="*/ 1968 h 2630"/>
                <a:gd name="T44" fmla="*/ 1415 w 1449"/>
                <a:gd name="T45" fmla="*/ 1986 h 2630"/>
                <a:gd name="T46" fmla="*/ 810 w 1449"/>
                <a:gd name="T47" fmla="*/ 2594 h 2630"/>
                <a:gd name="T48" fmla="*/ 792 w 1449"/>
                <a:gd name="T49" fmla="*/ 2610 h 2630"/>
                <a:gd name="T50" fmla="*/ 771 w 1449"/>
                <a:gd name="T51" fmla="*/ 2621 h 2630"/>
                <a:gd name="T52" fmla="*/ 748 w 1449"/>
                <a:gd name="T53" fmla="*/ 2628 h 2630"/>
                <a:gd name="T54" fmla="*/ 725 w 1449"/>
                <a:gd name="T55" fmla="*/ 2630 h 2630"/>
                <a:gd name="T56" fmla="*/ 702 w 1449"/>
                <a:gd name="T57" fmla="*/ 2628 h 2630"/>
                <a:gd name="T58" fmla="*/ 679 w 1449"/>
                <a:gd name="T59" fmla="*/ 2621 h 2630"/>
                <a:gd name="T60" fmla="*/ 659 w 1449"/>
                <a:gd name="T61" fmla="*/ 2610 h 2630"/>
                <a:gd name="T62" fmla="*/ 640 w 1449"/>
                <a:gd name="T63" fmla="*/ 2594 h 2630"/>
                <a:gd name="T64" fmla="*/ 35 w 1449"/>
                <a:gd name="T65" fmla="*/ 1986 h 2630"/>
                <a:gd name="T66" fmla="*/ 20 w 1449"/>
                <a:gd name="T67" fmla="*/ 1968 h 2630"/>
                <a:gd name="T68" fmla="*/ 9 w 1449"/>
                <a:gd name="T69" fmla="*/ 1947 h 2630"/>
                <a:gd name="T70" fmla="*/ 2 w 1449"/>
                <a:gd name="T71" fmla="*/ 1924 h 2630"/>
                <a:gd name="T72" fmla="*/ 0 w 1449"/>
                <a:gd name="T73" fmla="*/ 1901 h 2630"/>
                <a:gd name="T74" fmla="*/ 0 w 1449"/>
                <a:gd name="T75" fmla="*/ 569 h 2630"/>
                <a:gd name="T76" fmla="*/ 3 w 1449"/>
                <a:gd name="T77" fmla="*/ 507 h 2630"/>
                <a:gd name="T78" fmla="*/ 12 w 1449"/>
                <a:gd name="T79" fmla="*/ 449 h 2630"/>
                <a:gd name="T80" fmla="*/ 25 w 1449"/>
                <a:gd name="T81" fmla="*/ 394 h 2630"/>
                <a:gd name="T82" fmla="*/ 44 w 1449"/>
                <a:gd name="T83" fmla="*/ 342 h 2630"/>
                <a:gd name="T84" fmla="*/ 68 w 1449"/>
                <a:gd name="T85" fmla="*/ 293 h 2630"/>
                <a:gd name="T86" fmla="*/ 97 w 1449"/>
                <a:gd name="T87" fmla="*/ 249 h 2630"/>
                <a:gd name="T88" fmla="*/ 131 w 1449"/>
                <a:gd name="T89" fmla="*/ 206 h 2630"/>
                <a:gd name="T90" fmla="*/ 171 w 1449"/>
                <a:gd name="T91" fmla="*/ 169 h 2630"/>
                <a:gd name="T92" fmla="*/ 215 w 1449"/>
                <a:gd name="T93" fmla="*/ 134 h 2630"/>
                <a:gd name="T94" fmla="*/ 263 w 1449"/>
                <a:gd name="T95" fmla="*/ 103 h 2630"/>
                <a:gd name="T96" fmla="*/ 316 w 1449"/>
                <a:gd name="T97" fmla="*/ 77 h 2630"/>
                <a:gd name="T98" fmla="*/ 374 w 1449"/>
                <a:gd name="T99" fmla="*/ 54 h 2630"/>
                <a:gd name="T100" fmla="*/ 436 w 1449"/>
                <a:gd name="T101" fmla="*/ 35 h 2630"/>
                <a:gd name="T102" fmla="*/ 503 w 1449"/>
                <a:gd name="T103" fmla="*/ 19 h 2630"/>
                <a:gd name="T104" fmla="*/ 573 w 1449"/>
                <a:gd name="T105" fmla="*/ 9 h 2630"/>
                <a:gd name="T106" fmla="*/ 646 w 1449"/>
                <a:gd name="T107" fmla="*/ 2 h 2630"/>
                <a:gd name="T108" fmla="*/ 725 w 1449"/>
                <a:gd name="T109" fmla="*/ 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9" h="2630">
                  <a:moveTo>
                    <a:pt x="725" y="0"/>
                  </a:moveTo>
                  <a:lnTo>
                    <a:pt x="804" y="2"/>
                  </a:lnTo>
                  <a:lnTo>
                    <a:pt x="877" y="9"/>
                  </a:lnTo>
                  <a:lnTo>
                    <a:pt x="947" y="19"/>
                  </a:lnTo>
                  <a:lnTo>
                    <a:pt x="1014" y="35"/>
                  </a:lnTo>
                  <a:lnTo>
                    <a:pt x="1076" y="54"/>
                  </a:lnTo>
                  <a:lnTo>
                    <a:pt x="1134" y="77"/>
                  </a:lnTo>
                  <a:lnTo>
                    <a:pt x="1187" y="103"/>
                  </a:lnTo>
                  <a:lnTo>
                    <a:pt x="1235" y="134"/>
                  </a:lnTo>
                  <a:lnTo>
                    <a:pt x="1279" y="169"/>
                  </a:lnTo>
                  <a:lnTo>
                    <a:pt x="1319" y="206"/>
                  </a:lnTo>
                  <a:lnTo>
                    <a:pt x="1353" y="249"/>
                  </a:lnTo>
                  <a:lnTo>
                    <a:pt x="1382" y="293"/>
                  </a:lnTo>
                  <a:lnTo>
                    <a:pt x="1406" y="342"/>
                  </a:lnTo>
                  <a:lnTo>
                    <a:pt x="1425" y="394"/>
                  </a:lnTo>
                  <a:lnTo>
                    <a:pt x="1438" y="449"/>
                  </a:lnTo>
                  <a:lnTo>
                    <a:pt x="1447" y="507"/>
                  </a:lnTo>
                  <a:lnTo>
                    <a:pt x="1449" y="569"/>
                  </a:lnTo>
                  <a:lnTo>
                    <a:pt x="1449" y="1901"/>
                  </a:lnTo>
                  <a:lnTo>
                    <a:pt x="1448" y="1924"/>
                  </a:lnTo>
                  <a:lnTo>
                    <a:pt x="1441" y="1947"/>
                  </a:lnTo>
                  <a:lnTo>
                    <a:pt x="1430" y="1968"/>
                  </a:lnTo>
                  <a:lnTo>
                    <a:pt x="1415" y="1986"/>
                  </a:lnTo>
                  <a:lnTo>
                    <a:pt x="810" y="2594"/>
                  </a:lnTo>
                  <a:lnTo>
                    <a:pt x="792" y="2610"/>
                  </a:lnTo>
                  <a:lnTo>
                    <a:pt x="771" y="2621"/>
                  </a:lnTo>
                  <a:lnTo>
                    <a:pt x="748" y="2628"/>
                  </a:lnTo>
                  <a:lnTo>
                    <a:pt x="725" y="2630"/>
                  </a:lnTo>
                  <a:lnTo>
                    <a:pt x="702" y="2628"/>
                  </a:lnTo>
                  <a:lnTo>
                    <a:pt x="679" y="2621"/>
                  </a:lnTo>
                  <a:lnTo>
                    <a:pt x="659" y="2610"/>
                  </a:lnTo>
                  <a:lnTo>
                    <a:pt x="640" y="2594"/>
                  </a:lnTo>
                  <a:lnTo>
                    <a:pt x="35" y="1986"/>
                  </a:lnTo>
                  <a:lnTo>
                    <a:pt x="20" y="1968"/>
                  </a:lnTo>
                  <a:lnTo>
                    <a:pt x="9" y="1947"/>
                  </a:lnTo>
                  <a:lnTo>
                    <a:pt x="2" y="1924"/>
                  </a:lnTo>
                  <a:lnTo>
                    <a:pt x="0" y="1901"/>
                  </a:lnTo>
                  <a:lnTo>
                    <a:pt x="0" y="569"/>
                  </a:lnTo>
                  <a:lnTo>
                    <a:pt x="3" y="507"/>
                  </a:lnTo>
                  <a:lnTo>
                    <a:pt x="12" y="449"/>
                  </a:lnTo>
                  <a:lnTo>
                    <a:pt x="25" y="394"/>
                  </a:lnTo>
                  <a:lnTo>
                    <a:pt x="44" y="342"/>
                  </a:lnTo>
                  <a:lnTo>
                    <a:pt x="68" y="293"/>
                  </a:lnTo>
                  <a:lnTo>
                    <a:pt x="97" y="249"/>
                  </a:lnTo>
                  <a:lnTo>
                    <a:pt x="131" y="206"/>
                  </a:lnTo>
                  <a:lnTo>
                    <a:pt x="171" y="169"/>
                  </a:lnTo>
                  <a:lnTo>
                    <a:pt x="215" y="134"/>
                  </a:lnTo>
                  <a:lnTo>
                    <a:pt x="263" y="103"/>
                  </a:lnTo>
                  <a:lnTo>
                    <a:pt x="316" y="77"/>
                  </a:lnTo>
                  <a:lnTo>
                    <a:pt x="374" y="54"/>
                  </a:lnTo>
                  <a:lnTo>
                    <a:pt x="436" y="35"/>
                  </a:lnTo>
                  <a:lnTo>
                    <a:pt x="503" y="19"/>
                  </a:lnTo>
                  <a:lnTo>
                    <a:pt x="573" y="9"/>
                  </a:lnTo>
                  <a:lnTo>
                    <a:pt x="646" y="2"/>
                  </a:lnTo>
                  <a:lnTo>
                    <a:pt x="72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2268" y="2921"/>
              <a:ext cx="242" cy="478"/>
            </a:xfrm>
            <a:custGeom>
              <a:avLst/>
              <a:gdLst>
                <a:gd name="T0" fmla="*/ 560 w 1211"/>
                <a:gd name="T1" fmla="*/ 450 h 2392"/>
                <a:gd name="T2" fmla="*/ 475 w 1211"/>
                <a:gd name="T3" fmla="*/ 475 h 2392"/>
                <a:gd name="T4" fmla="*/ 403 w 1211"/>
                <a:gd name="T5" fmla="*/ 523 h 2392"/>
                <a:gd name="T6" fmla="*/ 346 w 1211"/>
                <a:gd name="T7" fmla="*/ 588 h 2392"/>
                <a:gd name="T8" fmla="*/ 309 w 1211"/>
                <a:gd name="T9" fmla="*/ 666 h 2392"/>
                <a:gd name="T10" fmla="*/ 296 w 1211"/>
                <a:gd name="T11" fmla="*/ 756 h 2392"/>
                <a:gd name="T12" fmla="*/ 309 w 1211"/>
                <a:gd name="T13" fmla="*/ 845 h 2392"/>
                <a:gd name="T14" fmla="*/ 346 w 1211"/>
                <a:gd name="T15" fmla="*/ 925 h 2392"/>
                <a:gd name="T16" fmla="*/ 403 w 1211"/>
                <a:gd name="T17" fmla="*/ 990 h 2392"/>
                <a:gd name="T18" fmla="*/ 475 w 1211"/>
                <a:gd name="T19" fmla="*/ 1038 h 2392"/>
                <a:gd name="T20" fmla="*/ 560 w 1211"/>
                <a:gd name="T21" fmla="*/ 1063 h 2392"/>
                <a:gd name="T22" fmla="*/ 652 w 1211"/>
                <a:gd name="T23" fmla="*/ 1063 h 2392"/>
                <a:gd name="T24" fmla="*/ 737 w 1211"/>
                <a:gd name="T25" fmla="*/ 1038 h 2392"/>
                <a:gd name="T26" fmla="*/ 809 w 1211"/>
                <a:gd name="T27" fmla="*/ 990 h 2392"/>
                <a:gd name="T28" fmla="*/ 866 w 1211"/>
                <a:gd name="T29" fmla="*/ 925 h 2392"/>
                <a:gd name="T30" fmla="*/ 903 w 1211"/>
                <a:gd name="T31" fmla="*/ 845 h 2392"/>
                <a:gd name="T32" fmla="*/ 916 w 1211"/>
                <a:gd name="T33" fmla="*/ 756 h 2392"/>
                <a:gd name="T34" fmla="*/ 903 w 1211"/>
                <a:gd name="T35" fmla="*/ 666 h 2392"/>
                <a:gd name="T36" fmla="*/ 866 w 1211"/>
                <a:gd name="T37" fmla="*/ 588 h 2392"/>
                <a:gd name="T38" fmla="*/ 809 w 1211"/>
                <a:gd name="T39" fmla="*/ 523 h 2392"/>
                <a:gd name="T40" fmla="*/ 737 w 1211"/>
                <a:gd name="T41" fmla="*/ 475 h 2392"/>
                <a:gd name="T42" fmla="*/ 652 w 1211"/>
                <a:gd name="T43" fmla="*/ 450 h 2392"/>
                <a:gd name="T44" fmla="*/ 606 w 1211"/>
                <a:gd name="T45" fmla="*/ 0 h 2392"/>
                <a:gd name="T46" fmla="*/ 671 w 1211"/>
                <a:gd name="T47" fmla="*/ 3 h 2392"/>
                <a:gd name="T48" fmla="*/ 741 w 1211"/>
                <a:gd name="T49" fmla="*/ 9 h 2392"/>
                <a:gd name="T50" fmla="*/ 814 w 1211"/>
                <a:gd name="T51" fmla="*/ 20 h 2392"/>
                <a:gd name="T52" fmla="*/ 888 w 1211"/>
                <a:gd name="T53" fmla="*/ 36 h 2392"/>
                <a:gd name="T54" fmla="*/ 959 w 1211"/>
                <a:gd name="T55" fmla="*/ 63 h 2392"/>
                <a:gd name="T56" fmla="*/ 1026 w 1211"/>
                <a:gd name="T57" fmla="*/ 97 h 2392"/>
                <a:gd name="T58" fmla="*/ 1086 w 1211"/>
                <a:gd name="T59" fmla="*/ 142 h 2392"/>
                <a:gd name="T60" fmla="*/ 1137 w 1211"/>
                <a:gd name="T61" fmla="*/ 199 h 2392"/>
                <a:gd name="T62" fmla="*/ 1177 w 1211"/>
                <a:gd name="T63" fmla="*/ 269 h 2392"/>
                <a:gd name="T64" fmla="*/ 1202 w 1211"/>
                <a:gd name="T65" fmla="*/ 352 h 2392"/>
                <a:gd name="T66" fmla="*/ 1211 w 1211"/>
                <a:gd name="T67" fmla="*/ 450 h 2392"/>
                <a:gd name="T68" fmla="*/ 606 w 1211"/>
                <a:gd name="T69" fmla="*/ 2392 h 2392"/>
                <a:gd name="T70" fmla="*/ 0 w 1211"/>
                <a:gd name="T71" fmla="*/ 450 h 2392"/>
                <a:gd name="T72" fmla="*/ 10 w 1211"/>
                <a:gd name="T73" fmla="*/ 352 h 2392"/>
                <a:gd name="T74" fmla="*/ 35 w 1211"/>
                <a:gd name="T75" fmla="*/ 269 h 2392"/>
                <a:gd name="T76" fmla="*/ 75 w 1211"/>
                <a:gd name="T77" fmla="*/ 199 h 2392"/>
                <a:gd name="T78" fmla="*/ 126 w 1211"/>
                <a:gd name="T79" fmla="*/ 142 h 2392"/>
                <a:gd name="T80" fmla="*/ 186 w 1211"/>
                <a:gd name="T81" fmla="*/ 97 h 2392"/>
                <a:gd name="T82" fmla="*/ 253 w 1211"/>
                <a:gd name="T83" fmla="*/ 63 h 2392"/>
                <a:gd name="T84" fmla="*/ 324 w 1211"/>
                <a:gd name="T85" fmla="*/ 36 h 2392"/>
                <a:gd name="T86" fmla="*/ 398 w 1211"/>
                <a:gd name="T87" fmla="*/ 20 h 2392"/>
                <a:gd name="T88" fmla="*/ 471 w 1211"/>
                <a:gd name="T89" fmla="*/ 9 h 2392"/>
                <a:gd name="T90" fmla="*/ 541 w 1211"/>
                <a:gd name="T91" fmla="*/ 3 h 2392"/>
                <a:gd name="T92" fmla="*/ 606 w 1211"/>
                <a:gd name="T93" fmla="*/ 0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11" h="2392">
                  <a:moveTo>
                    <a:pt x="606" y="446"/>
                  </a:moveTo>
                  <a:lnTo>
                    <a:pt x="560" y="450"/>
                  </a:lnTo>
                  <a:lnTo>
                    <a:pt x="517" y="460"/>
                  </a:lnTo>
                  <a:lnTo>
                    <a:pt x="475" y="475"/>
                  </a:lnTo>
                  <a:lnTo>
                    <a:pt x="437" y="496"/>
                  </a:lnTo>
                  <a:lnTo>
                    <a:pt x="403" y="523"/>
                  </a:lnTo>
                  <a:lnTo>
                    <a:pt x="371" y="553"/>
                  </a:lnTo>
                  <a:lnTo>
                    <a:pt x="346" y="588"/>
                  </a:lnTo>
                  <a:lnTo>
                    <a:pt x="324" y="625"/>
                  </a:lnTo>
                  <a:lnTo>
                    <a:pt x="309" y="666"/>
                  </a:lnTo>
                  <a:lnTo>
                    <a:pt x="299" y="710"/>
                  </a:lnTo>
                  <a:lnTo>
                    <a:pt x="296" y="756"/>
                  </a:lnTo>
                  <a:lnTo>
                    <a:pt x="299" y="802"/>
                  </a:lnTo>
                  <a:lnTo>
                    <a:pt x="309" y="845"/>
                  </a:lnTo>
                  <a:lnTo>
                    <a:pt x="324" y="886"/>
                  </a:lnTo>
                  <a:lnTo>
                    <a:pt x="346" y="925"/>
                  </a:lnTo>
                  <a:lnTo>
                    <a:pt x="371" y="960"/>
                  </a:lnTo>
                  <a:lnTo>
                    <a:pt x="403" y="990"/>
                  </a:lnTo>
                  <a:lnTo>
                    <a:pt x="437" y="1016"/>
                  </a:lnTo>
                  <a:lnTo>
                    <a:pt x="475" y="1038"/>
                  </a:lnTo>
                  <a:lnTo>
                    <a:pt x="517" y="1053"/>
                  </a:lnTo>
                  <a:lnTo>
                    <a:pt x="560" y="1063"/>
                  </a:lnTo>
                  <a:lnTo>
                    <a:pt x="606" y="1067"/>
                  </a:lnTo>
                  <a:lnTo>
                    <a:pt x="652" y="1063"/>
                  </a:lnTo>
                  <a:lnTo>
                    <a:pt x="695" y="1053"/>
                  </a:lnTo>
                  <a:lnTo>
                    <a:pt x="737" y="1038"/>
                  </a:lnTo>
                  <a:lnTo>
                    <a:pt x="775" y="1016"/>
                  </a:lnTo>
                  <a:lnTo>
                    <a:pt x="809" y="990"/>
                  </a:lnTo>
                  <a:lnTo>
                    <a:pt x="841" y="960"/>
                  </a:lnTo>
                  <a:lnTo>
                    <a:pt x="866" y="925"/>
                  </a:lnTo>
                  <a:lnTo>
                    <a:pt x="888" y="886"/>
                  </a:lnTo>
                  <a:lnTo>
                    <a:pt x="903" y="845"/>
                  </a:lnTo>
                  <a:lnTo>
                    <a:pt x="913" y="802"/>
                  </a:lnTo>
                  <a:lnTo>
                    <a:pt x="916" y="756"/>
                  </a:lnTo>
                  <a:lnTo>
                    <a:pt x="913" y="710"/>
                  </a:lnTo>
                  <a:lnTo>
                    <a:pt x="903" y="666"/>
                  </a:lnTo>
                  <a:lnTo>
                    <a:pt x="888" y="625"/>
                  </a:lnTo>
                  <a:lnTo>
                    <a:pt x="866" y="588"/>
                  </a:lnTo>
                  <a:lnTo>
                    <a:pt x="841" y="553"/>
                  </a:lnTo>
                  <a:lnTo>
                    <a:pt x="809" y="523"/>
                  </a:lnTo>
                  <a:lnTo>
                    <a:pt x="775" y="496"/>
                  </a:lnTo>
                  <a:lnTo>
                    <a:pt x="737" y="475"/>
                  </a:lnTo>
                  <a:lnTo>
                    <a:pt x="695" y="460"/>
                  </a:lnTo>
                  <a:lnTo>
                    <a:pt x="652" y="450"/>
                  </a:lnTo>
                  <a:lnTo>
                    <a:pt x="606" y="446"/>
                  </a:lnTo>
                  <a:close/>
                  <a:moveTo>
                    <a:pt x="606" y="0"/>
                  </a:moveTo>
                  <a:lnTo>
                    <a:pt x="637" y="1"/>
                  </a:lnTo>
                  <a:lnTo>
                    <a:pt x="671" y="3"/>
                  </a:lnTo>
                  <a:lnTo>
                    <a:pt x="705" y="5"/>
                  </a:lnTo>
                  <a:lnTo>
                    <a:pt x="741" y="9"/>
                  </a:lnTo>
                  <a:lnTo>
                    <a:pt x="778" y="14"/>
                  </a:lnTo>
                  <a:lnTo>
                    <a:pt x="814" y="20"/>
                  </a:lnTo>
                  <a:lnTo>
                    <a:pt x="851" y="27"/>
                  </a:lnTo>
                  <a:lnTo>
                    <a:pt x="888" y="36"/>
                  </a:lnTo>
                  <a:lnTo>
                    <a:pt x="924" y="49"/>
                  </a:lnTo>
                  <a:lnTo>
                    <a:pt x="959" y="63"/>
                  </a:lnTo>
                  <a:lnTo>
                    <a:pt x="993" y="79"/>
                  </a:lnTo>
                  <a:lnTo>
                    <a:pt x="1026" y="97"/>
                  </a:lnTo>
                  <a:lnTo>
                    <a:pt x="1057" y="119"/>
                  </a:lnTo>
                  <a:lnTo>
                    <a:pt x="1086" y="142"/>
                  </a:lnTo>
                  <a:lnTo>
                    <a:pt x="1113" y="169"/>
                  </a:lnTo>
                  <a:lnTo>
                    <a:pt x="1137" y="199"/>
                  </a:lnTo>
                  <a:lnTo>
                    <a:pt x="1159" y="232"/>
                  </a:lnTo>
                  <a:lnTo>
                    <a:pt x="1177" y="269"/>
                  </a:lnTo>
                  <a:lnTo>
                    <a:pt x="1191" y="309"/>
                  </a:lnTo>
                  <a:lnTo>
                    <a:pt x="1202" y="352"/>
                  </a:lnTo>
                  <a:lnTo>
                    <a:pt x="1209" y="399"/>
                  </a:lnTo>
                  <a:lnTo>
                    <a:pt x="1211" y="450"/>
                  </a:lnTo>
                  <a:lnTo>
                    <a:pt x="1211" y="1782"/>
                  </a:lnTo>
                  <a:lnTo>
                    <a:pt x="606" y="2392"/>
                  </a:lnTo>
                  <a:lnTo>
                    <a:pt x="0" y="1782"/>
                  </a:lnTo>
                  <a:lnTo>
                    <a:pt x="0" y="450"/>
                  </a:lnTo>
                  <a:lnTo>
                    <a:pt x="3" y="399"/>
                  </a:lnTo>
                  <a:lnTo>
                    <a:pt x="10" y="352"/>
                  </a:lnTo>
                  <a:lnTo>
                    <a:pt x="21" y="309"/>
                  </a:lnTo>
                  <a:lnTo>
                    <a:pt x="35" y="269"/>
                  </a:lnTo>
                  <a:lnTo>
                    <a:pt x="53" y="232"/>
                  </a:lnTo>
                  <a:lnTo>
                    <a:pt x="75" y="199"/>
                  </a:lnTo>
                  <a:lnTo>
                    <a:pt x="99" y="169"/>
                  </a:lnTo>
                  <a:lnTo>
                    <a:pt x="126" y="142"/>
                  </a:lnTo>
                  <a:lnTo>
                    <a:pt x="155" y="119"/>
                  </a:lnTo>
                  <a:lnTo>
                    <a:pt x="186" y="97"/>
                  </a:lnTo>
                  <a:lnTo>
                    <a:pt x="219" y="79"/>
                  </a:lnTo>
                  <a:lnTo>
                    <a:pt x="253" y="63"/>
                  </a:lnTo>
                  <a:lnTo>
                    <a:pt x="288" y="49"/>
                  </a:lnTo>
                  <a:lnTo>
                    <a:pt x="324" y="36"/>
                  </a:lnTo>
                  <a:lnTo>
                    <a:pt x="361" y="27"/>
                  </a:lnTo>
                  <a:lnTo>
                    <a:pt x="398" y="20"/>
                  </a:lnTo>
                  <a:lnTo>
                    <a:pt x="434" y="14"/>
                  </a:lnTo>
                  <a:lnTo>
                    <a:pt x="471" y="9"/>
                  </a:lnTo>
                  <a:lnTo>
                    <a:pt x="507" y="5"/>
                  </a:lnTo>
                  <a:lnTo>
                    <a:pt x="541" y="3"/>
                  </a:lnTo>
                  <a:lnTo>
                    <a:pt x="575" y="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2389" y="2921"/>
              <a:ext cx="121" cy="478"/>
            </a:xfrm>
            <a:custGeom>
              <a:avLst/>
              <a:gdLst>
                <a:gd name="T0" fmla="*/ 0 w 605"/>
                <a:gd name="T1" fmla="*/ 0 h 2392"/>
                <a:gd name="T2" fmla="*/ 31 w 605"/>
                <a:gd name="T3" fmla="*/ 1 h 2392"/>
                <a:gd name="T4" fmla="*/ 65 w 605"/>
                <a:gd name="T5" fmla="*/ 3 h 2392"/>
                <a:gd name="T6" fmla="*/ 99 w 605"/>
                <a:gd name="T7" fmla="*/ 5 h 2392"/>
                <a:gd name="T8" fmla="*/ 135 w 605"/>
                <a:gd name="T9" fmla="*/ 9 h 2392"/>
                <a:gd name="T10" fmla="*/ 172 w 605"/>
                <a:gd name="T11" fmla="*/ 14 h 2392"/>
                <a:gd name="T12" fmla="*/ 208 w 605"/>
                <a:gd name="T13" fmla="*/ 20 h 2392"/>
                <a:gd name="T14" fmla="*/ 245 w 605"/>
                <a:gd name="T15" fmla="*/ 27 h 2392"/>
                <a:gd name="T16" fmla="*/ 282 w 605"/>
                <a:gd name="T17" fmla="*/ 36 h 2392"/>
                <a:gd name="T18" fmla="*/ 318 w 605"/>
                <a:gd name="T19" fmla="*/ 49 h 2392"/>
                <a:gd name="T20" fmla="*/ 353 w 605"/>
                <a:gd name="T21" fmla="*/ 63 h 2392"/>
                <a:gd name="T22" fmla="*/ 387 w 605"/>
                <a:gd name="T23" fmla="*/ 79 h 2392"/>
                <a:gd name="T24" fmla="*/ 420 w 605"/>
                <a:gd name="T25" fmla="*/ 97 h 2392"/>
                <a:gd name="T26" fmla="*/ 451 w 605"/>
                <a:gd name="T27" fmla="*/ 119 h 2392"/>
                <a:gd name="T28" fmla="*/ 480 w 605"/>
                <a:gd name="T29" fmla="*/ 142 h 2392"/>
                <a:gd name="T30" fmla="*/ 507 w 605"/>
                <a:gd name="T31" fmla="*/ 169 h 2392"/>
                <a:gd name="T32" fmla="*/ 531 w 605"/>
                <a:gd name="T33" fmla="*/ 199 h 2392"/>
                <a:gd name="T34" fmla="*/ 553 w 605"/>
                <a:gd name="T35" fmla="*/ 232 h 2392"/>
                <a:gd name="T36" fmla="*/ 571 w 605"/>
                <a:gd name="T37" fmla="*/ 269 h 2392"/>
                <a:gd name="T38" fmla="*/ 585 w 605"/>
                <a:gd name="T39" fmla="*/ 309 h 2392"/>
                <a:gd name="T40" fmla="*/ 596 w 605"/>
                <a:gd name="T41" fmla="*/ 352 h 2392"/>
                <a:gd name="T42" fmla="*/ 603 w 605"/>
                <a:gd name="T43" fmla="*/ 399 h 2392"/>
                <a:gd name="T44" fmla="*/ 605 w 605"/>
                <a:gd name="T45" fmla="*/ 450 h 2392"/>
                <a:gd name="T46" fmla="*/ 605 w 605"/>
                <a:gd name="T47" fmla="*/ 1782 h 2392"/>
                <a:gd name="T48" fmla="*/ 0 w 605"/>
                <a:gd name="T49" fmla="*/ 2392 h 2392"/>
                <a:gd name="T50" fmla="*/ 0 w 605"/>
                <a:gd name="T51" fmla="*/ 1067 h 2392"/>
                <a:gd name="T52" fmla="*/ 46 w 605"/>
                <a:gd name="T53" fmla="*/ 1063 h 2392"/>
                <a:gd name="T54" fmla="*/ 89 w 605"/>
                <a:gd name="T55" fmla="*/ 1053 h 2392"/>
                <a:gd name="T56" fmla="*/ 131 w 605"/>
                <a:gd name="T57" fmla="*/ 1038 h 2392"/>
                <a:gd name="T58" fmla="*/ 169 w 605"/>
                <a:gd name="T59" fmla="*/ 1016 h 2392"/>
                <a:gd name="T60" fmla="*/ 203 w 605"/>
                <a:gd name="T61" fmla="*/ 990 h 2392"/>
                <a:gd name="T62" fmla="*/ 235 w 605"/>
                <a:gd name="T63" fmla="*/ 960 h 2392"/>
                <a:gd name="T64" fmla="*/ 260 w 605"/>
                <a:gd name="T65" fmla="*/ 925 h 2392"/>
                <a:gd name="T66" fmla="*/ 282 w 605"/>
                <a:gd name="T67" fmla="*/ 886 h 2392"/>
                <a:gd name="T68" fmla="*/ 297 w 605"/>
                <a:gd name="T69" fmla="*/ 845 h 2392"/>
                <a:gd name="T70" fmla="*/ 307 w 605"/>
                <a:gd name="T71" fmla="*/ 802 h 2392"/>
                <a:gd name="T72" fmla="*/ 310 w 605"/>
                <a:gd name="T73" fmla="*/ 756 h 2392"/>
                <a:gd name="T74" fmla="*/ 307 w 605"/>
                <a:gd name="T75" fmla="*/ 710 h 2392"/>
                <a:gd name="T76" fmla="*/ 297 w 605"/>
                <a:gd name="T77" fmla="*/ 666 h 2392"/>
                <a:gd name="T78" fmla="*/ 282 w 605"/>
                <a:gd name="T79" fmla="*/ 625 h 2392"/>
                <a:gd name="T80" fmla="*/ 260 w 605"/>
                <a:gd name="T81" fmla="*/ 588 h 2392"/>
                <a:gd name="T82" fmla="*/ 235 w 605"/>
                <a:gd name="T83" fmla="*/ 553 h 2392"/>
                <a:gd name="T84" fmla="*/ 203 w 605"/>
                <a:gd name="T85" fmla="*/ 523 h 2392"/>
                <a:gd name="T86" fmla="*/ 169 w 605"/>
                <a:gd name="T87" fmla="*/ 496 h 2392"/>
                <a:gd name="T88" fmla="*/ 131 w 605"/>
                <a:gd name="T89" fmla="*/ 475 h 2392"/>
                <a:gd name="T90" fmla="*/ 89 w 605"/>
                <a:gd name="T91" fmla="*/ 460 h 2392"/>
                <a:gd name="T92" fmla="*/ 46 w 605"/>
                <a:gd name="T93" fmla="*/ 450 h 2392"/>
                <a:gd name="T94" fmla="*/ 0 w 605"/>
                <a:gd name="T95" fmla="*/ 446 h 2392"/>
                <a:gd name="T96" fmla="*/ 0 w 605"/>
                <a:gd name="T97" fmla="*/ 0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5" h="2392">
                  <a:moveTo>
                    <a:pt x="0" y="0"/>
                  </a:moveTo>
                  <a:lnTo>
                    <a:pt x="31" y="1"/>
                  </a:lnTo>
                  <a:lnTo>
                    <a:pt x="65" y="3"/>
                  </a:lnTo>
                  <a:lnTo>
                    <a:pt x="99" y="5"/>
                  </a:lnTo>
                  <a:lnTo>
                    <a:pt x="135" y="9"/>
                  </a:lnTo>
                  <a:lnTo>
                    <a:pt x="172" y="14"/>
                  </a:lnTo>
                  <a:lnTo>
                    <a:pt x="208" y="20"/>
                  </a:lnTo>
                  <a:lnTo>
                    <a:pt x="245" y="27"/>
                  </a:lnTo>
                  <a:lnTo>
                    <a:pt x="282" y="36"/>
                  </a:lnTo>
                  <a:lnTo>
                    <a:pt x="318" y="49"/>
                  </a:lnTo>
                  <a:lnTo>
                    <a:pt x="353" y="63"/>
                  </a:lnTo>
                  <a:lnTo>
                    <a:pt x="387" y="79"/>
                  </a:lnTo>
                  <a:lnTo>
                    <a:pt x="420" y="97"/>
                  </a:lnTo>
                  <a:lnTo>
                    <a:pt x="451" y="119"/>
                  </a:lnTo>
                  <a:lnTo>
                    <a:pt x="480" y="142"/>
                  </a:lnTo>
                  <a:lnTo>
                    <a:pt x="507" y="169"/>
                  </a:lnTo>
                  <a:lnTo>
                    <a:pt x="531" y="199"/>
                  </a:lnTo>
                  <a:lnTo>
                    <a:pt x="553" y="232"/>
                  </a:lnTo>
                  <a:lnTo>
                    <a:pt x="571" y="269"/>
                  </a:lnTo>
                  <a:lnTo>
                    <a:pt x="585" y="309"/>
                  </a:lnTo>
                  <a:lnTo>
                    <a:pt x="596" y="352"/>
                  </a:lnTo>
                  <a:lnTo>
                    <a:pt x="603" y="399"/>
                  </a:lnTo>
                  <a:lnTo>
                    <a:pt x="605" y="450"/>
                  </a:lnTo>
                  <a:lnTo>
                    <a:pt x="605" y="1782"/>
                  </a:lnTo>
                  <a:lnTo>
                    <a:pt x="0" y="2392"/>
                  </a:lnTo>
                  <a:lnTo>
                    <a:pt x="0" y="1067"/>
                  </a:lnTo>
                  <a:lnTo>
                    <a:pt x="46" y="1063"/>
                  </a:lnTo>
                  <a:lnTo>
                    <a:pt x="89" y="1053"/>
                  </a:lnTo>
                  <a:lnTo>
                    <a:pt x="131" y="1038"/>
                  </a:lnTo>
                  <a:lnTo>
                    <a:pt x="169" y="1016"/>
                  </a:lnTo>
                  <a:lnTo>
                    <a:pt x="203" y="990"/>
                  </a:lnTo>
                  <a:lnTo>
                    <a:pt x="235" y="960"/>
                  </a:lnTo>
                  <a:lnTo>
                    <a:pt x="260" y="925"/>
                  </a:lnTo>
                  <a:lnTo>
                    <a:pt x="282" y="886"/>
                  </a:lnTo>
                  <a:lnTo>
                    <a:pt x="297" y="845"/>
                  </a:lnTo>
                  <a:lnTo>
                    <a:pt x="307" y="802"/>
                  </a:lnTo>
                  <a:lnTo>
                    <a:pt x="310" y="756"/>
                  </a:lnTo>
                  <a:lnTo>
                    <a:pt x="307" y="710"/>
                  </a:lnTo>
                  <a:lnTo>
                    <a:pt x="297" y="666"/>
                  </a:lnTo>
                  <a:lnTo>
                    <a:pt x="282" y="625"/>
                  </a:lnTo>
                  <a:lnTo>
                    <a:pt x="260" y="588"/>
                  </a:lnTo>
                  <a:lnTo>
                    <a:pt x="235" y="553"/>
                  </a:lnTo>
                  <a:lnTo>
                    <a:pt x="203" y="523"/>
                  </a:lnTo>
                  <a:lnTo>
                    <a:pt x="169" y="496"/>
                  </a:lnTo>
                  <a:lnTo>
                    <a:pt x="131" y="475"/>
                  </a:lnTo>
                  <a:lnTo>
                    <a:pt x="89" y="460"/>
                  </a:lnTo>
                  <a:lnTo>
                    <a:pt x="46" y="450"/>
                  </a:lnTo>
                  <a:lnTo>
                    <a:pt x="0" y="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8"/>
          <p:cNvGrpSpPr>
            <a:grpSpLocks noChangeAspect="1"/>
          </p:cNvGrpSpPr>
          <p:nvPr/>
        </p:nvGrpSpPr>
        <p:grpSpPr bwMode="auto">
          <a:xfrm>
            <a:off x="3466805" y="1551759"/>
            <a:ext cx="380475" cy="690104"/>
            <a:chOff x="1692" y="2941"/>
            <a:chExt cx="290" cy="526"/>
          </a:xfrm>
        </p:grpSpPr>
        <p:sp useBgFill="1">
          <p:nvSpPr>
            <p:cNvPr id="13" name="Freeform 20"/>
            <p:cNvSpPr>
              <a:spLocks/>
            </p:cNvSpPr>
            <p:nvPr/>
          </p:nvSpPr>
          <p:spPr bwMode="auto">
            <a:xfrm>
              <a:off x="1692" y="2941"/>
              <a:ext cx="290" cy="526"/>
            </a:xfrm>
            <a:custGeom>
              <a:avLst/>
              <a:gdLst>
                <a:gd name="T0" fmla="*/ 725 w 1450"/>
                <a:gd name="T1" fmla="*/ 0 h 2630"/>
                <a:gd name="T2" fmla="*/ 804 w 1450"/>
                <a:gd name="T3" fmla="*/ 2 h 2630"/>
                <a:gd name="T4" fmla="*/ 877 w 1450"/>
                <a:gd name="T5" fmla="*/ 8 h 2630"/>
                <a:gd name="T6" fmla="*/ 947 w 1450"/>
                <a:gd name="T7" fmla="*/ 19 h 2630"/>
                <a:gd name="T8" fmla="*/ 1014 w 1450"/>
                <a:gd name="T9" fmla="*/ 35 h 2630"/>
                <a:gd name="T10" fmla="*/ 1076 w 1450"/>
                <a:gd name="T11" fmla="*/ 53 h 2630"/>
                <a:gd name="T12" fmla="*/ 1134 w 1450"/>
                <a:gd name="T13" fmla="*/ 76 h 2630"/>
                <a:gd name="T14" fmla="*/ 1187 w 1450"/>
                <a:gd name="T15" fmla="*/ 104 h 2630"/>
                <a:gd name="T16" fmla="*/ 1235 w 1450"/>
                <a:gd name="T17" fmla="*/ 134 h 2630"/>
                <a:gd name="T18" fmla="*/ 1279 w 1450"/>
                <a:gd name="T19" fmla="*/ 169 h 2630"/>
                <a:gd name="T20" fmla="*/ 1319 w 1450"/>
                <a:gd name="T21" fmla="*/ 207 h 2630"/>
                <a:gd name="T22" fmla="*/ 1353 w 1450"/>
                <a:gd name="T23" fmla="*/ 249 h 2630"/>
                <a:gd name="T24" fmla="*/ 1382 w 1450"/>
                <a:gd name="T25" fmla="*/ 294 h 2630"/>
                <a:gd name="T26" fmla="*/ 1406 w 1450"/>
                <a:gd name="T27" fmla="*/ 342 h 2630"/>
                <a:gd name="T28" fmla="*/ 1425 w 1450"/>
                <a:gd name="T29" fmla="*/ 394 h 2630"/>
                <a:gd name="T30" fmla="*/ 1438 w 1450"/>
                <a:gd name="T31" fmla="*/ 450 h 2630"/>
                <a:gd name="T32" fmla="*/ 1447 w 1450"/>
                <a:gd name="T33" fmla="*/ 508 h 2630"/>
                <a:gd name="T34" fmla="*/ 1450 w 1450"/>
                <a:gd name="T35" fmla="*/ 569 h 2630"/>
                <a:gd name="T36" fmla="*/ 1450 w 1450"/>
                <a:gd name="T37" fmla="*/ 1902 h 2630"/>
                <a:gd name="T38" fmla="*/ 1448 w 1450"/>
                <a:gd name="T39" fmla="*/ 1925 h 2630"/>
                <a:gd name="T40" fmla="*/ 1441 w 1450"/>
                <a:gd name="T41" fmla="*/ 1946 h 2630"/>
                <a:gd name="T42" fmla="*/ 1430 w 1450"/>
                <a:gd name="T43" fmla="*/ 1967 h 2630"/>
                <a:gd name="T44" fmla="*/ 1415 w 1450"/>
                <a:gd name="T45" fmla="*/ 1985 h 2630"/>
                <a:gd name="T46" fmla="*/ 810 w 1450"/>
                <a:gd name="T47" fmla="*/ 2594 h 2630"/>
                <a:gd name="T48" fmla="*/ 792 w 1450"/>
                <a:gd name="T49" fmla="*/ 2610 h 2630"/>
                <a:gd name="T50" fmla="*/ 771 w 1450"/>
                <a:gd name="T51" fmla="*/ 2621 h 2630"/>
                <a:gd name="T52" fmla="*/ 748 w 1450"/>
                <a:gd name="T53" fmla="*/ 2627 h 2630"/>
                <a:gd name="T54" fmla="*/ 725 w 1450"/>
                <a:gd name="T55" fmla="*/ 2630 h 2630"/>
                <a:gd name="T56" fmla="*/ 702 w 1450"/>
                <a:gd name="T57" fmla="*/ 2627 h 2630"/>
                <a:gd name="T58" fmla="*/ 679 w 1450"/>
                <a:gd name="T59" fmla="*/ 2621 h 2630"/>
                <a:gd name="T60" fmla="*/ 659 w 1450"/>
                <a:gd name="T61" fmla="*/ 2610 h 2630"/>
                <a:gd name="T62" fmla="*/ 640 w 1450"/>
                <a:gd name="T63" fmla="*/ 2594 h 2630"/>
                <a:gd name="T64" fmla="*/ 35 w 1450"/>
                <a:gd name="T65" fmla="*/ 1985 h 2630"/>
                <a:gd name="T66" fmla="*/ 20 w 1450"/>
                <a:gd name="T67" fmla="*/ 1967 h 2630"/>
                <a:gd name="T68" fmla="*/ 9 w 1450"/>
                <a:gd name="T69" fmla="*/ 1946 h 2630"/>
                <a:gd name="T70" fmla="*/ 2 w 1450"/>
                <a:gd name="T71" fmla="*/ 1925 h 2630"/>
                <a:gd name="T72" fmla="*/ 0 w 1450"/>
                <a:gd name="T73" fmla="*/ 1902 h 2630"/>
                <a:gd name="T74" fmla="*/ 0 w 1450"/>
                <a:gd name="T75" fmla="*/ 569 h 2630"/>
                <a:gd name="T76" fmla="*/ 3 w 1450"/>
                <a:gd name="T77" fmla="*/ 508 h 2630"/>
                <a:gd name="T78" fmla="*/ 12 w 1450"/>
                <a:gd name="T79" fmla="*/ 450 h 2630"/>
                <a:gd name="T80" fmla="*/ 25 w 1450"/>
                <a:gd name="T81" fmla="*/ 394 h 2630"/>
                <a:gd name="T82" fmla="*/ 44 w 1450"/>
                <a:gd name="T83" fmla="*/ 342 h 2630"/>
                <a:gd name="T84" fmla="*/ 68 w 1450"/>
                <a:gd name="T85" fmla="*/ 294 h 2630"/>
                <a:gd name="T86" fmla="*/ 97 w 1450"/>
                <a:gd name="T87" fmla="*/ 249 h 2630"/>
                <a:gd name="T88" fmla="*/ 131 w 1450"/>
                <a:gd name="T89" fmla="*/ 207 h 2630"/>
                <a:gd name="T90" fmla="*/ 171 w 1450"/>
                <a:gd name="T91" fmla="*/ 169 h 2630"/>
                <a:gd name="T92" fmla="*/ 215 w 1450"/>
                <a:gd name="T93" fmla="*/ 134 h 2630"/>
                <a:gd name="T94" fmla="*/ 263 w 1450"/>
                <a:gd name="T95" fmla="*/ 104 h 2630"/>
                <a:gd name="T96" fmla="*/ 316 w 1450"/>
                <a:gd name="T97" fmla="*/ 76 h 2630"/>
                <a:gd name="T98" fmla="*/ 374 w 1450"/>
                <a:gd name="T99" fmla="*/ 53 h 2630"/>
                <a:gd name="T100" fmla="*/ 436 w 1450"/>
                <a:gd name="T101" fmla="*/ 35 h 2630"/>
                <a:gd name="T102" fmla="*/ 503 w 1450"/>
                <a:gd name="T103" fmla="*/ 19 h 2630"/>
                <a:gd name="T104" fmla="*/ 573 w 1450"/>
                <a:gd name="T105" fmla="*/ 8 h 2630"/>
                <a:gd name="T106" fmla="*/ 646 w 1450"/>
                <a:gd name="T107" fmla="*/ 2 h 2630"/>
                <a:gd name="T108" fmla="*/ 725 w 1450"/>
                <a:gd name="T109" fmla="*/ 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50" h="2630">
                  <a:moveTo>
                    <a:pt x="725" y="0"/>
                  </a:moveTo>
                  <a:lnTo>
                    <a:pt x="804" y="2"/>
                  </a:lnTo>
                  <a:lnTo>
                    <a:pt x="877" y="8"/>
                  </a:lnTo>
                  <a:lnTo>
                    <a:pt x="947" y="19"/>
                  </a:lnTo>
                  <a:lnTo>
                    <a:pt x="1014" y="35"/>
                  </a:lnTo>
                  <a:lnTo>
                    <a:pt x="1076" y="53"/>
                  </a:lnTo>
                  <a:lnTo>
                    <a:pt x="1134" y="76"/>
                  </a:lnTo>
                  <a:lnTo>
                    <a:pt x="1187" y="104"/>
                  </a:lnTo>
                  <a:lnTo>
                    <a:pt x="1235" y="134"/>
                  </a:lnTo>
                  <a:lnTo>
                    <a:pt x="1279" y="169"/>
                  </a:lnTo>
                  <a:lnTo>
                    <a:pt x="1319" y="207"/>
                  </a:lnTo>
                  <a:lnTo>
                    <a:pt x="1353" y="249"/>
                  </a:lnTo>
                  <a:lnTo>
                    <a:pt x="1382" y="294"/>
                  </a:lnTo>
                  <a:lnTo>
                    <a:pt x="1406" y="342"/>
                  </a:lnTo>
                  <a:lnTo>
                    <a:pt x="1425" y="394"/>
                  </a:lnTo>
                  <a:lnTo>
                    <a:pt x="1438" y="450"/>
                  </a:lnTo>
                  <a:lnTo>
                    <a:pt x="1447" y="508"/>
                  </a:lnTo>
                  <a:lnTo>
                    <a:pt x="1450" y="569"/>
                  </a:lnTo>
                  <a:lnTo>
                    <a:pt x="1450" y="1902"/>
                  </a:lnTo>
                  <a:lnTo>
                    <a:pt x="1448" y="1925"/>
                  </a:lnTo>
                  <a:lnTo>
                    <a:pt x="1441" y="1946"/>
                  </a:lnTo>
                  <a:lnTo>
                    <a:pt x="1430" y="1967"/>
                  </a:lnTo>
                  <a:lnTo>
                    <a:pt x="1415" y="1985"/>
                  </a:lnTo>
                  <a:lnTo>
                    <a:pt x="810" y="2594"/>
                  </a:lnTo>
                  <a:lnTo>
                    <a:pt x="792" y="2610"/>
                  </a:lnTo>
                  <a:lnTo>
                    <a:pt x="771" y="2621"/>
                  </a:lnTo>
                  <a:lnTo>
                    <a:pt x="748" y="2627"/>
                  </a:lnTo>
                  <a:lnTo>
                    <a:pt x="725" y="2630"/>
                  </a:lnTo>
                  <a:lnTo>
                    <a:pt x="702" y="2627"/>
                  </a:lnTo>
                  <a:lnTo>
                    <a:pt x="679" y="2621"/>
                  </a:lnTo>
                  <a:lnTo>
                    <a:pt x="659" y="2610"/>
                  </a:lnTo>
                  <a:lnTo>
                    <a:pt x="640" y="2594"/>
                  </a:lnTo>
                  <a:lnTo>
                    <a:pt x="35" y="1985"/>
                  </a:lnTo>
                  <a:lnTo>
                    <a:pt x="20" y="1967"/>
                  </a:lnTo>
                  <a:lnTo>
                    <a:pt x="9" y="1946"/>
                  </a:lnTo>
                  <a:lnTo>
                    <a:pt x="2" y="1925"/>
                  </a:lnTo>
                  <a:lnTo>
                    <a:pt x="0" y="1902"/>
                  </a:lnTo>
                  <a:lnTo>
                    <a:pt x="0" y="569"/>
                  </a:lnTo>
                  <a:lnTo>
                    <a:pt x="3" y="508"/>
                  </a:lnTo>
                  <a:lnTo>
                    <a:pt x="12" y="450"/>
                  </a:lnTo>
                  <a:lnTo>
                    <a:pt x="25" y="394"/>
                  </a:lnTo>
                  <a:lnTo>
                    <a:pt x="44" y="342"/>
                  </a:lnTo>
                  <a:lnTo>
                    <a:pt x="68" y="294"/>
                  </a:lnTo>
                  <a:lnTo>
                    <a:pt x="97" y="249"/>
                  </a:lnTo>
                  <a:lnTo>
                    <a:pt x="131" y="207"/>
                  </a:lnTo>
                  <a:lnTo>
                    <a:pt x="171" y="169"/>
                  </a:lnTo>
                  <a:lnTo>
                    <a:pt x="215" y="134"/>
                  </a:lnTo>
                  <a:lnTo>
                    <a:pt x="263" y="104"/>
                  </a:lnTo>
                  <a:lnTo>
                    <a:pt x="316" y="76"/>
                  </a:lnTo>
                  <a:lnTo>
                    <a:pt x="374" y="53"/>
                  </a:lnTo>
                  <a:lnTo>
                    <a:pt x="436" y="35"/>
                  </a:lnTo>
                  <a:lnTo>
                    <a:pt x="503" y="19"/>
                  </a:lnTo>
                  <a:lnTo>
                    <a:pt x="573" y="8"/>
                  </a:lnTo>
                  <a:lnTo>
                    <a:pt x="646" y="2"/>
                  </a:lnTo>
                  <a:lnTo>
                    <a:pt x="72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/>
            </p:cNvSpPr>
            <p:nvPr/>
          </p:nvSpPr>
          <p:spPr bwMode="auto">
            <a:xfrm>
              <a:off x="1716" y="2965"/>
              <a:ext cx="242" cy="478"/>
            </a:xfrm>
            <a:custGeom>
              <a:avLst/>
              <a:gdLst>
                <a:gd name="T0" fmla="*/ 606 w 1212"/>
                <a:gd name="T1" fmla="*/ 0 h 2391"/>
                <a:gd name="T2" fmla="*/ 637 w 1212"/>
                <a:gd name="T3" fmla="*/ 0 h 2391"/>
                <a:gd name="T4" fmla="*/ 671 w 1212"/>
                <a:gd name="T5" fmla="*/ 2 h 2391"/>
                <a:gd name="T6" fmla="*/ 705 w 1212"/>
                <a:gd name="T7" fmla="*/ 4 h 2391"/>
                <a:gd name="T8" fmla="*/ 741 w 1212"/>
                <a:gd name="T9" fmla="*/ 8 h 2391"/>
                <a:gd name="T10" fmla="*/ 778 w 1212"/>
                <a:gd name="T11" fmla="*/ 13 h 2391"/>
                <a:gd name="T12" fmla="*/ 814 w 1212"/>
                <a:gd name="T13" fmla="*/ 20 h 2391"/>
                <a:gd name="T14" fmla="*/ 851 w 1212"/>
                <a:gd name="T15" fmla="*/ 27 h 2391"/>
                <a:gd name="T16" fmla="*/ 888 w 1212"/>
                <a:gd name="T17" fmla="*/ 37 h 2391"/>
                <a:gd name="T18" fmla="*/ 924 w 1212"/>
                <a:gd name="T19" fmla="*/ 49 h 2391"/>
                <a:gd name="T20" fmla="*/ 959 w 1212"/>
                <a:gd name="T21" fmla="*/ 62 h 2391"/>
                <a:gd name="T22" fmla="*/ 993 w 1212"/>
                <a:gd name="T23" fmla="*/ 79 h 2391"/>
                <a:gd name="T24" fmla="*/ 1026 w 1212"/>
                <a:gd name="T25" fmla="*/ 97 h 2391"/>
                <a:gd name="T26" fmla="*/ 1057 w 1212"/>
                <a:gd name="T27" fmla="*/ 119 h 2391"/>
                <a:gd name="T28" fmla="*/ 1086 w 1212"/>
                <a:gd name="T29" fmla="*/ 142 h 2391"/>
                <a:gd name="T30" fmla="*/ 1113 w 1212"/>
                <a:gd name="T31" fmla="*/ 169 h 2391"/>
                <a:gd name="T32" fmla="*/ 1137 w 1212"/>
                <a:gd name="T33" fmla="*/ 199 h 2391"/>
                <a:gd name="T34" fmla="*/ 1159 w 1212"/>
                <a:gd name="T35" fmla="*/ 231 h 2391"/>
                <a:gd name="T36" fmla="*/ 1177 w 1212"/>
                <a:gd name="T37" fmla="*/ 268 h 2391"/>
                <a:gd name="T38" fmla="*/ 1191 w 1212"/>
                <a:gd name="T39" fmla="*/ 308 h 2391"/>
                <a:gd name="T40" fmla="*/ 1202 w 1212"/>
                <a:gd name="T41" fmla="*/ 351 h 2391"/>
                <a:gd name="T42" fmla="*/ 1209 w 1212"/>
                <a:gd name="T43" fmla="*/ 398 h 2391"/>
                <a:gd name="T44" fmla="*/ 1212 w 1212"/>
                <a:gd name="T45" fmla="*/ 450 h 2391"/>
                <a:gd name="T46" fmla="*/ 1212 w 1212"/>
                <a:gd name="T47" fmla="*/ 1783 h 2391"/>
                <a:gd name="T48" fmla="*/ 606 w 1212"/>
                <a:gd name="T49" fmla="*/ 2391 h 2391"/>
                <a:gd name="T50" fmla="*/ 0 w 1212"/>
                <a:gd name="T51" fmla="*/ 1783 h 2391"/>
                <a:gd name="T52" fmla="*/ 0 w 1212"/>
                <a:gd name="T53" fmla="*/ 450 h 2391"/>
                <a:gd name="T54" fmla="*/ 3 w 1212"/>
                <a:gd name="T55" fmla="*/ 398 h 2391"/>
                <a:gd name="T56" fmla="*/ 10 w 1212"/>
                <a:gd name="T57" fmla="*/ 351 h 2391"/>
                <a:gd name="T58" fmla="*/ 21 w 1212"/>
                <a:gd name="T59" fmla="*/ 308 h 2391"/>
                <a:gd name="T60" fmla="*/ 35 w 1212"/>
                <a:gd name="T61" fmla="*/ 268 h 2391"/>
                <a:gd name="T62" fmla="*/ 53 w 1212"/>
                <a:gd name="T63" fmla="*/ 231 h 2391"/>
                <a:gd name="T64" fmla="*/ 75 w 1212"/>
                <a:gd name="T65" fmla="*/ 199 h 2391"/>
                <a:gd name="T66" fmla="*/ 99 w 1212"/>
                <a:gd name="T67" fmla="*/ 169 h 2391"/>
                <a:gd name="T68" fmla="*/ 126 w 1212"/>
                <a:gd name="T69" fmla="*/ 142 h 2391"/>
                <a:gd name="T70" fmla="*/ 155 w 1212"/>
                <a:gd name="T71" fmla="*/ 119 h 2391"/>
                <a:gd name="T72" fmla="*/ 186 w 1212"/>
                <a:gd name="T73" fmla="*/ 97 h 2391"/>
                <a:gd name="T74" fmla="*/ 219 w 1212"/>
                <a:gd name="T75" fmla="*/ 79 h 2391"/>
                <a:gd name="T76" fmla="*/ 253 w 1212"/>
                <a:gd name="T77" fmla="*/ 62 h 2391"/>
                <a:gd name="T78" fmla="*/ 288 w 1212"/>
                <a:gd name="T79" fmla="*/ 49 h 2391"/>
                <a:gd name="T80" fmla="*/ 324 w 1212"/>
                <a:gd name="T81" fmla="*/ 37 h 2391"/>
                <a:gd name="T82" fmla="*/ 361 w 1212"/>
                <a:gd name="T83" fmla="*/ 27 h 2391"/>
                <a:gd name="T84" fmla="*/ 398 w 1212"/>
                <a:gd name="T85" fmla="*/ 20 h 2391"/>
                <a:gd name="T86" fmla="*/ 434 w 1212"/>
                <a:gd name="T87" fmla="*/ 13 h 2391"/>
                <a:gd name="T88" fmla="*/ 471 w 1212"/>
                <a:gd name="T89" fmla="*/ 8 h 2391"/>
                <a:gd name="T90" fmla="*/ 507 w 1212"/>
                <a:gd name="T91" fmla="*/ 4 h 2391"/>
                <a:gd name="T92" fmla="*/ 541 w 1212"/>
                <a:gd name="T93" fmla="*/ 2 h 2391"/>
                <a:gd name="T94" fmla="*/ 575 w 1212"/>
                <a:gd name="T95" fmla="*/ 0 h 2391"/>
                <a:gd name="T96" fmla="*/ 606 w 1212"/>
                <a:gd name="T97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2" h="2391">
                  <a:moveTo>
                    <a:pt x="606" y="0"/>
                  </a:moveTo>
                  <a:lnTo>
                    <a:pt x="637" y="0"/>
                  </a:lnTo>
                  <a:lnTo>
                    <a:pt x="671" y="2"/>
                  </a:lnTo>
                  <a:lnTo>
                    <a:pt x="705" y="4"/>
                  </a:lnTo>
                  <a:lnTo>
                    <a:pt x="741" y="8"/>
                  </a:lnTo>
                  <a:lnTo>
                    <a:pt x="778" y="13"/>
                  </a:lnTo>
                  <a:lnTo>
                    <a:pt x="814" y="20"/>
                  </a:lnTo>
                  <a:lnTo>
                    <a:pt x="851" y="27"/>
                  </a:lnTo>
                  <a:lnTo>
                    <a:pt x="888" y="37"/>
                  </a:lnTo>
                  <a:lnTo>
                    <a:pt x="924" y="49"/>
                  </a:lnTo>
                  <a:lnTo>
                    <a:pt x="959" y="62"/>
                  </a:lnTo>
                  <a:lnTo>
                    <a:pt x="993" y="79"/>
                  </a:lnTo>
                  <a:lnTo>
                    <a:pt x="1026" y="97"/>
                  </a:lnTo>
                  <a:lnTo>
                    <a:pt x="1057" y="119"/>
                  </a:lnTo>
                  <a:lnTo>
                    <a:pt x="1086" y="142"/>
                  </a:lnTo>
                  <a:lnTo>
                    <a:pt x="1113" y="169"/>
                  </a:lnTo>
                  <a:lnTo>
                    <a:pt x="1137" y="199"/>
                  </a:lnTo>
                  <a:lnTo>
                    <a:pt x="1159" y="231"/>
                  </a:lnTo>
                  <a:lnTo>
                    <a:pt x="1177" y="268"/>
                  </a:lnTo>
                  <a:lnTo>
                    <a:pt x="1191" y="308"/>
                  </a:lnTo>
                  <a:lnTo>
                    <a:pt x="1202" y="351"/>
                  </a:lnTo>
                  <a:lnTo>
                    <a:pt x="1209" y="398"/>
                  </a:lnTo>
                  <a:lnTo>
                    <a:pt x="1212" y="450"/>
                  </a:lnTo>
                  <a:lnTo>
                    <a:pt x="1212" y="1783"/>
                  </a:lnTo>
                  <a:lnTo>
                    <a:pt x="606" y="2391"/>
                  </a:lnTo>
                  <a:lnTo>
                    <a:pt x="0" y="1783"/>
                  </a:lnTo>
                  <a:lnTo>
                    <a:pt x="0" y="450"/>
                  </a:lnTo>
                  <a:lnTo>
                    <a:pt x="3" y="398"/>
                  </a:lnTo>
                  <a:lnTo>
                    <a:pt x="10" y="351"/>
                  </a:lnTo>
                  <a:lnTo>
                    <a:pt x="21" y="308"/>
                  </a:lnTo>
                  <a:lnTo>
                    <a:pt x="35" y="268"/>
                  </a:lnTo>
                  <a:lnTo>
                    <a:pt x="53" y="231"/>
                  </a:lnTo>
                  <a:lnTo>
                    <a:pt x="75" y="199"/>
                  </a:lnTo>
                  <a:lnTo>
                    <a:pt x="99" y="169"/>
                  </a:lnTo>
                  <a:lnTo>
                    <a:pt x="126" y="142"/>
                  </a:lnTo>
                  <a:lnTo>
                    <a:pt x="155" y="119"/>
                  </a:lnTo>
                  <a:lnTo>
                    <a:pt x="186" y="97"/>
                  </a:lnTo>
                  <a:lnTo>
                    <a:pt x="219" y="79"/>
                  </a:lnTo>
                  <a:lnTo>
                    <a:pt x="253" y="62"/>
                  </a:lnTo>
                  <a:lnTo>
                    <a:pt x="288" y="49"/>
                  </a:lnTo>
                  <a:lnTo>
                    <a:pt x="324" y="37"/>
                  </a:lnTo>
                  <a:lnTo>
                    <a:pt x="361" y="27"/>
                  </a:lnTo>
                  <a:lnTo>
                    <a:pt x="398" y="20"/>
                  </a:lnTo>
                  <a:lnTo>
                    <a:pt x="434" y="13"/>
                  </a:lnTo>
                  <a:lnTo>
                    <a:pt x="471" y="8"/>
                  </a:lnTo>
                  <a:lnTo>
                    <a:pt x="507" y="4"/>
                  </a:lnTo>
                  <a:lnTo>
                    <a:pt x="541" y="2"/>
                  </a:lnTo>
                  <a:lnTo>
                    <a:pt x="575" y="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1837" y="2965"/>
              <a:ext cx="121" cy="478"/>
            </a:xfrm>
            <a:custGeom>
              <a:avLst/>
              <a:gdLst>
                <a:gd name="T0" fmla="*/ 0 w 606"/>
                <a:gd name="T1" fmla="*/ 0 h 2391"/>
                <a:gd name="T2" fmla="*/ 31 w 606"/>
                <a:gd name="T3" fmla="*/ 0 h 2391"/>
                <a:gd name="T4" fmla="*/ 65 w 606"/>
                <a:gd name="T5" fmla="*/ 2 h 2391"/>
                <a:gd name="T6" fmla="*/ 99 w 606"/>
                <a:gd name="T7" fmla="*/ 4 h 2391"/>
                <a:gd name="T8" fmla="*/ 135 w 606"/>
                <a:gd name="T9" fmla="*/ 8 h 2391"/>
                <a:gd name="T10" fmla="*/ 172 w 606"/>
                <a:gd name="T11" fmla="*/ 13 h 2391"/>
                <a:gd name="T12" fmla="*/ 208 w 606"/>
                <a:gd name="T13" fmla="*/ 20 h 2391"/>
                <a:gd name="T14" fmla="*/ 245 w 606"/>
                <a:gd name="T15" fmla="*/ 27 h 2391"/>
                <a:gd name="T16" fmla="*/ 282 w 606"/>
                <a:gd name="T17" fmla="*/ 37 h 2391"/>
                <a:gd name="T18" fmla="*/ 318 w 606"/>
                <a:gd name="T19" fmla="*/ 49 h 2391"/>
                <a:gd name="T20" fmla="*/ 353 w 606"/>
                <a:gd name="T21" fmla="*/ 62 h 2391"/>
                <a:gd name="T22" fmla="*/ 387 w 606"/>
                <a:gd name="T23" fmla="*/ 79 h 2391"/>
                <a:gd name="T24" fmla="*/ 420 w 606"/>
                <a:gd name="T25" fmla="*/ 97 h 2391"/>
                <a:gd name="T26" fmla="*/ 451 w 606"/>
                <a:gd name="T27" fmla="*/ 119 h 2391"/>
                <a:gd name="T28" fmla="*/ 480 w 606"/>
                <a:gd name="T29" fmla="*/ 142 h 2391"/>
                <a:gd name="T30" fmla="*/ 507 w 606"/>
                <a:gd name="T31" fmla="*/ 169 h 2391"/>
                <a:gd name="T32" fmla="*/ 531 w 606"/>
                <a:gd name="T33" fmla="*/ 199 h 2391"/>
                <a:gd name="T34" fmla="*/ 553 w 606"/>
                <a:gd name="T35" fmla="*/ 231 h 2391"/>
                <a:gd name="T36" fmla="*/ 571 w 606"/>
                <a:gd name="T37" fmla="*/ 268 h 2391"/>
                <a:gd name="T38" fmla="*/ 585 w 606"/>
                <a:gd name="T39" fmla="*/ 308 h 2391"/>
                <a:gd name="T40" fmla="*/ 596 w 606"/>
                <a:gd name="T41" fmla="*/ 351 h 2391"/>
                <a:gd name="T42" fmla="*/ 603 w 606"/>
                <a:gd name="T43" fmla="*/ 398 h 2391"/>
                <a:gd name="T44" fmla="*/ 606 w 606"/>
                <a:gd name="T45" fmla="*/ 450 h 2391"/>
                <a:gd name="T46" fmla="*/ 606 w 606"/>
                <a:gd name="T47" fmla="*/ 1783 h 2391"/>
                <a:gd name="T48" fmla="*/ 0 w 606"/>
                <a:gd name="T49" fmla="*/ 2391 h 2391"/>
                <a:gd name="T50" fmla="*/ 0 w 606"/>
                <a:gd name="T51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6" h="2391">
                  <a:moveTo>
                    <a:pt x="0" y="0"/>
                  </a:moveTo>
                  <a:lnTo>
                    <a:pt x="31" y="0"/>
                  </a:lnTo>
                  <a:lnTo>
                    <a:pt x="65" y="2"/>
                  </a:lnTo>
                  <a:lnTo>
                    <a:pt x="99" y="4"/>
                  </a:lnTo>
                  <a:lnTo>
                    <a:pt x="135" y="8"/>
                  </a:lnTo>
                  <a:lnTo>
                    <a:pt x="172" y="13"/>
                  </a:lnTo>
                  <a:lnTo>
                    <a:pt x="208" y="20"/>
                  </a:lnTo>
                  <a:lnTo>
                    <a:pt x="245" y="27"/>
                  </a:lnTo>
                  <a:lnTo>
                    <a:pt x="282" y="37"/>
                  </a:lnTo>
                  <a:lnTo>
                    <a:pt x="318" y="49"/>
                  </a:lnTo>
                  <a:lnTo>
                    <a:pt x="353" y="62"/>
                  </a:lnTo>
                  <a:lnTo>
                    <a:pt x="387" y="79"/>
                  </a:lnTo>
                  <a:lnTo>
                    <a:pt x="420" y="97"/>
                  </a:lnTo>
                  <a:lnTo>
                    <a:pt x="451" y="119"/>
                  </a:lnTo>
                  <a:lnTo>
                    <a:pt x="480" y="142"/>
                  </a:lnTo>
                  <a:lnTo>
                    <a:pt x="507" y="169"/>
                  </a:lnTo>
                  <a:lnTo>
                    <a:pt x="531" y="199"/>
                  </a:lnTo>
                  <a:lnTo>
                    <a:pt x="553" y="231"/>
                  </a:lnTo>
                  <a:lnTo>
                    <a:pt x="571" y="268"/>
                  </a:lnTo>
                  <a:lnTo>
                    <a:pt x="585" y="308"/>
                  </a:lnTo>
                  <a:lnTo>
                    <a:pt x="596" y="351"/>
                  </a:lnTo>
                  <a:lnTo>
                    <a:pt x="603" y="398"/>
                  </a:lnTo>
                  <a:lnTo>
                    <a:pt x="606" y="450"/>
                  </a:lnTo>
                  <a:lnTo>
                    <a:pt x="606" y="1783"/>
                  </a:lnTo>
                  <a:lnTo>
                    <a:pt x="0" y="2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 bwMode="auto">
          <a:xfrm flipV="1">
            <a:off x="3875003" y="3413642"/>
            <a:ext cx="5622758" cy="17364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6" name="Group 145"/>
          <p:cNvGrpSpPr/>
          <p:nvPr/>
        </p:nvGrpSpPr>
        <p:grpSpPr>
          <a:xfrm>
            <a:off x="5932868" y="3119719"/>
            <a:ext cx="323679" cy="620100"/>
            <a:chOff x="6883035" y="2488524"/>
            <a:chExt cx="1607630" cy="3189473"/>
          </a:xfrm>
        </p:grpSpPr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6883035" y="2488524"/>
              <a:ext cx="1607629" cy="3175405"/>
            </a:xfrm>
            <a:custGeom>
              <a:avLst/>
              <a:gdLst>
                <a:gd name="connsiteX0" fmla="*/ 372147 w 1607629"/>
                <a:gd name="connsiteY0" fmla="*/ 588919 h 3175405"/>
                <a:gd name="connsiteX1" fmla="*/ 372147 w 1607629"/>
                <a:gd name="connsiteY1" fmla="*/ 1430759 h 3175405"/>
                <a:gd name="connsiteX2" fmla="*/ 1235483 w 1607629"/>
                <a:gd name="connsiteY2" fmla="*/ 1430759 h 3175405"/>
                <a:gd name="connsiteX3" fmla="*/ 1235483 w 1607629"/>
                <a:gd name="connsiteY3" fmla="*/ 588919 h 3175405"/>
                <a:gd name="connsiteX4" fmla="*/ 762695 w 1607629"/>
                <a:gd name="connsiteY4" fmla="*/ 0 h 3175405"/>
                <a:gd name="connsiteX5" fmla="*/ 803815 w 1607629"/>
                <a:gd name="connsiteY5" fmla="*/ 0 h 3175405"/>
                <a:gd name="connsiteX6" fmla="*/ 844934 w 1607629"/>
                <a:gd name="connsiteY6" fmla="*/ 0 h 3175405"/>
                <a:gd name="connsiteX7" fmla="*/ 890032 w 1607629"/>
                <a:gd name="connsiteY7" fmla="*/ 2656 h 3175405"/>
                <a:gd name="connsiteX8" fmla="*/ 935131 w 1607629"/>
                <a:gd name="connsiteY8" fmla="*/ 5312 h 3175405"/>
                <a:gd name="connsiteX9" fmla="*/ 982882 w 1607629"/>
                <a:gd name="connsiteY9" fmla="*/ 10625 h 3175405"/>
                <a:gd name="connsiteX10" fmla="*/ 1031960 w 1607629"/>
                <a:gd name="connsiteY10" fmla="*/ 17265 h 3175405"/>
                <a:gd name="connsiteX11" fmla="*/ 1079711 w 1607629"/>
                <a:gd name="connsiteY11" fmla="*/ 26561 h 3175405"/>
                <a:gd name="connsiteX12" fmla="*/ 1128789 w 1607629"/>
                <a:gd name="connsiteY12" fmla="*/ 35858 h 3175405"/>
                <a:gd name="connsiteX13" fmla="*/ 1177867 w 1607629"/>
                <a:gd name="connsiteY13" fmla="*/ 49139 h 3175405"/>
                <a:gd name="connsiteX14" fmla="*/ 1225618 w 1607629"/>
                <a:gd name="connsiteY14" fmla="*/ 65075 h 3175405"/>
                <a:gd name="connsiteX15" fmla="*/ 1272043 w 1607629"/>
                <a:gd name="connsiteY15" fmla="*/ 82340 h 3175405"/>
                <a:gd name="connsiteX16" fmla="*/ 1317142 w 1607629"/>
                <a:gd name="connsiteY16" fmla="*/ 104917 h 3175405"/>
                <a:gd name="connsiteX17" fmla="*/ 1360914 w 1607629"/>
                <a:gd name="connsiteY17" fmla="*/ 128822 h 3175405"/>
                <a:gd name="connsiteX18" fmla="*/ 1402033 w 1607629"/>
                <a:gd name="connsiteY18" fmla="*/ 158040 h 3175405"/>
                <a:gd name="connsiteX19" fmla="*/ 1440499 w 1607629"/>
                <a:gd name="connsiteY19" fmla="*/ 188585 h 3175405"/>
                <a:gd name="connsiteX20" fmla="*/ 1476313 w 1607629"/>
                <a:gd name="connsiteY20" fmla="*/ 224443 h 3175405"/>
                <a:gd name="connsiteX21" fmla="*/ 1508147 w 1607629"/>
                <a:gd name="connsiteY21" fmla="*/ 264285 h 3175405"/>
                <a:gd name="connsiteX22" fmla="*/ 1537328 w 1607629"/>
                <a:gd name="connsiteY22" fmla="*/ 306783 h 3175405"/>
                <a:gd name="connsiteX23" fmla="*/ 1561204 w 1607629"/>
                <a:gd name="connsiteY23" fmla="*/ 355922 h 3175405"/>
                <a:gd name="connsiteX24" fmla="*/ 1579774 w 1607629"/>
                <a:gd name="connsiteY24" fmla="*/ 409044 h 3175405"/>
                <a:gd name="connsiteX25" fmla="*/ 1594365 w 1607629"/>
                <a:gd name="connsiteY25" fmla="*/ 466151 h 3175405"/>
                <a:gd name="connsiteX26" fmla="*/ 1603650 w 1607629"/>
                <a:gd name="connsiteY26" fmla="*/ 528570 h 3175405"/>
                <a:gd name="connsiteX27" fmla="*/ 1607629 w 1607629"/>
                <a:gd name="connsiteY27" fmla="*/ 597630 h 3175405"/>
                <a:gd name="connsiteX28" fmla="*/ 1607629 w 1607629"/>
                <a:gd name="connsiteY28" fmla="*/ 2367941 h 3175405"/>
                <a:gd name="connsiteX29" fmla="*/ 803815 w 1607629"/>
                <a:gd name="connsiteY29" fmla="*/ 3175405 h 3175405"/>
                <a:gd name="connsiteX30" fmla="*/ 0 w 1607629"/>
                <a:gd name="connsiteY30" fmla="*/ 2367941 h 3175405"/>
                <a:gd name="connsiteX31" fmla="*/ 0 w 1607629"/>
                <a:gd name="connsiteY31" fmla="*/ 597630 h 3175405"/>
                <a:gd name="connsiteX32" fmla="*/ 3980 w 1607629"/>
                <a:gd name="connsiteY32" fmla="*/ 528570 h 3175405"/>
                <a:gd name="connsiteX33" fmla="*/ 13265 w 1607629"/>
                <a:gd name="connsiteY33" fmla="*/ 466151 h 3175405"/>
                <a:gd name="connsiteX34" fmla="*/ 27855 w 1607629"/>
                <a:gd name="connsiteY34" fmla="*/ 409044 h 3175405"/>
                <a:gd name="connsiteX35" fmla="*/ 46425 w 1607629"/>
                <a:gd name="connsiteY35" fmla="*/ 355922 h 3175405"/>
                <a:gd name="connsiteX36" fmla="*/ 70301 w 1607629"/>
                <a:gd name="connsiteY36" fmla="*/ 306783 h 3175405"/>
                <a:gd name="connsiteX37" fmla="*/ 99482 w 1607629"/>
                <a:gd name="connsiteY37" fmla="*/ 264285 h 3175405"/>
                <a:gd name="connsiteX38" fmla="*/ 131316 w 1607629"/>
                <a:gd name="connsiteY38" fmla="*/ 224443 h 3175405"/>
                <a:gd name="connsiteX39" fmla="*/ 167130 w 1607629"/>
                <a:gd name="connsiteY39" fmla="*/ 188585 h 3175405"/>
                <a:gd name="connsiteX40" fmla="*/ 205596 w 1607629"/>
                <a:gd name="connsiteY40" fmla="*/ 158040 h 3175405"/>
                <a:gd name="connsiteX41" fmla="*/ 246716 w 1607629"/>
                <a:gd name="connsiteY41" fmla="*/ 128822 h 3175405"/>
                <a:gd name="connsiteX42" fmla="*/ 290488 w 1607629"/>
                <a:gd name="connsiteY42" fmla="*/ 104917 h 3175405"/>
                <a:gd name="connsiteX43" fmla="*/ 335586 w 1607629"/>
                <a:gd name="connsiteY43" fmla="*/ 82340 h 3175405"/>
                <a:gd name="connsiteX44" fmla="*/ 382011 w 1607629"/>
                <a:gd name="connsiteY44" fmla="*/ 65075 h 3175405"/>
                <a:gd name="connsiteX45" fmla="*/ 429762 w 1607629"/>
                <a:gd name="connsiteY45" fmla="*/ 49139 h 3175405"/>
                <a:gd name="connsiteX46" fmla="*/ 478840 w 1607629"/>
                <a:gd name="connsiteY46" fmla="*/ 35858 h 3175405"/>
                <a:gd name="connsiteX47" fmla="*/ 527918 w 1607629"/>
                <a:gd name="connsiteY47" fmla="*/ 26561 h 3175405"/>
                <a:gd name="connsiteX48" fmla="*/ 575669 w 1607629"/>
                <a:gd name="connsiteY48" fmla="*/ 17265 h 3175405"/>
                <a:gd name="connsiteX49" fmla="*/ 624747 w 1607629"/>
                <a:gd name="connsiteY49" fmla="*/ 10625 h 3175405"/>
                <a:gd name="connsiteX50" fmla="*/ 672498 w 1607629"/>
                <a:gd name="connsiteY50" fmla="*/ 5312 h 3175405"/>
                <a:gd name="connsiteX51" fmla="*/ 717597 w 1607629"/>
                <a:gd name="connsiteY51" fmla="*/ 2656 h 317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07629" h="3175405">
                  <a:moveTo>
                    <a:pt x="372147" y="588919"/>
                  </a:moveTo>
                  <a:lnTo>
                    <a:pt x="372147" y="1430759"/>
                  </a:lnTo>
                  <a:lnTo>
                    <a:pt x="1235483" y="1430759"/>
                  </a:lnTo>
                  <a:lnTo>
                    <a:pt x="1235483" y="588919"/>
                  </a:lnTo>
                  <a:close/>
                  <a:moveTo>
                    <a:pt x="762695" y="0"/>
                  </a:moveTo>
                  <a:lnTo>
                    <a:pt x="803815" y="0"/>
                  </a:lnTo>
                  <a:lnTo>
                    <a:pt x="844934" y="0"/>
                  </a:lnTo>
                  <a:lnTo>
                    <a:pt x="890032" y="2656"/>
                  </a:lnTo>
                  <a:lnTo>
                    <a:pt x="935131" y="5312"/>
                  </a:lnTo>
                  <a:lnTo>
                    <a:pt x="982882" y="10625"/>
                  </a:lnTo>
                  <a:lnTo>
                    <a:pt x="1031960" y="17265"/>
                  </a:lnTo>
                  <a:lnTo>
                    <a:pt x="1079711" y="26561"/>
                  </a:lnTo>
                  <a:lnTo>
                    <a:pt x="1128789" y="35858"/>
                  </a:lnTo>
                  <a:lnTo>
                    <a:pt x="1177867" y="49139"/>
                  </a:lnTo>
                  <a:lnTo>
                    <a:pt x="1225618" y="65075"/>
                  </a:lnTo>
                  <a:lnTo>
                    <a:pt x="1272043" y="82340"/>
                  </a:lnTo>
                  <a:lnTo>
                    <a:pt x="1317142" y="104917"/>
                  </a:lnTo>
                  <a:lnTo>
                    <a:pt x="1360914" y="128822"/>
                  </a:lnTo>
                  <a:lnTo>
                    <a:pt x="1402033" y="158040"/>
                  </a:lnTo>
                  <a:lnTo>
                    <a:pt x="1440499" y="188585"/>
                  </a:lnTo>
                  <a:lnTo>
                    <a:pt x="1476313" y="224443"/>
                  </a:lnTo>
                  <a:lnTo>
                    <a:pt x="1508147" y="264285"/>
                  </a:lnTo>
                  <a:lnTo>
                    <a:pt x="1537328" y="306783"/>
                  </a:lnTo>
                  <a:lnTo>
                    <a:pt x="1561204" y="355922"/>
                  </a:lnTo>
                  <a:lnTo>
                    <a:pt x="1579774" y="409044"/>
                  </a:lnTo>
                  <a:lnTo>
                    <a:pt x="1594365" y="466151"/>
                  </a:lnTo>
                  <a:lnTo>
                    <a:pt x="1603650" y="528570"/>
                  </a:lnTo>
                  <a:lnTo>
                    <a:pt x="1607629" y="597630"/>
                  </a:lnTo>
                  <a:lnTo>
                    <a:pt x="1607629" y="2367941"/>
                  </a:lnTo>
                  <a:lnTo>
                    <a:pt x="803815" y="3175405"/>
                  </a:lnTo>
                  <a:lnTo>
                    <a:pt x="0" y="2367941"/>
                  </a:lnTo>
                  <a:lnTo>
                    <a:pt x="0" y="597630"/>
                  </a:lnTo>
                  <a:lnTo>
                    <a:pt x="3980" y="528570"/>
                  </a:lnTo>
                  <a:lnTo>
                    <a:pt x="13265" y="466151"/>
                  </a:lnTo>
                  <a:lnTo>
                    <a:pt x="27855" y="409044"/>
                  </a:lnTo>
                  <a:lnTo>
                    <a:pt x="46425" y="355922"/>
                  </a:lnTo>
                  <a:lnTo>
                    <a:pt x="70301" y="306783"/>
                  </a:lnTo>
                  <a:lnTo>
                    <a:pt x="99482" y="264285"/>
                  </a:lnTo>
                  <a:lnTo>
                    <a:pt x="131316" y="224443"/>
                  </a:lnTo>
                  <a:lnTo>
                    <a:pt x="167130" y="188585"/>
                  </a:lnTo>
                  <a:lnTo>
                    <a:pt x="205596" y="158040"/>
                  </a:lnTo>
                  <a:lnTo>
                    <a:pt x="246716" y="128822"/>
                  </a:lnTo>
                  <a:lnTo>
                    <a:pt x="290488" y="104917"/>
                  </a:lnTo>
                  <a:lnTo>
                    <a:pt x="335586" y="82340"/>
                  </a:lnTo>
                  <a:lnTo>
                    <a:pt x="382011" y="65075"/>
                  </a:lnTo>
                  <a:lnTo>
                    <a:pt x="429762" y="49139"/>
                  </a:lnTo>
                  <a:lnTo>
                    <a:pt x="478840" y="35858"/>
                  </a:lnTo>
                  <a:lnTo>
                    <a:pt x="527918" y="26561"/>
                  </a:lnTo>
                  <a:lnTo>
                    <a:pt x="575669" y="17265"/>
                  </a:lnTo>
                  <a:lnTo>
                    <a:pt x="624747" y="10625"/>
                  </a:lnTo>
                  <a:lnTo>
                    <a:pt x="672498" y="5312"/>
                  </a:lnTo>
                  <a:lnTo>
                    <a:pt x="717597" y="265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7686850" y="2502592"/>
              <a:ext cx="803815" cy="3175405"/>
            </a:xfrm>
            <a:custGeom>
              <a:avLst/>
              <a:gdLst>
                <a:gd name="connsiteX0" fmla="*/ 0 w 803815"/>
                <a:gd name="connsiteY0" fmla="*/ 0 h 3175405"/>
                <a:gd name="connsiteX1" fmla="*/ 41119 w 803815"/>
                <a:gd name="connsiteY1" fmla="*/ 0 h 3175405"/>
                <a:gd name="connsiteX2" fmla="*/ 86218 w 803815"/>
                <a:gd name="connsiteY2" fmla="*/ 2656 h 3175405"/>
                <a:gd name="connsiteX3" fmla="*/ 131317 w 803815"/>
                <a:gd name="connsiteY3" fmla="*/ 5312 h 3175405"/>
                <a:gd name="connsiteX4" fmla="*/ 179068 w 803815"/>
                <a:gd name="connsiteY4" fmla="*/ 10625 h 3175405"/>
                <a:gd name="connsiteX5" fmla="*/ 228146 w 803815"/>
                <a:gd name="connsiteY5" fmla="*/ 17265 h 3175405"/>
                <a:gd name="connsiteX6" fmla="*/ 275897 w 803815"/>
                <a:gd name="connsiteY6" fmla="*/ 26561 h 3175405"/>
                <a:gd name="connsiteX7" fmla="*/ 324975 w 803815"/>
                <a:gd name="connsiteY7" fmla="*/ 35858 h 3175405"/>
                <a:gd name="connsiteX8" fmla="*/ 374053 w 803815"/>
                <a:gd name="connsiteY8" fmla="*/ 49139 h 3175405"/>
                <a:gd name="connsiteX9" fmla="*/ 421804 w 803815"/>
                <a:gd name="connsiteY9" fmla="*/ 65075 h 3175405"/>
                <a:gd name="connsiteX10" fmla="*/ 468229 w 803815"/>
                <a:gd name="connsiteY10" fmla="*/ 82340 h 3175405"/>
                <a:gd name="connsiteX11" fmla="*/ 513328 w 803815"/>
                <a:gd name="connsiteY11" fmla="*/ 104917 h 3175405"/>
                <a:gd name="connsiteX12" fmla="*/ 557100 w 803815"/>
                <a:gd name="connsiteY12" fmla="*/ 128822 h 3175405"/>
                <a:gd name="connsiteX13" fmla="*/ 598219 w 803815"/>
                <a:gd name="connsiteY13" fmla="*/ 158040 h 3175405"/>
                <a:gd name="connsiteX14" fmla="*/ 636685 w 803815"/>
                <a:gd name="connsiteY14" fmla="*/ 188585 h 3175405"/>
                <a:gd name="connsiteX15" fmla="*/ 672499 w 803815"/>
                <a:gd name="connsiteY15" fmla="*/ 224443 h 3175405"/>
                <a:gd name="connsiteX16" fmla="*/ 704333 w 803815"/>
                <a:gd name="connsiteY16" fmla="*/ 264285 h 3175405"/>
                <a:gd name="connsiteX17" fmla="*/ 733514 w 803815"/>
                <a:gd name="connsiteY17" fmla="*/ 306783 h 3175405"/>
                <a:gd name="connsiteX18" fmla="*/ 757390 w 803815"/>
                <a:gd name="connsiteY18" fmla="*/ 355922 h 3175405"/>
                <a:gd name="connsiteX19" fmla="*/ 775960 w 803815"/>
                <a:gd name="connsiteY19" fmla="*/ 409044 h 3175405"/>
                <a:gd name="connsiteX20" fmla="*/ 790551 w 803815"/>
                <a:gd name="connsiteY20" fmla="*/ 466151 h 3175405"/>
                <a:gd name="connsiteX21" fmla="*/ 799836 w 803815"/>
                <a:gd name="connsiteY21" fmla="*/ 528570 h 3175405"/>
                <a:gd name="connsiteX22" fmla="*/ 803815 w 803815"/>
                <a:gd name="connsiteY22" fmla="*/ 597630 h 3175405"/>
                <a:gd name="connsiteX23" fmla="*/ 803815 w 803815"/>
                <a:gd name="connsiteY23" fmla="*/ 2367941 h 3175405"/>
                <a:gd name="connsiteX24" fmla="*/ 0 w 803815"/>
                <a:gd name="connsiteY24" fmla="*/ 3175405 h 3175405"/>
                <a:gd name="connsiteX25" fmla="*/ 0 w 803815"/>
                <a:gd name="connsiteY25" fmla="*/ 1419880 h 3175405"/>
                <a:gd name="connsiteX26" fmla="*/ 431528 w 803815"/>
                <a:gd name="connsiteY26" fmla="*/ 1419880 h 3175405"/>
                <a:gd name="connsiteX27" fmla="*/ 431528 w 803815"/>
                <a:gd name="connsiteY27" fmla="*/ 578040 h 3175405"/>
                <a:gd name="connsiteX28" fmla="*/ 0 w 803815"/>
                <a:gd name="connsiteY28" fmla="*/ 578040 h 317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3815" h="3175405">
                  <a:moveTo>
                    <a:pt x="0" y="0"/>
                  </a:moveTo>
                  <a:lnTo>
                    <a:pt x="41119" y="0"/>
                  </a:lnTo>
                  <a:lnTo>
                    <a:pt x="86218" y="2656"/>
                  </a:lnTo>
                  <a:lnTo>
                    <a:pt x="131317" y="5312"/>
                  </a:lnTo>
                  <a:lnTo>
                    <a:pt x="179068" y="10625"/>
                  </a:lnTo>
                  <a:lnTo>
                    <a:pt x="228146" y="17265"/>
                  </a:lnTo>
                  <a:lnTo>
                    <a:pt x="275897" y="26561"/>
                  </a:lnTo>
                  <a:lnTo>
                    <a:pt x="324975" y="35858"/>
                  </a:lnTo>
                  <a:lnTo>
                    <a:pt x="374053" y="49139"/>
                  </a:lnTo>
                  <a:lnTo>
                    <a:pt x="421804" y="65075"/>
                  </a:lnTo>
                  <a:lnTo>
                    <a:pt x="468229" y="82340"/>
                  </a:lnTo>
                  <a:lnTo>
                    <a:pt x="513328" y="104917"/>
                  </a:lnTo>
                  <a:lnTo>
                    <a:pt x="557100" y="128822"/>
                  </a:lnTo>
                  <a:lnTo>
                    <a:pt x="598219" y="158040"/>
                  </a:lnTo>
                  <a:lnTo>
                    <a:pt x="636685" y="188585"/>
                  </a:lnTo>
                  <a:lnTo>
                    <a:pt x="672499" y="224443"/>
                  </a:lnTo>
                  <a:lnTo>
                    <a:pt x="704333" y="264285"/>
                  </a:lnTo>
                  <a:lnTo>
                    <a:pt x="733514" y="306783"/>
                  </a:lnTo>
                  <a:lnTo>
                    <a:pt x="757390" y="355922"/>
                  </a:lnTo>
                  <a:lnTo>
                    <a:pt x="775960" y="409044"/>
                  </a:lnTo>
                  <a:lnTo>
                    <a:pt x="790551" y="466151"/>
                  </a:lnTo>
                  <a:lnTo>
                    <a:pt x="799836" y="528570"/>
                  </a:lnTo>
                  <a:lnTo>
                    <a:pt x="803815" y="597630"/>
                  </a:lnTo>
                  <a:lnTo>
                    <a:pt x="803815" y="2367941"/>
                  </a:lnTo>
                  <a:lnTo>
                    <a:pt x="0" y="3175405"/>
                  </a:lnTo>
                  <a:lnTo>
                    <a:pt x="0" y="1419880"/>
                  </a:lnTo>
                  <a:lnTo>
                    <a:pt x="431528" y="1419880"/>
                  </a:lnTo>
                  <a:lnTo>
                    <a:pt x="431528" y="578040"/>
                  </a:lnTo>
                  <a:lnTo>
                    <a:pt x="0" y="57804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47" name="Group 146"/>
          <p:cNvGrpSpPr>
            <a:grpSpLocks noChangeAspect="1"/>
          </p:cNvGrpSpPr>
          <p:nvPr/>
        </p:nvGrpSpPr>
        <p:grpSpPr>
          <a:xfrm>
            <a:off x="9435149" y="3017651"/>
            <a:ext cx="787406" cy="898493"/>
            <a:chOff x="6998961" y="2406155"/>
            <a:chExt cx="765175" cy="873125"/>
          </a:xfrm>
        </p:grpSpPr>
        <p:sp useBgFill="1">
          <p:nvSpPr>
            <p:cNvPr id="148" name="Freeform 154"/>
            <p:cNvSpPr>
              <a:spLocks/>
            </p:cNvSpPr>
            <p:nvPr/>
          </p:nvSpPr>
          <p:spPr bwMode="auto">
            <a:xfrm>
              <a:off x="6998961" y="2406155"/>
              <a:ext cx="765175" cy="873125"/>
            </a:xfrm>
            <a:custGeom>
              <a:avLst/>
              <a:gdLst>
                <a:gd name="T0" fmla="*/ 1701 w 2410"/>
                <a:gd name="T1" fmla="*/ 4 h 2750"/>
                <a:gd name="T2" fmla="*/ 1875 w 2410"/>
                <a:gd name="T3" fmla="*/ 18 h 2750"/>
                <a:gd name="T4" fmla="*/ 2040 w 2410"/>
                <a:gd name="T5" fmla="*/ 47 h 2750"/>
                <a:gd name="T6" fmla="*/ 2187 w 2410"/>
                <a:gd name="T7" fmla="*/ 92 h 2750"/>
                <a:gd name="T8" fmla="*/ 2304 w 2410"/>
                <a:gd name="T9" fmla="*/ 155 h 2750"/>
                <a:gd name="T10" fmla="*/ 2381 w 2410"/>
                <a:gd name="T11" fmla="*/ 236 h 2750"/>
                <a:gd name="T12" fmla="*/ 2410 w 2410"/>
                <a:gd name="T13" fmla="*/ 338 h 2750"/>
                <a:gd name="T14" fmla="*/ 2410 w 2410"/>
                <a:gd name="T15" fmla="*/ 388 h 2750"/>
                <a:gd name="T16" fmla="*/ 2410 w 2410"/>
                <a:gd name="T17" fmla="*/ 498 h 2750"/>
                <a:gd name="T18" fmla="*/ 2410 w 2410"/>
                <a:gd name="T19" fmla="*/ 652 h 2750"/>
                <a:gd name="T20" fmla="*/ 2410 w 2410"/>
                <a:gd name="T21" fmla="*/ 1067 h 2750"/>
                <a:gd name="T22" fmla="*/ 2410 w 2410"/>
                <a:gd name="T23" fmla="*/ 1225 h 2750"/>
                <a:gd name="T24" fmla="*/ 2410 w 2410"/>
                <a:gd name="T25" fmla="*/ 1344 h 2750"/>
                <a:gd name="T26" fmla="*/ 2410 w 2410"/>
                <a:gd name="T27" fmla="*/ 1405 h 2750"/>
                <a:gd name="T28" fmla="*/ 2400 w 2410"/>
                <a:gd name="T29" fmla="*/ 1460 h 2750"/>
                <a:gd name="T30" fmla="*/ 2316 w 2410"/>
                <a:gd name="T31" fmla="*/ 1554 h 2750"/>
                <a:gd name="T32" fmla="*/ 2163 w 2410"/>
                <a:gd name="T33" fmla="*/ 1639 h 2750"/>
                <a:gd name="T34" fmla="*/ 1956 w 2410"/>
                <a:gd name="T35" fmla="*/ 1695 h 2750"/>
                <a:gd name="T36" fmla="*/ 1875 w 2410"/>
                <a:gd name="T37" fmla="*/ 1766 h 2750"/>
                <a:gd name="T38" fmla="*/ 1829 w 2410"/>
                <a:gd name="T39" fmla="*/ 1845 h 2750"/>
                <a:gd name="T40" fmla="*/ 1802 w 2410"/>
                <a:gd name="T41" fmla="*/ 2006 h 2750"/>
                <a:gd name="T42" fmla="*/ 1865 w 2410"/>
                <a:gd name="T43" fmla="*/ 2075 h 2750"/>
                <a:gd name="T44" fmla="*/ 1875 w 2410"/>
                <a:gd name="T45" fmla="*/ 2166 h 2750"/>
                <a:gd name="T46" fmla="*/ 1829 w 2410"/>
                <a:gd name="T47" fmla="*/ 2244 h 2750"/>
                <a:gd name="T48" fmla="*/ 1008 w 2410"/>
                <a:gd name="T49" fmla="*/ 2738 h 2750"/>
                <a:gd name="T50" fmla="*/ 939 w 2410"/>
                <a:gd name="T51" fmla="*/ 2750 h 2750"/>
                <a:gd name="T52" fmla="*/ 870 w 2410"/>
                <a:gd name="T53" fmla="*/ 2738 h 2750"/>
                <a:gd name="T54" fmla="*/ 49 w 2410"/>
                <a:gd name="T55" fmla="*/ 2244 h 2750"/>
                <a:gd name="T56" fmla="*/ 3 w 2410"/>
                <a:gd name="T57" fmla="*/ 2166 h 2750"/>
                <a:gd name="T58" fmla="*/ 13 w 2410"/>
                <a:gd name="T59" fmla="*/ 2075 h 2750"/>
                <a:gd name="T60" fmla="*/ 76 w 2410"/>
                <a:gd name="T61" fmla="*/ 2006 h 2750"/>
                <a:gd name="T62" fmla="*/ 49 w 2410"/>
                <a:gd name="T63" fmla="*/ 1844 h 2750"/>
                <a:gd name="T64" fmla="*/ 3 w 2410"/>
                <a:gd name="T65" fmla="*/ 1766 h 2750"/>
                <a:gd name="T66" fmla="*/ 13 w 2410"/>
                <a:gd name="T67" fmla="*/ 1676 h 2750"/>
                <a:gd name="T68" fmla="*/ 76 w 2410"/>
                <a:gd name="T69" fmla="*/ 1606 h 2750"/>
                <a:gd name="T70" fmla="*/ 49 w 2410"/>
                <a:gd name="T71" fmla="*/ 1445 h 2750"/>
                <a:gd name="T72" fmla="*/ 3 w 2410"/>
                <a:gd name="T73" fmla="*/ 1367 h 2750"/>
                <a:gd name="T74" fmla="*/ 13 w 2410"/>
                <a:gd name="T75" fmla="*/ 1276 h 2750"/>
                <a:gd name="T76" fmla="*/ 77 w 2410"/>
                <a:gd name="T77" fmla="*/ 1207 h 2750"/>
                <a:gd name="T78" fmla="*/ 761 w 2410"/>
                <a:gd name="T79" fmla="*/ 728 h 2750"/>
                <a:gd name="T80" fmla="*/ 761 w 2410"/>
                <a:gd name="T81" fmla="*/ 650 h 2750"/>
                <a:gd name="T82" fmla="*/ 761 w 2410"/>
                <a:gd name="T83" fmla="*/ 429 h 2750"/>
                <a:gd name="T84" fmla="*/ 765 w 2410"/>
                <a:gd name="T85" fmla="*/ 301 h 2750"/>
                <a:gd name="T86" fmla="*/ 811 w 2410"/>
                <a:gd name="T87" fmla="*/ 207 h 2750"/>
                <a:gd name="T88" fmla="*/ 903 w 2410"/>
                <a:gd name="T89" fmla="*/ 132 h 2750"/>
                <a:gd name="T90" fmla="*/ 1031 w 2410"/>
                <a:gd name="T91" fmla="*/ 76 h 2750"/>
                <a:gd name="T92" fmla="*/ 1184 w 2410"/>
                <a:gd name="T93" fmla="*/ 37 h 2750"/>
                <a:gd name="T94" fmla="*/ 1354 w 2410"/>
                <a:gd name="T95" fmla="*/ 12 h 2750"/>
                <a:gd name="T96" fmla="*/ 1528 w 2410"/>
                <a:gd name="T97" fmla="*/ 1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10" h="2750">
                  <a:moveTo>
                    <a:pt x="1586" y="0"/>
                  </a:moveTo>
                  <a:lnTo>
                    <a:pt x="1643" y="1"/>
                  </a:lnTo>
                  <a:lnTo>
                    <a:pt x="1701" y="4"/>
                  </a:lnTo>
                  <a:lnTo>
                    <a:pt x="1760" y="6"/>
                  </a:lnTo>
                  <a:lnTo>
                    <a:pt x="1818" y="12"/>
                  </a:lnTo>
                  <a:lnTo>
                    <a:pt x="1875" y="18"/>
                  </a:lnTo>
                  <a:lnTo>
                    <a:pt x="1932" y="27"/>
                  </a:lnTo>
                  <a:lnTo>
                    <a:pt x="1987" y="37"/>
                  </a:lnTo>
                  <a:lnTo>
                    <a:pt x="2040" y="47"/>
                  </a:lnTo>
                  <a:lnTo>
                    <a:pt x="2091" y="61"/>
                  </a:lnTo>
                  <a:lnTo>
                    <a:pt x="2141" y="76"/>
                  </a:lnTo>
                  <a:lnTo>
                    <a:pt x="2187" y="92"/>
                  </a:lnTo>
                  <a:lnTo>
                    <a:pt x="2229" y="112"/>
                  </a:lnTo>
                  <a:lnTo>
                    <a:pt x="2269" y="132"/>
                  </a:lnTo>
                  <a:lnTo>
                    <a:pt x="2304" y="155"/>
                  </a:lnTo>
                  <a:lnTo>
                    <a:pt x="2336" y="180"/>
                  </a:lnTo>
                  <a:lnTo>
                    <a:pt x="2361" y="207"/>
                  </a:lnTo>
                  <a:lnTo>
                    <a:pt x="2381" y="236"/>
                  </a:lnTo>
                  <a:lnTo>
                    <a:pt x="2397" y="267"/>
                  </a:lnTo>
                  <a:lnTo>
                    <a:pt x="2407" y="301"/>
                  </a:lnTo>
                  <a:lnTo>
                    <a:pt x="2410" y="338"/>
                  </a:lnTo>
                  <a:lnTo>
                    <a:pt x="2410" y="346"/>
                  </a:lnTo>
                  <a:lnTo>
                    <a:pt x="2410" y="363"/>
                  </a:lnTo>
                  <a:lnTo>
                    <a:pt x="2410" y="388"/>
                  </a:lnTo>
                  <a:lnTo>
                    <a:pt x="2410" y="419"/>
                  </a:lnTo>
                  <a:lnTo>
                    <a:pt x="2410" y="456"/>
                  </a:lnTo>
                  <a:lnTo>
                    <a:pt x="2410" y="498"/>
                  </a:lnTo>
                  <a:lnTo>
                    <a:pt x="2410" y="546"/>
                  </a:lnTo>
                  <a:lnTo>
                    <a:pt x="2410" y="598"/>
                  </a:lnTo>
                  <a:lnTo>
                    <a:pt x="2410" y="652"/>
                  </a:lnTo>
                  <a:lnTo>
                    <a:pt x="2410" y="709"/>
                  </a:lnTo>
                  <a:lnTo>
                    <a:pt x="2410" y="1009"/>
                  </a:lnTo>
                  <a:lnTo>
                    <a:pt x="2410" y="1067"/>
                  </a:lnTo>
                  <a:lnTo>
                    <a:pt x="2410" y="1122"/>
                  </a:lnTo>
                  <a:lnTo>
                    <a:pt x="2410" y="1176"/>
                  </a:lnTo>
                  <a:lnTo>
                    <a:pt x="2410" y="1225"/>
                  </a:lnTo>
                  <a:lnTo>
                    <a:pt x="2410" y="1270"/>
                  </a:lnTo>
                  <a:lnTo>
                    <a:pt x="2410" y="1310"/>
                  </a:lnTo>
                  <a:lnTo>
                    <a:pt x="2410" y="1344"/>
                  </a:lnTo>
                  <a:lnTo>
                    <a:pt x="2410" y="1371"/>
                  </a:lnTo>
                  <a:lnTo>
                    <a:pt x="2410" y="1392"/>
                  </a:lnTo>
                  <a:lnTo>
                    <a:pt x="2410" y="1405"/>
                  </a:lnTo>
                  <a:lnTo>
                    <a:pt x="2410" y="1410"/>
                  </a:lnTo>
                  <a:lnTo>
                    <a:pt x="2408" y="1435"/>
                  </a:lnTo>
                  <a:lnTo>
                    <a:pt x="2400" y="1460"/>
                  </a:lnTo>
                  <a:lnTo>
                    <a:pt x="2386" y="1481"/>
                  </a:lnTo>
                  <a:lnTo>
                    <a:pt x="2354" y="1519"/>
                  </a:lnTo>
                  <a:lnTo>
                    <a:pt x="2316" y="1554"/>
                  </a:lnTo>
                  <a:lnTo>
                    <a:pt x="2271" y="1585"/>
                  </a:lnTo>
                  <a:lnTo>
                    <a:pt x="2219" y="1613"/>
                  </a:lnTo>
                  <a:lnTo>
                    <a:pt x="2163" y="1639"/>
                  </a:lnTo>
                  <a:lnTo>
                    <a:pt x="2100" y="1660"/>
                  </a:lnTo>
                  <a:lnTo>
                    <a:pt x="2031" y="1680"/>
                  </a:lnTo>
                  <a:lnTo>
                    <a:pt x="1956" y="1695"/>
                  </a:lnTo>
                  <a:lnTo>
                    <a:pt x="1876" y="1708"/>
                  </a:lnTo>
                  <a:lnTo>
                    <a:pt x="1878" y="1735"/>
                  </a:lnTo>
                  <a:lnTo>
                    <a:pt x="1875" y="1766"/>
                  </a:lnTo>
                  <a:lnTo>
                    <a:pt x="1865" y="1795"/>
                  </a:lnTo>
                  <a:lnTo>
                    <a:pt x="1849" y="1821"/>
                  </a:lnTo>
                  <a:lnTo>
                    <a:pt x="1829" y="1845"/>
                  </a:lnTo>
                  <a:lnTo>
                    <a:pt x="1802" y="1865"/>
                  </a:lnTo>
                  <a:lnTo>
                    <a:pt x="1685" y="1935"/>
                  </a:lnTo>
                  <a:lnTo>
                    <a:pt x="1802" y="2006"/>
                  </a:lnTo>
                  <a:lnTo>
                    <a:pt x="1829" y="2025"/>
                  </a:lnTo>
                  <a:lnTo>
                    <a:pt x="1849" y="2048"/>
                  </a:lnTo>
                  <a:lnTo>
                    <a:pt x="1865" y="2075"/>
                  </a:lnTo>
                  <a:lnTo>
                    <a:pt x="1875" y="2104"/>
                  </a:lnTo>
                  <a:lnTo>
                    <a:pt x="1878" y="2134"/>
                  </a:lnTo>
                  <a:lnTo>
                    <a:pt x="1875" y="2166"/>
                  </a:lnTo>
                  <a:lnTo>
                    <a:pt x="1865" y="2195"/>
                  </a:lnTo>
                  <a:lnTo>
                    <a:pt x="1849" y="2221"/>
                  </a:lnTo>
                  <a:lnTo>
                    <a:pt x="1829" y="2244"/>
                  </a:lnTo>
                  <a:lnTo>
                    <a:pt x="1802" y="2264"/>
                  </a:lnTo>
                  <a:lnTo>
                    <a:pt x="1033" y="2724"/>
                  </a:lnTo>
                  <a:lnTo>
                    <a:pt x="1008" y="2738"/>
                  </a:lnTo>
                  <a:lnTo>
                    <a:pt x="984" y="2745"/>
                  </a:lnTo>
                  <a:lnTo>
                    <a:pt x="960" y="2749"/>
                  </a:lnTo>
                  <a:lnTo>
                    <a:pt x="939" y="2750"/>
                  </a:lnTo>
                  <a:lnTo>
                    <a:pt x="918" y="2749"/>
                  </a:lnTo>
                  <a:lnTo>
                    <a:pt x="895" y="2745"/>
                  </a:lnTo>
                  <a:lnTo>
                    <a:pt x="870" y="2738"/>
                  </a:lnTo>
                  <a:lnTo>
                    <a:pt x="845" y="2724"/>
                  </a:lnTo>
                  <a:lnTo>
                    <a:pt x="76" y="2264"/>
                  </a:lnTo>
                  <a:lnTo>
                    <a:pt x="49" y="2244"/>
                  </a:lnTo>
                  <a:lnTo>
                    <a:pt x="29" y="2221"/>
                  </a:lnTo>
                  <a:lnTo>
                    <a:pt x="13" y="2195"/>
                  </a:lnTo>
                  <a:lnTo>
                    <a:pt x="3" y="2166"/>
                  </a:lnTo>
                  <a:lnTo>
                    <a:pt x="0" y="2134"/>
                  </a:lnTo>
                  <a:lnTo>
                    <a:pt x="3" y="2104"/>
                  </a:lnTo>
                  <a:lnTo>
                    <a:pt x="13" y="2075"/>
                  </a:lnTo>
                  <a:lnTo>
                    <a:pt x="29" y="2048"/>
                  </a:lnTo>
                  <a:lnTo>
                    <a:pt x="49" y="2025"/>
                  </a:lnTo>
                  <a:lnTo>
                    <a:pt x="76" y="2006"/>
                  </a:lnTo>
                  <a:lnTo>
                    <a:pt x="194" y="1935"/>
                  </a:lnTo>
                  <a:lnTo>
                    <a:pt x="76" y="1865"/>
                  </a:lnTo>
                  <a:lnTo>
                    <a:pt x="49" y="1844"/>
                  </a:lnTo>
                  <a:lnTo>
                    <a:pt x="29" y="1821"/>
                  </a:lnTo>
                  <a:lnTo>
                    <a:pt x="13" y="1795"/>
                  </a:lnTo>
                  <a:lnTo>
                    <a:pt x="3" y="1766"/>
                  </a:lnTo>
                  <a:lnTo>
                    <a:pt x="0" y="1735"/>
                  </a:lnTo>
                  <a:lnTo>
                    <a:pt x="3" y="1705"/>
                  </a:lnTo>
                  <a:lnTo>
                    <a:pt x="13" y="1676"/>
                  </a:lnTo>
                  <a:lnTo>
                    <a:pt x="29" y="1649"/>
                  </a:lnTo>
                  <a:lnTo>
                    <a:pt x="49" y="1625"/>
                  </a:lnTo>
                  <a:lnTo>
                    <a:pt x="76" y="1606"/>
                  </a:lnTo>
                  <a:lnTo>
                    <a:pt x="194" y="1536"/>
                  </a:lnTo>
                  <a:lnTo>
                    <a:pt x="76" y="1464"/>
                  </a:lnTo>
                  <a:lnTo>
                    <a:pt x="49" y="1445"/>
                  </a:lnTo>
                  <a:lnTo>
                    <a:pt x="29" y="1422"/>
                  </a:lnTo>
                  <a:lnTo>
                    <a:pt x="13" y="1396"/>
                  </a:lnTo>
                  <a:lnTo>
                    <a:pt x="3" y="1367"/>
                  </a:lnTo>
                  <a:lnTo>
                    <a:pt x="0" y="1335"/>
                  </a:lnTo>
                  <a:lnTo>
                    <a:pt x="3" y="1305"/>
                  </a:lnTo>
                  <a:lnTo>
                    <a:pt x="13" y="1276"/>
                  </a:lnTo>
                  <a:lnTo>
                    <a:pt x="29" y="1249"/>
                  </a:lnTo>
                  <a:lnTo>
                    <a:pt x="50" y="1226"/>
                  </a:lnTo>
                  <a:lnTo>
                    <a:pt x="77" y="1207"/>
                  </a:lnTo>
                  <a:lnTo>
                    <a:pt x="761" y="796"/>
                  </a:lnTo>
                  <a:lnTo>
                    <a:pt x="761" y="732"/>
                  </a:lnTo>
                  <a:lnTo>
                    <a:pt x="761" y="728"/>
                  </a:lnTo>
                  <a:lnTo>
                    <a:pt x="761" y="717"/>
                  </a:lnTo>
                  <a:lnTo>
                    <a:pt x="761" y="676"/>
                  </a:lnTo>
                  <a:lnTo>
                    <a:pt x="761" y="650"/>
                  </a:lnTo>
                  <a:lnTo>
                    <a:pt x="761" y="618"/>
                  </a:lnTo>
                  <a:lnTo>
                    <a:pt x="761" y="466"/>
                  </a:lnTo>
                  <a:lnTo>
                    <a:pt x="761" y="429"/>
                  </a:lnTo>
                  <a:lnTo>
                    <a:pt x="761" y="398"/>
                  </a:lnTo>
                  <a:lnTo>
                    <a:pt x="761" y="338"/>
                  </a:lnTo>
                  <a:lnTo>
                    <a:pt x="765" y="301"/>
                  </a:lnTo>
                  <a:lnTo>
                    <a:pt x="775" y="267"/>
                  </a:lnTo>
                  <a:lnTo>
                    <a:pt x="789" y="236"/>
                  </a:lnTo>
                  <a:lnTo>
                    <a:pt x="811" y="207"/>
                  </a:lnTo>
                  <a:lnTo>
                    <a:pt x="836" y="180"/>
                  </a:lnTo>
                  <a:lnTo>
                    <a:pt x="868" y="155"/>
                  </a:lnTo>
                  <a:lnTo>
                    <a:pt x="903" y="132"/>
                  </a:lnTo>
                  <a:lnTo>
                    <a:pt x="941" y="112"/>
                  </a:lnTo>
                  <a:lnTo>
                    <a:pt x="985" y="92"/>
                  </a:lnTo>
                  <a:lnTo>
                    <a:pt x="1031" y="76"/>
                  </a:lnTo>
                  <a:lnTo>
                    <a:pt x="1079" y="61"/>
                  </a:lnTo>
                  <a:lnTo>
                    <a:pt x="1131" y="47"/>
                  </a:lnTo>
                  <a:lnTo>
                    <a:pt x="1184" y="37"/>
                  </a:lnTo>
                  <a:lnTo>
                    <a:pt x="1240" y="27"/>
                  </a:lnTo>
                  <a:lnTo>
                    <a:pt x="1297" y="18"/>
                  </a:lnTo>
                  <a:lnTo>
                    <a:pt x="1354" y="12"/>
                  </a:lnTo>
                  <a:lnTo>
                    <a:pt x="1412" y="6"/>
                  </a:lnTo>
                  <a:lnTo>
                    <a:pt x="1470" y="4"/>
                  </a:lnTo>
                  <a:lnTo>
                    <a:pt x="1528" y="1"/>
                  </a:lnTo>
                  <a:lnTo>
                    <a:pt x="1586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5"/>
            <p:cNvSpPr>
              <a:spLocks noEditPoints="1"/>
            </p:cNvSpPr>
            <p:nvPr/>
          </p:nvSpPr>
          <p:spPr bwMode="auto">
            <a:xfrm>
              <a:off x="7037061" y="2574430"/>
              <a:ext cx="688975" cy="539750"/>
            </a:xfrm>
            <a:custGeom>
              <a:avLst/>
              <a:gdLst>
                <a:gd name="T0" fmla="*/ 786 w 2171"/>
                <a:gd name="T1" fmla="*/ 1436 h 1701"/>
                <a:gd name="T2" fmla="*/ 812 w 2171"/>
                <a:gd name="T3" fmla="*/ 1443 h 1701"/>
                <a:gd name="T4" fmla="*/ 841 w 2171"/>
                <a:gd name="T5" fmla="*/ 1441 h 1701"/>
                <a:gd name="T6" fmla="*/ 1450 w 2171"/>
                <a:gd name="T7" fmla="*/ 1077 h 1701"/>
                <a:gd name="T8" fmla="*/ 1633 w 2171"/>
                <a:gd name="T9" fmla="*/ 1189 h 1701"/>
                <a:gd name="T10" fmla="*/ 1639 w 2171"/>
                <a:gd name="T11" fmla="*/ 1212 h 1701"/>
                <a:gd name="T12" fmla="*/ 1621 w 2171"/>
                <a:gd name="T13" fmla="*/ 1233 h 1701"/>
                <a:gd name="T14" fmla="*/ 841 w 2171"/>
                <a:gd name="T15" fmla="*/ 1698 h 1701"/>
                <a:gd name="T16" fmla="*/ 812 w 2171"/>
                <a:gd name="T17" fmla="*/ 1701 h 1701"/>
                <a:gd name="T18" fmla="*/ 786 w 2171"/>
                <a:gd name="T19" fmla="*/ 1694 h 1701"/>
                <a:gd name="T20" fmla="*/ 6 w 2171"/>
                <a:gd name="T21" fmla="*/ 1223 h 1701"/>
                <a:gd name="T22" fmla="*/ 0 w 2171"/>
                <a:gd name="T23" fmla="*/ 1200 h 1701"/>
                <a:gd name="T24" fmla="*/ 17 w 2171"/>
                <a:gd name="T25" fmla="*/ 1180 h 1701"/>
                <a:gd name="T26" fmla="*/ 761 w 2171"/>
                <a:gd name="T27" fmla="*/ 0 h 1701"/>
                <a:gd name="T28" fmla="*/ 836 w 2171"/>
                <a:gd name="T29" fmla="*/ 43 h 1701"/>
                <a:gd name="T30" fmla="*/ 940 w 2171"/>
                <a:gd name="T31" fmla="*/ 82 h 1701"/>
                <a:gd name="T32" fmla="*/ 1068 w 2171"/>
                <a:gd name="T33" fmla="*/ 115 h 1701"/>
                <a:gd name="T34" fmla="*/ 1216 w 2171"/>
                <a:gd name="T35" fmla="*/ 139 h 1701"/>
                <a:gd name="T36" fmla="*/ 1379 w 2171"/>
                <a:gd name="T37" fmla="*/ 152 h 1701"/>
                <a:gd name="T38" fmla="*/ 1552 w 2171"/>
                <a:gd name="T39" fmla="*/ 152 h 1701"/>
                <a:gd name="T40" fmla="*/ 1716 w 2171"/>
                <a:gd name="T41" fmla="*/ 139 h 1701"/>
                <a:gd name="T42" fmla="*/ 1864 w 2171"/>
                <a:gd name="T43" fmla="*/ 115 h 1701"/>
                <a:gd name="T44" fmla="*/ 1992 w 2171"/>
                <a:gd name="T45" fmla="*/ 82 h 1701"/>
                <a:gd name="T46" fmla="*/ 2096 w 2171"/>
                <a:gd name="T47" fmla="*/ 43 h 1701"/>
                <a:gd name="T48" fmla="*/ 2171 w 2171"/>
                <a:gd name="T49" fmla="*/ 0 h 1701"/>
                <a:gd name="T50" fmla="*/ 2137 w 2171"/>
                <a:gd name="T51" fmla="*/ 310 h 1701"/>
                <a:gd name="T52" fmla="*/ 2046 w 2171"/>
                <a:gd name="T53" fmla="*/ 353 h 1701"/>
                <a:gd name="T54" fmla="*/ 1930 w 2171"/>
                <a:gd name="T55" fmla="*/ 389 h 1701"/>
                <a:gd name="T56" fmla="*/ 1792 w 2171"/>
                <a:gd name="T57" fmla="*/ 418 h 1701"/>
                <a:gd name="T58" fmla="*/ 1635 w 2171"/>
                <a:gd name="T59" fmla="*/ 436 h 1701"/>
                <a:gd name="T60" fmla="*/ 1466 w 2171"/>
                <a:gd name="T61" fmla="*/ 443 h 1701"/>
                <a:gd name="T62" fmla="*/ 1272 w 2171"/>
                <a:gd name="T63" fmla="*/ 435 h 1701"/>
                <a:gd name="T64" fmla="*/ 888 w 2171"/>
                <a:gd name="T65" fmla="*/ 206 h 1701"/>
                <a:gd name="T66" fmla="*/ 840 w 2171"/>
                <a:gd name="T67" fmla="*/ 196 h 1701"/>
                <a:gd name="T68" fmla="*/ 802 w 2171"/>
                <a:gd name="T69" fmla="*/ 194 h 1701"/>
                <a:gd name="T70" fmla="*/ 761 w 2171"/>
                <a:gd name="T71" fmla="*/ 20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71" h="1701">
                  <a:moveTo>
                    <a:pt x="189" y="1077"/>
                  </a:moveTo>
                  <a:lnTo>
                    <a:pt x="786" y="1436"/>
                  </a:lnTo>
                  <a:lnTo>
                    <a:pt x="797" y="1441"/>
                  </a:lnTo>
                  <a:lnTo>
                    <a:pt x="812" y="1443"/>
                  </a:lnTo>
                  <a:lnTo>
                    <a:pt x="826" y="1443"/>
                  </a:lnTo>
                  <a:lnTo>
                    <a:pt x="841" y="1441"/>
                  </a:lnTo>
                  <a:lnTo>
                    <a:pt x="852" y="1436"/>
                  </a:lnTo>
                  <a:lnTo>
                    <a:pt x="1450" y="1077"/>
                  </a:lnTo>
                  <a:lnTo>
                    <a:pt x="1621" y="1180"/>
                  </a:lnTo>
                  <a:lnTo>
                    <a:pt x="1633" y="1189"/>
                  </a:lnTo>
                  <a:lnTo>
                    <a:pt x="1639" y="1200"/>
                  </a:lnTo>
                  <a:lnTo>
                    <a:pt x="1639" y="1212"/>
                  </a:lnTo>
                  <a:lnTo>
                    <a:pt x="1633" y="1223"/>
                  </a:lnTo>
                  <a:lnTo>
                    <a:pt x="1621" y="1233"/>
                  </a:lnTo>
                  <a:lnTo>
                    <a:pt x="852" y="1694"/>
                  </a:lnTo>
                  <a:lnTo>
                    <a:pt x="841" y="1698"/>
                  </a:lnTo>
                  <a:lnTo>
                    <a:pt x="826" y="1701"/>
                  </a:lnTo>
                  <a:lnTo>
                    <a:pt x="812" y="1701"/>
                  </a:lnTo>
                  <a:lnTo>
                    <a:pt x="797" y="1698"/>
                  </a:lnTo>
                  <a:lnTo>
                    <a:pt x="786" y="1694"/>
                  </a:lnTo>
                  <a:lnTo>
                    <a:pt x="17" y="1233"/>
                  </a:lnTo>
                  <a:lnTo>
                    <a:pt x="6" y="1223"/>
                  </a:lnTo>
                  <a:lnTo>
                    <a:pt x="0" y="1212"/>
                  </a:lnTo>
                  <a:lnTo>
                    <a:pt x="0" y="1200"/>
                  </a:lnTo>
                  <a:lnTo>
                    <a:pt x="6" y="1189"/>
                  </a:lnTo>
                  <a:lnTo>
                    <a:pt x="17" y="1180"/>
                  </a:lnTo>
                  <a:lnTo>
                    <a:pt x="189" y="1077"/>
                  </a:lnTo>
                  <a:close/>
                  <a:moveTo>
                    <a:pt x="761" y="0"/>
                  </a:moveTo>
                  <a:lnTo>
                    <a:pt x="795" y="21"/>
                  </a:lnTo>
                  <a:lnTo>
                    <a:pt x="836" y="43"/>
                  </a:lnTo>
                  <a:lnTo>
                    <a:pt x="884" y="63"/>
                  </a:lnTo>
                  <a:lnTo>
                    <a:pt x="940" y="82"/>
                  </a:lnTo>
                  <a:lnTo>
                    <a:pt x="1000" y="99"/>
                  </a:lnTo>
                  <a:lnTo>
                    <a:pt x="1068" y="115"/>
                  </a:lnTo>
                  <a:lnTo>
                    <a:pt x="1139" y="128"/>
                  </a:lnTo>
                  <a:lnTo>
                    <a:pt x="1216" y="139"/>
                  </a:lnTo>
                  <a:lnTo>
                    <a:pt x="1295" y="147"/>
                  </a:lnTo>
                  <a:lnTo>
                    <a:pt x="1379" y="152"/>
                  </a:lnTo>
                  <a:lnTo>
                    <a:pt x="1466" y="154"/>
                  </a:lnTo>
                  <a:lnTo>
                    <a:pt x="1552" y="152"/>
                  </a:lnTo>
                  <a:lnTo>
                    <a:pt x="1635" y="147"/>
                  </a:lnTo>
                  <a:lnTo>
                    <a:pt x="1716" y="139"/>
                  </a:lnTo>
                  <a:lnTo>
                    <a:pt x="1792" y="128"/>
                  </a:lnTo>
                  <a:lnTo>
                    <a:pt x="1864" y="115"/>
                  </a:lnTo>
                  <a:lnTo>
                    <a:pt x="1930" y="99"/>
                  </a:lnTo>
                  <a:lnTo>
                    <a:pt x="1992" y="82"/>
                  </a:lnTo>
                  <a:lnTo>
                    <a:pt x="2046" y="63"/>
                  </a:lnTo>
                  <a:lnTo>
                    <a:pt x="2096" y="43"/>
                  </a:lnTo>
                  <a:lnTo>
                    <a:pt x="2137" y="21"/>
                  </a:lnTo>
                  <a:lnTo>
                    <a:pt x="2171" y="0"/>
                  </a:lnTo>
                  <a:lnTo>
                    <a:pt x="2171" y="289"/>
                  </a:lnTo>
                  <a:lnTo>
                    <a:pt x="2137" y="310"/>
                  </a:lnTo>
                  <a:lnTo>
                    <a:pt x="2096" y="332"/>
                  </a:lnTo>
                  <a:lnTo>
                    <a:pt x="2046" y="353"/>
                  </a:lnTo>
                  <a:lnTo>
                    <a:pt x="1992" y="371"/>
                  </a:lnTo>
                  <a:lnTo>
                    <a:pt x="1930" y="389"/>
                  </a:lnTo>
                  <a:lnTo>
                    <a:pt x="1864" y="405"/>
                  </a:lnTo>
                  <a:lnTo>
                    <a:pt x="1792" y="418"/>
                  </a:lnTo>
                  <a:lnTo>
                    <a:pt x="1716" y="429"/>
                  </a:lnTo>
                  <a:lnTo>
                    <a:pt x="1635" y="436"/>
                  </a:lnTo>
                  <a:lnTo>
                    <a:pt x="1552" y="442"/>
                  </a:lnTo>
                  <a:lnTo>
                    <a:pt x="1466" y="443"/>
                  </a:lnTo>
                  <a:lnTo>
                    <a:pt x="1368" y="441"/>
                  </a:lnTo>
                  <a:lnTo>
                    <a:pt x="1272" y="435"/>
                  </a:lnTo>
                  <a:lnTo>
                    <a:pt x="913" y="218"/>
                  </a:lnTo>
                  <a:lnTo>
                    <a:pt x="888" y="206"/>
                  </a:lnTo>
                  <a:lnTo>
                    <a:pt x="863" y="199"/>
                  </a:lnTo>
                  <a:lnTo>
                    <a:pt x="840" y="196"/>
                  </a:lnTo>
                  <a:lnTo>
                    <a:pt x="819" y="194"/>
                  </a:lnTo>
                  <a:lnTo>
                    <a:pt x="802" y="194"/>
                  </a:lnTo>
                  <a:lnTo>
                    <a:pt x="782" y="198"/>
                  </a:lnTo>
                  <a:lnTo>
                    <a:pt x="761" y="203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6"/>
            <p:cNvSpPr>
              <a:spLocks noEditPoints="1"/>
            </p:cNvSpPr>
            <p:nvPr/>
          </p:nvSpPr>
          <p:spPr bwMode="auto">
            <a:xfrm>
              <a:off x="7037061" y="2444255"/>
              <a:ext cx="688975" cy="796925"/>
            </a:xfrm>
            <a:custGeom>
              <a:avLst/>
              <a:gdLst>
                <a:gd name="T0" fmla="*/ 797 w 2171"/>
                <a:gd name="T1" fmla="*/ 2249 h 2509"/>
                <a:gd name="T2" fmla="*/ 841 w 2171"/>
                <a:gd name="T3" fmla="*/ 2249 h 2509"/>
                <a:gd name="T4" fmla="*/ 1621 w 2171"/>
                <a:gd name="T5" fmla="*/ 1989 h 2509"/>
                <a:gd name="T6" fmla="*/ 1639 w 2171"/>
                <a:gd name="T7" fmla="*/ 2020 h 2509"/>
                <a:gd name="T8" fmla="*/ 852 w 2171"/>
                <a:gd name="T9" fmla="*/ 2502 h 2509"/>
                <a:gd name="T10" fmla="*/ 812 w 2171"/>
                <a:gd name="T11" fmla="*/ 2509 h 2509"/>
                <a:gd name="T12" fmla="*/ 17 w 2171"/>
                <a:gd name="T13" fmla="*/ 2041 h 2509"/>
                <a:gd name="T14" fmla="*/ 0 w 2171"/>
                <a:gd name="T15" fmla="*/ 2009 h 2509"/>
                <a:gd name="T16" fmla="*/ 189 w 2171"/>
                <a:gd name="T17" fmla="*/ 1886 h 2509"/>
                <a:gd name="T18" fmla="*/ 2145 w 2171"/>
                <a:gd name="T19" fmla="*/ 1319 h 2509"/>
                <a:gd name="T20" fmla="*/ 2041 w 2171"/>
                <a:gd name="T21" fmla="*/ 1389 h 2509"/>
                <a:gd name="T22" fmla="*/ 1908 w 2171"/>
                <a:gd name="T23" fmla="*/ 1436 h 2509"/>
                <a:gd name="T24" fmla="*/ 1761 w 2171"/>
                <a:gd name="T25" fmla="*/ 1465 h 2509"/>
                <a:gd name="T26" fmla="*/ 1561 w 2171"/>
                <a:gd name="T27" fmla="*/ 1416 h 2509"/>
                <a:gd name="T28" fmla="*/ 1728 w 2171"/>
                <a:gd name="T29" fmla="*/ 1301 h 2509"/>
                <a:gd name="T30" fmla="*/ 1757 w 2171"/>
                <a:gd name="T31" fmla="*/ 1216 h 2509"/>
                <a:gd name="T32" fmla="*/ 1728 w 2171"/>
                <a:gd name="T33" fmla="*/ 1130 h 2509"/>
                <a:gd name="T34" fmla="*/ 1496 w 2171"/>
                <a:gd name="T35" fmla="*/ 977 h 2509"/>
                <a:gd name="T36" fmla="*/ 1698 w 2171"/>
                <a:gd name="T37" fmla="*/ 966 h 2509"/>
                <a:gd name="T38" fmla="*/ 1898 w 2171"/>
                <a:gd name="T39" fmla="*/ 935 h 2509"/>
                <a:gd name="T40" fmla="*/ 2075 w 2171"/>
                <a:gd name="T41" fmla="*/ 880 h 2509"/>
                <a:gd name="T42" fmla="*/ 826 w 2171"/>
                <a:gd name="T43" fmla="*/ 722 h 2509"/>
                <a:gd name="T44" fmla="*/ 1621 w 2171"/>
                <a:gd name="T45" fmla="*/ 1190 h 2509"/>
                <a:gd name="T46" fmla="*/ 1639 w 2171"/>
                <a:gd name="T47" fmla="*/ 1221 h 2509"/>
                <a:gd name="T48" fmla="*/ 852 w 2171"/>
                <a:gd name="T49" fmla="*/ 1704 h 2509"/>
                <a:gd name="T50" fmla="*/ 812 w 2171"/>
                <a:gd name="T51" fmla="*/ 1711 h 2509"/>
                <a:gd name="T52" fmla="*/ 17 w 2171"/>
                <a:gd name="T53" fmla="*/ 1243 h 2509"/>
                <a:gd name="T54" fmla="*/ 0 w 2171"/>
                <a:gd name="T55" fmla="*/ 1210 h 2509"/>
                <a:gd name="T56" fmla="*/ 786 w 2171"/>
                <a:gd name="T57" fmla="*/ 728 h 2509"/>
                <a:gd name="T58" fmla="*/ 826 w 2171"/>
                <a:gd name="T59" fmla="*/ 722 h 2509"/>
                <a:gd name="T60" fmla="*/ 1617 w 2171"/>
                <a:gd name="T61" fmla="*/ 6 h 2509"/>
                <a:gd name="T62" fmla="*/ 1821 w 2171"/>
                <a:gd name="T63" fmla="*/ 30 h 2509"/>
                <a:gd name="T64" fmla="*/ 1989 w 2171"/>
                <a:gd name="T65" fmla="*/ 73 h 2509"/>
                <a:gd name="T66" fmla="*/ 2108 w 2171"/>
                <a:gd name="T67" fmla="*/ 128 h 2509"/>
                <a:gd name="T68" fmla="*/ 2166 w 2171"/>
                <a:gd name="T69" fmla="*/ 193 h 2509"/>
                <a:gd name="T70" fmla="*/ 2154 w 2171"/>
                <a:gd name="T71" fmla="*/ 264 h 2509"/>
                <a:gd name="T72" fmla="*/ 2074 w 2171"/>
                <a:gd name="T73" fmla="*/ 326 h 2509"/>
                <a:gd name="T74" fmla="*/ 1937 w 2171"/>
                <a:gd name="T75" fmla="*/ 378 h 2509"/>
                <a:gd name="T76" fmla="*/ 1757 w 2171"/>
                <a:gd name="T77" fmla="*/ 415 h 2509"/>
                <a:gd name="T78" fmla="*/ 1542 w 2171"/>
                <a:gd name="T79" fmla="*/ 433 h 2509"/>
                <a:gd name="T80" fmla="*/ 1315 w 2171"/>
                <a:gd name="T81" fmla="*/ 429 h 2509"/>
                <a:gd name="T82" fmla="*/ 1110 w 2171"/>
                <a:gd name="T83" fmla="*/ 405 h 2509"/>
                <a:gd name="T84" fmla="*/ 942 w 2171"/>
                <a:gd name="T85" fmla="*/ 363 h 2509"/>
                <a:gd name="T86" fmla="*/ 824 w 2171"/>
                <a:gd name="T87" fmla="*/ 307 h 2509"/>
                <a:gd name="T88" fmla="*/ 765 w 2171"/>
                <a:gd name="T89" fmla="*/ 241 h 2509"/>
                <a:gd name="T90" fmla="*/ 777 w 2171"/>
                <a:gd name="T91" fmla="*/ 170 h 2509"/>
                <a:gd name="T92" fmla="*/ 856 w 2171"/>
                <a:gd name="T93" fmla="*/ 108 h 2509"/>
                <a:gd name="T94" fmla="*/ 993 w 2171"/>
                <a:gd name="T95" fmla="*/ 57 h 2509"/>
                <a:gd name="T96" fmla="*/ 1174 w 2171"/>
                <a:gd name="T97" fmla="*/ 19 h 2509"/>
                <a:gd name="T98" fmla="*/ 1388 w 2171"/>
                <a:gd name="T99" fmla="*/ 1 h 2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71" h="2509">
                  <a:moveTo>
                    <a:pt x="189" y="1886"/>
                  </a:moveTo>
                  <a:lnTo>
                    <a:pt x="786" y="2244"/>
                  </a:lnTo>
                  <a:lnTo>
                    <a:pt x="797" y="2249"/>
                  </a:lnTo>
                  <a:lnTo>
                    <a:pt x="812" y="2251"/>
                  </a:lnTo>
                  <a:lnTo>
                    <a:pt x="826" y="2251"/>
                  </a:lnTo>
                  <a:lnTo>
                    <a:pt x="841" y="2249"/>
                  </a:lnTo>
                  <a:lnTo>
                    <a:pt x="852" y="2244"/>
                  </a:lnTo>
                  <a:lnTo>
                    <a:pt x="1450" y="1886"/>
                  </a:lnTo>
                  <a:lnTo>
                    <a:pt x="1621" y="1989"/>
                  </a:lnTo>
                  <a:lnTo>
                    <a:pt x="1633" y="1999"/>
                  </a:lnTo>
                  <a:lnTo>
                    <a:pt x="1639" y="2009"/>
                  </a:lnTo>
                  <a:lnTo>
                    <a:pt x="1639" y="2020"/>
                  </a:lnTo>
                  <a:lnTo>
                    <a:pt x="1633" y="2031"/>
                  </a:lnTo>
                  <a:lnTo>
                    <a:pt x="1621" y="2041"/>
                  </a:lnTo>
                  <a:lnTo>
                    <a:pt x="852" y="2502"/>
                  </a:lnTo>
                  <a:lnTo>
                    <a:pt x="841" y="2506"/>
                  </a:lnTo>
                  <a:lnTo>
                    <a:pt x="826" y="2509"/>
                  </a:lnTo>
                  <a:lnTo>
                    <a:pt x="812" y="2509"/>
                  </a:lnTo>
                  <a:lnTo>
                    <a:pt x="797" y="2506"/>
                  </a:lnTo>
                  <a:lnTo>
                    <a:pt x="786" y="2502"/>
                  </a:lnTo>
                  <a:lnTo>
                    <a:pt x="17" y="2041"/>
                  </a:lnTo>
                  <a:lnTo>
                    <a:pt x="6" y="2031"/>
                  </a:lnTo>
                  <a:lnTo>
                    <a:pt x="0" y="2020"/>
                  </a:lnTo>
                  <a:lnTo>
                    <a:pt x="0" y="2009"/>
                  </a:lnTo>
                  <a:lnTo>
                    <a:pt x="6" y="1997"/>
                  </a:lnTo>
                  <a:lnTo>
                    <a:pt x="17" y="1988"/>
                  </a:lnTo>
                  <a:lnTo>
                    <a:pt x="189" y="1886"/>
                  </a:lnTo>
                  <a:close/>
                  <a:moveTo>
                    <a:pt x="2171" y="831"/>
                  </a:moveTo>
                  <a:lnTo>
                    <a:pt x="2171" y="1290"/>
                  </a:lnTo>
                  <a:lnTo>
                    <a:pt x="2145" y="1319"/>
                  </a:lnTo>
                  <a:lnTo>
                    <a:pt x="2114" y="1346"/>
                  </a:lnTo>
                  <a:lnTo>
                    <a:pt x="2080" y="1369"/>
                  </a:lnTo>
                  <a:lnTo>
                    <a:pt x="2041" y="1389"/>
                  </a:lnTo>
                  <a:lnTo>
                    <a:pt x="1999" y="1407"/>
                  </a:lnTo>
                  <a:lnTo>
                    <a:pt x="1954" y="1423"/>
                  </a:lnTo>
                  <a:lnTo>
                    <a:pt x="1908" y="1436"/>
                  </a:lnTo>
                  <a:lnTo>
                    <a:pt x="1860" y="1448"/>
                  </a:lnTo>
                  <a:lnTo>
                    <a:pt x="1810" y="1458"/>
                  </a:lnTo>
                  <a:lnTo>
                    <a:pt x="1761" y="1465"/>
                  </a:lnTo>
                  <a:lnTo>
                    <a:pt x="1711" y="1473"/>
                  </a:lnTo>
                  <a:lnTo>
                    <a:pt x="1663" y="1477"/>
                  </a:lnTo>
                  <a:lnTo>
                    <a:pt x="1561" y="1416"/>
                  </a:lnTo>
                  <a:lnTo>
                    <a:pt x="1681" y="1343"/>
                  </a:lnTo>
                  <a:lnTo>
                    <a:pt x="1708" y="1324"/>
                  </a:lnTo>
                  <a:lnTo>
                    <a:pt x="1728" y="1301"/>
                  </a:lnTo>
                  <a:lnTo>
                    <a:pt x="1744" y="1276"/>
                  </a:lnTo>
                  <a:lnTo>
                    <a:pt x="1754" y="1247"/>
                  </a:lnTo>
                  <a:lnTo>
                    <a:pt x="1757" y="1216"/>
                  </a:lnTo>
                  <a:lnTo>
                    <a:pt x="1754" y="1186"/>
                  </a:lnTo>
                  <a:lnTo>
                    <a:pt x="1744" y="1157"/>
                  </a:lnTo>
                  <a:lnTo>
                    <a:pt x="1728" y="1130"/>
                  </a:lnTo>
                  <a:lnTo>
                    <a:pt x="1708" y="1107"/>
                  </a:lnTo>
                  <a:lnTo>
                    <a:pt x="1681" y="1088"/>
                  </a:lnTo>
                  <a:lnTo>
                    <a:pt x="1496" y="977"/>
                  </a:lnTo>
                  <a:lnTo>
                    <a:pt x="1561" y="976"/>
                  </a:lnTo>
                  <a:lnTo>
                    <a:pt x="1629" y="971"/>
                  </a:lnTo>
                  <a:lnTo>
                    <a:pt x="1698" y="966"/>
                  </a:lnTo>
                  <a:lnTo>
                    <a:pt x="1766" y="958"/>
                  </a:lnTo>
                  <a:lnTo>
                    <a:pt x="1832" y="947"/>
                  </a:lnTo>
                  <a:lnTo>
                    <a:pt x="1898" y="935"/>
                  </a:lnTo>
                  <a:lnTo>
                    <a:pt x="1960" y="919"/>
                  </a:lnTo>
                  <a:lnTo>
                    <a:pt x="2020" y="901"/>
                  </a:lnTo>
                  <a:lnTo>
                    <a:pt x="2075" y="880"/>
                  </a:lnTo>
                  <a:lnTo>
                    <a:pt x="2126" y="857"/>
                  </a:lnTo>
                  <a:lnTo>
                    <a:pt x="2171" y="831"/>
                  </a:lnTo>
                  <a:close/>
                  <a:moveTo>
                    <a:pt x="826" y="722"/>
                  </a:moveTo>
                  <a:lnTo>
                    <a:pt x="841" y="724"/>
                  </a:lnTo>
                  <a:lnTo>
                    <a:pt x="852" y="728"/>
                  </a:lnTo>
                  <a:lnTo>
                    <a:pt x="1621" y="1190"/>
                  </a:lnTo>
                  <a:lnTo>
                    <a:pt x="1633" y="1199"/>
                  </a:lnTo>
                  <a:lnTo>
                    <a:pt x="1639" y="1210"/>
                  </a:lnTo>
                  <a:lnTo>
                    <a:pt x="1639" y="1221"/>
                  </a:lnTo>
                  <a:lnTo>
                    <a:pt x="1633" y="1233"/>
                  </a:lnTo>
                  <a:lnTo>
                    <a:pt x="1621" y="1243"/>
                  </a:lnTo>
                  <a:lnTo>
                    <a:pt x="852" y="1704"/>
                  </a:lnTo>
                  <a:lnTo>
                    <a:pt x="841" y="1708"/>
                  </a:lnTo>
                  <a:lnTo>
                    <a:pt x="826" y="1711"/>
                  </a:lnTo>
                  <a:lnTo>
                    <a:pt x="812" y="1711"/>
                  </a:lnTo>
                  <a:lnTo>
                    <a:pt x="797" y="1708"/>
                  </a:lnTo>
                  <a:lnTo>
                    <a:pt x="786" y="1704"/>
                  </a:lnTo>
                  <a:lnTo>
                    <a:pt x="17" y="1243"/>
                  </a:lnTo>
                  <a:lnTo>
                    <a:pt x="6" y="1233"/>
                  </a:lnTo>
                  <a:lnTo>
                    <a:pt x="0" y="1221"/>
                  </a:lnTo>
                  <a:lnTo>
                    <a:pt x="0" y="1210"/>
                  </a:lnTo>
                  <a:lnTo>
                    <a:pt x="6" y="1199"/>
                  </a:lnTo>
                  <a:lnTo>
                    <a:pt x="17" y="1190"/>
                  </a:lnTo>
                  <a:lnTo>
                    <a:pt x="786" y="728"/>
                  </a:lnTo>
                  <a:lnTo>
                    <a:pt x="797" y="724"/>
                  </a:lnTo>
                  <a:lnTo>
                    <a:pt x="812" y="722"/>
                  </a:lnTo>
                  <a:lnTo>
                    <a:pt x="826" y="722"/>
                  </a:lnTo>
                  <a:close/>
                  <a:moveTo>
                    <a:pt x="1466" y="0"/>
                  </a:moveTo>
                  <a:lnTo>
                    <a:pt x="1542" y="1"/>
                  </a:lnTo>
                  <a:lnTo>
                    <a:pt x="1617" y="6"/>
                  </a:lnTo>
                  <a:lnTo>
                    <a:pt x="1688" y="12"/>
                  </a:lnTo>
                  <a:lnTo>
                    <a:pt x="1757" y="19"/>
                  </a:lnTo>
                  <a:lnTo>
                    <a:pt x="1821" y="30"/>
                  </a:lnTo>
                  <a:lnTo>
                    <a:pt x="1882" y="42"/>
                  </a:lnTo>
                  <a:lnTo>
                    <a:pt x="1937" y="57"/>
                  </a:lnTo>
                  <a:lnTo>
                    <a:pt x="1989" y="73"/>
                  </a:lnTo>
                  <a:lnTo>
                    <a:pt x="2034" y="89"/>
                  </a:lnTo>
                  <a:lnTo>
                    <a:pt x="2074" y="108"/>
                  </a:lnTo>
                  <a:lnTo>
                    <a:pt x="2108" y="128"/>
                  </a:lnTo>
                  <a:lnTo>
                    <a:pt x="2134" y="149"/>
                  </a:lnTo>
                  <a:lnTo>
                    <a:pt x="2154" y="170"/>
                  </a:lnTo>
                  <a:lnTo>
                    <a:pt x="2166" y="193"/>
                  </a:lnTo>
                  <a:lnTo>
                    <a:pt x="2171" y="218"/>
                  </a:lnTo>
                  <a:lnTo>
                    <a:pt x="2166" y="241"/>
                  </a:lnTo>
                  <a:lnTo>
                    <a:pt x="2154" y="264"/>
                  </a:lnTo>
                  <a:lnTo>
                    <a:pt x="2134" y="287"/>
                  </a:lnTo>
                  <a:lnTo>
                    <a:pt x="2108" y="307"/>
                  </a:lnTo>
                  <a:lnTo>
                    <a:pt x="2074" y="326"/>
                  </a:lnTo>
                  <a:lnTo>
                    <a:pt x="2034" y="346"/>
                  </a:lnTo>
                  <a:lnTo>
                    <a:pt x="1989" y="363"/>
                  </a:lnTo>
                  <a:lnTo>
                    <a:pt x="1937" y="378"/>
                  </a:lnTo>
                  <a:lnTo>
                    <a:pt x="1882" y="393"/>
                  </a:lnTo>
                  <a:lnTo>
                    <a:pt x="1821" y="405"/>
                  </a:lnTo>
                  <a:lnTo>
                    <a:pt x="1757" y="415"/>
                  </a:lnTo>
                  <a:lnTo>
                    <a:pt x="1688" y="423"/>
                  </a:lnTo>
                  <a:lnTo>
                    <a:pt x="1617" y="429"/>
                  </a:lnTo>
                  <a:lnTo>
                    <a:pt x="1542" y="433"/>
                  </a:lnTo>
                  <a:lnTo>
                    <a:pt x="1466" y="434"/>
                  </a:lnTo>
                  <a:lnTo>
                    <a:pt x="1388" y="433"/>
                  </a:lnTo>
                  <a:lnTo>
                    <a:pt x="1315" y="429"/>
                  </a:lnTo>
                  <a:lnTo>
                    <a:pt x="1243" y="423"/>
                  </a:lnTo>
                  <a:lnTo>
                    <a:pt x="1174" y="415"/>
                  </a:lnTo>
                  <a:lnTo>
                    <a:pt x="1110" y="405"/>
                  </a:lnTo>
                  <a:lnTo>
                    <a:pt x="1050" y="393"/>
                  </a:lnTo>
                  <a:lnTo>
                    <a:pt x="993" y="378"/>
                  </a:lnTo>
                  <a:lnTo>
                    <a:pt x="942" y="363"/>
                  </a:lnTo>
                  <a:lnTo>
                    <a:pt x="896" y="346"/>
                  </a:lnTo>
                  <a:lnTo>
                    <a:pt x="856" y="326"/>
                  </a:lnTo>
                  <a:lnTo>
                    <a:pt x="824" y="307"/>
                  </a:lnTo>
                  <a:lnTo>
                    <a:pt x="797" y="287"/>
                  </a:lnTo>
                  <a:lnTo>
                    <a:pt x="777" y="264"/>
                  </a:lnTo>
                  <a:lnTo>
                    <a:pt x="765" y="241"/>
                  </a:lnTo>
                  <a:lnTo>
                    <a:pt x="761" y="218"/>
                  </a:lnTo>
                  <a:lnTo>
                    <a:pt x="765" y="193"/>
                  </a:lnTo>
                  <a:lnTo>
                    <a:pt x="777" y="170"/>
                  </a:lnTo>
                  <a:lnTo>
                    <a:pt x="797" y="149"/>
                  </a:lnTo>
                  <a:lnTo>
                    <a:pt x="824" y="128"/>
                  </a:lnTo>
                  <a:lnTo>
                    <a:pt x="856" y="108"/>
                  </a:lnTo>
                  <a:lnTo>
                    <a:pt x="896" y="89"/>
                  </a:lnTo>
                  <a:lnTo>
                    <a:pt x="942" y="73"/>
                  </a:lnTo>
                  <a:lnTo>
                    <a:pt x="993" y="57"/>
                  </a:lnTo>
                  <a:lnTo>
                    <a:pt x="1050" y="42"/>
                  </a:lnTo>
                  <a:lnTo>
                    <a:pt x="1110" y="30"/>
                  </a:lnTo>
                  <a:lnTo>
                    <a:pt x="1174" y="19"/>
                  </a:lnTo>
                  <a:lnTo>
                    <a:pt x="1243" y="12"/>
                  </a:lnTo>
                  <a:lnTo>
                    <a:pt x="1315" y="6"/>
                  </a:lnTo>
                  <a:lnTo>
                    <a:pt x="1388" y="1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9801866" y="2548186"/>
            <a:ext cx="323679" cy="519534"/>
            <a:chOff x="6883035" y="2488524"/>
            <a:chExt cx="1607630" cy="3189473"/>
          </a:xfrm>
        </p:grpSpPr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6883035" y="2488524"/>
              <a:ext cx="1607629" cy="3175405"/>
            </a:xfrm>
            <a:custGeom>
              <a:avLst/>
              <a:gdLst>
                <a:gd name="connsiteX0" fmla="*/ 372147 w 1607629"/>
                <a:gd name="connsiteY0" fmla="*/ 588919 h 3175405"/>
                <a:gd name="connsiteX1" fmla="*/ 372147 w 1607629"/>
                <a:gd name="connsiteY1" fmla="*/ 1430759 h 3175405"/>
                <a:gd name="connsiteX2" fmla="*/ 1235483 w 1607629"/>
                <a:gd name="connsiteY2" fmla="*/ 1430759 h 3175405"/>
                <a:gd name="connsiteX3" fmla="*/ 1235483 w 1607629"/>
                <a:gd name="connsiteY3" fmla="*/ 588919 h 3175405"/>
                <a:gd name="connsiteX4" fmla="*/ 762695 w 1607629"/>
                <a:gd name="connsiteY4" fmla="*/ 0 h 3175405"/>
                <a:gd name="connsiteX5" fmla="*/ 803815 w 1607629"/>
                <a:gd name="connsiteY5" fmla="*/ 0 h 3175405"/>
                <a:gd name="connsiteX6" fmla="*/ 844934 w 1607629"/>
                <a:gd name="connsiteY6" fmla="*/ 0 h 3175405"/>
                <a:gd name="connsiteX7" fmla="*/ 890032 w 1607629"/>
                <a:gd name="connsiteY7" fmla="*/ 2656 h 3175405"/>
                <a:gd name="connsiteX8" fmla="*/ 935131 w 1607629"/>
                <a:gd name="connsiteY8" fmla="*/ 5312 h 3175405"/>
                <a:gd name="connsiteX9" fmla="*/ 982882 w 1607629"/>
                <a:gd name="connsiteY9" fmla="*/ 10625 h 3175405"/>
                <a:gd name="connsiteX10" fmla="*/ 1031960 w 1607629"/>
                <a:gd name="connsiteY10" fmla="*/ 17265 h 3175405"/>
                <a:gd name="connsiteX11" fmla="*/ 1079711 w 1607629"/>
                <a:gd name="connsiteY11" fmla="*/ 26561 h 3175405"/>
                <a:gd name="connsiteX12" fmla="*/ 1128789 w 1607629"/>
                <a:gd name="connsiteY12" fmla="*/ 35858 h 3175405"/>
                <a:gd name="connsiteX13" fmla="*/ 1177867 w 1607629"/>
                <a:gd name="connsiteY13" fmla="*/ 49139 h 3175405"/>
                <a:gd name="connsiteX14" fmla="*/ 1225618 w 1607629"/>
                <a:gd name="connsiteY14" fmla="*/ 65075 h 3175405"/>
                <a:gd name="connsiteX15" fmla="*/ 1272043 w 1607629"/>
                <a:gd name="connsiteY15" fmla="*/ 82340 h 3175405"/>
                <a:gd name="connsiteX16" fmla="*/ 1317142 w 1607629"/>
                <a:gd name="connsiteY16" fmla="*/ 104917 h 3175405"/>
                <a:gd name="connsiteX17" fmla="*/ 1360914 w 1607629"/>
                <a:gd name="connsiteY17" fmla="*/ 128822 h 3175405"/>
                <a:gd name="connsiteX18" fmla="*/ 1402033 w 1607629"/>
                <a:gd name="connsiteY18" fmla="*/ 158040 h 3175405"/>
                <a:gd name="connsiteX19" fmla="*/ 1440499 w 1607629"/>
                <a:gd name="connsiteY19" fmla="*/ 188585 h 3175405"/>
                <a:gd name="connsiteX20" fmla="*/ 1476313 w 1607629"/>
                <a:gd name="connsiteY20" fmla="*/ 224443 h 3175405"/>
                <a:gd name="connsiteX21" fmla="*/ 1508147 w 1607629"/>
                <a:gd name="connsiteY21" fmla="*/ 264285 h 3175405"/>
                <a:gd name="connsiteX22" fmla="*/ 1537328 w 1607629"/>
                <a:gd name="connsiteY22" fmla="*/ 306783 h 3175405"/>
                <a:gd name="connsiteX23" fmla="*/ 1561204 w 1607629"/>
                <a:gd name="connsiteY23" fmla="*/ 355922 h 3175405"/>
                <a:gd name="connsiteX24" fmla="*/ 1579774 w 1607629"/>
                <a:gd name="connsiteY24" fmla="*/ 409044 h 3175405"/>
                <a:gd name="connsiteX25" fmla="*/ 1594365 w 1607629"/>
                <a:gd name="connsiteY25" fmla="*/ 466151 h 3175405"/>
                <a:gd name="connsiteX26" fmla="*/ 1603650 w 1607629"/>
                <a:gd name="connsiteY26" fmla="*/ 528570 h 3175405"/>
                <a:gd name="connsiteX27" fmla="*/ 1607629 w 1607629"/>
                <a:gd name="connsiteY27" fmla="*/ 597630 h 3175405"/>
                <a:gd name="connsiteX28" fmla="*/ 1607629 w 1607629"/>
                <a:gd name="connsiteY28" fmla="*/ 2367941 h 3175405"/>
                <a:gd name="connsiteX29" fmla="*/ 803815 w 1607629"/>
                <a:gd name="connsiteY29" fmla="*/ 3175405 h 3175405"/>
                <a:gd name="connsiteX30" fmla="*/ 0 w 1607629"/>
                <a:gd name="connsiteY30" fmla="*/ 2367941 h 3175405"/>
                <a:gd name="connsiteX31" fmla="*/ 0 w 1607629"/>
                <a:gd name="connsiteY31" fmla="*/ 597630 h 3175405"/>
                <a:gd name="connsiteX32" fmla="*/ 3980 w 1607629"/>
                <a:gd name="connsiteY32" fmla="*/ 528570 h 3175405"/>
                <a:gd name="connsiteX33" fmla="*/ 13265 w 1607629"/>
                <a:gd name="connsiteY33" fmla="*/ 466151 h 3175405"/>
                <a:gd name="connsiteX34" fmla="*/ 27855 w 1607629"/>
                <a:gd name="connsiteY34" fmla="*/ 409044 h 3175405"/>
                <a:gd name="connsiteX35" fmla="*/ 46425 w 1607629"/>
                <a:gd name="connsiteY35" fmla="*/ 355922 h 3175405"/>
                <a:gd name="connsiteX36" fmla="*/ 70301 w 1607629"/>
                <a:gd name="connsiteY36" fmla="*/ 306783 h 3175405"/>
                <a:gd name="connsiteX37" fmla="*/ 99482 w 1607629"/>
                <a:gd name="connsiteY37" fmla="*/ 264285 h 3175405"/>
                <a:gd name="connsiteX38" fmla="*/ 131316 w 1607629"/>
                <a:gd name="connsiteY38" fmla="*/ 224443 h 3175405"/>
                <a:gd name="connsiteX39" fmla="*/ 167130 w 1607629"/>
                <a:gd name="connsiteY39" fmla="*/ 188585 h 3175405"/>
                <a:gd name="connsiteX40" fmla="*/ 205596 w 1607629"/>
                <a:gd name="connsiteY40" fmla="*/ 158040 h 3175405"/>
                <a:gd name="connsiteX41" fmla="*/ 246716 w 1607629"/>
                <a:gd name="connsiteY41" fmla="*/ 128822 h 3175405"/>
                <a:gd name="connsiteX42" fmla="*/ 290488 w 1607629"/>
                <a:gd name="connsiteY42" fmla="*/ 104917 h 3175405"/>
                <a:gd name="connsiteX43" fmla="*/ 335586 w 1607629"/>
                <a:gd name="connsiteY43" fmla="*/ 82340 h 3175405"/>
                <a:gd name="connsiteX44" fmla="*/ 382011 w 1607629"/>
                <a:gd name="connsiteY44" fmla="*/ 65075 h 3175405"/>
                <a:gd name="connsiteX45" fmla="*/ 429762 w 1607629"/>
                <a:gd name="connsiteY45" fmla="*/ 49139 h 3175405"/>
                <a:gd name="connsiteX46" fmla="*/ 478840 w 1607629"/>
                <a:gd name="connsiteY46" fmla="*/ 35858 h 3175405"/>
                <a:gd name="connsiteX47" fmla="*/ 527918 w 1607629"/>
                <a:gd name="connsiteY47" fmla="*/ 26561 h 3175405"/>
                <a:gd name="connsiteX48" fmla="*/ 575669 w 1607629"/>
                <a:gd name="connsiteY48" fmla="*/ 17265 h 3175405"/>
                <a:gd name="connsiteX49" fmla="*/ 624747 w 1607629"/>
                <a:gd name="connsiteY49" fmla="*/ 10625 h 3175405"/>
                <a:gd name="connsiteX50" fmla="*/ 672498 w 1607629"/>
                <a:gd name="connsiteY50" fmla="*/ 5312 h 3175405"/>
                <a:gd name="connsiteX51" fmla="*/ 717597 w 1607629"/>
                <a:gd name="connsiteY51" fmla="*/ 2656 h 317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07629" h="3175405">
                  <a:moveTo>
                    <a:pt x="372147" y="588919"/>
                  </a:moveTo>
                  <a:lnTo>
                    <a:pt x="372147" y="1430759"/>
                  </a:lnTo>
                  <a:lnTo>
                    <a:pt x="1235483" y="1430759"/>
                  </a:lnTo>
                  <a:lnTo>
                    <a:pt x="1235483" y="588919"/>
                  </a:lnTo>
                  <a:close/>
                  <a:moveTo>
                    <a:pt x="762695" y="0"/>
                  </a:moveTo>
                  <a:lnTo>
                    <a:pt x="803815" y="0"/>
                  </a:lnTo>
                  <a:lnTo>
                    <a:pt x="844934" y="0"/>
                  </a:lnTo>
                  <a:lnTo>
                    <a:pt x="890032" y="2656"/>
                  </a:lnTo>
                  <a:lnTo>
                    <a:pt x="935131" y="5312"/>
                  </a:lnTo>
                  <a:lnTo>
                    <a:pt x="982882" y="10625"/>
                  </a:lnTo>
                  <a:lnTo>
                    <a:pt x="1031960" y="17265"/>
                  </a:lnTo>
                  <a:lnTo>
                    <a:pt x="1079711" y="26561"/>
                  </a:lnTo>
                  <a:lnTo>
                    <a:pt x="1128789" y="35858"/>
                  </a:lnTo>
                  <a:lnTo>
                    <a:pt x="1177867" y="49139"/>
                  </a:lnTo>
                  <a:lnTo>
                    <a:pt x="1225618" y="65075"/>
                  </a:lnTo>
                  <a:lnTo>
                    <a:pt x="1272043" y="82340"/>
                  </a:lnTo>
                  <a:lnTo>
                    <a:pt x="1317142" y="104917"/>
                  </a:lnTo>
                  <a:lnTo>
                    <a:pt x="1360914" y="128822"/>
                  </a:lnTo>
                  <a:lnTo>
                    <a:pt x="1402033" y="158040"/>
                  </a:lnTo>
                  <a:lnTo>
                    <a:pt x="1440499" y="188585"/>
                  </a:lnTo>
                  <a:lnTo>
                    <a:pt x="1476313" y="224443"/>
                  </a:lnTo>
                  <a:lnTo>
                    <a:pt x="1508147" y="264285"/>
                  </a:lnTo>
                  <a:lnTo>
                    <a:pt x="1537328" y="306783"/>
                  </a:lnTo>
                  <a:lnTo>
                    <a:pt x="1561204" y="355922"/>
                  </a:lnTo>
                  <a:lnTo>
                    <a:pt x="1579774" y="409044"/>
                  </a:lnTo>
                  <a:lnTo>
                    <a:pt x="1594365" y="466151"/>
                  </a:lnTo>
                  <a:lnTo>
                    <a:pt x="1603650" y="528570"/>
                  </a:lnTo>
                  <a:lnTo>
                    <a:pt x="1607629" y="597630"/>
                  </a:lnTo>
                  <a:lnTo>
                    <a:pt x="1607629" y="2367941"/>
                  </a:lnTo>
                  <a:lnTo>
                    <a:pt x="803815" y="3175405"/>
                  </a:lnTo>
                  <a:lnTo>
                    <a:pt x="0" y="2367941"/>
                  </a:lnTo>
                  <a:lnTo>
                    <a:pt x="0" y="597630"/>
                  </a:lnTo>
                  <a:lnTo>
                    <a:pt x="3980" y="528570"/>
                  </a:lnTo>
                  <a:lnTo>
                    <a:pt x="13265" y="466151"/>
                  </a:lnTo>
                  <a:lnTo>
                    <a:pt x="27855" y="409044"/>
                  </a:lnTo>
                  <a:lnTo>
                    <a:pt x="46425" y="355922"/>
                  </a:lnTo>
                  <a:lnTo>
                    <a:pt x="70301" y="306783"/>
                  </a:lnTo>
                  <a:lnTo>
                    <a:pt x="99482" y="264285"/>
                  </a:lnTo>
                  <a:lnTo>
                    <a:pt x="131316" y="224443"/>
                  </a:lnTo>
                  <a:lnTo>
                    <a:pt x="167130" y="188585"/>
                  </a:lnTo>
                  <a:lnTo>
                    <a:pt x="205596" y="158040"/>
                  </a:lnTo>
                  <a:lnTo>
                    <a:pt x="246716" y="128822"/>
                  </a:lnTo>
                  <a:lnTo>
                    <a:pt x="290488" y="104917"/>
                  </a:lnTo>
                  <a:lnTo>
                    <a:pt x="335586" y="82340"/>
                  </a:lnTo>
                  <a:lnTo>
                    <a:pt x="382011" y="65075"/>
                  </a:lnTo>
                  <a:lnTo>
                    <a:pt x="429762" y="49139"/>
                  </a:lnTo>
                  <a:lnTo>
                    <a:pt x="478840" y="35858"/>
                  </a:lnTo>
                  <a:lnTo>
                    <a:pt x="527918" y="26561"/>
                  </a:lnTo>
                  <a:lnTo>
                    <a:pt x="575669" y="17265"/>
                  </a:lnTo>
                  <a:lnTo>
                    <a:pt x="624747" y="10625"/>
                  </a:lnTo>
                  <a:lnTo>
                    <a:pt x="672498" y="5312"/>
                  </a:lnTo>
                  <a:lnTo>
                    <a:pt x="717597" y="265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7686850" y="2502592"/>
              <a:ext cx="803815" cy="3175405"/>
            </a:xfrm>
            <a:custGeom>
              <a:avLst/>
              <a:gdLst>
                <a:gd name="connsiteX0" fmla="*/ 0 w 803815"/>
                <a:gd name="connsiteY0" fmla="*/ 0 h 3175405"/>
                <a:gd name="connsiteX1" fmla="*/ 41119 w 803815"/>
                <a:gd name="connsiteY1" fmla="*/ 0 h 3175405"/>
                <a:gd name="connsiteX2" fmla="*/ 86218 w 803815"/>
                <a:gd name="connsiteY2" fmla="*/ 2656 h 3175405"/>
                <a:gd name="connsiteX3" fmla="*/ 131317 w 803815"/>
                <a:gd name="connsiteY3" fmla="*/ 5312 h 3175405"/>
                <a:gd name="connsiteX4" fmla="*/ 179068 w 803815"/>
                <a:gd name="connsiteY4" fmla="*/ 10625 h 3175405"/>
                <a:gd name="connsiteX5" fmla="*/ 228146 w 803815"/>
                <a:gd name="connsiteY5" fmla="*/ 17265 h 3175405"/>
                <a:gd name="connsiteX6" fmla="*/ 275897 w 803815"/>
                <a:gd name="connsiteY6" fmla="*/ 26561 h 3175405"/>
                <a:gd name="connsiteX7" fmla="*/ 324975 w 803815"/>
                <a:gd name="connsiteY7" fmla="*/ 35858 h 3175405"/>
                <a:gd name="connsiteX8" fmla="*/ 374053 w 803815"/>
                <a:gd name="connsiteY8" fmla="*/ 49139 h 3175405"/>
                <a:gd name="connsiteX9" fmla="*/ 421804 w 803815"/>
                <a:gd name="connsiteY9" fmla="*/ 65075 h 3175405"/>
                <a:gd name="connsiteX10" fmla="*/ 468229 w 803815"/>
                <a:gd name="connsiteY10" fmla="*/ 82340 h 3175405"/>
                <a:gd name="connsiteX11" fmla="*/ 513328 w 803815"/>
                <a:gd name="connsiteY11" fmla="*/ 104917 h 3175405"/>
                <a:gd name="connsiteX12" fmla="*/ 557100 w 803815"/>
                <a:gd name="connsiteY12" fmla="*/ 128822 h 3175405"/>
                <a:gd name="connsiteX13" fmla="*/ 598219 w 803815"/>
                <a:gd name="connsiteY13" fmla="*/ 158040 h 3175405"/>
                <a:gd name="connsiteX14" fmla="*/ 636685 w 803815"/>
                <a:gd name="connsiteY14" fmla="*/ 188585 h 3175405"/>
                <a:gd name="connsiteX15" fmla="*/ 672499 w 803815"/>
                <a:gd name="connsiteY15" fmla="*/ 224443 h 3175405"/>
                <a:gd name="connsiteX16" fmla="*/ 704333 w 803815"/>
                <a:gd name="connsiteY16" fmla="*/ 264285 h 3175405"/>
                <a:gd name="connsiteX17" fmla="*/ 733514 w 803815"/>
                <a:gd name="connsiteY17" fmla="*/ 306783 h 3175405"/>
                <a:gd name="connsiteX18" fmla="*/ 757390 w 803815"/>
                <a:gd name="connsiteY18" fmla="*/ 355922 h 3175405"/>
                <a:gd name="connsiteX19" fmla="*/ 775960 w 803815"/>
                <a:gd name="connsiteY19" fmla="*/ 409044 h 3175405"/>
                <a:gd name="connsiteX20" fmla="*/ 790551 w 803815"/>
                <a:gd name="connsiteY20" fmla="*/ 466151 h 3175405"/>
                <a:gd name="connsiteX21" fmla="*/ 799836 w 803815"/>
                <a:gd name="connsiteY21" fmla="*/ 528570 h 3175405"/>
                <a:gd name="connsiteX22" fmla="*/ 803815 w 803815"/>
                <a:gd name="connsiteY22" fmla="*/ 597630 h 3175405"/>
                <a:gd name="connsiteX23" fmla="*/ 803815 w 803815"/>
                <a:gd name="connsiteY23" fmla="*/ 2367941 h 3175405"/>
                <a:gd name="connsiteX24" fmla="*/ 0 w 803815"/>
                <a:gd name="connsiteY24" fmla="*/ 3175405 h 3175405"/>
                <a:gd name="connsiteX25" fmla="*/ 0 w 803815"/>
                <a:gd name="connsiteY25" fmla="*/ 1419880 h 3175405"/>
                <a:gd name="connsiteX26" fmla="*/ 431528 w 803815"/>
                <a:gd name="connsiteY26" fmla="*/ 1419880 h 3175405"/>
                <a:gd name="connsiteX27" fmla="*/ 431528 w 803815"/>
                <a:gd name="connsiteY27" fmla="*/ 578040 h 3175405"/>
                <a:gd name="connsiteX28" fmla="*/ 0 w 803815"/>
                <a:gd name="connsiteY28" fmla="*/ 578040 h 317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3815" h="3175405">
                  <a:moveTo>
                    <a:pt x="0" y="0"/>
                  </a:moveTo>
                  <a:lnTo>
                    <a:pt x="41119" y="0"/>
                  </a:lnTo>
                  <a:lnTo>
                    <a:pt x="86218" y="2656"/>
                  </a:lnTo>
                  <a:lnTo>
                    <a:pt x="131317" y="5312"/>
                  </a:lnTo>
                  <a:lnTo>
                    <a:pt x="179068" y="10625"/>
                  </a:lnTo>
                  <a:lnTo>
                    <a:pt x="228146" y="17265"/>
                  </a:lnTo>
                  <a:lnTo>
                    <a:pt x="275897" y="26561"/>
                  </a:lnTo>
                  <a:lnTo>
                    <a:pt x="324975" y="35858"/>
                  </a:lnTo>
                  <a:lnTo>
                    <a:pt x="374053" y="49139"/>
                  </a:lnTo>
                  <a:lnTo>
                    <a:pt x="421804" y="65075"/>
                  </a:lnTo>
                  <a:lnTo>
                    <a:pt x="468229" y="82340"/>
                  </a:lnTo>
                  <a:lnTo>
                    <a:pt x="513328" y="104917"/>
                  </a:lnTo>
                  <a:lnTo>
                    <a:pt x="557100" y="128822"/>
                  </a:lnTo>
                  <a:lnTo>
                    <a:pt x="598219" y="158040"/>
                  </a:lnTo>
                  <a:lnTo>
                    <a:pt x="636685" y="188585"/>
                  </a:lnTo>
                  <a:lnTo>
                    <a:pt x="672499" y="224443"/>
                  </a:lnTo>
                  <a:lnTo>
                    <a:pt x="704333" y="264285"/>
                  </a:lnTo>
                  <a:lnTo>
                    <a:pt x="733514" y="306783"/>
                  </a:lnTo>
                  <a:lnTo>
                    <a:pt x="757390" y="355922"/>
                  </a:lnTo>
                  <a:lnTo>
                    <a:pt x="775960" y="409044"/>
                  </a:lnTo>
                  <a:lnTo>
                    <a:pt x="790551" y="466151"/>
                  </a:lnTo>
                  <a:lnTo>
                    <a:pt x="799836" y="528570"/>
                  </a:lnTo>
                  <a:lnTo>
                    <a:pt x="803815" y="597630"/>
                  </a:lnTo>
                  <a:lnTo>
                    <a:pt x="803815" y="2367941"/>
                  </a:lnTo>
                  <a:lnTo>
                    <a:pt x="0" y="3175405"/>
                  </a:lnTo>
                  <a:lnTo>
                    <a:pt x="0" y="1419880"/>
                  </a:lnTo>
                  <a:lnTo>
                    <a:pt x="431528" y="1419880"/>
                  </a:lnTo>
                  <a:lnTo>
                    <a:pt x="431528" y="578040"/>
                  </a:lnTo>
                  <a:lnTo>
                    <a:pt x="0" y="57804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5" name="TextBox 154"/>
          <p:cNvSpPr txBox="1">
            <a:spLocks noChangeAspect="1"/>
          </p:cNvSpPr>
          <p:nvPr/>
        </p:nvSpPr>
        <p:spPr>
          <a:xfrm>
            <a:off x="3295391" y="1162907"/>
            <a:ext cx="733793" cy="22622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Sensed Location</a:t>
            </a:r>
            <a:endParaRPr lang="en-US" sz="1400" dirty="0"/>
          </a:p>
        </p:txBody>
      </p:sp>
      <p:sp>
        <p:nvSpPr>
          <p:cNvPr id="156" name="TextBox 155"/>
          <p:cNvSpPr txBox="1">
            <a:spLocks noChangeAspect="1"/>
          </p:cNvSpPr>
          <p:nvPr/>
        </p:nvSpPr>
        <p:spPr>
          <a:xfrm>
            <a:off x="3155738" y="2720144"/>
            <a:ext cx="1013099" cy="312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Volunteer Location</a:t>
            </a:r>
            <a:endParaRPr lang="en-US" sz="1400" dirty="0"/>
          </a:p>
        </p:txBody>
      </p:sp>
      <p:sp>
        <p:nvSpPr>
          <p:cNvPr id="157" name="TextBox 156"/>
          <p:cNvSpPr txBox="1">
            <a:spLocks noChangeAspect="1"/>
          </p:cNvSpPr>
          <p:nvPr/>
        </p:nvSpPr>
        <p:spPr>
          <a:xfrm>
            <a:off x="3155738" y="4448099"/>
            <a:ext cx="1013099" cy="312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Observed</a:t>
            </a:r>
          </a:p>
          <a:p>
            <a:r>
              <a:rPr lang="en-US" sz="1400" dirty="0" smtClean="0"/>
              <a:t>Location</a:t>
            </a:r>
            <a:endParaRPr lang="en-US" sz="1400" dirty="0"/>
          </a:p>
        </p:txBody>
      </p:sp>
      <p:sp>
        <p:nvSpPr>
          <p:cNvPr id="158" name="TextBox 157"/>
          <p:cNvSpPr txBox="1">
            <a:spLocks noChangeAspect="1"/>
          </p:cNvSpPr>
          <p:nvPr/>
        </p:nvSpPr>
        <p:spPr>
          <a:xfrm>
            <a:off x="5588157" y="2477765"/>
            <a:ext cx="1013099" cy="5195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Stay</a:t>
            </a:r>
          </a:p>
          <a:p>
            <a:r>
              <a:rPr lang="en-US" sz="1400" dirty="0" smtClean="0"/>
              <a:t>Location</a:t>
            </a:r>
            <a:endParaRPr lang="en-US" sz="1400" dirty="0"/>
          </a:p>
        </p:txBody>
      </p:sp>
      <p:grpSp>
        <p:nvGrpSpPr>
          <p:cNvPr id="159" name="Group 11"/>
          <p:cNvGrpSpPr>
            <a:grpSpLocks noChangeAspect="1"/>
          </p:cNvGrpSpPr>
          <p:nvPr/>
        </p:nvGrpSpPr>
        <p:grpSpPr bwMode="auto">
          <a:xfrm>
            <a:off x="7554404" y="2163727"/>
            <a:ext cx="1062959" cy="684532"/>
            <a:chOff x="2113" y="2345"/>
            <a:chExt cx="632" cy="407"/>
          </a:xfrm>
        </p:grpSpPr>
        <p:sp useBgFill="1">
          <p:nvSpPr>
            <p:cNvPr id="160" name="Freeform 13"/>
            <p:cNvSpPr>
              <a:spLocks/>
            </p:cNvSpPr>
            <p:nvPr/>
          </p:nvSpPr>
          <p:spPr bwMode="auto">
            <a:xfrm>
              <a:off x="2113" y="2345"/>
              <a:ext cx="632" cy="407"/>
            </a:xfrm>
            <a:custGeom>
              <a:avLst/>
              <a:gdLst>
                <a:gd name="T0" fmla="*/ 1579 w 3159"/>
                <a:gd name="T1" fmla="*/ 0 h 2034"/>
                <a:gd name="T2" fmla="*/ 1603 w 3159"/>
                <a:gd name="T3" fmla="*/ 2 h 2034"/>
                <a:gd name="T4" fmla="*/ 1630 w 3159"/>
                <a:gd name="T5" fmla="*/ 5 h 2034"/>
                <a:gd name="T6" fmla="*/ 1659 w 3159"/>
                <a:gd name="T7" fmla="*/ 11 h 2034"/>
                <a:gd name="T8" fmla="*/ 1689 w 3159"/>
                <a:gd name="T9" fmla="*/ 21 h 2034"/>
                <a:gd name="T10" fmla="*/ 1719 w 3159"/>
                <a:gd name="T11" fmla="*/ 35 h 2034"/>
                <a:gd name="T12" fmla="*/ 3049 w 3159"/>
                <a:gd name="T13" fmla="*/ 835 h 2034"/>
                <a:gd name="T14" fmla="*/ 3082 w 3159"/>
                <a:gd name="T15" fmla="*/ 858 h 2034"/>
                <a:gd name="T16" fmla="*/ 3108 w 3159"/>
                <a:gd name="T17" fmla="*/ 884 h 2034"/>
                <a:gd name="T18" fmla="*/ 3130 w 3159"/>
                <a:gd name="T19" fmla="*/ 914 h 2034"/>
                <a:gd name="T20" fmla="*/ 3146 w 3159"/>
                <a:gd name="T21" fmla="*/ 947 h 2034"/>
                <a:gd name="T22" fmla="*/ 3156 w 3159"/>
                <a:gd name="T23" fmla="*/ 982 h 2034"/>
                <a:gd name="T24" fmla="*/ 3159 w 3159"/>
                <a:gd name="T25" fmla="*/ 1018 h 2034"/>
                <a:gd name="T26" fmla="*/ 3156 w 3159"/>
                <a:gd name="T27" fmla="*/ 1053 h 2034"/>
                <a:gd name="T28" fmla="*/ 3146 w 3159"/>
                <a:gd name="T29" fmla="*/ 1089 h 2034"/>
                <a:gd name="T30" fmla="*/ 3130 w 3159"/>
                <a:gd name="T31" fmla="*/ 1121 h 2034"/>
                <a:gd name="T32" fmla="*/ 3108 w 3159"/>
                <a:gd name="T33" fmla="*/ 1150 h 2034"/>
                <a:gd name="T34" fmla="*/ 3082 w 3159"/>
                <a:gd name="T35" fmla="*/ 1177 h 2034"/>
                <a:gd name="T36" fmla="*/ 3049 w 3159"/>
                <a:gd name="T37" fmla="*/ 1200 h 2034"/>
                <a:gd name="T38" fmla="*/ 1719 w 3159"/>
                <a:gd name="T39" fmla="*/ 1999 h 2034"/>
                <a:gd name="T40" fmla="*/ 1689 w 3159"/>
                <a:gd name="T41" fmla="*/ 2013 h 2034"/>
                <a:gd name="T42" fmla="*/ 1660 w 3159"/>
                <a:gd name="T43" fmla="*/ 2024 h 2034"/>
                <a:gd name="T44" fmla="*/ 1631 w 3159"/>
                <a:gd name="T45" fmla="*/ 2030 h 2034"/>
                <a:gd name="T46" fmla="*/ 1603 w 3159"/>
                <a:gd name="T47" fmla="*/ 2034 h 2034"/>
                <a:gd name="T48" fmla="*/ 1579 w 3159"/>
                <a:gd name="T49" fmla="*/ 2034 h 2034"/>
                <a:gd name="T50" fmla="*/ 1556 w 3159"/>
                <a:gd name="T51" fmla="*/ 2034 h 2034"/>
                <a:gd name="T52" fmla="*/ 1528 w 3159"/>
                <a:gd name="T53" fmla="*/ 2030 h 2034"/>
                <a:gd name="T54" fmla="*/ 1499 w 3159"/>
                <a:gd name="T55" fmla="*/ 2023 h 2034"/>
                <a:gd name="T56" fmla="*/ 1469 w 3159"/>
                <a:gd name="T57" fmla="*/ 2013 h 2034"/>
                <a:gd name="T58" fmla="*/ 1439 w 3159"/>
                <a:gd name="T59" fmla="*/ 1998 h 2034"/>
                <a:gd name="T60" fmla="*/ 110 w 3159"/>
                <a:gd name="T61" fmla="*/ 1200 h 2034"/>
                <a:gd name="T62" fmla="*/ 77 w 3159"/>
                <a:gd name="T63" fmla="*/ 1177 h 2034"/>
                <a:gd name="T64" fmla="*/ 51 w 3159"/>
                <a:gd name="T65" fmla="*/ 1150 h 2034"/>
                <a:gd name="T66" fmla="*/ 29 w 3159"/>
                <a:gd name="T67" fmla="*/ 1120 h 2034"/>
                <a:gd name="T68" fmla="*/ 13 w 3159"/>
                <a:gd name="T69" fmla="*/ 1087 h 2034"/>
                <a:gd name="T70" fmla="*/ 3 w 3159"/>
                <a:gd name="T71" fmla="*/ 1052 h 2034"/>
                <a:gd name="T72" fmla="*/ 0 w 3159"/>
                <a:gd name="T73" fmla="*/ 1016 h 2034"/>
                <a:gd name="T74" fmla="*/ 3 w 3159"/>
                <a:gd name="T75" fmla="*/ 981 h 2034"/>
                <a:gd name="T76" fmla="*/ 13 w 3159"/>
                <a:gd name="T77" fmla="*/ 946 h 2034"/>
                <a:gd name="T78" fmla="*/ 30 w 3159"/>
                <a:gd name="T79" fmla="*/ 913 h 2034"/>
                <a:gd name="T80" fmla="*/ 51 w 3159"/>
                <a:gd name="T81" fmla="*/ 883 h 2034"/>
                <a:gd name="T82" fmla="*/ 78 w 3159"/>
                <a:gd name="T83" fmla="*/ 858 h 2034"/>
                <a:gd name="T84" fmla="*/ 110 w 3159"/>
                <a:gd name="T85" fmla="*/ 835 h 2034"/>
                <a:gd name="T86" fmla="*/ 1440 w 3159"/>
                <a:gd name="T87" fmla="*/ 37 h 2034"/>
                <a:gd name="T88" fmla="*/ 1470 w 3159"/>
                <a:gd name="T89" fmla="*/ 21 h 2034"/>
                <a:gd name="T90" fmla="*/ 1499 w 3159"/>
                <a:gd name="T91" fmla="*/ 11 h 2034"/>
                <a:gd name="T92" fmla="*/ 1528 w 3159"/>
                <a:gd name="T93" fmla="*/ 5 h 2034"/>
                <a:gd name="T94" fmla="*/ 1556 w 3159"/>
                <a:gd name="T95" fmla="*/ 2 h 2034"/>
                <a:gd name="T96" fmla="*/ 1579 w 3159"/>
                <a:gd name="T97" fmla="*/ 0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59" h="2034">
                  <a:moveTo>
                    <a:pt x="1579" y="0"/>
                  </a:moveTo>
                  <a:lnTo>
                    <a:pt x="1603" y="2"/>
                  </a:lnTo>
                  <a:lnTo>
                    <a:pt x="1630" y="5"/>
                  </a:lnTo>
                  <a:lnTo>
                    <a:pt x="1659" y="11"/>
                  </a:lnTo>
                  <a:lnTo>
                    <a:pt x="1689" y="21"/>
                  </a:lnTo>
                  <a:lnTo>
                    <a:pt x="1719" y="35"/>
                  </a:lnTo>
                  <a:lnTo>
                    <a:pt x="3049" y="835"/>
                  </a:lnTo>
                  <a:lnTo>
                    <a:pt x="3082" y="858"/>
                  </a:lnTo>
                  <a:lnTo>
                    <a:pt x="3108" y="884"/>
                  </a:lnTo>
                  <a:lnTo>
                    <a:pt x="3130" y="914"/>
                  </a:lnTo>
                  <a:lnTo>
                    <a:pt x="3146" y="947"/>
                  </a:lnTo>
                  <a:lnTo>
                    <a:pt x="3156" y="982"/>
                  </a:lnTo>
                  <a:lnTo>
                    <a:pt x="3159" y="1018"/>
                  </a:lnTo>
                  <a:lnTo>
                    <a:pt x="3156" y="1053"/>
                  </a:lnTo>
                  <a:lnTo>
                    <a:pt x="3146" y="1089"/>
                  </a:lnTo>
                  <a:lnTo>
                    <a:pt x="3130" y="1121"/>
                  </a:lnTo>
                  <a:lnTo>
                    <a:pt x="3108" y="1150"/>
                  </a:lnTo>
                  <a:lnTo>
                    <a:pt x="3082" y="1177"/>
                  </a:lnTo>
                  <a:lnTo>
                    <a:pt x="3049" y="1200"/>
                  </a:lnTo>
                  <a:lnTo>
                    <a:pt x="1719" y="1999"/>
                  </a:lnTo>
                  <a:lnTo>
                    <a:pt x="1689" y="2013"/>
                  </a:lnTo>
                  <a:lnTo>
                    <a:pt x="1660" y="2024"/>
                  </a:lnTo>
                  <a:lnTo>
                    <a:pt x="1631" y="2030"/>
                  </a:lnTo>
                  <a:lnTo>
                    <a:pt x="1603" y="2034"/>
                  </a:lnTo>
                  <a:lnTo>
                    <a:pt x="1579" y="2034"/>
                  </a:lnTo>
                  <a:lnTo>
                    <a:pt x="1556" y="2034"/>
                  </a:lnTo>
                  <a:lnTo>
                    <a:pt x="1528" y="2030"/>
                  </a:lnTo>
                  <a:lnTo>
                    <a:pt x="1499" y="2023"/>
                  </a:lnTo>
                  <a:lnTo>
                    <a:pt x="1469" y="2013"/>
                  </a:lnTo>
                  <a:lnTo>
                    <a:pt x="1439" y="1998"/>
                  </a:lnTo>
                  <a:lnTo>
                    <a:pt x="110" y="1200"/>
                  </a:lnTo>
                  <a:lnTo>
                    <a:pt x="77" y="1177"/>
                  </a:lnTo>
                  <a:lnTo>
                    <a:pt x="51" y="1150"/>
                  </a:lnTo>
                  <a:lnTo>
                    <a:pt x="29" y="1120"/>
                  </a:lnTo>
                  <a:lnTo>
                    <a:pt x="13" y="1087"/>
                  </a:lnTo>
                  <a:lnTo>
                    <a:pt x="3" y="1052"/>
                  </a:lnTo>
                  <a:lnTo>
                    <a:pt x="0" y="1016"/>
                  </a:lnTo>
                  <a:lnTo>
                    <a:pt x="3" y="981"/>
                  </a:lnTo>
                  <a:lnTo>
                    <a:pt x="13" y="946"/>
                  </a:lnTo>
                  <a:lnTo>
                    <a:pt x="30" y="913"/>
                  </a:lnTo>
                  <a:lnTo>
                    <a:pt x="51" y="883"/>
                  </a:lnTo>
                  <a:lnTo>
                    <a:pt x="78" y="858"/>
                  </a:lnTo>
                  <a:lnTo>
                    <a:pt x="110" y="835"/>
                  </a:lnTo>
                  <a:lnTo>
                    <a:pt x="1440" y="37"/>
                  </a:lnTo>
                  <a:lnTo>
                    <a:pt x="1470" y="21"/>
                  </a:lnTo>
                  <a:lnTo>
                    <a:pt x="1499" y="11"/>
                  </a:lnTo>
                  <a:lnTo>
                    <a:pt x="1528" y="5"/>
                  </a:lnTo>
                  <a:lnTo>
                    <a:pt x="1556" y="2"/>
                  </a:lnTo>
                  <a:lnTo>
                    <a:pt x="1579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4"/>
            <p:cNvSpPr>
              <a:spLocks/>
            </p:cNvSpPr>
            <p:nvPr/>
          </p:nvSpPr>
          <p:spPr bwMode="auto">
            <a:xfrm>
              <a:off x="2146" y="2377"/>
              <a:ext cx="567" cy="343"/>
            </a:xfrm>
            <a:custGeom>
              <a:avLst/>
              <a:gdLst>
                <a:gd name="T0" fmla="*/ 1418 w 2839"/>
                <a:gd name="T1" fmla="*/ 0 h 1714"/>
                <a:gd name="T2" fmla="*/ 1440 w 2839"/>
                <a:gd name="T3" fmla="*/ 1 h 1714"/>
                <a:gd name="T4" fmla="*/ 1459 w 2839"/>
                <a:gd name="T5" fmla="*/ 6 h 1714"/>
                <a:gd name="T6" fmla="*/ 1476 w 2839"/>
                <a:gd name="T7" fmla="*/ 13 h 1714"/>
                <a:gd name="T8" fmla="*/ 2806 w 2839"/>
                <a:gd name="T9" fmla="*/ 811 h 1714"/>
                <a:gd name="T10" fmla="*/ 2824 w 2839"/>
                <a:gd name="T11" fmla="*/ 826 h 1714"/>
                <a:gd name="T12" fmla="*/ 2835 w 2839"/>
                <a:gd name="T13" fmla="*/ 841 h 1714"/>
                <a:gd name="T14" fmla="*/ 2839 w 2839"/>
                <a:gd name="T15" fmla="*/ 857 h 1714"/>
                <a:gd name="T16" fmla="*/ 2835 w 2839"/>
                <a:gd name="T17" fmla="*/ 874 h 1714"/>
                <a:gd name="T18" fmla="*/ 2824 w 2839"/>
                <a:gd name="T19" fmla="*/ 890 h 1714"/>
                <a:gd name="T20" fmla="*/ 2806 w 2839"/>
                <a:gd name="T21" fmla="*/ 903 h 1714"/>
                <a:gd name="T22" fmla="*/ 1476 w 2839"/>
                <a:gd name="T23" fmla="*/ 1702 h 1714"/>
                <a:gd name="T24" fmla="*/ 1459 w 2839"/>
                <a:gd name="T25" fmla="*/ 1710 h 1714"/>
                <a:gd name="T26" fmla="*/ 1440 w 2839"/>
                <a:gd name="T27" fmla="*/ 1713 h 1714"/>
                <a:gd name="T28" fmla="*/ 1418 w 2839"/>
                <a:gd name="T29" fmla="*/ 1714 h 1714"/>
                <a:gd name="T30" fmla="*/ 1397 w 2839"/>
                <a:gd name="T31" fmla="*/ 1713 h 1714"/>
                <a:gd name="T32" fmla="*/ 1378 w 2839"/>
                <a:gd name="T33" fmla="*/ 1710 h 1714"/>
                <a:gd name="T34" fmla="*/ 1361 w 2839"/>
                <a:gd name="T35" fmla="*/ 1702 h 1714"/>
                <a:gd name="T36" fmla="*/ 30 w 2839"/>
                <a:gd name="T37" fmla="*/ 903 h 1714"/>
                <a:gd name="T38" fmla="*/ 15 w 2839"/>
                <a:gd name="T39" fmla="*/ 891 h 1714"/>
                <a:gd name="T40" fmla="*/ 4 w 2839"/>
                <a:gd name="T41" fmla="*/ 878 h 1714"/>
                <a:gd name="T42" fmla="*/ 0 w 2839"/>
                <a:gd name="T43" fmla="*/ 864 h 1714"/>
                <a:gd name="T44" fmla="*/ 0 w 2839"/>
                <a:gd name="T45" fmla="*/ 850 h 1714"/>
                <a:gd name="T46" fmla="*/ 4 w 2839"/>
                <a:gd name="T47" fmla="*/ 837 h 1714"/>
                <a:gd name="T48" fmla="*/ 15 w 2839"/>
                <a:gd name="T49" fmla="*/ 823 h 1714"/>
                <a:gd name="T50" fmla="*/ 30 w 2839"/>
                <a:gd name="T51" fmla="*/ 811 h 1714"/>
                <a:gd name="T52" fmla="*/ 1361 w 2839"/>
                <a:gd name="T53" fmla="*/ 13 h 1714"/>
                <a:gd name="T54" fmla="*/ 1378 w 2839"/>
                <a:gd name="T55" fmla="*/ 6 h 1714"/>
                <a:gd name="T56" fmla="*/ 1397 w 2839"/>
                <a:gd name="T57" fmla="*/ 1 h 1714"/>
                <a:gd name="T58" fmla="*/ 1418 w 2839"/>
                <a:gd name="T59" fmla="*/ 0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39" h="1714">
                  <a:moveTo>
                    <a:pt x="1418" y="0"/>
                  </a:moveTo>
                  <a:lnTo>
                    <a:pt x="1440" y="1"/>
                  </a:lnTo>
                  <a:lnTo>
                    <a:pt x="1459" y="6"/>
                  </a:lnTo>
                  <a:lnTo>
                    <a:pt x="1476" y="13"/>
                  </a:lnTo>
                  <a:lnTo>
                    <a:pt x="2806" y="811"/>
                  </a:lnTo>
                  <a:lnTo>
                    <a:pt x="2824" y="826"/>
                  </a:lnTo>
                  <a:lnTo>
                    <a:pt x="2835" y="841"/>
                  </a:lnTo>
                  <a:lnTo>
                    <a:pt x="2839" y="857"/>
                  </a:lnTo>
                  <a:lnTo>
                    <a:pt x="2835" y="874"/>
                  </a:lnTo>
                  <a:lnTo>
                    <a:pt x="2824" y="890"/>
                  </a:lnTo>
                  <a:lnTo>
                    <a:pt x="2806" y="903"/>
                  </a:lnTo>
                  <a:lnTo>
                    <a:pt x="1476" y="1702"/>
                  </a:lnTo>
                  <a:lnTo>
                    <a:pt x="1459" y="1710"/>
                  </a:lnTo>
                  <a:lnTo>
                    <a:pt x="1440" y="1713"/>
                  </a:lnTo>
                  <a:lnTo>
                    <a:pt x="1418" y="1714"/>
                  </a:lnTo>
                  <a:lnTo>
                    <a:pt x="1397" y="1713"/>
                  </a:lnTo>
                  <a:lnTo>
                    <a:pt x="1378" y="1710"/>
                  </a:lnTo>
                  <a:lnTo>
                    <a:pt x="1361" y="1702"/>
                  </a:lnTo>
                  <a:lnTo>
                    <a:pt x="30" y="903"/>
                  </a:lnTo>
                  <a:lnTo>
                    <a:pt x="15" y="891"/>
                  </a:lnTo>
                  <a:lnTo>
                    <a:pt x="4" y="878"/>
                  </a:lnTo>
                  <a:lnTo>
                    <a:pt x="0" y="864"/>
                  </a:lnTo>
                  <a:lnTo>
                    <a:pt x="0" y="850"/>
                  </a:lnTo>
                  <a:lnTo>
                    <a:pt x="4" y="837"/>
                  </a:lnTo>
                  <a:lnTo>
                    <a:pt x="15" y="823"/>
                  </a:lnTo>
                  <a:lnTo>
                    <a:pt x="30" y="811"/>
                  </a:lnTo>
                  <a:lnTo>
                    <a:pt x="1361" y="13"/>
                  </a:lnTo>
                  <a:lnTo>
                    <a:pt x="1378" y="6"/>
                  </a:lnTo>
                  <a:lnTo>
                    <a:pt x="1397" y="1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auto">
            <a:xfrm>
              <a:off x="2185" y="2400"/>
              <a:ext cx="488" cy="293"/>
            </a:xfrm>
            <a:custGeom>
              <a:avLst/>
              <a:gdLst>
                <a:gd name="T0" fmla="*/ 1220 w 2439"/>
                <a:gd name="T1" fmla="*/ 0 h 1463"/>
                <a:gd name="T2" fmla="*/ 2439 w 2439"/>
                <a:gd name="T3" fmla="*/ 732 h 1463"/>
                <a:gd name="T4" fmla="*/ 1220 w 2439"/>
                <a:gd name="T5" fmla="*/ 1463 h 1463"/>
                <a:gd name="T6" fmla="*/ 0 w 2439"/>
                <a:gd name="T7" fmla="*/ 732 h 1463"/>
                <a:gd name="T8" fmla="*/ 1220 w 2439"/>
                <a:gd name="T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9" h="1463">
                  <a:moveTo>
                    <a:pt x="1220" y="0"/>
                  </a:moveTo>
                  <a:lnTo>
                    <a:pt x="2439" y="732"/>
                  </a:lnTo>
                  <a:lnTo>
                    <a:pt x="1220" y="1463"/>
                  </a:lnTo>
                  <a:lnTo>
                    <a:pt x="0" y="732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368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"/>
            <p:cNvSpPr>
              <a:spLocks noEditPoints="1"/>
            </p:cNvSpPr>
            <p:nvPr/>
          </p:nvSpPr>
          <p:spPr bwMode="auto">
            <a:xfrm>
              <a:off x="2185" y="2484"/>
              <a:ext cx="451" cy="167"/>
            </a:xfrm>
            <a:custGeom>
              <a:avLst/>
              <a:gdLst>
                <a:gd name="T0" fmla="*/ 1585 w 2254"/>
                <a:gd name="T1" fmla="*/ 263 h 838"/>
                <a:gd name="T2" fmla="*/ 1751 w 2254"/>
                <a:gd name="T3" fmla="*/ 285 h 838"/>
                <a:gd name="T4" fmla="*/ 1890 w 2254"/>
                <a:gd name="T5" fmla="*/ 309 h 838"/>
                <a:gd name="T6" fmla="*/ 2006 w 2254"/>
                <a:gd name="T7" fmla="*/ 335 h 838"/>
                <a:gd name="T8" fmla="*/ 2100 w 2254"/>
                <a:gd name="T9" fmla="*/ 362 h 838"/>
                <a:gd name="T10" fmla="*/ 2174 w 2254"/>
                <a:gd name="T11" fmla="*/ 388 h 838"/>
                <a:gd name="T12" fmla="*/ 2232 w 2254"/>
                <a:gd name="T13" fmla="*/ 413 h 838"/>
                <a:gd name="T14" fmla="*/ 1606 w 2254"/>
                <a:gd name="T15" fmla="*/ 813 h 838"/>
                <a:gd name="T16" fmla="*/ 1547 w 2254"/>
                <a:gd name="T17" fmla="*/ 768 h 838"/>
                <a:gd name="T18" fmla="*/ 1504 w 2254"/>
                <a:gd name="T19" fmla="*/ 710 h 838"/>
                <a:gd name="T20" fmla="*/ 1476 w 2254"/>
                <a:gd name="T21" fmla="*/ 645 h 838"/>
                <a:gd name="T22" fmla="*/ 1462 w 2254"/>
                <a:gd name="T23" fmla="*/ 573 h 838"/>
                <a:gd name="T24" fmla="*/ 1457 w 2254"/>
                <a:gd name="T25" fmla="*/ 502 h 838"/>
                <a:gd name="T26" fmla="*/ 1459 w 2254"/>
                <a:gd name="T27" fmla="*/ 432 h 838"/>
                <a:gd name="T28" fmla="*/ 1468 w 2254"/>
                <a:gd name="T29" fmla="*/ 369 h 838"/>
                <a:gd name="T30" fmla="*/ 1476 w 2254"/>
                <a:gd name="T31" fmla="*/ 317 h 838"/>
                <a:gd name="T32" fmla="*/ 1486 w 2254"/>
                <a:gd name="T33" fmla="*/ 277 h 838"/>
                <a:gd name="T34" fmla="*/ 1491 w 2254"/>
                <a:gd name="T35" fmla="*/ 257 h 838"/>
                <a:gd name="T36" fmla="*/ 521 w 2254"/>
                <a:gd name="T37" fmla="*/ 0 h 838"/>
                <a:gd name="T38" fmla="*/ 593 w 2254"/>
                <a:gd name="T39" fmla="*/ 29 h 838"/>
                <a:gd name="T40" fmla="*/ 668 w 2254"/>
                <a:gd name="T41" fmla="*/ 67 h 838"/>
                <a:gd name="T42" fmla="*/ 741 w 2254"/>
                <a:gd name="T43" fmla="*/ 114 h 838"/>
                <a:gd name="T44" fmla="*/ 810 w 2254"/>
                <a:gd name="T45" fmla="*/ 173 h 838"/>
                <a:gd name="T46" fmla="*/ 869 w 2254"/>
                <a:gd name="T47" fmla="*/ 243 h 838"/>
                <a:gd name="T48" fmla="*/ 914 w 2254"/>
                <a:gd name="T49" fmla="*/ 328 h 838"/>
                <a:gd name="T50" fmla="*/ 943 w 2254"/>
                <a:gd name="T51" fmla="*/ 433 h 838"/>
                <a:gd name="T52" fmla="*/ 955 w 2254"/>
                <a:gd name="T53" fmla="*/ 537 h 838"/>
                <a:gd name="T54" fmla="*/ 952 w 2254"/>
                <a:gd name="T55" fmla="*/ 629 h 838"/>
                <a:gd name="T56" fmla="*/ 936 w 2254"/>
                <a:gd name="T57" fmla="*/ 705 h 838"/>
                <a:gd name="T58" fmla="*/ 913 w 2254"/>
                <a:gd name="T59" fmla="*/ 769 h 838"/>
                <a:gd name="T60" fmla="*/ 886 w 2254"/>
                <a:gd name="T61" fmla="*/ 819 h 838"/>
                <a:gd name="T62" fmla="*/ 0 w 2254"/>
                <a:gd name="T63" fmla="*/ 314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54" h="838">
                  <a:moveTo>
                    <a:pt x="1492" y="254"/>
                  </a:moveTo>
                  <a:lnTo>
                    <a:pt x="1585" y="263"/>
                  </a:lnTo>
                  <a:lnTo>
                    <a:pt x="1671" y="274"/>
                  </a:lnTo>
                  <a:lnTo>
                    <a:pt x="1751" y="285"/>
                  </a:lnTo>
                  <a:lnTo>
                    <a:pt x="1823" y="297"/>
                  </a:lnTo>
                  <a:lnTo>
                    <a:pt x="1890" y="309"/>
                  </a:lnTo>
                  <a:lnTo>
                    <a:pt x="1950" y="322"/>
                  </a:lnTo>
                  <a:lnTo>
                    <a:pt x="2006" y="335"/>
                  </a:lnTo>
                  <a:lnTo>
                    <a:pt x="2056" y="349"/>
                  </a:lnTo>
                  <a:lnTo>
                    <a:pt x="2100" y="362"/>
                  </a:lnTo>
                  <a:lnTo>
                    <a:pt x="2140" y="375"/>
                  </a:lnTo>
                  <a:lnTo>
                    <a:pt x="2174" y="388"/>
                  </a:lnTo>
                  <a:lnTo>
                    <a:pt x="2205" y="401"/>
                  </a:lnTo>
                  <a:lnTo>
                    <a:pt x="2232" y="413"/>
                  </a:lnTo>
                  <a:lnTo>
                    <a:pt x="2254" y="425"/>
                  </a:lnTo>
                  <a:lnTo>
                    <a:pt x="1606" y="813"/>
                  </a:lnTo>
                  <a:lnTo>
                    <a:pt x="1574" y="792"/>
                  </a:lnTo>
                  <a:lnTo>
                    <a:pt x="1547" y="768"/>
                  </a:lnTo>
                  <a:lnTo>
                    <a:pt x="1522" y="740"/>
                  </a:lnTo>
                  <a:lnTo>
                    <a:pt x="1504" y="710"/>
                  </a:lnTo>
                  <a:lnTo>
                    <a:pt x="1488" y="679"/>
                  </a:lnTo>
                  <a:lnTo>
                    <a:pt x="1476" y="645"/>
                  </a:lnTo>
                  <a:lnTo>
                    <a:pt x="1468" y="610"/>
                  </a:lnTo>
                  <a:lnTo>
                    <a:pt x="1462" y="573"/>
                  </a:lnTo>
                  <a:lnTo>
                    <a:pt x="1458" y="537"/>
                  </a:lnTo>
                  <a:lnTo>
                    <a:pt x="1457" y="502"/>
                  </a:lnTo>
                  <a:lnTo>
                    <a:pt x="1458" y="466"/>
                  </a:lnTo>
                  <a:lnTo>
                    <a:pt x="1459" y="432"/>
                  </a:lnTo>
                  <a:lnTo>
                    <a:pt x="1463" y="399"/>
                  </a:lnTo>
                  <a:lnTo>
                    <a:pt x="1468" y="369"/>
                  </a:lnTo>
                  <a:lnTo>
                    <a:pt x="1472" y="341"/>
                  </a:lnTo>
                  <a:lnTo>
                    <a:pt x="1476" y="317"/>
                  </a:lnTo>
                  <a:lnTo>
                    <a:pt x="1481" y="295"/>
                  </a:lnTo>
                  <a:lnTo>
                    <a:pt x="1486" y="277"/>
                  </a:lnTo>
                  <a:lnTo>
                    <a:pt x="1490" y="265"/>
                  </a:lnTo>
                  <a:lnTo>
                    <a:pt x="1491" y="257"/>
                  </a:lnTo>
                  <a:lnTo>
                    <a:pt x="1492" y="254"/>
                  </a:lnTo>
                  <a:close/>
                  <a:moveTo>
                    <a:pt x="521" y="0"/>
                  </a:moveTo>
                  <a:lnTo>
                    <a:pt x="556" y="14"/>
                  </a:lnTo>
                  <a:lnTo>
                    <a:pt x="593" y="29"/>
                  </a:lnTo>
                  <a:lnTo>
                    <a:pt x="630" y="46"/>
                  </a:lnTo>
                  <a:lnTo>
                    <a:pt x="668" y="67"/>
                  </a:lnTo>
                  <a:lnTo>
                    <a:pt x="705" y="89"/>
                  </a:lnTo>
                  <a:lnTo>
                    <a:pt x="741" y="114"/>
                  </a:lnTo>
                  <a:lnTo>
                    <a:pt x="776" y="142"/>
                  </a:lnTo>
                  <a:lnTo>
                    <a:pt x="810" y="173"/>
                  </a:lnTo>
                  <a:lnTo>
                    <a:pt x="842" y="207"/>
                  </a:lnTo>
                  <a:lnTo>
                    <a:pt x="869" y="243"/>
                  </a:lnTo>
                  <a:lnTo>
                    <a:pt x="894" y="285"/>
                  </a:lnTo>
                  <a:lnTo>
                    <a:pt x="914" y="328"/>
                  </a:lnTo>
                  <a:lnTo>
                    <a:pt x="930" y="375"/>
                  </a:lnTo>
                  <a:lnTo>
                    <a:pt x="943" y="433"/>
                  </a:lnTo>
                  <a:lnTo>
                    <a:pt x="952" y="486"/>
                  </a:lnTo>
                  <a:lnTo>
                    <a:pt x="955" y="537"/>
                  </a:lnTo>
                  <a:lnTo>
                    <a:pt x="955" y="584"/>
                  </a:lnTo>
                  <a:lnTo>
                    <a:pt x="952" y="629"/>
                  </a:lnTo>
                  <a:lnTo>
                    <a:pt x="946" y="669"/>
                  </a:lnTo>
                  <a:lnTo>
                    <a:pt x="936" y="705"/>
                  </a:lnTo>
                  <a:lnTo>
                    <a:pt x="925" y="739"/>
                  </a:lnTo>
                  <a:lnTo>
                    <a:pt x="913" y="769"/>
                  </a:lnTo>
                  <a:lnTo>
                    <a:pt x="900" y="796"/>
                  </a:lnTo>
                  <a:lnTo>
                    <a:pt x="886" y="819"/>
                  </a:lnTo>
                  <a:lnTo>
                    <a:pt x="874" y="838"/>
                  </a:lnTo>
                  <a:lnTo>
                    <a:pt x="0" y="314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7"/>
            <p:cNvSpPr>
              <a:spLocks noEditPoints="1"/>
            </p:cNvSpPr>
            <p:nvPr/>
          </p:nvSpPr>
          <p:spPr bwMode="auto">
            <a:xfrm>
              <a:off x="2279" y="2428"/>
              <a:ext cx="374" cy="234"/>
            </a:xfrm>
            <a:custGeom>
              <a:avLst/>
              <a:gdLst>
                <a:gd name="T0" fmla="*/ 818 w 1867"/>
                <a:gd name="T1" fmla="*/ 761 h 1170"/>
                <a:gd name="T2" fmla="*/ 863 w 1867"/>
                <a:gd name="T3" fmla="*/ 819 h 1170"/>
                <a:gd name="T4" fmla="*/ 819 w 1867"/>
                <a:gd name="T5" fmla="*/ 876 h 1170"/>
                <a:gd name="T6" fmla="*/ 723 w 1867"/>
                <a:gd name="T7" fmla="*/ 889 h 1170"/>
                <a:gd name="T8" fmla="*/ 644 w 1867"/>
                <a:gd name="T9" fmla="*/ 850 h 1170"/>
                <a:gd name="T10" fmla="*/ 644 w 1867"/>
                <a:gd name="T11" fmla="*/ 786 h 1170"/>
                <a:gd name="T12" fmla="*/ 721 w 1867"/>
                <a:gd name="T13" fmla="*/ 748 h 1170"/>
                <a:gd name="T14" fmla="*/ 1442 w 1867"/>
                <a:gd name="T15" fmla="*/ 679 h 1170"/>
                <a:gd name="T16" fmla="*/ 1498 w 1867"/>
                <a:gd name="T17" fmla="*/ 722 h 1170"/>
                <a:gd name="T18" fmla="*/ 1479 w 1867"/>
                <a:gd name="T19" fmla="*/ 776 h 1170"/>
                <a:gd name="T20" fmla="*/ 1402 w 1867"/>
                <a:gd name="T21" fmla="*/ 798 h 1170"/>
                <a:gd name="T22" fmla="*/ 1326 w 1867"/>
                <a:gd name="T23" fmla="*/ 776 h 1170"/>
                <a:gd name="T24" fmla="*/ 1306 w 1867"/>
                <a:gd name="T25" fmla="*/ 721 h 1170"/>
                <a:gd name="T26" fmla="*/ 1359 w 1867"/>
                <a:gd name="T27" fmla="*/ 680 h 1170"/>
                <a:gd name="T28" fmla="*/ 153 w 1867"/>
                <a:gd name="T29" fmla="*/ 609 h 1170"/>
                <a:gd name="T30" fmla="*/ 220 w 1867"/>
                <a:gd name="T31" fmla="*/ 641 h 1170"/>
                <a:gd name="T32" fmla="*/ 220 w 1867"/>
                <a:gd name="T33" fmla="*/ 697 h 1170"/>
                <a:gd name="T34" fmla="*/ 154 w 1867"/>
                <a:gd name="T35" fmla="*/ 730 h 1170"/>
                <a:gd name="T36" fmla="*/ 72 w 1867"/>
                <a:gd name="T37" fmla="*/ 719 h 1170"/>
                <a:gd name="T38" fmla="*/ 34 w 1867"/>
                <a:gd name="T39" fmla="*/ 668 h 1170"/>
                <a:gd name="T40" fmla="*/ 71 w 1867"/>
                <a:gd name="T41" fmla="*/ 620 h 1170"/>
                <a:gd name="T42" fmla="*/ 1103 w 1867"/>
                <a:gd name="T43" fmla="*/ 204 h 1170"/>
                <a:gd name="T44" fmla="*/ 1170 w 1867"/>
                <a:gd name="T45" fmla="*/ 223 h 1170"/>
                <a:gd name="T46" fmla="*/ 1185 w 1867"/>
                <a:gd name="T47" fmla="*/ 271 h 1170"/>
                <a:gd name="T48" fmla="*/ 1126 w 1867"/>
                <a:gd name="T49" fmla="*/ 310 h 1170"/>
                <a:gd name="T50" fmla="*/ 1051 w 1867"/>
                <a:gd name="T51" fmla="*/ 302 h 1170"/>
                <a:gd name="T52" fmla="*/ 1018 w 1867"/>
                <a:gd name="T53" fmla="*/ 257 h 1170"/>
                <a:gd name="T54" fmla="*/ 1058 w 1867"/>
                <a:gd name="T55" fmla="*/ 212 h 1170"/>
                <a:gd name="T56" fmla="*/ 844 w 1867"/>
                <a:gd name="T57" fmla="*/ 163 h 1170"/>
                <a:gd name="T58" fmla="*/ 901 w 1867"/>
                <a:gd name="T59" fmla="*/ 190 h 1170"/>
                <a:gd name="T60" fmla="*/ 900 w 1867"/>
                <a:gd name="T61" fmla="*/ 237 h 1170"/>
                <a:gd name="T62" fmla="*/ 827 w 1867"/>
                <a:gd name="T63" fmla="*/ 266 h 1170"/>
                <a:gd name="T64" fmla="*/ 763 w 1867"/>
                <a:gd name="T65" fmla="*/ 247 h 1170"/>
                <a:gd name="T66" fmla="*/ 748 w 1867"/>
                <a:gd name="T67" fmla="*/ 201 h 1170"/>
                <a:gd name="T68" fmla="*/ 804 w 1867"/>
                <a:gd name="T69" fmla="*/ 164 h 1170"/>
                <a:gd name="T70" fmla="*/ 541 w 1867"/>
                <a:gd name="T71" fmla="*/ 45 h 1170"/>
                <a:gd name="T72" fmla="*/ 599 w 1867"/>
                <a:gd name="T73" fmla="*/ 222 h 1170"/>
                <a:gd name="T74" fmla="*/ 545 w 1867"/>
                <a:gd name="T75" fmla="*/ 396 h 1170"/>
                <a:gd name="T76" fmla="*/ 477 w 1867"/>
                <a:gd name="T77" fmla="*/ 568 h 1170"/>
                <a:gd name="T78" fmla="*/ 933 w 1867"/>
                <a:gd name="T79" fmla="*/ 491 h 1170"/>
                <a:gd name="T80" fmla="*/ 1375 w 1867"/>
                <a:gd name="T81" fmla="*/ 512 h 1170"/>
                <a:gd name="T82" fmla="*/ 1771 w 1867"/>
                <a:gd name="T83" fmla="*/ 615 h 1170"/>
                <a:gd name="T84" fmla="*/ 1783 w 1867"/>
                <a:gd name="T85" fmla="*/ 707 h 1170"/>
                <a:gd name="T86" fmla="*/ 1398 w 1867"/>
                <a:gd name="T87" fmla="*/ 594 h 1170"/>
                <a:gd name="T88" fmla="*/ 1067 w 1867"/>
                <a:gd name="T89" fmla="*/ 621 h 1170"/>
                <a:gd name="T90" fmla="*/ 1066 w 1867"/>
                <a:gd name="T91" fmla="*/ 849 h 1170"/>
                <a:gd name="T92" fmla="*/ 1181 w 1867"/>
                <a:gd name="T93" fmla="*/ 1063 h 1170"/>
                <a:gd name="T94" fmla="*/ 1052 w 1867"/>
                <a:gd name="T95" fmla="*/ 1066 h 1170"/>
                <a:gd name="T96" fmla="*/ 948 w 1867"/>
                <a:gd name="T97" fmla="*/ 849 h 1170"/>
                <a:gd name="T98" fmla="*/ 948 w 1867"/>
                <a:gd name="T99" fmla="*/ 622 h 1170"/>
                <a:gd name="T100" fmla="*/ 692 w 1867"/>
                <a:gd name="T101" fmla="*/ 597 h 1170"/>
                <a:gd name="T102" fmla="*/ 564 w 1867"/>
                <a:gd name="T103" fmla="*/ 756 h 1170"/>
                <a:gd name="T104" fmla="*/ 564 w 1867"/>
                <a:gd name="T105" fmla="*/ 994 h 1170"/>
                <a:gd name="T106" fmla="*/ 488 w 1867"/>
                <a:gd name="T107" fmla="*/ 1170 h 1170"/>
                <a:gd name="T108" fmla="*/ 426 w 1867"/>
                <a:gd name="T109" fmla="*/ 1054 h 1170"/>
                <a:gd name="T110" fmla="*/ 459 w 1867"/>
                <a:gd name="T111" fmla="*/ 817 h 1170"/>
                <a:gd name="T112" fmla="*/ 364 w 1867"/>
                <a:gd name="T113" fmla="*/ 589 h 1170"/>
                <a:gd name="T114" fmla="*/ 155 w 1867"/>
                <a:gd name="T115" fmla="*/ 392 h 1170"/>
                <a:gd name="T116" fmla="*/ 84 w 1867"/>
                <a:gd name="T117" fmla="*/ 254 h 1170"/>
                <a:gd name="T118" fmla="*/ 322 w 1867"/>
                <a:gd name="T119" fmla="*/ 401 h 1170"/>
                <a:gd name="T120" fmla="*/ 454 w 1867"/>
                <a:gd name="T121" fmla="*/ 338 h 1170"/>
                <a:gd name="T122" fmla="*/ 479 w 1867"/>
                <a:gd name="T123" fmla="*/ 179 h 1170"/>
                <a:gd name="T124" fmla="*/ 420 w 1867"/>
                <a:gd name="T125" fmla="*/ 55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7" h="1170">
                  <a:moveTo>
                    <a:pt x="748" y="746"/>
                  </a:moveTo>
                  <a:lnTo>
                    <a:pt x="771" y="748"/>
                  </a:lnTo>
                  <a:lnTo>
                    <a:pt x="794" y="753"/>
                  </a:lnTo>
                  <a:lnTo>
                    <a:pt x="818" y="761"/>
                  </a:lnTo>
                  <a:lnTo>
                    <a:pt x="837" y="773"/>
                  </a:lnTo>
                  <a:lnTo>
                    <a:pt x="852" y="788"/>
                  </a:lnTo>
                  <a:lnTo>
                    <a:pt x="860" y="803"/>
                  </a:lnTo>
                  <a:lnTo>
                    <a:pt x="863" y="819"/>
                  </a:lnTo>
                  <a:lnTo>
                    <a:pt x="859" y="836"/>
                  </a:lnTo>
                  <a:lnTo>
                    <a:pt x="850" y="850"/>
                  </a:lnTo>
                  <a:lnTo>
                    <a:pt x="837" y="864"/>
                  </a:lnTo>
                  <a:lnTo>
                    <a:pt x="819" y="876"/>
                  </a:lnTo>
                  <a:lnTo>
                    <a:pt x="797" y="884"/>
                  </a:lnTo>
                  <a:lnTo>
                    <a:pt x="773" y="889"/>
                  </a:lnTo>
                  <a:lnTo>
                    <a:pt x="746" y="892"/>
                  </a:lnTo>
                  <a:lnTo>
                    <a:pt x="723" y="889"/>
                  </a:lnTo>
                  <a:lnTo>
                    <a:pt x="700" y="886"/>
                  </a:lnTo>
                  <a:lnTo>
                    <a:pt x="676" y="876"/>
                  </a:lnTo>
                  <a:lnTo>
                    <a:pt x="658" y="864"/>
                  </a:lnTo>
                  <a:lnTo>
                    <a:pt x="644" y="850"/>
                  </a:lnTo>
                  <a:lnTo>
                    <a:pt x="635" y="834"/>
                  </a:lnTo>
                  <a:lnTo>
                    <a:pt x="633" y="818"/>
                  </a:lnTo>
                  <a:lnTo>
                    <a:pt x="635" y="802"/>
                  </a:lnTo>
                  <a:lnTo>
                    <a:pt x="644" y="786"/>
                  </a:lnTo>
                  <a:lnTo>
                    <a:pt x="658" y="773"/>
                  </a:lnTo>
                  <a:lnTo>
                    <a:pt x="675" y="762"/>
                  </a:lnTo>
                  <a:lnTo>
                    <a:pt x="697" y="754"/>
                  </a:lnTo>
                  <a:lnTo>
                    <a:pt x="721" y="748"/>
                  </a:lnTo>
                  <a:lnTo>
                    <a:pt x="748" y="746"/>
                  </a:lnTo>
                  <a:close/>
                  <a:moveTo>
                    <a:pt x="1403" y="673"/>
                  </a:moveTo>
                  <a:lnTo>
                    <a:pt x="1422" y="675"/>
                  </a:lnTo>
                  <a:lnTo>
                    <a:pt x="1442" y="679"/>
                  </a:lnTo>
                  <a:lnTo>
                    <a:pt x="1462" y="686"/>
                  </a:lnTo>
                  <a:lnTo>
                    <a:pt x="1479" y="696"/>
                  </a:lnTo>
                  <a:lnTo>
                    <a:pt x="1491" y="708"/>
                  </a:lnTo>
                  <a:lnTo>
                    <a:pt x="1498" y="722"/>
                  </a:lnTo>
                  <a:lnTo>
                    <a:pt x="1501" y="737"/>
                  </a:lnTo>
                  <a:lnTo>
                    <a:pt x="1498" y="750"/>
                  </a:lnTo>
                  <a:lnTo>
                    <a:pt x="1491" y="763"/>
                  </a:lnTo>
                  <a:lnTo>
                    <a:pt x="1479" y="776"/>
                  </a:lnTo>
                  <a:lnTo>
                    <a:pt x="1463" y="785"/>
                  </a:lnTo>
                  <a:lnTo>
                    <a:pt x="1445" y="792"/>
                  </a:lnTo>
                  <a:lnTo>
                    <a:pt x="1425" y="796"/>
                  </a:lnTo>
                  <a:lnTo>
                    <a:pt x="1402" y="798"/>
                  </a:lnTo>
                  <a:lnTo>
                    <a:pt x="1382" y="797"/>
                  </a:lnTo>
                  <a:lnTo>
                    <a:pt x="1363" y="792"/>
                  </a:lnTo>
                  <a:lnTo>
                    <a:pt x="1343" y="785"/>
                  </a:lnTo>
                  <a:lnTo>
                    <a:pt x="1326" y="776"/>
                  </a:lnTo>
                  <a:lnTo>
                    <a:pt x="1314" y="762"/>
                  </a:lnTo>
                  <a:lnTo>
                    <a:pt x="1306" y="749"/>
                  </a:lnTo>
                  <a:lnTo>
                    <a:pt x="1304" y="734"/>
                  </a:lnTo>
                  <a:lnTo>
                    <a:pt x="1306" y="721"/>
                  </a:lnTo>
                  <a:lnTo>
                    <a:pt x="1314" y="708"/>
                  </a:lnTo>
                  <a:lnTo>
                    <a:pt x="1326" y="696"/>
                  </a:lnTo>
                  <a:lnTo>
                    <a:pt x="1341" y="686"/>
                  </a:lnTo>
                  <a:lnTo>
                    <a:pt x="1359" y="680"/>
                  </a:lnTo>
                  <a:lnTo>
                    <a:pt x="1380" y="675"/>
                  </a:lnTo>
                  <a:lnTo>
                    <a:pt x="1403" y="673"/>
                  </a:lnTo>
                  <a:close/>
                  <a:moveTo>
                    <a:pt x="132" y="606"/>
                  </a:moveTo>
                  <a:lnTo>
                    <a:pt x="153" y="609"/>
                  </a:lnTo>
                  <a:lnTo>
                    <a:pt x="172" y="612"/>
                  </a:lnTo>
                  <a:lnTo>
                    <a:pt x="193" y="620"/>
                  </a:lnTo>
                  <a:lnTo>
                    <a:pt x="208" y="629"/>
                  </a:lnTo>
                  <a:lnTo>
                    <a:pt x="220" y="641"/>
                  </a:lnTo>
                  <a:lnTo>
                    <a:pt x="229" y="656"/>
                  </a:lnTo>
                  <a:lnTo>
                    <a:pt x="230" y="670"/>
                  </a:lnTo>
                  <a:lnTo>
                    <a:pt x="228" y="684"/>
                  </a:lnTo>
                  <a:lnTo>
                    <a:pt x="220" y="697"/>
                  </a:lnTo>
                  <a:lnTo>
                    <a:pt x="208" y="709"/>
                  </a:lnTo>
                  <a:lnTo>
                    <a:pt x="193" y="719"/>
                  </a:lnTo>
                  <a:lnTo>
                    <a:pt x="175" y="726"/>
                  </a:lnTo>
                  <a:lnTo>
                    <a:pt x="154" y="730"/>
                  </a:lnTo>
                  <a:lnTo>
                    <a:pt x="132" y="732"/>
                  </a:lnTo>
                  <a:lnTo>
                    <a:pt x="112" y="731"/>
                  </a:lnTo>
                  <a:lnTo>
                    <a:pt x="92" y="726"/>
                  </a:lnTo>
                  <a:lnTo>
                    <a:pt x="72" y="719"/>
                  </a:lnTo>
                  <a:lnTo>
                    <a:pt x="56" y="709"/>
                  </a:lnTo>
                  <a:lnTo>
                    <a:pt x="44" y="696"/>
                  </a:lnTo>
                  <a:lnTo>
                    <a:pt x="35" y="682"/>
                  </a:lnTo>
                  <a:lnTo>
                    <a:pt x="34" y="668"/>
                  </a:lnTo>
                  <a:lnTo>
                    <a:pt x="37" y="655"/>
                  </a:lnTo>
                  <a:lnTo>
                    <a:pt x="44" y="641"/>
                  </a:lnTo>
                  <a:lnTo>
                    <a:pt x="56" y="629"/>
                  </a:lnTo>
                  <a:lnTo>
                    <a:pt x="71" y="620"/>
                  </a:lnTo>
                  <a:lnTo>
                    <a:pt x="90" y="613"/>
                  </a:lnTo>
                  <a:lnTo>
                    <a:pt x="110" y="609"/>
                  </a:lnTo>
                  <a:lnTo>
                    <a:pt x="132" y="606"/>
                  </a:lnTo>
                  <a:close/>
                  <a:moveTo>
                    <a:pt x="1103" y="204"/>
                  </a:moveTo>
                  <a:lnTo>
                    <a:pt x="1121" y="205"/>
                  </a:lnTo>
                  <a:lnTo>
                    <a:pt x="1137" y="208"/>
                  </a:lnTo>
                  <a:lnTo>
                    <a:pt x="1155" y="214"/>
                  </a:lnTo>
                  <a:lnTo>
                    <a:pt x="1170" y="223"/>
                  </a:lnTo>
                  <a:lnTo>
                    <a:pt x="1179" y="234"/>
                  </a:lnTo>
                  <a:lnTo>
                    <a:pt x="1187" y="246"/>
                  </a:lnTo>
                  <a:lnTo>
                    <a:pt x="1188" y="259"/>
                  </a:lnTo>
                  <a:lnTo>
                    <a:pt x="1185" y="271"/>
                  </a:lnTo>
                  <a:lnTo>
                    <a:pt x="1179" y="282"/>
                  </a:lnTo>
                  <a:lnTo>
                    <a:pt x="1166" y="294"/>
                  </a:lnTo>
                  <a:lnTo>
                    <a:pt x="1148" y="304"/>
                  </a:lnTo>
                  <a:lnTo>
                    <a:pt x="1126" y="310"/>
                  </a:lnTo>
                  <a:lnTo>
                    <a:pt x="1103" y="312"/>
                  </a:lnTo>
                  <a:lnTo>
                    <a:pt x="1086" y="311"/>
                  </a:lnTo>
                  <a:lnTo>
                    <a:pt x="1069" y="308"/>
                  </a:lnTo>
                  <a:lnTo>
                    <a:pt x="1051" y="302"/>
                  </a:lnTo>
                  <a:lnTo>
                    <a:pt x="1037" y="293"/>
                  </a:lnTo>
                  <a:lnTo>
                    <a:pt x="1027" y="282"/>
                  </a:lnTo>
                  <a:lnTo>
                    <a:pt x="1020" y="270"/>
                  </a:lnTo>
                  <a:lnTo>
                    <a:pt x="1018" y="257"/>
                  </a:lnTo>
                  <a:lnTo>
                    <a:pt x="1021" y="246"/>
                  </a:lnTo>
                  <a:lnTo>
                    <a:pt x="1027" y="234"/>
                  </a:lnTo>
                  <a:lnTo>
                    <a:pt x="1040" y="222"/>
                  </a:lnTo>
                  <a:lnTo>
                    <a:pt x="1058" y="212"/>
                  </a:lnTo>
                  <a:lnTo>
                    <a:pt x="1079" y="206"/>
                  </a:lnTo>
                  <a:lnTo>
                    <a:pt x="1103" y="204"/>
                  </a:lnTo>
                  <a:close/>
                  <a:moveTo>
                    <a:pt x="827" y="161"/>
                  </a:moveTo>
                  <a:lnTo>
                    <a:pt x="844" y="163"/>
                  </a:lnTo>
                  <a:lnTo>
                    <a:pt x="860" y="165"/>
                  </a:lnTo>
                  <a:lnTo>
                    <a:pt x="877" y="172"/>
                  </a:lnTo>
                  <a:lnTo>
                    <a:pt x="890" y="181"/>
                  </a:lnTo>
                  <a:lnTo>
                    <a:pt x="901" y="190"/>
                  </a:lnTo>
                  <a:lnTo>
                    <a:pt x="907" y="202"/>
                  </a:lnTo>
                  <a:lnTo>
                    <a:pt x="908" y="214"/>
                  </a:lnTo>
                  <a:lnTo>
                    <a:pt x="907" y="225"/>
                  </a:lnTo>
                  <a:lnTo>
                    <a:pt x="900" y="237"/>
                  </a:lnTo>
                  <a:lnTo>
                    <a:pt x="888" y="250"/>
                  </a:lnTo>
                  <a:lnTo>
                    <a:pt x="870" y="258"/>
                  </a:lnTo>
                  <a:lnTo>
                    <a:pt x="849" y="264"/>
                  </a:lnTo>
                  <a:lnTo>
                    <a:pt x="827" y="266"/>
                  </a:lnTo>
                  <a:lnTo>
                    <a:pt x="811" y="265"/>
                  </a:lnTo>
                  <a:lnTo>
                    <a:pt x="795" y="262"/>
                  </a:lnTo>
                  <a:lnTo>
                    <a:pt x="778" y="256"/>
                  </a:lnTo>
                  <a:lnTo>
                    <a:pt x="763" y="247"/>
                  </a:lnTo>
                  <a:lnTo>
                    <a:pt x="754" y="236"/>
                  </a:lnTo>
                  <a:lnTo>
                    <a:pt x="748" y="224"/>
                  </a:lnTo>
                  <a:lnTo>
                    <a:pt x="745" y="213"/>
                  </a:lnTo>
                  <a:lnTo>
                    <a:pt x="748" y="201"/>
                  </a:lnTo>
                  <a:lnTo>
                    <a:pt x="754" y="190"/>
                  </a:lnTo>
                  <a:lnTo>
                    <a:pt x="767" y="178"/>
                  </a:lnTo>
                  <a:lnTo>
                    <a:pt x="784" y="169"/>
                  </a:lnTo>
                  <a:lnTo>
                    <a:pt x="804" y="164"/>
                  </a:lnTo>
                  <a:lnTo>
                    <a:pt x="827" y="161"/>
                  </a:lnTo>
                  <a:close/>
                  <a:moveTo>
                    <a:pt x="507" y="0"/>
                  </a:moveTo>
                  <a:lnTo>
                    <a:pt x="509" y="3"/>
                  </a:lnTo>
                  <a:lnTo>
                    <a:pt x="541" y="45"/>
                  </a:lnTo>
                  <a:lnTo>
                    <a:pt x="566" y="88"/>
                  </a:lnTo>
                  <a:lnTo>
                    <a:pt x="584" y="131"/>
                  </a:lnTo>
                  <a:lnTo>
                    <a:pt x="595" y="177"/>
                  </a:lnTo>
                  <a:lnTo>
                    <a:pt x="599" y="222"/>
                  </a:lnTo>
                  <a:lnTo>
                    <a:pt x="595" y="266"/>
                  </a:lnTo>
                  <a:lnTo>
                    <a:pt x="584" y="311"/>
                  </a:lnTo>
                  <a:lnTo>
                    <a:pt x="567" y="355"/>
                  </a:lnTo>
                  <a:lnTo>
                    <a:pt x="545" y="396"/>
                  </a:lnTo>
                  <a:lnTo>
                    <a:pt x="514" y="437"/>
                  </a:lnTo>
                  <a:lnTo>
                    <a:pt x="478" y="476"/>
                  </a:lnTo>
                  <a:lnTo>
                    <a:pt x="434" y="512"/>
                  </a:lnTo>
                  <a:lnTo>
                    <a:pt x="477" y="568"/>
                  </a:lnTo>
                  <a:lnTo>
                    <a:pt x="587" y="539"/>
                  </a:lnTo>
                  <a:lnTo>
                    <a:pt x="699" y="517"/>
                  </a:lnTo>
                  <a:lnTo>
                    <a:pt x="815" y="501"/>
                  </a:lnTo>
                  <a:lnTo>
                    <a:pt x="933" y="491"/>
                  </a:lnTo>
                  <a:lnTo>
                    <a:pt x="1054" y="488"/>
                  </a:lnTo>
                  <a:lnTo>
                    <a:pt x="1162" y="491"/>
                  </a:lnTo>
                  <a:lnTo>
                    <a:pt x="1270" y="499"/>
                  </a:lnTo>
                  <a:lnTo>
                    <a:pt x="1375" y="512"/>
                  </a:lnTo>
                  <a:lnTo>
                    <a:pt x="1479" y="530"/>
                  </a:lnTo>
                  <a:lnTo>
                    <a:pt x="1580" y="553"/>
                  </a:lnTo>
                  <a:lnTo>
                    <a:pt x="1676" y="582"/>
                  </a:lnTo>
                  <a:lnTo>
                    <a:pt x="1771" y="615"/>
                  </a:lnTo>
                  <a:lnTo>
                    <a:pt x="1860" y="652"/>
                  </a:lnTo>
                  <a:lnTo>
                    <a:pt x="1867" y="656"/>
                  </a:lnTo>
                  <a:lnTo>
                    <a:pt x="1861" y="661"/>
                  </a:lnTo>
                  <a:lnTo>
                    <a:pt x="1783" y="707"/>
                  </a:lnTo>
                  <a:lnTo>
                    <a:pt x="1692" y="672"/>
                  </a:lnTo>
                  <a:lnTo>
                    <a:pt x="1596" y="640"/>
                  </a:lnTo>
                  <a:lnTo>
                    <a:pt x="1498" y="615"/>
                  </a:lnTo>
                  <a:lnTo>
                    <a:pt x="1398" y="594"/>
                  </a:lnTo>
                  <a:lnTo>
                    <a:pt x="1295" y="578"/>
                  </a:lnTo>
                  <a:lnTo>
                    <a:pt x="1191" y="569"/>
                  </a:lnTo>
                  <a:lnTo>
                    <a:pt x="1085" y="564"/>
                  </a:lnTo>
                  <a:lnTo>
                    <a:pt x="1067" y="621"/>
                  </a:lnTo>
                  <a:lnTo>
                    <a:pt x="1055" y="679"/>
                  </a:lnTo>
                  <a:lnTo>
                    <a:pt x="1051" y="737"/>
                  </a:lnTo>
                  <a:lnTo>
                    <a:pt x="1055" y="792"/>
                  </a:lnTo>
                  <a:lnTo>
                    <a:pt x="1066" y="849"/>
                  </a:lnTo>
                  <a:lnTo>
                    <a:pt x="1084" y="904"/>
                  </a:lnTo>
                  <a:lnTo>
                    <a:pt x="1109" y="958"/>
                  </a:lnTo>
                  <a:lnTo>
                    <a:pt x="1142" y="1011"/>
                  </a:lnTo>
                  <a:lnTo>
                    <a:pt x="1181" y="1063"/>
                  </a:lnTo>
                  <a:lnTo>
                    <a:pt x="1184" y="1067"/>
                  </a:lnTo>
                  <a:lnTo>
                    <a:pt x="1096" y="1119"/>
                  </a:lnTo>
                  <a:lnTo>
                    <a:pt x="1095" y="1116"/>
                  </a:lnTo>
                  <a:lnTo>
                    <a:pt x="1052" y="1066"/>
                  </a:lnTo>
                  <a:lnTo>
                    <a:pt x="1017" y="1014"/>
                  </a:lnTo>
                  <a:lnTo>
                    <a:pt x="988" y="959"/>
                  </a:lnTo>
                  <a:lnTo>
                    <a:pt x="965" y="905"/>
                  </a:lnTo>
                  <a:lnTo>
                    <a:pt x="948" y="849"/>
                  </a:lnTo>
                  <a:lnTo>
                    <a:pt x="939" y="792"/>
                  </a:lnTo>
                  <a:lnTo>
                    <a:pt x="935" y="737"/>
                  </a:lnTo>
                  <a:lnTo>
                    <a:pt x="939" y="679"/>
                  </a:lnTo>
                  <a:lnTo>
                    <a:pt x="948" y="622"/>
                  </a:lnTo>
                  <a:lnTo>
                    <a:pt x="965" y="566"/>
                  </a:lnTo>
                  <a:lnTo>
                    <a:pt x="872" y="572"/>
                  </a:lnTo>
                  <a:lnTo>
                    <a:pt x="782" y="582"/>
                  </a:lnTo>
                  <a:lnTo>
                    <a:pt x="692" y="597"/>
                  </a:lnTo>
                  <a:lnTo>
                    <a:pt x="605" y="616"/>
                  </a:lnTo>
                  <a:lnTo>
                    <a:pt x="519" y="639"/>
                  </a:lnTo>
                  <a:lnTo>
                    <a:pt x="546" y="697"/>
                  </a:lnTo>
                  <a:lnTo>
                    <a:pt x="564" y="756"/>
                  </a:lnTo>
                  <a:lnTo>
                    <a:pt x="575" y="815"/>
                  </a:lnTo>
                  <a:lnTo>
                    <a:pt x="578" y="876"/>
                  </a:lnTo>
                  <a:lnTo>
                    <a:pt x="575" y="936"/>
                  </a:lnTo>
                  <a:lnTo>
                    <a:pt x="564" y="994"/>
                  </a:lnTo>
                  <a:lnTo>
                    <a:pt x="547" y="1052"/>
                  </a:lnTo>
                  <a:lnTo>
                    <a:pt x="522" y="1110"/>
                  </a:lnTo>
                  <a:lnTo>
                    <a:pt x="489" y="1166"/>
                  </a:lnTo>
                  <a:lnTo>
                    <a:pt x="488" y="1170"/>
                  </a:lnTo>
                  <a:lnTo>
                    <a:pt x="484" y="1167"/>
                  </a:lnTo>
                  <a:lnTo>
                    <a:pt x="396" y="1115"/>
                  </a:lnTo>
                  <a:lnTo>
                    <a:pt x="397" y="1112"/>
                  </a:lnTo>
                  <a:lnTo>
                    <a:pt x="426" y="1054"/>
                  </a:lnTo>
                  <a:lnTo>
                    <a:pt x="447" y="996"/>
                  </a:lnTo>
                  <a:lnTo>
                    <a:pt x="459" y="936"/>
                  </a:lnTo>
                  <a:lnTo>
                    <a:pt x="464" y="876"/>
                  </a:lnTo>
                  <a:lnTo>
                    <a:pt x="459" y="817"/>
                  </a:lnTo>
                  <a:lnTo>
                    <a:pt x="447" y="757"/>
                  </a:lnTo>
                  <a:lnTo>
                    <a:pt x="427" y="701"/>
                  </a:lnTo>
                  <a:lnTo>
                    <a:pt x="399" y="644"/>
                  </a:lnTo>
                  <a:lnTo>
                    <a:pt x="364" y="589"/>
                  </a:lnTo>
                  <a:lnTo>
                    <a:pt x="323" y="536"/>
                  </a:lnTo>
                  <a:lnTo>
                    <a:pt x="274" y="485"/>
                  </a:lnTo>
                  <a:lnTo>
                    <a:pt x="218" y="438"/>
                  </a:lnTo>
                  <a:lnTo>
                    <a:pt x="155" y="392"/>
                  </a:lnTo>
                  <a:lnTo>
                    <a:pt x="86" y="349"/>
                  </a:lnTo>
                  <a:lnTo>
                    <a:pt x="11" y="309"/>
                  </a:lnTo>
                  <a:lnTo>
                    <a:pt x="0" y="304"/>
                  </a:lnTo>
                  <a:lnTo>
                    <a:pt x="84" y="254"/>
                  </a:lnTo>
                  <a:lnTo>
                    <a:pt x="150" y="287"/>
                  </a:lnTo>
                  <a:lnTo>
                    <a:pt x="212" y="322"/>
                  </a:lnTo>
                  <a:lnTo>
                    <a:pt x="269" y="361"/>
                  </a:lnTo>
                  <a:lnTo>
                    <a:pt x="322" y="401"/>
                  </a:lnTo>
                  <a:lnTo>
                    <a:pt x="370" y="444"/>
                  </a:lnTo>
                  <a:lnTo>
                    <a:pt x="404" y="410"/>
                  </a:lnTo>
                  <a:lnTo>
                    <a:pt x="432" y="374"/>
                  </a:lnTo>
                  <a:lnTo>
                    <a:pt x="454" y="338"/>
                  </a:lnTo>
                  <a:lnTo>
                    <a:pt x="471" y="300"/>
                  </a:lnTo>
                  <a:lnTo>
                    <a:pt x="480" y="262"/>
                  </a:lnTo>
                  <a:lnTo>
                    <a:pt x="483" y="222"/>
                  </a:lnTo>
                  <a:lnTo>
                    <a:pt x="479" y="179"/>
                  </a:lnTo>
                  <a:lnTo>
                    <a:pt x="468" y="138"/>
                  </a:lnTo>
                  <a:lnTo>
                    <a:pt x="449" y="98"/>
                  </a:lnTo>
                  <a:lnTo>
                    <a:pt x="422" y="59"/>
                  </a:lnTo>
                  <a:lnTo>
                    <a:pt x="420" y="55"/>
                  </a:lnTo>
                  <a:lnTo>
                    <a:pt x="422" y="5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5" name="TextBox 164"/>
          <p:cNvSpPr txBox="1">
            <a:spLocks noChangeAspect="1"/>
          </p:cNvSpPr>
          <p:nvPr/>
        </p:nvSpPr>
        <p:spPr>
          <a:xfrm>
            <a:off x="7557934" y="1678374"/>
            <a:ext cx="1013099" cy="5195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Suspicious</a:t>
            </a:r>
          </a:p>
          <a:p>
            <a:r>
              <a:rPr lang="en-US" sz="1400" dirty="0" smtClean="0"/>
              <a:t>Places</a:t>
            </a:r>
            <a:endParaRPr lang="en-US" sz="1400" dirty="0"/>
          </a:p>
        </p:txBody>
      </p:sp>
      <p:sp>
        <p:nvSpPr>
          <p:cNvPr id="182" name="TextBox 181"/>
          <p:cNvSpPr txBox="1">
            <a:spLocks noChangeAspect="1"/>
          </p:cNvSpPr>
          <p:nvPr/>
        </p:nvSpPr>
        <p:spPr>
          <a:xfrm>
            <a:off x="9431206" y="1913955"/>
            <a:ext cx="1013099" cy="5195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Stay</a:t>
            </a:r>
          </a:p>
          <a:p>
            <a:r>
              <a:rPr lang="en-US" sz="1400" dirty="0" smtClean="0"/>
              <a:t>Locations</a:t>
            </a:r>
            <a:endParaRPr lang="en-US" sz="1400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443869" y="1254753"/>
            <a:ext cx="1269479" cy="1152424"/>
            <a:chOff x="823694" y="677981"/>
            <a:chExt cx="1269479" cy="1152424"/>
          </a:xfrm>
        </p:grpSpPr>
        <p:grpSp>
          <p:nvGrpSpPr>
            <p:cNvPr id="56" name="Group 55"/>
            <p:cNvGrpSpPr/>
            <p:nvPr/>
          </p:nvGrpSpPr>
          <p:grpSpPr>
            <a:xfrm>
              <a:off x="1183721" y="1149740"/>
              <a:ext cx="377502" cy="680665"/>
              <a:chOff x="1118696" y="3725048"/>
              <a:chExt cx="377502" cy="680665"/>
            </a:xfrm>
          </p:grpSpPr>
          <p:grpSp>
            <p:nvGrpSpPr>
              <p:cNvPr id="52" name="Group 55"/>
              <p:cNvGrpSpPr>
                <a:grpSpLocks noChangeAspect="1"/>
              </p:cNvGrpSpPr>
              <p:nvPr/>
            </p:nvGrpSpPr>
            <p:grpSpPr bwMode="auto">
              <a:xfrm>
                <a:off x="1118696" y="3725048"/>
                <a:ext cx="377502" cy="680665"/>
                <a:chOff x="2700" y="2810"/>
                <a:chExt cx="259" cy="467"/>
              </a:xfrm>
            </p:grpSpPr>
            <p:sp useBgFill="1">
              <p:nvSpPr>
                <p:cNvPr id="53" name="Freeform 57"/>
                <p:cNvSpPr>
                  <a:spLocks/>
                </p:cNvSpPr>
                <p:nvPr/>
              </p:nvSpPr>
              <p:spPr bwMode="auto">
                <a:xfrm>
                  <a:off x="2700" y="2810"/>
                  <a:ext cx="259" cy="467"/>
                </a:xfrm>
                <a:custGeom>
                  <a:avLst/>
                  <a:gdLst>
                    <a:gd name="T0" fmla="*/ 645 w 1293"/>
                    <a:gd name="T1" fmla="*/ 0 h 2337"/>
                    <a:gd name="T2" fmla="*/ 678 w 1293"/>
                    <a:gd name="T3" fmla="*/ 0 h 2337"/>
                    <a:gd name="T4" fmla="*/ 820 w 1293"/>
                    <a:gd name="T5" fmla="*/ 15 h 2337"/>
                    <a:gd name="T6" fmla="*/ 917 w 1293"/>
                    <a:gd name="T7" fmla="*/ 61 h 2337"/>
                    <a:gd name="T8" fmla="*/ 979 w 1293"/>
                    <a:gd name="T9" fmla="*/ 141 h 2337"/>
                    <a:gd name="T10" fmla="*/ 1034 w 1293"/>
                    <a:gd name="T11" fmla="*/ 248 h 2337"/>
                    <a:gd name="T12" fmla="*/ 1066 w 1293"/>
                    <a:gd name="T13" fmla="*/ 362 h 2337"/>
                    <a:gd name="T14" fmla="*/ 1039 w 1293"/>
                    <a:gd name="T15" fmla="*/ 604 h 2337"/>
                    <a:gd name="T16" fmla="*/ 991 w 1293"/>
                    <a:gd name="T17" fmla="*/ 728 h 2337"/>
                    <a:gd name="T18" fmla="*/ 1006 w 1293"/>
                    <a:gd name="T19" fmla="*/ 779 h 2337"/>
                    <a:gd name="T20" fmla="*/ 1081 w 1293"/>
                    <a:gd name="T21" fmla="*/ 809 h 2337"/>
                    <a:gd name="T22" fmla="*/ 1185 w 1293"/>
                    <a:gd name="T23" fmla="*/ 874 h 2337"/>
                    <a:gd name="T24" fmla="*/ 1254 w 1293"/>
                    <a:gd name="T25" fmla="*/ 976 h 2337"/>
                    <a:gd name="T26" fmla="*/ 1280 w 1293"/>
                    <a:gd name="T27" fmla="*/ 1140 h 2337"/>
                    <a:gd name="T28" fmla="*/ 1292 w 1293"/>
                    <a:gd name="T29" fmla="*/ 1359 h 2337"/>
                    <a:gd name="T30" fmla="*/ 1292 w 1293"/>
                    <a:gd name="T31" fmla="*/ 1558 h 2337"/>
                    <a:gd name="T32" fmla="*/ 1281 w 1293"/>
                    <a:gd name="T33" fmla="*/ 1766 h 2337"/>
                    <a:gd name="T34" fmla="*/ 1262 w 1293"/>
                    <a:gd name="T35" fmla="*/ 1961 h 2337"/>
                    <a:gd name="T36" fmla="*/ 1208 w 1293"/>
                    <a:gd name="T37" fmla="*/ 2052 h 2337"/>
                    <a:gd name="T38" fmla="*/ 1150 w 1293"/>
                    <a:gd name="T39" fmla="*/ 2148 h 2337"/>
                    <a:gd name="T40" fmla="*/ 1125 w 1293"/>
                    <a:gd name="T41" fmla="*/ 2243 h 2337"/>
                    <a:gd name="T42" fmla="*/ 1056 w 1293"/>
                    <a:gd name="T43" fmla="*/ 2311 h 2337"/>
                    <a:gd name="T44" fmla="*/ 960 w 1293"/>
                    <a:gd name="T45" fmla="*/ 2337 h 2337"/>
                    <a:gd name="T46" fmla="*/ 266 w 1293"/>
                    <a:gd name="T47" fmla="*/ 2325 h 2337"/>
                    <a:gd name="T48" fmla="*/ 188 w 1293"/>
                    <a:gd name="T49" fmla="*/ 2270 h 2337"/>
                    <a:gd name="T50" fmla="*/ 146 w 1293"/>
                    <a:gd name="T51" fmla="*/ 2181 h 2337"/>
                    <a:gd name="T52" fmla="*/ 112 w 1293"/>
                    <a:gd name="T53" fmla="*/ 2075 h 2337"/>
                    <a:gd name="T54" fmla="*/ 45 w 1293"/>
                    <a:gd name="T55" fmla="*/ 1995 h 2337"/>
                    <a:gd name="T56" fmla="*/ 19 w 1293"/>
                    <a:gd name="T57" fmla="*/ 1844 h 2337"/>
                    <a:gd name="T58" fmla="*/ 4 w 1293"/>
                    <a:gd name="T59" fmla="*/ 1624 h 2337"/>
                    <a:gd name="T60" fmla="*/ 0 w 1293"/>
                    <a:gd name="T61" fmla="*/ 1426 h 2337"/>
                    <a:gd name="T62" fmla="*/ 8 w 1293"/>
                    <a:gd name="T63" fmla="*/ 1218 h 2337"/>
                    <a:gd name="T64" fmla="*/ 26 w 1293"/>
                    <a:gd name="T65" fmla="*/ 1016 h 2337"/>
                    <a:gd name="T66" fmla="*/ 79 w 1293"/>
                    <a:gd name="T67" fmla="*/ 906 h 2337"/>
                    <a:gd name="T68" fmla="*/ 171 w 1293"/>
                    <a:gd name="T69" fmla="*/ 827 h 2337"/>
                    <a:gd name="T70" fmla="*/ 262 w 1293"/>
                    <a:gd name="T71" fmla="*/ 790 h 2337"/>
                    <a:gd name="T72" fmla="*/ 282 w 1293"/>
                    <a:gd name="T73" fmla="*/ 779 h 2337"/>
                    <a:gd name="T74" fmla="*/ 299 w 1293"/>
                    <a:gd name="T75" fmla="*/ 728 h 2337"/>
                    <a:gd name="T76" fmla="*/ 251 w 1293"/>
                    <a:gd name="T77" fmla="*/ 604 h 2337"/>
                    <a:gd name="T78" fmla="*/ 225 w 1293"/>
                    <a:gd name="T79" fmla="*/ 361 h 2337"/>
                    <a:gd name="T80" fmla="*/ 269 w 1293"/>
                    <a:gd name="T81" fmla="*/ 232 h 2337"/>
                    <a:gd name="T82" fmla="*/ 315 w 1293"/>
                    <a:gd name="T83" fmla="*/ 133 h 2337"/>
                    <a:gd name="T84" fmla="*/ 372 w 1293"/>
                    <a:gd name="T85" fmla="*/ 61 h 2337"/>
                    <a:gd name="T86" fmla="*/ 470 w 1293"/>
                    <a:gd name="T87" fmla="*/ 15 h 2337"/>
                    <a:gd name="T88" fmla="*/ 612 w 1293"/>
                    <a:gd name="T89" fmla="*/ 0 h 2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93" h="2337">
                      <a:moveTo>
                        <a:pt x="612" y="0"/>
                      </a:moveTo>
                      <a:lnTo>
                        <a:pt x="632" y="0"/>
                      </a:lnTo>
                      <a:lnTo>
                        <a:pt x="645" y="0"/>
                      </a:lnTo>
                      <a:lnTo>
                        <a:pt x="645" y="0"/>
                      </a:lnTo>
                      <a:lnTo>
                        <a:pt x="658" y="0"/>
                      </a:lnTo>
                      <a:lnTo>
                        <a:pt x="678" y="0"/>
                      </a:lnTo>
                      <a:lnTo>
                        <a:pt x="731" y="1"/>
                      </a:lnTo>
                      <a:lnTo>
                        <a:pt x="778" y="6"/>
                      </a:lnTo>
                      <a:lnTo>
                        <a:pt x="820" y="15"/>
                      </a:lnTo>
                      <a:lnTo>
                        <a:pt x="856" y="26"/>
                      </a:lnTo>
                      <a:lnTo>
                        <a:pt x="889" y="41"/>
                      </a:lnTo>
                      <a:lnTo>
                        <a:pt x="917" y="61"/>
                      </a:lnTo>
                      <a:lnTo>
                        <a:pt x="942" y="84"/>
                      </a:lnTo>
                      <a:lnTo>
                        <a:pt x="963" y="110"/>
                      </a:lnTo>
                      <a:lnTo>
                        <a:pt x="979" y="141"/>
                      </a:lnTo>
                      <a:lnTo>
                        <a:pt x="989" y="172"/>
                      </a:lnTo>
                      <a:lnTo>
                        <a:pt x="1014" y="209"/>
                      </a:lnTo>
                      <a:lnTo>
                        <a:pt x="1034" y="248"/>
                      </a:lnTo>
                      <a:lnTo>
                        <a:pt x="1049" y="287"/>
                      </a:lnTo>
                      <a:lnTo>
                        <a:pt x="1060" y="326"/>
                      </a:lnTo>
                      <a:lnTo>
                        <a:pt x="1066" y="362"/>
                      </a:lnTo>
                      <a:lnTo>
                        <a:pt x="1090" y="386"/>
                      </a:lnTo>
                      <a:lnTo>
                        <a:pt x="1090" y="593"/>
                      </a:lnTo>
                      <a:lnTo>
                        <a:pt x="1039" y="604"/>
                      </a:lnTo>
                      <a:lnTo>
                        <a:pt x="1028" y="641"/>
                      </a:lnTo>
                      <a:lnTo>
                        <a:pt x="1012" y="686"/>
                      </a:lnTo>
                      <a:lnTo>
                        <a:pt x="991" y="728"/>
                      </a:lnTo>
                      <a:lnTo>
                        <a:pt x="964" y="767"/>
                      </a:lnTo>
                      <a:lnTo>
                        <a:pt x="987" y="772"/>
                      </a:lnTo>
                      <a:lnTo>
                        <a:pt x="1006" y="779"/>
                      </a:lnTo>
                      <a:lnTo>
                        <a:pt x="1026" y="787"/>
                      </a:lnTo>
                      <a:lnTo>
                        <a:pt x="1041" y="798"/>
                      </a:lnTo>
                      <a:lnTo>
                        <a:pt x="1081" y="809"/>
                      </a:lnTo>
                      <a:lnTo>
                        <a:pt x="1119" y="826"/>
                      </a:lnTo>
                      <a:lnTo>
                        <a:pt x="1154" y="848"/>
                      </a:lnTo>
                      <a:lnTo>
                        <a:pt x="1185" y="874"/>
                      </a:lnTo>
                      <a:lnTo>
                        <a:pt x="1213" y="905"/>
                      </a:lnTo>
                      <a:lnTo>
                        <a:pt x="1236" y="940"/>
                      </a:lnTo>
                      <a:lnTo>
                        <a:pt x="1254" y="976"/>
                      </a:lnTo>
                      <a:lnTo>
                        <a:pt x="1268" y="1016"/>
                      </a:lnTo>
                      <a:lnTo>
                        <a:pt x="1274" y="1057"/>
                      </a:lnTo>
                      <a:lnTo>
                        <a:pt x="1280" y="1140"/>
                      </a:lnTo>
                      <a:lnTo>
                        <a:pt x="1284" y="1218"/>
                      </a:lnTo>
                      <a:lnTo>
                        <a:pt x="1289" y="1290"/>
                      </a:lnTo>
                      <a:lnTo>
                        <a:pt x="1292" y="1359"/>
                      </a:lnTo>
                      <a:lnTo>
                        <a:pt x="1293" y="1426"/>
                      </a:lnTo>
                      <a:lnTo>
                        <a:pt x="1293" y="1492"/>
                      </a:lnTo>
                      <a:lnTo>
                        <a:pt x="1292" y="1558"/>
                      </a:lnTo>
                      <a:lnTo>
                        <a:pt x="1289" y="1624"/>
                      </a:lnTo>
                      <a:lnTo>
                        <a:pt x="1286" y="1693"/>
                      </a:lnTo>
                      <a:lnTo>
                        <a:pt x="1281" y="1766"/>
                      </a:lnTo>
                      <a:lnTo>
                        <a:pt x="1275" y="1843"/>
                      </a:lnTo>
                      <a:lnTo>
                        <a:pt x="1268" y="1926"/>
                      </a:lnTo>
                      <a:lnTo>
                        <a:pt x="1262" y="1961"/>
                      </a:lnTo>
                      <a:lnTo>
                        <a:pt x="1248" y="1995"/>
                      </a:lnTo>
                      <a:lnTo>
                        <a:pt x="1230" y="2026"/>
                      </a:lnTo>
                      <a:lnTo>
                        <a:pt x="1208" y="2052"/>
                      </a:lnTo>
                      <a:lnTo>
                        <a:pt x="1181" y="2075"/>
                      </a:lnTo>
                      <a:lnTo>
                        <a:pt x="1150" y="2092"/>
                      </a:lnTo>
                      <a:lnTo>
                        <a:pt x="1150" y="2148"/>
                      </a:lnTo>
                      <a:lnTo>
                        <a:pt x="1148" y="2181"/>
                      </a:lnTo>
                      <a:lnTo>
                        <a:pt x="1139" y="2213"/>
                      </a:lnTo>
                      <a:lnTo>
                        <a:pt x="1125" y="2243"/>
                      </a:lnTo>
                      <a:lnTo>
                        <a:pt x="1106" y="2270"/>
                      </a:lnTo>
                      <a:lnTo>
                        <a:pt x="1083" y="2293"/>
                      </a:lnTo>
                      <a:lnTo>
                        <a:pt x="1056" y="2311"/>
                      </a:lnTo>
                      <a:lnTo>
                        <a:pt x="1027" y="2325"/>
                      </a:lnTo>
                      <a:lnTo>
                        <a:pt x="994" y="2334"/>
                      </a:lnTo>
                      <a:lnTo>
                        <a:pt x="960" y="2337"/>
                      </a:lnTo>
                      <a:lnTo>
                        <a:pt x="333" y="2337"/>
                      </a:lnTo>
                      <a:lnTo>
                        <a:pt x="299" y="2334"/>
                      </a:lnTo>
                      <a:lnTo>
                        <a:pt x="266" y="2325"/>
                      </a:lnTo>
                      <a:lnTo>
                        <a:pt x="237" y="2311"/>
                      </a:lnTo>
                      <a:lnTo>
                        <a:pt x="211" y="2293"/>
                      </a:lnTo>
                      <a:lnTo>
                        <a:pt x="188" y="2270"/>
                      </a:lnTo>
                      <a:lnTo>
                        <a:pt x="169" y="2243"/>
                      </a:lnTo>
                      <a:lnTo>
                        <a:pt x="154" y="2213"/>
                      </a:lnTo>
                      <a:lnTo>
                        <a:pt x="146" y="2181"/>
                      </a:lnTo>
                      <a:lnTo>
                        <a:pt x="142" y="2148"/>
                      </a:lnTo>
                      <a:lnTo>
                        <a:pt x="142" y="2092"/>
                      </a:lnTo>
                      <a:lnTo>
                        <a:pt x="112" y="2075"/>
                      </a:lnTo>
                      <a:lnTo>
                        <a:pt x="85" y="2052"/>
                      </a:lnTo>
                      <a:lnTo>
                        <a:pt x="62" y="2026"/>
                      </a:lnTo>
                      <a:lnTo>
                        <a:pt x="45" y="1995"/>
                      </a:lnTo>
                      <a:lnTo>
                        <a:pt x="32" y="1963"/>
                      </a:lnTo>
                      <a:lnTo>
                        <a:pt x="26" y="1926"/>
                      </a:lnTo>
                      <a:lnTo>
                        <a:pt x="19" y="1844"/>
                      </a:lnTo>
                      <a:lnTo>
                        <a:pt x="13" y="1767"/>
                      </a:lnTo>
                      <a:lnTo>
                        <a:pt x="8" y="1694"/>
                      </a:lnTo>
                      <a:lnTo>
                        <a:pt x="4" y="1624"/>
                      </a:lnTo>
                      <a:lnTo>
                        <a:pt x="2" y="1558"/>
                      </a:lnTo>
                      <a:lnTo>
                        <a:pt x="0" y="1492"/>
                      </a:lnTo>
                      <a:lnTo>
                        <a:pt x="0" y="1426"/>
                      </a:lnTo>
                      <a:lnTo>
                        <a:pt x="2" y="1359"/>
                      </a:lnTo>
                      <a:lnTo>
                        <a:pt x="4" y="1290"/>
                      </a:lnTo>
                      <a:lnTo>
                        <a:pt x="8" y="1218"/>
                      </a:lnTo>
                      <a:lnTo>
                        <a:pt x="13" y="1140"/>
                      </a:lnTo>
                      <a:lnTo>
                        <a:pt x="19" y="1057"/>
                      </a:lnTo>
                      <a:lnTo>
                        <a:pt x="26" y="1016"/>
                      </a:lnTo>
                      <a:lnTo>
                        <a:pt x="38" y="977"/>
                      </a:lnTo>
                      <a:lnTo>
                        <a:pt x="56" y="940"/>
                      </a:lnTo>
                      <a:lnTo>
                        <a:pt x="79" y="906"/>
                      </a:lnTo>
                      <a:lnTo>
                        <a:pt x="106" y="876"/>
                      </a:lnTo>
                      <a:lnTo>
                        <a:pt x="137" y="849"/>
                      </a:lnTo>
                      <a:lnTo>
                        <a:pt x="171" y="827"/>
                      </a:lnTo>
                      <a:lnTo>
                        <a:pt x="208" y="810"/>
                      </a:lnTo>
                      <a:lnTo>
                        <a:pt x="248" y="799"/>
                      </a:lnTo>
                      <a:lnTo>
                        <a:pt x="262" y="790"/>
                      </a:lnTo>
                      <a:lnTo>
                        <a:pt x="272" y="784"/>
                      </a:lnTo>
                      <a:lnTo>
                        <a:pt x="280" y="780"/>
                      </a:lnTo>
                      <a:lnTo>
                        <a:pt x="282" y="779"/>
                      </a:lnTo>
                      <a:lnTo>
                        <a:pt x="303" y="772"/>
                      </a:lnTo>
                      <a:lnTo>
                        <a:pt x="326" y="767"/>
                      </a:lnTo>
                      <a:lnTo>
                        <a:pt x="299" y="728"/>
                      </a:lnTo>
                      <a:lnTo>
                        <a:pt x="277" y="686"/>
                      </a:lnTo>
                      <a:lnTo>
                        <a:pt x="262" y="641"/>
                      </a:lnTo>
                      <a:lnTo>
                        <a:pt x="251" y="604"/>
                      </a:lnTo>
                      <a:lnTo>
                        <a:pt x="200" y="593"/>
                      </a:lnTo>
                      <a:lnTo>
                        <a:pt x="200" y="386"/>
                      </a:lnTo>
                      <a:lnTo>
                        <a:pt x="225" y="361"/>
                      </a:lnTo>
                      <a:lnTo>
                        <a:pt x="234" y="319"/>
                      </a:lnTo>
                      <a:lnTo>
                        <a:pt x="248" y="276"/>
                      </a:lnTo>
                      <a:lnTo>
                        <a:pt x="269" y="232"/>
                      </a:lnTo>
                      <a:lnTo>
                        <a:pt x="297" y="189"/>
                      </a:lnTo>
                      <a:lnTo>
                        <a:pt x="304" y="161"/>
                      </a:lnTo>
                      <a:lnTo>
                        <a:pt x="315" y="133"/>
                      </a:lnTo>
                      <a:lnTo>
                        <a:pt x="329" y="108"/>
                      </a:lnTo>
                      <a:lnTo>
                        <a:pt x="349" y="82"/>
                      </a:lnTo>
                      <a:lnTo>
                        <a:pt x="372" y="61"/>
                      </a:lnTo>
                      <a:lnTo>
                        <a:pt x="399" y="41"/>
                      </a:lnTo>
                      <a:lnTo>
                        <a:pt x="433" y="26"/>
                      </a:lnTo>
                      <a:lnTo>
                        <a:pt x="470" y="15"/>
                      </a:lnTo>
                      <a:lnTo>
                        <a:pt x="512" y="6"/>
                      </a:lnTo>
                      <a:lnTo>
                        <a:pt x="559" y="1"/>
                      </a:lnTo>
                      <a:lnTo>
                        <a:pt x="612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58"/>
                <p:cNvSpPr>
                  <a:spLocks noEditPoints="1"/>
                </p:cNvSpPr>
                <p:nvPr/>
              </p:nvSpPr>
              <p:spPr bwMode="auto">
                <a:xfrm>
                  <a:off x="2724" y="2837"/>
                  <a:ext cx="211" cy="416"/>
                </a:xfrm>
                <a:custGeom>
                  <a:avLst/>
                  <a:gdLst>
                    <a:gd name="T0" fmla="*/ 663 w 1053"/>
                    <a:gd name="T1" fmla="*/ 766 h 2084"/>
                    <a:gd name="T2" fmla="*/ 880 w 1053"/>
                    <a:gd name="T3" fmla="*/ 779 h 2084"/>
                    <a:gd name="T4" fmla="*/ 995 w 1053"/>
                    <a:gd name="T5" fmla="*/ 842 h 2084"/>
                    <a:gd name="T6" fmla="*/ 1041 w 1053"/>
                    <a:gd name="T7" fmla="*/ 1014 h 2084"/>
                    <a:gd name="T8" fmla="*/ 1053 w 1053"/>
                    <a:gd name="T9" fmla="*/ 1293 h 2084"/>
                    <a:gd name="T10" fmla="*/ 1046 w 1053"/>
                    <a:gd name="T11" fmla="*/ 1553 h 2084"/>
                    <a:gd name="T12" fmla="*/ 1023 w 1053"/>
                    <a:gd name="T13" fmla="*/ 1804 h 2084"/>
                    <a:gd name="T14" fmla="*/ 950 w 1053"/>
                    <a:gd name="T15" fmla="*/ 1858 h 2084"/>
                    <a:gd name="T16" fmla="*/ 926 w 1053"/>
                    <a:gd name="T17" fmla="*/ 1862 h 2084"/>
                    <a:gd name="T18" fmla="*/ 911 w 1053"/>
                    <a:gd name="T19" fmla="*/ 2014 h 2084"/>
                    <a:gd name="T20" fmla="*/ 862 w 1053"/>
                    <a:gd name="T21" fmla="*/ 2080 h 2084"/>
                    <a:gd name="T22" fmla="*/ 171 w 1053"/>
                    <a:gd name="T23" fmla="*/ 2070 h 2084"/>
                    <a:gd name="T24" fmla="*/ 142 w 1053"/>
                    <a:gd name="T25" fmla="*/ 1866 h 2084"/>
                    <a:gd name="T26" fmla="*/ 126 w 1053"/>
                    <a:gd name="T27" fmla="*/ 1861 h 2084"/>
                    <a:gd name="T28" fmla="*/ 80 w 1053"/>
                    <a:gd name="T29" fmla="*/ 1853 h 2084"/>
                    <a:gd name="T30" fmla="*/ 24 w 1053"/>
                    <a:gd name="T31" fmla="*/ 1781 h 2084"/>
                    <a:gd name="T32" fmla="*/ 3 w 1053"/>
                    <a:gd name="T33" fmla="*/ 1486 h 2084"/>
                    <a:gd name="T34" fmla="*/ 1 w 1053"/>
                    <a:gd name="T35" fmla="*/ 1228 h 2084"/>
                    <a:gd name="T36" fmla="*/ 18 w 1053"/>
                    <a:gd name="T37" fmla="*/ 933 h 2084"/>
                    <a:gd name="T38" fmla="*/ 81 w 1053"/>
                    <a:gd name="T39" fmla="*/ 818 h 2084"/>
                    <a:gd name="T40" fmla="*/ 237 w 1053"/>
                    <a:gd name="T41" fmla="*/ 776 h 2084"/>
                    <a:gd name="T42" fmla="*/ 432 w 1053"/>
                    <a:gd name="T43" fmla="*/ 763 h 2084"/>
                    <a:gd name="T44" fmla="*/ 525 w 1053"/>
                    <a:gd name="T45" fmla="*/ 384 h 2084"/>
                    <a:gd name="T46" fmla="*/ 663 w 1053"/>
                    <a:gd name="T47" fmla="*/ 390 h 2084"/>
                    <a:gd name="T48" fmla="*/ 744 w 1053"/>
                    <a:gd name="T49" fmla="*/ 419 h 2084"/>
                    <a:gd name="T50" fmla="*/ 781 w 1053"/>
                    <a:gd name="T51" fmla="*/ 454 h 2084"/>
                    <a:gd name="T52" fmla="*/ 759 w 1053"/>
                    <a:gd name="T53" fmla="*/ 546 h 2084"/>
                    <a:gd name="T54" fmla="*/ 647 w 1053"/>
                    <a:gd name="T55" fmla="*/ 629 h 2084"/>
                    <a:gd name="T56" fmla="*/ 541 w 1053"/>
                    <a:gd name="T57" fmla="*/ 628 h 2084"/>
                    <a:gd name="T58" fmla="*/ 461 w 1053"/>
                    <a:gd name="T59" fmla="*/ 628 h 2084"/>
                    <a:gd name="T60" fmla="*/ 344 w 1053"/>
                    <a:gd name="T61" fmla="*/ 606 h 2084"/>
                    <a:gd name="T62" fmla="*/ 256 w 1053"/>
                    <a:gd name="T63" fmla="*/ 472 h 2084"/>
                    <a:gd name="T64" fmla="*/ 285 w 1053"/>
                    <a:gd name="T65" fmla="*/ 435 h 2084"/>
                    <a:gd name="T66" fmla="*/ 365 w 1053"/>
                    <a:gd name="T67" fmla="*/ 393 h 2084"/>
                    <a:gd name="T68" fmla="*/ 485 w 1053"/>
                    <a:gd name="T69" fmla="*/ 384 h 2084"/>
                    <a:gd name="T70" fmla="*/ 617 w 1053"/>
                    <a:gd name="T71" fmla="*/ 10 h 2084"/>
                    <a:gd name="T72" fmla="*/ 738 w 1053"/>
                    <a:gd name="T73" fmla="*/ 71 h 2084"/>
                    <a:gd name="T74" fmla="*/ 803 w 1053"/>
                    <a:gd name="T75" fmla="*/ 160 h 2084"/>
                    <a:gd name="T76" fmla="*/ 828 w 1053"/>
                    <a:gd name="T77" fmla="*/ 247 h 2084"/>
                    <a:gd name="T78" fmla="*/ 850 w 1053"/>
                    <a:gd name="T79" fmla="*/ 362 h 2084"/>
                    <a:gd name="T80" fmla="*/ 792 w 1053"/>
                    <a:gd name="T81" fmla="*/ 321 h 2084"/>
                    <a:gd name="T82" fmla="*/ 712 w 1053"/>
                    <a:gd name="T83" fmla="*/ 271 h 2084"/>
                    <a:gd name="T84" fmla="*/ 596 w 1053"/>
                    <a:gd name="T85" fmla="*/ 260 h 2084"/>
                    <a:gd name="T86" fmla="*/ 507 w 1053"/>
                    <a:gd name="T87" fmla="*/ 259 h 2084"/>
                    <a:gd name="T88" fmla="*/ 392 w 1053"/>
                    <a:gd name="T89" fmla="*/ 264 h 2084"/>
                    <a:gd name="T90" fmla="*/ 294 w 1053"/>
                    <a:gd name="T91" fmla="*/ 289 h 2084"/>
                    <a:gd name="T92" fmla="*/ 236 w 1053"/>
                    <a:gd name="T93" fmla="*/ 354 h 2084"/>
                    <a:gd name="T94" fmla="*/ 221 w 1053"/>
                    <a:gd name="T95" fmla="*/ 279 h 2084"/>
                    <a:gd name="T96" fmla="*/ 232 w 1053"/>
                    <a:gd name="T97" fmla="*/ 206 h 2084"/>
                    <a:gd name="T98" fmla="*/ 281 w 1053"/>
                    <a:gd name="T99" fmla="*/ 114 h 2084"/>
                    <a:gd name="T100" fmla="*/ 377 w 1053"/>
                    <a:gd name="T101" fmla="*/ 34 h 2084"/>
                    <a:gd name="T102" fmla="*/ 532 w 1053"/>
                    <a:gd name="T103" fmla="*/ 0 h 20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53" h="2084">
                      <a:moveTo>
                        <a:pt x="545" y="762"/>
                      </a:moveTo>
                      <a:lnTo>
                        <a:pt x="582" y="762"/>
                      </a:lnTo>
                      <a:lnTo>
                        <a:pt x="622" y="763"/>
                      </a:lnTo>
                      <a:lnTo>
                        <a:pt x="663" y="766"/>
                      </a:lnTo>
                      <a:lnTo>
                        <a:pt x="709" y="768"/>
                      </a:lnTo>
                      <a:lnTo>
                        <a:pt x="759" y="772"/>
                      </a:lnTo>
                      <a:lnTo>
                        <a:pt x="816" y="776"/>
                      </a:lnTo>
                      <a:lnTo>
                        <a:pt x="880" y="779"/>
                      </a:lnTo>
                      <a:lnTo>
                        <a:pt x="913" y="786"/>
                      </a:lnTo>
                      <a:lnTo>
                        <a:pt x="943" y="798"/>
                      </a:lnTo>
                      <a:lnTo>
                        <a:pt x="972" y="818"/>
                      </a:lnTo>
                      <a:lnTo>
                        <a:pt x="995" y="842"/>
                      </a:lnTo>
                      <a:lnTo>
                        <a:pt x="1015" y="870"/>
                      </a:lnTo>
                      <a:lnTo>
                        <a:pt x="1028" y="900"/>
                      </a:lnTo>
                      <a:lnTo>
                        <a:pt x="1035" y="933"/>
                      </a:lnTo>
                      <a:lnTo>
                        <a:pt x="1041" y="1014"/>
                      </a:lnTo>
                      <a:lnTo>
                        <a:pt x="1046" y="1090"/>
                      </a:lnTo>
                      <a:lnTo>
                        <a:pt x="1050" y="1161"/>
                      </a:lnTo>
                      <a:lnTo>
                        <a:pt x="1052" y="1228"/>
                      </a:lnTo>
                      <a:lnTo>
                        <a:pt x="1053" y="1293"/>
                      </a:lnTo>
                      <a:lnTo>
                        <a:pt x="1053" y="1357"/>
                      </a:lnTo>
                      <a:lnTo>
                        <a:pt x="1052" y="1421"/>
                      </a:lnTo>
                      <a:lnTo>
                        <a:pt x="1050" y="1486"/>
                      </a:lnTo>
                      <a:lnTo>
                        <a:pt x="1046" y="1553"/>
                      </a:lnTo>
                      <a:lnTo>
                        <a:pt x="1042" y="1624"/>
                      </a:lnTo>
                      <a:lnTo>
                        <a:pt x="1036" y="1699"/>
                      </a:lnTo>
                      <a:lnTo>
                        <a:pt x="1029" y="1781"/>
                      </a:lnTo>
                      <a:lnTo>
                        <a:pt x="1023" y="1804"/>
                      </a:lnTo>
                      <a:lnTo>
                        <a:pt x="1011" y="1824"/>
                      </a:lnTo>
                      <a:lnTo>
                        <a:pt x="994" y="1841"/>
                      </a:lnTo>
                      <a:lnTo>
                        <a:pt x="973" y="1853"/>
                      </a:lnTo>
                      <a:lnTo>
                        <a:pt x="950" y="1858"/>
                      </a:lnTo>
                      <a:lnTo>
                        <a:pt x="938" y="1859"/>
                      </a:lnTo>
                      <a:lnTo>
                        <a:pt x="931" y="1860"/>
                      </a:lnTo>
                      <a:lnTo>
                        <a:pt x="928" y="1861"/>
                      </a:lnTo>
                      <a:lnTo>
                        <a:pt x="926" y="1862"/>
                      </a:lnTo>
                      <a:lnTo>
                        <a:pt x="924" y="1864"/>
                      </a:lnTo>
                      <a:lnTo>
                        <a:pt x="920" y="1865"/>
                      </a:lnTo>
                      <a:lnTo>
                        <a:pt x="911" y="1866"/>
                      </a:lnTo>
                      <a:lnTo>
                        <a:pt x="911" y="2014"/>
                      </a:lnTo>
                      <a:lnTo>
                        <a:pt x="907" y="2035"/>
                      </a:lnTo>
                      <a:lnTo>
                        <a:pt x="897" y="2055"/>
                      </a:lnTo>
                      <a:lnTo>
                        <a:pt x="882" y="2070"/>
                      </a:lnTo>
                      <a:lnTo>
                        <a:pt x="862" y="2080"/>
                      </a:lnTo>
                      <a:lnTo>
                        <a:pt x="840" y="2084"/>
                      </a:lnTo>
                      <a:lnTo>
                        <a:pt x="213" y="2084"/>
                      </a:lnTo>
                      <a:lnTo>
                        <a:pt x="190" y="2080"/>
                      </a:lnTo>
                      <a:lnTo>
                        <a:pt x="171" y="2070"/>
                      </a:lnTo>
                      <a:lnTo>
                        <a:pt x="156" y="2055"/>
                      </a:lnTo>
                      <a:lnTo>
                        <a:pt x="145" y="2035"/>
                      </a:lnTo>
                      <a:lnTo>
                        <a:pt x="142" y="2014"/>
                      </a:lnTo>
                      <a:lnTo>
                        <a:pt x="142" y="1866"/>
                      </a:lnTo>
                      <a:lnTo>
                        <a:pt x="133" y="1865"/>
                      </a:lnTo>
                      <a:lnTo>
                        <a:pt x="130" y="1864"/>
                      </a:lnTo>
                      <a:lnTo>
                        <a:pt x="127" y="1862"/>
                      </a:lnTo>
                      <a:lnTo>
                        <a:pt x="126" y="1861"/>
                      </a:lnTo>
                      <a:lnTo>
                        <a:pt x="122" y="1860"/>
                      </a:lnTo>
                      <a:lnTo>
                        <a:pt x="115" y="1859"/>
                      </a:lnTo>
                      <a:lnTo>
                        <a:pt x="102" y="1858"/>
                      </a:lnTo>
                      <a:lnTo>
                        <a:pt x="80" y="1853"/>
                      </a:lnTo>
                      <a:lnTo>
                        <a:pt x="59" y="1841"/>
                      </a:lnTo>
                      <a:lnTo>
                        <a:pt x="42" y="1824"/>
                      </a:lnTo>
                      <a:lnTo>
                        <a:pt x="30" y="1804"/>
                      </a:lnTo>
                      <a:lnTo>
                        <a:pt x="24" y="1781"/>
                      </a:lnTo>
                      <a:lnTo>
                        <a:pt x="17" y="1699"/>
                      </a:lnTo>
                      <a:lnTo>
                        <a:pt x="11" y="1624"/>
                      </a:lnTo>
                      <a:lnTo>
                        <a:pt x="6" y="1553"/>
                      </a:lnTo>
                      <a:lnTo>
                        <a:pt x="3" y="1486"/>
                      </a:lnTo>
                      <a:lnTo>
                        <a:pt x="1" y="1421"/>
                      </a:lnTo>
                      <a:lnTo>
                        <a:pt x="0" y="1357"/>
                      </a:lnTo>
                      <a:lnTo>
                        <a:pt x="0" y="1293"/>
                      </a:lnTo>
                      <a:lnTo>
                        <a:pt x="1" y="1228"/>
                      </a:lnTo>
                      <a:lnTo>
                        <a:pt x="4" y="1161"/>
                      </a:lnTo>
                      <a:lnTo>
                        <a:pt x="7" y="1090"/>
                      </a:lnTo>
                      <a:lnTo>
                        <a:pt x="12" y="1014"/>
                      </a:lnTo>
                      <a:lnTo>
                        <a:pt x="18" y="933"/>
                      </a:lnTo>
                      <a:lnTo>
                        <a:pt x="24" y="900"/>
                      </a:lnTo>
                      <a:lnTo>
                        <a:pt x="38" y="870"/>
                      </a:lnTo>
                      <a:lnTo>
                        <a:pt x="57" y="842"/>
                      </a:lnTo>
                      <a:lnTo>
                        <a:pt x="81" y="818"/>
                      </a:lnTo>
                      <a:lnTo>
                        <a:pt x="109" y="798"/>
                      </a:lnTo>
                      <a:lnTo>
                        <a:pt x="140" y="786"/>
                      </a:lnTo>
                      <a:lnTo>
                        <a:pt x="173" y="779"/>
                      </a:lnTo>
                      <a:lnTo>
                        <a:pt x="237" y="776"/>
                      </a:lnTo>
                      <a:lnTo>
                        <a:pt x="294" y="772"/>
                      </a:lnTo>
                      <a:lnTo>
                        <a:pt x="345" y="768"/>
                      </a:lnTo>
                      <a:lnTo>
                        <a:pt x="389" y="766"/>
                      </a:lnTo>
                      <a:lnTo>
                        <a:pt x="432" y="763"/>
                      </a:lnTo>
                      <a:lnTo>
                        <a:pt x="470" y="762"/>
                      </a:lnTo>
                      <a:lnTo>
                        <a:pt x="508" y="762"/>
                      </a:lnTo>
                      <a:lnTo>
                        <a:pt x="545" y="762"/>
                      </a:lnTo>
                      <a:close/>
                      <a:moveTo>
                        <a:pt x="525" y="384"/>
                      </a:moveTo>
                      <a:lnTo>
                        <a:pt x="565" y="384"/>
                      </a:lnTo>
                      <a:lnTo>
                        <a:pt x="601" y="385"/>
                      </a:lnTo>
                      <a:lnTo>
                        <a:pt x="635" y="387"/>
                      </a:lnTo>
                      <a:lnTo>
                        <a:pt x="663" y="390"/>
                      </a:lnTo>
                      <a:lnTo>
                        <a:pt x="684" y="393"/>
                      </a:lnTo>
                      <a:lnTo>
                        <a:pt x="707" y="399"/>
                      </a:lnTo>
                      <a:lnTo>
                        <a:pt x="727" y="408"/>
                      </a:lnTo>
                      <a:lnTo>
                        <a:pt x="744" y="419"/>
                      </a:lnTo>
                      <a:lnTo>
                        <a:pt x="757" y="429"/>
                      </a:lnTo>
                      <a:lnTo>
                        <a:pt x="768" y="439"/>
                      </a:lnTo>
                      <a:lnTo>
                        <a:pt x="776" y="448"/>
                      </a:lnTo>
                      <a:lnTo>
                        <a:pt x="781" y="454"/>
                      </a:lnTo>
                      <a:lnTo>
                        <a:pt x="784" y="456"/>
                      </a:lnTo>
                      <a:lnTo>
                        <a:pt x="793" y="472"/>
                      </a:lnTo>
                      <a:lnTo>
                        <a:pt x="779" y="511"/>
                      </a:lnTo>
                      <a:lnTo>
                        <a:pt x="759" y="546"/>
                      </a:lnTo>
                      <a:lnTo>
                        <a:pt x="735" y="577"/>
                      </a:lnTo>
                      <a:lnTo>
                        <a:pt x="706" y="606"/>
                      </a:lnTo>
                      <a:lnTo>
                        <a:pt x="675" y="629"/>
                      </a:lnTo>
                      <a:lnTo>
                        <a:pt x="647" y="629"/>
                      </a:lnTo>
                      <a:lnTo>
                        <a:pt x="618" y="629"/>
                      </a:lnTo>
                      <a:lnTo>
                        <a:pt x="589" y="628"/>
                      </a:lnTo>
                      <a:lnTo>
                        <a:pt x="564" y="628"/>
                      </a:lnTo>
                      <a:lnTo>
                        <a:pt x="541" y="628"/>
                      </a:lnTo>
                      <a:lnTo>
                        <a:pt x="525" y="628"/>
                      </a:lnTo>
                      <a:lnTo>
                        <a:pt x="508" y="628"/>
                      </a:lnTo>
                      <a:lnTo>
                        <a:pt x="486" y="628"/>
                      </a:lnTo>
                      <a:lnTo>
                        <a:pt x="461" y="628"/>
                      </a:lnTo>
                      <a:lnTo>
                        <a:pt x="432" y="629"/>
                      </a:lnTo>
                      <a:lnTo>
                        <a:pt x="403" y="629"/>
                      </a:lnTo>
                      <a:lnTo>
                        <a:pt x="375" y="629"/>
                      </a:lnTo>
                      <a:lnTo>
                        <a:pt x="344" y="606"/>
                      </a:lnTo>
                      <a:lnTo>
                        <a:pt x="315" y="577"/>
                      </a:lnTo>
                      <a:lnTo>
                        <a:pt x="290" y="546"/>
                      </a:lnTo>
                      <a:lnTo>
                        <a:pt x="271" y="511"/>
                      </a:lnTo>
                      <a:lnTo>
                        <a:pt x="256" y="472"/>
                      </a:lnTo>
                      <a:lnTo>
                        <a:pt x="266" y="456"/>
                      </a:lnTo>
                      <a:lnTo>
                        <a:pt x="269" y="454"/>
                      </a:lnTo>
                      <a:lnTo>
                        <a:pt x="276" y="445"/>
                      </a:lnTo>
                      <a:lnTo>
                        <a:pt x="285" y="435"/>
                      </a:lnTo>
                      <a:lnTo>
                        <a:pt x="300" y="422"/>
                      </a:lnTo>
                      <a:lnTo>
                        <a:pt x="318" y="412"/>
                      </a:lnTo>
                      <a:lnTo>
                        <a:pt x="340" y="401"/>
                      </a:lnTo>
                      <a:lnTo>
                        <a:pt x="365" y="393"/>
                      </a:lnTo>
                      <a:lnTo>
                        <a:pt x="387" y="390"/>
                      </a:lnTo>
                      <a:lnTo>
                        <a:pt x="415" y="387"/>
                      </a:lnTo>
                      <a:lnTo>
                        <a:pt x="449" y="385"/>
                      </a:lnTo>
                      <a:lnTo>
                        <a:pt x="485" y="384"/>
                      </a:lnTo>
                      <a:lnTo>
                        <a:pt x="525" y="384"/>
                      </a:lnTo>
                      <a:close/>
                      <a:moveTo>
                        <a:pt x="532" y="0"/>
                      </a:moveTo>
                      <a:lnTo>
                        <a:pt x="577" y="3"/>
                      </a:lnTo>
                      <a:lnTo>
                        <a:pt x="617" y="10"/>
                      </a:lnTo>
                      <a:lnTo>
                        <a:pt x="653" y="21"/>
                      </a:lnTo>
                      <a:lnTo>
                        <a:pt x="686" y="34"/>
                      </a:lnTo>
                      <a:lnTo>
                        <a:pt x="714" y="51"/>
                      </a:lnTo>
                      <a:lnTo>
                        <a:pt x="738" y="71"/>
                      </a:lnTo>
                      <a:lnTo>
                        <a:pt x="758" y="91"/>
                      </a:lnTo>
                      <a:lnTo>
                        <a:pt x="776" y="114"/>
                      </a:lnTo>
                      <a:lnTo>
                        <a:pt x="791" y="137"/>
                      </a:lnTo>
                      <a:lnTo>
                        <a:pt x="803" y="160"/>
                      </a:lnTo>
                      <a:lnTo>
                        <a:pt x="813" y="183"/>
                      </a:lnTo>
                      <a:lnTo>
                        <a:pt x="820" y="206"/>
                      </a:lnTo>
                      <a:lnTo>
                        <a:pt x="825" y="227"/>
                      </a:lnTo>
                      <a:lnTo>
                        <a:pt x="828" y="247"/>
                      </a:lnTo>
                      <a:lnTo>
                        <a:pt x="828" y="264"/>
                      </a:lnTo>
                      <a:lnTo>
                        <a:pt x="828" y="279"/>
                      </a:lnTo>
                      <a:lnTo>
                        <a:pt x="850" y="302"/>
                      </a:lnTo>
                      <a:lnTo>
                        <a:pt x="850" y="362"/>
                      </a:lnTo>
                      <a:lnTo>
                        <a:pt x="820" y="368"/>
                      </a:lnTo>
                      <a:lnTo>
                        <a:pt x="814" y="354"/>
                      </a:lnTo>
                      <a:lnTo>
                        <a:pt x="805" y="338"/>
                      </a:lnTo>
                      <a:lnTo>
                        <a:pt x="792" y="321"/>
                      </a:lnTo>
                      <a:lnTo>
                        <a:pt x="775" y="305"/>
                      </a:lnTo>
                      <a:lnTo>
                        <a:pt x="756" y="289"/>
                      </a:lnTo>
                      <a:lnTo>
                        <a:pt x="730" y="277"/>
                      </a:lnTo>
                      <a:lnTo>
                        <a:pt x="712" y="271"/>
                      </a:lnTo>
                      <a:lnTo>
                        <a:pt x="687" y="268"/>
                      </a:lnTo>
                      <a:lnTo>
                        <a:pt x="658" y="264"/>
                      </a:lnTo>
                      <a:lnTo>
                        <a:pt x="626" y="262"/>
                      </a:lnTo>
                      <a:lnTo>
                        <a:pt x="596" y="260"/>
                      </a:lnTo>
                      <a:lnTo>
                        <a:pt x="567" y="259"/>
                      </a:lnTo>
                      <a:lnTo>
                        <a:pt x="543" y="259"/>
                      </a:lnTo>
                      <a:lnTo>
                        <a:pt x="525" y="259"/>
                      </a:lnTo>
                      <a:lnTo>
                        <a:pt x="507" y="259"/>
                      </a:lnTo>
                      <a:lnTo>
                        <a:pt x="483" y="259"/>
                      </a:lnTo>
                      <a:lnTo>
                        <a:pt x="454" y="260"/>
                      </a:lnTo>
                      <a:lnTo>
                        <a:pt x="423" y="262"/>
                      </a:lnTo>
                      <a:lnTo>
                        <a:pt x="392" y="264"/>
                      </a:lnTo>
                      <a:lnTo>
                        <a:pt x="363" y="268"/>
                      </a:lnTo>
                      <a:lnTo>
                        <a:pt x="337" y="271"/>
                      </a:lnTo>
                      <a:lnTo>
                        <a:pt x="319" y="277"/>
                      </a:lnTo>
                      <a:lnTo>
                        <a:pt x="294" y="289"/>
                      </a:lnTo>
                      <a:lnTo>
                        <a:pt x="275" y="305"/>
                      </a:lnTo>
                      <a:lnTo>
                        <a:pt x="258" y="321"/>
                      </a:lnTo>
                      <a:lnTo>
                        <a:pt x="244" y="338"/>
                      </a:lnTo>
                      <a:lnTo>
                        <a:pt x="236" y="354"/>
                      </a:lnTo>
                      <a:lnTo>
                        <a:pt x="230" y="368"/>
                      </a:lnTo>
                      <a:lnTo>
                        <a:pt x="200" y="362"/>
                      </a:lnTo>
                      <a:lnTo>
                        <a:pt x="200" y="302"/>
                      </a:lnTo>
                      <a:lnTo>
                        <a:pt x="221" y="279"/>
                      </a:lnTo>
                      <a:lnTo>
                        <a:pt x="221" y="264"/>
                      </a:lnTo>
                      <a:lnTo>
                        <a:pt x="223" y="247"/>
                      </a:lnTo>
                      <a:lnTo>
                        <a:pt x="226" y="228"/>
                      </a:lnTo>
                      <a:lnTo>
                        <a:pt x="232" y="206"/>
                      </a:lnTo>
                      <a:lnTo>
                        <a:pt x="241" y="184"/>
                      </a:lnTo>
                      <a:lnTo>
                        <a:pt x="252" y="161"/>
                      </a:lnTo>
                      <a:lnTo>
                        <a:pt x="265" y="137"/>
                      </a:lnTo>
                      <a:lnTo>
                        <a:pt x="281" y="114"/>
                      </a:lnTo>
                      <a:lnTo>
                        <a:pt x="300" y="92"/>
                      </a:lnTo>
                      <a:lnTo>
                        <a:pt x="323" y="71"/>
                      </a:lnTo>
                      <a:lnTo>
                        <a:pt x="348" y="51"/>
                      </a:lnTo>
                      <a:lnTo>
                        <a:pt x="377" y="34"/>
                      </a:lnTo>
                      <a:lnTo>
                        <a:pt x="410" y="21"/>
                      </a:lnTo>
                      <a:lnTo>
                        <a:pt x="448" y="10"/>
                      </a:lnTo>
                      <a:lnTo>
                        <a:pt x="487" y="3"/>
                      </a:lnTo>
                      <a:lnTo>
                        <a:pt x="5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59"/>
                <p:cNvSpPr>
                  <a:spLocks noEditPoints="1"/>
                </p:cNvSpPr>
                <p:nvPr/>
              </p:nvSpPr>
              <p:spPr bwMode="auto">
                <a:xfrm>
                  <a:off x="2761" y="2834"/>
                  <a:ext cx="137" cy="343"/>
                </a:xfrm>
                <a:custGeom>
                  <a:avLst/>
                  <a:gdLst>
                    <a:gd name="T0" fmla="*/ 132 w 684"/>
                    <a:gd name="T1" fmla="*/ 907 h 1718"/>
                    <a:gd name="T2" fmla="*/ 151 w 684"/>
                    <a:gd name="T3" fmla="*/ 1352 h 1718"/>
                    <a:gd name="T4" fmla="*/ 346 w 684"/>
                    <a:gd name="T5" fmla="*/ 1438 h 1718"/>
                    <a:gd name="T6" fmla="*/ 537 w 684"/>
                    <a:gd name="T7" fmla="*/ 1346 h 1718"/>
                    <a:gd name="T8" fmla="*/ 546 w 684"/>
                    <a:gd name="T9" fmla="*/ 902 h 1718"/>
                    <a:gd name="T10" fmla="*/ 383 w 684"/>
                    <a:gd name="T11" fmla="*/ 756 h 1718"/>
                    <a:gd name="T12" fmla="*/ 516 w 684"/>
                    <a:gd name="T13" fmla="*/ 758 h 1718"/>
                    <a:gd name="T14" fmla="*/ 613 w 684"/>
                    <a:gd name="T15" fmla="*/ 763 h 1718"/>
                    <a:gd name="T16" fmla="*/ 665 w 684"/>
                    <a:gd name="T17" fmla="*/ 774 h 1718"/>
                    <a:gd name="T18" fmla="*/ 684 w 684"/>
                    <a:gd name="T19" fmla="*/ 793 h 1718"/>
                    <a:gd name="T20" fmla="*/ 684 w 684"/>
                    <a:gd name="T21" fmla="*/ 855 h 1718"/>
                    <a:gd name="T22" fmla="*/ 683 w 684"/>
                    <a:gd name="T23" fmla="*/ 1007 h 1718"/>
                    <a:gd name="T24" fmla="*/ 680 w 684"/>
                    <a:gd name="T25" fmla="*/ 1196 h 1718"/>
                    <a:gd name="T26" fmla="*/ 678 w 684"/>
                    <a:gd name="T27" fmla="*/ 1370 h 1718"/>
                    <a:gd name="T28" fmla="*/ 672 w 684"/>
                    <a:gd name="T29" fmla="*/ 1545 h 1718"/>
                    <a:gd name="T30" fmla="*/ 656 w 684"/>
                    <a:gd name="T31" fmla="*/ 1676 h 1718"/>
                    <a:gd name="T32" fmla="*/ 624 w 684"/>
                    <a:gd name="T33" fmla="*/ 1704 h 1718"/>
                    <a:gd name="T34" fmla="*/ 520 w 684"/>
                    <a:gd name="T35" fmla="*/ 1711 h 1718"/>
                    <a:gd name="T36" fmla="*/ 399 w 684"/>
                    <a:gd name="T37" fmla="*/ 1716 h 1718"/>
                    <a:gd name="T38" fmla="*/ 342 w 684"/>
                    <a:gd name="T39" fmla="*/ 1718 h 1718"/>
                    <a:gd name="T40" fmla="*/ 285 w 684"/>
                    <a:gd name="T41" fmla="*/ 1716 h 1718"/>
                    <a:gd name="T42" fmla="*/ 164 w 684"/>
                    <a:gd name="T43" fmla="*/ 1711 h 1718"/>
                    <a:gd name="T44" fmla="*/ 60 w 684"/>
                    <a:gd name="T45" fmla="*/ 1704 h 1718"/>
                    <a:gd name="T46" fmla="*/ 28 w 684"/>
                    <a:gd name="T47" fmla="*/ 1676 h 1718"/>
                    <a:gd name="T48" fmla="*/ 12 w 684"/>
                    <a:gd name="T49" fmla="*/ 1545 h 1718"/>
                    <a:gd name="T50" fmla="*/ 6 w 684"/>
                    <a:gd name="T51" fmla="*/ 1370 h 1718"/>
                    <a:gd name="T52" fmla="*/ 3 w 684"/>
                    <a:gd name="T53" fmla="*/ 1196 h 1718"/>
                    <a:gd name="T54" fmla="*/ 1 w 684"/>
                    <a:gd name="T55" fmla="*/ 1007 h 1718"/>
                    <a:gd name="T56" fmla="*/ 0 w 684"/>
                    <a:gd name="T57" fmla="*/ 855 h 1718"/>
                    <a:gd name="T58" fmla="*/ 0 w 684"/>
                    <a:gd name="T59" fmla="*/ 793 h 1718"/>
                    <a:gd name="T60" fmla="*/ 19 w 684"/>
                    <a:gd name="T61" fmla="*/ 774 h 1718"/>
                    <a:gd name="T62" fmla="*/ 71 w 684"/>
                    <a:gd name="T63" fmla="*/ 763 h 1718"/>
                    <a:gd name="T64" fmla="*/ 168 w 684"/>
                    <a:gd name="T65" fmla="*/ 758 h 1718"/>
                    <a:gd name="T66" fmla="*/ 301 w 684"/>
                    <a:gd name="T67" fmla="*/ 756 h 1718"/>
                    <a:gd name="T68" fmla="*/ 335 w 684"/>
                    <a:gd name="T69" fmla="*/ 0 h 1718"/>
                    <a:gd name="T70" fmla="*/ 359 w 684"/>
                    <a:gd name="T71" fmla="*/ 0 h 1718"/>
                    <a:gd name="T72" fmla="*/ 441 w 684"/>
                    <a:gd name="T73" fmla="*/ 2 h 1718"/>
                    <a:gd name="T74" fmla="*/ 532 w 684"/>
                    <a:gd name="T75" fmla="*/ 29 h 1718"/>
                    <a:gd name="T76" fmla="*/ 573 w 684"/>
                    <a:gd name="T77" fmla="*/ 89 h 1718"/>
                    <a:gd name="T78" fmla="*/ 562 w 684"/>
                    <a:gd name="T79" fmla="*/ 137 h 1718"/>
                    <a:gd name="T80" fmla="*/ 483 w 684"/>
                    <a:gd name="T81" fmla="*/ 162 h 1718"/>
                    <a:gd name="T82" fmla="*/ 416 w 684"/>
                    <a:gd name="T83" fmla="*/ 147 h 1718"/>
                    <a:gd name="T84" fmla="*/ 342 w 684"/>
                    <a:gd name="T85" fmla="*/ 123 h 1718"/>
                    <a:gd name="T86" fmla="*/ 268 w 684"/>
                    <a:gd name="T87" fmla="*/ 147 h 1718"/>
                    <a:gd name="T88" fmla="*/ 200 w 684"/>
                    <a:gd name="T89" fmla="*/ 162 h 1718"/>
                    <a:gd name="T90" fmla="*/ 122 w 684"/>
                    <a:gd name="T91" fmla="*/ 137 h 1718"/>
                    <a:gd name="T92" fmla="*/ 111 w 684"/>
                    <a:gd name="T93" fmla="*/ 89 h 1718"/>
                    <a:gd name="T94" fmla="*/ 152 w 684"/>
                    <a:gd name="T95" fmla="*/ 29 h 1718"/>
                    <a:gd name="T96" fmla="*/ 243 w 684"/>
                    <a:gd name="T97" fmla="*/ 2 h 1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84" h="1718">
                      <a:moveTo>
                        <a:pt x="141" y="901"/>
                      </a:moveTo>
                      <a:lnTo>
                        <a:pt x="138" y="902"/>
                      </a:lnTo>
                      <a:lnTo>
                        <a:pt x="134" y="904"/>
                      </a:lnTo>
                      <a:lnTo>
                        <a:pt x="132" y="907"/>
                      </a:lnTo>
                      <a:lnTo>
                        <a:pt x="132" y="910"/>
                      </a:lnTo>
                      <a:lnTo>
                        <a:pt x="147" y="1346"/>
                      </a:lnTo>
                      <a:lnTo>
                        <a:pt x="148" y="1349"/>
                      </a:lnTo>
                      <a:lnTo>
                        <a:pt x="151" y="1352"/>
                      </a:lnTo>
                      <a:lnTo>
                        <a:pt x="153" y="1354"/>
                      </a:lnTo>
                      <a:lnTo>
                        <a:pt x="338" y="1438"/>
                      </a:lnTo>
                      <a:lnTo>
                        <a:pt x="342" y="1439"/>
                      </a:lnTo>
                      <a:lnTo>
                        <a:pt x="346" y="1438"/>
                      </a:lnTo>
                      <a:lnTo>
                        <a:pt x="531" y="1354"/>
                      </a:lnTo>
                      <a:lnTo>
                        <a:pt x="533" y="1352"/>
                      </a:lnTo>
                      <a:lnTo>
                        <a:pt x="535" y="1349"/>
                      </a:lnTo>
                      <a:lnTo>
                        <a:pt x="537" y="1346"/>
                      </a:lnTo>
                      <a:lnTo>
                        <a:pt x="552" y="910"/>
                      </a:lnTo>
                      <a:lnTo>
                        <a:pt x="552" y="907"/>
                      </a:lnTo>
                      <a:lnTo>
                        <a:pt x="550" y="904"/>
                      </a:lnTo>
                      <a:lnTo>
                        <a:pt x="546" y="902"/>
                      </a:lnTo>
                      <a:lnTo>
                        <a:pt x="543" y="901"/>
                      </a:lnTo>
                      <a:lnTo>
                        <a:pt x="141" y="901"/>
                      </a:lnTo>
                      <a:close/>
                      <a:moveTo>
                        <a:pt x="342" y="756"/>
                      </a:moveTo>
                      <a:lnTo>
                        <a:pt x="383" y="756"/>
                      </a:lnTo>
                      <a:lnTo>
                        <a:pt x="422" y="756"/>
                      </a:lnTo>
                      <a:lnTo>
                        <a:pt x="458" y="757"/>
                      </a:lnTo>
                      <a:lnTo>
                        <a:pt x="489" y="757"/>
                      </a:lnTo>
                      <a:lnTo>
                        <a:pt x="516" y="758"/>
                      </a:lnTo>
                      <a:lnTo>
                        <a:pt x="535" y="758"/>
                      </a:lnTo>
                      <a:lnTo>
                        <a:pt x="563" y="760"/>
                      </a:lnTo>
                      <a:lnTo>
                        <a:pt x="590" y="762"/>
                      </a:lnTo>
                      <a:lnTo>
                        <a:pt x="613" y="763"/>
                      </a:lnTo>
                      <a:lnTo>
                        <a:pt x="632" y="764"/>
                      </a:lnTo>
                      <a:lnTo>
                        <a:pt x="647" y="765"/>
                      </a:lnTo>
                      <a:lnTo>
                        <a:pt x="656" y="769"/>
                      </a:lnTo>
                      <a:lnTo>
                        <a:pt x="665" y="774"/>
                      </a:lnTo>
                      <a:lnTo>
                        <a:pt x="672" y="780"/>
                      </a:lnTo>
                      <a:lnTo>
                        <a:pt x="679" y="786"/>
                      </a:lnTo>
                      <a:lnTo>
                        <a:pt x="683" y="791"/>
                      </a:lnTo>
                      <a:lnTo>
                        <a:pt x="684" y="793"/>
                      </a:lnTo>
                      <a:lnTo>
                        <a:pt x="684" y="797"/>
                      </a:lnTo>
                      <a:lnTo>
                        <a:pt x="684" y="810"/>
                      </a:lnTo>
                      <a:lnTo>
                        <a:pt x="684" y="829"/>
                      </a:lnTo>
                      <a:lnTo>
                        <a:pt x="684" y="855"/>
                      </a:lnTo>
                      <a:lnTo>
                        <a:pt x="684" y="886"/>
                      </a:lnTo>
                      <a:lnTo>
                        <a:pt x="683" y="923"/>
                      </a:lnTo>
                      <a:lnTo>
                        <a:pt x="683" y="964"/>
                      </a:lnTo>
                      <a:lnTo>
                        <a:pt x="683" y="1007"/>
                      </a:lnTo>
                      <a:lnTo>
                        <a:pt x="682" y="1052"/>
                      </a:lnTo>
                      <a:lnTo>
                        <a:pt x="682" y="1100"/>
                      </a:lnTo>
                      <a:lnTo>
                        <a:pt x="680" y="1147"/>
                      </a:lnTo>
                      <a:lnTo>
                        <a:pt x="680" y="1196"/>
                      </a:lnTo>
                      <a:lnTo>
                        <a:pt x="679" y="1243"/>
                      </a:lnTo>
                      <a:lnTo>
                        <a:pt x="679" y="1288"/>
                      </a:lnTo>
                      <a:lnTo>
                        <a:pt x="678" y="1331"/>
                      </a:lnTo>
                      <a:lnTo>
                        <a:pt x="678" y="1370"/>
                      </a:lnTo>
                      <a:lnTo>
                        <a:pt x="677" y="1405"/>
                      </a:lnTo>
                      <a:lnTo>
                        <a:pt x="677" y="1435"/>
                      </a:lnTo>
                      <a:lnTo>
                        <a:pt x="674" y="1494"/>
                      </a:lnTo>
                      <a:lnTo>
                        <a:pt x="672" y="1545"/>
                      </a:lnTo>
                      <a:lnTo>
                        <a:pt x="670" y="1589"/>
                      </a:lnTo>
                      <a:lnTo>
                        <a:pt x="665" y="1625"/>
                      </a:lnTo>
                      <a:lnTo>
                        <a:pt x="661" y="1654"/>
                      </a:lnTo>
                      <a:lnTo>
                        <a:pt x="656" y="1676"/>
                      </a:lnTo>
                      <a:lnTo>
                        <a:pt x="650" y="1690"/>
                      </a:lnTo>
                      <a:lnTo>
                        <a:pt x="645" y="1699"/>
                      </a:lnTo>
                      <a:lnTo>
                        <a:pt x="638" y="1701"/>
                      </a:lnTo>
                      <a:lnTo>
                        <a:pt x="624" y="1704"/>
                      </a:lnTo>
                      <a:lnTo>
                        <a:pt x="603" y="1705"/>
                      </a:lnTo>
                      <a:lnTo>
                        <a:pt x="578" y="1707"/>
                      </a:lnTo>
                      <a:lnTo>
                        <a:pt x="550" y="1710"/>
                      </a:lnTo>
                      <a:lnTo>
                        <a:pt x="520" y="1711"/>
                      </a:lnTo>
                      <a:lnTo>
                        <a:pt x="487" y="1712"/>
                      </a:lnTo>
                      <a:lnTo>
                        <a:pt x="457" y="1713"/>
                      </a:lnTo>
                      <a:lnTo>
                        <a:pt x="427" y="1714"/>
                      </a:lnTo>
                      <a:lnTo>
                        <a:pt x="399" y="1716"/>
                      </a:lnTo>
                      <a:lnTo>
                        <a:pt x="376" y="1717"/>
                      </a:lnTo>
                      <a:lnTo>
                        <a:pt x="358" y="1717"/>
                      </a:lnTo>
                      <a:lnTo>
                        <a:pt x="346" y="1718"/>
                      </a:lnTo>
                      <a:lnTo>
                        <a:pt x="342" y="1718"/>
                      </a:lnTo>
                      <a:lnTo>
                        <a:pt x="337" y="1718"/>
                      </a:lnTo>
                      <a:lnTo>
                        <a:pt x="326" y="1717"/>
                      </a:lnTo>
                      <a:lnTo>
                        <a:pt x="308" y="1717"/>
                      </a:lnTo>
                      <a:lnTo>
                        <a:pt x="285" y="1716"/>
                      </a:lnTo>
                      <a:lnTo>
                        <a:pt x="257" y="1714"/>
                      </a:lnTo>
                      <a:lnTo>
                        <a:pt x="227" y="1713"/>
                      </a:lnTo>
                      <a:lnTo>
                        <a:pt x="196" y="1712"/>
                      </a:lnTo>
                      <a:lnTo>
                        <a:pt x="164" y="1711"/>
                      </a:lnTo>
                      <a:lnTo>
                        <a:pt x="134" y="1710"/>
                      </a:lnTo>
                      <a:lnTo>
                        <a:pt x="106" y="1707"/>
                      </a:lnTo>
                      <a:lnTo>
                        <a:pt x="81" y="1705"/>
                      </a:lnTo>
                      <a:lnTo>
                        <a:pt x="60" y="1704"/>
                      </a:lnTo>
                      <a:lnTo>
                        <a:pt x="46" y="1701"/>
                      </a:lnTo>
                      <a:lnTo>
                        <a:pt x="38" y="1699"/>
                      </a:lnTo>
                      <a:lnTo>
                        <a:pt x="34" y="1690"/>
                      </a:lnTo>
                      <a:lnTo>
                        <a:pt x="28" y="1676"/>
                      </a:lnTo>
                      <a:lnTo>
                        <a:pt x="23" y="1654"/>
                      </a:lnTo>
                      <a:lnTo>
                        <a:pt x="19" y="1625"/>
                      </a:lnTo>
                      <a:lnTo>
                        <a:pt x="14" y="1589"/>
                      </a:lnTo>
                      <a:lnTo>
                        <a:pt x="12" y="1545"/>
                      </a:lnTo>
                      <a:lnTo>
                        <a:pt x="9" y="1494"/>
                      </a:lnTo>
                      <a:lnTo>
                        <a:pt x="7" y="1435"/>
                      </a:lnTo>
                      <a:lnTo>
                        <a:pt x="7" y="1405"/>
                      </a:lnTo>
                      <a:lnTo>
                        <a:pt x="6" y="1370"/>
                      </a:lnTo>
                      <a:lnTo>
                        <a:pt x="6" y="1331"/>
                      </a:lnTo>
                      <a:lnTo>
                        <a:pt x="5" y="1288"/>
                      </a:lnTo>
                      <a:lnTo>
                        <a:pt x="5" y="1243"/>
                      </a:lnTo>
                      <a:lnTo>
                        <a:pt x="3" y="1196"/>
                      </a:lnTo>
                      <a:lnTo>
                        <a:pt x="3" y="1147"/>
                      </a:lnTo>
                      <a:lnTo>
                        <a:pt x="2" y="1100"/>
                      </a:lnTo>
                      <a:lnTo>
                        <a:pt x="2" y="1052"/>
                      </a:lnTo>
                      <a:lnTo>
                        <a:pt x="1" y="1007"/>
                      </a:lnTo>
                      <a:lnTo>
                        <a:pt x="1" y="964"/>
                      </a:lnTo>
                      <a:lnTo>
                        <a:pt x="1" y="923"/>
                      </a:lnTo>
                      <a:lnTo>
                        <a:pt x="0" y="886"/>
                      </a:lnTo>
                      <a:lnTo>
                        <a:pt x="0" y="855"/>
                      </a:lnTo>
                      <a:lnTo>
                        <a:pt x="0" y="829"/>
                      </a:lnTo>
                      <a:lnTo>
                        <a:pt x="0" y="810"/>
                      </a:lnTo>
                      <a:lnTo>
                        <a:pt x="0" y="797"/>
                      </a:lnTo>
                      <a:lnTo>
                        <a:pt x="0" y="793"/>
                      </a:lnTo>
                      <a:lnTo>
                        <a:pt x="1" y="791"/>
                      </a:lnTo>
                      <a:lnTo>
                        <a:pt x="5" y="786"/>
                      </a:lnTo>
                      <a:lnTo>
                        <a:pt x="12" y="780"/>
                      </a:lnTo>
                      <a:lnTo>
                        <a:pt x="19" y="774"/>
                      </a:lnTo>
                      <a:lnTo>
                        <a:pt x="26" y="769"/>
                      </a:lnTo>
                      <a:lnTo>
                        <a:pt x="37" y="765"/>
                      </a:lnTo>
                      <a:lnTo>
                        <a:pt x="52" y="764"/>
                      </a:lnTo>
                      <a:lnTo>
                        <a:pt x="71" y="763"/>
                      </a:lnTo>
                      <a:lnTo>
                        <a:pt x="94" y="762"/>
                      </a:lnTo>
                      <a:lnTo>
                        <a:pt x="121" y="760"/>
                      </a:lnTo>
                      <a:lnTo>
                        <a:pt x="148" y="758"/>
                      </a:lnTo>
                      <a:lnTo>
                        <a:pt x="168" y="758"/>
                      </a:lnTo>
                      <a:lnTo>
                        <a:pt x="194" y="757"/>
                      </a:lnTo>
                      <a:lnTo>
                        <a:pt x="226" y="757"/>
                      </a:lnTo>
                      <a:lnTo>
                        <a:pt x="262" y="756"/>
                      </a:lnTo>
                      <a:lnTo>
                        <a:pt x="301" y="756"/>
                      </a:lnTo>
                      <a:lnTo>
                        <a:pt x="342" y="756"/>
                      </a:lnTo>
                      <a:close/>
                      <a:moveTo>
                        <a:pt x="309" y="0"/>
                      </a:moveTo>
                      <a:lnTo>
                        <a:pt x="325" y="0"/>
                      </a:lnTo>
                      <a:lnTo>
                        <a:pt x="335" y="0"/>
                      </a:lnTo>
                      <a:lnTo>
                        <a:pt x="339" y="0"/>
                      </a:lnTo>
                      <a:lnTo>
                        <a:pt x="346" y="0"/>
                      </a:lnTo>
                      <a:lnTo>
                        <a:pt x="349" y="0"/>
                      </a:lnTo>
                      <a:lnTo>
                        <a:pt x="359" y="0"/>
                      </a:lnTo>
                      <a:lnTo>
                        <a:pt x="375" y="0"/>
                      </a:lnTo>
                      <a:lnTo>
                        <a:pt x="394" y="0"/>
                      </a:lnTo>
                      <a:lnTo>
                        <a:pt x="417" y="1"/>
                      </a:lnTo>
                      <a:lnTo>
                        <a:pt x="441" y="2"/>
                      </a:lnTo>
                      <a:lnTo>
                        <a:pt x="465" y="6"/>
                      </a:lnTo>
                      <a:lnTo>
                        <a:pt x="489" y="11"/>
                      </a:lnTo>
                      <a:lnTo>
                        <a:pt x="511" y="18"/>
                      </a:lnTo>
                      <a:lnTo>
                        <a:pt x="532" y="29"/>
                      </a:lnTo>
                      <a:lnTo>
                        <a:pt x="549" y="42"/>
                      </a:lnTo>
                      <a:lnTo>
                        <a:pt x="560" y="57"/>
                      </a:lnTo>
                      <a:lnTo>
                        <a:pt x="568" y="74"/>
                      </a:lnTo>
                      <a:lnTo>
                        <a:pt x="573" y="89"/>
                      </a:lnTo>
                      <a:lnTo>
                        <a:pt x="574" y="105"/>
                      </a:lnTo>
                      <a:lnTo>
                        <a:pt x="573" y="117"/>
                      </a:lnTo>
                      <a:lnTo>
                        <a:pt x="570" y="127"/>
                      </a:lnTo>
                      <a:lnTo>
                        <a:pt x="562" y="137"/>
                      </a:lnTo>
                      <a:lnTo>
                        <a:pt x="547" y="146"/>
                      </a:lnTo>
                      <a:lnTo>
                        <a:pt x="529" y="152"/>
                      </a:lnTo>
                      <a:lnTo>
                        <a:pt x="508" y="158"/>
                      </a:lnTo>
                      <a:lnTo>
                        <a:pt x="483" y="162"/>
                      </a:lnTo>
                      <a:lnTo>
                        <a:pt x="459" y="163"/>
                      </a:lnTo>
                      <a:lnTo>
                        <a:pt x="445" y="161"/>
                      </a:lnTo>
                      <a:lnTo>
                        <a:pt x="430" y="155"/>
                      </a:lnTo>
                      <a:lnTo>
                        <a:pt x="416" y="147"/>
                      </a:lnTo>
                      <a:lnTo>
                        <a:pt x="401" y="139"/>
                      </a:lnTo>
                      <a:lnTo>
                        <a:pt x="384" y="131"/>
                      </a:lnTo>
                      <a:lnTo>
                        <a:pt x="365" y="125"/>
                      </a:lnTo>
                      <a:lnTo>
                        <a:pt x="342" y="123"/>
                      </a:lnTo>
                      <a:lnTo>
                        <a:pt x="319" y="125"/>
                      </a:lnTo>
                      <a:lnTo>
                        <a:pt x="300" y="131"/>
                      </a:lnTo>
                      <a:lnTo>
                        <a:pt x="283" y="139"/>
                      </a:lnTo>
                      <a:lnTo>
                        <a:pt x="268" y="147"/>
                      </a:lnTo>
                      <a:lnTo>
                        <a:pt x="254" y="155"/>
                      </a:lnTo>
                      <a:lnTo>
                        <a:pt x="239" y="161"/>
                      </a:lnTo>
                      <a:lnTo>
                        <a:pt x="225" y="163"/>
                      </a:lnTo>
                      <a:lnTo>
                        <a:pt x="200" y="162"/>
                      </a:lnTo>
                      <a:lnTo>
                        <a:pt x="176" y="158"/>
                      </a:lnTo>
                      <a:lnTo>
                        <a:pt x="154" y="152"/>
                      </a:lnTo>
                      <a:lnTo>
                        <a:pt x="136" y="146"/>
                      </a:lnTo>
                      <a:lnTo>
                        <a:pt x="122" y="137"/>
                      </a:lnTo>
                      <a:lnTo>
                        <a:pt x="113" y="127"/>
                      </a:lnTo>
                      <a:lnTo>
                        <a:pt x="111" y="117"/>
                      </a:lnTo>
                      <a:lnTo>
                        <a:pt x="110" y="105"/>
                      </a:lnTo>
                      <a:lnTo>
                        <a:pt x="111" y="89"/>
                      </a:lnTo>
                      <a:lnTo>
                        <a:pt x="116" y="74"/>
                      </a:lnTo>
                      <a:lnTo>
                        <a:pt x="124" y="57"/>
                      </a:lnTo>
                      <a:lnTo>
                        <a:pt x="135" y="42"/>
                      </a:lnTo>
                      <a:lnTo>
                        <a:pt x="152" y="29"/>
                      </a:lnTo>
                      <a:lnTo>
                        <a:pt x="173" y="18"/>
                      </a:lnTo>
                      <a:lnTo>
                        <a:pt x="194" y="11"/>
                      </a:lnTo>
                      <a:lnTo>
                        <a:pt x="219" y="6"/>
                      </a:lnTo>
                      <a:lnTo>
                        <a:pt x="243" y="2"/>
                      </a:lnTo>
                      <a:lnTo>
                        <a:pt x="268" y="1"/>
                      </a:lnTo>
                      <a:lnTo>
                        <a:pt x="290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FABE3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8" name="Group 4"/>
              <p:cNvGrpSpPr>
                <a:grpSpLocks noChangeAspect="1"/>
              </p:cNvGrpSpPr>
              <p:nvPr/>
            </p:nvGrpSpPr>
            <p:grpSpPr bwMode="auto">
              <a:xfrm>
                <a:off x="1352467" y="3938931"/>
                <a:ext cx="139765" cy="403977"/>
                <a:chOff x="1564" y="783"/>
                <a:chExt cx="219" cy="633"/>
              </a:xfrm>
            </p:grpSpPr>
            <p:sp useBgFill="1">
              <p:nvSpPr>
                <p:cNvPr id="49" name="Freeform 6"/>
                <p:cNvSpPr>
                  <a:spLocks/>
                </p:cNvSpPr>
                <p:nvPr/>
              </p:nvSpPr>
              <p:spPr bwMode="auto">
                <a:xfrm>
                  <a:off x="1564" y="783"/>
                  <a:ext cx="219" cy="633"/>
                </a:xfrm>
                <a:custGeom>
                  <a:avLst/>
                  <a:gdLst>
                    <a:gd name="T0" fmla="*/ 384 w 1094"/>
                    <a:gd name="T1" fmla="*/ 0 h 3165"/>
                    <a:gd name="T2" fmla="*/ 454 w 1094"/>
                    <a:gd name="T3" fmla="*/ 12 h 3165"/>
                    <a:gd name="T4" fmla="*/ 512 w 1094"/>
                    <a:gd name="T5" fmla="*/ 47 h 3165"/>
                    <a:gd name="T6" fmla="*/ 556 w 1094"/>
                    <a:gd name="T7" fmla="*/ 99 h 3165"/>
                    <a:gd name="T8" fmla="*/ 580 w 1094"/>
                    <a:gd name="T9" fmla="*/ 163 h 3165"/>
                    <a:gd name="T10" fmla="*/ 584 w 1094"/>
                    <a:gd name="T11" fmla="*/ 404 h 3165"/>
                    <a:gd name="T12" fmla="*/ 572 w 1094"/>
                    <a:gd name="T13" fmla="*/ 471 h 3165"/>
                    <a:gd name="T14" fmla="*/ 539 w 1094"/>
                    <a:gd name="T15" fmla="*/ 529 h 3165"/>
                    <a:gd name="T16" fmla="*/ 563 w 1094"/>
                    <a:gd name="T17" fmla="*/ 917 h 3165"/>
                    <a:gd name="T18" fmla="*/ 625 w 1094"/>
                    <a:gd name="T19" fmla="*/ 878 h 3165"/>
                    <a:gd name="T20" fmla="*/ 700 w 1094"/>
                    <a:gd name="T21" fmla="*/ 863 h 3165"/>
                    <a:gd name="T22" fmla="*/ 806 w 1094"/>
                    <a:gd name="T23" fmla="*/ 867 h 3165"/>
                    <a:gd name="T24" fmla="*/ 870 w 1094"/>
                    <a:gd name="T25" fmla="*/ 891 h 3165"/>
                    <a:gd name="T26" fmla="*/ 922 w 1094"/>
                    <a:gd name="T27" fmla="*/ 934 h 3165"/>
                    <a:gd name="T28" fmla="*/ 957 w 1094"/>
                    <a:gd name="T29" fmla="*/ 994 h 3165"/>
                    <a:gd name="T30" fmla="*/ 969 w 1094"/>
                    <a:gd name="T31" fmla="*/ 1062 h 3165"/>
                    <a:gd name="T32" fmla="*/ 1000 w 1094"/>
                    <a:gd name="T33" fmla="*/ 1198 h 3165"/>
                    <a:gd name="T34" fmla="*/ 1049 w 1094"/>
                    <a:gd name="T35" fmla="*/ 1241 h 3165"/>
                    <a:gd name="T36" fmla="*/ 1082 w 1094"/>
                    <a:gd name="T37" fmla="*/ 1299 h 3165"/>
                    <a:gd name="T38" fmla="*/ 1094 w 1094"/>
                    <a:gd name="T39" fmla="*/ 1368 h 3165"/>
                    <a:gd name="T40" fmla="*/ 1091 w 1094"/>
                    <a:gd name="T41" fmla="*/ 3001 h 3165"/>
                    <a:gd name="T42" fmla="*/ 1067 w 1094"/>
                    <a:gd name="T43" fmla="*/ 3066 h 3165"/>
                    <a:gd name="T44" fmla="*/ 1023 w 1094"/>
                    <a:gd name="T45" fmla="*/ 3118 h 3165"/>
                    <a:gd name="T46" fmla="*/ 965 w 1094"/>
                    <a:gd name="T47" fmla="*/ 3152 h 3165"/>
                    <a:gd name="T48" fmla="*/ 894 w 1094"/>
                    <a:gd name="T49" fmla="*/ 3165 h 3165"/>
                    <a:gd name="T50" fmla="*/ 256 w 1094"/>
                    <a:gd name="T51" fmla="*/ 3161 h 3165"/>
                    <a:gd name="T52" fmla="*/ 192 w 1094"/>
                    <a:gd name="T53" fmla="*/ 3137 h 3165"/>
                    <a:gd name="T54" fmla="*/ 140 w 1094"/>
                    <a:gd name="T55" fmla="*/ 3094 h 3165"/>
                    <a:gd name="T56" fmla="*/ 105 w 1094"/>
                    <a:gd name="T57" fmla="*/ 3035 h 3165"/>
                    <a:gd name="T58" fmla="*/ 93 w 1094"/>
                    <a:gd name="T59" fmla="*/ 2966 h 3165"/>
                    <a:gd name="T60" fmla="*/ 66 w 1094"/>
                    <a:gd name="T61" fmla="*/ 2356 h 3165"/>
                    <a:gd name="T62" fmla="*/ 25 w 1094"/>
                    <a:gd name="T63" fmla="*/ 2304 h 3165"/>
                    <a:gd name="T64" fmla="*/ 2 w 1094"/>
                    <a:gd name="T65" fmla="*/ 2241 h 3165"/>
                    <a:gd name="T66" fmla="*/ 0 w 1094"/>
                    <a:gd name="T67" fmla="*/ 1368 h 3165"/>
                    <a:gd name="T68" fmla="*/ 12 w 1094"/>
                    <a:gd name="T69" fmla="*/ 1299 h 3165"/>
                    <a:gd name="T70" fmla="*/ 46 w 1094"/>
                    <a:gd name="T71" fmla="*/ 1240 h 3165"/>
                    <a:gd name="T72" fmla="*/ 96 w 1094"/>
                    <a:gd name="T73" fmla="*/ 1197 h 3165"/>
                    <a:gd name="T74" fmla="*/ 159 w 1094"/>
                    <a:gd name="T75" fmla="*/ 1173 h 3165"/>
                    <a:gd name="T76" fmla="*/ 141 w 1094"/>
                    <a:gd name="T77" fmla="*/ 501 h 3165"/>
                    <a:gd name="T78" fmla="*/ 118 w 1094"/>
                    <a:gd name="T79" fmla="*/ 439 h 3165"/>
                    <a:gd name="T80" fmla="*/ 115 w 1094"/>
                    <a:gd name="T81" fmla="*/ 199 h 3165"/>
                    <a:gd name="T82" fmla="*/ 128 w 1094"/>
                    <a:gd name="T83" fmla="*/ 130 h 3165"/>
                    <a:gd name="T84" fmla="*/ 162 w 1094"/>
                    <a:gd name="T85" fmla="*/ 71 h 3165"/>
                    <a:gd name="T86" fmla="*/ 214 w 1094"/>
                    <a:gd name="T87" fmla="*/ 28 h 3165"/>
                    <a:gd name="T88" fmla="*/ 279 w 1094"/>
                    <a:gd name="T89" fmla="*/ 3 h 3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94" h="3165">
                      <a:moveTo>
                        <a:pt x="314" y="0"/>
                      </a:moveTo>
                      <a:lnTo>
                        <a:pt x="384" y="0"/>
                      </a:lnTo>
                      <a:lnTo>
                        <a:pt x="420" y="3"/>
                      </a:lnTo>
                      <a:lnTo>
                        <a:pt x="454" y="12"/>
                      </a:lnTo>
                      <a:lnTo>
                        <a:pt x="485" y="28"/>
                      </a:lnTo>
                      <a:lnTo>
                        <a:pt x="512" y="47"/>
                      </a:lnTo>
                      <a:lnTo>
                        <a:pt x="537" y="71"/>
                      </a:lnTo>
                      <a:lnTo>
                        <a:pt x="556" y="99"/>
                      </a:lnTo>
                      <a:lnTo>
                        <a:pt x="572" y="130"/>
                      </a:lnTo>
                      <a:lnTo>
                        <a:pt x="580" y="163"/>
                      </a:lnTo>
                      <a:lnTo>
                        <a:pt x="584" y="199"/>
                      </a:lnTo>
                      <a:lnTo>
                        <a:pt x="584" y="404"/>
                      </a:lnTo>
                      <a:lnTo>
                        <a:pt x="581" y="439"/>
                      </a:lnTo>
                      <a:lnTo>
                        <a:pt x="572" y="471"/>
                      </a:lnTo>
                      <a:lnTo>
                        <a:pt x="558" y="501"/>
                      </a:lnTo>
                      <a:lnTo>
                        <a:pt x="539" y="529"/>
                      </a:lnTo>
                      <a:lnTo>
                        <a:pt x="539" y="945"/>
                      </a:lnTo>
                      <a:lnTo>
                        <a:pt x="563" y="917"/>
                      </a:lnTo>
                      <a:lnTo>
                        <a:pt x="592" y="894"/>
                      </a:lnTo>
                      <a:lnTo>
                        <a:pt x="625" y="878"/>
                      </a:lnTo>
                      <a:lnTo>
                        <a:pt x="661" y="867"/>
                      </a:lnTo>
                      <a:lnTo>
                        <a:pt x="700" y="863"/>
                      </a:lnTo>
                      <a:lnTo>
                        <a:pt x="770" y="863"/>
                      </a:lnTo>
                      <a:lnTo>
                        <a:pt x="806" y="867"/>
                      </a:lnTo>
                      <a:lnTo>
                        <a:pt x="840" y="876"/>
                      </a:lnTo>
                      <a:lnTo>
                        <a:pt x="870" y="891"/>
                      </a:lnTo>
                      <a:lnTo>
                        <a:pt x="898" y="910"/>
                      </a:lnTo>
                      <a:lnTo>
                        <a:pt x="922" y="934"/>
                      </a:lnTo>
                      <a:lnTo>
                        <a:pt x="942" y="962"/>
                      </a:lnTo>
                      <a:lnTo>
                        <a:pt x="957" y="994"/>
                      </a:lnTo>
                      <a:lnTo>
                        <a:pt x="966" y="1027"/>
                      </a:lnTo>
                      <a:lnTo>
                        <a:pt x="969" y="1062"/>
                      </a:lnTo>
                      <a:lnTo>
                        <a:pt x="969" y="1183"/>
                      </a:lnTo>
                      <a:lnTo>
                        <a:pt x="1000" y="1198"/>
                      </a:lnTo>
                      <a:lnTo>
                        <a:pt x="1026" y="1218"/>
                      </a:lnTo>
                      <a:lnTo>
                        <a:pt x="1049" y="1241"/>
                      </a:lnTo>
                      <a:lnTo>
                        <a:pt x="1069" y="1269"/>
                      </a:lnTo>
                      <a:lnTo>
                        <a:pt x="1082" y="1299"/>
                      </a:lnTo>
                      <a:lnTo>
                        <a:pt x="1091" y="1333"/>
                      </a:lnTo>
                      <a:lnTo>
                        <a:pt x="1094" y="1368"/>
                      </a:lnTo>
                      <a:lnTo>
                        <a:pt x="1094" y="2966"/>
                      </a:lnTo>
                      <a:lnTo>
                        <a:pt x="1091" y="3001"/>
                      </a:lnTo>
                      <a:lnTo>
                        <a:pt x="1082" y="3035"/>
                      </a:lnTo>
                      <a:lnTo>
                        <a:pt x="1067" y="3066"/>
                      </a:lnTo>
                      <a:lnTo>
                        <a:pt x="1047" y="3094"/>
                      </a:lnTo>
                      <a:lnTo>
                        <a:pt x="1023" y="3118"/>
                      </a:lnTo>
                      <a:lnTo>
                        <a:pt x="995" y="3137"/>
                      </a:lnTo>
                      <a:lnTo>
                        <a:pt x="965" y="3152"/>
                      </a:lnTo>
                      <a:lnTo>
                        <a:pt x="931" y="3161"/>
                      </a:lnTo>
                      <a:lnTo>
                        <a:pt x="894" y="3165"/>
                      </a:lnTo>
                      <a:lnTo>
                        <a:pt x="292" y="3165"/>
                      </a:lnTo>
                      <a:lnTo>
                        <a:pt x="256" y="3161"/>
                      </a:lnTo>
                      <a:lnTo>
                        <a:pt x="222" y="3152"/>
                      </a:lnTo>
                      <a:lnTo>
                        <a:pt x="192" y="3137"/>
                      </a:lnTo>
                      <a:lnTo>
                        <a:pt x="163" y="3118"/>
                      </a:lnTo>
                      <a:lnTo>
                        <a:pt x="140" y="3094"/>
                      </a:lnTo>
                      <a:lnTo>
                        <a:pt x="119" y="3066"/>
                      </a:lnTo>
                      <a:lnTo>
                        <a:pt x="105" y="3035"/>
                      </a:lnTo>
                      <a:lnTo>
                        <a:pt x="95" y="3001"/>
                      </a:lnTo>
                      <a:lnTo>
                        <a:pt x="93" y="2966"/>
                      </a:lnTo>
                      <a:lnTo>
                        <a:pt x="93" y="2376"/>
                      </a:lnTo>
                      <a:lnTo>
                        <a:pt x="66" y="2356"/>
                      </a:lnTo>
                      <a:lnTo>
                        <a:pt x="43" y="2332"/>
                      </a:lnTo>
                      <a:lnTo>
                        <a:pt x="25" y="2304"/>
                      </a:lnTo>
                      <a:lnTo>
                        <a:pt x="11" y="2274"/>
                      </a:lnTo>
                      <a:lnTo>
                        <a:pt x="2" y="2241"/>
                      </a:lnTo>
                      <a:lnTo>
                        <a:pt x="0" y="2208"/>
                      </a:lnTo>
                      <a:lnTo>
                        <a:pt x="0" y="1368"/>
                      </a:lnTo>
                      <a:lnTo>
                        <a:pt x="2" y="1332"/>
                      </a:lnTo>
                      <a:lnTo>
                        <a:pt x="12" y="1299"/>
                      </a:lnTo>
                      <a:lnTo>
                        <a:pt x="26" y="1268"/>
                      </a:lnTo>
                      <a:lnTo>
                        <a:pt x="46" y="1240"/>
                      </a:lnTo>
                      <a:lnTo>
                        <a:pt x="69" y="1217"/>
                      </a:lnTo>
                      <a:lnTo>
                        <a:pt x="96" y="1197"/>
                      </a:lnTo>
                      <a:lnTo>
                        <a:pt x="127" y="1182"/>
                      </a:lnTo>
                      <a:lnTo>
                        <a:pt x="159" y="1173"/>
                      </a:lnTo>
                      <a:lnTo>
                        <a:pt x="159" y="529"/>
                      </a:lnTo>
                      <a:lnTo>
                        <a:pt x="141" y="501"/>
                      </a:lnTo>
                      <a:lnTo>
                        <a:pt x="127" y="471"/>
                      </a:lnTo>
                      <a:lnTo>
                        <a:pt x="118" y="439"/>
                      </a:lnTo>
                      <a:lnTo>
                        <a:pt x="115" y="404"/>
                      </a:lnTo>
                      <a:lnTo>
                        <a:pt x="115" y="199"/>
                      </a:lnTo>
                      <a:lnTo>
                        <a:pt x="118" y="163"/>
                      </a:lnTo>
                      <a:lnTo>
                        <a:pt x="128" y="130"/>
                      </a:lnTo>
                      <a:lnTo>
                        <a:pt x="142" y="99"/>
                      </a:lnTo>
                      <a:lnTo>
                        <a:pt x="162" y="71"/>
                      </a:lnTo>
                      <a:lnTo>
                        <a:pt x="186" y="47"/>
                      </a:lnTo>
                      <a:lnTo>
                        <a:pt x="214" y="28"/>
                      </a:lnTo>
                      <a:lnTo>
                        <a:pt x="245" y="12"/>
                      </a:lnTo>
                      <a:lnTo>
                        <a:pt x="279" y="3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7"/>
                <p:cNvSpPr>
                  <a:spLocks noEditPoints="1"/>
                </p:cNvSpPr>
                <p:nvPr/>
              </p:nvSpPr>
              <p:spPr bwMode="auto">
                <a:xfrm>
                  <a:off x="1588" y="806"/>
                  <a:ext cx="171" cy="586"/>
                </a:xfrm>
                <a:custGeom>
                  <a:avLst/>
                  <a:gdLst>
                    <a:gd name="T0" fmla="*/ 518 w 855"/>
                    <a:gd name="T1" fmla="*/ 1913 h 2926"/>
                    <a:gd name="T2" fmla="*/ 513 w 855"/>
                    <a:gd name="T3" fmla="*/ 1925 h 2926"/>
                    <a:gd name="T4" fmla="*/ 515 w 855"/>
                    <a:gd name="T5" fmla="*/ 2075 h 2926"/>
                    <a:gd name="T6" fmla="*/ 526 w 855"/>
                    <a:gd name="T7" fmla="*/ 2080 h 2926"/>
                    <a:gd name="T8" fmla="*/ 676 w 855"/>
                    <a:gd name="T9" fmla="*/ 2078 h 2926"/>
                    <a:gd name="T10" fmla="*/ 682 w 855"/>
                    <a:gd name="T11" fmla="*/ 2067 h 2926"/>
                    <a:gd name="T12" fmla="*/ 680 w 855"/>
                    <a:gd name="T13" fmla="*/ 1917 h 2926"/>
                    <a:gd name="T14" fmla="*/ 668 w 855"/>
                    <a:gd name="T15" fmla="*/ 1911 h 2926"/>
                    <a:gd name="T16" fmla="*/ 523 w 855"/>
                    <a:gd name="T17" fmla="*/ 1667 h 2926"/>
                    <a:gd name="T18" fmla="*/ 513 w 855"/>
                    <a:gd name="T19" fmla="*/ 1675 h 2926"/>
                    <a:gd name="T20" fmla="*/ 513 w 855"/>
                    <a:gd name="T21" fmla="*/ 1826 h 2926"/>
                    <a:gd name="T22" fmla="*/ 523 w 855"/>
                    <a:gd name="T23" fmla="*/ 1835 h 2926"/>
                    <a:gd name="T24" fmla="*/ 673 w 855"/>
                    <a:gd name="T25" fmla="*/ 1835 h 2926"/>
                    <a:gd name="T26" fmla="*/ 681 w 855"/>
                    <a:gd name="T27" fmla="*/ 1826 h 2926"/>
                    <a:gd name="T28" fmla="*/ 681 w 855"/>
                    <a:gd name="T29" fmla="*/ 1675 h 2926"/>
                    <a:gd name="T30" fmla="*/ 673 w 855"/>
                    <a:gd name="T31" fmla="*/ 1667 h 2926"/>
                    <a:gd name="T32" fmla="*/ 287 w 855"/>
                    <a:gd name="T33" fmla="*/ 1665 h 2926"/>
                    <a:gd name="T34" fmla="*/ 276 w 855"/>
                    <a:gd name="T35" fmla="*/ 1671 h 2926"/>
                    <a:gd name="T36" fmla="*/ 274 w 855"/>
                    <a:gd name="T37" fmla="*/ 1821 h 2926"/>
                    <a:gd name="T38" fmla="*/ 278 w 855"/>
                    <a:gd name="T39" fmla="*/ 1832 h 2926"/>
                    <a:gd name="T40" fmla="*/ 428 w 855"/>
                    <a:gd name="T41" fmla="*/ 1835 h 2926"/>
                    <a:gd name="T42" fmla="*/ 440 w 855"/>
                    <a:gd name="T43" fmla="*/ 1830 h 2926"/>
                    <a:gd name="T44" fmla="*/ 443 w 855"/>
                    <a:gd name="T45" fmla="*/ 1680 h 2926"/>
                    <a:gd name="T46" fmla="*/ 437 w 855"/>
                    <a:gd name="T47" fmla="*/ 1668 h 2926"/>
                    <a:gd name="T48" fmla="*/ 287 w 855"/>
                    <a:gd name="T49" fmla="*/ 1665 h 2926"/>
                    <a:gd name="T50" fmla="*/ 682 w 855"/>
                    <a:gd name="T51" fmla="*/ 1576 h 2926"/>
                    <a:gd name="T52" fmla="*/ 80 w 855"/>
                    <a:gd name="T53" fmla="*/ 1170 h 2926"/>
                    <a:gd name="T54" fmla="*/ 817 w 855"/>
                    <a:gd name="T55" fmla="*/ 1180 h 2926"/>
                    <a:gd name="T56" fmla="*/ 853 w 855"/>
                    <a:gd name="T57" fmla="*/ 1228 h 2926"/>
                    <a:gd name="T58" fmla="*/ 853 w 855"/>
                    <a:gd name="T59" fmla="*/ 2867 h 2926"/>
                    <a:gd name="T60" fmla="*/ 817 w 855"/>
                    <a:gd name="T61" fmla="*/ 2916 h 2926"/>
                    <a:gd name="T62" fmla="*/ 173 w 855"/>
                    <a:gd name="T63" fmla="*/ 2926 h 2926"/>
                    <a:gd name="T64" fmla="*/ 116 w 855"/>
                    <a:gd name="T65" fmla="*/ 2902 h 2926"/>
                    <a:gd name="T66" fmla="*/ 93 w 855"/>
                    <a:gd name="T67" fmla="*/ 2847 h 2926"/>
                    <a:gd name="T68" fmla="*/ 58 w 855"/>
                    <a:gd name="T69" fmla="*/ 2165 h 2926"/>
                    <a:gd name="T70" fmla="*/ 11 w 855"/>
                    <a:gd name="T71" fmla="*/ 2128 h 2926"/>
                    <a:gd name="T72" fmla="*/ 0 w 855"/>
                    <a:gd name="T73" fmla="*/ 1249 h 2926"/>
                    <a:gd name="T74" fmla="*/ 23 w 855"/>
                    <a:gd name="T75" fmla="*/ 1193 h 2926"/>
                    <a:gd name="T76" fmla="*/ 80 w 855"/>
                    <a:gd name="T77" fmla="*/ 1170 h 2926"/>
                    <a:gd name="T78" fmla="*/ 287 w 855"/>
                    <a:gd name="T79" fmla="*/ 3 h 2926"/>
                    <a:gd name="T80" fmla="*/ 334 w 855"/>
                    <a:gd name="T81" fmla="*/ 40 h 2926"/>
                    <a:gd name="T82" fmla="*/ 345 w 855"/>
                    <a:gd name="T83" fmla="*/ 285 h 2926"/>
                    <a:gd name="T84" fmla="*/ 318 w 855"/>
                    <a:gd name="T85" fmla="*/ 344 h 2926"/>
                    <a:gd name="T86" fmla="*/ 160 w 855"/>
                    <a:gd name="T87" fmla="*/ 1076 h 2926"/>
                    <a:gd name="T88" fmla="*/ 129 w 855"/>
                    <a:gd name="T89" fmla="*/ 327 h 2926"/>
                    <a:gd name="T90" fmla="*/ 115 w 855"/>
                    <a:gd name="T91" fmla="*/ 80 h 2926"/>
                    <a:gd name="T92" fmla="*/ 139 w 855"/>
                    <a:gd name="T93" fmla="*/ 23 h 2926"/>
                    <a:gd name="T94" fmla="*/ 195 w 855"/>
                    <a:gd name="T95" fmla="*/ 0 h 29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55" h="2926">
                      <a:moveTo>
                        <a:pt x="526" y="1911"/>
                      </a:moveTo>
                      <a:lnTo>
                        <a:pt x="523" y="1912"/>
                      </a:lnTo>
                      <a:lnTo>
                        <a:pt x="518" y="1913"/>
                      </a:lnTo>
                      <a:lnTo>
                        <a:pt x="515" y="1917"/>
                      </a:lnTo>
                      <a:lnTo>
                        <a:pt x="513" y="1920"/>
                      </a:lnTo>
                      <a:lnTo>
                        <a:pt x="513" y="1925"/>
                      </a:lnTo>
                      <a:lnTo>
                        <a:pt x="513" y="2067"/>
                      </a:lnTo>
                      <a:lnTo>
                        <a:pt x="513" y="2070"/>
                      </a:lnTo>
                      <a:lnTo>
                        <a:pt x="515" y="2075"/>
                      </a:lnTo>
                      <a:lnTo>
                        <a:pt x="518" y="2078"/>
                      </a:lnTo>
                      <a:lnTo>
                        <a:pt x="523" y="2080"/>
                      </a:lnTo>
                      <a:lnTo>
                        <a:pt x="526" y="2080"/>
                      </a:lnTo>
                      <a:lnTo>
                        <a:pt x="668" y="2080"/>
                      </a:lnTo>
                      <a:lnTo>
                        <a:pt x="673" y="2080"/>
                      </a:lnTo>
                      <a:lnTo>
                        <a:pt x="676" y="2078"/>
                      </a:lnTo>
                      <a:lnTo>
                        <a:pt x="680" y="2075"/>
                      </a:lnTo>
                      <a:lnTo>
                        <a:pt x="681" y="2070"/>
                      </a:lnTo>
                      <a:lnTo>
                        <a:pt x="682" y="2067"/>
                      </a:lnTo>
                      <a:lnTo>
                        <a:pt x="682" y="1925"/>
                      </a:lnTo>
                      <a:lnTo>
                        <a:pt x="681" y="1920"/>
                      </a:lnTo>
                      <a:lnTo>
                        <a:pt x="680" y="1917"/>
                      </a:lnTo>
                      <a:lnTo>
                        <a:pt x="676" y="1913"/>
                      </a:lnTo>
                      <a:lnTo>
                        <a:pt x="673" y="1912"/>
                      </a:lnTo>
                      <a:lnTo>
                        <a:pt x="668" y="1911"/>
                      </a:lnTo>
                      <a:lnTo>
                        <a:pt x="526" y="1911"/>
                      </a:lnTo>
                      <a:close/>
                      <a:moveTo>
                        <a:pt x="526" y="1665"/>
                      </a:moveTo>
                      <a:lnTo>
                        <a:pt x="523" y="1667"/>
                      </a:lnTo>
                      <a:lnTo>
                        <a:pt x="518" y="1668"/>
                      </a:lnTo>
                      <a:lnTo>
                        <a:pt x="515" y="1671"/>
                      </a:lnTo>
                      <a:lnTo>
                        <a:pt x="513" y="1675"/>
                      </a:lnTo>
                      <a:lnTo>
                        <a:pt x="513" y="1680"/>
                      </a:lnTo>
                      <a:lnTo>
                        <a:pt x="513" y="1821"/>
                      </a:lnTo>
                      <a:lnTo>
                        <a:pt x="513" y="1826"/>
                      </a:lnTo>
                      <a:lnTo>
                        <a:pt x="515" y="1830"/>
                      </a:lnTo>
                      <a:lnTo>
                        <a:pt x="518" y="1832"/>
                      </a:lnTo>
                      <a:lnTo>
                        <a:pt x="523" y="1835"/>
                      </a:lnTo>
                      <a:lnTo>
                        <a:pt x="526" y="1835"/>
                      </a:lnTo>
                      <a:lnTo>
                        <a:pt x="668" y="1835"/>
                      </a:lnTo>
                      <a:lnTo>
                        <a:pt x="673" y="1835"/>
                      </a:lnTo>
                      <a:lnTo>
                        <a:pt x="676" y="1832"/>
                      </a:lnTo>
                      <a:lnTo>
                        <a:pt x="680" y="1830"/>
                      </a:lnTo>
                      <a:lnTo>
                        <a:pt x="681" y="1826"/>
                      </a:lnTo>
                      <a:lnTo>
                        <a:pt x="682" y="1821"/>
                      </a:lnTo>
                      <a:lnTo>
                        <a:pt x="682" y="1680"/>
                      </a:lnTo>
                      <a:lnTo>
                        <a:pt x="681" y="1675"/>
                      </a:lnTo>
                      <a:lnTo>
                        <a:pt x="680" y="1671"/>
                      </a:lnTo>
                      <a:lnTo>
                        <a:pt x="676" y="1668"/>
                      </a:lnTo>
                      <a:lnTo>
                        <a:pt x="673" y="1667"/>
                      </a:lnTo>
                      <a:lnTo>
                        <a:pt x="668" y="1665"/>
                      </a:lnTo>
                      <a:lnTo>
                        <a:pt x="526" y="1665"/>
                      </a:lnTo>
                      <a:close/>
                      <a:moveTo>
                        <a:pt x="287" y="1665"/>
                      </a:moveTo>
                      <a:lnTo>
                        <a:pt x="283" y="1667"/>
                      </a:lnTo>
                      <a:lnTo>
                        <a:pt x="278" y="1668"/>
                      </a:lnTo>
                      <a:lnTo>
                        <a:pt x="276" y="1671"/>
                      </a:lnTo>
                      <a:lnTo>
                        <a:pt x="274" y="1675"/>
                      </a:lnTo>
                      <a:lnTo>
                        <a:pt x="274" y="1680"/>
                      </a:lnTo>
                      <a:lnTo>
                        <a:pt x="274" y="1821"/>
                      </a:lnTo>
                      <a:lnTo>
                        <a:pt x="274" y="1826"/>
                      </a:lnTo>
                      <a:lnTo>
                        <a:pt x="276" y="1830"/>
                      </a:lnTo>
                      <a:lnTo>
                        <a:pt x="278" y="1832"/>
                      </a:lnTo>
                      <a:lnTo>
                        <a:pt x="283" y="1835"/>
                      </a:lnTo>
                      <a:lnTo>
                        <a:pt x="287" y="1835"/>
                      </a:lnTo>
                      <a:lnTo>
                        <a:pt x="428" y="1835"/>
                      </a:lnTo>
                      <a:lnTo>
                        <a:pt x="433" y="1835"/>
                      </a:lnTo>
                      <a:lnTo>
                        <a:pt x="437" y="1832"/>
                      </a:lnTo>
                      <a:lnTo>
                        <a:pt x="440" y="1830"/>
                      </a:lnTo>
                      <a:lnTo>
                        <a:pt x="442" y="1826"/>
                      </a:lnTo>
                      <a:lnTo>
                        <a:pt x="443" y="1821"/>
                      </a:lnTo>
                      <a:lnTo>
                        <a:pt x="443" y="1680"/>
                      </a:lnTo>
                      <a:lnTo>
                        <a:pt x="442" y="1675"/>
                      </a:lnTo>
                      <a:lnTo>
                        <a:pt x="440" y="1671"/>
                      </a:lnTo>
                      <a:lnTo>
                        <a:pt x="437" y="1668"/>
                      </a:lnTo>
                      <a:lnTo>
                        <a:pt x="433" y="1667"/>
                      </a:lnTo>
                      <a:lnTo>
                        <a:pt x="428" y="1665"/>
                      </a:lnTo>
                      <a:lnTo>
                        <a:pt x="287" y="1665"/>
                      </a:lnTo>
                      <a:close/>
                      <a:moveTo>
                        <a:pt x="173" y="1327"/>
                      </a:moveTo>
                      <a:lnTo>
                        <a:pt x="173" y="1576"/>
                      </a:lnTo>
                      <a:lnTo>
                        <a:pt x="682" y="1576"/>
                      </a:lnTo>
                      <a:lnTo>
                        <a:pt x="682" y="1327"/>
                      </a:lnTo>
                      <a:lnTo>
                        <a:pt x="173" y="1327"/>
                      </a:lnTo>
                      <a:close/>
                      <a:moveTo>
                        <a:pt x="80" y="1170"/>
                      </a:moveTo>
                      <a:lnTo>
                        <a:pt x="775" y="1170"/>
                      </a:lnTo>
                      <a:lnTo>
                        <a:pt x="797" y="1172"/>
                      </a:lnTo>
                      <a:lnTo>
                        <a:pt x="817" y="1180"/>
                      </a:lnTo>
                      <a:lnTo>
                        <a:pt x="832" y="1193"/>
                      </a:lnTo>
                      <a:lnTo>
                        <a:pt x="844" y="1208"/>
                      </a:lnTo>
                      <a:lnTo>
                        <a:pt x="853" y="1228"/>
                      </a:lnTo>
                      <a:lnTo>
                        <a:pt x="855" y="1249"/>
                      </a:lnTo>
                      <a:lnTo>
                        <a:pt x="855" y="2847"/>
                      </a:lnTo>
                      <a:lnTo>
                        <a:pt x="853" y="2867"/>
                      </a:lnTo>
                      <a:lnTo>
                        <a:pt x="844" y="2887"/>
                      </a:lnTo>
                      <a:lnTo>
                        <a:pt x="832" y="2902"/>
                      </a:lnTo>
                      <a:lnTo>
                        <a:pt x="817" y="2916"/>
                      </a:lnTo>
                      <a:lnTo>
                        <a:pt x="797" y="2923"/>
                      </a:lnTo>
                      <a:lnTo>
                        <a:pt x="775" y="2926"/>
                      </a:lnTo>
                      <a:lnTo>
                        <a:pt x="173" y="2926"/>
                      </a:lnTo>
                      <a:lnTo>
                        <a:pt x="152" y="2923"/>
                      </a:lnTo>
                      <a:lnTo>
                        <a:pt x="132" y="2916"/>
                      </a:lnTo>
                      <a:lnTo>
                        <a:pt x="116" y="2902"/>
                      </a:lnTo>
                      <a:lnTo>
                        <a:pt x="104" y="2887"/>
                      </a:lnTo>
                      <a:lnTo>
                        <a:pt x="96" y="2867"/>
                      </a:lnTo>
                      <a:lnTo>
                        <a:pt x="93" y="2847"/>
                      </a:lnTo>
                      <a:lnTo>
                        <a:pt x="93" y="2168"/>
                      </a:lnTo>
                      <a:lnTo>
                        <a:pt x="80" y="2168"/>
                      </a:lnTo>
                      <a:lnTo>
                        <a:pt x="58" y="2165"/>
                      </a:lnTo>
                      <a:lnTo>
                        <a:pt x="39" y="2157"/>
                      </a:lnTo>
                      <a:lnTo>
                        <a:pt x="23" y="2144"/>
                      </a:lnTo>
                      <a:lnTo>
                        <a:pt x="11" y="2128"/>
                      </a:lnTo>
                      <a:lnTo>
                        <a:pt x="3" y="2109"/>
                      </a:lnTo>
                      <a:lnTo>
                        <a:pt x="0" y="2089"/>
                      </a:lnTo>
                      <a:lnTo>
                        <a:pt x="0" y="1249"/>
                      </a:lnTo>
                      <a:lnTo>
                        <a:pt x="3" y="1228"/>
                      </a:lnTo>
                      <a:lnTo>
                        <a:pt x="11" y="1208"/>
                      </a:lnTo>
                      <a:lnTo>
                        <a:pt x="23" y="1193"/>
                      </a:lnTo>
                      <a:lnTo>
                        <a:pt x="39" y="1180"/>
                      </a:lnTo>
                      <a:lnTo>
                        <a:pt x="58" y="1172"/>
                      </a:lnTo>
                      <a:lnTo>
                        <a:pt x="80" y="1170"/>
                      </a:lnTo>
                      <a:close/>
                      <a:moveTo>
                        <a:pt x="195" y="0"/>
                      </a:moveTo>
                      <a:lnTo>
                        <a:pt x="265" y="0"/>
                      </a:lnTo>
                      <a:lnTo>
                        <a:pt x="287" y="3"/>
                      </a:lnTo>
                      <a:lnTo>
                        <a:pt x="305" y="11"/>
                      </a:lnTo>
                      <a:lnTo>
                        <a:pt x="322" y="23"/>
                      </a:lnTo>
                      <a:lnTo>
                        <a:pt x="334" y="40"/>
                      </a:lnTo>
                      <a:lnTo>
                        <a:pt x="343" y="58"/>
                      </a:lnTo>
                      <a:lnTo>
                        <a:pt x="345" y="80"/>
                      </a:lnTo>
                      <a:lnTo>
                        <a:pt x="345" y="285"/>
                      </a:lnTo>
                      <a:lnTo>
                        <a:pt x="341" y="308"/>
                      </a:lnTo>
                      <a:lnTo>
                        <a:pt x="333" y="327"/>
                      </a:lnTo>
                      <a:lnTo>
                        <a:pt x="318" y="344"/>
                      </a:lnTo>
                      <a:lnTo>
                        <a:pt x="300" y="356"/>
                      </a:lnTo>
                      <a:lnTo>
                        <a:pt x="300" y="1076"/>
                      </a:lnTo>
                      <a:lnTo>
                        <a:pt x="160" y="1076"/>
                      </a:lnTo>
                      <a:lnTo>
                        <a:pt x="160" y="356"/>
                      </a:lnTo>
                      <a:lnTo>
                        <a:pt x="142" y="344"/>
                      </a:lnTo>
                      <a:lnTo>
                        <a:pt x="129" y="327"/>
                      </a:lnTo>
                      <a:lnTo>
                        <a:pt x="119" y="308"/>
                      </a:lnTo>
                      <a:lnTo>
                        <a:pt x="115" y="285"/>
                      </a:lnTo>
                      <a:lnTo>
                        <a:pt x="115" y="80"/>
                      </a:lnTo>
                      <a:lnTo>
                        <a:pt x="119" y="58"/>
                      </a:lnTo>
                      <a:lnTo>
                        <a:pt x="126" y="40"/>
                      </a:lnTo>
                      <a:lnTo>
                        <a:pt x="139" y="23"/>
                      </a:lnTo>
                      <a:lnTo>
                        <a:pt x="155" y="11"/>
                      </a:lnTo>
                      <a:lnTo>
                        <a:pt x="174" y="3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8"/>
                <p:cNvSpPr>
                  <a:spLocks noEditPoints="1"/>
                </p:cNvSpPr>
                <p:nvPr/>
              </p:nvSpPr>
              <p:spPr bwMode="auto">
                <a:xfrm>
                  <a:off x="1607" y="979"/>
                  <a:ext cx="152" cy="413"/>
                </a:xfrm>
                <a:custGeom>
                  <a:avLst/>
                  <a:gdLst>
                    <a:gd name="T0" fmla="*/ 0 w 762"/>
                    <a:gd name="T1" fmla="*/ 1828 h 2062"/>
                    <a:gd name="T2" fmla="*/ 762 w 762"/>
                    <a:gd name="T3" fmla="*/ 1828 h 2062"/>
                    <a:gd name="T4" fmla="*/ 762 w 762"/>
                    <a:gd name="T5" fmla="*/ 1983 h 2062"/>
                    <a:gd name="T6" fmla="*/ 760 w 762"/>
                    <a:gd name="T7" fmla="*/ 2003 h 2062"/>
                    <a:gd name="T8" fmla="*/ 751 w 762"/>
                    <a:gd name="T9" fmla="*/ 2023 h 2062"/>
                    <a:gd name="T10" fmla="*/ 739 w 762"/>
                    <a:gd name="T11" fmla="*/ 2038 h 2062"/>
                    <a:gd name="T12" fmla="*/ 724 w 762"/>
                    <a:gd name="T13" fmla="*/ 2052 h 2062"/>
                    <a:gd name="T14" fmla="*/ 704 w 762"/>
                    <a:gd name="T15" fmla="*/ 2059 h 2062"/>
                    <a:gd name="T16" fmla="*/ 682 w 762"/>
                    <a:gd name="T17" fmla="*/ 2062 h 2062"/>
                    <a:gd name="T18" fmla="*/ 80 w 762"/>
                    <a:gd name="T19" fmla="*/ 2062 h 2062"/>
                    <a:gd name="T20" fmla="*/ 59 w 762"/>
                    <a:gd name="T21" fmla="*/ 2059 h 2062"/>
                    <a:gd name="T22" fmla="*/ 39 w 762"/>
                    <a:gd name="T23" fmla="*/ 2052 h 2062"/>
                    <a:gd name="T24" fmla="*/ 23 w 762"/>
                    <a:gd name="T25" fmla="*/ 2038 h 2062"/>
                    <a:gd name="T26" fmla="*/ 11 w 762"/>
                    <a:gd name="T27" fmla="*/ 2023 h 2062"/>
                    <a:gd name="T28" fmla="*/ 3 w 762"/>
                    <a:gd name="T29" fmla="*/ 2003 h 2062"/>
                    <a:gd name="T30" fmla="*/ 0 w 762"/>
                    <a:gd name="T31" fmla="*/ 1983 h 2062"/>
                    <a:gd name="T32" fmla="*/ 0 w 762"/>
                    <a:gd name="T33" fmla="*/ 1828 h 2062"/>
                    <a:gd name="T34" fmla="*/ 488 w 762"/>
                    <a:gd name="T35" fmla="*/ 0 h 2062"/>
                    <a:gd name="T36" fmla="*/ 558 w 762"/>
                    <a:gd name="T37" fmla="*/ 0 h 2062"/>
                    <a:gd name="T38" fmla="*/ 580 w 762"/>
                    <a:gd name="T39" fmla="*/ 3 h 2062"/>
                    <a:gd name="T40" fmla="*/ 598 w 762"/>
                    <a:gd name="T41" fmla="*/ 11 h 2062"/>
                    <a:gd name="T42" fmla="*/ 615 w 762"/>
                    <a:gd name="T43" fmla="*/ 24 h 2062"/>
                    <a:gd name="T44" fmla="*/ 627 w 762"/>
                    <a:gd name="T45" fmla="*/ 40 h 2062"/>
                    <a:gd name="T46" fmla="*/ 635 w 762"/>
                    <a:gd name="T47" fmla="*/ 59 h 2062"/>
                    <a:gd name="T48" fmla="*/ 638 w 762"/>
                    <a:gd name="T49" fmla="*/ 79 h 2062"/>
                    <a:gd name="T50" fmla="*/ 638 w 762"/>
                    <a:gd name="T51" fmla="*/ 212 h 2062"/>
                    <a:gd name="T52" fmla="*/ 408 w 762"/>
                    <a:gd name="T53" fmla="*/ 212 h 2062"/>
                    <a:gd name="T54" fmla="*/ 408 w 762"/>
                    <a:gd name="T55" fmla="*/ 79 h 2062"/>
                    <a:gd name="T56" fmla="*/ 412 w 762"/>
                    <a:gd name="T57" fmla="*/ 59 h 2062"/>
                    <a:gd name="T58" fmla="*/ 419 w 762"/>
                    <a:gd name="T59" fmla="*/ 40 h 2062"/>
                    <a:gd name="T60" fmla="*/ 432 w 762"/>
                    <a:gd name="T61" fmla="*/ 24 h 2062"/>
                    <a:gd name="T62" fmla="*/ 448 w 762"/>
                    <a:gd name="T63" fmla="*/ 11 h 2062"/>
                    <a:gd name="T64" fmla="*/ 467 w 762"/>
                    <a:gd name="T65" fmla="*/ 3 h 2062"/>
                    <a:gd name="T66" fmla="*/ 488 w 762"/>
                    <a:gd name="T67" fmla="*/ 0 h 2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762" h="2062">
                      <a:moveTo>
                        <a:pt x="0" y="1828"/>
                      </a:moveTo>
                      <a:lnTo>
                        <a:pt x="762" y="1828"/>
                      </a:lnTo>
                      <a:lnTo>
                        <a:pt x="762" y="1983"/>
                      </a:lnTo>
                      <a:lnTo>
                        <a:pt x="760" y="2003"/>
                      </a:lnTo>
                      <a:lnTo>
                        <a:pt x="751" y="2023"/>
                      </a:lnTo>
                      <a:lnTo>
                        <a:pt x="739" y="2038"/>
                      </a:lnTo>
                      <a:lnTo>
                        <a:pt x="724" y="2052"/>
                      </a:lnTo>
                      <a:lnTo>
                        <a:pt x="704" y="2059"/>
                      </a:lnTo>
                      <a:lnTo>
                        <a:pt x="682" y="2062"/>
                      </a:lnTo>
                      <a:lnTo>
                        <a:pt x="80" y="2062"/>
                      </a:lnTo>
                      <a:lnTo>
                        <a:pt x="59" y="2059"/>
                      </a:lnTo>
                      <a:lnTo>
                        <a:pt x="39" y="2052"/>
                      </a:lnTo>
                      <a:lnTo>
                        <a:pt x="23" y="2038"/>
                      </a:lnTo>
                      <a:lnTo>
                        <a:pt x="11" y="2023"/>
                      </a:lnTo>
                      <a:lnTo>
                        <a:pt x="3" y="2003"/>
                      </a:lnTo>
                      <a:lnTo>
                        <a:pt x="0" y="1983"/>
                      </a:lnTo>
                      <a:lnTo>
                        <a:pt x="0" y="1828"/>
                      </a:lnTo>
                      <a:close/>
                      <a:moveTo>
                        <a:pt x="488" y="0"/>
                      </a:moveTo>
                      <a:lnTo>
                        <a:pt x="558" y="0"/>
                      </a:lnTo>
                      <a:lnTo>
                        <a:pt x="580" y="3"/>
                      </a:lnTo>
                      <a:lnTo>
                        <a:pt x="598" y="11"/>
                      </a:lnTo>
                      <a:lnTo>
                        <a:pt x="615" y="24"/>
                      </a:lnTo>
                      <a:lnTo>
                        <a:pt x="627" y="40"/>
                      </a:lnTo>
                      <a:lnTo>
                        <a:pt x="635" y="59"/>
                      </a:lnTo>
                      <a:lnTo>
                        <a:pt x="638" y="79"/>
                      </a:lnTo>
                      <a:lnTo>
                        <a:pt x="638" y="212"/>
                      </a:lnTo>
                      <a:lnTo>
                        <a:pt x="408" y="212"/>
                      </a:lnTo>
                      <a:lnTo>
                        <a:pt x="408" y="79"/>
                      </a:lnTo>
                      <a:lnTo>
                        <a:pt x="412" y="59"/>
                      </a:lnTo>
                      <a:lnTo>
                        <a:pt x="419" y="40"/>
                      </a:lnTo>
                      <a:lnTo>
                        <a:pt x="432" y="24"/>
                      </a:lnTo>
                      <a:lnTo>
                        <a:pt x="448" y="11"/>
                      </a:lnTo>
                      <a:lnTo>
                        <a:pt x="467" y="3"/>
                      </a:lnTo>
                      <a:lnTo>
                        <a:pt x="488" y="0"/>
                      </a:lnTo>
                      <a:close/>
                    </a:path>
                  </a:pathLst>
                </a:custGeom>
                <a:solidFill>
                  <a:srgbClr val="FABE3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 noChangeAspect="1"/>
            </p:cNvGrpSpPr>
            <p:nvPr/>
          </p:nvGrpSpPr>
          <p:grpSpPr bwMode="auto">
            <a:xfrm>
              <a:off x="1561223" y="785962"/>
              <a:ext cx="531950" cy="551033"/>
              <a:chOff x="2772" y="823"/>
              <a:chExt cx="446" cy="462"/>
            </a:xfrm>
          </p:grpSpPr>
          <p:sp useBgFill="1">
            <p:nvSpPr>
              <p:cNvPr id="58" name="Freeform 14"/>
              <p:cNvSpPr>
                <a:spLocks noEditPoints="1"/>
              </p:cNvSpPr>
              <p:nvPr/>
            </p:nvSpPr>
            <p:spPr bwMode="auto">
              <a:xfrm>
                <a:off x="2772" y="823"/>
                <a:ext cx="446" cy="462"/>
              </a:xfrm>
              <a:custGeom>
                <a:avLst/>
                <a:gdLst>
                  <a:gd name="T0" fmla="*/ 1573 w 2230"/>
                  <a:gd name="T1" fmla="*/ 847 h 2310"/>
                  <a:gd name="T2" fmla="*/ 1706 w 2230"/>
                  <a:gd name="T3" fmla="*/ 909 h 2310"/>
                  <a:gd name="T4" fmla="*/ 1920 w 2230"/>
                  <a:gd name="T5" fmla="*/ 964 h 2310"/>
                  <a:gd name="T6" fmla="*/ 2093 w 2230"/>
                  <a:gd name="T7" fmla="*/ 1047 h 2310"/>
                  <a:gd name="T8" fmla="*/ 2203 w 2230"/>
                  <a:gd name="T9" fmla="*/ 1157 h 2310"/>
                  <a:gd name="T10" fmla="*/ 2230 w 2230"/>
                  <a:gd name="T11" fmla="*/ 1264 h 2310"/>
                  <a:gd name="T12" fmla="*/ 2230 w 2230"/>
                  <a:gd name="T13" fmla="*/ 1373 h 2310"/>
                  <a:gd name="T14" fmla="*/ 2226 w 2230"/>
                  <a:gd name="T15" fmla="*/ 1524 h 2310"/>
                  <a:gd name="T16" fmla="*/ 2155 w 2230"/>
                  <a:gd name="T17" fmla="*/ 1651 h 2310"/>
                  <a:gd name="T18" fmla="*/ 2006 w 2230"/>
                  <a:gd name="T19" fmla="*/ 1748 h 2310"/>
                  <a:gd name="T20" fmla="*/ 1907 w 2230"/>
                  <a:gd name="T21" fmla="*/ 1846 h 2310"/>
                  <a:gd name="T22" fmla="*/ 1844 w 2230"/>
                  <a:gd name="T23" fmla="*/ 1926 h 2310"/>
                  <a:gd name="T24" fmla="*/ 1703 w 2230"/>
                  <a:gd name="T25" fmla="*/ 2111 h 2310"/>
                  <a:gd name="T26" fmla="*/ 1658 w 2230"/>
                  <a:gd name="T27" fmla="*/ 2240 h 2310"/>
                  <a:gd name="T28" fmla="*/ 1546 w 2230"/>
                  <a:gd name="T29" fmla="*/ 2308 h 2310"/>
                  <a:gd name="T30" fmla="*/ 723 w 2230"/>
                  <a:gd name="T31" fmla="*/ 2298 h 2310"/>
                  <a:gd name="T32" fmla="*/ 626 w 2230"/>
                  <a:gd name="T33" fmla="*/ 2212 h 2310"/>
                  <a:gd name="T34" fmla="*/ 599 w 2230"/>
                  <a:gd name="T35" fmla="*/ 1938 h 2310"/>
                  <a:gd name="T36" fmla="*/ 432 w 2230"/>
                  <a:gd name="T37" fmla="*/ 1912 h 2310"/>
                  <a:gd name="T38" fmla="*/ 387 w 2230"/>
                  <a:gd name="T39" fmla="*/ 1818 h 2310"/>
                  <a:gd name="T40" fmla="*/ 234 w 2230"/>
                  <a:gd name="T41" fmla="*/ 1752 h 2310"/>
                  <a:gd name="T42" fmla="*/ 79 w 2230"/>
                  <a:gd name="T43" fmla="*/ 1655 h 2310"/>
                  <a:gd name="T44" fmla="*/ 4 w 2230"/>
                  <a:gd name="T45" fmla="*/ 1525 h 2310"/>
                  <a:gd name="T46" fmla="*/ 0 w 2230"/>
                  <a:gd name="T47" fmla="*/ 1452 h 2310"/>
                  <a:gd name="T48" fmla="*/ 0 w 2230"/>
                  <a:gd name="T49" fmla="*/ 1345 h 2310"/>
                  <a:gd name="T50" fmla="*/ 0 w 2230"/>
                  <a:gd name="T51" fmla="*/ 1264 h 2310"/>
                  <a:gd name="T52" fmla="*/ 29 w 2230"/>
                  <a:gd name="T53" fmla="*/ 1153 h 2310"/>
                  <a:gd name="T54" fmla="*/ 145 w 2230"/>
                  <a:gd name="T55" fmla="*/ 1042 h 2310"/>
                  <a:gd name="T56" fmla="*/ 327 w 2230"/>
                  <a:gd name="T57" fmla="*/ 960 h 2310"/>
                  <a:gd name="T58" fmla="*/ 548 w 2230"/>
                  <a:gd name="T59" fmla="*/ 904 h 2310"/>
                  <a:gd name="T60" fmla="*/ 723 w 2230"/>
                  <a:gd name="T61" fmla="*/ 850 h 2310"/>
                  <a:gd name="T62" fmla="*/ 1209 w 2230"/>
                  <a:gd name="T63" fmla="*/ 2 h 2310"/>
                  <a:gd name="T64" fmla="*/ 1467 w 2230"/>
                  <a:gd name="T65" fmla="*/ 71 h 2310"/>
                  <a:gd name="T66" fmla="*/ 1687 w 2230"/>
                  <a:gd name="T67" fmla="*/ 224 h 2310"/>
                  <a:gd name="T68" fmla="*/ 1814 w 2230"/>
                  <a:gd name="T69" fmla="*/ 399 h 2310"/>
                  <a:gd name="T70" fmla="*/ 1801 w 2230"/>
                  <a:gd name="T71" fmla="*/ 500 h 2310"/>
                  <a:gd name="T72" fmla="*/ 1680 w 2230"/>
                  <a:gd name="T73" fmla="*/ 586 h 2310"/>
                  <a:gd name="T74" fmla="*/ 1617 w 2230"/>
                  <a:gd name="T75" fmla="*/ 623 h 2310"/>
                  <a:gd name="T76" fmla="*/ 1500 w 2230"/>
                  <a:gd name="T77" fmla="*/ 688 h 2310"/>
                  <a:gd name="T78" fmla="*/ 1439 w 2230"/>
                  <a:gd name="T79" fmla="*/ 731 h 2310"/>
                  <a:gd name="T80" fmla="*/ 1313 w 2230"/>
                  <a:gd name="T81" fmla="*/ 788 h 2310"/>
                  <a:gd name="T82" fmla="*/ 1224 w 2230"/>
                  <a:gd name="T83" fmla="*/ 748 h 2310"/>
                  <a:gd name="T84" fmla="*/ 1182 w 2230"/>
                  <a:gd name="T85" fmla="*/ 701 h 2310"/>
                  <a:gd name="T86" fmla="*/ 1101 w 2230"/>
                  <a:gd name="T87" fmla="*/ 701 h 2310"/>
                  <a:gd name="T88" fmla="*/ 1058 w 2230"/>
                  <a:gd name="T89" fmla="*/ 748 h 2310"/>
                  <a:gd name="T90" fmla="*/ 969 w 2230"/>
                  <a:gd name="T91" fmla="*/ 788 h 2310"/>
                  <a:gd name="T92" fmla="*/ 843 w 2230"/>
                  <a:gd name="T93" fmla="*/ 732 h 2310"/>
                  <a:gd name="T94" fmla="*/ 783 w 2230"/>
                  <a:gd name="T95" fmla="*/ 689 h 2310"/>
                  <a:gd name="T96" fmla="*/ 665 w 2230"/>
                  <a:gd name="T97" fmla="*/ 625 h 2310"/>
                  <a:gd name="T98" fmla="*/ 603 w 2230"/>
                  <a:gd name="T99" fmla="*/ 587 h 2310"/>
                  <a:gd name="T100" fmla="*/ 484 w 2230"/>
                  <a:gd name="T101" fmla="*/ 509 h 2310"/>
                  <a:gd name="T102" fmla="*/ 462 w 2230"/>
                  <a:gd name="T103" fmla="*/ 419 h 2310"/>
                  <a:gd name="T104" fmla="*/ 552 w 2230"/>
                  <a:gd name="T105" fmla="*/ 272 h 2310"/>
                  <a:gd name="T106" fmla="*/ 756 w 2230"/>
                  <a:gd name="T107" fmla="*/ 101 h 2310"/>
                  <a:gd name="T108" fmla="*/ 1005 w 2230"/>
                  <a:gd name="T109" fmla="*/ 10 h 2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230" h="2310">
                    <a:moveTo>
                      <a:pt x="790" y="836"/>
                    </a:moveTo>
                    <a:lnTo>
                      <a:pt x="1512" y="836"/>
                    </a:lnTo>
                    <a:lnTo>
                      <a:pt x="1543" y="839"/>
                    </a:lnTo>
                    <a:lnTo>
                      <a:pt x="1573" y="847"/>
                    </a:lnTo>
                    <a:lnTo>
                      <a:pt x="1601" y="859"/>
                    </a:lnTo>
                    <a:lnTo>
                      <a:pt x="1627" y="876"/>
                    </a:lnTo>
                    <a:lnTo>
                      <a:pt x="1650" y="898"/>
                    </a:lnTo>
                    <a:lnTo>
                      <a:pt x="1706" y="909"/>
                    </a:lnTo>
                    <a:lnTo>
                      <a:pt x="1762" y="920"/>
                    </a:lnTo>
                    <a:lnTo>
                      <a:pt x="1816" y="934"/>
                    </a:lnTo>
                    <a:lnTo>
                      <a:pt x="1870" y="949"/>
                    </a:lnTo>
                    <a:lnTo>
                      <a:pt x="1920" y="964"/>
                    </a:lnTo>
                    <a:lnTo>
                      <a:pt x="1968" y="983"/>
                    </a:lnTo>
                    <a:lnTo>
                      <a:pt x="2014" y="1002"/>
                    </a:lnTo>
                    <a:lnTo>
                      <a:pt x="2055" y="1024"/>
                    </a:lnTo>
                    <a:lnTo>
                      <a:pt x="2093" y="1047"/>
                    </a:lnTo>
                    <a:lnTo>
                      <a:pt x="2127" y="1071"/>
                    </a:lnTo>
                    <a:lnTo>
                      <a:pt x="2157" y="1097"/>
                    </a:lnTo>
                    <a:lnTo>
                      <a:pt x="2183" y="1126"/>
                    </a:lnTo>
                    <a:lnTo>
                      <a:pt x="2203" y="1157"/>
                    </a:lnTo>
                    <a:lnTo>
                      <a:pt x="2218" y="1189"/>
                    </a:lnTo>
                    <a:lnTo>
                      <a:pt x="2228" y="1223"/>
                    </a:lnTo>
                    <a:lnTo>
                      <a:pt x="2230" y="1259"/>
                    </a:lnTo>
                    <a:lnTo>
                      <a:pt x="2230" y="1264"/>
                    </a:lnTo>
                    <a:lnTo>
                      <a:pt x="2230" y="1276"/>
                    </a:lnTo>
                    <a:lnTo>
                      <a:pt x="2230" y="1319"/>
                    </a:lnTo>
                    <a:lnTo>
                      <a:pt x="2230" y="1345"/>
                    </a:lnTo>
                    <a:lnTo>
                      <a:pt x="2230" y="1373"/>
                    </a:lnTo>
                    <a:lnTo>
                      <a:pt x="2230" y="1470"/>
                    </a:lnTo>
                    <a:lnTo>
                      <a:pt x="2230" y="1483"/>
                    </a:lnTo>
                    <a:lnTo>
                      <a:pt x="2230" y="1487"/>
                    </a:lnTo>
                    <a:lnTo>
                      <a:pt x="2226" y="1524"/>
                    </a:lnTo>
                    <a:lnTo>
                      <a:pt x="2218" y="1559"/>
                    </a:lnTo>
                    <a:lnTo>
                      <a:pt x="2202" y="1592"/>
                    </a:lnTo>
                    <a:lnTo>
                      <a:pt x="2180" y="1623"/>
                    </a:lnTo>
                    <a:lnTo>
                      <a:pt x="2155" y="1651"/>
                    </a:lnTo>
                    <a:lnTo>
                      <a:pt x="2124" y="1679"/>
                    </a:lnTo>
                    <a:lnTo>
                      <a:pt x="2089" y="1703"/>
                    </a:lnTo>
                    <a:lnTo>
                      <a:pt x="2050" y="1726"/>
                    </a:lnTo>
                    <a:lnTo>
                      <a:pt x="2006" y="1748"/>
                    </a:lnTo>
                    <a:lnTo>
                      <a:pt x="1960" y="1767"/>
                    </a:lnTo>
                    <a:lnTo>
                      <a:pt x="1911" y="1785"/>
                    </a:lnTo>
                    <a:lnTo>
                      <a:pt x="1911" y="1818"/>
                    </a:lnTo>
                    <a:lnTo>
                      <a:pt x="1907" y="1846"/>
                    </a:lnTo>
                    <a:lnTo>
                      <a:pt x="1899" y="1871"/>
                    </a:lnTo>
                    <a:lnTo>
                      <a:pt x="1884" y="1893"/>
                    </a:lnTo>
                    <a:lnTo>
                      <a:pt x="1866" y="1912"/>
                    </a:lnTo>
                    <a:lnTo>
                      <a:pt x="1844" y="1926"/>
                    </a:lnTo>
                    <a:lnTo>
                      <a:pt x="1819" y="1935"/>
                    </a:lnTo>
                    <a:lnTo>
                      <a:pt x="1791" y="1938"/>
                    </a:lnTo>
                    <a:lnTo>
                      <a:pt x="1703" y="1938"/>
                    </a:lnTo>
                    <a:lnTo>
                      <a:pt x="1703" y="2111"/>
                    </a:lnTo>
                    <a:lnTo>
                      <a:pt x="1700" y="2147"/>
                    </a:lnTo>
                    <a:lnTo>
                      <a:pt x="1691" y="2181"/>
                    </a:lnTo>
                    <a:lnTo>
                      <a:pt x="1677" y="2212"/>
                    </a:lnTo>
                    <a:lnTo>
                      <a:pt x="1658" y="2240"/>
                    </a:lnTo>
                    <a:lnTo>
                      <a:pt x="1635" y="2264"/>
                    </a:lnTo>
                    <a:lnTo>
                      <a:pt x="1608" y="2284"/>
                    </a:lnTo>
                    <a:lnTo>
                      <a:pt x="1578" y="2298"/>
                    </a:lnTo>
                    <a:lnTo>
                      <a:pt x="1546" y="2308"/>
                    </a:lnTo>
                    <a:lnTo>
                      <a:pt x="1512" y="2310"/>
                    </a:lnTo>
                    <a:lnTo>
                      <a:pt x="790" y="2310"/>
                    </a:lnTo>
                    <a:lnTo>
                      <a:pt x="756" y="2308"/>
                    </a:lnTo>
                    <a:lnTo>
                      <a:pt x="723" y="2298"/>
                    </a:lnTo>
                    <a:lnTo>
                      <a:pt x="694" y="2284"/>
                    </a:lnTo>
                    <a:lnTo>
                      <a:pt x="667" y="2264"/>
                    </a:lnTo>
                    <a:lnTo>
                      <a:pt x="644" y="2240"/>
                    </a:lnTo>
                    <a:lnTo>
                      <a:pt x="626" y="2212"/>
                    </a:lnTo>
                    <a:lnTo>
                      <a:pt x="611" y="2181"/>
                    </a:lnTo>
                    <a:lnTo>
                      <a:pt x="603" y="2147"/>
                    </a:lnTo>
                    <a:lnTo>
                      <a:pt x="599" y="2111"/>
                    </a:lnTo>
                    <a:lnTo>
                      <a:pt x="599" y="1938"/>
                    </a:lnTo>
                    <a:lnTo>
                      <a:pt x="507" y="1938"/>
                    </a:lnTo>
                    <a:lnTo>
                      <a:pt x="479" y="1935"/>
                    </a:lnTo>
                    <a:lnTo>
                      <a:pt x="454" y="1926"/>
                    </a:lnTo>
                    <a:lnTo>
                      <a:pt x="432" y="1912"/>
                    </a:lnTo>
                    <a:lnTo>
                      <a:pt x="414" y="1893"/>
                    </a:lnTo>
                    <a:lnTo>
                      <a:pt x="399" y="1871"/>
                    </a:lnTo>
                    <a:lnTo>
                      <a:pt x="391" y="1846"/>
                    </a:lnTo>
                    <a:lnTo>
                      <a:pt x="387" y="1818"/>
                    </a:lnTo>
                    <a:lnTo>
                      <a:pt x="387" y="1806"/>
                    </a:lnTo>
                    <a:lnTo>
                      <a:pt x="334" y="1790"/>
                    </a:lnTo>
                    <a:lnTo>
                      <a:pt x="282" y="1772"/>
                    </a:lnTo>
                    <a:lnTo>
                      <a:pt x="234" y="1752"/>
                    </a:lnTo>
                    <a:lnTo>
                      <a:pt x="189" y="1731"/>
                    </a:lnTo>
                    <a:lnTo>
                      <a:pt x="149" y="1707"/>
                    </a:lnTo>
                    <a:lnTo>
                      <a:pt x="112" y="1681"/>
                    </a:lnTo>
                    <a:lnTo>
                      <a:pt x="79" y="1655"/>
                    </a:lnTo>
                    <a:lnTo>
                      <a:pt x="52" y="1626"/>
                    </a:lnTo>
                    <a:lnTo>
                      <a:pt x="31" y="1594"/>
                    </a:lnTo>
                    <a:lnTo>
                      <a:pt x="14" y="1561"/>
                    </a:lnTo>
                    <a:lnTo>
                      <a:pt x="4" y="1525"/>
                    </a:lnTo>
                    <a:lnTo>
                      <a:pt x="0" y="1487"/>
                    </a:lnTo>
                    <a:lnTo>
                      <a:pt x="0" y="1483"/>
                    </a:lnTo>
                    <a:lnTo>
                      <a:pt x="0" y="1470"/>
                    </a:lnTo>
                    <a:lnTo>
                      <a:pt x="0" y="1452"/>
                    </a:lnTo>
                    <a:lnTo>
                      <a:pt x="0" y="1429"/>
                    </a:lnTo>
                    <a:lnTo>
                      <a:pt x="0" y="1402"/>
                    </a:lnTo>
                    <a:lnTo>
                      <a:pt x="0" y="1373"/>
                    </a:lnTo>
                    <a:lnTo>
                      <a:pt x="0" y="1345"/>
                    </a:lnTo>
                    <a:lnTo>
                      <a:pt x="0" y="1319"/>
                    </a:lnTo>
                    <a:lnTo>
                      <a:pt x="0" y="1296"/>
                    </a:lnTo>
                    <a:lnTo>
                      <a:pt x="0" y="1276"/>
                    </a:lnTo>
                    <a:lnTo>
                      <a:pt x="0" y="1264"/>
                    </a:lnTo>
                    <a:lnTo>
                      <a:pt x="0" y="1259"/>
                    </a:lnTo>
                    <a:lnTo>
                      <a:pt x="4" y="1222"/>
                    </a:lnTo>
                    <a:lnTo>
                      <a:pt x="14" y="1187"/>
                    </a:lnTo>
                    <a:lnTo>
                      <a:pt x="29" y="1153"/>
                    </a:lnTo>
                    <a:lnTo>
                      <a:pt x="51" y="1123"/>
                    </a:lnTo>
                    <a:lnTo>
                      <a:pt x="78" y="1094"/>
                    </a:lnTo>
                    <a:lnTo>
                      <a:pt x="109" y="1067"/>
                    </a:lnTo>
                    <a:lnTo>
                      <a:pt x="145" y="1042"/>
                    </a:lnTo>
                    <a:lnTo>
                      <a:pt x="185" y="1019"/>
                    </a:lnTo>
                    <a:lnTo>
                      <a:pt x="229" y="997"/>
                    </a:lnTo>
                    <a:lnTo>
                      <a:pt x="276" y="978"/>
                    </a:lnTo>
                    <a:lnTo>
                      <a:pt x="327" y="960"/>
                    </a:lnTo>
                    <a:lnTo>
                      <a:pt x="379" y="944"/>
                    </a:lnTo>
                    <a:lnTo>
                      <a:pt x="433" y="928"/>
                    </a:lnTo>
                    <a:lnTo>
                      <a:pt x="490" y="915"/>
                    </a:lnTo>
                    <a:lnTo>
                      <a:pt x="548" y="904"/>
                    </a:lnTo>
                    <a:lnTo>
                      <a:pt x="607" y="893"/>
                    </a:lnTo>
                    <a:lnTo>
                      <a:pt x="667" y="885"/>
                    </a:lnTo>
                    <a:lnTo>
                      <a:pt x="693" y="864"/>
                    </a:lnTo>
                    <a:lnTo>
                      <a:pt x="723" y="850"/>
                    </a:lnTo>
                    <a:lnTo>
                      <a:pt x="756" y="839"/>
                    </a:lnTo>
                    <a:lnTo>
                      <a:pt x="790" y="836"/>
                    </a:lnTo>
                    <a:close/>
                    <a:moveTo>
                      <a:pt x="1141" y="0"/>
                    </a:moveTo>
                    <a:lnTo>
                      <a:pt x="1209" y="2"/>
                    </a:lnTo>
                    <a:lnTo>
                      <a:pt x="1276" y="10"/>
                    </a:lnTo>
                    <a:lnTo>
                      <a:pt x="1341" y="25"/>
                    </a:lnTo>
                    <a:lnTo>
                      <a:pt x="1405" y="46"/>
                    </a:lnTo>
                    <a:lnTo>
                      <a:pt x="1467" y="71"/>
                    </a:lnTo>
                    <a:lnTo>
                      <a:pt x="1526" y="101"/>
                    </a:lnTo>
                    <a:lnTo>
                      <a:pt x="1583" y="137"/>
                    </a:lnTo>
                    <a:lnTo>
                      <a:pt x="1636" y="179"/>
                    </a:lnTo>
                    <a:lnTo>
                      <a:pt x="1687" y="224"/>
                    </a:lnTo>
                    <a:lnTo>
                      <a:pt x="1729" y="272"/>
                    </a:lnTo>
                    <a:lnTo>
                      <a:pt x="1768" y="321"/>
                    </a:lnTo>
                    <a:lnTo>
                      <a:pt x="1803" y="374"/>
                    </a:lnTo>
                    <a:lnTo>
                      <a:pt x="1814" y="399"/>
                    </a:lnTo>
                    <a:lnTo>
                      <a:pt x="1820" y="425"/>
                    </a:lnTo>
                    <a:lnTo>
                      <a:pt x="1819" y="452"/>
                    </a:lnTo>
                    <a:lnTo>
                      <a:pt x="1813" y="477"/>
                    </a:lnTo>
                    <a:lnTo>
                      <a:pt x="1801" y="500"/>
                    </a:lnTo>
                    <a:lnTo>
                      <a:pt x="1784" y="521"/>
                    </a:lnTo>
                    <a:lnTo>
                      <a:pt x="1762" y="538"/>
                    </a:lnTo>
                    <a:lnTo>
                      <a:pt x="1698" y="576"/>
                    </a:lnTo>
                    <a:lnTo>
                      <a:pt x="1680" y="586"/>
                    </a:lnTo>
                    <a:lnTo>
                      <a:pt x="1660" y="591"/>
                    </a:lnTo>
                    <a:lnTo>
                      <a:pt x="1641" y="593"/>
                    </a:lnTo>
                    <a:lnTo>
                      <a:pt x="1630" y="609"/>
                    </a:lnTo>
                    <a:lnTo>
                      <a:pt x="1617" y="623"/>
                    </a:lnTo>
                    <a:lnTo>
                      <a:pt x="1600" y="634"/>
                    </a:lnTo>
                    <a:lnTo>
                      <a:pt x="1536" y="674"/>
                    </a:lnTo>
                    <a:lnTo>
                      <a:pt x="1518" y="683"/>
                    </a:lnTo>
                    <a:lnTo>
                      <a:pt x="1500" y="688"/>
                    </a:lnTo>
                    <a:lnTo>
                      <a:pt x="1479" y="690"/>
                    </a:lnTo>
                    <a:lnTo>
                      <a:pt x="1468" y="706"/>
                    </a:lnTo>
                    <a:lnTo>
                      <a:pt x="1455" y="720"/>
                    </a:lnTo>
                    <a:lnTo>
                      <a:pt x="1439" y="731"/>
                    </a:lnTo>
                    <a:lnTo>
                      <a:pt x="1374" y="770"/>
                    </a:lnTo>
                    <a:lnTo>
                      <a:pt x="1355" y="779"/>
                    </a:lnTo>
                    <a:lnTo>
                      <a:pt x="1334" y="785"/>
                    </a:lnTo>
                    <a:lnTo>
                      <a:pt x="1313" y="788"/>
                    </a:lnTo>
                    <a:lnTo>
                      <a:pt x="1283" y="784"/>
                    </a:lnTo>
                    <a:lnTo>
                      <a:pt x="1261" y="776"/>
                    </a:lnTo>
                    <a:lnTo>
                      <a:pt x="1241" y="764"/>
                    </a:lnTo>
                    <a:lnTo>
                      <a:pt x="1224" y="748"/>
                    </a:lnTo>
                    <a:lnTo>
                      <a:pt x="1211" y="729"/>
                    </a:lnTo>
                    <a:lnTo>
                      <a:pt x="1205" y="720"/>
                    </a:lnTo>
                    <a:lnTo>
                      <a:pt x="1199" y="713"/>
                    </a:lnTo>
                    <a:lnTo>
                      <a:pt x="1182" y="701"/>
                    </a:lnTo>
                    <a:lnTo>
                      <a:pt x="1162" y="692"/>
                    </a:lnTo>
                    <a:lnTo>
                      <a:pt x="1141" y="690"/>
                    </a:lnTo>
                    <a:lnTo>
                      <a:pt x="1120" y="692"/>
                    </a:lnTo>
                    <a:lnTo>
                      <a:pt x="1101" y="701"/>
                    </a:lnTo>
                    <a:lnTo>
                      <a:pt x="1084" y="713"/>
                    </a:lnTo>
                    <a:lnTo>
                      <a:pt x="1078" y="720"/>
                    </a:lnTo>
                    <a:lnTo>
                      <a:pt x="1072" y="729"/>
                    </a:lnTo>
                    <a:lnTo>
                      <a:pt x="1058" y="748"/>
                    </a:lnTo>
                    <a:lnTo>
                      <a:pt x="1040" y="764"/>
                    </a:lnTo>
                    <a:lnTo>
                      <a:pt x="1021" y="776"/>
                    </a:lnTo>
                    <a:lnTo>
                      <a:pt x="998" y="784"/>
                    </a:lnTo>
                    <a:lnTo>
                      <a:pt x="969" y="788"/>
                    </a:lnTo>
                    <a:lnTo>
                      <a:pt x="947" y="785"/>
                    </a:lnTo>
                    <a:lnTo>
                      <a:pt x="927" y="781"/>
                    </a:lnTo>
                    <a:lnTo>
                      <a:pt x="907" y="771"/>
                    </a:lnTo>
                    <a:lnTo>
                      <a:pt x="843" y="732"/>
                    </a:lnTo>
                    <a:lnTo>
                      <a:pt x="827" y="721"/>
                    </a:lnTo>
                    <a:lnTo>
                      <a:pt x="813" y="707"/>
                    </a:lnTo>
                    <a:lnTo>
                      <a:pt x="802" y="691"/>
                    </a:lnTo>
                    <a:lnTo>
                      <a:pt x="783" y="689"/>
                    </a:lnTo>
                    <a:lnTo>
                      <a:pt x="763" y="683"/>
                    </a:lnTo>
                    <a:lnTo>
                      <a:pt x="746" y="674"/>
                    </a:lnTo>
                    <a:lnTo>
                      <a:pt x="681" y="636"/>
                    </a:lnTo>
                    <a:lnTo>
                      <a:pt x="665" y="625"/>
                    </a:lnTo>
                    <a:lnTo>
                      <a:pt x="651" y="610"/>
                    </a:lnTo>
                    <a:lnTo>
                      <a:pt x="640" y="594"/>
                    </a:lnTo>
                    <a:lnTo>
                      <a:pt x="621" y="592"/>
                    </a:lnTo>
                    <a:lnTo>
                      <a:pt x="603" y="587"/>
                    </a:lnTo>
                    <a:lnTo>
                      <a:pt x="584" y="579"/>
                    </a:lnTo>
                    <a:lnTo>
                      <a:pt x="519" y="540"/>
                    </a:lnTo>
                    <a:lnTo>
                      <a:pt x="501" y="526"/>
                    </a:lnTo>
                    <a:lnTo>
                      <a:pt x="484" y="509"/>
                    </a:lnTo>
                    <a:lnTo>
                      <a:pt x="472" y="488"/>
                    </a:lnTo>
                    <a:lnTo>
                      <a:pt x="465" y="466"/>
                    </a:lnTo>
                    <a:lnTo>
                      <a:pt x="461" y="443"/>
                    </a:lnTo>
                    <a:lnTo>
                      <a:pt x="462" y="419"/>
                    </a:lnTo>
                    <a:lnTo>
                      <a:pt x="468" y="397"/>
                    </a:lnTo>
                    <a:lnTo>
                      <a:pt x="478" y="376"/>
                    </a:lnTo>
                    <a:lnTo>
                      <a:pt x="513" y="322"/>
                    </a:lnTo>
                    <a:lnTo>
                      <a:pt x="552" y="272"/>
                    </a:lnTo>
                    <a:lnTo>
                      <a:pt x="595" y="224"/>
                    </a:lnTo>
                    <a:lnTo>
                      <a:pt x="645" y="179"/>
                    </a:lnTo>
                    <a:lnTo>
                      <a:pt x="699" y="137"/>
                    </a:lnTo>
                    <a:lnTo>
                      <a:pt x="756" y="101"/>
                    </a:lnTo>
                    <a:lnTo>
                      <a:pt x="814" y="71"/>
                    </a:lnTo>
                    <a:lnTo>
                      <a:pt x="876" y="46"/>
                    </a:lnTo>
                    <a:lnTo>
                      <a:pt x="940" y="25"/>
                    </a:lnTo>
                    <a:lnTo>
                      <a:pt x="1005" y="10"/>
                    </a:lnTo>
                    <a:lnTo>
                      <a:pt x="1073" y="2"/>
                    </a:lnTo>
                    <a:lnTo>
                      <a:pt x="1141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5"/>
              <p:cNvSpPr>
                <a:spLocks noEditPoints="1"/>
              </p:cNvSpPr>
              <p:nvPr/>
            </p:nvSpPr>
            <p:spPr bwMode="auto">
              <a:xfrm>
                <a:off x="2916" y="1014"/>
                <a:ext cx="173" cy="247"/>
              </a:xfrm>
              <a:custGeom>
                <a:avLst/>
                <a:gdLst>
                  <a:gd name="T0" fmla="*/ 430 w 864"/>
                  <a:gd name="T1" fmla="*/ 62 h 1234"/>
                  <a:gd name="T2" fmla="*/ 395 w 864"/>
                  <a:gd name="T3" fmla="*/ 64 h 1234"/>
                  <a:gd name="T4" fmla="*/ 362 w 864"/>
                  <a:gd name="T5" fmla="*/ 75 h 1234"/>
                  <a:gd name="T6" fmla="*/ 333 w 864"/>
                  <a:gd name="T7" fmla="*/ 91 h 1234"/>
                  <a:gd name="T8" fmla="*/ 307 w 864"/>
                  <a:gd name="T9" fmla="*/ 112 h 1234"/>
                  <a:gd name="T10" fmla="*/ 286 w 864"/>
                  <a:gd name="T11" fmla="*/ 138 h 1234"/>
                  <a:gd name="T12" fmla="*/ 269 w 864"/>
                  <a:gd name="T13" fmla="*/ 168 h 1234"/>
                  <a:gd name="T14" fmla="*/ 260 w 864"/>
                  <a:gd name="T15" fmla="*/ 201 h 1234"/>
                  <a:gd name="T16" fmla="*/ 256 w 864"/>
                  <a:gd name="T17" fmla="*/ 236 h 1234"/>
                  <a:gd name="T18" fmla="*/ 260 w 864"/>
                  <a:gd name="T19" fmla="*/ 271 h 1234"/>
                  <a:gd name="T20" fmla="*/ 269 w 864"/>
                  <a:gd name="T21" fmla="*/ 303 h 1234"/>
                  <a:gd name="T22" fmla="*/ 286 w 864"/>
                  <a:gd name="T23" fmla="*/ 332 h 1234"/>
                  <a:gd name="T24" fmla="*/ 307 w 864"/>
                  <a:gd name="T25" fmla="*/ 359 h 1234"/>
                  <a:gd name="T26" fmla="*/ 333 w 864"/>
                  <a:gd name="T27" fmla="*/ 380 h 1234"/>
                  <a:gd name="T28" fmla="*/ 362 w 864"/>
                  <a:gd name="T29" fmla="*/ 395 h 1234"/>
                  <a:gd name="T30" fmla="*/ 395 w 864"/>
                  <a:gd name="T31" fmla="*/ 406 h 1234"/>
                  <a:gd name="T32" fmla="*/ 430 w 864"/>
                  <a:gd name="T33" fmla="*/ 410 h 1234"/>
                  <a:gd name="T34" fmla="*/ 465 w 864"/>
                  <a:gd name="T35" fmla="*/ 406 h 1234"/>
                  <a:gd name="T36" fmla="*/ 498 w 864"/>
                  <a:gd name="T37" fmla="*/ 395 h 1234"/>
                  <a:gd name="T38" fmla="*/ 528 w 864"/>
                  <a:gd name="T39" fmla="*/ 380 h 1234"/>
                  <a:gd name="T40" fmla="*/ 553 w 864"/>
                  <a:gd name="T41" fmla="*/ 359 h 1234"/>
                  <a:gd name="T42" fmla="*/ 575 w 864"/>
                  <a:gd name="T43" fmla="*/ 332 h 1234"/>
                  <a:gd name="T44" fmla="*/ 591 w 864"/>
                  <a:gd name="T45" fmla="*/ 303 h 1234"/>
                  <a:gd name="T46" fmla="*/ 601 w 864"/>
                  <a:gd name="T47" fmla="*/ 271 h 1234"/>
                  <a:gd name="T48" fmla="*/ 604 w 864"/>
                  <a:gd name="T49" fmla="*/ 236 h 1234"/>
                  <a:gd name="T50" fmla="*/ 601 w 864"/>
                  <a:gd name="T51" fmla="*/ 201 h 1234"/>
                  <a:gd name="T52" fmla="*/ 591 w 864"/>
                  <a:gd name="T53" fmla="*/ 168 h 1234"/>
                  <a:gd name="T54" fmla="*/ 575 w 864"/>
                  <a:gd name="T55" fmla="*/ 138 h 1234"/>
                  <a:gd name="T56" fmla="*/ 553 w 864"/>
                  <a:gd name="T57" fmla="*/ 112 h 1234"/>
                  <a:gd name="T58" fmla="*/ 528 w 864"/>
                  <a:gd name="T59" fmla="*/ 91 h 1234"/>
                  <a:gd name="T60" fmla="*/ 498 w 864"/>
                  <a:gd name="T61" fmla="*/ 75 h 1234"/>
                  <a:gd name="T62" fmla="*/ 465 w 864"/>
                  <a:gd name="T63" fmla="*/ 64 h 1234"/>
                  <a:gd name="T64" fmla="*/ 430 w 864"/>
                  <a:gd name="T65" fmla="*/ 62 h 1234"/>
                  <a:gd name="T66" fmla="*/ 71 w 864"/>
                  <a:gd name="T67" fmla="*/ 0 h 1234"/>
                  <a:gd name="T68" fmla="*/ 793 w 864"/>
                  <a:gd name="T69" fmla="*/ 0 h 1234"/>
                  <a:gd name="T70" fmla="*/ 812 w 864"/>
                  <a:gd name="T71" fmla="*/ 2 h 1234"/>
                  <a:gd name="T72" fmla="*/ 829 w 864"/>
                  <a:gd name="T73" fmla="*/ 11 h 1234"/>
                  <a:gd name="T74" fmla="*/ 844 w 864"/>
                  <a:gd name="T75" fmla="*/ 23 h 1234"/>
                  <a:gd name="T76" fmla="*/ 854 w 864"/>
                  <a:gd name="T77" fmla="*/ 39 h 1234"/>
                  <a:gd name="T78" fmla="*/ 862 w 864"/>
                  <a:gd name="T79" fmla="*/ 58 h 1234"/>
                  <a:gd name="T80" fmla="*/ 864 w 864"/>
                  <a:gd name="T81" fmla="*/ 80 h 1234"/>
                  <a:gd name="T82" fmla="*/ 864 w 864"/>
                  <a:gd name="T83" fmla="*/ 1155 h 1234"/>
                  <a:gd name="T84" fmla="*/ 862 w 864"/>
                  <a:gd name="T85" fmla="*/ 1176 h 1234"/>
                  <a:gd name="T86" fmla="*/ 854 w 864"/>
                  <a:gd name="T87" fmla="*/ 1196 h 1234"/>
                  <a:gd name="T88" fmla="*/ 844 w 864"/>
                  <a:gd name="T89" fmla="*/ 1211 h 1234"/>
                  <a:gd name="T90" fmla="*/ 829 w 864"/>
                  <a:gd name="T91" fmla="*/ 1224 h 1234"/>
                  <a:gd name="T92" fmla="*/ 812 w 864"/>
                  <a:gd name="T93" fmla="*/ 1232 h 1234"/>
                  <a:gd name="T94" fmla="*/ 793 w 864"/>
                  <a:gd name="T95" fmla="*/ 1234 h 1234"/>
                  <a:gd name="T96" fmla="*/ 71 w 864"/>
                  <a:gd name="T97" fmla="*/ 1234 h 1234"/>
                  <a:gd name="T98" fmla="*/ 53 w 864"/>
                  <a:gd name="T99" fmla="*/ 1232 h 1234"/>
                  <a:gd name="T100" fmla="*/ 35 w 864"/>
                  <a:gd name="T101" fmla="*/ 1224 h 1234"/>
                  <a:gd name="T102" fmla="*/ 20 w 864"/>
                  <a:gd name="T103" fmla="*/ 1211 h 1234"/>
                  <a:gd name="T104" fmla="*/ 9 w 864"/>
                  <a:gd name="T105" fmla="*/ 1196 h 1234"/>
                  <a:gd name="T106" fmla="*/ 2 w 864"/>
                  <a:gd name="T107" fmla="*/ 1176 h 1234"/>
                  <a:gd name="T108" fmla="*/ 0 w 864"/>
                  <a:gd name="T109" fmla="*/ 1155 h 1234"/>
                  <a:gd name="T110" fmla="*/ 0 w 864"/>
                  <a:gd name="T111" fmla="*/ 80 h 1234"/>
                  <a:gd name="T112" fmla="*/ 2 w 864"/>
                  <a:gd name="T113" fmla="*/ 58 h 1234"/>
                  <a:gd name="T114" fmla="*/ 9 w 864"/>
                  <a:gd name="T115" fmla="*/ 39 h 1234"/>
                  <a:gd name="T116" fmla="*/ 20 w 864"/>
                  <a:gd name="T117" fmla="*/ 23 h 1234"/>
                  <a:gd name="T118" fmla="*/ 35 w 864"/>
                  <a:gd name="T119" fmla="*/ 11 h 1234"/>
                  <a:gd name="T120" fmla="*/ 53 w 864"/>
                  <a:gd name="T121" fmla="*/ 2 h 1234"/>
                  <a:gd name="T122" fmla="*/ 71 w 864"/>
                  <a:gd name="T123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64" h="1234">
                    <a:moveTo>
                      <a:pt x="430" y="62"/>
                    </a:moveTo>
                    <a:lnTo>
                      <a:pt x="395" y="64"/>
                    </a:lnTo>
                    <a:lnTo>
                      <a:pt x="362" y="75"/>
                    </a:lnTo>
                    <a:lnTo>
                      <a:pt x="333" y="91"/>
                    </a:lnTo>
                    <a:lnTo>
                      <a:pt x="307" y="112"/>
                    </a:lnTo>
                    <a:lnTo>
                      <a:pt x="286" y="138"/>
                    </a:lnTo>
                    <a:lnTo>
                      <a:pt x="269" y="168"/>
                    </a:lnTo>
                    <a:lnTo>
                      <a:pt x="260" y="201"/>
                    </a:lnTo>
                    <a:lnTo>
                      <a:pt x="256" y="236"/>
                    </a:lnTo>
                    <a:lnTo>
                      <a:pt x="260" y="271"/>
                    </a:lnTo>
                    <a:lnTo>
                      <a:pt x="269" y="303"/>
                    </a:lnTo>
                    <a:lnTo>
                      <a:pt x="286" y="332"/>
                    </a:lnTo>
                    <a:lnTo>
                      <a:pt x="307" y="359"/>
                    </a:lnTo>
                    <a:lnTo>
                      <a:pt x="333" y="380"/>
                    </a:lnTo>
                    <a:lnTo>
                      <a:pt x="362" y="395"/>
                    </a:lnTo>
                    <a:lnTo>
                      <a:pt x="395" y="406"/>
                    </a:lnTo>
                    <a:lnTo>
                      <a:pt x="430" y="410"/>
                    </a:lnTo>
                    <a:lnTo>
                      <a:pt x="465" y="406"/>
                    </a:lnTo>
                    <a:lnTo>
                      <a:pt x="498" y="395"/>
                    </a:lnTo>
                    <a:lnTo>
                      <a:pt x="528" y="380"/>
                    </a:lnTo>
                    <a:lnTo>
                      <a:pt x="553" y="359"/>
                    </a:lnTo>
                    <a:lnTo>
                      <a:pt x="575" y="332"/>
                    </a:lnTo>
                    <a:lnTo>
                      <a:pt x="591" y="303"/>
                    </a:lnTo>
                    <a:lnTo>
                      <a:pt x="601" y="271"/>
                    </a:lnTo>
                    <a:lnTo>
                      <a:pt x="604" y="236"/>
                    </a:lnTo>
                    <a:lnTo>
                      <a:pt x="601" y="201"/>
                    </a:lnTo>
                    <a:lnTo>
                      <a:pt x="591" y="168"/>
                    </a:lnTo>
                    <a:lnTo>
                      <a:pt x="575" y="138"/>
                    </a:lnTo>
                    <a:lnTo>
                      <a:pt x="553" y="112"/>
                    </a:lnTo>
                    <a:lnTo>
                      <a:pt x="528" y="91"/>
                    </a:lnTo>
                    <a:lnTo>
                      <a:pt x="498" y="75"/>
                    </a:lnTo>
                    <a:lnTo>
                      <a:pt x="465" y="64"/>
                    </a:lnTo>
                    <a:lnTo>
                      <a:pt x="430" y="62"/>
                    </a:lnTo>
                    <a:close/>
                    <a:moveTo>
                      <a:pt x="71" y="0"/>
                    </a:moveTo>
                    <a:lnTo>
                      <a:pt x="793" y="0"/>
                    </a:lnTo>
                    <a:lnTo>
                      <a:pt x="812" y="2"/>
                    </a:lnTo>
                    <a:lnTo>
                      <a:pt x="829" y="11"/>
                    </a:lnTo>
                    <a:lnTo>
                      <a:pt x="844" y="23"/>
                    </a:lnTo>
                    <a:lnTo>
                      <a:pt x="854" y="39"/>
                    </a:lnTo>
                    <a:lnTo>
                      <a:pt x="862" y="58"/>
                    </a:lnTo>
                    <a:lnTo>
                      <a:pt x="864" y="80"/>
                    </a:lnTo>
                    <a:lnTo>
                      <a:pt x="864" y="1155"/>
                    </a:lnTo>
                    <a:lnTo>
                      <a:pt x="862" y="1176"/>
                    </a:lnTo>
                    <a:lnTo>
                      <a:pt x="854" y="1196"/>
                    </a:lnTo>
                    <a:lnTo>
                      <a:pt x="844" y="1211"/>
                    </a:lnTo>
                    <a:lnTo>
                      <a:pt x="829" y="1224"/>
                    </a:lnTo>
                    <a:lnTo>
                      <a:pt x="812" y="1232"/>
                    </a:lnTo>
                    <a:lnTo>
                      <a:pt x="793" y="1234"/>
                    </a:lnTo>
                    <a:lnTo>
                      <a:pt x="71" y="1234"/>
                    </a:lnTo>
                    <a:lnTo>
                      <a:pt x="53" y="1232"/>
                    </a:lnTo>
                    <a:lnTo>
                      <a:pt x="35" y="1224"/>
                    </a:lnTo>
                    <a:lnTo>
                      <a:pt x="20" y="1211"/>
                    </a:lnTo>
                    <a:lnTo>
                      <a:pt x="9" y="1196"/>
                    </a:lnTo>
                    <a:lnTo>
                      <a:pt x="2" y="1176"/>
                    </a:lnTo>
                    <a:lnTo>
                      <a:pt x="0" y="1155"/>
                    </a:lnTo>
                    <a:lnTo>
                      <a:pt x="0" y="80"/>
                    </a:lnTo>
                    <a:lnTo>
                      <a:pt x="2" y="58"/>
                    </a:lnTo>
                    <a:lnTo>
                      <a:pt x="9" y="39"/>
                    </a:lnTo>
                    <a:lnTo>
                      <a:pt x="20" y="23"/>
                    </a:lnTo>
                    <a:lnTo>
                      <a:pt x="35" y="11"/>
                    </a:lnTo>
                    <a:lnTo>
                      <a:pt x="53" y="2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6F9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6"/>
              <p:cNvSpPr>
                <a:spLocks noEditPoints="1"/>
              </p:cNvSpPr>
              <p:nvPr/>
            </p:nvSpPr>
            <p:spPr bwMode="auto">
              <a:xfrm>
                <a:off x="2796" y="846"/>
                <a:ext cx="398" cy="340"/>
              </a:xfrm>
              <a:custGeom>
                <a:avLst/>
                <a:gdLst>
                  <a:gd name="T0" fmla="*/ 1583 w 1990"/>
                  <a:gd name="T1" fmla="*/ 1699 h 1699"/>
                  <a:gd name="T2" fmla="*/ 479 w 1990"/>
                  <a:gd name="T3" fmla="*/ 1699 h 1699"/>
                  <a:gd name="T4" fmla="*/ 1052 w 1990"/>
                  <a:gd name="T5" fmla="*/ 989 h 1699"/>
                  <a:gd name="T6" fmla="*/ 1112 w 1990"/>
                  <a:gd name="T7" fmla="*/ 1050 h 1699"/>
                  <a:gd name="T8" fmla="*/ 1091 w 1990"/>
                  <a:gd name="T9" fmla="*/ 1133 h 1699"/>
                  <a:gd name="T10" fmla="*/ 1006 w 1990"/>
                  <a:gd name="T11" fmla="*/ 1156 h 1699"/>
                  <a:gd name="T12" fmla="*/ 946 w 1990"/>
                  <a:gd name="T13" fmla="*/ 1096 h 1699"/>
                  <a:gd name="T14" fmla="*/ 969 w 1990"/>
                  <a:gd name="T15" fmla="*/ 1011 h 1699"/>
                  <a:gd name="T16" fmla="*/ 1583 w 1990"/>
                  <a:gd name="T17" fmla="*/ 910 h 1699"/>
                  <a:gd name="T18" fmla="*/ 1814 w 1990"/>
                  <a:gd name="T19" fmla="*/ 978 h 1699"/>
                  <a:gd name="T20" fmla="*/ 1956 w 1990"/>
                  <a:gd name="T21" fmla="*/ 1065 h 1699"/>
                  <a:gd name="T22" fmla="*/ 1990 w 1990"/>
                  <a:gd name="T23" fmla="*/ 1143 h 1699"/>
                  <a:gd name="T24" fmla="*/ 1990 w 1990"/>
                  <a:gd name="T25" fmla="*/ 1368 h 1699"/>
                  <a:gd name="T26" fmla="*/ 1937 w 1990"/>
                  <a:gd name="T27" fmla="*/ 1461 h 1699"/>
                  <a:gd name="T28" fmla="*/ 1791 w 1990"/>
                  <a:gd name="T29" fmla="*/ 1541 h 1699"/>
                  <a:gd name="T30" fmla="*/ 1808 w 1990"/>
                  <a:gd name="T31" fmla="*/ 1207 h 1699"/>
                  <a:gd name="T32" fmla="*/ 1837 w 1990"/>
                  <a:gd name="T33" fmla="*/ 1119 h 1699"/>
                  <a:gd name="T34" fmla="*/ 1756 w 1990"/>
                  <a:gd name="T35" fmla="*/ 1035 h 1699"/>
                  <a:gd name="T36" fmla="*/ 1583 w 1990"/>
                  <a:gd name="T37" fmla="*/ 966 h 1699"/>
                  <a:gd name="T38" fmla="*/ 481 w 1990"/>
                  <a:gd name="T39" fmla="*/ 896 h 1699"/>
                  <a:gd name="T40" fmla="*/ 421 w 1990"/>
                  <a:gd name="T41" fmla="*/ 963 h 1699"/>
                  <a:gd name="T42" fmla="*/ 240 w 1990"/>
                  <a:gd name="T43" fmla="*/ 1032 h 1699"/>
                  <a:gd name="T44" fmla="*/ 155 w 1990"/>
                  <a:gd name="T45" fmla="*/ 1117 h 1699"/>
                  <a:gd name="T46" fmla="*/ 181 w 1990"/>
                  <a:gd name="T47" fmla="*/ 1206 h 1699"/>
                  <a:gd name="T48" fmla="*/ 267 w 1990"/>
                  <a:gd name="T49" fmla="*/ 1265 h 1699"/>
                  <a:gd name="T50" fmla="*/ 125 w 1990"/>
                  <a:gd name="T51" fmla="*/ 1507 h 1699"/>
                  <a:gd name="T52" fmla="*/ 15 w 1990"/>
                  <a:gd name="T53" fmla="*/ 1417 h 1699"/>
                  <a:gd name="T54" fmla="*/ 0 w 1990"/>
                  <a:gd name="T55" fmla="*/ 1350 h 1699"/>
                  <a:gd name="T56" fmla="*/ 0 w 1990"/>
                  <a:gd name="T57" fmla="*/ 1254 h 1699"/>
                  <a:gd name="T58" fmla="*/ 0 w 1990"/>
                  <a:gd name="T59" fmla="*/ 1160 h 1699"/>
                  <a:gd name="T60" fmla="*/ 0 w 1990"/>
                  <a:gd name="T61" fmla="*/ 1140 h 1699"/>
                  <a:gd name="T62" fmla="*/ 61 w 1990"/>
                  <a:gd name="T63" fmla="*/ 1043 h 1699"/>
                  <a:gd name="T64" fmla="*/ 229 w 1990"/>
                  <a:gd name="T65" fmla="*/ 958 h 1699"/>
                  <a:gd name="T66" fmla="*/ 481 w 1990"/>
                  <a:gd name="T67" fmla="*/ 896 h 1699"/>
                  <a:gd name="T68" fmla="*/ 1116 w 1990"/>
                  <a:gd name="T69" fmla="*/ 392 h 1699"/>
                  <a:gd name="T70" fmla="*/ 1238 w 1990"/>
                  <a:gd name="T71" fmla="*/ 483 h 1699"/>
                  <a:gd name="T72" fmla="*/ 1163 w 1990"/>
                  <a:gd name="T73" fmla="*/ 509 h 1699"/>
                  <a:gd name="T74" fmla="*/ 1038 w 1990"/>
                  <a:gd name="T75" fmla="*/ 452 h 1699"/>
                  <a:gd name="T76" fmla="*/ 907 w 1990"/>
                  <a:gd name="T77" fmla="*/ 486 h 1699"/>
                  <a:gd name="T78" fmla="*/ 784 w 1990"/>
                  <a:gd name="T79" fmla="*/ 511 h 1699"/>
                  <a:gd name="T80" fmla="*/ 890 w 1990"/>
                  <a:gd name="T81" fmla="*/ 409 h 1699"/>
                  <a:gd name="T82" fmla="*/ 1021 w 1990"/>
                  <a:gd name="T83" fmla="*/ 188 h 1699"/>
                  <a:gd name="T84" fmla="*/ 1219 w 1990"/>
                  <a:gd name="T85" fmla="*/ 232 h 1699"/>
                  <a:gd name="T86" fmla="*/ 1375 w 1990"/>
                  <a:gd name="T87" fmla="*/ 352 h 1699"/>
                  <a:gd name="T88" fmla="*/ 1328 w 1990"/>
                  <a:gd name="T89" fmla="*/ 413 h 1699"/>
                  <a:gd name="T90" fmla="*/ 1178 w 1990"/>
                  <a:gd name="T91" fmla="*/ 296 h 1699"/>
                  <a:gd name="T92" fmla="*/ 998 w 1990"/>
                  <a:gd name="T93" fmla="*/ 264 h 1699"/>
                  <a:gd name="T94" fmla="*/ 822 w 1990"/>
                  <a:gd name="T95" fmla="*/ 317 h 1699"/>
                  <a:gd name="T96" fmla="*/ 687 w 1990"/>
                  <a:gd name="T97" fmla="*/ 452 h 1699"/>
                  <a:gd name="T98" fmla="*/ 693 w 1990"/>
                  <a:gd name="T99" fmla="*/ 323 h 1699"/>
                  <a:gd name="T100" fmla="*/ 871 w 1990"/>
                  <a:gd name="T101" fmla="*/ 213 h 1699"/>
                  <a:gd name="T102" fmla="*/ 992 w 1990"/>
                  <a:gd name="T103" fmla="*/ 0 h 1699"/>
                  <a:gd name="T104" fmla="*/ 1225 w 1990"/>
                  <a:gd name="T105" fmla="*/ 32 h 1699"/>
                  <a:gd name="T106" fmla="*/ 1435 w 1990"/>
                  <a:gd name="T107" fmla="*/ 148 h 1699"/>
                  <a:gd name="T108" fmla="*/ 1580 w 1990"/>
                  <a:gd name="T109" fmla="*/ 316 h 1699"/>
                  <a:gd name="T110" fmla="*/ 1429 w 1990"/>
                  <a:gd name="T111" fmla="*/ 243 h 1699"/>
                  <a:gd name="T112" fmla="*/ 1238 w 1990"/>
                  <a:gd name="T113" fmla="*/ 118 h 1699"/>
                  <a:gd name="T114" fmla="*/ 1021 w 1990"/>
                  <a:gd name="T115" fmla="*/ 75 h 1699"/>
                  <a:gd name="T116" fmla="*/ 804 w 1990"/>
                  <a:gd name="T117" fmla="*/ 118 h 1699"/>
                  <a:gd name="T118" fmla="*/ 613 w 1990"/>
                  <a:gd name="T119" fmla="*/ 243 h 1699"/>
                  <a:gd name="T120" fmla="*/ 461 w 1990"/>
                  <a:gd name="T121" fmla="*/ 318 h 1699"/>
                  <a:gd name="T122" fmla="*/ 606 w 1990"/>
                  <a:gd name="T123" fmla="*/ 148 h 1699"/>
                  <a:gd name="T124" fmla="*/ 817 w 1990"/>
                  <a:gd name="T125" fmla="*/ 32 h 1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90" h="1699">
                    <a:moveTo>
                      <a:pt x="1583" y="1265"/>
                    </a:moveTo>
                    <a:lnTo>
                      <a:pt x="1671" y="1265"/>
                    </a:lnTo>
                    <a:lnTo>
                      <a:pt x="1671" y="1699"/>
                    </a:lnTo>
                    <a:lnTo>
                      <a:pt x="1583" y="1699"/>
                    </a:lnTo>
                    <a:lnTo>
                      <a:pt x="1583" y="1265"/>
                    </a:lnTo>
                    <a:close/>
                    <a:moveTo>
                      <a:pt x="387" y="1265"/>
                    </a:moveTo>
                    <a:lnTo>
                      <a:pt x="479" y="1265"/>
                    </a:lnTo>
                    <a:lnTo>
                      <a:pt x="479" y="1699"/>
                    </a:lnTo>
                    <a:lnTo>
                      <a:pt x="387" y="1699"/>
                    </a:lnTo>
                    <a:lnTo>
                      <a:pt x="387" y="1265"/>
                    </a:lnTo>
                    <a:close/>
                    <a:moveTo>
                      <a:pt x="1029" y="986"/>
                    </a:moveTo>
                    <a:lnTo>
                      <a:pt x="1052" y="989"/>
                    </a:lnTo>
                    <a:lnTo>
                      <a:pt x="1073" y="998"/>
                    </a:lnTo>
                    <a:lnTo>
                      <a:pt x="1091" y="1011"/>
                    </a:lnTo>
                    <a:lnTo>
                      <a:pt x="1103" y="1029"/>
                    </a:lnTo>
                    <a:lnTo>
                      <a:pt x="1112" y="1050"/>
                    </a:lnTo>
                    <a:lnTo>
                      <a:pt x="1116" y="1073"/>
                    </a:lnTo>
                    <a:lnTo>
                      <a:pt x="1112" y="1096"/>
                    </a:lnTo>
                    <a:lnTo>
                      <a:pt x="1103" y="1116"/>
                    </a:lnTo>
                    <a:lnTo>
                      <a:pt x="1091" y="1133"/>
                    </a:lnTo>
                    <a:lnTo>
                      <a:pt x="1073" y="1146"/>
                    </a:lnTo>
                    <a:lnTo>
                      <a:pt x="1052" y="1156"/>
                    </a:lnTo>
                    <a:lnTo>
                      <a:pt x="1029" y="1159"/>
                    </a:lnTo>
                    <a:lnTo>
                      <a:pt x="1006" y="1156"/>
                    </a:lnTo>
                    <a:lnTo>
                      <a:pt x="986" y="1146"/>
                    </a:lnTo>
                    <a:lnTo>
                      <a:pt x="969" y="1133"/>
                    </a:lnTo>
                    <a:lnTo>
                      <a:pt x="954" y="1116"/>
                    </a:lnTo>
                    <a:lnTo>
                      <a:pt x="946" y="1096"/>
                    </a:lnTo>
                    <a:lnTo>
                      <a:pt x="943" y="1073"/>
                    </a:lnTo>
                    <a:lnTo>
                      <a:pt x="946" y="1050"/>
                    </a:lnTo>
                    <a:lnTo>
                      <a:pt x="954" y="1029"/>
                    </a:lnTo>
                    <a:lnTo>
                      <a:pt x="969" y="1011"/>
                    </a:lnTo>
                    <a:lnTo>
                      <a:pt x="986" y="998"/>
                    </a:lnTo>
                    <a:lnTo>
                      <a:pt x="1006" y="989"/>
                    </a:lnTo>
                    <a:lnTo>
                      <a:pt x="1029" y="986"/>
                    </a:lnTo>
                    <a:close/>
                    <a:moveTo>
                      <a:pt x="1583" y="910"/>
                    </a:moveTo>
                    <a:lnTo>
                      <a:pt x="1648" y="925"/>
                    </a:lnTo>
                    <a:lnTo>
                      <a:pt x="1709" y="941"/>
                    </a:lnTo>
                    <a:lnTo>
                      <a:pt x="1764" y="959"/>
                    </a:lnTo>
                    <a:lnTo>
                      <a:pt x="1814" y="978"/>
                    </a:lnTo>
                    <a:lnTo>
                      <a:pt x="1858" y="999"/>
                    </a:lnTo>
                    <a:lnTo>
                      <a:pt x="1898" y="1020"/>
                    </a:lnTo>
                    <a:lnTo>
                      <a:pt x="1930" y="1043"/>
                    </a:lnTo>
                    <a:lnTo>
                      <a:pt x="1956" y="1065"/>
                    </a:lnTo>
                    <a:lnTo>
                      <a:pt x="1975" y="1090"/>
                    </a:lnTo>
                    <a:lnTo>
                      <a:pt x="1987" y="1115"/>
                    </a:lnTo>
                    <a:lnTo>
                      <a:pt x="1990" y="1140"/>
                    </a:lnTo>
                    <a:lnTo>
                      <a:pt x="1990" y="1143"/>
                    </a:lnTo>
                    <a:lnTo>
                      <a:pt x="1990" y="1143"/>
                    </a:lnTo>
                    <a:lnTo>
                      <a:pt x="1990" y="1364"/>
                    </a:lnTo>
                    <a:lnTo>
                      <a:pt x="1990" y="1364"/>
                    </a:lnTo>
                    <a:lnTo>
                      <a:pt x="1990" y="1368"/>
                    </a:lnTo>
                    <a:lnTo>
                      <a:pt x="1987" y="1392"/>
                    </a:lnTo>
                    <a:lnTo>
                      <a:pt x="1977" y="1415"/>
                    </a:lnTo>
                    <a:lnTo>
                      <a:pt x="1960" y="1438"/>
                    </a:lnTo>
                    <a:lnTo>
                      <a:pt x="1937" y="1461"/>
                    </a:lnTo>
                    <a:lnTo>
                      <a:pt x="1909" y="1481"/>
                    </a:lnTo>
                    <a:lnTo>
                      <a:pt x="1875" y="1502"/>
                    </a:lnTo>
                    <a:lnTo>
                      <a:pt x="1836" y="1521"/>
                    </a:lnTo>
                    <a:lnTo>
                      <a:pt x="1791" y="1541"/>
                    </a:lnTo>
                    <a:lnTo>
                      <a:pt x="1791" y="1265"/>
                    </a:lnTo>
                    <a:lnTo>
                      <a:pt x="1788" y="1246"/>
                    </a:lnTo>
                    <a:lnTo>
                      <a:pt x="1784" y="1227"/>
                    </a:lnTo>
                    <a:lnTo>
                      <a:pt x="1808" y="1207"/>
                    </a:lnTo>
                    <a:lnTo>
                      <a:pt x="1826" y="1185"/>
                    </a:lnTo>
                    <a:lnTo>
                      <a:pt x="1837" y="1163"/>
                    </a:lnTo>
                    <a:lnTo>
                      <a:pt x="1840" y="1140"/>
                    </a:lnTo>
                    <a:lnTo>
                      <a:pt x="1837" y="1119"/>
                    </a:lnTo>
                    <a:lnTo>
                      <a:pt x="1826" y="1096"/>
                    </a:lnTo>
                    <a:lnTo>
                      <a:pt x="1809" y="1075"/>
                    </a:lnTo>
                    <a:lnTo>
                      <a:pt x="1785" y="1055"/>
                    </a:lnTo>
                    <a:lnTo>
                      <a:pt x="1756" y="1035"/>
                    </a:lnTo>
                    <a:lnTo>
                      <a:pt x="1721" y="1016"/>
                    </a:lnTo>
                    <a:lnTo>
                      <a:pt x="1680" y="998"/>
                    </a:lnTo>
                    <a:lnTo>
                      <a:pt x="1634" y="982"/>
                    </a:lnTo>
                    <a:lnTo>
                      <a:pt x="1583" y="966"/>
                    </a:lnTo>
                    <a:lnTo>
                      <a:pt x="1583" y="917"/>
                    </a:lnTo>
                    <a:lnTo>
                      <a:pt x="1583" y="913"/>
                    </a:lnTo>
                    <a:lnTo>
                      <a:pt x="1583" y="910"/>
                    </a:lnTo>
                    <a:close/>
                    <a:moveTo>
                      <a:pt x="481" y="896"/>
                    </a:moveTo>
                    <a:lnTo>
                      <a:pt x="480" y="906"/>
                    </a:lnTo>
                    <a:lnTo>
                      <a:pt x="479" y="917"/>
                    </a:lnTo>
                    <a:lnTo>
                      <a:pt x="479" y="948"/>
                    </a:lnTo>
                    <a:lnTo>
                      <a:pt x="421" y="963"/>
                    </a:lnTo>
                    <a:lnTo>
                      <a:pt x="368" y="978"/>
                    </a:lnTo>
                    <a:lnTo>
                      <a:pt x="321" y="995"/>
                    </a:lnTo>
                    <a:lnTo>
                      <a:pt x="277" y="1013"/>
                    </a:lnTo>
                    <a:lnTo>
                      <a:pt x="240" y="1032"/>
                    </a:lnTo>
                    <a:lnTo>
                      <a:pt x="209" y="1052"/>
                    </a:lnTo>
                    <a:lnTo>
                      <a:pt x="184" y="1073"/>
                    </a:lnTo>
                    <a:lnTo>
                      <a:pt x="166" y="1096"/>
                    </a:lnTo>
                    <a:lnTo>
                      <a:pt x="155" y="1117"/>
                    </a:lnTo>
                    <a:lnTo>
                      <a:pt x="151" y="1140"/>
                    </a:lnTo>
                    <a:lnTo>
                      <a:pt x="154" y="1163"/>
                    </a:lnTo>
                    <a:lnTo>
                      <a:pt x="165" y="1185"/>
                    </a:lnTo>
                    <a:lnTo>
                      <a:pt x="181" y="1206"/>
                    </a:lnTo>
                    <a:lnTo>
                      <a:pt x="204" y="1226"/>
                    </a:lnTo>
                    <a:lnTo>
                      <a:pt x="233" y="1246"/>
                    </a:lnTo>
                    <a:lnTo>
                      <a:pt x="267" y="1264"/>
                    </a:lnTo>
                    <a:lnTo>
                      <a:pt x="267" y="1265"/>
                    </a:lnTo>
                    <a:lnTo>
                      <a:pt x="267" y="1564"/>
                    </a:lnTo>
                    <a:lnTo>
                      <a:pt x="214" y="1545"/>
                    </a:lnTo>
                    <a:lnTo>
                      <a:pt x="167" y="1526"/>
                    </a:lnTo>
                    <a:lnTo>
                      <a:pt x="125" y="1507"/>
                    </a:lnTo>
                    <a:lnTo>
                      <a:pt x="88" y="1485"/>
                    </a:lnTo>
                    <a:lnTo>
                      <a:pt x="57" y="1463"/>
                    </a:lnTo>
                    <a:lnTo>
                      <a:pt x="33" y="1440"/>
                    </a:lnTo>
                    <a:lnTo>
                      <a:pt x="15" y="1417"/>
                    </a:lnTo>
                    <a:lnTo>
                      <a:pt x="4" y="1393"/>
                    </a:lnTo>
                    <a:lnTo>
                      <a:pt x="0" y="1368"/>
                    </a:lnTo>
                    <a:lnTo>
                      <a:pt x="0" y="1363"/>
                    </a:lnTo>
                    <a:lnTo>
                      <a:pt x="0" y="1350"/>
                    </a:lnTo>
                    <a:lnTo>
                      <a:pt x="0" y="1331"/>
                    </a:lnTo>
                    <a:lnTo>
                      <a:pt x="0" y="1307"/>
                    </a:lnTo>
                    <a:lnTo>
                      <a:pt x="0" y="1282"/>
                    </a:lnTo>
                    <a:lnTo>
                      <a:pt x="0" y="1254"/>
                    </a:lnTo>
                    <a:lnTo>
                      <a:pt x="0" y="1226"/>
                    </a:lnTo>
                    <a:lnTo>
                      <a:pt x="0" y="1201"/>
                    </a:lnTo>
                    <a:lnTo>
                      <a:pt x="0" y="1178"/>
                    </a:lnTo>
                    <a:lnTo>
                      <a:pt x="0" y="1160"/>
                    </a:lnTo>
                    <a:lnTo>
                      <a:pt x="0" y="1148"/>
                    </a:lnTo>
                    <a:lnTo>
                      <a:pt x="0" y="1144"/>
                    </a:lnTo>
                    <a:lnTo>
                      <a:pt x="1" y="1144"/>
                    </a:lnTo>
                    <a:lnTo>
                      <a:pt x="0" y="1140"/>
                    </a:lnTo>
                    <a:lnTo>
                      <a:pt x="5" y="1115"/>
                    </a:lnTo>
                    <a:lnTo>
                      <a:pt x="16" y="1090"/>
                    </a:lnTo>
                    <a:lnTo>
                      <a:pt x="35" y="1065"/>
                    </a:lnTo>
                    <a:lnTo>
                      <a:pt x="61" y="1043"/>
                    </a:lnTo>
                    <a:lnTo>
                      <a:pt x="93" y="1020"/>
                    </a:lnTo>
                    <a:lnTo>
                      <a:pt x="133" y="998"/>
                    </a:lnTo>
                    <a:lnTo>
                      <a:pt x="178" y="977"/>
                    </a:lnTo>
                    <a:lnTo>
                      <a:pt x="229" y="958"/>
                    </a:lnTo>
                    <a:lnTo>
                      <a:pt x="284" y="941"/>
                    </a:lnTo>
                    <a:lnTo>
                      <a:pt x="346" y="924"/>
                    </a:lnTo>
                    <a:lnTo>
                      <a:pt x="411" y="910"/>
                    </a:lnTo>
                    <a:lnTo>
                      <a:pt x="481" y="896"/>
                    </a:lnTo>
                    <a:close/>
                    <a:moveTo>
                      <a:pt x="1001" y="376"/>
                    </a:moveTo>
                    <a:lnTo>
                      <a:pt x="1040" y="376"/>
                    </a:lnTo>
                    <a:lnTo>
                      <a:pt x="1079" y="382"/>
                    </a:lnTo>
                    <a:lnTo>
                      <a:pt x="1116" y="392"/>
                    </a:lnTo>
                    <a:lnTo>
                      <a:pt x="1151" y="409"/>
                    </a:lnTo>
                    <a:lnTo>
                      <a:pt x="1185" y="429"/>
                    </a:lnTo>
                    <a:lnTo>
                      <a:pt x="1216" y="456"/>
                    </a:lnTo>
                    <a:lnTo>
                      <a:pt x="1238" y="483"/>
                    </a:lnTo>
                    <a:lnTo>
                      <a:pt x="1258" y="511"/>
                    </a:lnTo>
                    <a:lnTo>
                      <a:pt x="1193" y="549"/>
                    </a:lnTo>
                    <a:lnTo>
                      <a:pt x="1179" y="529"/>
                    </a:lnTo>
                    <a:lnTo>
                      <a:pt x="1163" y="509"/>
                    </a:lnTo>
                    <a:lnTo>
                      <a:pt x="1135" y="486"/>
                    </a:lnTo>
                    <a:lnTo>
                      <a:pt x="1104" y="469"/>
                    </a:lnTo>
                    <a:lnTo>
                      <a:pt x="1071" y="457"/>
                    </a:lnTo>
                    <a:lnTo>
                      <a:pt x="1038" y="452"/>
                    </a:lnTo>
                    <a:lnTo>
                      <a:pt x="1004" y="452"/>
                    </a:lnTo>
                    <a:lnTo>
                      <a:pt x="970" y="457"/>
                    </a:lnTo>
                    <a:lnTo>
                      <a:pt x="937" y="469"/>
                    </a:lnTo>
                    <a:lnTo>
                      <a:pt x="907" y="486"/>
                    </a:lnTo>
                    <a:lnTo>
                      <a:pt x="879" y="509"/>
                    </a:lnTo>
                    <a:lnTo>
                      <a:pt x="862" y="529"/>
                    </a:lnTo>
                    <a:lnTo>
                      <a:pt x="849" y="549"/>
                    </a:lnTo>
                    <a:lnTo>
                      <a:pt x="784" y="511"/>
                    </a:lnTo>
                    <a:lnTo>
                      <a:pt x="803" y="483"/>
                    </a:lnTo>
                    <a:lnTo>
                      <a:pt x="826" y="456"/>
                    </a:lnTo>
                    <a:lnTo>
                      <a:pt x="856" y="429"/>
                    </a:lnTo>
                    <a:lnTo>
                      <a:pt x="890" y="409"/>
                    </a:lnTo>
                    <a:lnTo>
                      <a:pt x="926" y="392"/>
                    </a:lnTo>
                    <a:lnTo>
                      <a:pt x="964" y="382"/>
                    </a:lnTo>
                    <a:lnTo>
                      <a:pt x="1001" y="376"/>
                    </a:lnTo>
                    <a:close/>
                    <a:moveTo>
                      <a:pt x="1021" y="188"/>
                    </a:moveTo>
                    <a:lnTo>
                      <a:pt x="1071" y="190"/>
                    </a:lnTo>
                    <a:lnTo>
                      <a:pt x="1122" y="199"/>
                    </a:lnTo>
                    <a:lnTo>
                      <a:pt x="1172" y="213"/>
                    </a:lnTo>
                    <a:lnTo>
                      <a:pt x="1219" y="232"/>
                    </a:lnTo>
                    <a:lnTo>
                      <a:pt x="1265" y="257"/>
                    </a:lnTo>
                    <a:lnTo>
                      <a:pt x="1308" y="288"/>
                    </a:lnTo>
                    <a:lnTo>
                      <a:pt x="1349" y="323"/>
                    </a:lnTo>
                    <a:lnTo>
                      <a:pt x="1375" y="352"/>
                    </a:lnTo>
                    <a:lnTo>
                      <a:pt x="1399" y="382"/>
                    </a:lnTo>
                    <a:lnTo>
                      <a:pt x="1420" y="413"/>
                    </a:lnTo>
                    <a:lnTo>
                      <a:pt x="1354" y="452"/>
                    </a:lnTo>
                    <a:lnTo>
                      <a:pt x="1328" y="413"/>
                    </a:lnTo>
                    <a:lnTo>
                      <a:pt x="1296" y="376"/>
                    </a:lnTo>
                    <a:lnTo>
                      <a:pt x="1259" y="345"/>
                    </a:lnTo>
                    <a:lnTo>
                      <a:pt x="1220" y="317"/>
                    </a:lnTo>
                    <a:lnTo>
                      <a:pt x="1178" y="296"/>
                    </a:lnTo>
                    <a:lnTo>
                      <a:pt x="1134" y="280"/>
                    </a:lnTo>
                    <a:lnTo>
                      <a:pt x="1089" y="269"/>
                    </a:lnTo>
                    <a:lnTo>
                      <a:pt x="1044" y="264"/>
                    </a:lnTo>
                    <a:lnTo>
                      <a:pt x="998" y="264"/>
                    </a:lnTo>
                    <a:lnTo>
                      <a:pt x="953" y="269"/>
                    </a:lnTo>
                    <a:lnTo>
                      <a:pt x="907" y="280"/>
                    </a:lnTo>
                    <a:lnTo>
                      <a:pt x="863" y="296"/>
                    </a:lnTo>
                    <a:lnTo>
                      <a:pt x="822" y="317"/>
                    </a:lnTo>
                    <a:lnTo>
                      <a:pt x="782" y="345"/>
                    </a:lnTo>
                    <a:lnTo>
                      <a:pt x="746" y="376"/>
                    </a:lnTo>
                    <a:lnTo>
                      <a:pt x="713" y="414"/>
                    </a:lnTo>
                    <a:lnTo>
                      <a:pt x="687" y="452"/>
                    </a:lnTo>
                    <a:lnTo>
                      <a:pt x="623" y="414"/>
                    </a:lnTo>
                    <a:lnTo>
                      <a:pt x="643" y="382"/>
                    </a:lnTo>
                    <a:lnTo>
                      <a:pt x="666" y="352"/>
                    </a:lnTo>
                    <a:lnTo>
                      <a:pt x="693" y="323"/>
                    </a:lnTo>
                    <a:lnTo>
                      <a:pt x="733" y="288"/>
                    </a:lnTo>
                    <a:lnTo>
                      <a:pt x="776" y="257"/>
                    </a:lnTo>
                    <a:lnTo>
                      <a:pt x="822" y="232"/>
                    </a:lnTo>
                    <a:lnTo>
                      <a:pt x="871" y="213"/>
                    </a:lnTo>
                    <a:lnTo>
                      <a:pt x="920" y="199"/>
                    </a:lnTo>
                    <a:lnTo>
                      <a:pt x="970" y="190"/>
                    </a:lnTo>
                    <a:lnTo>
                      <a:pt x="1021" y="188"/>
                    </a:lnTo>
                    <a:close/>
                    <a:moveTo>
                      <a:pt x="992" y="0"/>
                    </a:moveTo>
                    <a:lnTo>
                      <a:pt x="1051" y="0"/>
                    </a:lnTo>
                    <a:lnTo>
                      <a:pt x="1109" y="6"/>
                    </a:lnTo>
                    <a:lnTo>
                      <a:pt x="1167" y="16"/>
                    </a:lnTo>
                    <a:lnTo>
                      <a:pt x="1225" y="32"/>
                    </a:lnTo>
                    <a:lnTo>
                      <a:pt x="1281" y="53"/>
                    </a:lnTo>
                    <a:lnTo>
                      <a:pt x="1335" y="80"/>
                    </a:lnTo>
                    <a:lnTo>
                      <a:pt x="1386" y="112"/>
                    </a:lnTo>
                    <a:lnTo>
                      <a:pt x="1435" y="148"/>
                    </a:lnTo>
                    <a:lnTo>
                      <a:pt x="1482" y="190"/>
                    </a:lnTo>
                    <a:lnTo>
                      <a:pt x="1519" y="230"/>
                    </a:lnTo>
                    <a:lnTo>
                      <a:pt x="1551" y="272"/>
                    </a:lnTo>
                    <a:lnTo>
                      <a:pt x="1580" y="316"/>
                    </a:lnTo>
                    <a:lnTo>
                      <a:pt x="1516" y="355"/>
                    </a:lnTo>
                    <a:lnTo>
                      <a:pt x="1490" y="316"/>
                    </a:lnTo>
                    <a:lnTo>
                      <a:pt x="1462" y="280"/>
                    </a:lnTo>
                    <a:lnTo>
                      <a:pt x="1429" y="243"/>
                    </a:lnTo>
                    <a:lnTo>
                      <a:pt x="1386" y="205"/>
                    </a:lnTo>
                    <a:lnTo>
                      <a:pt x="1339" y="170"/>
                    </a:lnTo>
                    <a:lnTo>
                      <a:pt x="1289" y="141"/>
                    </a:lnTo>
                    <a:lnTo>
                      <a:pt x="1238" y="118"/>
                    </a:lnTo>
                    <a:lnTo>
                      <a:pt x="1185" y="98"/>
                    </a:lnTo>
                    <a:lnTo>
                      <a:pt x="1132" y="86"/>
                    </a:lnTo>
                    <a:lnTo>
                      <a:pt x="1076" y="78"/>
                    </a:lnTo>
                    <a:lnTo>
                      <a:pt x="1021" y="75"/>
                    </a:lnTo>
                    <a:lnTo>
                      <a:pt x="966" y="78"/>
                    </a:lnTo>
                    <a:lnTo>
                      <a:pt x="911" y="86"/>
                    </a:lnTo>
                    <a:lnTo>
                      <a:pt x="856" y="98"/>
                    </a:lnTo>
                    <a:lnTo>
                      <a:pt x="804" y="118"/>
                    </a:lnTo>
                    <a:lnTo>
                      <a:pt x="752" y="141"/>
                    </a:lnTo>
                    <a:lnTo>
                      <a:pt x="704" y="170"/>
                    </a:lnTo>
                    <a:lnTo>
                      <a:pt x="657" y="205"/>
                    </a:lnTo>
                    <a:lnTo>
                      <a:pt x="613" y="243"/>
                    </a:lnTo>
                    <a:lnTo>
                      <a:pt x="580" y="280"/>
                    </a:lnTo>
                    <a:lnTo>
                      <a:pt x="551" y="317"/>
                    </a:lnTo>
                    <a:lnTo>
                      <a:pt x="525" y="357"/>
                    </a:lnTo>
                    <a:lnTo>
                      <a:pt x="461" y="318"/>
                    </a:lnTo>
                    <a:lnTo>
                      <a:pt x="490" y="274"/>
                    </a:lnTo>
                    <a:lnTo>
                      <a:pt x="522" y="231"/>
                    </a:lnTo>
                    <a:lnTo>
                      <a:pt x="560" y="190"/>
                    </a:lnTo>
                    <a:lnTo>
                      <a:pt x="606" y="148"/>
                    </a:lnTo>
                    <a:lnTo>
                      <a:pt x="655" y="112"/>
                    </a:lnTo>
                    <a:lnTo>
                      <a:pt x="707" y="80"/>
                    </a:lnTo>
                    <a:lnTo>
                      <a:pt x="762" y="53"/>
                    </a:lnTo>
                    <a:lnTo>
                      <a:pt x="817" y="32"/>
                    </a:lnTo>
                    <a:lnTo>
                      <a:pt x="874" y="16"/>
                    </a:lnTo>
                    <a:lnTo>
                      <a:pt x="932" y="6"/>
                    </a:lnTo>
                    <a:lnTo>
                      <a:pt x="992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53"/>
            <p:cNvGrpSpPr>
              <a:grpSpLocks noChangeAspect="1"/>
            </p:cNvGrpSpPr>
            <p:nvPr/>
          </p:nvGrpSpPr>
          <p:grpSpPr bwMode="auto">
            <a:xfrm>
              <a:off x="823694" y="677981"/>
              <a:ext cx="703700" cy="465158"/>
              <a:chOff x="2759" y="1266"/>
              <a:chExt cx="590" cy="390"/>
            </a:xfrm>
          </p:grpSpPr>
          <p:sp useBgFill="1">
            <p:nvSpPr>
              <p:cNvPr id="62" name="Freeform 55"/>
              <p:cNvSpPr>
                <a:spLocks/>
              </p:cNvSpPr>
              <p:nvPr/>
            </p:nvSpPr>
            <p:spPr bwMode="auto">
              <a:xfrm>
                <a:off x="2759" y="1266"/>
                <a:ext cx="590" cy="390"/>
              </a:xfrm>
              <a:custGeom>
                <a:avLst/>
                <a:gdLst>
                  <a:gd name="T0" fmla="*/ 1884 w 2950"/>
                  <a:gd name="T1" fmla="*/ 10 h 1948"/>
                  <a:gd name="T2" fmla="*/ 1934 w 2950"/>
                  <a:gd name="T3" fmla="*/ 43 h 1948"/>
                  <a:gd name="T4" fmla="*/ 1975 w 2950"/>
                  <a:gd name="T5" fmla="*/ 83 h 1948"/>
                  <a:gd name="T6" fmla="*/ 2088 w 2950"/>
                  <a:gd name="T7" fmla="*/ 409 h 1948"/>
                  <a:gd name="T8" fmla="*/ 2070 w 2950"/>
                  <a:gd name="T9" fmla="*/ 758 h 1948"/>
                  <a:gd name="T10" fmla="*/ 2030 w 2950"/>
                  <a:gd name="T11" fmla="*/ 823 h 1948"/>
                  <a:gd name="T12" fmla="*/ 1847 w 2950"/>
                  <a:gd name="T13" fmla="*/ 893 h 1948"/>
                  <a:gd name="T14" fmla="*/ 1849 w 2950"/>
                  <a:gd name="T15" fmla="*/ 945 h 1948"/>
                  <a:gd name="T16" fmla="*/ 2515 w 2950"/>
                  <a:gd name="T17" fmla="*/ 1240 h 1948"/>
                  <a:gd name="T18" fmla="*/ 2541 w 2950"/>
                  <a:gd name="T19" fmla="*/ 1165 h 1948"/>
                  <a:gd name="T20" fmla="*/ 2608 w 2950"/>
                  <a:gd name="T21" fmla="*/ 1124 h 1948"/>
                  <a:gd name="T22" fmla="*/ 2620 w 2950"/>
                  <a:gd name="T23" fmla="*/ 1016 h 1948"/>
                  <a:gd name="T24" fmla="*/ 2674 w 2950"/>
                  <a:gd name="T25" fmla="*/ 960 h 1948"/>
                  <a:gd name="T26" fmla="*/ 2830 w 2950"/>
                  <a:gd name="T27" fmla="*/ 948 h 1948"/>
                  <a:gd name="T28" fmla="*/ 2904 w 2950"/>
                  <a:gd name="T29" fmla="*/ 975 h 1948"/>
                  <a:gd name="T30" fmla="*/ 2946 w 2950"/>
                  <a:gd name="T31" fmla="*/ 1041 h 1948"/>
                  <a:gd name="T32" fmla="*/ 2946 w 2950"/>
                  <a:gd name="T33" fmla="*/ 1856 h 1948"/>
                  <a:gd name="T34" fmla="*/ 2904 w 2950"/>
                  <a:gd name="T35" fmla="*/ 1922 h 1948"/>
                  <a:gd name="T36" fmla="*/ 2830 w 2950"/>
                  <a:gd name="T37" fmla="*/ 1948 h 1948"/>
                  <a:gd name="T38" fmla="*/ 2674 w 2950"/>
                  <a:gd name="T39" fmla="*/ 1936 h 1948"/>
                  <a:gd name="T40" fmla="*/ 2620 w 2950"/>
                  <a:gd name="T41" fmla="*/ 1882 h 1948"/>
                  <a:gd name="T42" fmla="*/ 2608 w 2950"/>
                  <a:gd name="T43" fmla="*/ 1762 h 1948"/>
                  <a:gd name="T44" fmla="*/ 2541 w 2950"/>
                  <a:gd name="T45" fmla="*/ 1721 h 1948"/>
                  <a:gd name="T46" fmla="*/ 2515 w 2950"/>
                  <a:gd name="T47" fmla="*/ 1646 h 1948"/>
                  <a:gd name="T48" fmla="*/ 1997 w 2950"/>
                  <a:gd name="T49" fmla="*/ 1610 h 1948"/>
                  <a:gd name="T50" fmla="*/ 1937 w 2950"/>
                  <a:gd name="T51" fmla="*/ 1594 h 1948"/>
                  <a:gd name="T52" fmla="*/ 1878 w 2950"/>
                  <a:gd name="T53" fmla="*/ 1556 h 1948"/>
                  <a:gd name="T54" fmla="*/ 1838 w 2950"/>
                  <a:gd name="T55" fmla="*/ 1491 h 1948"/>
                  <a:gd name="T56" fmla="*/ 1813 w 2950"/>
                  <a:gd name="T57" fmla="*/ 1446 h 1948"/>
                  <a:gd name="T58" fmla="*/ 1753 w 2950"/>
                  <a:gd name="T59" fmla="*/ 1356 h 1948"/>
                  <a:gd name="T60" fmla="*/ 1676 w 2950"/>
                  <a:gd name="T61" fmla="*/ 1249 h 1948"/>
                  <a:gd name="T62" fmla="*/ 1597 w 2950"/>
                  <a:gd name="T63" fmla="*/ 1142 h 1948"/>
                  <a:gd name="T64" fmla="*/ 1503 w 2950"/>
                  <a:gd name="T65" fmla="*/ 1102 h 1948"/>
                  <a:gd name="T66" fmla="*/ 1437 w 2950"/>
                  <a:gd name="T67" fmla="*/ 1026 h 1948"/>
                  <a:gd name="T68" fmla="*/ 843 w 2950"/>
                  <a:gd name="T69" fmla="*/ 1209 h 1948"/>
                  <a:gd name="T70" fmla="*/ 766 w 2950"/>
                  <a:gd name="T71" fmla="*/ 1176 h 1948"/>
                  <a:gd name="T72" fmla="*/ 683 w 2950"/>
                  <a:gd name="T73" fmla="*/ 1201 h 1948"/>
                  <a:gd name="T74" fmla="*/ 636 w 2950"/>
                  <a:gd name="T75" fmla="*/ 1218 h 1948"/>
                  <a:gd name="T76" fmla="*/ 561 w 2950"/>
                  <a:gd name="T77" fmla="*/ 1228 h 1948"/>
                  <a:gd name="T78" fmla="*/ 491 w 2950"/>
                  <a:gd name="T79" fmla="*/ 1191 h 1948"/>
                  <a:gd name="T80" fmla="*/ 370 w 2950"/>
                  <a:gd name="T81" fmla="*/ 908 h 1948"/>
                  <a:gd name="T82" fmla="*/ 323 w 2950"/>
                  <a:gd name="T83" fmla="*/ 856 h 1948"/>
                  <a:gd name="T84" fmla="*/ 192 w 2950"/>
                  <a:gd name="T85" fmla="*/ 842 h 1948"/>
                  <a:gd name="T86" fmla="*/ 99 w 2950"/>
                  <a:gd name="T87" fmla="*/ 815 h 1948"/>
                  <a:gd name="T88" fmla="*/ 51 w 2950"/>
                  <a:gd name="T89" fmla="*/ 789 h 1948"/>
                  <a:gd name="T90" fmla="*/ 5 w 2950"/>
                  <a:gd name="T91" fmla="*/ 721 h 1948"/>
                  <a:gd name="T92" fmla="*/ 9 w 2950"/>
                  <a:gd name="T93" fmla="*/ 638 h 1948"/>
                  <a:gd name="T94" fmla="*/ 63 w 2950"/>
                  <a:gd name="T95" fmla="*/ 576 h 1948"/>
                  <a:gd name="T96" fmla="*/ 1835 w 2950"/>
                  <a:gd name="T97" fmla="*/ 0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50" h="1948">
                    <a:moveTo>
                      <a:pt x="1859" y="0"/>
                    </a:moveTo>
                    <a:lnTo>
                      <a:pt x="1870" y="3"/>
                    </a:lnTo>
                    <a:lnTo>
                      <a:pt x="1884" y="10"/>
                    </a:lnTo>
                    <a:lnTo>
                      <a:pt x="1901" y="19"/>
                    </a:lnTo>
                    <a:lnTo>
                      <a:pt x="1917" y="31"/>
                    </a:lnTo>
                    <a:lnTo>
                      <a:pt x="1934" y="43"/>
                    </a:lnTo>
                    <a:lnTo>
                      <a:pt x="1951" y="57"/>
                    </a:lnTo>
                    <a:lnTo>
                      <a:pt x="1966" y="70"/>
                    </a:lnTo>
                    <a:lnTo>
                      <a:pt x="1975" y="83"/>
                    </a:lnTo>
                    <a:lnTo>
                      <a:pt x="1982" y="93"/>
                    </a:lnTo>
                    <a:lnTo>
                      <a:pt x="2082" y="385"/>
                    </a:lnTo>
                    <a:lnTo>
                      <a:pt x="2088" y="409"/>
                    </a:lnTo>
                    <a:lnTo>
                      <a:pt x="2089" y="434"/>
                    </a:lnTo>
                    <a:lnTo>
                      <a:pt x="2075" y="732"/>
                    </a:lnTo>
                    <a:lnTo>
                      <a:pt x="2070" y="758"/>
                    </a:lnTo>
                    <a:lnTo>
                      <a:pt x="2061" y="783"/>
                    </a:lnTo>
                    <a:lnTo>
                      <a:pt x="2048" y="803"/>
                    </a:lnTo>
                    <a:lnTo>
                      <a:pt x="2030" y="823"/>
                    </a:lnTo>
                    <a:lnTo>
                      <a:pt x="2009" y="837"/>
                    </a:lnTo>
                    <a:lnTo>
                      <a:pt x="1985" y="848"/>
                    </a:lnTo>
                    <a:lnTo>
                      <a:pt x="1847" y="893"/>
                    </a:lnTo>
                    <a:lnTo>
                      <a:pt x="1850" y="927"/>
                    </a:lnTo>
                    <a:lnTo>
                      <a:pt x="1850" y="935"/>
                    </a:lnTo>
                    <a:lnTo>
                      <a:pt x="1849" y="945"/>
                    </a:lnTo>
                    <a:lnTo>
                      <a:pt x="2093" y="1286"/>
                    </a:lnTo>
                    <a:lnTo>
                      <a:pt x="2515" y="1286"/>
                    </a:lnTo>
                    <a:lnTo>
                      <a:pt x="2515" y="1240"/>
                    </a:lnTo>
                    <a:lnTo>
                      <a:pt x="2518" y="1212"/>
                    </a:lnTo>
                    <a:lnTo>
                      <a:pt x="2527" y="1186"/>
                    </a:lnTo>
                    <a:lnTo>
                      <a:pt x="2541" y="1165"/>
                    </a:lnTo>
                    <a:lnTo>
                      <a:pt x="2559" y="1147"/>
                    </a:lnTo>
                    <a:lnTo>
                      <a:pt x="2582" y="1132"/>
                    </a:lnTo>
                    <a:lnTo>
                      <a:pt x="2608" y="1124"/>
                    </a:lnTo>
                    <a:lnTo>
                      <a:pt x="2608" y="1068"/>
                    </a:lnTo>
                    <a:lnTo>
                      <a:pt x="2611" y="1041"/>
                    </a:lnTo>
                    <a:lnTo>
                      <a:pt x="2620" y="1016"/>
                    </a:lnTo>
                    <a:lnTo>
                      <a:pt x="2634" y="993"/>
                    </a:lnTo>
                    <a:lnTo>
                      <a:pt x="2653" y="975"/>
                    </a:lnTo>
                    <a:lnTo>
                      <a:pt x="2674" y="960"/>
                    </a:lnTo>
                    <a:lnTo>
                      <a:pt x="2700" y="952"/>
                    </a:lnTo>
                    <a:lnTo>
                      <a:pt x="2728" y="948"/>
                    </a:lnTo>
                    <a:lnTo>
                      <a:pt x="2830" y="948"/>
                    </a:lnTo>
                    <a:lnTo>
                      <a:pt x="2857" y="952"/>
                    </a:lnTo>
                    <a:lnTo>
                      <a:pt x="2882" y="960"/>
                    </a:lnTo>
                    <a:lnTo>
                      <a:pt x="2904" y="975"/>
                    </a:lnTo>
                    <a:lnTo>
                      <a:pt x="2923" y="993"/>
                    </a:lnTo>
                    <a:lnTo>
                      <a:pt x="2937" y="1016"/>
                    </a:lnTo>
                    <a:lnTo>
                      <a:pt x="2946" y="1041"/>
                    </a:lnTo>
                    <a:lnTo>
                      <a:pt x="2950" y="1068"/>
                    </a:lnTo>
                    <a:lnTo>
                      <a:pt x="2950" y="1829"/>
                    </a:lnTo>
                    <a:lnTo>
                      <a:pt x="2946" y="1856"/>
                    </a:lnTo>
                    <a:lnTo>
                      <a:pt x="2937" y="1882"/>
                    </a:lnTo>
                    <a:lnTo>
                      <a:pt x="2923" y="1903"/>
                    </a:lnTo>
                    <a:lnTo>
                      <a:pt x="2904" y="1922"/>
                    </a:lnTo>
                    <a:lnTo>
                      <a:pt x="2882" y="1936"/>
                    </a:lnTo>
                    <a:lnTo>
                      <a:pt x="2857" y="1946"/>
                    </a:lnTo>
                    <a:lnTo>
                      <a:pt x="2830" y="1948"/>
                    </a:lnTo>
                    <a:lnTo>
                      <a:pt x="2728" y="1948"/>
                    </a:lnTo>
                    <a:lnTo>
                      <a:pt x="2700" y="1946"/>
                    </a:lnTo>
                    <a:lnTo>
                      <a:pt x="2674" y="1936"/>
                    </a:lnTo>
                    <a:lnTo>
                      <a:pt x="2653" y="1922"/>
                    </a:lnTo>
                    <a:lnTo>
                      <a:pt x="2634" y="1903"/>
                    </a:lnTo>
                    <a:lnTo>
                      <a:pt x="2620" y="1882"/>
                    </a:lnTo>
                    <a:lnTo>
                      <a:pt x="2611" y="1856"/>
                    </a:lnTo>
                    <a:lnTo>
                      <a:pt x="2608" y="1829"/>
                    </a:lnTo>
                    <a:lnTo>
                      <a:pt x="2608" y="1762"/>
                    </a:lnTo>
                    <a:lnTo>
                      <a:pt x="2582" y="1754"/>
                    </a:lnTo>
                    <a:lnTo>
                      <a:pt x="2559" y="1739"/>
                    </a:lnTo>
                    <a:lnTo>
                      <a:pt x="2541" y="1721"/>
                    </a:lnTo>
                    <a:lnTo>
                      <a:pt x="2527" y="1698"/>
                    </a:lnTo>
                    <a:lnTo>
                      <a:pt x="2518" y="1673"/>
                    </a:lnTo>
                    <a:lnTo>
                      <a:pt x="2515" y="1646"/>
                    </a:lnTo>
                    <a:lnTo>
                      <a:pt x="2515" y="1611"/>
                    </a:lnTo>
                    <a:lnTo>
                      <a:pt x="2014" y="1611"/>
                    </a:lnTo>
                    <a:lnTo>
                      <a:pt x="1997" y="1610"/>
                    </a:lnTo>
                    <a:lnTo>
                      <a:pt x="1978" y="1606"/>
                    </a:lnTo>
                    <a:lnTo>
                      <a:pt x="1959" y="1601"/>
                    </a:lnTo>
                    <a:lnTo>
                      <a:pt x="1937" y="1594"/>
                    </a:lnTo>
                    <a:lnTo>
                      <a:pt x="1916" y="1584"/>
                    </a:lnTo>
                    <a:lnTo>
                      <a:pt x="1896" y="1572"/>
                    </a:lnTo>
                    <a:lnTo>
                      <a:pt x="1878" y="1556"/>
                    </a:lnTo>
                    <a:lnTo>
                      <a:pt x="1861" y="1538"/>
                    </a:lnTo>
                    <a:lnTo>
                      <a:pt x="1847" y="1517"/>
                    </a:lnTo>
                    <a:lnTo>
                      <a:pt x="1838" y="1491"/>
                    </a:lnTo>
                    <a:lnTo>
                      <a:pt x="1838" y="1488"/>
                    </a:lnTo>
                    <a:lnTo>
                      <a:pt x="1828" y="1469"/>
                    </a:lnTo>
                    <a:lnTo>
                      <a:pt x="1813" y="1446"/>
                    </a:lnTo>
                    <a:lnTo>
                      <a:pt x="1797" y="1420"/>
                    </a:lnTo>
                    <a:lnTo>
                      <a:pt x="1776" y="1390"/>
                    </a:lnTo>
                    <a:lnTo>
                      <a:pt x="1753" y="1356"/>
                    </a:lnTo>
                    <a:lnTo>
                      <a:pt x="1729" y="1322"/>
                    </a:lnTo>
                    <a:lnTo>
                      <a:pt x="1702" y="1286"/>
                    </a:lnTo>
                    <a:lnTo>
                      <a:pt x="1676" y="1249"/>
                    </a:lnTo>
                    <a:lnTo>
                      <a:pt x="1649" y="1212"/>
                    </a:lnTo>
                    <a:lnTo>
                      <a:pt x="1622" y="1176"/>
                    </a:lnTo>
                    <a:lnTo>
                      <a:pt x="1597" y="1142"/>
                    </a:lnTo>
                    <a:lnTo>
                      <a:pt x="1563" y="1133"/>
                    </a:lnTo>
                    <a:lnTo>
                      <a:pt x="1532" y="1120"/>
                    </a:lnTo>
                    <a:lnTo>
                      <a:pt x="1503" y="1102"/>
                    </a:lnTo>
                    <a:lnTo>
                      <a:pt x="1477" y="1080"/>
                    </a:lnTo>
                    <a:lnTo>
                      <a:pt x="1456" y="1055"/>
                    </a:lnTo>
                    <a:lnTo>
                      <a:pt x="1437" y="1026"/>
                    </a:lnTo>
                    <a:lnTo>
                      <a:pt x="891" y="1203"/>
                    </a:lnTo>
                    <a:lnTo>
                      <a:pt x="867" y="1208"/>
                    </a:lnTo>
                    <a:lnTo>
                      <a:pt x="843" y="1209"/>
                    </a:lnTo>
                    <a:lnTo>
                      <a:pt x="815" y="1203"/>
                    </a:lnTo>
                    <a:lnTo>
                      <a:pt x="789" y="1193"/>
                    </a:lnTo>
                    <a:lnTo>
                      <a:pt x="766" y="1176"/>
                    </a:lnTo>
                    <a:lnTo>
                      <a:pt x="736" y="1184"/>
                    </a:lnTo>
                    <a:lnTo>
                      <a:pt x="708" y="1193"/>
                    </a:lnTo>
                    <a:lnTo>
                      <a:pt x="683" y="1201"/>
                    </a:lnTo>
                    <a:lnTo>
                      <a:pt x="662" y="1208"/>
                    </a:lnTo>
                    <a:lnTo>
                      <a:pt x="645" y="1214"/>
                    </a:lnTo>
                    <a:lnTo>
                      <a:pt x="636" y="1218"/>
                    </a:lnTo>
                    <a:lnTo>
                      <a:pt x="612" y="1225"/>
                    </a:lnTo>
                    <a:lnTo>
                      <a:pt x="586" y="1229"/>
                    </a:lnTo>
                    <a:lnTo>
                      <a:pt x="561" y="1228"/>
                    </a:lnTo>
                    <a:lnTo>
                      <a:pt x="534" y="1219"/>
                    </a:lnTo>
                    <a:lnTo>
                      <a:pt x="511" y="1207"/>
                    </a:lnTo>
                    <a:lnTo>
                      <a:pt x="491" y="1191"/>
                    </a:lnTo>
                    <a:lnTo>
                      <a:pt x="475" y="1171"/>
                    </a:lnTo>
                    <a:lnTo>
                      <a:pt x="463" y="1148"/>
                    </a:lnTo>
                    <a:lnTo>
                      <a:pt x="370" y="908"/>
                    </a:lnTo>
                    <a:lnTo>
                      <a:pt x="363" y="883"/>
                    </a:lnTo>
                    <a:lnTo>
                      <a:pt x="361" y="856"/>
                    </a:lnTo>
                    <a:lnTo>
                      <a:pt x="323" y="856"/>
                    </a:lnTo>
                    <a:lnTo>
                      <a:pt x="286" y="854"/>
                    </a:lnTo>
                    <a:lnTo>
                      <a:pt x="237" y="848"/>
                    </a:lnTo>
                    <a:lnTo>
                      <a:pt x="192" y="842"/>
                    </a:lnTo>
                    <a:lnTo>
                      <a:pt x="156" y="833"/>
                    </a:lnTo>
                    <a:lnTo>
                      <a:pt x="124" y="824"/>
                    </a:lnTo>
                    <a:lnTo>
                      <a:pt x="99" y="815"/>
                    </a:lnTo>
                    <a:lnTo>
                      <a:pt x="78" y="806"/>
                    </a:lnTo>
                    <a:lnTo>
                      <a:pt x="63" y="796"/>
                    </a:lnTo>
                    <a:lnTo>
                      <a:pt x="51" y="789"/>
                    </a:lnTo>
                    <a:lnTo>
                      <a:pt x="30" y="769"/>
                    </a:lnTo>
                    <a:lnTo>
                      <a:pt x="14" y="746"/>
                    </a:lnTo>
                    <a:lnTo>
                      <a:pt x="5" y="721"/>
                    </a:lnTo>
                    <a:lnTo>
                      <a:pt x="0" y="693"/>
                    </a:lnTo>
                    <a:lnTo>
                      <a:pt x="2" y="665"/>
                    </a:lnTo>
                    <a:lnTo>
                      <a:pt x="9" y="638"/>
                    </a:lnTo>
                    <a:lnTo>
                      <a:pt x="23" y="613"/>
                    </a:lnTo>
                    <a:lnTo>
                      <a:pt x="41" y="593"/>
                    </a:lnTo>
                    <a:lnTo>
                      <a:pt x="63" y="576"/>
                    </a:lnTo>
                    <a:lnTo>
                      <a:pt x="88" y="565"/>
                    </a:lnTo>
                    <a:lnTo>
                      <a:pt x="1810" y="6"/>
                    </a:lnTo>
                    <a:lnTo>
                      <a:pt x="1835" y="0"/>
                    </a:lnTo>
                    <a:lnTo>
                      <a:pt x="1859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56"/>
              <p:cNvSpPr>
                <a:spLocks noEditPoints="1"/>
              </p:cNvSpPr>
              <p:nvPr/>
            </p:nvSpPr>
            <p:spPr bwMode="auto">
              <a:xfrm>
                <a:off x="2857" y="1432"/>
                <a:ext cx="468" cy="200"/>
              </a:xfrm>
              <a:custGeom>
                <a:avLst/>
                <a:gdLst>
                  <a:gd name="T0" fmla="*/ 2240 w 2342"/>
                  <a:gd name="T1" fmla="*/ 241 h 1002"/>
                  <a:gd name="T2" fmla="*/ 2342 w 2342"/>
                  <a:gd name="T3" fmla="*/ 241 h 1002"/>
                  <a:gd name="T4" fmla="*/ 2342 w 2342"/>
                  <a:gd name="T5" fmla="*/ 1002 h 1002"/>
                  <a:gd name="T6" fmla="*/ 2240 w 2342"/>
                  <a:gd name="T7" fmla="*/ 1002 h 1002"/>
                  <a:gd name="T8" fmla="*/ 2240 w 2342"/>
                  <a:gd name="T9" fmla="*/ 819 h 1002"/>
                  <a:gd name="T10" fmla="*/ 2146 w 2342"/>
                  <a:gd name="T11" fmla="*/ 819 h 1002"/>
                  <a:gd name="T12" fmla="*/ 2146 w 2342"/>
                  <a:gd name="T13" fmla="*/ 664 h 1002"/>
                  <a:gd name="T14" fmla="*/ 1469 w 2342"/>
                  <a:gd name="T15" fmla="*/ 664 h 1002"/>
                  <a:gd name="T16" fmla="*/ 1229 w 2342"/>
                  <a:gd name="T17" fmla="*/ 300 h 1002"/>
                  <a:gd name="T18" fmla="*/ 1254 w 2342"/>
                  <a:gd name="T19" fmla="*/ 287 h 1002"/>
                  <a:gd name="T20" fmla="*/ 1277 w 2342"/>
                  <a:gd name="T21" fmla="*/ 271 h 1002"/>
                  <a:gd name="T22" fmla="*/ 1299 w 2342"/>
                  <a:gd name="T23" fmla="*/ 252 h 1002"/>
                  <a:gd name="T24" fmla="*/ 1515 w 2342"/>
                  <a:gd name="T25" fmla="*/ 578 h 1002"/>
                  <a:gd name="T26" fmla="*/ 2146 w 2342"/>
                  <a:gd name="T27" fmla="*/ 578 h 1002"/>
                  <a:gd name="T28" fmla="*/ 2146 w 2342"/>
                  <a:gd name="T29" fmla="*/ 413 h 1002"/>
                  <a:gd name="T30" fmla="*/ 2240 w 2342"/>
                  <a:gd name="T31" fmla="*/ 413 h 1002"/>
                  <a:gd name="T32" fmla="*/ 2240 w 2342"/>
                  <a:gd name="T33" fmla="*/ 241 h 1002"/>
                  <a:gd name="T34" fmla="*/ 11 w 2342"/>
                  <a:gd name="T35" fmla="*/ 32 h 1002"/>
                  <a:gd name="T36" fmla="*/ 188 w 2342"/>
                  <a:gd name="T37" fmla="*/ 242 h 1002"/>
                  <a:gd name="T38" fmla="*/ 164 w 2342"/>
                  <a:gd name="T39" fmla="*/ 251 h 1002"/>
                  <a:gd name="T40" fmla="*/ 141 w 2342"/>
                  <a:gd name="T41" fmla="*/ 258 h 1002"/>
                  <a:gd name="T42" fmla="*/ 121 w 2342"/>
                  <a:gd name="T43" fmla="*/ 264 h 1002"/>
                  <a:gd name="T44" fmla="*/ 105 w 2342"/>
                  <a:gd name="T45" fmla="*/ 270 h 1002"/>
                  <a:gd name="T46" fmla="*/ 93 w 2342"/>
                  <a:gd name="T47" fmla="*/ 275 h 1002"/>
                  <a:gd name="T48" fmla="*/ 0 w 2342"/>
                  <a:gd name="T49" fmla="*/ 35 h 1002"/>
                  <a:gd name="T50" fmla="*/ 11 w 2342"/>
                  <a:gd name="T51" fmla="*/ 32 h 1002"/>
                  <a:gd name="T52" fmla="*/ 1143 w 2342"/>
                  <a:gd name="T53" fmla="*/ 0 h 1002"/>
                  <a:gd name="T54" fmla="*/ 1169 w 2342"/>
                  <a:gd name="T55" fmla="*/ 4 h 1002"/>
                  <a:gd name="T56" fmla="*/ 1194 w 2342"/>
                  <a:gd name="T57" fmla="*/ 14 h 1002"/>
                  <a:gd name="T58" fmla="*/ 1213 w 2342"/>
                  <a:gd name="T59" fmla="*/ 29 h 1002"/>
                  <a:gd name="T60" fmla="*/ 1229 w 2342"/>
                  <a:gd name="T61" fmla="*/ 49 h 1002"/>
                  <a:gd name="T62" fmla="*/ 1238 w 2342"/>
                  <a:gd name="T63" fmla="*/ 73 h 1002"/>
                  <a:gd name="T64" fmla="*/ 1242 w 2342"/>
                  <a:gd name="T65" fmla="*/ 100 h 1002"/>
                  <a:gd name="T66" fmla="*/ 1238 w 2342"/>
                  <a:gd name="T67" fmla="*/ 125 h 1002"/>
                  <a:gd name="T68" fmla="*/ 1229 w 2342"/>
                  <a:gd name="T69" fmla="*/ 149 h 1002"/>
                  <a:gd name="T70" fmla="*/ 1213 w 2342"/>
                  <a:gd name="T71" fmla="*/ 168 h 1002"/>
                  <a:gd name="T72" fmla="*/ 1194 w 2342"/>
                  <a:gd name="T73" fmla="*/ 184 h 1002"/>
                  <a:gd name="T74" fmla="*/ 1169 w 2342"/>
                  <a:gd name="T75" fmla="*/ 194 h 1002"/>
                  <a:gd name="T76" fmla="*/ 1143 w 2342"/>
                  <a:gd name="T77" fmla="*/ 197 h 1002"/>
                  <a:gd name="T78" fmla="*/ 1117 w 2342"/>
                  <a:gd name="T79" fmla="*/ 194 h 1002"/>
                  <a:gd name="T80" fmla="*/ 1093 w 2342"/>
                  <a:gd name="T81" fmla="*/ 184 h 1002"/>
                  <a:gd name="T82" fmla="*/ 1074 w 2342"/>
                  <a:gd name="T83" fmla="*/ 168 h 1002"/>
                  <a:gd name="T84" fmla="*/ 1058 w 2342"/>
                  <a:gd name="T85" fmla="*/ 149 h 1002"/>
                  <a:gd name="T86" fmla="*/ 1049 w 2342"/>
                  <a:gd name="T87" fmla="*/ 125 h 1002"/>
                  <a:gd name="T88" fmla="*/ 1045 w 2342"/>
                  <a:gd name="T89" fmla="*/ 100 h 1002"/>
                  <a:gd name="T90" fmla="*/ 1049 w 2342"/>
                  <a:gd name="T91" fmla="*/ 73 h 1002"/>
                  <a:gd name="T92" fmla="*/ 1058 w 2342"/>
                  <a:gd name="T93" fmla="*/ 49 h 1002"/>
                  <a:gd name="T94" fmla="*/ 1074 w 2342"/>
                  <a:gd name="T95" fmla="*/ 29 h 1002"/>
                  <a:gd name="T96" fmla="*/ 1093 w 2342"/>
                  <a:gd name="T97" fmla="*/ 14 h 1002"/>
                  <a:gd name="T98" fmla="*/ 1117 w 2342"/>
                  <a:gd name="T99" fmla="*/ 4 h 1002"/>
                  <a:gd name="T100" fmla="*/ 1143 w 2342"/>
                  <a:gd name="T101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42" h="1002">
                    <a:moveTo>
                      <a:pt x="2240" y="241"/>
                    </a:moveTo>
                    <a:lnTo>
                      <a:pt x="2342" y="241"/>
                    </a:lnTo>
                    <a:lnTo>
                      <a:pt x="2342" y="1002"/>
                    </a:lnTo>
                    <a:lnTo>
                      <a:pt x="2240" y="1002"/>
                    </a:lnTo>
                    <a:lnTo>
                      <a:pt x="2240" y="819"/>
                    </a:lnTo>
                    <a:lnTo>
                      <a:pt x="2146" y="819"/>
                    </a:lnTo>
                    <a:lnTo>
                      <a:pt x="2146" y="664"/>
                    </a:lnTo>
                    <a:lnTo>
                      <a:pt x="1469" y="664"/>
                    </a:lnTo>
                    <a:lnTo>
                      <a:pt x="1229" y="300"/>
                    </a:lnTo>
                    <a:lnTo>
                      <a:pt x="1254" y="287"/>
                    </a:lnTo>
                    <a:lnTo>
                      <a:pt x="1277" y="271"/>
                    </a:lnTo>
                    <a:lnTo>
                      <a:pt x="1299" y="252"/>
                    </a:lnTo>
                    <a:lnTo>
                      <a:pt x="1515" y="578"/>
                    </a:lnTo>
                    <a:lnTo>
                      <a:pt x="2146" y="578"/>
                    </a:lnTo>
                    <a:lnTo>
                      <a:pt x="2146" y="413"/>
                    </a:lnTo>
                    <a:lnTo>
                      <a:pt x="2240" y="413"/>
                    </a:lnTo>
                    <a:lnTo>
                      <a:pt x="2240" y="241"/>
                    </a:lnTo>
                    <a:close/>
                    <a:moveTo>
                      <a:pt x="11" y="32"/>
                    </a:moveTo>
                    <a:lnTo>
                      <a:pt x="188" y="242"/>
                    </a:lnTo>
                    <a:lnTo>
                      <a:pt x="164" y="251"/>
                    </a:lnTo>
                    <a:lnTo>
                      <a:pt x="141" y="258"/>
                    </a:lnTo>
                    <a:lnTo>
                      <a:pt x="121" y="264"/>
                    </a:lnTo>
                    <a:lnTo>
                      <a:pt x="105" y="270"/>
                    </a:lnTo>
                    <a:lnTo>
                      <a:pt x="93" y="275"/>
                    </a:lnTo>
                    <a:lnTo>
                      <a:pt x="0" y="35"/>
                    </a:lnTo>
                    <a:lnTo>
                      <a:pt x="11" y="32"/>
                    </a:lnTo>
                    <a:close/>
                    <a:moveTo>
                      <a:pt x="1143" y="0"/>
                    </a:moveTo>
                    <a:lnTo>
                      <a:pt x="1169" y="4"/>
                    </a:lnTo>
                    <a:lnTo>
                      <a:pt x="1194" y="14"/>
                    </a:lnTo>
                    <a:lnTo>
                      <a:pt x="1213" y="29"/>
                    </a:lnTo>
                    <a:lnTo>
                      <a:pt x="1229" y="49"/>
                    </a:lnTo>
                    <a:lnTo>
                      <a:pt x="1238" y="73"/>
                    </a:lnTo>
                    <a:lnTo>
                      <a:pt x="1242" y="100"/>
                    </a:lnTo>
                    <a:lnTo>
                      <a:pt x="1238" y="125"/>
                    </a:lnTo>
                    <a:lnTo>
                      <a:pt x="1229" y="149"/>
                    </a:lnTo>
                    <a:lnTo>
                      <a:pt x="1213" y="168"/>
                    </a:lnTo>
                    <a:lnTo>
                      <a:pt x="1194" y="184"/>
                    </a:lnTo>
                    <a:lnTo>
                      <a:pt x="1169" y="194"/>
                    </a:lnTo>
                    <a:lnTo>
                      <a:pt x="1143" y="197"/>
                    </a:lnTo>
                    <a:lnTo>
                      <a:pt x="1117" y="194"/>
                    </a:lnTo>
                    <a:lnTo>
                      <a:pt x="1093" y="184"/>
                    </a:lnTo>
                    <a:lnTo>
                      <a:pt x="1074" y="168"/>
                    </a:lnTo>
                    <a:lnTo>
                      <a:pt x="1058" y="149"/>
                    </a:lnTo>
                    <a:lnTo>
                      <a:pt x="1049" y="125"/>
                    </a:lnTo>
                    <a:lnTo>
                      <a:pt x="1045" y="100"/>
                    </a:lnTo>
                    <a:lnTo>
                      <a:pt x="1049" y="73"/>
                    </a:lnTo>
                    <a:lnTo>
                      <a:pt x="1058" y="49"/>
                    </a:lnTo>
                    <a:lnTo>
                      <a:pt x="1074" y="29"/>
                    </a:lnTo>
                    <a:lnTo>
                      <a:pt x="1093" y="14"/>
                    </a:lnTo>
                    <a:lnTo>
                      <a:pt x="1117" y="4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57"/>
              <p:cNvSpPr>
                <a:spLocks noEditPoints="1"/>
              </p:cNvSpPr>
              <p:nvPr/>
            </p:nvSpPr>
            <p:spPr bwMode="auto">
              <a:xfrm>
                <a:off x="2785" y="1292"/>
                <a:ext cx="366" cy="190"/>
              </a:xfrm>
              <a:custGeom>
                <a:avLst/>
                <a:gdLst>
                  <a:gd name="T0" fmla="*/ 1831 w 1831"/>
                  <a:gd name="T1" fmla="*/ 370 h 954"/>
                  <a:gd name="T2" fmla="*/ 1818 w 1831"/>
                  <a:gd name="T3" fmla="*/ 599 h 954"/>
                  <a:gd name="T4" fmla="*/ 1662 w 1831"/>
                  <a:gd name="T5" fmla="*/ 650 h 954"/>
                  <a:gd name="T6" fmla="*/ 1636 w 1831"/>
                  <a:gd name="T7" fmla="*/ 625 h 954"/>
                  <a:gd name="T8" fmla="*/ 1607 w 1831"/>
                  <a:gd name="T9" fmla="*/ 607 h 954"/>
                  <a:gd name="T10" fmla="*/ 1574 w 1831"/>
                  <a:gd name="T11" fmla="*/ 593 h 954"/>
                  <a:gd name="T12" fmla="*/ 1540 w 1831"/>
                  <a:gd name="T13" fmla="*/ 583 h 954"/>
                  <a:gd name="T14" fmla="*/ 1503 w 1831"/>
                  <a:gd name="T15" fmla="*/ 581 h 954"/>
                  <a:gd name="T16" fmla="*/ 1463 w 1831"/>
                  <a:gd name="T17" fmla="*/ 584 h 954"/>
                  <a:gd name="T18" fmla="*/ 1424 w 1831"/>
                  <a:gd name="T19" fmla="*/ 595 h 954"/>
                  <a:gd name="T20" fmla="*/ 1389 w 1831"/>
                  <a:gd name="T21" fmla="*/ 612 h 954"/>
                  <a:gd name="T22" fmla="*/ 1358 w 1831"/>
                  <a:gd name="T23" fmla="*/ 636 h 954"/>
                  <a:gd name="T24" fmla="*/ 1332 w 1831"/>
                  <a:gd name="T25" fmla="*/ 664 h 954"/>
                  <a:gd name="T26" fmla="*/ 1311 w 1831"/>
                  <a:gd name="T27" fmla="*/ 697 h 954"/>
                  <a:gd name="T28" fmla="*/ 1295 w 1831"/>
                  <a:gd name="T29" fmla="*/ 733 h 954"/>
                  <a:gd name="T30" fmla="*/ 1286 w 1831"/>
                  <a:gd name="T31" fmla="*/ 772 h 954"/>
                  <a:gd name="T32" fmla="*/ 724 w 1831"/>
                  <a:gd name="T33" fmla="*/ 954 h 954"/>
                  <a:gd name="T34" fmla="*/ 499 w 1831"/>
                  <a:gd name="T35" fmla="*/ 687 h 954"/>
                  <a:gd name="T36" fmla="*/ 886 w 1831"/>
                  <a:gd name="T37" fmla="*/ 553 h 954"/>
                  <a:gd name="T38" fmla="*/ 1028 w 1831"/>
                  <a:gd name="T39" fmla="*/ 634 h 954"/>
                  <a:gd name="T40" fmla="*/ 1831 w 1831"/>
                  <a:gd name="T41" fmla="*/ 370 h 954"/>
                  <a:gd name="T42" fmla="*/ 1722 w 1831"/>
                  <a:gd name="T43" fmla="*/ 0 h 954"/>
                  <a:gd name="T44" fmla="*/ 1816 w 1831"/>
                  <a:gd name="T45" fmla="*/ 248 h 954"/>
                  <a:gd name="T46" fmla="*/ 1041 w 1831"/>
                  <a:gd name="T47" fmla="*/ 503 h 954"/>
                  <a:gd name="T48" fmla="*/ 906 w 1831"/>
                  <a:gd name="T49" fmla="*/ 426 h 954"/>
                  <a:gd name="T50" fmla="*/ 417 w 1831"/>
                  <a:gd name="T51" fmla="*/ 589 h 954"/>
                  <a:gd name="T52" fmla="*/ 384 w 1831"/>
                  <a:gd name="T53" fmla="*/ 598 h 954"/>
                  <a:gd name="T54" fmla="*/ 323 w 1831"/>
                  <a:gd name="T55" fmla="*/ 601 h 954"/>
                  <a:gd name="T56" fmla="*/ 267 w 1831"/>
                  <a:gd name="T57" fmla="*/ 602 h 954"/>
                  <a:gd name="T58" fmla="*/ 219 w 1831"/>
                  <a:gd name="T59" fmla="*/ 602 h 954"/>
                  <a:gd name="T60" fmla="*/ 175 w 1831"/>
                  <a:gd name="T61" fmla="*/ 600 h 954"/>
                  <a:gd name="T62" fmla="*/ 138 w 1831"/>
                  <a:gd name="T63" fmla="*/ 596 h 954"/>
                  <a:gd name="T64" fmla="*/ 105 w 1831"/>
                  <a:gd name="T65" fmla="*/ 592 h 954"/>
                  <a:gd name="T66" fmla="*/ 79 w 1831"/>
                  <a:gd name="T67" fmla="*/ 587 h 954"/>
                  <a:gd name="T68" fmla="*/ 56 w 1831"/>
                  <a:gd name="T69" fmla="*/ 582 h 954"/>
                  <a:gd name="T70" fmla="*/ 37 w 1831"/>
                  <a:gd name="T71" fmla="*/ 576 h 954"/>
                  <a:gd name="T72" fmla="*/ 23 w 1831"/>
                  <a:gd name="T73" fmla="*/ 571 h 954"/>
                  <a:gd name="T74" fmla="*/ 12 w 1831"/>
                  <a:gd name="T75" fmla="*/ 566 h 954"/>
                  <a:gd name="T76" fmla="*/ 5 w 1831"/>
                  <a:gd name="T77" fmla="*/ 563 h 954"/>
                  <a:gd name="T78" fmla="*/ 1 w 1831"/>
                  <a:gd name="T79" fmla="*/ 560 h 954"/>
                  <a:gd name="T80" fmla="*/ 0 w 1831"/>
                  <a:gd name="T81" fmla="*/ 559 h 954"/>
                  <a:gd name="T82" fmla="*/ 1722 w 1831"/>
                  <a:gd name="T83" fmla="*/ 0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31" h="954">
                    <a:moveTo>
                      <a:pt x="1831" y="370"/>
                    </a:moveTo>
                    <a:lnTo>
                      <a:pt x="1818" y="599"/>
                    </a:lnTo>
                    <a:lnTo>
                      <a:pt x="1662" y="650"/>
                    </a:lnTo>
                    <a:lnTo>
                      <a:pt x="1636" y="625"/>
                    </a:lnTo>
                    <a:lnTo>
                      <a:pt x="1607" y="607"/>
                    </a:lnTo>
                    <a:lnTo>
                      <a:pt x="1574" y="593"/>
                    </a:lnTo>
                    <a:lnTo>
                      <a:pt x="1540" y="583"/>
                    </a:lnTo>
                    <a:lnTo>
                      <a:pt x="1503" y="581"/>
                    </a:lnTo>
                    <a:lnTo>
                      <a:pt x="1463" y="584"/>
                    </a:lnTo>
                    <a:lnTo>
                      <a:pt x="1424" y="595"/>
                    </a:lnTo>
                    <a:lnTo>
                      <a:pt x="1389" y="612"/>
                    </a:lnTo>
                    <a:lnTo>
                      <a:pt x="1358" y="636"/>
                    </a:lnTo>
                    <a:lnTo>
                      <a:pt x="1332" y="664"/>
                    </a:lnTo>
                    <a:lnTo>
                      <a:pt x="1311" y="697"/>
                    </a:lnTo>
                    <a:lnTo>
                      <a:pt x="1295" y="733"/>
                    </a:lnTo>
                    <a:lnTo>
                      <a:pt x="1286" y="772"/>
                    </a:lnTo>
                    <a:lnTo>
                      <a:pt x="724" y="954"/>
                    </a:lnTo>
                    <a:lnTo>
                      <a:pt x="499" y="687"/>
                    </a:lnTo>
                    <a:lnTo>
                      <a:pt x="886" y="553"/>
                    </a:lnTo>
                    <a:lnTo>
                      <a:pt x="1028" y="634"/>
                    </a:lnTo>
                    <a:lnTo>
                      <a:pt x="1831" y="370"/>
                    </a:lnTo>
                    <a:close/>
                    <a:moveTo>
                      <a:pt x="1722" y="0"/>
                    </a:moveTo>
                    <a:lnTo>
                      <a:pt x="1816" y="248"/>
                    </a:lnTo>
                    <a:lnTo>
                      <a:pt x="1041" y="503"/>
                    </a:lnTo>
                    <a:lnTo>
                      <a:pt x="906" y="426"/>
                    </a:lnTo>
                    <a:lnTo>
                      <a:pt x="417" y="589"/>
                    </a:lnTo>
                    <a:lnTo>
                      <a:pt x="384" y="598"/>
                    </a:lnTo>
                    <a:lnTo>
                      <a:pt x="323" y="601"/>
                    </a:lnTo>
                    <a:lnTo>
                      <a:pt x="267" y="602"/>
                    </a:lnTo>
                    <a:lnTo>
                      <a:pt x="219" y="602"/>
                    </a:lnTo>
                    <a:lnTo>
                      <a:pt x="175" y="600"/>
                    </a:lnTo>
                    <a:lnTo>
                      <a:pt x="138" y="596"/>
                    </a:lnTo>
                    <a:lnTo>
                      <a:pt x="105" y="592"/>
                    </a:lnTo>
                    <a:lnTo>
                      <a:pt x="79" y="587"/>
                    </a:lnTo>
                    <a:lnTo>
                      <a:pt x="56" y="582"/>
                    </a:lnTo>
                    <a:lnTo>
                      <a:pt x="37" y="576"/>
                    </a:lnTo>
                    <a:lnTo>
                      <a:pt x="23" y="571"/>
                    </a:lnTo>
                    <a:lnTo>
                      <a:pt x="12" y="566"/>
                    </a:lnTo>
                    <a:lnTo>
                      <a:pt x="5" y="563"/>
                    </a:lnTo>
                    <a:lnTo>
                      <a:pt x="1" y="560"/>
                    </a:lnTo>
                    <a:lnTo>
                      <a:pt x="0" y="559"/>
                    </a:lnTo>
                    <a:lnTo>
                      <a:pt x="17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4751" y="2815109"/>
            <a:ext cx="984442" cy="1295827"/>
            <a:chOff x="454625" y="2437014"/>
            <a:chExt cx="984442" cy="1295827"/>
          </a:xfrm>
        </p:grpSpPr>
        <p:grpSp>
          <p:nvGrpSpPr>
            <p:cNvPr id="37" name="Group 36"/>
            <p:cNvGrpSpPr/>
            <p:nvPr/>
          </p:nvGrpSpPr>
          <p:grpSpPr>
            <a:xfrm>
              <a:off x="454625" y="2437014"/>
              <a:ext cx="425798" cy="654799"/>
              <a:chOff x="1316224" y="1140308"/>
              <a:chExt cx="425798" cy="654799"/>
            </a:xfrm>
          </p:grpSpPr>
          <p:sp useBgFill="1"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1316224" y="1140308"/>
                <a:ext cx="425798" cy="654799"/>
              </a:xfrm>
              <a:custGeom>
                <a:avLst/>
                <a:gdLst>
                  <a:gd name="T0" fmla="*/ 795 w 1787"/>
                  <a:gd name="T1" fmla="*/ 16 h 2743"/>
                  <a:gd name="T2" fmla="*/ 941 w 1787"/>
                  <a:gd name="T3" fmla="*/ 88 h 2743"/>
                  <a:gd name="T4" fmla="*/ 1047 w 1787"/>
                  <a:gd name="T5" fmla="*/ 209 h 2743"/>
                  <a:gd name="T6" fmla="*/ 1100 w 1787"/>
                  <a:gd name="T7" fmla="*/ 364 h 2743"/>
                  <a:gd name="T8" fmla="*/ 1090 w 1787"/>
                  <a:gd name="T9" fmla="*/ 528 h 2743"/>
                  <a:gd name="T10" fmla="*/ 1023 w 1787"/>
                  <a:gd name="T11" fmla="*/ 670 h 2743"/>
                  <a:gd name="T12" fmla="*/ 1064 w 1787"/>
                  <a:gd name="T13" fmla="*/ 714 h 2743"/>
                  <a:gd name="T14" fmla="*/ 1184 w 1787"/>
                  <a:gd name="T15" fmla="*/ 751 h 2743"/>
                  <a:gd name="T16" fmla="*/ 1278 w 1787"/>
                  <a:gd name="T17" fmla="*/ 832 h 2743"/>
                  <a:gd name="T18" fmla="*/ 1332 w 1787"/>
                  <a:gd name="T19" fmla="*/ 944 h 2743"/>
                  <a:gd name="T20" fmla="*/ 1348 w 1787"/>
                  <a:gd name="T21" fmla="*/ 1133 h 2743"/>
                  <a:gd name="T22" fmla="*/ 1387 w 1787"/>
                  <a:gd name="T23" fmla="*/ 1240 h 2743"/>
                  <a:gd name="T24" fmla="*/ 1497 w 1787"/>
                  <a:gd name="T25" fmla="*/ 1203 h 2743"/>
                  <a:gd name="T26" fmla="*/ 1602 w 1787"/>
                  <a:gd name="T27" fmla="*/ 1214 h 2743"/>
                  <a:gd name="T28" fmla="*/ 1697 w 1787"/>
                  <a:gd name="T29" fmla="*/ 1268 h 2743"/>
                  <a:gd name="T30" fmla="*/ 1765 w 1787"/>
                  <a:gd name="T31" fmla="*/ 1363 h 2743"/>
                  <a:gd name="T32" fmla="*/ 1787 w 1787"/>
                  <a:gd name="T33" fmla="*/ 1471 h 2743"/>
                  <a:gd name="T34" fmla="*/ 1761 w 1787"/>
                  <a:gd name="T35" fmla="*/ 1577 h 2743"/>
                  <a:gd name="T36" fmla="*/ 1193 w 1787"/>
                  <a:gd name="T37" fmla="*/ 2464 h 2743"/>
                  <a:gd name="T38" fmla="*/ 1139 w 1787"/>
                  <a:gd name="T39" fmla="*/ 2499 h 2743"/>
                  <a:gd name="T40" fmla="*/ 794 w 1787"/>
                  <a:gd name="T41" fmla="*/ 2743 h 2743"/>
                  <a:gd name="T42" fmla="*/ 730 w 1787"/>
                  <a:gd name="T43" fmla="*/ 2729 h 2743"/>
                  <a:gd name="T44" fmla="*/ 691 w 1787"/>
                  <a:gd name="T45" fmla="*/ 2680 h 2743"/>
                  <a:gd name="T46" fmla="*/ 730 w 1787"/>
                  <a:gd name="T47" fmla="*/ 2338 h 2743"/>
                  <a:gd name="T48" fmla="*/ 278 w 1787"/>
                  <a:gd name="T49" fmla="*/ 2326 h 2743"/>
                  <a:gd name="T50" fmla="*/ 197 w 1787"/>
                  <a:gd name="T51" fmla="*/ 2269 h 2743"/>
                  <a:gd name="T52" fmla="*/ 155 w 1787"/>
                  <a:gd name="T53" fmla="*/ 2179 h 2743"/>
                  <a:gd name="T54" fmla="*/ 120 w 1787"/>
                  <a:gd name="T55" fmla="*/ 2063 h 2743"/>
                  <a:gd name="T56" fmla="*/ 47 w 1787"/>
                  <a:gd name="T57" fmla="*/ 1980 h 2743"/>
                  <a:gd name="T58" fmla="*/ 19 w 1787"/>
                  <a:gd name="T59" fmla="*/ 1821 h 2743"/>
                  <a:gd name="T60" fmla="*/ 3 w 1787"/>
                  <a:gd name="T61" fmla="*/ 1589 h 2743"/>
                  <a:gd name="T62" fmla="*/ 1 w 1787"/>
                  <a:gd name="T63" fmla="*/ 1378 h 2743"/>
                  <a:gd name="T64" fmla="*/ 8 w 1787"/>
                  <a:gd name="T65" fmla="*/ 1157 h 2743"/>
                  <a:gd name="T66" fmla="*/ 28 w 1787"/>
                  <a:gd name="T67" fmla="*/ 944 h 2743"/>
                  <a:gd name="T68" fmla="*/ 81 w 1787"/>
                  <a:gd name="T69" fmla="*/ 832 h 2743"/>
                  <a:gd name="T70" fmla="*/ 175 w 1787"/>
                  <a:gd name="T71" fmla="*/ 751 h 2743"/>
                  <a:gd name="T72" fmla="*/ 296 w 1787"/>
                  <a:gd name="T73" fmla="*/ 714 h 2743"/>
                  <a:gd name="T74" fmla="*/ 346 w 1787"/>
                  <a:gd name="T75" fmla="*/ 668 h 2743"/>
                  <a:gd name="T76" fmla="*/ 278 w 1787"/>
                  <a:gd name="T77" fmla="*/ 528 h 2743"/>
                  <a:gd name="T78" fmla="*/ 268 w 1787"/>
                  <a:gd name="T79" fmla="*/ 364 h 2743"/>
                  <a:gd name="T80" fmla="*/ 321 w 1787"/>
                  <a:gd name="T81" fmla="*/ 209 h 2743"/>
                  <a:gd name="T82" fmla="*/ 428 w 1787"/>
                  <a:gd name="T83" fmla="*/ 88 h 2743"/>
                  <a:gd name="T84" fmla="*/ 573 w 1787"/>
                  <a:gd name="T85" fmla="*/ 16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7" h="2743">
                    <a:moveTo>
                      <a:pt x="684" y="0"/>
                    </a:moveTo>
                    <a:lnTo>
                      <a:pt x="741" y="5"/>
                    </a:lnTo>
                    <a:lnTo>
                      <a:pt x="795" y="16"/>
                    </a:lnTo>
                    <a:lnTo>
                      <a:pt x="847" y="34"/>
                    </a:lnTo>
                    <a:lnTo>
                      <a:pt x="896" y="58"/>
                    </a:lnTo>
                    <a:lnTo>
                      <a:pt x="941" y="88"/>
                    </a:lnTo>
                    <a:lnTo>
                      <a:pt x="982" y="123"/>
                    </a:lnTo>
                    <a:lnTo>
                      <a:pt x="1017" y="164"/>
                    </a:lnTo>
                    <a:lnTo>
                      <a:pt x="1047" y="209"/>
                    </a:lnTo>
                    <a:lnTo>
                      <a:pt x="1071" y="257"/>
                    </a:lnTo>
                    <a:lnTo>
                      <a:pt x="1089" y="309"/>
                    </a:lnTo>
                    <a:lnTo>
                      <a:pt x="1100" y="364"/>
                    </a:lnTo>
                    <a:lnTo>
                      <a:pt x="1104" y="421"/>
                    </a:lnTo>
                    <a:lnTo>
                      <a:pt x="1100" y="475"/>
                    </a:lnTo>
                    <a:lnTo>
                      <a:pt x="1090" y="528"/>
                    </a:lnTo>
                    <a:lnTo>
                      <a:pt x="1074" y="578"/>
                    </a:lnTo>
                    <a:lnTo>
                      <a:pt x="1051" y="625"/>
                    </a:lnTo>
                    <a:lnTo>
                      <a:pt x="1023" y="670"/>
                    </a:lnTo>
                    <a:lnTo>
                      <a:pt x="989" y="710"/>
                    </a:lnTo>
                    <a:lnTo>
                      <a:pt x="1025" y="712"/>
                    </a:lnTo>
                    <a:lnTo>
                      <a:pt x="1064" y="714"/>
                    </a:lnTo>
                    <a:lnTo>
                      <a:pt x="1105" y="720"/>
                    </a:lnTo>
                    <a:lnTo>
                      <a:pt x="1146" y="733"/>
                    </a:lnTo>
                    <a:lnTo>
                      <a:pt x="1184" y="751"/>
                    </a:lnTo>
                    <a:lnTo>
                      <a:pt x="1219" y="774"/>
                    </a:lnTo>
                    <a:lnTo>
                      <a:pt x="1250" y="800"/>
                    </a:lnTo>
                    <a:lnTo>
                      <a:pt x="1278" y="832"/>
                    </a:lnTo>
                    <a:lnTo>
                      <a:pt x="1301" y="867"/>
                    </a:lnTo>
                    <a:lnTo>
                      <a:pt x="1319" y="904"/>
                    </a:lnTo>
                    <a:lnTo>
                      <a:pt x="1332" y="944"/>
                    </a:lnTo>
                    <a:lnTo>
                      <a:pt x="1338" y="986"/>
                    </a:lnTo>
                    <a:lnTo>
                      <a:pt x="1344" y="1061"/>
                    </a:lnTo>
                    <a:lnTo>
                      <a:pt x="1348" y="1133"/>
                    </a:lnTo>
                    <a:lnTo>
                      <a:pt x="1353" y="1199"/>
                    </a:lnTo>
                    <a:lnTo>
                      <a:pt x="1355" y="1263"/>
                    </a:lnTo>
                    <a:lnTo>
                      <a:pt x="1387" y="1240"/>
                    </a:lnTo>
                    <a:lnTo>
                      <a:pt x="1421" y="1222"/>
                    </a:lnTo>
                    <a:lnTo>
                      <a:pt x="1458" y="1210"/>
                    </a:lnTo>
                    <a:lnTo>
                      <a:pt x="1497" y="1203"/>
                    </a:lnTo>
                    <a:lnTo>
                      <a:pt x="1532" y="1202"/>
                    </a:lnTo>
                    <a:lnTo>
                      <a:pt x="1567" y="1205"/>
                    </a:lnTo>
                    <a:lnTo>
                      <a:pt x="1602" y="1214"/>
                    </a:lnTo>
                    <a:lnTo>
                      <a:pt x="1635" y="1227"/>
                    </a:lnTo>
                    <a:lnTo>
                      <a:pt x="1666" y="1244"/>
                    </a:lnTo>
                    <a:lnTo>
                      <a:pt x="1697" y="1268"/>
                    </a:lnTo>
                    <a:lnTo>
                      <a:pt x="1725" y="1296"/>
                    </a:lnTo>
                    <a:lnTo>
                      <a:pt x="1747" y="1327"/>
                    </a:lnTo>
                    <a:lnTo>
                      <a:pt x="1765" y="1363"/>
                    </a:lnTo>
                    <a:lnTo>
                      <a:pt x="1778" y="1400"/>
                    </a:lnTo>
                    <a:lnTo>
                      <a:pt x="1784" y="1435"/>
                    </a:lnTo>
                    <a:lnTo>
                      <a:pt x="1787" y="1471"/>
                    </a:lnTo>
                    <a:lnTo>
                      <a:pt x="1783" y="1508"/>
                    </a:lnTo>
                    <a:lnTo>
                      <a:pt x="1775" y="1543"/>
                    </a:lnTo>
                    <a:lnTo>
                      <a:pt x="1761" y="1577"/>
                    </a:lnTo>
                    <a:lnTo>
                      <a:pt x="1745" y="1609"/>
                    </a:lnTo>
                    <a:lnTo>
                      <a:pt x="1208" y="2446"/>
                    </a:lnTo>
                    <a:lnTo>
                      <a:pt x="1193" y="2464"/>
                    </a:lnTo>
                    <a:lnTo>
                      <a:pt x="1176" y="2480"/>
                    </a:lnTo>
                    <a:lnTo>
                      <a:pt x="1158" y="2492"/>
                    </a:lnTo>
                    <a:lnTo>
                      <a:pt x="1139" y="2499"/>
                    </a:lnTo>
                    <a:lnTo>
                      <a:pt x="833" y="2732"/>
                    </a:lnTo>
                    <a:lnTo>
                      <a:pt x="814" y="2740"/>
                    </a:lnTo>
                    <a:lnTo>
                      <a:pt x="794" y="2743"/>
                    </a:lnTo>
                    <a:lnTo>
                      <a:pt x="772" y="2743"/>
                    </a:lnTo>
                    <a:lnTo>
                      <a:pt x="751" y="2738"/>
                    </a:lnTo>
                    <a:lnTo>
                      <a:pt x="730" y="2729"/>
                    </a:lnTo>
                    <a:lnTo>
                      <a:pt x="714" y="2715"/>
                    </a:lnTo>
                    <a:lnTo>
                      <a:pt x="701" y="2699"/>
                    </a:lnTo>
                    <a:lnTo>
                      <a:pt x="691" y="2680"/>
                    </a:lnTo>
                    <a:lnTo>
                      <a:pt x="685" y="2659"/>
                    </a:lnTo>
                    <a:lnTo>
                      <a:pt x="684" y="2637"/>
                    </a:lnTo>
                    <a:lnTo>
                      <a:pt x="730" y="2338"/>
                    </a:lnTo>
                    <a:lnTo>
                      <a:pt x="347" y="2338"/>
                    </a:lnTo>
                    <a:lnTo>
                      <a:pt x="312" y="2335"/>
                    </a:lnTo>
                    <a:lnTo>
                      <a:pt x="278" y="2326"/>
                    </a:lnTo>
                    <a:lnTo>
                      <a:pt x="248" y="2312"/>
                    </a:lnTo>
                    <a:lnTo>
                      <a:pt x="221" y="2292"/>
                    </a:lnTo>
                    <a:lnTo>
                      <a:pt x="197" y="2269"/>
                    </a:lnTo>
                    <a:lnTo>
                      <a:pt x="178" y="2242"/>
                    </a:lnTo>
                    <a:lnTo>
                      <a:pt x="164" y="2211"/>
                    </a:lnTo>
                    <a:lnTo>
                      <a:pt x="155" y="2179"/>
                    </a:lnTo>
                    <a:lnTo>
                      <a:pt x="151" y="2144"/>
                    </a:lnTo>
                    <a:lnTo>
                      <a:pt x="151" y="2081"/>
                    </a:lnTo>
                    <a:lnTo>
                      <a:pt x="120" y="2063"/>
                    </a:lnTo>
                    <a:lnTo>
                      <a:pt x="91" y="2040"/>
                    </a:lnTo>
                    <a:lnTo>
                      <a:pt x="66" y="2012"/>
                    </a:lnTo>
                    <a:lnTo>
                      <a:pt x="47" y="1980"/>
                    </a:lnTo>
                    <a:lnTo>
                      <a:pt x="34" y="1945"/>
                    </a:lnTo>
                    <a:lnTo>
                      <a:pt x="28" y="1909"/>
                    </a:lnTo>
                    <a:lnTo>
                      <a:pt x="19" y="1821"/>
                    </a:lnTo>
                    <a:lnTo>
                      <a:pt x="13" y="1739"/>
                    </a:lnTo>
                    <a:lnTo>
                      <a:pt x="8" y="1661"/>
                    </a:lnTo>
                    <a:lnTo>
                      <a:pt x="3" y="1589"/>
                    </a:lnTo>
                    <a:lnTo>
                      <a:pt x="1" y="1517"/>
                    </a:lnTo>
                    <a:lnTo>
                      <a:pt x="0" y="1447"/>
                    </a:lnTo>
                    <a:lnTo>
                      <a:pt x="1" y="1378"/>
                    </a:lnTo>
                    <a:lnTo>
                      <a:pt x="2" y="1307"/>
                    </a:lnTo>
                    <a:lnTo>
                      <a:pt x="5" y="1234"/>
                    </a:lnTo>
                    <a:lnTo>
                      <a:pt x="8" y="1157"/>
                    </a:lnTo>
                    <a:lnTo>
                      <a:pt x="14" y="1075"/>
                    </a:lnTo>
                    <a:lnTo>
                      <a:pt x="20" y="986"/>
                    </a:lnTo>
                    <a:lnTo>
                      <a:pt x="28" y="944"/>
                    </a:lnTo>
                    <a:lnTo>
                      <a:pt x="40" y="904"/>
                    </a:lnTo>
                    <a:lnTo>
                      <a:pt x="58" y="867"/>
                    </a:lnTo>
                    <a:lnTo>
                      <a:pt x="81" y="832"/>
                    </a:lnTo>
                    <a:lnTo>
                      <a:pt x="109" y="800"/>
                    </a:lnTo>
                    <a:lnTo>
                      <a:pt x="140" y="774"/>
                    </a:lnTo>
                    <a:lnTo>
                      <a:pt x="175" y="751"/>
                    </a:lnTo>
                    <a:lnTo>
                      <a:pt x="214" y="733"/>
                    </a:lnTo>
                    <a:lnTo>
                      <a:pt x="254" y="720"/>
                    </a:lnTo>
                    <a:lnTo>
                      <a:pt x="296" y="714"/>
                    </a:lnTo>
                    <a:lnTo>
                      <a:pt x="338" y="711"/>
                    </a:lnTo>
                    <a:lnTo>
                      <a:pt x="378" y="708"/>
                    </a:lnTo>
                    <a:lnTo>
                      <a:pt x="346" y="668"/>
                    </a:lnTo>
                    <a:lnTo>
                      <a:pt x="318" y="625"/>
                    </a:lnTo>
                    <a:lnTo>
                      <a:pt x="295" y="578"/>
                    </a:lnTo>
                    <a:lnTo>
                      <a:pt x="278" y="528"/>
                    </a:lnTo>
                    <a:lnTo>
                      <a:pt x="268" y="475"/>
                    </a:lnTo>
                    <a:lnTo>
                      <a:pt x="265" y="421"/>
                    </a:lnTo>
                    <a:lnTo>
                      <a:pt x="268" y="364"/>
                    </a:lnTo>
                    <a:lnTo>
                      <a:pt x="279" y="309"/>
                    </a:lnTo>
                    <a:lnTo>
                      <a:pt x="297" y="257"/>
                    </a:lnTo>
                    <a:lnTo>
                      <a:pt x="321" y="209"/>
                    </a:lnTo>
                    <a:lnTo>
                      <a:pt x="352" y="164"/>
                    </a:lnTo>
                    <a:lnTo>
                      <a:pt x="388" y="123"/>
                    </a:lnTo>
                    <a:lnTo>
                      <a:pt x="428" y="88"/>
                    </a:lnTo>
                    <a:lnTo>
                      <a:pt x="473" y="58"/>
                    </a:lnTo>
                    <a:lnTo>
                      <a:pt x="521" y="34"/>
                    </a:lnTo>
                    <a:lnTo>
                      <a:pt x="573" y="16"/>
                    </a:lnTo>
                    <a:lnTo>
                      <a:pt x="627" y="5"/>
                    </a:lnTo>
                    <a:lnTo>
                      <a:pt x="684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"/>
              <p:cNvSpPr>
                <a:spLocks/>
              </p:cNvSpPr>
              <p:nvPr/>
            </p:nvSpPr>
            <p:spPr bwMode="auto">
              <a:xfrm>
                <a:off x="1406870" y="1168933"/>
                <a:ext cx="143125" cy="143125"/>
              </a:xfrm>
              <a:custGeom>
                <a:avLst/>
                <a:gdLst>
                  <a:gd name="T0" fmla="*/ 300 w 600"/>
                  <a:gd name="T1" fmla="*/ 0 h 600"/>
                  <a:gd name="T2" fmla="*/ 345 w 600"/>
                  <a:gd name="T3" fmla="*/ 3 h 600"/>
                  <a:gd name="T4" fmla="*/ 387 w 600"/>
                  <a:gd name="T5" fmla="*/ 13 h 600"/>
                  <a:gd name="T6" fmla="*/ 427 w 600"/>
                  <a:gd name="T7" fmla="*/ 29 h 600"/>
                  <a:gd name="T8" fmla="*/ 463 w 600"/>
                  <a:gd name="T9" fmla="*/ 48 h 600"/>
                  <a:gd name="T10" fmla="*/ 497 w 600"/>
                  <a:gd name="T11" fmla="*/ 73 h 600"/>
                  <a:gd name="T12" fmla="*/ 528 w 600"/>
                  <a:gd name="T13" fmla="*/ 104 h 600"/>
                  <a:gd name="T14" fmla="*/ 552 w 600"/>
                  <a:gd name="T15" fmla="*/ 137 h 600"/>
                  <a:gd name="T16" fmla="*/ 572 w 600"/>
                  <a:gd name="T17" fmla="*/ 174 h 600"/>
                  <a:gd name="T18" fmla="*/ 588 w 600"/>
                  <a:gd name="T19" fmla="*/ 214 h 600"/>
                  <a:gd name="T20" fmla="*/ 598 w 600"/>
                  <a:gd name="T21" fmla="*/ 256 h 600"/>
                  <a:gd name="T22" fmla="*/ 600 w 600"/>
                  <a:gd name="T23" fmla="*/ 301 h 600"/>
                  <a:gd name="T24" fmla="*/ 598 w 600"/>
                  <a:gd name="T25" fmla="*/ 344 h 600"/>
                  <a:gd name="T26" fmla="*/ 588 w 600"/>
                  <a:gd name="T27" fmla="*/ 386 h 600"/>
                  <a:gd name="T28" fmla="*/ 572 w 600"/>
                  <a:gd name="T29" fmla="*/ 426 h 600"/>
                  <a:gd name="T30" fmla="*/ 552 w 600"/>
                  <a:gd name="T31" fmla="*/ 464 h 600"/>
                  <a:gd name="T32" fmla="*/ 528 w 600"/>
                  <a:gd name="T33" fmla="*/ 498 h 600"/>
                  <a:gd name="T34" fmla="*/ 497 w 600"/>
                  <a:gd name="T35" fmla="*/ 527 h 600"/>
                  <a:gd name="T36" fmla="*/ 463 w 600"/>
                  <a:gd name="T37" fmla="*/ 552 h 600"/>
                  <a:gd name="T38" fmla="*/ 427 w 600"/>
                  <a:gd name="T39" fmla="*/ 573 h 600"/>
                  <a:gd name="T40" fmla="*/ 387 w 600"/>
                  <a:gd name="T41" fmla="*/ 588 h 600"/>
                  <a:gd name="T42" fmla="*/ 345 w 600"/>
                  <a:gd name="T43" fmla="*/ 598 h 600"/>
                  <a:gd name="T44" fmla="*/ 300 w 600"/>
                  <a:gd name="T45" fmla="*/ 600 h 600"/>
                  <a:gd name="T46" fmla="*/ 255 w 600"/>
                  <a:gd name="T47" fmla="*/ 598 h 600"/>
                  <a:gd name="T48" fmla="*/ 213 w 600"/>
                  <a:gd name="T49" fmla="*/ 588 h 600"/>
                  <a:gd name="T50" fmla="*/ 173 w 600"/>
                  <a:gd name="T51" fmla="*/ 573 h 600"/>
                  <a:gd name="T52" fmla="*/ 137 w 600"/>
                  <a:gd name="T53" fmla="*/ 552 h 600"/>
                  <a:gd name="T54" fmla="*/ 103 w 600"/>
                  <a:gd name="T55" fmla="*/ 527 h 600"/>
                  <a:gd name="T56" fmla="*/ 74 w 600"/>
                  <a:gd name="T57" fmla="*/ 498 h 600"/>
                  <a:gd name="T58" fmla="*/ 49 w 600"/>
                  <a:gd name="T59" fmla="*/ 464 h 600"/>
                  <a:gd name="T60" fmla="*/ 28 w 600"/>
                  <a:gd name="T61" fmla="*/ 426 h 600"/>
                  <a:gd name="T62" fmla="*/ 12 w 600"/>
                  <a:gd name="T63" fmla="*/ 386 h 600"/>
                  <a:gd name="T64" fmla="*/ 3 w 600"/>
                  <a:gd name="T65" fmla="*/ 344 h 600"/>
                  <a:gd name="T66" fmla="*/ 0 w 600"/>
                  <a:gd name="T67" fmla="*/ 301 h 600"/>
                  <a:gd name="T68" fmla="*/ 3 w 600"/>
                  <a:gd name="T69" fmla="*/ 256 h 600"/>
                  <a:gd name="T70" fmla="*/ 12 w 600"/>
                  <a:gd name="T71" fmla="*/ 214 h 600"/>
                  <a:gd name="T72" fmla="*/ 28 w 600"/>
                  <a:gd name="T73" fmla="*/ 174 h 600"/>
                  <a:gd name="T74" fmla="*/ 49 w 600"/>
                  <a:gd name="T75" fmla="*/ 137 h 600"/>
                  <a:gd name="T76" fmla="*/ 74 w 600"/>
                  <a:gd name="T77" fmla="*/ 104 h 600"/>
                  <a:gd name="T78" fmla="*/ 103 w 600"/>
                  <a:gd name="T79" fmla="*/ 73 h 600"/>
                  <a:gd name="T80" fmla="*/ 137 w 600"/>
                  <a:gd name="T81" fmla="*/ 48 h 600"/>
                  <a:gd name="T82" fmla="*/ 173 w 600"/>
                  <a:gd name="T83" fmla="*/ 29 h 600"/>
                  <a:gd name="T84" fmla="*/ 213 w 600"/>
                  <a:gd name="T85" fmla="*/ 13 h 600"/>
                  <a:gd name="T86" fmla="*/ 255 w 600"/>
                  <a:gd name="T87" fmla="*/ 3 h 600"/>
                  <a:gd name="T88" fmla="*/ 300 w 600"/>
                  <a:gd name="T89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0" h="600">
                    <a:moveTo>
                      <a:pt x="300" y="0"/>
                    </a:moveTo>
                    <a:lnTo>
                      <a:pt x="345" y="3"/>
                    </a:lnTo>
                    <a:lnTo>
                      <a:pt x="387" y="13"/>
                    </a:lnTo>
                    <a:lnTo>
                      <a:pt x="427" y="29"/>
                    </a:lnTo>
                    <a:lnTo>
                      <a:pt x="463" y="48"/>
                    </a:lnTo>
                    <a:lnTo>
                      <a:pt x="497" y="73"/>
                    </a:lnTo>
                    <a:lnTo>
                      <a:pt x="528" y="104"/>
                    </a:lnTo>
                    <a:lnTo>
                      <a:pt x="552" y="137"/>
                    </a:lnTo>
                    <a:lnTo>
                      <a:pt x="572" y="174"/>
                    </a:lnTo>
                    <a:lnTo>
                      <a:pt x="588" y="214"/>
                    </a:lnTo>
                    <a:lnTo>
                      <a:pt x="598" y="256"/>
                    </a:lnTo>
                    <a:lnTo>
                      <a:pt x="600" y="301"/>
                    </a:lnTo>
                    <a:lnTo>
                      <a:pt x="598" y="344"/>
                    </a:lnTo>
                    <a:lnTo>
                      <a:pt x="588" y="386"/>
                    </a:lnTo>
                    <a:lnTo>
                      <a:pt x="572" y="426"/>
                    </a:lnTo>
                    <a:lnTo>
                      <a:pt x="552" y="464"/>
                    </a:lnTo>
                    <a:lnTo>
                      <a:pt x="528" y="498"/>
                    </a:lnTo>
                    <a:lnTo>
                      <a:pt x="497" y="527"/>
                    </a:lnTo>
                    <a:lnTo>
                      <a:pt x="463" y="552"/>
                    </a:lnTo>
                    <a:lnTo>
                      <a:pt x="427" y="573"/>
                    </a:lnTo>
                    <a:lnTo>
                      <a:pt x="387" y="588"/>
                    </a:lnTo>
                    <a:lnTo>
                      <a:pt x="345" y="598"/>
                    </a:lnTo>
                    <a:lnTo>
                      <a:pt x="300" y="600"/>
                    </a:lnTo>
                    <a:lnTo>
                      <a:pt x="255" y="598"/>
                    </a:lnTo>
                    <a:lnTo>
                      <a:pt x="213" y="588"/>
                    </a:lnTo>
                    <a:lnTo>
                      <a:pt x="173" y="573"/>
                    </a:lnTo>
                    <a:lnTo>
                      <a:pt x="137" y="552"/>
                    </a:lnTo>
                    <a:lnTo>
                      <a:pt x="103" y="527"/>
                    </a:lnTo>
                    <a:lnTo>
                      <a:pt x="74" y="498"/>
                    </a:lnTo>
                    <a:lnTo>
                      <a:pt x="49" y="464"/>
                    </a:lnTo>
                    <a:lnTo>
                      <a:pt x="28" y="426"/>
                    </a:lnTo>
                    <a:lnTo>
                      <a:pt x="12" y="386"/>
                    </a:lnTo>
                    <a:lnTo>
                      <a:pt x="3" y="344"/>
                    </a:lnTo>
                    <a:lnTo>
                      <a:pt x="0" y="301"/>
                    </a:lnTo>
                    <a:lnTo>
                      <a:pt x="3" y="256"/>
                    </a:lnTo>
                    <a:lnTo>
                      <a:pt x="12" y="214"/>
                    </a:lnTo>
                    <a:lnTo>
                      <a:pt x="28" y="174"/>
                    </a:lnTo>
                    <a:lnTo>
                      <a:pt x="49" y="137"/>
                    </a:lnTo>
                    <a:lnTo>
                      <a:pt x="74" y="104"/>
                    </a:lnTo>
                    <a:lnTo>
                      <a:pt x="103" y="73"/>
                    </a:lnTo>
                    <a:lnTo>
                      <a:pt x="137" y="48"/>
                    </a:lnTo>
                    <a:lnTo>
                      <a:pt x="173" y="29"/>
                    </a:lnTo>
                    <a:lnTo>
                      <a:pt x="213" y="13"/>
                    </a:lnTo>
                    <a:lnTo>
                      <a:pt x="255" y="3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0"/>
              <p:cNvSpPr>
                <a:spLocks/>
              </p:cNvSpPr>
              <p:nvPr/>
            </p:nvSpPr>
            <p:spPr bwMode="auto">
              <a:xfrm>
                <a:off x="1344849" y="1334720"/>
                <a:ext cx="265975" cy="335152"/>
              </a:xfrm>
              <a:custGeom>
                <a:avLst/>
                <a:gdLst>
                  <a:gd name="T0" fmla="*/ 579 w 1119"/>
                  <a:gd name="T1" fmla="*/ 0 h 1404"/>
                  <a:gd name="T2" fmla="*/ 660 w 1119"/>
                  <a:gd name="T3" fmla="*/ 2 h 1404"/>
                  <a:gd name="T4" fmla="*/ 753 w 1119"/>
                  <a:gd name="T5" fmla="*/ 6 h 1404"/>
                  <a:gd name="T6" fmla="*/ 866 w 1119"/>
                  <a:gd name="T7" fmla="*/ 14 h 1404"/>
                  <a:gd name="T8" fmla="*/ 969 w 1119"/>
                  <a:gd name="T9" fmla="*/ 25 h 1404"/>
                  <a:gd name="T10" fmla="*/ 1032 w 1119"/>
                  <a:gd name="T11" fmla="*/ 59 h 1404"/>
                  <a:gd name="T12" fmla="*/ 1078 w 1119"/>
                  <a:gd name="T13" fmla="*/ 113 h 1404"/>
                  <a:gd name="T14" fmla="*/ 1099 w 1119"/>
                  <a:gd name="T15" fmla="*/ 181 h 1404"/>
                  <a:gd name="T16" fmla="*/ 1109 w 1119"/>
                  <a:gd name="T17" fmla="*/ 338 h 1404"/>
                  <a:gd name="T18" fmla="*/ 1117 w 1119"/>
                  <a:gd name="T19" fmla="*/ 477 h 1404"/>
                  <a:gd name="T20" fmla="*/ 1119 w 1119"/>
                  <a:gd name="T21" fmla="*/ 606 h 1404"/>
                  <a:gd name="T22" fmla="*/ 634 w 1119"/>
                  <a:gd name="T23" fmla="*/ 1365 h 1404"/>
                  <a:gd name="T24" fmla="*/ 625 w 1119"/>
                  <a:gd name="T25" fmla="*/ 1404 h 1404"/>
                  <a:gd name="T26" fmla="*/ 206 w 1119"/>
                  <a:gd name="T27" fmla="*/ 1401 h 1404"/>
                  <a:gd name="T28" fmla="*/ 174 w 1119"/>
                  <a:gd name="T29" fmla="*/ 1382 h 1404"/>
                  <a:gd name="T30" fmla="*/ 154 w 1119"/>
                  <a:gd name="T31" fmla="*/ 1348 h 1404"/>
                  <a:gd name="T32" fmla="*/ 151 w 1119"/>
                  <a:gd name="T33" fmla="*/ 1173 h 1404"/>
                  <a:gd name="T34" fmla="*/ 137 w 1119"/>
                  <a:gd name="T35" fmla="*/ 1170 h 1404"/>
                  <a:gd name="T36" fmla="*/ 134 w 1119"/>
                  <a:gd name="T37" fmla="*/ 1168 h 1404"/>
                  <a:gd name="T38" fmla="*/ 123 w 1119"/>
                  <a:gd name="T39" fmla="*/ 1165 h 1404"/>
                  <a:gd name="T40" fmla="*/ 84 w 1119"/>
                  <a:gd name="T41" fmla="*/ 1158 h 1404"/>
                  <a:gd name="T42" fmla="*/ 45 w 1119"/>
                  <a:gd name="T43" fmla="*/ 1128 h 1404"/>
                  <a:gd name="T44" fmla="*/ 26 w 1119"/>
                  <a:gd name="T45" fmla="*/ 1082 h 1404"/>
                  <a:gd name="T46" fmla="*/ 13 w 1119"/>
                  <a:gd name="T47" fmla="*/ 915 h 1404"/>
                  <a:gd name="T48" fmla="*/ 3 w 1119"/>
                  <a:gd name="T49" fmla="*/ 769 h 1404"/>
                  <a:gd name="T50" fmla="*/ 0 w 1119"/>
                  <a:gd name="T51" fmla="*/ 632 h 1404"/>
                  <a:gd name="T52" fmla="*/ 2 w 1119"/>
                  <a:gd name="T53" fmla="*/ 494 h 1404"/>
                  <a:gd name="T54" fmla="*/ 8 w 1119"/>
                  <a:gd name="T55" fmla="*/ 348 h 1404"/>
                  <a:gd name="T56" fmla="*/ 20 w 1119"/>
                  <a:gd name="T57" fmla="*/ 181 h 1404"/>
                  <a:gd name="T58" fmla="*/ 41 w 1119"/>
                  <a:gd name="T59" fmla="*/ 113 h 1404"/>
                  <a:gd name="T60" fmla="*/ 87 w 1119"/>
                  <a:gd name="T61" fmla="*/ 59 h 1404"/>
                  <a:gd name="T62" fmla="*/ 149 w 1119"/>
                  <a:gd name="T63" fmla="*/ 25 h 1404"/>
                  <a:gd name="T64" fmla="*/ 252 w 1119"/>
                  <a:gd name="T65" fmla="*/ 14 h 1404"/>
                  <a:gd name="T66" fmla="*/ 366 w 1119"/>
                  <a:gd name="T67" fmla="*/ 6 h 1404"/>
                  <a:gd name="T68" fmla="*/ 459 w 1119"/>
                  <a:gd name="T69" fmla="*/ 2 h 1404"/>
                  <a:gd name="T70" fmla="*/ 540 w 1119"/>
                  <a:gd name="T71" fmla="*/ 0 h 1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9" h="1404">
                    <a:moveTo>
                      <a:pt x="540" y="0"/>
                    </a:moveTo>
                    <a:lnTo>
                      <a:pt x="579" y="0"/>
                    </a:lnTo>
                    <a:lnTo>
                      <a:pt x="619" y="0"/>
                    </a:lnTo>
                    <a:lnTo>
                      <a:pt x="660" y="2"/>
                    </a:lnTo>
                    <a:lnTo>
                      <a:pt x="704" y="3"/>
                    </a:lnTo>
                    <a:lnTo>
                      <a:pt x="753" y="6"/>
                    </a:lnTo>
                    <a:lnTo>
                      <a:pt x="807" y="9"/>
                    </a:lnTo>
                    <a:lnTo>
                      <a:pt x="866" y="14"/>
                    </a:lnTo>
                    <a:lnTo>
                      <a:pt x="935" y="19"/>
                    </a:lnTo>
                    <a:lnTo>
                      <a:pt x="969" y="25"/>
                    </a:lnTo>
                    <a:lnTo>
                      <a:pt x="1003" y="38"/>
                    </a:lnTo>
                    <a:lnTo>
                      <a:pt x="1032" y="59"/>
                    </a:lnTo>
                    <a:lnTo>
                      <a:pt x="1058" y="84"/>
                    </a:lnTo>
                    <a:lnTo>
                      <a:pt x="1078" y="113"/>
                    </a:lnTo>
                    <a:lnTo>
                      <a:pt x="1093" y="146"/>
                    </a:lnTo>
                    <a:lnTo>
                      <a:pt x="1099" y="181"/>
                    </a:lnTo>
                    <a:lnTo>
                      <a:pt x="1105" y="262"/>
                    </a:lnTo>
                    <a:lnTo>
                      <a:pt x="1109" y="338"/>
                    </a:lnTo>
                    <a:lnTo>
                      <a:pt x="1114" y="410"/>
                    </a:lnTo>
                    <a:lnTo>
                      <a:pt x="1117" y="477"/>
                    </a:lnTo>
                    <a:lnTo>
                      <a:pt x="1118" y="543"/>
                    </a:lnTo>
                    <a:lnTo>
                      <a:pt x="1119" y="606"/>
                    </a:lnTo>
                    <a:lnTo>
                      <a:pt x="644" y="1346"/>
                    </a:lnTo>
                    <a:lnTo>
                      <a:pt x="634" y="1365"/>
                    </a:lnTo>
                    <a:lnTo>
                      <a:pt x="628" y="1384"/>
                    </a:lnTo>
                    <a:lnTo>
                      <a:pt x="625" y="1404"/>
                    </a:lnTo>
                    <a:lnTo>
                      <a:pt x="227" y="1404"/>
                    </a:lnTo>
                    <a:lnTo>
                      <a:pt x="206" y="1401"/>
                    </a:lnTo>
                    <a:lnTo>
                      <a:pt x="188" y="1393"/>
                    </a:lnTo>
                    <a:lnTo>
                      <a:pt x="174" y="1382"/>
                    </a:lnTo>
                    <a:lnTo>
                      <a:pt x="162" y="1366"/>
                    </a:lnTo>
                    <a:lnTo>
                      <a:pt x="154" y="1348"/>
                    </a:lnTo>
                    <a:lnTo>
                      <a:pt x="151" y="1329"/>
                    </a:lnTo>
                    <a:lnTo>
                      <a:pt x="151" y="1173"/>
                    </a:lnTo>
                    <a:lnTo>
                      <a:pt x="142" y="1171"/>
                    </a:lnTo>
                    <a:lnTo>
                      <a:pt x="137" y="1170"/>
                    </a:lnTo>
                    <a:lnTo>
                      <a:pt x="135" y="1169"/>
                    </a:lnTo>
                    <a:lnTo>
                      <a:pt x="134" y="1168"/>
                    </a:lnTo>
                    <a:lnTo>
                      <a:pt x="130" y="1167"/>
                    </a:lnTo>
                    <a:lnTo>
                      <a:pt x="123" y="1165"/>
                    </a:lnTo>
                    <a:lnTo>
                      <a:pt x="108" y="1164"/>
                    </a:lnTo>
                    <a:lnTo>
                      <a:pt x="84" y="1158"/>
                    </a:lnTo>
                    <a:lnTo>
                      <a:pt x="64" y="1146"/>
                    </a:lnTo>
                    <a:lnTo>
                      <a:pt x="45" y="1128"/>
                    </a:lnTo>
                    <a:lnTo>
                      <a:pt x="32" y="1106"/>
                    </a:lnTo>
                    <a:lnTo>
                      <a:pt x="26" y="1082"/>
                    </a:lnTo>
                    <a:lnTo>
                      <a:pt x="19" y="996"/>
                    </a:lnTo>
                    <a:lnTo>
                      <a:pt x="13" y="915"/>
                    </a:lnTo>
                    <a:lnTo>
                      <a:pt x="7" y="840"/>
                    </a:lnTo>
                    <a:lnTo>
                      <a:pt x="3" y="769"/>
                    </a:lnTo>
                    <a:lnTo>
                      <a:pt x="1" y="700"/>
                    </a:lnTo>
                    <a:lnTo>
                      <a:pt x="0" y="632"/>
                    </a:lnTo>
                    <a:lnTo>
                      <a:pt x="1" y="564"/>
                    </a:lnTo>
                    <a:lnTo>
                      <a:pt x="2" y="494"/>
                    </a:lnTo>
                    <a:lnTo>
                      <a:pt x="4" y="423"/>
                    </a:lnTo>
                    <a:lnTo>
                      <a:pt x="8" y="348"/>
                    </a:lnTo>
                    <a:lnTo>
                      <a:pt x="13" y="268"/>
                    </a:lnTo>
                    <a:lnTo>
                      <a:pt x="20" y="181"/>
                    </a:lnTo>
                    <a:lnTo>
                      <a:pt x="26" y="146"/>
                    </a:lnTo>
                    <a:lnTo>
                      <a:pt x="41" y="113"/>
                    </a:lnTo>
                    <a:lnTo>
                      <a:pt x="61" y="84"/>
                    </a:lnTo>
                    <a:lnTo>
                      <a:pt x="87" y="59"/>
                    </a:lnTo>
                    <a:lnTo>
                      <a:pt x="117" y="38"/>
                    </a:lnTo>
                    <a:lnTo>
                      <a:pt x="149" y="25"/>
                    </a:lnTo>
                    <a:lnTo>
                      <a:pt x="185" y="19"/>
                    </a:lnTo>
                    <a:lnTo>
                      <a:pt x="252" y="14"/>
                    </a:lnTo>
                    <a:lnTo>
                      <a:pt x="313" y="9"/>
                    </a:lnTo>
                    <a:lnTo>
                      <a:pt x="366" y="6"/>
                    </a:lnTo>
                    <a:lnTo>
                      <a:pt x="414" y="3"/>
                    </a:lnTo>
                    <a:lnTo>
                      <a:pt x="459" y="2"/>
                    </a:lnTo>
                    <a:lnTo>
                      <a:pt x="500" y="0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1"/>
              <p:cNvSpPr>
                <a:spLocks/>
              </p:cNvSpPr>
              <p:nvPr/>
            </p:nvSpPr>
            <p:spPr bwMode="auto">
              <a:xfrm>
                <a:off x="1505865" y="1668680"/>
                <a:ext cx="76334" cy="93032"/>
              </a:xfrm>
              <a:custGeom>
                <a:avLst/>
                <a:gdLst>
                  <a:gd name="T0" fmla="*/ 59 w 320"/>
                  <a:gd name="T1" fmla="*/ 0 h 386"/>
                  <a:gd name="T2" fmla="*/ 320 w 320"/>
                  <a:gd name="T3" fmla="*/ 173 h 386"/>
                  <a:gd name="T4" fmla="*/ 0 w 320"/>
                  <a:gd name="T5" fmla="*/ 386 h 386"/>
                  <a:gd name="T6" fmla="*/ 59 w 320"/>
                  <a:gd name="T7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386">
                    <a:moveTo>
                      <a:pt x="59" y="0"/>
                    </a:moveTo>
                    <a:lnTo>
                      <a:pt x="320" y="173"/>
                    </a:lnTo>
                    <a:lnTo>
                      <a:pt x="0" y="386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1647798" y="1448028"/>
                <a:ext cx="75141" cy="64406"/>
              </a:xfrm>
              <a:custGeom>
                <a:avLst/>
                <a:gdLst>
                  <a:gd name="T0" fmla="*/ 103 w 313"/>
                  <a:gd name="T1" fmla="*/ 0 h 268"/>
                  <a:gd name="T2" fmla="*/ 124 w 313"/>
                  <a:gd name="T3" fmla="*/ 0 h 268"/>
                  <a:gd name="T4" fmla="*/ 146 w 313"/>
                  <a:gd name="T5" fmla="*/ 5 h 268"/>
                  <a:gd name="T6" fmla="*/ 169 w 313"/>
                  <a:gd name="T7" fmla="*/ 13 h 268"/>
                  <a:gd name="T8" fmla="*/ 193 w 313"/>
                  <a:gd name="T9" fmla="*/ 24 h 268"/>
                  <a:gd name="T10" fmla="*/ 217 w 313"/>
                  <a:gd name="T11" fmla="*/ 39 h 268"/>
                  <a:gd name="T12" fmla="*/ 243 w 313"/>
                  <a:gd name="T13" fmla="*/ 57 h 268"/>
                  <a:gd name="T14" fmla="*/ 266 w 313"/>
                  <a:gd name="T15" fmla="*/ 77 h 268"/>
                  <a:gd name="T16" fmla="*/ 285 w 313"/>
                  <a:gd name="T17" fmla="*/ 98 h 268"/>
                  <a:gd name="T18" fmla="*/ 299 w 313"/>
                  <a:gd name="T19" fmla="*/ 120 h 268"/>
                  <a:gd name="T20" fmla="*/ 309 w 313"/>
                  <a:gd name="T21" fmla="*/ 143 h 268"/>
                  <a:gd name="T22" fmla="*/ 313 w 313"/>
                  <a:gd name="T23" fmla="*/ 167 h 268"/>
                  <a:gd name="T24" fmla="*/ 308 w 313"/>
                  <a:gd name="T25" fmla="*/ 191 h 268"/>
                  <a:gd name="T26" fmla="*/ 296 w 313"/>
                  <a:gd name="T27" fmla="*/ 216 h 268"/>
                  <a:gd name="T28" fmla="*/ 262 w 313"/>
                  <a:gd name="T29" fmla="*/ 268 h 268"/>
                  <a:gd name="T30" fmla="*/ 0 w 313"/>
                  <a:gd name="T31" fmla="*/ 98 h 268"/>
                  <a:gd name="T32" fmla="*/ 33 w 313"/>
                  <a:gd name="T33" fmla="*/ 46 h 268"/>
                  <a:gd name="T34" fmla="*/ 48 w 313"/>
                  <a:gd name="T35" fmla="*/ 27 h 268"/>
                  <a:gd name="T36" fmla="*/ 65 w 313"/>
                  <a:gd name="T37" fmla="*/ 13 h 268"/>
                  <a:gd name="T38" fmla="*/ 84 w 313"/>
                  <a:gd name="T39" fmla="*/ 4 h 268"/>
                  <a:gd name="T40" fmla="*/ 103 w 313"/>
                  <a:gd name="T41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3" h="268">
                    <a:moveTo>
                      <a:pt x="103" y="0"/>
                    </a:moveTo>
                    <a:lnTo>
                      <a:pt x="124" y="0"/>
                    </a:lnTo>
                    <a:lnTo>
                      <a:pt x="146" y="5"/>
                    </a:lnTo>
                    <a:lnTo>
                      <a:pt x="169" y="13"/>
                    </a:lnTo>
                    <a:lnTo>
                      <a:pt x="193" y="24"/>
                    </a:lnTo>
                    <a:lnTo>
                      <a:pt x="217" y="39"/>
                    </a:lnTo>
                    <a:lnTo>
                      <a:pt x="243" y="57"/>
                    </a:lnTo>
                    <a:lnTo>
                      <a:pt x="266" y="77"/>
                    </a:lnTo>
                    <a:lnTo>
                      <a:pt x="285" y="98"/>
                    </a:lnTo>
                    <a:lnTo>
                      <a:pt x="299" y="120"/>
                    </a:lnTo>
                    <a:lnTo>
                      <a:pt x="309" y="143"/>
                    </a:lnTo>
                    <a:lnTo>
                      <a:pt x="313" y="167"/>
                    </a:lnTo>
                    <a:lnTo>
                      <a:pt x="308" y="191"/>
                    </a:lnTo>
                    <a:lnTo>
                      <a:pt x="296" y="216"/>
                    </a:lnTo>
                    <a:lnTo>
                      <a:pt x="262" y="268"/>
                    </a:lnTo>
                    <a:lnTo>
                      <a:pt x="0" y="98"/>
                    </a:lnTo>
                    <a:lnTo>
                      <a:pt x="33" y="46"/>
                    </a:lnTo>
                    <a:lnTo>
                      <a:pt x="48" y="27"/>
                    </a:lnTo>
                    <a:lnTo>
                      <a:pt x="65" y="13"/>
                    </a:lnTo>
                    <a:lnTo>
                      <a:pt x="84" y="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3"/>
              <p:cNvSpPr>
                <a:spLocks noEditPoints="1"/>
              </p:cNvSpPr>
              <p:nvPr/>
            </p:nvSpPr>
            <p:spPr bwMode="auto">
              <a:xfrm>
                <a:off x="1505865" y="1492158"/>
                <a:ext cx="190834" cy="269553"/>
              </a:xfrm>
              <a:custGeom>
                <a:avLst/>
                <a:gdLst>
                  <a:gd name="T0" fmla="*/ 20 w 800"/>
                  <a:gd name="T1" fmla="*/ 994 h 1130"/>
                  <a:gd name="T2" fmla="*/ 100 w 800"/>
                  <a:gd name="T3" fmla="*/ 1063 h 1130"/>
                  <a:gd name="T4" fmla="*/ 0 w 800"/>
                  <a:gd name="T5" fmla="*/ 1130 h 1130"/>
                  <a:gd name="T6" fmla="*/ 20 w 800"/>
                  <a:gd name="T7" fmla="*/ 994 h 1130"/>
                  <a:gd name="T8" fmla="*/ 536 w 800"/>
                  <a:gd name="T9" fmla="*/ 0 h 1130"/>
                  <a:gd name="T10" fmla="*/ 800 w 800"/>
                  <a:gd name="T11" fmla="*/ 171 h 1130"/>
                  <a:gd name="T12" fmla="*/ 320 w 800"/>
                  <a:gd name="T13" fmla="*/ 917 h 1130"/>
                  <a:gd name="T14" fmla="*/ 56 w 800"/>
                  <a:gd name="T15" fmla="*/ 748 h 1130"/>
                  <a:gd name="T16" fmla="*/ 536 w 800"/>
                  <a:gd name="T17" fmla="*/ 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0" h="1130">
                    <a:moveTo>
                      <a:pt x="20" y="994"/>
                    </a:moveTo>
                    <a:lnTo>
                      <a:pt x="100" y="1063"/>
                    </a:lnTo>
                    <a:lnTo>
                      <a:pt x="0" y="1130"/>
                    </a:lnTo>
                    <a:lnTo>
                      <a:pt x="20" y="994"/>
                    </a:lnTo>
                    <a:close/>
                    <a:moveTo>
                      <a:pt x="536" y="0"/>
                    </a:moveTo>
                    <a:lnTo>
                      <a:pt x="800" y="171"/>
                    </a:lnTo>
                    <a:lnTo>
                      <a:pt x="320" y="917"/>
                    </a:lnTo>
                    <a:lnTo>
                      <a:pt x="56" y="748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19"/>
            <p:cNvGrpSpPr>
              <a:grpSpLocks noChangeAspect="1"/>
            </p:cNvGrpSpPr>
            <p:nvPr/>
          </p:nvGrpSpPr>
          <p:grpSpPr bwMode="auto">
            <a:xfrm>
              <a:off x="454625" y="3163591"/>
              <a:ext cx="587682" cy="569250"/>
              <a:chOff x="1043" y="768"/>
              <a:chExt cx="542" cy="525"/>
            </a:xfrm>
          </p:grpSpPr>
          <p:sp useBgFill="1">
            <p:nvSpPr>
              <p:cNvPr id="66" name="Freeform 21"/>
              <p:cNvSpPr>
                <a:spLocks/>
              </p:cNvSpPr>
              <p:nvPr/>
            </p:nvSpPr>
            <p:spPr bwMode="auto">
              <a:xfrm>
                <a:off x="1043" y="768"/>
                <a:ext cx="542" cy="525"/>
              </a:xfrm>
              <a:custGeom>
                <a:avLst/>
                <a:gdLst>
                  <a:gd name="T0" fmla="*/ 706 w 2710"/>
                  <a:gd name="T1" fmla="*/ 1 h 2622"/>
                  <a:gd name="T2" fmla="*/ 2646 w 2710"/>
                  <a:gd name="T3" fmla="*/ 401 h 2622"/>
                  <a:gd name="T4" fmla="*/ 2684 w 2710"/>
                  <a:gd name="T5" fmla="*/ 430 h 2622"/>
                  <a:gd name="T6" fmla="*/ 2706 w 2710"/>
                  <a:gd name="T7" fmla="*/ 474 h 2622"/>
                  <a:gd name="T8" fmla="*/ 2707 w 2710"/>
                  <a:gd name="T9" fmla="*/ 523 h 2622"/>
                  <a:gd name="T10" fmla="*/ 2451 w 2710"/>
                  <a:gd name="T11" fmla="*/ 1761 h 2622"/>
                  <a:gd name="T12" fmla="*/ 2424 w 2710"/>
                  <a:gd name="T13" fmla="*/ 1797 h 2622"/>
                  <a:gd name="T14" fmla="*/ 2386 w 2710"/>
                  <a:gd name="T15" fmla="*/ 1820 h 2622"/>
                  <a:gd name="T16" fmla="*/ 2340 w 2710"/>
                  <a:gd name="T17" fmla="*/ 1825 h 2622"/>
                  <a:gd name="T18" fmla="*/ 2337 w 2710"/>
                  <a:gd name="T19" fmla="*/ 1915 h 2622"/>
                  <a:gd name="T20" fmla="*/ 2316 w 2710"/>
                  <a:gd name="T21" fmla="*/ 1958 h 2622"/>
                  <a:gd name="T22" fmla="*/ 2278 w 2710"/>
                  <a:gd name="T23" fmla="*/ 1989 h 2622"/>
                  <a:gd name="T24" fmla="*/ 2230 w 2710"/>
                  <a:gd name="T25" fmla="*/ 1999 h 2622"/>
                  <a:gd name="T26" fmla="*/ 1576 w 2710"/>
                  <a:gd name="T27" fmla="*/ 2443 h 2622"/>
                  <a:gd name="T28" fmla="*/ 1590 w 2710"/>
                  <a:gd name="T29" fmla="*/ 2490 h 2622"/>
                  <a:gd name="T30" fmla="*/ 1585 w 2710"/>
                  <a:gd name="T31" fmla="*/ 2540 h 2622"/>
                  <a:gd name="T32" fmla="*/ 1560 w 2710"/>
                  <a:gd name="T33" fmla="*/ 2583 h 2622"/>
                  <a:gd name="T34" fmla="*/ 1520 w 2710"/>
                  <a:gd name="T35" fmla="*/ 2612 h 2622"/>
                  <a:gd name="T36" fmla="*/ 1472 w 2710"/>
                  <a:gd name="T37" fmla="*/ 2622 h 2622"/>
                  <a:gd name="T38" fmla="*/ 93 w 2710"/>
                  <a:gd name="T39" fmla="*/ 2620 h 2622"/>
                  <a:gd name="T40" fmla="*/ 49 w 2710"/>
                  <a:gd name="T41" fmla="*/ 2599 h 2622"/>
                  <a:gd name="T42" fmla="*/ 15 w 2710"/>
                  <a:gd name="T43" fmla="*/ 2563 h 2622"/>
                  <a:gd name="T44" fmla="*/ 0 w 2710"/>
                  <a:gd name="T45" fmla="*/ 2514 h 2622"/>
                  <a:gd name="T46" fmla="*/ 5 w 2710"/>
                  <a:gd name="T47" fmla="*/ 2466 h 2622"/>
                  <a:gd name="T48" fmla="*/ 271 w 2710"/>
                  <a:gd name="T49" fmla="*/ 1999 h 2622"/>
                  <a:gd name="T50" fmla="*/ 218 w 2710"/>
                  <a:gd name="T51" fmla="*/ 1982 h 2622"/>
                  <a:gd name="T52" fmla="*/ 180 w 2710"/>
                  <a:gd name="T53" fmla="*/ 1944 h 2622"/>
                  <a:gd name="T54" fmla="*/ 166 w 2710"/>
                  <a:gd name="T55" fmla="*/ 1889 h 2622"/>
                  <a:gd name="T56" fmla="*/ 169 w 2710"/>
                  <a:gd name="T57" fmla="*/ 623 h 2622"/>
                  <a:gd name="T58" fmla="*/ 190 w 2710"/>
                  <a:gd name="T59" fmla="*/ 580 h 2622"/>
                  <a:gd name="T60" fmla="*/ 228 w 2710"/>
                  <a:gd name="T61" fmla="*/ 551 h 2622"/>
                  <a:gd name="T62" fmla="*/ 276 w 2710"/>
                  <a:gd name="T63" fmla="*/ 539 h 2622"/>
                  <a:gd name="T64" fmla="*/ 577 w 2710"/>
                  <a:gd name="T65" fmla="*/ 87 h 2622"/>
                  <a:gd name="T66" fmla="*/ 597 w 2710"/>
                  <a:gd name="T67" fmla="*/ 42 h 2622"/>
                  <a:gd name="T68" fmla="*/ 635 w 2710"/>
                  <a:gd name="T69" fmla="*/ 12 h 2622"/>
                  <a:gd name="T70" fmla="*/ 681 w 2710"/>
                  <a:gd name="T71" fmla="*/ 0 h 2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710" h="2622">
                    <a:moveTo>
                      <a:pt x="681" y="0"/>
                    </a:moveTo>
                    <a:lnTo>
                      <a:pt x="706" y="1"/>
                    </a:lnTo>
                    <a:lnTo>
                      <a:pt x="2622" y="393"/>
                    </a:lnTo>
                    <a:lnTo>
                      <a:pt x="2646" y="401"/>
                    </a:lnTo>
                    <a:lnTo>
                      <a:pt x="2666" y="413"/>
                    </a:lnTo>
                    <a:lnTo>
                      <a:pt x="2684" y="430"/>
                    </a:lnTo>
                    <a:lnTo>
                      <a:pt x="2698" y="451"/>
                    </a:lnTo>
                    <a:lnTo>
                      <a:pt x="2706" y="474"/>
                    </a:lnTo>
                    <a:lnTo>
                      <a:pt x="2710" y="498"/>
                    </a:lnTo>
                    <a:lnTo>
                      <a:pt x="2707" y="523"/>
                    </a:lnTo>
                    <a:lnTo>
                      <a:pt x="2458" y="1738"/>
                    </a:lnTo>
                    <a:lnTo>
                      <a:pt x="2451" y="1761"/>
                    </a:lnTo>
                    <a:lnTo>
                      <a:pt x="2440" y="1781"/>
                    </a:lnTo>
                    <a:lnTo>
                      <a:pt x="2424" y="1797"/>
                    </a:lnTo>
                    <a:lnTo>
                      <a:pt x="2406" y="1811"/>
                    </a:lnTo>
                    <a:lnTo>
                      <a:pt x="2386" y="1820"/>
                    </a:lnTo>
                    <a:lnTo>
                      <a:pt x="2364" y="1825"/>
                    </a:lnTo>
                    <a:lnTo>
                      <a:pt x="2340" y="1825"/>
                    </a:lnTo>
                    <a:lnTo>
                      <a:pt x="2340" y="1889"/>
                    </a:lnTo>
                    <a:lnTo>
                      <a:pt x="2337" y="1915"/>
                    </a:lnTo>
                    <a:lnTo>
                      <a:pt x="2329" y="1938"/>
                    </a:lnTo>
                    <a:lnTo>
                      <a:pt x="2316" y="1958"/>
                    </a:lnTo>
                    <a:lnTo>
                      <a:pt x="2299" y="1975"/>
                    </a:lnTo>
                    <a:lnTo>
                      <a:pt x="2278" y="1989"/>
                    </a:lnTo>
                    <a:lnTo>
                      <a:pt x="2255" y="1997"/>
                    </a:lnTo>
                    <a:lnTo>
                      <a:pt x="2230" y="1999"/>
                    </a:lnTo>
                    <a:lnTo>
                      <a:pt x="1319" y="1999"/>
                    </a:lnTo>
                    <a:lnTo>
                      <a:pt x="1576" y="2443"/>
                    </a:lnTo>
                    <a:lnTo>
                      <a:pt x="1585" y="2466"/>
                    </a:lnTo>
                    <a:lnTo>
                      <a:pt x="1590" y="2490"/>
                    </a:lnTo>
                    <a:lnTo>
                      <a:pt x="1590" y="2514"/>
                    </a:lnTo>
                    <a:lnTo>
                      <a:pt x="1585" y="2540"/>
                    </a:lnTo>
                    <a:lnTo>
                      <a:pt x="1576" y="2563"/>
                    </a:lnTo>
                    <a:lnTo>
                      <a:pt x="1560" y="2583"/>
                    </a:lnTo>
                    <a:lnTo>
                      <a:pt x="1542" y="2599"/>
                    </a:lnTo>
                    <a:lnTo>
                      <a:pt x="1520" y="2612"/>
                    </a:lnTo>
                    <a:lnTo>
                      <a:pt x="1497" y="2620"/>
                    </a:lnTo>
                    <a:lnTo>
                      <a:pt x="1472" y="2622"/>
                    </a:lnTo>
                    <a:lnTo>
                      <a:pt x="119" y="2622"/>
                    </a:lnTo>
                    <a:lnTo>
                      <a:pt x="93" y="2620"/>
                    </a:lnTo>
                    <a:lnTo>
                      <a:pt x="70" y="2612"/>
                    </a:lnTo>
                    <a:lnTo>
                      <a:pt x="49" y="2599"/>
                    </a:lnTo>
                    <a:lnTo>
                      <a:pt x="30" y="2583"/>
                    </a:lnTo>
                    <a:lnTo>
                      <a:pt x="15" y="2563"/>
                    </a:lnTo>
                    <a:lnTo>
                      <a:pt x="5" y="2540"/>
                    </a:lnTo>
                    <a:lnTo>
                      <a:pt x="0" y="2514"/>
                    </a:lnTo>
                    <a:lnTo>
                      <a:pt x="0" y="2490"/>
                    </a:lnTo>
                    <a:lnTo>
                      <a:pt x="5" y="2466"/>
                    </a:lnTo>
                    <a:lnTo>
                      <a:pt x="15" y="2443"/>
                    </a:lnTo>
                    <a:lnTo>
                      <a:pt x="271" y="1999"/>
                    </a:lnTo>
                    <a:lnTo>
                      <a:pt x="243" y="1995"/>
                    </a:lnTo>
                    <a:lnTo>
                      <a:pt x="218" y="1982"/>
                    </a:lnTo>
                    <a:lnTo>
                      <a:pt x="197" y="1966"/>
                    </a:lnTo>
                    <a:lnTo>
                      <a:pt x="180" y="1944"/>
                    </a:lnTo>
                    <a:lnTo>
                      <a:pt x="169" y="1918"/>
                    </a:lnTo>
                    <a:lnTo>
                      <a:pt x="166" y="1889"/>
                    </a:lnTo>
                    <a:lnTo>
                      <a:pt x="166" y="649"/>
                    </a:lnTo>
                    <a:lnTo>
                      <a:pt x="169" y="623"/>
                    </a:lnTo>
                    <a:lnTo>
                      <a:pt x="177" y="600"/>
                    </a:lnTo>
                    <a:lnTo>
                      <a:pt x="190" y="580"/>
                    </a:lnTo>
                    <a:lnTo>
                      <a:pt x="207" y="563"/>
                    </a:lnTo>
                    <a:lnTo>
                      <a:pt x="228" y="551"/>
                    </a:lnTo>
                    <a:lnTo>
                      <a:pt x="250" y="542"/>
                    </a:lnTo>
                    <a:lnTo>
                      <a:pt x="276" y="539"/>
                    </a:lnTo>
                    <a:lnTo>
                      <a:pt x="485" y="539"/>
                    </a:lnTo>
                    <a:lnTo>
                      <a:pt x="577" y="87"/>
                    </a:lnTo>
                    <a:lnTo>
                      <a:pt x="585" y="62"/>
                    </a:lnTo>
                    <a:lnTo>
                      <a:pt x="597" y="42"/>
                    </a:lnTo>
                    <a:lnTo>
                      <a:pt x="614" y="25"/>
                    </a:lnTo>
                    <a:lnTo>
                      <a:pt x="635" y="12"/>
                    </a:lnTo>
                    <a:lnTo>
                      <a:pt x="657" y="3"/>
                    </a:lnTo>
                    <a:lnTo>
                      <a:pt x="681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1098" y="898"/>
                <a:ext cx="391" cy="248"/>
              </a:xfrm>
              <a:custGeom>
                <a:avLst/>
                <a:gdLst>
                  <a:gd name="T0" fmla="*/ 1410 w 1954"/>
                  <a:gd name="T1" fmla="*/ 976 h 1240"/>
                  <a:gd name="T2" fmla="*/ 1410 w 1954"/>
                  <a:gd name="T3" fmla="*/ 1052 h 1240"/>
                  <a:gd name="T4" fmla="*/ 1809 w 1954"/>
                  <a:gd name="T5" fmla="*/ 1052 h 1240"/>
                  <a:gd name="T6" fmla="*/ 1809 w 1954"/>
                  <a:gd name="T7" fmla="*/ 976 h 1240"/>
                  <a:gd name="T8" fmla="*/ 1410 w 1954"/>
                  <a:gd name="T9" fmla="*/ 976 h 1240"/>
                  <a:gd name="T10" fmla="*/ 1009 w 1954"/>
                  <a:gd name="T11" fmla="*/ 824 h 1240"/>
                  <a:gd name="T12" fmla="*/ 1009 w 1954"/>
                  <a:gd name="T13" fmla="*/ 901 h 1240"/>
                  <a:gd name="T14" fmla="*/ 1809 w 1954"/>
                  <a:gd name="T15" fmla="*/ 901 h 1240"/>
                  <a:gd name="T16" fmla="*/ 1809 w 1954"/>
                  <a:gd name="T17" fmla="*/ 824 h 1240"/>
                  <a:gd name="T18" fmla="*/ 1009 w 1954"/>
                  <a:gd name="T19" fmla="*/ 824 h 1240"/>
                  <a:gd name="T20" fmla="*/ 0 w 1954"/>
                  <a:gd name="T21" fmla="*/ 520 h 1240"/>
                  <a:gd name="T22" fmla="*/ 1954 w 1954"/>
                  <a:gd name="T23" fmla="*/ 520 h 1240"/>
                  <a:gd name="T24" fmla="*/ 1954 w 1954"/>
                  <a:gd name="T25" fmla="*/ 1240 h 1240"/>
                  <a:gd name="T26" fmla="*/ 980 w 1954"/>
                  <a:gd name="T27" fmla="*/ 1240 h 1240"/>
                  <a:gd name="T28" fmla="*/ 623 w 1954"/>
                  <a:gd name="T29" fmla="*/ 623 h 1240"/>
                  <a:gd name="T30" fmla="*/ 608 w 1954"/>
                  <a:gd name="T31" fmla="*/ 602 h 1240"/>
                  <a:gd name="T32" fmla="*/ 590 w 1954"/>
                  <a:gd name="T33" fmla="*/ 585 h 1240"/>
                  <a:gd name="T34" fmla="*/ 568 w 1954"/>
                  <a:gd name="T35" fmla="*/ 573 h 1240"/>
                  <a:gd name="T36" fmla="*/ 544 w 1954"/>
                  <a:gd name="T37" fmla="*/ 564 h 1240"/>
                  <a:gd name="T38" fmla="*/ 519 w 1954"/>
                  <a:gd name="T39" fmla="*/ 562 h 1240"/>
                  <a:gd name="T40" fmla="*/ 494 w 1954"/>
                  <a:gd name="T41" fmla="*/ 564 h 1240"/>
                  <a:gd name="T42" fmla="*/ 470 w 1954"/>
                  <a:gd name="T43" fmla="*/ 573 h 1240"/>
                  <a:gd name="T44" fmla="*/ 448 w 1954"/>
                  <a:gd name="T45" fmla="*/ 585 h 1240"/>
                  <a:gd name="T46" fmla="*/ 430 w 1954"/>
                  <a:gd name="T47" fmla="*/ 602 h 1240"/>
                  <a:gd name="T48" fmla="*/ 416 w 1954"/>
                  <a:gd name="T49" fmla="*/ 623 h 1240"/>
                  <a:gd name="T50" fmla="*/ 58 w 1954"/>
                  <a:gd name="T51" fmla="*/ 1240 h 1240"/>
                  <a:gd name="T52" fmla="*/ 0 w 1954"/>
                  <a:gd name="T53" fmla="*/ 1240 h 1240"/>
                  <a:gd name="T54" fmla="*/ 0 w 1954"/>
                  <a:gd name="T55" fmla="*/ 520 h 1240"/>
                  <a:gd name="T56" fmla="*/ 0 w 1954"/>
                  <a:gd name="T57" fmla="*/ 0 h 1240"/>
                  <a:gd name="T58" fmla="*/ 1954 w 1954"/>
                  <a:gd name="T59" fmla="*/ 0 h 1240"/>
                  <a:gd name="T60" fmla="*/ 1954 w 1954"/>
                  <a:gd name="T61" fmla="*/ 250 h 1240"/>
                  <a:gd name="T62" fmla="*/ 0 w 1954"/>
                  <a:gd name="T63" fmla="*/ 250 h 1240"/>
                  <a:gd name="T64" fmla="*/ 0 w 1954"/>
                  <a:gd name="T65" fmla="*/ 0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4" h="1240">
                    <a:moveTo>
                      <a:pt x="1410" y="976"/>
                    </a:moveTo>
                    <a:lnTo>
                      <a:pt x="1410" y="1052"/>
                    </a:lnTo>
                    <a:lnTo>
                      <a:pt x="1809" y="1052"/>
                    </a:lnTo>
                    <a:lnTo>
                      <a:pt x="1809" y="976"/>
                    </a:lnTo>
                    <a:lnTo>
                      <a:pt x="1410" y="976"/>
                    </a:lnTo>
                    <a:close/>
                    <a:moveTo>
                      <a:pt x="1009" y="824"/>
                    </a:moveTo>
                    <a:lnTo>
                      <a:pt x="1009" y="901"/>
                    </a:lnTo>
                    <a:lnTo>
                      <a:pt x="1809" y="901"/>
                    </a:lnTo>
                    <a:lnTo>
                      <a:pt x="1809" y="824"/>
                    </a:lnTo>
                    <a:lnTo>
                      <a:pt x="1009" y="824"/>
                    </a:lnTo>
                    <a:close/>
                    <a:moveTo>
                      <a:pt x="0" y="520"/>
                    </a:moveTo>
                    <a:lnTo>
                      <a:pt x="1954" y="520"/>
                    </a:lnTo>
                    <a:lnTo>
                      <a:pt x="1954" y="1240"/>
                    </a:lnTo>
                    <a:lnTo>
                      <a:pt x="980" y="1240"/>
                    </a:lnTo>
                    <a:lnTo>
                      <a:pt x="623" y="623"/>
                    </a:lnTo>
                    <a:lnTo>
                      <a:pt x="608" y="602"/>
                    </a:lnTo>
                    <a:lnTo>
                      <a:pt x="590" y="585"/>
                    </a:lnTo>
                    <a:lnTo>
                      <a:pt x="568" y="573"/>
                    </a:lnTo>
                    <a:lnTo>
                      <a:pt x="544" y="564"/>
                    </a:lnTo>
                    <a:lnTo>
                      <a:pt x="519" y="562"/>
                    </a:lnTo>
                    <a:lnTo>
                      <a:pt x="494" y="564"/>
                    </a:lnTo>
                    <a:lnTo>
                      <a:pt x="470" y="573"/>
                    </a:lnTo>
                    <a:lnTo>
                      <a:pt x="448" y="585"/>
                    </a:lnTo>
                    <a:lnTo>
                      <a:pt x="430" y="602"/>
                    </a:lnTo>
                    <a:lnTo>
                      <a:pt x="416" y="623"/>
                    </a:lnTo>
                    <a:lnTo>
                      <a:pt x="58" y="1240"/>
                    </a:lnTo>
                    <a:lnTo>
                      <a:pt x="0" y="1240"/>
                    </a:lnTo>
                    <a:lnTo>
                      <a:pt x="0" y="520"/>
                    </a:lnTo>
                    <a:close/>
                    <a:moveTo>
                      <a:pt x="0" y="0"/>
                    </a:moveTo>
                    <a:lnTo>
                      <a:pt x="1954" y="0"/>
                    </a:lnTo>
                    <a:lnTo>
                      <a:pt x="1954" y="250"/>
                    </a:lnTo>
                    <a:lnTo>
                      <a:pt x="0" y="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CF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1067" y="790"/>
                <a:ext cx="496" cy="479"/>
              </a:xfrm>
              <a:custGeom>
                <a:avLst/>
                <a:gdLst>
                  <a:gd name="T0" fmla="*/ 651 w 2481"/>
                  <a:gd name="T1" fmla="*/ 2129 h 2392"/>
                  <a:gd name="T2" fmla="*/ 609 w 2481"/>
                  <a:gd name="T3" fmla="*/ 2153 h 2392"/>
                  <a:gd name="T4" fmla="*/ 585 w 2481"/>
                  <a:gd name="T5" fmla="*/ 2195 h 2392"/>
                  <a:gd name="T6" fmla="*/ 585 w 2481"/>
                  <a:gd name="T7" fmla="*/ 2245 h 2392"/>
                  <a:gd name="T8" fmla="*/ 609 w 2481"/>
                  <a:gd name="T9" fmla="*/ 2287 h 2392"/>
                  <a:gd name="T10" fmla="*/ 651 w 2481"/>
                  <a:gd name="T11" fmla="*/ 2311 h 2392"/>
                  <a:gd name="T12" fmla="*/ 701 w 2481"/>
                  <a:gd name="T13" fmla="*/ 2311 h 2392"/>
                  <a:gd name="T14" fmla="*/ 743 w 2481"/>
                  <a:gd name="T15" fmla="*/ 2287 h 2392"/>
                  <a:gd name="T16" fmla="*/ 767 w 2481"/>
                  <a:gd name="T17" fmla="*/ 2245 h 2392"/>
                  <a:gd name="T18" fmla="*/ 767 w 2481"/>
                  <a:gd name="T19" fmla="*/ 2195 h 2392"/>
                  <a:gd name="T20" fmla="*/ 743 w 2481"/>
                  <a:gd name="T21" fmla="*/ 2153 h 2392"/>
                  <a:gd name="T22" fmla="*/ 701 w 2481"/>
                  <a:gd name="T23" fmla="*/ 2129 h 2392"/>
                  <a:gd name="T24" fmla="*/ 650 w 2481"/>
                  <a:gd name="T25" fmla="*/ 1558 h 2392"/>
                  <a:gd name="T26" fmla="*/ 622 w 2481"/>
                  <a:gd name="T27" fmla="*/ 1570 h 2392"/>
                  <a:gd name="T28" fmla="*/ 610 w 2481"/>
                  <a:gd name="T29" fmla="*/ 1598 h 2392"/>
                  <a:gd name="T30" fmla="*/ 613 w 2481"/>
                  <a:gd name="T31" fmla="*/ 2003 h 2392"/>
                  <a:gd name="T32" fmla="*/ 634 w 2481"/>
                  <a:gd name="T33" fmla="*/ 2025 h 2392"/>
                  <a:gd name="T34" fmla="*/ 702 w 2481"/>
                  <a:gd name="T35" fmla="*/ 2027 h 2392"/>
                  <a:gd name="T36" fmla="*/ 730 w 2481"/>
                  <a:gd name="T37" fmla="*/ 2016 h 2392"/>
                  <a:gd name="T38" fmla="*/ 742 w 2481"/>
                  <a:gd name="T39" fmla="*/ 1987 h 2392"/>
                  <a:gd name="T40" fmla="*/ 738 w 2481"/>
                  <a:gd name="T41" fmla="*/ 1582 h 2392"/>
                  <a:gd name="T42" fmla="*/ 718 w 2481"/>
                  <a:gd name="T43" fmla="*/ 1562 h 2392"/>
                  <a:gd name="T44" fmla="*/ 650 w 2481"/>
                  <a:gd name="T45" fmla="*/ 1558 h 2392"/>
                  <a:gd name="T46" fmla="*/ 1353 w 2481"/>
                  <a:gd name="T47" fmla="*/ 2392 h 2392"/>
                  <a:gd name="T48" fmla="*/ 676 w 2481"/>
                  <a:gd name="T49" fmla="*/ 1221 h 2392"/>
                  <a:gd name="T50" fmla="*/ 2481 w 2481"/>
                  <a:gd name="T51" fmla="*/ 391 h 2392"/>
                  <a:gd name="T52" fmla="*/ 2221 w 2481"/>
                  <a:gd name="T53" fmla="*/ 1604 h 2392"/>
                  <a:gd name="T54" fmla="*/ 2218 w 2481"/>
                  <a:gd name="T55" fmla="*/ 513 h 2392"/>
                  <a:gd name="T56" fmla="*/ 2197 w 2481"/>
                  <a:gd name="T57" fmla="*/ 470 h 2392"/>
                  <a:gd name="T58" fmla="*/ 2159 w 2481"/>
                  <a:gd name="T59" fmla="*/ 441 h 2392"/>
                  <a:gd name="T60" fmla="*/ 2111 w 2481"/>
                  <a:gd name="T61" fmla="*/ 429 h 2392"/>
                  <a:gd name="T62" fmla="*/ 566 w 2481"/>
                  <a:gd name="T63" fmla="*/ 0 h 2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81" h="2392">
                    <a:moveTo>
                      <a:pt x="676" y="2125"/>
                    </a:moveTo>
                    <a:lnTo>
                      <a:pt x="651" y="2129"/>
                    </a:lnTo>
                    <a:lnTo>
                      <a:pt x="628" y="2138"/>
                    </a:lnTo>
                    <a:lnTo>
                      <a:pt x="609" y="2153"/>
                    </a:lnTo>
                    <a:lnTo>
                      <a:pt x="595" y="2172"/>
                    </a:lnTo>
                    <a:lnTo>
                      <a:pt x="585" y="2195"/>
                    </a:lnTo>
                    <a:lnTo>
                      <a:pt x="581" y="2221"/>
                    </a:lnTo>
                    <a:lnTo>
                      <a:pt x="585" y="2245"/>
                    </a:lnTo>
                    <a:lnTo>
                      <a:pt x="595" y="2268"/>
                    </a:lnTo>
                    <a:lnTo>
                      <a:pt x="609" y="2287"/>
                    </a:lnTo>
                    <a:lnTo>
                      <a:pt x="628" y="2302"/>
                    </a:lnTo>
                    <a:lnTo>
                      <a:pt x="651" y="2311"/>
                    </a:lnTo>
                    <a:lnTo>
                      <a:pt x="676" y="2315"/>
                    </a:lnTo>
                    <a:lnTo>
                      <a:pt x="701" y="2311"/>
                    </a:lnTo>
                    <a:lnTo>
                      <a:pt x="724" y="2302"/>
                    </a:lnTo>
                    <a:lnTo>
                      <a:pt x="743" y="2287"/>
                    </a:lnTo>
                    <a:lnTo>
                      <a:pt x="758" y="2268"/>
                    </a:lnTo>
                    <a:lnTo>
                      <a:pt x="767" y="2245"/>
                    </a:lnTo>
                    <a:lnTo>
                      <a:pt x="771" y="2221"/>
                    </a:lnTo>
                    <a:lnTo>
                      <a:pt x="767" y="2195"/>
                    </a:lnTo>
                    <a:lnTo>
                      <a:pt x="758" y="2172"/>
                    </a:lnTo>
                    <a:lnTo>
                      <a:pt x="743" y="2153"/>
                    </a:lnTo>
                    <a:lnTo>
                      <a:pt x="724" y="2138"/>
                    </a:lnTo>
                    <a:lnTo>
                      <a:pt x="701" y="2129"/>
                    </a:lnTo>
                    <a:lnTo>
                      <a:pt x="676" y="2125"/>
                    </a:lnTo>
                    <a:close/>
                    <a:moveTo>
                      <a:pt x="650" y="1558"/>
                    </a:moveTo>
                    <a:lnTo>
                      <a:pt x="634" y="1562"/>
                    </a:lnTo>
                    <a:lnTo>
                      <a:pt x="622" y="1570"/>
                    </a:lnTo>
                    <a:lnTo>
                      <a:pt x="613" y="1582"/>
                    </a:lnTo>
                    <a:lnTo>
                      <a:pt x="610" y="1598"/>
                    </a:lnTo>
                    <a:lnTo>
                      <a:pt x="610" y="1987"/>
                    </a:lnTo>
                    <a:lnTo>
                      <a:pt x="613" y="2003"/>
                    </a:lnTo>
                    <a:lnTo>
                      <a:pt x="622" y="2016"/>
                    </a:lnTo>
                    <a:lnTo>
                      <a:pt x="634" y="2025"/>
                    </a:lnTo>
                    <a:lnTo>
                      <a:pt x="650" y="2027"/>
                    </a:lnTo>
                    <a:lnTo>
                      <a:pt x="702" y="2027"/>
                    </a:lnTo>
                    <a:lnTo>
                      <a:pt x="718" y="2025"/>
                    </a:lnTo>
                    <a:lnTo>
                      <a:pt x="730" y="2016"/>
                    </a:lnTo>
                    <a:lnTo>
                      <a:pt x="738" y="2003"/>
                    </a:lnTo>
                    <a:lnTo>
                      <a:pt x="742" y="1987"/>
                    </a:lnTo>
                    <a:lnTo>
                      <a:pt x="742" y="1598"/>
                    </a:lnTo>
                    <a:lnTo>
                      <a:pt x="738" y="1582"/>
                    </a:lnTo>
                    <a:lnTo>
                      <a:pt x="730" y="1570"/>
                    </a:lnTo>
                    <a:lnTo>
                      <a:pt x="718" y="1562"/>
                    </a:lnTo>
                    <a:lnTo>
                      <a:pt x="702" y="1558"/>
                    </a:lnTo>
                    <a:lnTo>
                      <a:pt x="650" y="1558"/>
                    </a:lnTo>
                    <a:close/>
                    <a:moveTo>
                      <a:pt x="676" y="1221"/>
                    </a:moveTo>
                    <a:lnTo>
                      <a:pt x="1353" y="2392"/>
                    </a:lnTo>
                    <a:lnTo>
                      <a:pt x="0" y="2392"/>
                    </a:lnTo>
                    <a:lnTo>
                      <a:pt x="676" y="1221"/>
                    </a:lnTo>
                    <a:close/>
                    <a:moveTo>
                      <a:pt x="566" y="0"/>
                    </a:moveTo>
                    <a:lnTo>
                      <a:pt x="2481" y="391"/>
                    </a:lnTo>
                    <a:lnTo>
                      <a:pt x="2232" y="1606"/>
                    </a:lnTo>
                    <a:lnTo>
                      <a:pt x="2221" y="1604"/>
                    </a:lnTo>
                    <a:lnTo>
                      <a:pt x="2221" y="539"/>
                    </a:lnTo>
                    <a:lnTo>
                      <a:pt x="2218" y="513"/>
                    </a:lnTo>
                    <a:lnTo>
                      <a:pt x="2210" y="490"/>
                    </a:lnTo>
                    <a:lnTo>
                      <a:pt x="2197" y="470"/>
                    </a:lnTo>
                    <a:lnTo>
                      <a:pt x="2180" y="453"/>
                    </a:lnTo>
                    <a:lnTo>
                      <a:pt x="2159" y="441"/>
                    </a:lnTo>
                    <a:lnTo>
                      <a:pt x="2136" y="432"/>
                    </a:lnTo>
                    <a:lnTo>
                      <a:pt x="2111" y="429"/>
                    </a:lnTo>
                    <a:lnTo>
                      <a:pt x="477" y="42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062717" y="2528658"/>
              <a:ext cx="376350" cy="647877"/>
              <a:chOff x="5615767" y="4636426"/>
              <a:chExt cx="376350" cy="647877"/>
            </a:xfrm>
          </p:grpSpPr>
          <p:sp>
            <p:nvSpPr>
              <p:cNvPr id="77" name="Freeform 36"/>
              <p:cNvSpPr>
                <a:spLocks noEditPoints="1"/>
              </p:cNvSpPr>
              <p:nvPr/>
            </p:nvSpPr>
            <p:spPr bwMode="auto">
              <a:xfrm>
                <a:off x="5615767" y="4636426"/>
                <a:ext cx="305158" cy="647877"/>
              </a:xfrm>
              <a:custGeom>
                <a:avLst/>
                <a:gdLst>
                  <a:gd name="T0" fmla="*/ 619 w 1118"/>
                  <a:gd name="T1" fmla="*/ 695 h 2099"/>
                  <a:gd name="T2" fmla="*/ 753 w 1118"/>
                  <a:gd name="T3" fmla="*/ 701 h 2099"/>
                  <a:gd name="T4" fmla="*/ 934 w 1118"/>
                  <a:gd name="T5" fmla="*/ 713 h 2099"/>
                  <a:gd name="T6" fmla="*/ 1032 w 1118"/>
                  <a:gd name="T7" fmla="*/ 754 h 2099"/>
                  <a:gd name="T8" fmla="*/ 1091 w 1118"/>
                  <a:gd name="T9" fmla="*/ 841 h 2099"/>
                  <a:gd name="T10" fmla="*/ 1111 w 1118"/>
                  <a:gd name="T11" fmla="*/ 1043 h 2099"/>
                  <a:gd name="T12" fmla="*/ 1118 w 1118"/>
                  <a:gd name="T13" fmla="*/ 1259 h 2099"/>
                  <a:gd name="T14" fmla="*/ 1114 w 1118"/>
                  <a:gd name="T15" fmla="*/ 1464 h 2099"/>
                  <a:gd name="T16" fmla="*/ 1100 w 1118"/>
                  <a:gd name="T17" fmla="*/ 1690 h 2099"/>
                  <a:gd name="T18" fmla="*/ 1073 w 1118"/>
                  <a:gd name="T19" fmla="*/ 1823 h 2099"/>
                  <a:gd name="T20" fmla="*/ 1009 w 1118"/>
                  <a:gd name="T21" fmla="*/ 1858 h 2099"/>
                  <a:gd name="T22" fmla="*/ 985 w 1118"/>
                  <a:gd name="T23" fmla="*/ 1863 h 2099"/>
                  <a:gd name="T24" fmla="*/ 976 w 1118"/>
                  <a:gd name="T25" fmla="*/ 1867 h 2099"/>
                  <a:gd name="T26" fmla="*/ 964 w 1118"/>
                  <a:gd name="T27" fmla="*/ 2043 h 2099"/>
                  <a:gd name="T28" fmla="*/ 931 w 1118"/>
                  <a:gd name="T29" fmla="*/ 2088 h 2099"/>
                  <a:gd name="T30" fmla="*/ 226 w 1118"/>
                  <a:gd name="T31" fmla="*/ 2099 h 2099"/>
                  <a:gd name="T32" fmla="*/ 172 w 1118"/>
                  <a:gd name="T33" fmla="*/ 2076 h 2099"/>
                  <a:gd name="T34" fmla="*/ 151 w 1118"/>
                  <a:gd name="T35" fmla="*/ 2024 h 2099"/>
                  <a:gd name="T36" fmla="*/ 136 w 1118"/>
                  <a:gd name="T37" fmla="*/ 1865 h 2099"/>
                  <a:gd name="T38" fmla="*/ 129 w 1118"/>
                  <a:gd name="T39" fmla="*/ 1862 h 2099"/>
                  <a:gd name="T40" fmla="*/ 84 w 1118"/>
                  <a:gd name="T41" fmla="*/ 1853 h 2099"/>
                  <a:gd name="T42" fmla="*/ 32 w 1118"/>
                  <a:gd name="T43" fmla="*/ 1801 h 2099"/>
                  <a:gd name="T44" fmla="*/ 12 w 1118"/>
                  <a:gd name="T45" fmla="*/ 1610 h 2099"/>
                  <a:gd name="T46" fmla="*/ 1 w 1118"/>
                  <a:gd name="T47" fmla="*/ 1394 h 2099"/>
                  <a:gd name="T48" fmla="*/ 1 w 1118"/>
                  <a:gd name="T49" fmla="*/ 1190 h 2099"/>
                  <a:gd name="T50" fmla="*/ 13 w 1118"/>
                  <a:gd name="T51" fmla="*/ 962 h 2099"/>
                  <a:gd name="T52" fmla="*/ 41 w 1118"/>
                  <a:gd name="T53" fmla="*/ 809 h 2099"/>
                  <a:gd name="T54" fmla="*/ 116 w 1118"/>
                  <a:gd name="T55" fmla="*/ 734 h 2099"/>
                  <a:gd name="T56" fmla="*/ 251 w 1118"/>
                  <a:gd name="T57" fmla="*/ 708 h 2099"/>
                  <a:gd name="T58" fmla="*/ 414 w 1118"/>
                  <a:gd name="T59" fmla="*/ 699 h 2099"/>
                  <a:gd name="T60" fmla="*/ 539 w 1118"/>
                  <a:gd name="T61" fmla="*/ 695 h 2099"/>
                  <a:gd name="T62" fmla="*/ 650 w 1118"/>
                  <a:gd name="T63" fmla="*/ 13 h 2099"/>
                  <a:gd name="T64" fmla="*/ 761 w 1118"/>
                  <a:gd name="T65" fmla="*/ 74 h 2099"/>
                  <a:gd name="T66" fmla="*/ 836 w 1118"/>
                  <a:gd name="T67" fmla="*/ 174 h 2099"/>
                  <a:gd name="T68" fmla="*/ 864 w 1118"/>
                  <a:gd name="T69" fmla="*/ 300 h 2099"/>
                  <a:gd name="T70" fmla="*/ 836 w 1118"/>
                  <a:gd name="T71" fmla="*/ 427 h 2099"/>
                  <a:gd name="T72" fmla="*/ 761 w 1118"/>
                  <a:gd name="T73" fmla="*/ 527 h 2099"/>
                  <a:gd name="T74" fmla="*/ 650 w 1118"/>
                  <a:gd name="T75" fmla="*/ 587 h 2099"/>
                  <a:gd name="T76" fmla="*/ 519 w 1118"/>
                  <a:gd name="T77" fmla="*/ 597 h 2099"/>
                  <a:gd name="T78" fmla="*/ 400 w 1118"/>
                  <a:gd name="T79" fmla="*/ 552 h 2099"/>
                  <a:gd name="T80" fmla="*/ 311 w 1118"/>
                  <a:gd name="T81" fmla="*/ 464 h 2099"/>
                  <a:gd name="T82" fmla="*/ 267 w 1118"/>
                  <a:gd name="T83" fmla="*/ 344 h 2099"/>
                  <a:gd name="T84" fmla="*/ 276 w 1118"/>
                  <a:gd name="T85" fmla="*/ 214 h 2099"/>
                  <a:gd name="T86" fmla="*/ 337 w 1118"/>
                  <a:gd name="T87" fmla="*/ 104 h 2099"/>
                  <a:gd name="T88" fmla="*/ 437 w 1118"/>
                  <a:gd name="T89" fmla="*/ 28 h 2099"/>
                  <a:gd name="T90" fmla="*/ 564 w 1118"/>
                  <a:gd name="T91" fmla="*/ 0 h 2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18" h="2099">
                    <a:moveTo>
                      <a:pt x="539" y="695"/>
                    </a:moveTo>
                    <a:lnTo>
                      <a:pt x="579" y="695"/>
                    </a:lnTo>
                    <a:lnTo>
                      <a:pt x="619" y="695"/>
                    </a:lnTo>
                    <a:lnTo>
                      <a:pt x="660" y="696"/>
                    </a:lnTo>
                    <a:lnTo>
                      <a:pt x="704" y="699"/>
                    </a:lnTo>
                    <a:lnTo>
                      <a:pt x="753" y="701"/>
                    </a:lnTo>
                    <a:lnTo>
                      <a:pt x="806" y="705"/>
                    </a:lnTo>
                    <a:lnTo>
                      <a:pt x="866" y="708"/>
                    </a:lnTo>
                    <a:lnTo>
                      <a:pt x="934" y="713"/>
                    </a:lnTo>
                    <a:lnTo>
                      <a:pt x="969" y="720"/>
                    </a:lnTo>
                    <a:lnTo>
                      <a:pt x="1002" y="734"/>
                    </a:lnTo>
                    <a:lnTo>
                      <a:pt x="1032" y="754"/>
                    </a:lnTo>
                    <a:lnTo>
                      <a:pt x="1057" y="780"/>
                    </a:lnTo>
                    <a:lnTo>
                      <a:pt x="1078" y="809"/>
                    </a:lnTo>
                    <a:lnTo>
                      <a:pt x="1091" y="841"/>
                    </a:lnTo>
                    <a:lnTo>
                      <a:pt x="1099" y="876"/>
                    </a:lnTo>
                    <a:lnTo>
                      <a:pt x="1105" y="962"/>
                    </a:lnTo>
                    <a:lnTo>
                      <a:pt x="1111" y="1043"/>
                    </a:lnTo>
                    <a:lnTo>
                      <a:pt x="1114" y="1118"/>
                    </a:lnTo>
                    <a:lnTo>
                      <a:pt x="1117" y="1190"/>
                    </a:lnTo>
                    <a:lnTo>
                      <a:pt x="1118" y="1259"/>
                    </a:lnTo>
                    <a:lnTo>
                      <a:pt x="1118" y="1326"/>
                    </a:lnTo>
                    <a:lnTo>
                      <a:pt x="1117" y="1394"/>
                    </a:lnTo>
                    <a:lnTo>
                      <a:pt x="1114" y="1464"/>
                    </a:lnTo>
                    <a:lnTo>
                      <a:pt x="1111" y="1535"/>
                    </a:lnTo>
                    <a:lnTo>
                      <a:pt x="1106" y="1610"/>
                    </a:lnTo>
                    <a:lnTo>
                      <a:pt x="1100" y="1690"/>
                    </a:lnTo>
                    <a:lnTo>
                      <a:pt x="1093" y="1777"/>
                    </a:lnTo>
                    <a:lnTo>
                      <a:pt x="1086" y="1801"/>
                    </a:lnTo>
                    <a:lnTo>
                      <a:pt x="1073" y="1823"/>
                    </a:lnTo>
                    <a:lnTo>
                      <a:pt x="1055" y="1840"/>
                    </a:lnTo>
                    <a:lnTo>
                      <a:pt x="1033" y="1853"/>
                    </a:lnTo>
                    <a:lnTo>
                      <a:pt x="1009" y="1858"/>
                    </a:lnTo>
                    <a:lnTo>
                      <a:pt x="996" y="1861"/>
                    </a:lnTo>
                    <a:lnTo>
                      <a:pt x="989" y="1862"/>
                    </a:lnTo>
                    <a:lnTo>
                      <a:pt x="985" y="1863"/>
                    </a:lnTo>
                    <a:lnTo>
                      <a:pt x="984" y="1864"/>
                    </a:lnTo>
                    <a:lnTo>
                      <a:pt x="981" y="1865"/>
                    </a:lnTo>
                    <a:lnTo>
                      <a:pt x="976" y="1867"/>
                    </a:lnTo>
                    <a:lnTo>
                      <a:pt x="967" y="1868"/>
                    </a:lnTo>
                    <a:lnTo>
                      <a:pt x="967" y="2024"/>
                    </a:lnTo>
                    <a:lnTo>
                      <a:pt x="964" y="2043"/>
                    </a:lnTo>
                    <a:lnTo>
                      <a:pt x="957" y="2061"/>
                    </a:lnTo>
                    <a:lnTo>
                      <a:pt x="945" y="2076"/>
                    </a:lnTo>
                    <a:lnTo>
                      <a:pt x="931" y="2088"/>
                    </a:lnTo>
                    <a:lnTo>
                      <a:pt x="912" y="2095"/>
                    </a:lnTo>
                    <a:lnTo>
                      <a:pt x="892" y="2099"/>
                    </a:lnTo>
                    <a:lnTo>
                      <a:pt x="226" y="2099"/>
                    </a:lnTo>
                    <a:lnTo>
                      <a:pt x="206" y="2095"/>
                    </a:lnTo>
                    <a:lnTo>
                      <a:pt x="188" y="2088"/>
                    </a:lnTo>
                    <a:lnTo>
                      <a:pt x="172" y="2076"/>
                    </a:lnTo>
                    <a:lnTo>
                      <a:pt x="162" y="2061"/>
                    </a:lnTo>
                    <a:lnTo>
                      <a:pt x="153" y="2043"/>
                    </a:lnTo>
                    <a:lnTo>
                      <a:pt x="151" y="2024"/>
                    </a:lnTo>
                    <a:lnTo>
                      <a:pt x="151" y="1868"/>
                    </a:lnTo>
                    <a:lnTo>
                      <a:pt x="141" y="1867"/>
                    </a:lnTo>
                    <a:lnTo>
                      <a:pt x="136" y="1865"/>
                    </a:lnTo>
                    <a:lnTo>
                      <a:pt x="135" y="1864"/>
                    </a:lnTo>
                    <a:lnTo>
                      <a:pt x="133" y="1863"/>
                    </a:lnTo>
                    <a:lnTo>
                      <a:pt x="129" y="1862"/>
                    </a:lnTo>
                    <a:lnTo>
                      <a:pt x="122" y="1861"/>
                    </a:lnTo>
                    <a:lnTo>
                      <a:pt x="108" y="1858"/>
                    </a:lnTo>
                    <a:lnTo>
                      <a:pt x="84" y="1853"/>
                    </a:lnTo>
                    <a:lnTo>
                      <a:pt x="62" y="1840"/>
                    </a:lnTo>
                    <a:lnTo>
                      <a:pt x="44" y="1823"/>
                    </a:lnTo>
                    <a:lnTo>
                      <a:pt x="32" y="1801"/>
                    </a:lnTo>
                    <a:lnTo>
                      <a:pt x="26" y="1777"/>
                    </a:lnTo>
                    <a:lnTo>
                      <a:pt x="18" y="1690"/>
                    </a:lnTo>
                    <a:lnTo>
                      <a:pt x="12" y="1610"/>
                    </a:lnTo>
                    <a:lnTo>
                      <a:pt x="7" y="1535"/>
                    </a:lnTo>
                    <a:lnTo>
                      <a:pt x="3" y="1464"/>
                    </a:lnTo>
                    <a:lnTo>
                      <a:pt x="1" y="1394"/>
                    </a:lnTo>
                    <a:lnTo>
                      <a:pt x="0" y="1326"/>
                    </a:lnTo>
                    <a:lnTo>
                      <a:pt x="0" y="1259"/>
                    </a:lnTo>
                    <a:lnTo>
                      <a:pt x="1" y="1190"/>
                    </a:lnTo>
                    <a:lnTo>
                      <a:pt x="4" y="1118"/>
                    </a:lnTo>
                    <a:lnTo>
                      <a:pt x="8" y="1043"/>
                    </a:lnTo>
                    <a:lnTo>
                      <a:pt x="13" y="962"/>
                    </a:lnTo>
                    <a:lnTo>
                      <a:pt x="19" y="876"/>
                    </a:lnTo>
                    <a:lnTo>
                      <a:pt x="26" y="841"/>
                    </a:lnTo>
                    <a:lnTo>
                      <a:pt x="41" y="809"/>
                    </a:lnTo>
                    <a:lnTo>
                      <a:pt x="60" y="780"/>
                    </a:lnTo>
                    <a:lnTo>
                      <a:pt x="87" y="754"/>
                    </a:lnTo>
                    <a:lnTo>
                      <a:pt x="116" y="734"/>
                    </a:lnTo>
                    <a:lnTo>
                      <a:pt x="148" y="720"/>
                    </a:lnTo>
                    <a:lnTo>
                      <a:pt x="183" y="713"/>
                    </a:lnTo>
                    <a:lnTo>
                      <a:pt x="251" y="708"/>
                    </a:lnTo>
                    <a:lnTo>
                      <a:pt x="311" y="705"/>
                    </a:lnTo>
                    <a:lnTo>
                      <a:pt x="366" y="701"/>
                    </a:lnTo>
                    <a:lnTo>
                      <a:pt x="414" y="699"/>
                    </a:lnTo>
                    <a:lnTo>
                      <a:pt x="458" y="696"/>
                    </a:lnTo>
                    <a:lnTo>
                      <a:pt x="500" y="695"/>
                    </a:lnTo>
                    <a:lnTo>
                      <a:pt x="539" y="695"/>
                    </a:lnTo>
                    <a:close/>
                    <a:moveTo>
                      <a:pt x="564" y="0"/>
                    </a:moveTo>
                    <a:lnTo>
                      <a:pt x="609" y="3"/>
                    </a:lnTo>
                    <a:lnTo>
                      <a:pt x="650" y="13"/>
                    </a:lnTo>
                    <a:lnTo>
                      <a:pt x="690" y="28"/>
                    </a:lnTo>
                    <a:lnTo>
                      <a:pt x="727" y="48"/>
                    </a:lnTo>
                    <a:lnTo>
                      <a:pt x="761" y="74"/>
                    </a:lnTo>
                    <a:lnTo>
                      <a:pt x="790" y="104"/>
                    </a:lnTo>
                    <a:lnTo>
                      <a:pt x="816" y="136"/>
                    </a:lnTo>
                    <a:lnTo>
                      <a:pt x="836" y="174"/>
                    </a:lnTo>
                    <a:lnTo>
                      <a:pt x="852" y="214"/>
                    </a:lnTo>
                    <a:lnTo>
                      <a:pt x="860" y="256"/>
                    </a:lnTo>
                    <a:lnTo>
                      <a:pt x="864" y="300"/>
                    </a:lnTo>
                    <a:lnTo>
                      <a:pt x="860" y="344"/>
                    </a:lnTo>
                    <a:lnTo>
                      <a:pt x="852" y="387"/>
                    </a:lnTo>
                    <a:lnTo>
                      <a:pt x="836" y="427"/>
                    </a:lnTo>
                    <a:lnTo>
                      <a:pt x="816" y="464"/>
                    </a:lnTo>
                    <a:lnTo>
                      <a:pt x="790" y="497"/>
                    </a:lnTo>
                    <a:lnTo>
                      <a:pt x="761" y="527"/>
                    </a:lnTo>
                    <a:lnTo>
                      <a:pt x="727" y="552"/>
                    </a:lnTo>
                    <a:lnTo>
                      <a:pt x="690" y="573"/>
                    </a:lnTo>
                    <a:lnTo>
                      <a:pt x="650" y="587"/>
                    </a:lnTo>
                    <a:lnTo>
                      <a:pt x="609" y="597"/>
                    </a:lnTo>
                    <a:lnTo>
                      <a:pt x="564" y="601"/>
                    </a:lnTo>
                    <a:lnTo>
                      <a:pt x="519" y="597"/>
                    </a:lnTo>
                    <a:lnTo>
                      <a:pt x="477" y="587"/>
                    </a:lnTo>
                    <a:lnTo>
                      <a:pt x="437" y="573"/>
                    </a:lnTo>
                    <a:lnTo>
                      <a:pt x="400" y="552"/>
                    </a:lnTo>
                    <a:lnTo>
                      <a:pt x="367" y="527"/>
                    </a:lnTo>
                    <a:lnTo>
                      <a:pt x="337" y="497"/>
                    </a:lnTo>
                    <a:lnTo>
                      <a:pt x="311" y="464"/>
                    </a:lnTo>
                    <a:lnTo>
                      <a:pt x="291" y="427"/>
                    </a:lnTo>
                    <a:lnTo>
                      <a:pt x="276" y="387"/>
                    </a:lnTo>
                    <a:lnTo>
                      <a:pt x="267" y="344"/>
                    </a:lnTo>
                    <a:lnTo>
                      <a:pt x="263" y="300"/>
                    </a:lnTo>
                    <a:lnTo>
                      <a:pt x="267" y="256"/>
                    </a:lnTo>
                    <a:lnTo>
                      <a:pt x="276" y="214"/>
                    </a:lnTo>
                    <a:lnTo>
                      <a:pt x="291" y="174"/>
                    </a:lnTo>
                    <a:lnTo>
                      <a:pt x="311" y="136"/>
                    </a:lnTo>
                    <a:lnTo>
                      <a:pt x="337" y="104"/>
                    </a:lnTo>
                    <a:lnTo>
                      <a:pt x="367" y="74"/>
                    </a:lnTo>
                    <a:lnTo>
                      <a:pt x="400" y="48"/>
                    </a:lnTo>
                    <a:lnTo>
                      <a:pt x="437" y="28"/>
                    </a:lnTo>
                    <a:lnTo>
                      <a:pt x="477" y="13"/>
                    </a:lnTo>
                    <a:lnTo>
                      <a:pt x="519" y="3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5741584" y="4902091"/>
                <a:ext cx="250533" cy="350746"/>
                <a:chOff x="2141129" y="5764577"/>
                <a:chExt cx="431769" cy="604476"/>
              </a:xfrm>
            </p:grpSpPr>
            <p:sp useBgFill="1">
              <p:nvSpPr>
                <p:cNvPr id="79" name="Freeform 220"/>
                <p:cNvSpPr>
                  <a:spLocks/>
                </p:cNvSpPr>
                <p:nvPr/>
              </p:nvSpPr>
              <p:spPr bwMode="auto">
                <a:xfrm>
                  <a:off x="2141129" y="5764577"/>
                  <a:ext cx="431769" cy="604476"/>
                </a:xfrm>
                <a:custGeom>
                  <a:avLst/>
                  <a:gdLst>
                    <a:gd name="T0" fmla="*/ 224 w 1846"/>
                    <a:gd name="T1" fmla="*/ 0 h 2586"/>
                    <a:gd name="T2" fmla="*/ 1622 w 1846"/>
                    <a:gd name="T3" fmla="*/ 0 h 2586"/>
                    <a:gd name="T4" fmla="*/ 1662 w 1846"/>
                    <a:gd name="T5" fmla="*/ 4 h 2586"/>
                    <a:gd name="T6" fmla="*/ 1699 w 1846"/>
                    <a:gd name="T7" fmla="*/ 15 h 2586"/>
                    <a:gd name="T8" fmla="*/ 1734 w 1846"/>
                    <a:gd name="T9" fmla="*/ 32 h 2586"/>
                    <a:gd name="T10" fmla="*/ 1766 w 1846"/>
                    <a:gd name="T11" fmla="*/ 54 h 2586"/>
                    <a:gd name="T12" fmla="*/ 1792 w 1846"/>
                    <a:gd name="T13" fmla="*/ 80 h 2586"/>
                    <a:gd name="T14" fmla="*/ 1815 w 1846"/>
                    <a:gd name="T15" fmla="*/ 112 h 2586"/>
                    <a:gd name="T16" fmla="*/ 1831 w 1846"/>
                    <a:gd name="T17" fmla="*/ 147 h 2586"/>
                    <a:gd name="T18" fmla="*/ 1842 w 1846"/>
                    <a:gd name="T19" fmla="*/ 185 h 2586"/>
                    <a:gd name="T20" fmla="*/ 1846 w 1846"/>
                    <a:gd name="T21" fmla="*/ 225 h 2586"/>
                    <a:gd name="T22" fmla="*/ 1846 w 1846"/>
                    <a:gd name="T23" fmla="*/ 2361 h 2586"/>
                    <a:gd name="T24" fmla="*/ 1842 w 1846"/>
                    <a:gd name="T25" fmla="*/ 2401 h 2586"/>
                    <a:gd name="T26" fmla="*/ 1831 w 1846"/>
                    <a:gd name="T27" fmla="*/ 2439 h 2586"/>
                    <a:gd name="T28" fmla="*/ 1815 w 1846"/>
                    <a:gd name="T29" fmla="*/ 2474 h 2586"/>
                    <a:gd name="T30" fmla="*/ 1792 w 1846"/>
                    <a:gd name="T31" fmla="*/ 2506 h 2586"/>
                    <a:gd name="T32" fmla="*/ 1766 w 1846"/>
                    <a:gd name="T33" fmla="*/ 2532 h 2586"/>
                    <a:gd name="T34" fmla="*/ 1734 w 1846"/>
                    <a:gd name="T35" fmla="*/ 2554 h 2586"/>
                    <a:gd name="T36" fmla="*/ 1699 w 1846"/>
                    <a:gd name="T37" fmla="*/ 2571 h 2586"/>
                    <a:gd name="T38" fmla="*/ 1662 w 1846"/>
                    <a:gd name="T39" fmla="*/ 2582 h 2586"/>
                    <a:gd name="T40" fmla="*/ 1622 w 1846"/>
                    <a:gd name="T41" fmla="*/ 2586 h 2586"/>
                    <a:gd name="T42" fmla="*/ 224 w 1846"/>
                    <a:gd name="T43" fmla="*/ 2586 h 2586"/>
                    <a:gd name="T44" fmla="*/ 184 w 1846"/>
                    <a:gd name="T45" fmla="*/ 2582 h 2586"/>
                    <a:gd name="T46" fmla="*/ 147 w 1846"/>
                    <a:gd name="T47" fmla="*/ 2571 h 2586"/>
                    <a:gd name="T48" fmla="*/ 112 w 1846"/>
                    <a:gd name="T49" fmla="*/ 2554 h 2586"/>
                    <a:gd name="T50" fmla="*/ 80 w 1846"/>
                    <a:gd name="T51" fmla="*/ 2532 h 2586"/>
                    <a:gd name="T52" fmla="*/ 54 w 1846"/>
                    <a:gd name="T53" fmla="*/ 2506 h 2586"/>
                    <a:gd name="T54" fmla="*/ 31 w 1846"/>
                    <a:gd name="T55" fmla="*/ 2474 h 2586"/>
                    <a:gd name="T56" fmla="*/ 15 w 1846"/>
                    <a:gd name="T57" fmla="*/ 2439 h 2586"/>
                    <a:gd name="T58" fmla="*/ 4 w 1846"/>
                    <a:gd name="T59" fmla="*/ 2401 h 2586"/>
                    <a:gd name="T60" fmla="*/ 0 w 1846"/>
                    <a:gd name="T61" fmla="*/ 2361 h 2586"/>
                    <a:gd name="T62" fmla="*/ 0 w 1846"/>
                    <a:gd name="T63" fmla="*/ 225 h 2586"/>
                    <a:gd name="T64" fmla="*/ 4 w 1846"/>
                    <a:gd name="T65" fmla="*/ 185 h 2586"/>
                    <a:gd name="T66" fmla="*/ 15 w 1846"/>
                    <a:gd name="T67" fmla="*/ 147 h 2586"/>
                    <a:gd name="T68" fmla="*/ 31 w 1846"/>
                    <a:gd name="T69" fmla="*/ 112 h 2586"/>
                    <a:gd name="T70" fmla="*/ 54 w 1846"/>
                    <a:gd name="T71" fmla="*/ 80 h 2586"/>
                    <a:gd name="T72" fmla="*/ 80 w 1846"/>
                    <a:gd name="T73" fmla="*/ 54 h 2586"/>
                    <a:gd name="T74" fmla="*/ 112 w 1846"/>
                    <a:gd name="T75" fmla="*/ 32 h 2586"/>
                    <a:gd name="T76" fmla="*/ 147 w 1846"/>
                    <a:gd name="T77" fmla="*/ 15 h 2586"/>
                    <a:gd name="T78" fmla="*/ 184 w 1846"/>
                    <a:gd name="T79" fmla="*/ 4 h 2586"/>
                    <a:gd name="T80" fmla="*/ 224 w 1846"/>
                    <a:gd name="T81" fmla="*/ 0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46" h="2586">
                      <a:moveTo>
                        <a:pt x="224" y="0"/>
                      </a:moveTo>
                      <a:lnTo>
                        <a:pt x="1622" y="0"/>
                      </a:lnTo>
                      <a:lnTo>
                        <a:pt x="1662" y="4"/>
                      </a:lnTo>
                      <a:lnTo>
                        <a:pt x="1699" y="15"/>
                      </a:lnTo>
                      <a:lnTo>
                        <a:pt x="1734" y="32"/>
                      </a:lnTo>
                      <a:lnTo>
                        <a:pt x="1766" y="54"/>
                      </a:lnTo>
                      <a:lnTo>
                        <a:pt x="1792" y="80"/>
                      </a:lnTo>
                      <a:lnTo>
                        <a:pt x="1815" y="112"/>
                      </a:lnTo>
                      <a:lnTo>
                        <a:pt x="1831" y="147"/>
                      </a:lnTo>
                      <a:lnTo>
                        <a:pt x="1842" y="185"/>
                      </a:lnTo>
                      <a:lnTo>
                        <a:pt x="1846" y="225"/>
                      </a:lnTo>
                      <a:lnTo>
                        <a:pt x="1846" y="2361"/>
                      </a:lnTo>
                      <a:lnTo>
                        <a:pt x="1842" y="2401"/>
                      </a:lnTo>
                      <a:lnTo>
                        <a:pt x="1831" y="2439"/>
                      </a:lnTo>
                      <a:lnTo>
                        <a:pt x="1815" y="2474"/>
                      </a:lnTo>
                      <a:lnTo>
                        <a:pt x="1792" y="2506"/>
                      </a:lnTo>
                      <a:lnTo>
                        <a:pt x="1766" y="2532"/>
                      </a:lnTo>
                      <a:lnTo>
                        <a:pt x="1734" y="2554"/>
                      </a:lnTo>
                      <a:lnTo>
                        <a:pt x="1699" y="2571"/>
                      </a:lnTo>
                      <a:lnTo>
                        <a:pt x="1662" y="2582"/>
                      </a:lnTo>
                      <a:lnTo>
                        <a:pt x="1622" y="2586"/>
                      </a:lnTo>
                      <a:lnTo>
                        <a:pt x="224" y="2586"/>
                      </a:lnTo>
                      <a:lnTo>
                        <a:pt x="184" y="2582"/>
                      </a:lnTo>
                      <a:lnTo>
                        <a:pt x="147" y="2571"/>
                      </a:lnTo>
                      <a:lnTo>
                        <a:pt x="112" y="2554"/>
                      </a:lnTo>
                      <a:lnTo>
                        <a:pt x="80" y="2532"/>
                      </a:lnTo>
                      <a:lnTo>
                        <a:pt x="54" y="2506"/>
                      </a:lnTo>
                      <a:lnTo>
                        <a:pt x="31" y="2474"/>
                      </a:lnTo>
                      <a:lnTo>
                        <a:pt x="15" y="2439"/>
                      </a:lnTo>
                      <a:lnTo>
                        <a:pt x="4" y="2401"/>
                      </a:lnTo>
                      <a:lnTo>
                        <a:pt x="0" y="2361"/>
                      </a:lnTo>
                      <a:lnTo>
                        <a:pt x="0" y="225"/>
                      </a:lnTo>
                      <a:lnTo>
                        <a:pt x="4" y="185"/>
                      </a:lnTo>
                      <a:lnTo>
                        <a:pt x="15" y="147"/>
                      </a:lnTo>
                      <a:lnTo>
                        <a:pt x="31" y="112"/>
                      </a:lnTo>
                      <a:lnTo>
                        <a:pt x="54" y="80"/>
                      </a:lnTo>
                      <a:lnTo>
                        <a:pt x="80" y="54"/>
                      </a:lnTo>
                      <a:lnTo>
                        <a:pt x="112" y="32"/>
                      </a:lnTo>
                      <a:lnTo>
                        <a:pt x="147" y="15"/>
                      </a:lnTo>
                      <a:lnTo>
                        <a:pt x="184" y="4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221"/>
                <p:cNvSpPr>
                  <a:spLocks noEditPoints="1"/>
                </p:cNvSpPr>
                <p:nvPr/>
              </p:nvSpPr>
              <p:spPr bwMode="auto">
                <a:xfrm>
                  <a:off x="2169135" y="5792584"/>
                  <a:ext cx="375755" cy="548463"/>
                </a:xfrm>
                <a:custGeom>
                  <a:avLst/>
                  <a:gdLst>
                    <a:gd name="T0" fmla="*/ 1103 w 1606"/>
                    <a:gd name="T1" fmla="*/ 2175 h 2346"/>
                    <a:gd name="T2" fmla="*/ 1266 w 1606"/>
                    <a:gd name="T3" fmla="*/ 2012 h 2346"/>
                    <a:gd name="T4" fmla="*/ 340 w 1606"/>
                    <a:gd name="T5" fmla="*/ 2012 h 2346"/>
                    <a:gd name="T6" fmla="*/ 503 w 1606"/>
                    <a:gd name="T7" fmla="*/ 2175 h 2346"/>
                    <a:gd name="T8" fmla="*/ 340 w 1606"/>
                    <a:gd name="T9" fmla="*/ 2012 h 2346"/>
                    <a:gd name="T10" fmla="*/ 774 w 1606"/>
                    <a:gd name="T11" fmla="*/ 1969 h 2346"/>
                    <a:gd name="T12" fmla="*/ 723 w 1606"/>
                    <a:gd name="T13" fmla="*/ 1994 h 2346"/>
                    <a:gd name="T14" fmla="*/ 688 w 1606"/>
                    <a:gd name="T15" fmla="*/ 2038 h 2346"/>
                    <a:gd name="T16" fmla="*/ 675 w 1606"/>
                    <a:gd name="T17" fmla="*/ 2094 h 2346"/>
                    <a:gd name="T18" fmla="*/ 688 w 1606"/>
                    <a:gd name="T19" fmla="*/ 2150 h 2346"/>
                    <a:gd name="T20" fmla="*/ 723 w 1606"/>
                    <a:gd name="T21" fmla="*/ 2193 h 2346"/>
                    <a:gd name="T22" fmla="*/ 774 w 1606"/>
                    <a:gd name="T23" fmla="*/ 2219 h 2346"/>
                    <a:gd name="T24" fmla="*/ 832 w 1606"/>
                    <a:gd name="T25" fmla="*/ 2219 h 2346"/>
                    <a:gd name="T26" fmla="*/ 883 w 1606"/>
                    <a:gd name="T27" fmla="*/ 2193 h 2346"/>
                    <a:gd name="T28" fmla="*/ 918 w 1606"/>
                    <a:gd name="T29" fmla="*/ 2150 h 2346"/>
                    <a:gd name="T30" fmla="*/ 931 w 1606"/>
                    <a:gd name="T31" fmla="*/ 2094 h 2346"/>
                    <a:gd name="T32" fmla="*/ 918 w 1606"/>
                    <a:gd name="T33" fmla="*/ 2038 h 2346"/>
                    <a:gd name="T34" fmla="*/ 883 w 1606"/>
                    <a:gd name="T35" fmla="*/ 1994 h 2346"/>
                    <a:gd name="T36" fmla="*/ 832 w 1606"/>
                    <a:gd name="T37" fmla="*/ 1969 h 2346"/>
                    <a:gd name="T38" fmla="*/ 146 w 1606"/>
                    <a:gd name="T39" fmla="*/ 190 h 2346"/>
                    <a:gd name="T40" fmla="*/ 1460 w 1606"/>
                    <a:gd name="T41" fmla="*/ 1888 h 2346"/>
                    <a:gd name="T42" fmla="*/ 146 w 1606"/>
                    <a:gd name="T43" fmla="*/ 190 h 2346"/>
                    <a:gd name="T44" fmla="*/ 1502 w 1606"/>
                    <a:gd name="T45" fmla="*/ 0 h 2346"/>
                    <a:gd name="T46" fmla="*/ 1554 w 1606"/>
                    <a:gd name="T47" fmla="*/ 15 h 2346"/>
                    <a:gd name="T48" fmla="*/ 1591 w 1606"/>
                    <a:gd name="T49" fmla="*/ 52 h 2346"/>
                    <a:gd name="T50" fmla="*/ 1606 w 1606"/>
                    <a:gd name="T51" fmla="*/ 105 h 2346"/>
                    <a:gd name="T52" fmla="*/ 1602 w 1606"/>
                    <a:gd name="T53" fmla="*/ 2268 h 2346"/>
                    <a:gd name="T54" fmla="*/ 1576 w 1606"/>
                    <a:gd name="T55" fmla="*/ 2314 h 2346"/>
                    <a:gd name="T56" fmla="*/ 1530 w 1606"/>
                    <a:gd name="T57" fmla="*/ 2341 h 2346"/>
                    <a:gd name="T58" fmla="*/ 104 w 1606"/>
                    <a:gd name="T59" fmla="*/ 2346 h 2346"/>
                    <a:gd name="T60" fmla="*/ 52 w 1606"/>
                    <a:gd name="T61" fmla="*/ 2331 h 2346"/>
                    <a:gd name="T62" fmla="*/ 15 w 1606"/>
                    <a:gd name="T63" fmla="*/ 2294 h 2346"/>
                    <a:gd name="T64" fmla="*/ 0 w 1606"/>
                    <a:gd name="T65" fmla="*/ 2241 h 2346"/>
                    <a:gd name="T66" fmla="*/ 4 w 1606"/>
                    <a:gd name="T67" fmla="*/ 78 h 2346"/>
                    <a:gd name="T68" fmla="*/ 30 w 1606"/>
                    <a:gd name="T69" fmla="*/ 32 h 2346"/>
                    <a:gd name="T70" fmla="*/ 76 w 1606"/>
                    <a:gd name="T71" fmla="*/ 5 h 2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606" h="2346">
                      <a:moveTo>
                        <a:pt x="1103" y="2012"/>
                      </a:moveTo>
                      <a:lnTo>
                        <a:pt x="1103" y="2175"/>
                      </a:lnTo>
                      <a:lnTo>
                        <a:pt x="1266" y="2175"/>
                      </a:lnTo>
                      <a:lnTo>
                        <a:pt x="1266" y="2012"/>
                      </a:lnTo>
                      <a:lnTo>
                        <a:pt x="1103" y="2012"/>
                      </a:lnTo>
                      <a:close/>
                      <a:moveTo>
                        <a:pt x="340" y="2012"/>
                      </a:moveTo>
                      <a:lnTo>
                        <a:pt x="340" y="2175"/>
                      </a:lnTo>
                      <a:lnTo>
                        <a:pt x="503" y="2175"/>
                      </a:lnTo>
                      <a:lnTo>
                        <a:pt x="503" y="2012"/>
                      </a:lnTo>
                      <a:lnTo>
                        <a:pt x="340" y="2012"/>
                      </a:lnTo>
                      <a:close/>
                      <a:moveTo>
                        <a:pt x="803" y="1965"/>
                      </a:moveTo>
                      <a:lnTo>
                        <a:pt x="774" y="1969"/>
                      </a:lnTo>
                      <a:lnTo>
                        <a:pt x="746" y="1978"/>
                      </a:lnTo>
                      <a:lnTo>
                        <a:pt x="723" y="1994"/>
                      </a:lnTo>
                      <a:lnTo>
                        <a:pt x="703" y="2013"/>
                      </a:lnTo>
                      <a:lnTo>
                        <a:pt x="688" y="2038"/>
                      </a:lnTo>
                      <a:lnTo>
                        <a:pt x="678" y="2064"/>
                      </a:lnTo>
                      <a:lnTo>
                        <a:pt x="675" y="2094"/>
                      </a:lnTo>
                      <a:lnTo>
                        <a:pt x="678" y="2123"/>
                      </a:lnTo>
                      <a:lnTo>
                        <a:pt x="688" y="2150"/>
                      </a:lnTo>
                      <a:lnTo>
                        <a:pt x="703" y="2174"/>
                      </a:lnTo>
                      <a:lnTo>
                        <a:pt x="723" y="2193"/>
                      </a:lnTo>
                      <a:lnTo>
                        <a:pt x="746" y="2209"/>
                      </a:lnTo>
                      <a:lnTo>
                        <a:pt x="774" y="2219"/>
                      </a:lnTo>
                      <a:lnTo>
                        <a:pt x="803" y="2222"/>
                      </a:lnTo>
                      <a:lnTo>
                        <a:pt x="832" y="2219"/>
                      </a:lnTo>
                      <a:lnTo>
                        <a:pt x="860" y="2209"/>
                      </a:lnTo>
                      <a:lnTo>
                        <a:pt x="883" y="2193"/>
                      </a:lnTo>
                      <a:lnTo>
                        <a:pt x="903" y="2174"/>
                      </a:lnTo>
                      <a:lnTo>
                        <a:pt x="918" y="2150"/>
                      </a:lnTo>
                      <a:lnTo>
                        <a:pt x="928" y="2123"/>
                      </a:lnTo>
                      <a:lnTo>
                        <a:pt x="931" y="2094"/>
                      </a:lnTo>
                      <a:lnTo>
                        <a:pt x="928" y="2064"/>
                      </a:lnTo>
                      <a:lnTo>
                        <a:pt x="918" y="2038"/>
                      </a:lnTo>
                      <a:lnTo>
                        <a:pt x="903" y="2013"/>
                      </a:lnTo>
                      <a:lnTo>
                        <a:pt x="883" y="1994"/>
                      </a:lnTo>
                      <a:lnTo>
                        <a:pt x="860" y="1978"/>
                      </a:lnTo>
                      <a:lnTo>
                        <a:pt x="832" y="1969"/>
                      </a:lnTo>
                      <a:lnTo>
                        <a:pt x="803" y="1965"/>
                      </a:lnTo>
                      <a:close/>
                      <a:moveTo>
                        <a:pt x="146" y="190"/>
                      </a:moveTo>
                      <a:lnTo>
                        <a:pt x="146" y="1888"/>
                      </a:lnTo>
                      <a:lnTo>
                        <a:pt x="1460" y="1888"/>
                      </a:lnTo>
                      <a:lnTo>
                        <a:pt x="1460" y="190"/>
                      </a:lnTo>
                      <a:lnTo>
                        <a:pt x="146" y="190"/>
                      </a:lnTo>
                      <a:close/>
                      <a:moveTo>
                        <a:pt x="104" y="0"/>
                      </a:moveTo>
                      <a:lnTo>
                        <a:pt x="1502" y="0"/>
                      </a:lnTo>
                      <a:lnTo>
                        <a:pt x="1530" y="5"/>
                      </a:lnTo>
                      <a:lnTo>
                        <a:pt x="1554" y="15"/>
                      </a:lnTo>
                      <a:lnTo>
                        <a:pt x="1576" y="32"/>
                      </a:lnTo>
                      <a:lnTo>
                        <a:pt x="1591" y="52"/>
                      </a:lnTo>
                      <a:lnTo>
                        <a:pt x="1602" y="78"/>
                      </a:lnTo>
                      <a:lnTo>
                        <a:pt x="1606" y="105"/>
                      </a:lnTo>
                      <a:lnTo>
                        <a:pt x="1606" y="2241"/>
                      </a:lnTo>
                      <a:lnTo>
                        <a:pt x="1602" y="2268"/>
                      </a:lnTo>
                      <a:lnTo>
                        <a:pt x="1591" y="2294"/>
                      </a:lnTo>
                      <a:lnTo>
                        <a:pt x="1576" y="2314"/>
                      </a:lnTo>
                      <a:lnTo>
                        <a:pt x="1554" y="2331"/>
                      </a:lnTo>
                      <a:lnTo>
                        <a:pt x="1530" y="2341"/>
                      </a:lnTo>
                      <a:lnTo>
                        <a:pt x="1502" y="2346"/>
                      </a:lnTo>
                      <a:lnTo>
                        <a:pt x="104" y="2346"/>
                      </a:lnTo>
                      <a:lnTo>
                        <a:pt x="76" y="2341"/>
                      </a:lnTo>
                      <a:lnTo>
                        <a:pt x="52" y="2331"/>
                      </a:lnTo>
                      <a:lnTo>
                        <a:pt x="30" y="2314"/>
                      </a:lnTo>
                      <a:lnTo>
                        <a:pt x="15" y="2294"/>
                      </a:lnTo>
                      <a:lnTo>
                        <a:pt x="4" y="2268"/>
                      </a:lnTo>
                      <a:lnTo>
                        <a:pt x="0" y="2241"/>
                      </a:lnTo>
                      <a:lnTo>
                        <a:pt x="0" y="105"/>
                      </a:lnTo>
                      <a:lnTo>
                        <a:pt x="4" y="78"/>
                      </a:lnTo>
                      <a:lnTo>
                        <a:pt x="15" y="52"/>
                      </a:lnTo>
                      <a:lnTo>
                        <a:pt x="30" y="32"/>
                      </a:lnTo>
                      <a:lnTo>
                        <a:pt x="52" y="15"/>
                      </a:lnTo>
                      <a:lnTo>
                        <a:pt x="76" y="5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" name="Group 43"/>
          <p:cNvGrpSpPr/>
          <p:nvPr/>
        </p:nvGrpSpPr>
        <p:grpSpPr>
          <a:xfrm>
            <a:off x="1398488" y="4704434"/>
            <a:ext cx="431762" cy="617825"/>
            <a:chOff x="1996565" y="1256892"/>
            <a:chExt cx="431762" cy="617825"/>
          </a:xfrm>
        </p:grpSpPr>
        <p:sp useBgFill="1">
          <p:nvSpPr>
            <p:cNvPr id="45" name="Freeform 18"/>
            <p:cNvSpPr>
              <a:spLocks/>
            </p:cNvSpPr>
            <p:nvPr/>
          </p:nvSpPr>
          <p:spPr bwMode="auto">
            <a:xfrm>
              <a:off x="1996565" y="1256892"/>
              <a:ext cx="431762" cy="617825"/>
            </a:xfrm>
            <a:custGeom>
              <a:avLst/>
              <a:gdLst>
                <a:gd name="T0" fmla="*/ 741 w 1812"/>
                <a:gd name="T1" fmla="*/ 4 h 2587"/>
                <a:gd name="T2" fmla="*/ 847 w 1812"/>
                <a:gd name="T3" fmla="*/ 33 h 2587"/>
                <a:gd name="T4" fmla="*/ 941 w 1812"/>
                <a:gd name="T5" fmla="*/ 87 h 2587"/>
                <a:gd name="T6" fmla="*/ 1016 w 1812"/>
                <a:gd name="T7" fmla="*/ 164 h 2587"/>
                <a:gd name="T8" fmla="*/ 1070 w 1812"/>
                <a:gd name="T9" fmla="*/ 257 h 2587"/>
                <a:gd name="T10" fmla="*/ 1100 w 1812"/>
                <a:gd name="T11" fmla="*/ 363 h 2587"/>
                <a:gd name="T12" fmla="*/ 1100 w 1812"/>
                <a:gd name="T13" fmla="*/ 474 h 2587"/>
                <a:gd name="T14" fmla="*/ 1072 w 1812"/>
                <a:gd name="T15" fmla="*/ 578 h 2587"/>
                <a:gd name="T16" fmla="*/ 1022 w 1812"/>
                <a:gd name="T17" fmla="*/ 669 h 2587"/>
                <a:gd name="T18" fmla="*/ 1024 w 1812"/>
                <a:gd name="T19" fmla="*/ 711 h 2587"/>
                <a:gd name="T20" fmla="*/ 1105 w 1812"/>
                <a:gd name="T21" fmla="*/ 720 h 2587"/>
                <a:gd name="T22" fmla="*/ 1182 w 1812"/>
                <a:gd name="T23" fmla="*/ 750 h 2587"/>
                <a:gd name="T24" fmla="*/ 1249 w 1812"/>
                <a:gd name="T25" fmla="*/ 800 h 2587"/>
                <a:gd name="T26" fmla="*/ 1300 w 1812"/>
                <a:gd name="T27" fmla="*/ 866 h 2587"/>
                <a:gd name="T28" fmla="*/ 1331 w 1812"/>
                <a:gd name="T29" fmla="*/ 945 h 2587"/>
                <a:gd name="T30" fmla="*/ 1343 w 1812"/>
                <a:gd name="T31" fmla="*/ 1067 h 2587"/>
                <a:gd name="T32" fmla="*/ 1394 w 1812"/>
                <a:gd name="T33" fmla="*/ 1112 h 2587"/>
                <a:gd name="T34" fmla="*/ 1430 w 1812"/>
                <a:gd name="T35" fmla="*/ 1170 h 2587"/>
                <a:gd name="T36" fmla="*/ 1476 w 1812"/>
                <a:gd name="T37" fmla="*/ 1173 h 2587"/>
                <a:gd name="T38" fmla="*/ 1540 w 1812"/>
                <a:gd name="T39" fmla="*/ 1200 h 2587"/>
                <a:gd name="T40" fmla="*/ 1720 w 1812"/>
                <a:gd name="T41" fmla="*/ 1202 h 2587"/>
                <a:gd name="T42" fmla="*/ 1768 w 1812"/>
                <a:gd name="T43" fmla="*/ 1226 h 2587"/>
                <a:gd name="T44" fmla="*/ 1800 w 1812"/>
                <a:gd name="T45" fmla="*/ 1266 h 2587"/>
                <a:gd name="T46" fmla="*/ 1812 w 1812"/>
                <a:gd name="T47" fmla="*/ 1319 h 2587"/>
                <a:gd name="T48" fmla="*/ 1810 w 1812"/>
                <a:gd name="T49" fmla="*/ 2493 h 2587"/>
                <a:gd name="T50" fmla="*/ 1786 w 1812"/>
                <a:gd name="T51" fmla="*/ 2542 h 2587"/>
                <a:gd name="T52" fmla="*/ 1746 w 1812"/>
                <a:gd name="T53" fmla="*/ 2575 h 2587"/>
                <a:gd name="T54" fmla="*/ 1693 w 1812"/>
                <a:gd name="T55" fmla="*/ 2587 h 2587"/>
                <a:gd name="T56" fmla="*/ 667 w 1812"/>
                <a:gd name="T57" fmla="*/ 2583 h 2587"/>
                <a:gd name="T58" fmla="*/ 620 w 1812"/>
                <a:gd name="T59" fmla="*/ 2560 h 2587"/>
                <a:gd name="T60" fmla="*/ 588 w 1812"/>
                <a:gd name="T61" fmla="*/ 2519 h 2587"/>
                <a:gd name="T62" fmla="*/ 575 w 1812"/>
                <a:gd name="T63" fmla="*/ 2467 h 2587"/>
                <a:gd name="T64" fmla="*/ 346 w 1812"/>
                <a:gd name="T65" fmla="*/ 2338 h 2587"/>
                <a:gd name="T66" fmla="*/ 278 w 1812"/>
                <a:gd name="T67" fmla="*/ 2325 h 2587"/>
                <a:gd name="T68" fmla="*/ 220 w 1812"/>
                <a:gd name="T69" fmla="*/ 2292 h 2587"/>
                <a:gd name="T70" fmla="*/ 178 w 1812"/>
                <a:gd name="T71" fmla="*/ 2241 h 2587"/>
                <a:gd name="T72" fmla="*/ 153 w 1812"/>
                <a:gd name="T73" fmla="*/ 2178 h 2587"/>
                <a:gd name="T74" fmla="*/ 151 w 1812"/>
                <a:gd name="T75" fmla="*/ 2080 h 2587"/>
                <a:gd name="T76" fmla="*/ 91 w 1812"/>
                <a:gd name="T77" fmla="*/ 2039 h 2587"/>
                <a:gd name="T78" fmla="*/ 47 w 1812"/>
                <a:gd name="T79" fmla="*/ 1980 h 2587"/>
                <a:gd name="T80" fmla="*/ 27 w 1812"/>
                <a:gd name="T81" fmla="*/ 1908 h 2587"/>
                <a:gd name="T82" fmla="*/ 12 w 1812"/>
                <a:gd name="T83" fmla="*/ 1738 h 2587"/>
                <a:gd name="T84" fmla="*/ 4 w 1812"/>
                <a:gd name="T85" fmla="*/ 1588 h 2587"/>
                <a:gd name="T86" fmla="*/ 0 w 1812"/>
                <a:gd name="T87" fmla="*/ 1448 h 2587"/>
                <a:gd name="T88" fmla="*/ 1 w 1812"/>
                <a:gd name="T89" fmla="*/ 1306 h 2587"/>
                <a:gd name="T90" fmla="*/ 8 w 1812"/>
                <a:gd name="T91" fmla="*/ 1156 h 2587"/>
                <a:gd name="T92" fmla="*/ 19 w 1812"/>
                <a:gd name="T93" fmla="*/ 987 h 2587"/>
                <a:gd name="T94" fmla="*/ 39 w 1812"/>
                <a:gd name="T95" fmla="*/ 904 h 2587"/>
                <a:gd name="T96" fmla="*/ 81 w 1812"/>
                <a:gd name="T97" fmla="*/ 831 h 2587"/>
                <a:gd name="T98" fmla="*/ 140 w 1812"/>
                <a:gd name="T99" fmla="*/ 773 h 2587"/>
                <a:gd name="T100" fmla="*/ 213 w 1812"/>
                <a:gd name="T101" fmla="*/ 732 h 2587"/>
                <a:gd name="T102" fmla="*/ 295 w 1812"/>
                <a:gd name="T103" fmla="*/ 714 h 2587"/>
                <a:gd name="T104" fmla="*/ 378 w 1812"/>
                <a:gd name="T105" fmla="*/ 708 h 2587"/>
                <a:gd name="T106" fmla="*/ 317 w 1812"/>
                <a:gd name="T107" fmla="*/ 624 h 2587"/>
                <a:gd name="T108" fmla="*/ 278 w 1812"/>
                <a:gd name="T109" fmla="*/ 528 h 2587"/>
                <a:gd name="T110" fmla="*/ 264 w 1812"/>
                <a:gd name="T111" fmla="*/ 420 h 2587"/>
                <a:gd name="T112" fmla="*/ 278 w 1812"/>
                <a:gd name="T113" fmla="*/ 309 h 2587"/>
                <a:gd name="T114" fmla="*/ 322 w 1812"/>
                <a:gd name="T115" fmla="*/ 208 h 2587"/>
                <a:gd name="T116" fmla="*/ 387 w 1812"/>
                <a:gd name="T117" fmla="*/ 124 h 2587"/>
                <a:gd name="T118" fmla="*/ 471 w 1812"/>
                <a:gd name="T119" fmla="*/ 57 h 2587"/>
                <a:gd name="T120" fmla="*/ 572 w 1812"/>
                <a:gd name="T121" fmla="*/ 15 h 2587"/>
                <a:gd name="T122" fmla="*/ 684 w 1812"/>
                <a:gd name="T123" fmla="*/ 0 h 2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12" h="2587">
                  <a:moveTo>
                    <a:pt x="684" y="0"/>
                  </a:moveTo>
                  <a:lnTo>
                    <a:pt x="741" y="4"/>
                  </a:lnTo>
                  <a:lnTo>
                    <a:pt x="796" y="15"/>
                  </a:lnTo>
                  <a:lnTo>
                    <a:pt x="847" y="33"/>
                  </a:lnTo>
                  <a:lnTo>
                    <a:pt x="896" y="57"/>
                  </a:lnTo>
                  <a:lnTo>
                    <a:pt x="941" y="87"/>
                  </a:lnTo>
                  <a:lnTo>
                    <a:pt x="980" y="124"/>
                  </a:lnTo>
                  <a:lnTo>
                    <a:pt x="1016" y="164"/>
                  </a:lnTo>
                  <a:lnTo>
                    <a:pt x="1046" y="208"/>
                  </a:lnTo>
                  <a:lnTo>
                    <a:pt x="1070" y="257"/>
                  </a:lnTo>
                  <a:lnTo>
                    <a:pt x="1088" y="309"/>
                  </a:lnTo>
                  <a:lnTo>
                    <a:pt x="1100" y="363"/>
                  </a:lnTo>
                  <a:lnTo>
                    <a:pt x="1104" y="420"/>
                  </a:lnTo>
                  <a:lnTo>
                    <a:pt x="1100" y="474"/>
                  </a:lnTo>
                  <a:lnTo>
                    <a:pt x="1089" y="528"/>
                  </a:lnTo>
                  <a:lnTo>
                    <a:pt x="1072" y="578"/>
                  </a:lnTo>
                  <a:lnTo>
                    <a:pt x="1049" y="625"/>
                  </a:lnTo>
                  <a:lnTo>
                    <a:pt x="1022" y="669"/>
                  </a:lnTo>
                  <a:lnTo>
                    <a:pt x="989" y="709"/>
                  </a:lnTo>
                  <a:lnTo>
                    <a:pt x="1024" y="711"/>
                  </a:lnTo>
                  <a:lnTo>
                    <a:pt x="1063" y="714"/>
                  </a:lnTo>
                  <a:lnTo>
                    <a:pt x="1105" y="720"/>
                  </a:lnTo>
                  <a:lnTo>
                    <a:pt x="1145" y="732"/>
                  </a:lnTo>
                  <a:lnTo>
                    <a:pt x="1182" y="750"/>
                  </a:lnTo>
                  <a:lnTo>
                    <a:pt x="1217" y="773"/>
                  </a:lnTo>
                  <a:lnTo>
                    <a:pt x="1249" y="800"/>
                  </a:lnTo>
                  <a:lnTo>
                    <a:pt x="1277" y="831"/>
                  </a:lnTo>
                  <a:lnTo>
                    <a:pt x="1300" y="866"/>
                  </a:lnTo>
                  <a:lnTo>
                    <a:pt x="1318" y="904"/>
                  </a:lnTo>
                  <a:lnTo>
                    <a:pt x="1331" y="945"/>
                  </a:lnTo>
                  <a:lnTo>
                    <a:pt x="1337" y="986"/>
                  </a:lnTo>
                  <a:lnTo>
                    <a:pt x="1343" y="1067"/>
                  </a:lnTo>
                  <a:lnTo>
                    <a:pt x="1370" y="1087"/>
                  </a:lnTo>
                  <a:lnTo>
                    <a:pt x="1394" y="1112"/>
                  </a:lnTo>
                  <a:lnTo>
                    <a:pt x="1415" y="1139"/>
                  </a:lnTo>
                  <a:lnTo>
                    <a:pt x="1430" y="1170"/>
                  </a:lnTo>
                  <a:lnTo>
                    <a:pt x="1441" y="1170"/>
                  </a:lnTo>
                  <a:lnTo>
                    <a:pt x="1476" y="1173"/>
                  </a:lnTo>
                  <a:lnTo>
                    <a:pt x="1510" y="1183"/>
                  </a:lnTo>
                  <a:lnTo>
                    <a:pt x="1540" y="1200"/>
                  </a:lnTo>
                  <a:lnTo>
                    <a:pt x="1693" y="1200"/>
                  </a:lnTo>
                  <a:lnTo>
                    <a:pt x="1720" y="1202"/>
                  </a:lnTo>
                  <a:lnTo>
                    <a:pt x="1746" y="1212"/>
                  </a:lnTo>
                  <a:lnTo>
                    <a:pt x="1768" y="1226"/>
                  </a:lnTo>
                  <a:lnTo>
                    <a:pt x="1786" y="1245"/>
                  </a:lnTo>
                  <a:lnTo>
                    <a:pt x="1800" y="1266"/>
                  </a:lnTo>
                  <a:lnTo>
                    <a:pt x="1810" y="1292"/>
                  </a:lnTo>
                  <a:lnTo>
                    <a:pt x="1812" y="1319"/>
                  </a:lnTo>
                  <a:lnTo>
                    <a:pt x="1812" y="2467"/>
                  </a:lnTo>
                  <a:lnTo>
                    <a:pt x="1810" y="2493"/>
                  </a:lnTo>
                  <a:lnTo>
                    <a:pt x="1800" y="2519"/>
                  </a:lnTo>
                  <a:lnTo>
                    <a:pt x="1786" y="2542"/>
                  </a:lnTo>
                  <a:lnTo>
                    <a:pt x="1768" y="2560"/>
                  </a:lnTo>
                  <a:lnTo>
                    <a:pt x="1746" y="2575"/>
                  </a:lnTo>
                  <a:lnTo>
                    <a:pt x="1720" y="2583"/>
                  </a:lnTo>
                  <a:lnTo>
                    <a:pt x="1693" y="2587"/>
                  </a:lnTo>
                  <a:lnTo>
                    <a:pt x="695" y="2587"/>
                  </a:lnTo>
                  <a:lnTo>
                    <a:pt x="667" y="2583"/>
                  </a:lnTo>
                  <a:lnTo>
                    <a:pt x="642" y="2575"/>
                  </a:lnTo>
                  <a:lnTo>
                    <a:pt x="620" y="2560"/>
                  </a:lnTo>
                  <a:lnTo>
                    <a:pt x="601" y="2542"/>
                  </a:lnTo>
                  <a:lnTo>
                    <a:pt x="588" y="2519"/>
                  </a:lnTo>
                  <a:lnTo>
                    <a:pt x="578" y="2493"/>
                  </a:lnTo>
                  <a:lnTo>
                    <a:pt x="575" y="2467"/>
                  </a:lnTo>
                  <a:lnTo>
                    <a:pt x="575" y="2338"/>
                  </a:lnTo>
                  <a:lnTo>
                    <a:pt x="346" y="2338"/>
                  </a:lnTo>
                  <a:lnTo>
                    <a:pt x="311" y="2335"/>
                  </a:lnTo>
                  <a:lnTo>
                    <a:pt x="278" y="2325"/>
                  </a:lnTo>
                  <a:lnTo>
                    <a:pt x="248" y="2311"/>
                  </a:lnTo>
                  <a:lnTo>
                    <a:pt x="220" y="2292"/>
                  </a:lnTo>
                  <a:lnTo>
                    <a:pt x="197" y="2269"/>
                  </a:lnTo>
                  <a:lnTo>
                    <a:pt x="178" y="2241"/>
                  </a:lnTo>
                  <a:lnTo>
                    <a:pt x="163" y="2211"/>
                  </a:lnTo>
                  <a:lnTo>
                    <a:pt x="153" y="2178"/>
                  </a:lnTo>
                  <a:lnTo>
                    <a:pt x="151" y="2143"/>
                  </a:lnTo>
                  <a:lnTo>
                    <a:pt x="151" y="2080"/>
                  </a:lnTo>
                  <a:lnTo>
                    <a:pt x="118" y="2062"/>
                  </a:lnTo>
                  <a:lnTo>
                    <a:pt x="91" y="2039"/>
                  </a:lnTo>
                  <a:lnTo>
                    <a:pt x="66" y="2011"/>
                  </a:lnTo>
                  <a:lnTo>
                    <a:pt x="47" y="1980"/>
                  </a:lnTo>
                  <a:lnTo>
                    <a:pt x="34" y="1946"/>
                  </a:lnTo>
                  <a:lnTo>
                    <a:pt x="27" y="1908"/>
                  </a:lnTo>
                  <a:lnTo>
                    <a:pt x="18" y="1820"/>
                  </a:lnTo>
                  <a:lnTo>
                    <a:pt x="12" y="1738"/>
                  </a:lnTo>
                  <a:lnTo>
                    <a:pt x="7" y="1662"/>
                  </a:lnTo>
                  <a:lnTo>
                    <a:pt x="4" y="1588"/>
                  </a:lnTo>
                  <a:lnTo>
                    <a:pt x="1" y="1517"/>
                  </a:lnTo>
                  <a:lnTo>
                    <a:pt x="0" y="1448"/>
                  </a:lnTo>
                  <a:lnTo>
                    <a:pt x="0" y="1378"/>
                  </a:lnTo>
                  <a:lnTo>
                    <a:pt x="1" y="1306"/>
                  </a:lnTo>
                  <a:lnTo>
                    <a:pt x="4" y="1234"/>
                  </a:lnTo>
                  <a:lnTo>
                    <a:pt x="8" y="1156"/>
                  </a:lnTo>
                  <a:lnTo>
                    <a:pt x="13" y="1074"/>
                  </a:lnTo>
                  <a:lnTo>
                    <a:pt x="19" y="987"/>
                  </a:lnTo>
                  <a:lnTo>
                    <a:pt x="27" y="945"/>
                  </a:lnTo>
                  <a:lnTo>
                    <a:pt x="39" y="904"/>
                  </a:lnTo>
                  <a:lnTo>
                    <a:pt x="57" y="866"/>
                  </a:lnTo>
                  <a:lnTo>
                    <a:pt x="81" y="831"/>
                  </a:lnTo>
                  <a:lnTo>
                    <a:pt x="108" y="800"/>
                  </a:lnTo>
                  <a:lnTo>
                    <a:pt x="140" y="773"/>
                  </a:lnTo>
                  <a:lnTo>
                    <a:pt x="175" y="750"/>
                  </a:lnTo>
                  <a:lnTo>
                    <a:pt x="213" y="732"/>
                  </a:lnTo>
                  <a:lnTo>
                    <a:pt x="253" y="720"/>
                  </a:lnTo>
                  <a:lnTo>
                    <a:pt x="295" y="714"/>
                  </a:lnTo>
                  <a:lnTo>
                    <a:pt x="338" y="711"/>
                  </a:lnTo>
                  <a:lnTo>
                    <a:pt x="378" y="708"/>
                  </a:lnTo>
                  <a:lnTo>
                    <a:pt x="345" y="668"/>
                  </a:lnTo>
                  <a:lnTo>
                    <a:pt x="317" y="624"/>
                  </a:lnTo>
                  <a:lnTo>
                    <a:pt x="294" y="577"/>
                  </a:lnTo>
                  <a:lnTo>
                    <a:pt x="278" y="528"/>
                  </a:lnTo>
                  <a:lnTo>
                    <a:pt x="267" y="474"/>
                  </a:lnTo>
                  <a:lnTo>
                    <a:pt x="264" y="420"/>
                  </a:lnTo>
                  <a:lnTo>
                    <a:pt x="267" y="363"/>
                  </a:lnTo>
                  <a:lnTo>
                    <a:pt x="278" y="309"/>
                  </a:lnTo>
                  <a:lnTo>
                    <a:pt x="296" y="257"/>
                  </a:lnTo>
                  <a:lnTo>
                    <a:pt x="322" y="208"/>
                  </a:lnTo>
                  <a:lnTo>
                    <a:pt x="352" y="164"/>
                  </a:lnTo>
                  <a:lnTo>
                    <a:pt x="387" y="124"/>
                  </a:lnTo>
                  <a:lnTo>
                    <a:pt x="427" y="87"/>
                  </a:lnTo>
                  <a:lnTo>
                    <a:pt x="471" y="57"/>
                  </a:lnTo>
                  <a:lnTo>
                    <a:pt x="520" y="33"/>
                  </a:lnTo>
                  <a:lnTo>
                    <a:pt x="572" y="15"/>
                  </a:lnTo>
                  <a:lnTo>
                    <a:pt x="626" y="4"/>
                  </a:lnTo>
                  <a:lnTo>
                    <a:pt x="684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9"/>
            <p:cNvSpPr>
              <a:spLocks noEditPoints="1"/>
            </p:cNvSpPr>
            <p:nvPr/>
          </p:nvSpPr>
          <p:spPr bwMode="auto">
            <a:xfrm>
              <a:off x="2025190" y="1285517"/>
              <a:ext cx="331574" cy="500939"/>
            </a:xfrm>
            <a:custGeom>
              <a:avLst/>
              <a:gdLst>
                <a:gd name="T0" fmla="*/ 1026 w 1394"/>
                <a:gd name="T1" fmla="*/ 1126 h 2098"/>
                <a:gd name="T2" fmla="*/ 1026 w 1394"/>
                <a:gd name="T3" fmla="*/ 1195 h 2098"/>
                <a:gd name="T4" fmla="*/ 1093 w 1394"/>
                <a:gd name="T5" fmla="*/ 1216 h 2098"/>
                <a:gd name="T6" fmla="*/ 1133 w 1394"/>
                <a:gd name="T7" fmla="*/ 1160 h 2098"/>
                <a:gd name="T8" fmla="*/ 1093 w 1394"/>
                <a:gd name="T9" fmla="*/ 1104 h 2098"/>
                <a:gd name="T10" fmla="*/ 1133 w 1394"/>
                <a:gd name="T11" fmla="*/ 1019 h 2098"/>
                <a:gd name="T12" fmla="*/ 1214 w 1394"/>
                <a:gd name="T13" fmla="*/ 1100 h 2098"/>
                <a:gd name="T14" fmla="*/ 1341 w 1394"/>
                <a:gd name="T15" fmla="*/ 1162 h 2098"/>
                <a:gd name="T16" fmla="*/ 1391 w 1394"/>
                <a:gd name="T17" fmla="*/ 1213 h 2098"/>
                <a:gd name="T18" fmla="*/ 1373 w 1394"/>
                <a:gd name="T19" fmla="*/ 1285 h 2098"/>
                <a:gd name="T20" fmla="*/ 827 w 1394"/>
                <a:gd name="T21" fmla="*/ 1306 h 2098"/>
                <a:gd name="T22" fmla="*/ 764 w 1394"/>
                <a:gd name="T23" fmla="*/ 1270 h 2098"/>
                <a:gd name="T24" fmla="*/ 764 w 1394"/>
                <a:gd name="T25" fmla="*/ 1196 h 2098"/>
                <a:gd name="T26" fmla="*/ 827 w 1394"/>
                <a:gd name="T27" fmla="*/ 1160 h 2098"/>
                <a:gd name="T28" fmla="*/ 948 w 1394"/>
                <a:gd name="T29" fmla="*/ 1075 h 2098"/>
                <a:gd name="T30" fmla="*/ 1043 w 1394"/>
                <a:gd name="T31" fmla="*/ 1011 h 2098"/>
                <a:gd name="T32" fmla="*/ 660 w 1394"/>
                <a:gd name="T33" fmla="*/ 696 h 2098"/>
                <a:gd name="T34" fmla="*/ 867 w 1394"/>
                <a:gd name="T35" fmla="*/ 709 h 2098"/>
                <a:gd name="T36" fmla="*/ 1031 w 1394"/>
                <a:gd name="T37" fmla="*/ 753 h 2098"/>
                <a:gd name="T38" fmla="*/ 1099 w 1394"/>
                <a:gd name="T39" fmla="*/ 875 h 2098"/>
                <a:gd name="T40" fmla="*/ 989 w 1394"/>
                <a:gd name="T41" fmla="*/ 913 h 2098"/>
                <a:gd name="T42" fmla="*/ 858 w 1394"/>
                <a:gd name="T43" fmla="*/ 1013 h 2098"/>
                <a:gd name="T44" fmla="*/ 758 w 1394"/>
                <a:gd name="T45" fmla="*/ 1063 h 2098"/>
                <a:gd name="T46" fmla="*/ 522 w 1394"/>
                <a:gd name="T47" fmla="*/ 1092 h 2098"/>
                <a:gd name="T48" fmla="*/ 458 w 1394"/>
                <a:gd name="T49" fmla="*/ 1172 h 2098"/>
                <a:gd name="T50" fmla="*/ 205 w 1394"/>
                <a:gd name="T51" fmla="*/ 2095 h 2098"/>
                <a:gd name="T52" fmla="*/ 153 w 1394"/>
                <a:gd name="T53" fmla="*/ 2043 h 2098"/>
                <a:gd name="T54" fmla="*/ 136 w 1394"/>
                <a:gd name="T55" fmla="*/ 1864 h 2098"/>
                <a:gd name="T56" fmla="*/ 122 w 1394"/>
                <a:gd name="T57" fmla="*/ 1860 h 2098"/>
                <a:gd name="T58" fmla="*/ 44 w 1394"/>
                <a:gd name="T59" fmla="*/ 1822 h 2098"/>
                <a:gd name="T60" fmla="*/ 12 w 1394"/>
                <a:gd name="T61" fmla="*/ 1611 h 2098"/>
                <a:gd name="T62" fmla="*/ 0 w 1394"/>
                <a:gd name="T63" fmla="*/ 1326 h 2098"/>
                <a:gd name="T64" fmla="*/ 8 w 1394"/>
                <a:gd name="T65" fmla="*/ 1042 h 2098"/>
                <a:gd name="T66" fmla="*/ 40 w 1394"/>
                <a:gd name="T67" fmla="*/ 808 h 2098"/>
                <a:gd name="T68" fmla="*/ 148 w 1394"/>
                <a:gd name="T69" fmla="*/ 719 h 2098"/>
                <a:gd name="T70" fmla="*/ 365 w 1394"/>
                <a:gd name="T71" fmla="*/ 701 h 2098"/>
                <a:gd name="T72" fmla="*/ 539 w 1394"/>
                <a:gd name="T73" fmla="*/ 694 h 2098"/>
                <a:gd name="T74" fmla="*/ 650 w 1394"/>
                <a:gd name="T75" fmla="*/ 12 h 2098"/>
                <a:gd name="T76" fmla="*/ 790 w 1394"/>
                <a:gd name="T77" fmla="*/ 103 h 2098"/>
                <a:gd name="T78" fmla="*/ 860 w 1394"/>
                <a:gd name="T79" fmla="*/ 255 h 2098"/>
                <a:gd name="T80" fmla="*/ 836 w 1394"/>
                <a:gd name="T81" fmla="*/ 427 h 2098"/>
                <a:gd name="T82" fmla="*/ 727 w 1394"/>
                <a:gd name="T83" fmla="*/ 551 h 2098"/>
                <a:gd name="T84" fmla="*/ 564 w 1394"/>
                <a:gd name="T85" fmla="*/ 600 h 2098"/>
                <a:gd name="T86" fmla="*/ 400 w 1394"/>
                <a:gd name="T87" fmla="*/ 551 h 2098"/>
                <a:gd name="T88" fmla="*/ 291 w 1394"/>
                <a:gd name="T89" fmla="*/ 427 h 2098"/>
                <a:gd name="T90" fmla="*/ 267 w 1394"/>
                <a:gd name="T91" fmla="*/ 255 h 2098"/>
                <a:gd name="T92" fmla="*/ 337 w 1394"/>
                <a:gd name="T93" fmla="*/ 103 h 2098"/>
                <a:gd name="T94" fmla="*/ 477 w 1394"/>
                <a:gd name="T95" fmla="*/ 12 h 2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94" h="2098">
                  <a:moveTo>
                    <a:pt x="1073" y="1102"/>
                  </a:moveTo>
                  <a:lnTo>
                    <a:pt x="1055" y="1104"/>
                  </a:lnTo>
                  <a:lnTo>
                    <a:pt x="1039" y="1112"/>
                  </a:lnTo>
                  <a:lnTo>
                    <a:pt x="1026" y="1126"/>
                  </a:lnTo>
                  <a:lnTo>
                    <a:pt x="1018" y="1141"/>
                  </a:lnTo>
                  <a:lnTo>
                    <a:pt x="1015" y="1160"/>
                  </a:lnTo>
                  <a:lnTo>
                    <a:pt x="1018" y="1179"/>
                  </a:lnTo>
                  <a:lnTo>
                    <a:pt x="1026" y="1195"/>
                  </a:lnTo>
                  <a:lnTo>
                    <a:pt x="1039" y="1208"/>
                  </a:lnTo>
                  <a:lnTo>
                    <a:pt x="1055" y="1216"/>
                  </a:lnTo>
                  <a:lnTo>
                    <a:pt x="1073" y="1219"/>
                  </a:lnTo>
                  <a:lnTo>
                    <a:pt x="1093" y="1216"/>
                  </a:lnTo>
                  <a:lnTo>
                    <a:pt x="1108" y="1208"/>
                  </a:lnTo>
                  <a:lnTo>
                    <a:pt x="1122" y="1195"/>
                  </a:lnTo>
                  <a:lnTo>
                    <a:pt x="1130" y="1179"/>
                  </a:lnTo>
                  <a:lnTo>
                    <a:pt x="1133" y="1160"/>
                  </a:lnTo>
                  <a:lnTo>
                    <a:pt x="1130" y="1141"/>
                  </a:lnTo>
                  <a:lnTo>
                    <a:pt x="1122" y="1126"/>
                  </a:lnTo>
                  <a:lnTo>
                    <a:pt x="1108" y="1112"/>
                  </a:lnTo>
                  <a:lnTo>
                    <a:pt x="1093" y="1104"/>
                  </a:lnTo>
                  <a:lnTo>
                    <a:pt x="1073" y="1102"/>
                  </a:lnTo>
                  <a:close/>
                  <a:moveTo>
                    <a:pt x="1073" y="1008"/>
                  </a:moveTo>
                  <a:lnTo>
                    <a:pt x="1105" y="1011"/>
                  </a:lnTo>
                  <a:lnTo>
                    <a:pt x="1133" y="1019"/>
                  </a:lnTo>
                  <a:lnTo>
                    <a:pt x="1158" y="1034"/>
                  </a:lnTo>
                  <a:lnTo>
                    <a:pt x="1181" y="1052"/>
                  </a:lnTo>
                  <a:lnTo>
                    <a:pt x="1199" y="1075"/>
                  </a:lnTo>
                  <a:lnTo>
                    <a:pt x="1214" y="1100"/>
                  </a:lnTo>
                  <a:lnTo>
                    <a:pt x="1222" y="1128"/>
                  </a:lnTo>
                  <a:lnTo>
                    <a:pt x="1226" y="1160"/>
                  </a:lnTo>
                  <a:lnTo>
                    <a:pt x="1321" y="1160"/>
                  </a:lnTo>
                  <a:lnTo>
                    <a:pt x="1341" y="1162"/>
                  </a:lnTo>
                  <a:lnTo>
                    <a:pt x="1357" y="1169"/>
                  </a:lnTo>
                  <a:lnTo>
                    <a:pt x="1373" y="1180"/>
                  </a:lnTo>
                  <a:lnTo>
                    <a:pt x="1384" y="1196"/>
                  </a:lnTo>
                  <a:lnTo>
                    <a:pt x="1391" y="1213"/>
                  </a:lnTo>
                  <a:lnTo>
                    <a:pt x="1394" y="1232"/>
                  </a:lnTo>
                  <a:lnTo>
                    <a:pt x="1391" y="1253"/>
                  </a:lnTo>
                  <a:lnTo>
                    <a:pt x="1384" y="1270"/>
                  </a:lnTo>
                  <a:lnTo>
                    <a:pt x="1373" y="1285"/>
                  </a:lnTo>
                  <a:lnTo>
                    <a:pt x="1357" y="1296"/>
                  </a:lnTo>
                  <a:lnTo>
                    <a:pt x="1341" y="1303"/>
                  </a:lnTo>
                  <a:lnTo>
                    <a:pt x="1321" y="1306"/>
                  </a:lnTo>
                  <a:lnTo>
                    <a:pt x="827" y="1306"/>
                  </a:lnTo>
                  <a:lnTo>
                    <a:pt x="807" y="1303"/>
                  </a:lnTo>
                  <a:lnTo>
                    <a:pt x="789" y="1296"/>
                  </a:lnTo>
                  <a:lnTo>
                    <a:pt x="775" y="1285"/>
                  </a:lnTo>
                  <a:lnTo>
                    <a:pt x="764" y="1270"/>
                  </a:lnTo>
                  <a:lnTo>
                    <a:pt x="757" y="1253"/>
                  </a:lnTo>
                  <a:lnTo>
                    <a:pt x="753" y="1232"/>
                  </a:lnTo>
                  <a:lnTo>
                    <a:pt x="757" y="1213"/>
                  </a:lnTo>
                  <a:lnTo>
                    <a:pt x="764" y="1196"/>
                  </a:lnTo>
                  <a:lnTo>
                    <a:pt x="775" y="1180"/>
                  </a:lnTo>
                  <a:lnTo>
                    <a:pt x="789" y="1169"/>
                  </a:lnTo>
                  <a:lnTo>
                    <a:pt x="807" y="1162"/>
                  </a:lnTo>
                  <a:lnTo>
                    <a:pt x="827" y="1160"/>
                  </a:lnTo>
                  <a:lnTo>
                    <a:pt x="922" y="1160"/>
                  </a:lnTo>
                  <a:lnTo>
                    <a:pt x="925" y="1128"/>
                  </a:lnTo>
                  <a:lnTo>
                    <a:pt x="934" y="1100"/>
                  </a:lnTo>
                  <a:lnTo>
                    <a:pt x="948" y="1075"/>
                  </a:lnTo>
                  <a:lnTo>
                    <a:pt x="967" y="1052"/>
                  </a:lnTo>
                  <a:lnTo>
                    <a:pt x="989" y="1034"/>
                  </a:lnTo>
                  <a:lnTo>
                    <a:pt x="1015" y="1019"/>
                  </a:lnTo>
                  <a:lnTo>
                    <a:pt x="1043" y="1011"/>
                  </a:lnTo>
                  <a:lnTo>
                    <a:pt x="1073" y="1008"/>
                  </a:lnTo>
                  <a:close/>
                  <a:moveTo>
                    <a:pt x="579" y="694"/>
                  </a:moveTo>
                  <a:lnTo>
                    <a:pt x="617" y="695"/>
                  </a:lnTo>
                  <a:lnTo>
                    <a:pt x="660" y="696"/>
                  </a:lnTo>
                  <a:lnTo>
                    <a:pt x="703" y="698"/>
                  </a:lnTo>
                  <a:lnTo>
                    <a:pt x="752" y="701"/>
                  </a:lnTo>
                  <a:lnTo>
                    <a:pt x="806" y="704"/>
                  </a:lnTo>
                  <a:lnTo>
                    <a:pt x="867" y="709"/>
                  </a:lnTo>
                  <a:lnTo>
                    <a:pt x="934" y="713"/>
                  </a:lnTo>
                  <a:lnTo>
                    <a:pt x="969" y="719"/>
                  </a:lnTo>
                  <a:lnTo>
                    <a:pt x="1002" y="734"/>
                  </a:lnTo>
                  <a:lnTo>
                    <a:pt x="1031" y="753"/>
                  </a:lnTo>
                  <a:lnTo>
                    <a:pt x="1058" y="779"/>
                  </a:lnTo>
                  <a:lnTo>
                    <a:pt x="1077" y="808"/>
                  </a:lnTo>
                  <a:lnTo>
                    <a:pt x="1091" y="840"/>
                  </a:lnTo>
                  <a:lnTo>
                    <a:pt x="1099" y="875"/>
                  </a:lnTo>
                  <a:lnTo>
                    <a:pt x="1100" y="901"/>
                  </a:lnTo>
                  <a:lnTo>
                    <a:pt x="1073" y="898"/>
                  </a:lnTo>
                  <a:lnTo>
                    <a:pt x="1030" y="902"/>
                  </a:lnTo>
                  <a:lnTo>
                    <a:pt x="989" y="913"/>
                  </a:lnTo>
                  <a:lnTo>
                    <a:pt x="950" y="930"/>
                  </a:lnTo>
                  <a:lnTo>
                    <a:pt x="915" y="953"/>
                  </a:lnTo>
                  <a:lnTo>
                    <a:pt x="883" y="981"/>
                  </a:lnTo>
                  <a:lnTo>
                    <a:pt x="858" y="1013"/>
                  </a:lnTo>
                  <a:lnTo>
                    <a:pt x="836" y="1050"/>
                  </a:lnTo>
                  <a:lnTo>
                    <a:pt x="827" y="1050"/>
                  </a:lnTo>
                  <a:lnTo>
                    <a:pt x="790" y="1053"/>
                  </a:lnTo>
                  <a:lnTo>
                    <a:pt x="758" y="1063"/>
                  </a:lnTo>
                  <a:lnTo>
                    <a:pt x="726" y="1080"/>
                  </a:lnTo>
                  <a:lnTo>
                    <a:pt x="575" y="1080"/>
                  </a:lnTo>
                  <a:lnTo>
                    <a:pt x="547" y="1082"/>
                  </a:lnTo>
                  <a:lnTo>
                    <a:pt x="522" y="1092"/>
                  </a:lnTo>
                  <a:lnTo>
                    <a:pt x="500" y="1106"/>
                  </a:lnTo>
                  <a:lnTo>
                    <a:pt x="481" y="1125"/>
                  </a:lnTo>
                  <a:lnTo>
                    <a:pt x="468" y="1146"/>
                  </a:lnTo>
                  <a:lnTo>
                    <a:pt x="458" y="1172"/>
                  </a:lnTo>
                  <a:lnTo>
                    <a:pt x="455" y="1199"/>
                  </a:lnTo>
                  <a:lnTo>
                    <a:pt x="455" y="2098"/>
                  </a:lnTo>
                  <a:lnTo>
                    <a:pt x="226" y="2098"/>
                  </a:lnTo>
                  <a:lnTo>
                    <a:pt x="205" y="2095"/>
                  </a:lnTo>
                  <a:lnTo>
                    <a:pt x="187" y="2088"/>
                  </a:lnTo>
                  <a:lnTo>
                    <a:pt x="173" y="2076"/>
                  </a:lnTo>
                  <a:lnTo>
                    <a:pt x="160" y="2060"/>
                  </a:lnTo>
                  <a:lnTo>
                    <a:pt x="153" y="2043"/>
                  </a:lnTo>
                  <a:lnTo>
                    <a:pt x="151" y="2023"/>
                  </a:lnTo>
                  <a:lnTo>
                    <a:pt x="151" y="1867"/>
                  </a:lnTo>
                  <a:lnTo>
                    <a:pt x="141" y="1866"/>
                  </a:lnTo>
                  <a:lnTo>
                    <a:pt x="136" y="1864"/>
                  </a:lnTo>
                  <a:lnTo>
                    <a:pt x="134" y="1863"/>
                  </a:lnTo>
                  <a:lnTo>
                    <a:pt x="133" y="1862"/>
                  </a:lnTo>
                  <a:lnTo>
                    <a:pt x="129" y="1861"/>
                  </a:lnTo>
                  <a:lnTo>
                    <a:pt x="122" y="1860"/>
                  </a:lnTo>
                  <a:lnTo>
                    <a:pt x="108" y="1858"/>
                  </a:lnTo>
                  <a:lnTo>
                    <a:pt x="84" y="1852"/>
                  </a:lnTo>
                  <a:lnTo>
                    <a:pt x="62" y="1840"/>
                  </a:lnTo>
                  <a:lnTo>
                    <a:pt x="44" y="1822"/>
                  </a:lnTo>
                  <a:lnTo>
                    <a:pt x="32" y="1800"/>
                  </a:lnTo>
                  <a:lnTo>
                    <a:pt x="25" y="1777"/>
                  </a:lnTo>
                  <a:lnTo>
                    <a:pt x="18" y="1690"/>
                  </a:lnTo>
                  <a:lnTo>
                    <a:pt x="12" y="1611"/>
                  </a:lnTo>
                  <a:lnTo>
                    <a:pt x="7" y="1534"/>
                  </a:lnTo>
                  <a:lnTo>
                    <a:pt x="3" y="1463"/>
                  </a:lnTo>
                  <a:lnTo>
                    <a:pt x="1" y="1394"/>
                  </a:lnTo>
                  <a:lnTo>
                    <a:pt x="0" y="1326"/>
                  </a:lnTo>
                  <a:lnTo>
                    <a:pt x="0" y="1259"/>
                  </a:lnTo>
                  <a:lnTo>
                    <a:pt x="1" y="1190"/>
                  </a:lnTo>
                  <a:lnTo>
                    <a:pt x="3" y="1118"/>
                  </a:lnTo>
                  <a:lnTo>
                    <a:pt x="8" y="1042"/>
                  </a:lnTo>
                  <a:lnTo>
                    <a:pt x="13" y="962"/>
                  </a:lnTo>
                  <a:lnTo>
                    <a:pt x="19" y="875"/>
                  </a:lnTo>
                  <a:lnTo>
                    <a:pt x="26" y="840"/>
                  </a:lnTo>
                  <a:lnTo>
                    <a:pt x="40" y="808"/>
                  </a:lnTo>
                  <a:lnTo>
                    <a:pt x="60" y="779"/>
                  </a:lnTo>
                  <a:lnTo>
                    <a:pt x="85" y="753"/>
                  </a:lnTo>
                  <a:lnTo>
                    <a:pt x="116" y="734"/>
                  </a:lnTo>
                  <a:lnTo>
                    <a:pt x="148" y="719"/>
                  </a:lnTo>
                  <a:lnTo>
                    <a:pt x="183" y="713"/>
                  </a:lnTo>
                  <a:lnTo>
                    <a:pt x="251" y="709"/>
                  </a:lnTo>
                  <a:lnTo>
                    <a:pt x="312" y="704"/>
                  </a:lnTo>
                  <a:lnTo>
                    <a:pt x="365" y="701"/>
                  </a:lnTo>
                  <a:lnTo>
                    <a:pt x="413" y="698"/>
                  </a:lnTo>
                  <a:lnTo>
                    <a:pt x="458" y="696"/>
                  </a:lnTo>
                  <a:lnTo>
                    <a:pt x="499" y="695"/>
                  </a:lnTo>
                  <a:lnTo>
                    <a:pt x="539" y="694"/>
                  </a:lnTo>
                  <a:lnTo>
                    <a:pt x="579" y="694"/>
                  </a:lnTo>
                  <a:close/>
                  <a:moveTo>
                    <a:pt x="564" y="0"/>
                  </a:moveTo>
                  <a:lnTo>
                    <a:pt x="608" y="2"/>
                  </a:lnTo>
                  <a:lnTo>
                    <a:pt x="650" y="12"/>
                  </a:lnTo>
                  <a:lnTo>
                    <a:pt x="690" y="28"/>
                  </a:lnTo>
                  <a:lnTo>
                    <a:pt x="727" y="48"/>
                  </a:lnTo>
                  <a:lnTo>
                    <a:pt x="760" y="74"/>
                  </a:lnTo>
                  <a:lnTo>
                    <a:pt x="790" y="103"/>
                  </a:lnTo>
                  <a:lnTo>
                    <a:pt x="816" y="137"/>
                  </a:lnTo>
                  <a:lnTo>
                    <a:pt x="836" y="173"/>
                  </a:lnTo>
                  <a:lnTo>
                    <a:pt x="851" y="213"/>
                  </a:lnTo>
                  <a:lnTo>
                    <a:pt x="860" y="255"/>
                  </a:lnTo>
                  <a:lnTo>
                    <a:pt x="864" y="300"/>
                  </a:lnTo>
                  <a:lnTo>
                    <a:pt x="860" y="345"/>
                  </a:lnTo>
                  <a:lnTo>
                    <a:pt x="851" y="387"/>
                  </a:lnTo>
                  <a:lnTo>
                    <a:pt x="836" y="427"/>
                  </a:lnTo>
                  <a:lnTo>
                    <a:pt x="816" y="463"/>
                  </a:lnTo>
                  <a:lnTo>
                    <a:pt x="790" y="497"/>
                  </a:lnTo>
                  <a:lnTo>
                    <a:pt x="760" y="526"/>
                  </a:lnTo>
                  <a:lnTo>
                    <a:pt x="727" y="551"/>
                  </a:lnTo>
                  <a:lnTo>
                    <a:pt x="690" y="572"/>
                  </a:lnTo>
                  <a:lnTo>
                    <a:pt x="650" y="588"/>
                  </a:lnTo>
                  <a:lnTo>
                    <a:pt x="608" y="597"/>
                  </a:lnTo>
                  <a:lnTo>
                    <a:pt x="564" y="600"/>
                  </a:lnTo>
                  <a:lnTo>
                    <a:pt x="520" y="597"/>
                  </a:lnTo>
                  <a:lnTo>
                    <a:pt x="477" y="588"/>
                  </a:lnTo>
                  <a:lnTo>
                    <a:pt x="437" y="572"/>
                  </a:lnTo>
                  <a:lnTo>
                    <a:pt x="400" y="551"/>
                  </a:lnTo>
                  <a:lnTo>
                    <a:pt x="366" y="526"/>
                  </a:lnTo>
                  <a:lnTo>
                    <a:pt x="337" y="497"/>
                  </a:lnTo>
                  <a:lnTo>
                    <a:pt x="312" y="463"/>
                  </a:lnTo>
                  <a:lnTo>
                    <a:pt x="291" y="427"/>
                  </a:lnTo>
                  <a:lnTo>
                    <a:pt x="277" y="387"/>
                  </a:lnTo>
                  <a:lnTo>
                    <a:pt x="267" y="345"/>
                  </a:lnTo>
                  <a:lnTo>
                    <a:pt x="263" y="300"/>
                  </a:lnTo>
                  <a:lnTo>
                    <a:pt x="267" y="255"/>
                  </a:lnTo>
                  <a:lnTo>
                    <a:pt x="277" y="213"/>
                  </a:lnTo>
                  <a:lnTo>
                    <a:pt x="291" y="173"/>
                  </a:lnTo>
                  <a:lnTo>
                    <a:pt x="312" y="137"/>
                  </a:lnTo>
                  <a:lnTo>
                    <a:pt x="337" y="103"/>
                  </a:lnTo>
                  <a:lnTo>
                    <a:pt x="366" y="74"/>
                  </a:lnTo>
                  <a:lnTo>
                    <a:pt x="400" y="48"/>
                  </a:lnTo>
                  <a:lnTo>
                    <a:pt x="437" y="28"/>
                  </a:lnTo>
                  <a:lnTo>
                    <a:pt x="477" y="12"/>
                  </a:lnTo>
                  <a:lnTo>
                    <a:pt x="520" y="2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2162352" y="1571768"/>
              <a:ext cx="237350" cy="274324"/>
            </a:xfrm>
            <a:custGeom>
              <a:avLst/>
              <a:gdLst>
                <a:gd name="T0" fmla="*/ 201 w 998"/>
                <a:gd name="T1" fmla="*/ 870 h 1148"/>
                <a:gd name="T2" fmla="*/ 201 w 998"/>
                <a:gd name="T3" fmla="*/ 990 h 1148"/>
                <a:gd name="T4" fmla="*/ 797 w 998"/>
                <a:gd name="T5" fmla="*/ 990 h 1148"/>
                <a:gd name="T6" fmla="*/ 797 w 998"/>
                <a:gd name="T7" fmla="*/ 870 h 1148"/>
                <a:gd name="T8" fmla="*/ 201 w 998"/>
                <a:gd name="T9" fmla="*/ 870 h 1148"/>
                <a:gd name="T10" fmla="*/ 201 w 998"/>
                <a:gd name="T11" fmla="*/ 627 h 1148"/>
                <a:gd name="T12" fmla="*/ 201 w 998"/>
                <a:gd name="T13" fmla="*/ 746 h 1148"/>
                <a:gd name="T14" fmla="*/ 797 w 998"/>
                <a:gd name="T15" fmla="*/ 746 h 1148"/>
                <a:gd name="T16" fmla="*/ 797 w 998"/>
                <a:gd name="T17" fmla="*/ 627 h 1148"/>
                <a:gd name="T18" fmla="*/ 201 w 998"/>
                <a:gd name="T19" fmla="*/ 627 h 1148"/>
                <a:gd name="T20" fmla="*/ 201 w 998"/>
                <a:gd name="T21" fmla="*/ 384 h 1148"/>
                <a:gd name="T22" fmla="*/ 201 w 998"/>
                <a:gd name="T23" fmla="*/ 503 h 1148"/>
                <a:gd name="T24" fmla="*/ 797 w 998"/>
                <a:gd name="T25" fmla="*/ 503 h 1148"/>
                <a:gd name="T26" fmla="*/ 797 w 998"/>
                <a:gd name="T27" fmla="*/ 384 h 1148"/>
                <a:gd name="T28" fmla="*/ 201 w 998"/>
                <a:gd name="T29" fmla="*/ 384 h 1148"/>
                <a:gd name="T30" fmla="*/ 0 w 998"/>
                <a:gd name="T31" fmla="*/ 0 h 1148"/>
                <a:gd name="T32" fmla="*/ 71 w 998"/>
                <a:gd name="T33" fmla="*/ 0 h 1148"/>
                <a:gd name="T34" fmla="*/ 69 w 998"/>
                <a:gd name="T35" fmla="*/ 16 h 1148"/>
                <a:gd name="T36" fmla="*/ 69 w 998"/>
                <a:gd name="T37" fmla="*/ 33 h 1148"/>
                <a:gd name="T38" fmla="*/ 73 w 998"/>
                <a:gd name="T39" fmla="*/ 71 h 1148"/>
                <a:gd name="T40" fmla="*/ 84 w 998"/>
                <a:gd name="T41" fmla="*/ 104 h 1148"/>
                <a:gd name="T42" fmla="*/ 101 w 998"/>
                <a:gd name="T43" fmla="*/ 136 h 1148"/>
                <a:gd name="T44" fmla="*/ 122 w 998"/>
                <a:gd name="T45" fmla="*/ 164 h 1148"/>
                <a:gd name="T46" fmla="*/ 150 w 998"/>
                <a:gd name="T47" fmla="*/ 185 h 1148"/>
                <a:gd name="T48" fmla="*/ 180 w 998"/>
                <a:gd name="T49" fmla="*/ 202 h 1148"/>
                <a:gd name="T50" fmla="*/ 215 w 998"/>
                <a:gd name="T51" fmla="*/ 213 h 1148"/>
                <a:gd name="T52" fmla="*/ 252 w 998"/>
                <a:gd name="T53" fmla="*/ 217 h 1148"/>
                <a:gd name="T54" fmla="*/ 746 w 998"/>
                <a:gd name="T55" fmla="*/ 217 h 1148"/>
                <a:gd name="T56" fmla="*/ 782 w 998"/>
                <a:gd name="T57" fmla="*/ 213 h 1148"/>
                <a:gd name="T58" fmla="*/ 816 w 998"/>
                <a:gd name="T59" fmla="*/ 202 h 1148"/>
                <a:gd name="T60" fmla="*/ 848 w 998"/>
                <a:gd name="T61" fmla="*/ 185 h 1148"/>
                <a:gd name="T62" fmla="*/ 876 w 998"/>
                <a:gd name="T63" fmla="*/ 164 h 1148"/>
                <a:gd name="T64" fmla="*/ 897 w 998"/>
                <a:gd name="T65" fmla="*/ 136 h 1148"/>
                <a:gd name="T66" fmla="*/ 914 w 998"/>
                <a:gd name="T67" fmla="*/ 104 h 1148"/>
                <a:gd name="T68" fmla="*/ 925 w 998"/>
                <a:gd name="T69" fmla="*/ 71 h 1148"/>
                <a:gd name="T70" fmla="*/ 929 w 998"/>
                <a:gd name="T71" fmla="*/ 33 h 1148"/>
                <a:gd name="T72" fmla="*/ 928 w 998"/>
                <a:gd name="T73" fmla="*/ 16 h 1148"/>
                <a:gd name="T74" fmla="*/ 925 w 998"/>
                <a:gd name="T75" fmla="*/ 0 h 1148"/>
                <a:gd name="T76" fmla="*/ 998 w 998"/>
                <a:gd name="T77" fmla="*/ 0 h 1148"/>
                <a:gd name="T78" fmla="*/ 998 w 998"/>
                <a:gd name="T79" fmla="*/ 1148 h 1148"/>
                <a:gd name="T80" fmla="*/ 0 w 998"/>
                <a:gd name="T81" fmla="*/ 1148 h 1148"/>
                <a:gd name="T82" fmla="*/ 0 w 998"/>
                <a:gd name="T83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8" h="1148">
                  <a:moveTo>
                    <a:pt x="201" y="870"/>
                  </a:moveTo>
                  <a:lnTo>
                    <a:pt x="201" y="990"/>
                  </a:lnTo>
                  <a:lnTo>
                    <a:pt x="797" y="990"/>
                  </a:lnTo>
                  <a:lnTo>
                    <a:pt x="797" y="870"/>
                  </a:lnTo>
                  <a:lnTo>
                    <a:pt x="201" y="870"/>
                  </a:lnTo>
                  <a:close/>
                  <a:moveTo>
                    <a:pt x="201" y="627"/>
                  </a:moveTo>
                  <a:lnTo>
                    <a:pt x="201" y="746"/>
                  </a:lnTo>
                  <a:lnTo>
                    <a:pt x="797" y="746"/>
                  </a:lnTo>
                  <a:lnTo>
                    <a:pt x="797" y="627"/>
                  </a:lnTo>
                  <a:lnTo>
                    <a:pt x="201" y="627"/>
                  </a:lnTo>
                  <a:close/>
                  <a:moveTo>
                    <a:pt x="201" y="384"/>
                  </a:moveTo>
                  <a:lnTo>
                    <a:pt x="201" y="503"/>
                  </a:lnTo>
                  <a:lnTo>
                    <a:pt x="797" y="503"/>
                  </a:lnTo>
                  <a:lnTo>
                    <a:pt x="797" y="384"/>
                  </a:lnTo>
                  <a:lnTo>
                    <a:pt x="201" y="384"/>
                  </a:lnTo>
                  <a:close/>
                  <a:moveTo>
                    <a:pt x="0" y="0"/>
                  </a:moveTo>
                  <a:lnTo>
                    <a:pt x="71" y="0"/>
                  </a:lnTo>
                  <a:lnTo>
                    <a:pt x="69" y="16"/>
                  </a:lnTo>
                  <a:lnTo>
                    <a:pt x="69" y="33"/>
                  </a:lnTo>
                  <a:lnTo>
                    <a:pt x="73" y="71"/>
                  </a:lnTo>
                  <a:lnTo>
                    <a:pt x="84" y="104"/>
                  </a:lnTo>
                  <a:lnTo>
                    <a:pt x="101" y="136"/>
                  </a:lnTo>
                  <a:lnTo>
                    <a:pt x="122" y="164"/>
                  </a:lnTo>
                  <a:lnTo>
                    <a:pt x="150" y="185"/>
                  </a:lnTo>
                  <a:lnTo>
                    <a:pt x="180" y="202"/>
                  </a:lnTo>
                  <a:lnTo>
                    <a:pt x="215" y="213"/>
                  </a:lnTo>
                  <a:lnTo>
                    <a:pt x="252" y="217"/>
                  </a:lnTo>
                  <a:lnTo>
                    <a:pt x="746" y="217"/>
                  </a:lnTo>
                  <a:lnTo>
                    <a:pt x="782" y="213"/>
                  </a:lnTo>
                  <a:lnTo>
                    <a:pt x="816" y="202"/>
                  </a:lnTo>
                  <a:lnTo>
                    <a:pt x="848" y="185"/>
                  </a:lnTo>
                  <a:lnTo>
                    <a:pt x="876" y="164"/>
                  </a:lnTo>
                  <a:lnTo>
                    <a:pt x="897" y="136"/>
                  </a:lnTo>
                  <a:lnTo>
                    <a:pt x="914" y="104"/>
                  </a:lnTo>
                  <a:lnTo>
                    <a:pt x="925" y="71"/>
                  </a:lnTo>
                  <a:lnTo>
                    <a:pt x="929" y="33"/>
                  </a:lnTo>
                  <a:lnTo>
                    <a:pt x="928" y="16"/>
                  </a:lnTo>
                  <a:lnTo>
                    <a:pt x="925" y="0"/>
                  </a:lnTo>
                  <a:lnTo>
                    <a:pt x="998" y="0"/>
                  </a:lnTo>
                  <a:lnTo>
                    <a:pt x="998" y="1148"/>
                  </a:lnTo>
                  <a:lnTo>
                    <a:pt x="0" y="1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83"/>
          <p:cNvGrpSpPr>
            <a:grpSpLocks noChangeAspect="1"/>
          </p:cNvGrpSpPr>
          <p:nvPr/>
        </p:nvGrpSpPr>
        <p:grpSpPr>
          <a:xfrm>
            <a:off x="686248" y="4606399"/>
            <a:ext cx="618010" cy="733887"/>
            <a:chOff x="6781070" y="2119893"/>
            <a:chExt cx="711200" cy="844550"/>
          </a:xfrm>
        </p:grpSpPr>
        <p:sp useBgFill="1">
          <p:nvSpPr>
            <p:cNvPr id="85" name="Freeform 84"/>
            <p:cNvSpPr>
              <a:spLocks/>
            </p:cNvSpPr>
            <p:nvPr/>
          </p:nvSpPr>
          <p:spPr bwMode="auto">
            <a:xfrm>
              <a:off x="6781070" y="2119893"/>
              <a:ext cx="711200" cy="844550"/>
            </a:xfrm>
            <a:custGeom>
              <a:avLst/>
              <a:gdLst>
                <a:gd name="T0" fmla="*/ 1252 w 2240"/>
                <a:gd name="T1" fmla="*/ 28 h 2656"/>
                <a:gd name="T2" fmla="*/ 1375 w 2240"/>
                <a:gd name="T3" fmla="*/ 137 h 2656"/>
                <a:gd name="T4" fmla="*/ 1423 w 2240"/>
                <a:gd name="T5" fmla="*/ 299 h 2656"/>
                <a:gd name="T6" fmla="*/ 1431 w 2240"/>
                <a:gd name="T7" fmla="*/ 445 h 2656"/>
                <a:gd name="T8" fmla="*/ 1542 w 2240"/>
                <a:gd name="T9" fmla="*/ 554 h 2656"/>
                <a:gd name="T10" fmla="*/ 1593 w 2240"/>
                <a:gd name="T11" fmla="*/ 604 h 2656"/>
                <a:gd name="T12" fmla="*/ 1746 w 2240"/>
                <a:gd name="T13" fmla="*/ 531 h 2656"/>
                <a:gd name="T14" fmla="*/ 1916 w 2240"/>
                <a:gd name="T15" fmla="*/ 555 h 2656"/>
                <a:gd name="T16" fmla="*/ 2040 w 2240"/>
                <a:gd name="T17" fmla="*/ 663 h 2656"/>
                <a:gd name="T18" fmla="*/ 2088 w 2240"/>
                <a:gd name="T19" fmla="*/ 826 h 2656"/>
                <a:gd name="T20" fmla="*/ 2096 w 2240"/>
                <a:gd name="T21" fmla="*/ 971 h 2656"/>
                <a:gd name="T22" fmla="*/ 2207 w 2240"/>
                <a:gd name="T23" fmla="*/ 1081 h 2656"/>
                <a:gd name="T24" fmla="*/ 2236 w 2240"/>
                <a:gd name="T25" fmla="*/ 1292 h 2656"/>
                <a:gd name="T26" fmla="*/ 2237 w 2240"/>
                <a:gd name="T27" fmla="*/ 1521 h 2656"/>
                <a:gd name="T28" fmla="*/ 2218 w 2240"/>
                <a:gd name="T29" fmla="*/ 1745 h 2656"/>
                <a:gd name="T30" fmla="*/ 2144 w 2240"/>
                <a:gd name="T31" fmla="*/ 1843 h 2656"/>
                <a:gd name="T32" fmla="*/ 2101 w 2240"/>
                <a:gd name="T33" fmla="*/ 2583 h 2656"/>
                <a:gd name="T34" fmla="*/ 1997 w 2240"/>
                <a:gd name="T35" fmla="*/ 2652 h 2656"/>
                <a:gd name="T36" fmla="*/ 1813 w 2240"/>
                <a:gd name="T37" fmla="*/ 2646 h 2656"/>
                <a:gd name="T38" fmla="*/ 1708 w 2240"/>
                <a:gd name="T39" fmla="*/ 2656 h 2656"/>
                <a:gd name="T40" fmla="*/ 1519 w 2240"/>
                <a:gd name="T41" fmla="*/ 2627 h 2656"/>
                <a:gd name="T42" fmla="*/ 1450 w 2240"/>
                <a:gd name="T43" fmla="*/ 2524 h 2656"/>
                <a:gd name="T44" fmla="*/ 1392 w 2240"/>
                <a:gd name="T45" fmla="*/ 2099 h 2656"/>
                <a:gd name="T46" fmla="*/ 1202 w 2240"/>
                <a:gd name="T47" fmla="*/ 2128 h 2656"/>
                <a:gd name="T48" fmla="*/ 1098 w 2240"/>
                <a:gd name="T49" fmla="*/ 2119 h 2656"/>
                <a:gd name="T50" fmla="*/ 914 w 2240"/>
                <a:gd name="T51" fmla="*/ 2126 h 2656"/>
                <a:gd name="T52" fmla="*/ 814 w 2240"/>
                <a:gd name="T53" fmla="*/ 2061 h 2656"/>
                <a:gd name="T54" fmla="*/ 780 w 2240"/>
                <a:gd name="T55" fmla="*/ 2317 h 2656"/>
                <a:gd name="T56" fmla="*/ 693 w 2240"/>
                <a:gd name="T57" fmla="*/ 2403 h 2656"/>
                <a:gd name="T58" fmla="*/ 503 w 2240"/>
                <a:gd name="T59" fmla="*/ 2414 h 2656"/>
                <a:gd name="T60" fmla="*/ 401 w 2240"/>
                <a:gd name="T61" fmla="*/ 2414 h 2656"/>
                <a:gd name="T62" fmla="*/ 212 w 2240"/>
                <a:gd name="T63" fmla="*/ 2403 h 2656"/>
                <a:gd name="T64" fmla="*/ 125 w 2240"/>
                <a:gd name="T65" fmla="*/ 2316 h 2656"/>
                <a:gd name="T66" fmla="*/ 71 w 2240"/>
                <a:gd name="T67" fmla="*/ 1584 h 2656"/>
                <a:gd name="T68" fmla="*/ 16 w 2240"/>
                <a:gd name="T69" fmla="*/ 1474 h 2656"/>
                <a:gd name="T70" fmla="*/ 0 w 2240"/>
                <a:gd name="T71" fmla="*/ 1225 h 2656"/>
                <a:gd name="T72" fmla="*/ 8 w 2240"/>
                <a:gd name="T73" fmla="*/ 989 h 2656"/>
                <a:gd name="T74" fmla="*/ 46 w 2240"/>
                <a:gd name="T75" fmla="*/ 819 h 2656"/>
                <a:gd name="T76" fmla="*/ 154 w 2240"/>
                <a:gd name="T77" fmla="*/ 728 h 2656"/>
                <a:gd name="T78" fmla="*/ 158 w 2240"/>
                <a:gd name="T79" fmla="*/ 587 h 2656"/>
                <a:gd name="T80" fmla="*/ 205 w 2240"/>
                <a:gd name="T81" fmla="*/ 424 h 2656"/>
                <a:gd name="T82" fmla="*/ 329 w 2240"/>
                <a:gd name="T83" fmla="*/ 316 h 2656"/>
                <a:gd name="T84" fmla="*/ 500 w 2240"/>
                <a:gd name="T85" fmla="*/ 292 h 2656"/>
                <a:gd name="T86" fmla="*/ 651 w 2240"/>
                <a:gd name="T87" fmla="*/ 362 h 2656"/>
                <a:gd name="T88" fmla="*/ 740 w 2240"/>
                <a:gd name="T89" fmla="*/ 500 h 2656"/>
                <a:gd name="T90" fmla="*/ 858 w 2240"/>
                <a:gd name="T91" fmla="*/ 430 h 2656"/>
                <a:gd name="T92" fmla="*/ 831 w 2240"/>
                <a:gd name="T93" fmla="*/ 256 h 2656"/>
                <a:gd name="T94" fmla="*/ 901 w 2240"/>
                <a:gd name="T95" fmla="*/ 103 h 2656"/>
                <a:gd name="T96" fmla="*/ 1040 w 2240"/>
                <a:gd name="T97" fmla="*/ 14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0" h="2656">
                  <a:moveTo>
                    <a:pt x="1126" y="0"/>
                  </a:moveTo>
                  <a:lnTo>
                    <a:pt x="1170" y="4"/>
                  </a:lnTo>
                  <a:lnTo>
                    <a:pt x="1212" y="14"/>
                  </a:lnTo>
                  <a:lnTo>
                    <a:pt x="1252" y="28"/>
                  </a:lnTo>
                  <a:lnTo>
                    <a:pt x="1288" y="49"/>
                  </a:lnTo>
                  <a:lnTo>
                    <a:pt x="1321" y="74"/>
                  </a:lnTo>
                  <a:lnTo>
                    <a:pt x="1351" y="103"/>
                  </a:lnTo>
                  <a:lnTo>
                    <a:pt x="1375" y="137"/>
                  </a:lnTo>
                  <a:lnTo>
                    <a:pt x="1396" y="173"/>
                  </a:lnTo>
                  <a:lnTo>
                    <a:pt x="1411" y="213"/>
                  </a:lnTo>
                  <a:lnTo>
                    <a:pt x="1421" y="256"/>
                  </a:lnTo>
                  <a:lnTo>
                    <a:pt x="1423" y="299"/>
                  </a:lnTo>
                  <a:lnTo>
                    <a:pt x="1420" y="345"/>
                  </a:lnTo>
                  <a:lnTo>
                    <a:pt x="1410" y="390"/>
                  </a:lnTo>
                  <a:lnTo>
                    <a:pt x="1393" y="431"/>
                  </a:lnTo>
                  <a:lnTo>
                    <a:pt x="1431" y="445"/>
                  </a:lnTo>
                  <a:lnTo>
                    <a:pt x="1465" y="465"/>
                  </a:lnTo>
                  <a:lnTo>
                    <a:pt x="1495" y="490"/>
                  </a:lnTo>
                  <a:lnTo>
                    <a:pt x="1521" y="520"/>
                  </a:lnTo>
                  <a:lnTo>
                    <a:pt x="1542" y="554"/>
                  </a:lnTo>
                  <a:lnTo>
                    <a:pt x="1555" y="592"/>
                  </a:lnTo>
                  <a:lnTo>
                    <a:pt x="1563" y="632"/>
                  </a:lnTo>
                  <a:lnTo>
                    <a:pt x="1563" y="634"/>
                  </a:lnTo>
                  <a:lnTo>
                    <a:pt x="1593" y="604"/>
                  </a:lnTo>
                  <a:lnTo>
                    <a:pt x="1625" y="577"/>
                  </a:lnTo>
                  <a:lnTo>
                    <a:pt x="1663" y="557"/>
                  </a:lnTo>
                  <a:lnTo>
                    <a:pt x="1703" y="541"/>
                  </a:lnTo>
                  <a:lnTo>
                    <a:pt x="1746" y="531"/>
                  </a:lnTo>
                  <a:lnTo>
                    <a:pt x="1791" y="528"/>
                  </a:lnTo>
                  <a:lnTo>
                    <a:pt x="1835" y="531"/>
                  </a:lnTo>
                  <a:lnTo>
                    <a:pt x="1877" y="540"/>
                  </a:lnTo>
                  <a:lnTo>
                    <a:pt x="1916" y="555"/>
                  </a:lnTo>
                  <a:lnTo>
                    <a:pt x="1953" y="576"/>
                  </a:lnTo>
                  <a:lnTo>
                    <a:pt x="1986" y="600"/>
                  </a:lnTo>
                  <a:lnTo>
                    <a:pt x="2016" y="630"/>
                  </a:lnTo>
                  <a:lnTo>
                    <a:pt x="2040" y="663"/>
                  </a:lnTo>
                  <a:lnTo>
                    <a:pt x="2061" y="700"/>
                  </a:lnTo>
                  <a:lnTo>
                    <a:pt x="2076" y="739"/>
                  </a:lnTo>
                  <a:lnTo>
                    <a:pt x="2085" y="781"/>
                  </a:lnTo>
                  <a:lnTo>
                    <a:pt x="2088" y="826"/>
                  </a:lnTo>
                  <a:lnTo>
                    <a:pt x="2085" y="872"/>
                  </a:lnTo>
                  <a:lnTo>
                    <a:pt x="2074" y="917"/>
                  </a:lnTo>
                  <a:lnTo>
                    <a:pt x="2057" y="958"/>
                  </a:lnTo>
                  <a:lnTo>
                    <a:pt x="2096" y="971"/>
                  </a:lnTo>
                  <a:lnTo>
                    <a:pt x="2130" y="992"/>
                  </a:lnTo>
                  <a:lnTo>
                    <a:pt x="2160" y="1017"/>
                  </a:lnTo>
                  <a:lnTo>
                    <a:pt x="2186" y="1047"/>
                  </a:lnTo>
                  <a:lnTo>
                    <a:pt x="2207" y="1081"/>
                  </a:lnTo>
                  <a:lnTo>
                    <a:pt x="2220" y="1119"/>
                  </a:lnTo>
                  <a:lnTo>
                    <a:pt x="2228" y="1159"/>
                  </a:lnTo>
                  <a:lnTo>
                    <a:pt x="2232" y="1229"/>
                  </a:lnTo>
                  <a:lnTo>
                    <a:pt x="2236" y="1292"/>
                  </a:lnTo>
                  <a:lnTo>
                    <a:pt x="2238" y="1351"/>
                  </a:lnTo>
                  <a:lnTo>
                    <a:pt x="2240" y="1408"/>
                  </a:lnTo>
                  <a:lnTo>
                    <a:pt x="2240" y="1465"/>
                  </a:lnTo>
                  <a:lnTo>
                    <a:pt x="2237" y="1521"/>
                  </a:lnTo>
                  <a:lnTo>
                    <a:pt x="2235" y="1581"/>
                  </a:lnTo>
                  <a:lnTo>
                    <a:pt x="2230" y="1645"/>
                  </a:lnTo>
                  <a:lnTo>
                    <a:pt x="2224" y="1714"/>
                  </a:lnTo>
                  <a:lnTo>
                    <a:pt x="2218" y="1745"/>
                  </a:lnTo>
                  <a:lnTo>
                    <a:pt x="2206" y="1775"/>
                  </a:lnTo>
                  <a:lnTo>
                    <a:pt x="2190" y="1801"/>
                  </a:lnTo>
                  <a:lnTo>
                    <a:pt x="2169" y="1825"/>
                  </a:lnTo>
                  <a:lnTo>
                    <a:pt x="2144" y="1843"/>
                  </a:lnTo>
                  <a:lnTo>
                    <a:pt x="2128" y="2494"/>
                  </a:lnTo>
                  <a:lnTo>
                    <a:pt x="2125" y="2526"/>
                  </a:lnTo>
                  <a:lnTo>
                    <a:pt x="2115" y="2556"/>
                  </a:lnTo>
                  <a:lnTo>
                    <a:pt x="2101" y="2583"/>
                  </a:lnTo>
                  <a:lnTo>
                    <a:pt x="2080" y="2607"/>
                  </a:lnTo>
                  <a:lnTo>
                    <a:pt x="2056" y="2628"/>
                  </a:lnTo>
                  <a:lnTo>
                    <a:pt x="2028" y="2642"/>
                  </a:lnTo>
                  <a:lnTo>
                    <a:pt x="1997" y="2652"/>
                  </a:lnTo>
                  <a:lnTo>
                    <a:pt x="1964" y="2656"/>
                  </a:lnTo>
                  <a:lnTo>
                    <a:pt x="1867" y="2656"/>
                  </a:lnTo>
                  <a:lnTo>
                    <a:pt x="1839" y="2653"/>
                  </a:lnTo>
                  <a:lnTo>
                    <a:pt x="1813" y="2646"/>
                  </a:lnTo>
                  <a:lnTo>
                    <a:pt x="1787" y="2635"/>
                  </a:lnTo>
                  <a:lnTo>
                    <a:pt x="1763" y="2646"/>
                  </a:lnTo>
                  <a:lnTo>
                    <a:pt x="1737" y="2653"/>
                  </a:lnTo>
                  <a:lnTo>
                    <a:pt x="1708" y="2656"/>
                  </a:lnTo>
                  <a:lnTo>
                    <a:pt x="1611" y="2656"/>
                  </a:lnTo>
                  <a:lnTo>
                    <a:pt x="1578" y="2652"/>
                  </a:lnTo>
                  <a:lnTo>
                    <a:pt x="1547" y="2642"/>
                  </a:lnTo>
                  <a:lnTo>
                    <a:pt x="1519" y="2627"/>
                  </a:lnTo>
                  <a:lnTo>
                    <a:pt x="1495" y="2607"/>
                  </a:lnTo>
                  <a:lnTo>
                    <a:pt x="1475" y="2583"/>
                  </a:lnTo>
                  <a:lnTo>
                    <a:pt x="1460" y="2555"/>
                  </a:lnTo>
                  <a:lnTo>
                    <a:pt x="1450" y="2524"/>
                  </a:lnTo>
                  <a:lnTo>
                    <a:pt x="1446" y="2491"/>
                  </a:lnTo>
                  <a:lnTo>
                    <a:pt x="1436" y="2055"/>
                  </a:lnTo>
                  <a:lnTo>
                    <a:pt x="1416" y="2080"/>
                  </a:lnTo>
                  <a:lnTo>
                    <a:pt x="1392" y="2099"/>
                  </a:lnTo>
                  <a:lnTo>
                    <a:pt x="1363" y="2115"/>
                  </a:lnTo>
                  <a:lnTo>
                    <a:pt x="1333" y="2125"/>
                  </a:lnTo>
                  <a:lnTo>
                    <a:pt x="1299" y="2128"/>
                  </a:lnTo>
                  <a:lnTo>
                    <a:pt x="1202" y="2128"/>
                  </a:lnTo>
                  <a:lnTo>
                    <a:pt x="1174" y="2126"/>
                  </a:lnTo>
                  <a:lnTo>
                    <a:pt x="1148" y="2119"/>
                  </a:lnTo>
                  <a:lnTo>
                    <a:pt x="1122" y="2108"/>
                  </a:lnTo>
                  <a:lnTo>
                    <a:pt x="1098" y="2119"/>
                  </a:lnTo>
                  <a:lnTo>
                    <a:pt x="1072" y="2126"/>
                  </a:lnTo>
                  <a:lnTo>
                    <a:pt x="1043" y="2128"/>
                  </a:lnTo>
                  <a:lnTo>
                    <a:pt x="946" y="2128"/>
                  </a:lnTo>
                  <a:lnTo>
                    <a:pt x="914" y="2126"/>
                  </a:lnTo>
                  <a:lnTo>
                    <a:pt x="885" y="2116"/>
                  </a:lnTo>
                  <a:lnTo>
                    <a:pt x="858" y="2102"/>
                  </a:lnTo>
                  <a:lnTo>
                    <a:pt x="835" y="2084"/>
                  </a:lnTo>
                  <a:lnTo>
                    <a:pt x="814" y="2061"/>
                  </a:lnTo>
                  <a:lnTo>
                    <a:pt x="798" y="2034"/>
                  </a:lnTo>
                  <a:lnTo>
                    <a:pt x="794" y="2254"/>
                  </a:lnTo>
                  <a:lnTo>
                    <a:pt x="790" y="2287"/>
                  </a:lnTo>
                  <a:lnTo>
                    <a:pt x="780" y="2317"/>
                  </a:lnTo>
                  <a:lnTo>
                    <a:pt x="765" y="2344"/>
                  </a:lnTo>
                  <a:lnTo>
                    <a:pt x="745" y="2368"/>
                  </a:lnTo>
                  <a:lnTo>
                    <a:pt x="721" y="2388"/>
                  </a:lnTo>
                  <a:lnTo>
                    <a:pt x="693" y="2403"/>
                  </a:lnTo>
                  <a:lnTo>
                    <a:pt x="662" y="2413"/>
                  </a:lnTo>
                  <a:lnTo>
                    <a:pt x="629" y="2416"/>
                  </a:lnTo>
                  <a:lnTo>
                    <a:pt x="532" y="2416"/>
                  </a:lnTo>
                  <a:lnTo>
                    <a:pt x="503" y="2414"/>
                  </a:lnTo>
                  <a:lnTo>
                    <a:pt x="477" y="2407"/>
                  </a:lnTo>
                  <a:lnTo>
                    <a:pt x="453" y="2396"/>
                  </a:lnTo>
                  <a:lnTo>
                    <a:pt x="427" y="2407"/>
                  </a:lnTo>
                  <a:lnTo>
                    <a:pt x="401" y="2414"/>
                  </a:lnTo>
                  <a:lnTo>
                    <a:pt x="373" y="2416"/>
                  </a:lnTo>
                  <a:lnTo>
                    <a:pt x="276" y="2416"/>
                  </a:lnTo>
                  <a:lnTo>
                    <a:pt x="243" y="2413"/>
                  </a:lnTo>
                  <a:lnTo>
                    <a:pt x="212" y="2403"/>
                  </a:lnTo>
                  <a:lnTo>
                    <a:pt x="184" y="2387"/>
                  </a:lnTo>
                  <a:lnTo>
                    <a:pt x="160" y="2368"/>
                  </a:lnTo>
                  <a:lnTo>
                    <a:pt x="139" y="2344"/>
                  </a:lnTo>
                  <a:lnTo>
                    <a:pt x="125" y="2316"/>
                  </a:lnTo>
                  <a:lnTo>
                    <a:pt x="115" y="2284"/>
                  </a:lnTo>
                  <a:lnTo>
                    <a:pt x="112" y="2252"/>
                  </a:lnTo>
                  <a:lnTo>
                    <a:pt x="96" y="1604"/>
                  </a:lnTo>
                  <a:lnTo>
                    <a:pt x="71" y="1584"/>
                  </a:lnTo>
                  <a:lnTo>
                    <a:pt x="50" y="1561"/>
                  </a:lnTo>
                  <a:lnTo>
                    <a:pt x="34" y="1535"/>
                  </a:lnTo>
                  <a:lnTo>
                    <a:pt x="22" y="1506"/>
                  </a:lnTo>
                  <a:lnTo>
                    <a:pt x="16" y="1474"/>
                  </a:lnTo>
                  <a:lnTo>
                    <a:pt x="10" y="1405"/>
                  </a:lnTo>
                  <a:lnTo>
                    <a:pt x="5" y="1341"/>
                  </a:lnTo>
                  <a:lnTo>
                    <a:pt x="3" y="1282"/>
                  </a:lnTo>
                  <a:lnTo>
                    <a:pt x="0" y="1225"/>
                  </a:lnTo>
                  <a:lnTo>
                    <a:pt x="0" y="1168"/>
                  </a:lnTo>
                  <a:lnTo>
                    <a:pt x="2" y="1112"/>
                  </a:lnTo>
                  <a:lnTo>
                    <a:pt x="4" y="1052"/>
                  </a:lnTo>
                  <a:lnTo>
                    <a:pt x="8" y="989"/>
                  </a:lnTo>
                  <a:lnTo>
                    <a:pt x="12" y="919"/>
                  </a:lnTo>
                  <a:lnTo>
                    <a:pt x="19" y="883"/>
                  </a:lnTo>
                  <a:lnTo>
                    <a:pt x="29" y="849"/>
                  </a:lnTo>
                  <a:lnTo>
                    <a:pt x="46" y="819"/>
                  </a:lnTo>
                  <a:lnTo>
                    <a:pt x="68" y="790"/>
                  </a:lnTo>
                  <a:lnTo>
                    <a:pt x="93" y="766"/>
                  </a:lnTo>
                  <a:lnTo>
                    <a:pt x="123" y="744"/>
                  </a:lnTo>
                  <a:lnTo>
                    <a:pt x="154" y="728"/>
                  </a:lnTo>
                  <a:lnTo>
                    <a:pt x="188" y="717"/>
                  </a:lnTo>
                  <a:lnTo>
                    <a:pt x="171" y="676"/>
                  </a:lnTo>
                  <a:lnTo>
                    <a:pt x="161" y="633"/>
                  </a:lnTo>
                  <a:lnTo>
                    <a:pt x="158" y="587"/>
                  </a:lnTo>
                  <a:lnTo>
                    <a:pt x="160" y="542"/>
                  </a:lnTo>
                  <a:lnTo>
                    <a:pt x="170" y="500"/>
                  </a:lnTo>
                  <a:lnTo>
                    <a:pt x="185" y="461"/>
                  </a:lnTo>
                  <a:lnTo>
                    <a:pt x="205" y="424"/>
                  </a:lnTo>
                  <a:lnTo>
                    <a:pt x="230" y="391"/>
                  </a:lnTo>
                  <a:lnTo>
                    <a:pt x="260" y="361"/>
                  </a:lnTo>
                  <a:lnTo>
                    <a:pt x="293" y="337"/>
                  </a:lnTo>
                  <a:lnTo>
                    <a:pt x="329" y="316"/>
                  </a:lnTo>
                  <a:lnTo>
                    <a:pt x="369" y="300"/>
                  </a:lnTo>
                  <a:lnTo>
                    <a:pt x="411" y="292"/>
                  </a:lnTo>
                  <a:lnTo>
                    <a:pt x="455" y="288"/>
                  </a:lnTo>
                  <a:lnTo>
                    <a:pt x="500" y="292"/>
                  </a:lnTo>
                  <a:lnTo>
                    <a:pt x="541" y="300"/>
                  </a:lnTo>
                  <a:lnTo>
                    <a:pt x="581" y="316"/>
                  </a:lnTo>
                  <a:lnTo>
                    <a:pt x="617" y="337"/>
                  </a:lnTo>
                  <a:lnTo>
                    <a:pt x="651" y="362"/>
                  </a:lnTo>
                  <a:lnTo>
                    <a:pt x="680" y="391"/>
                  </a:lnTo>
                  <a:lnTo>
                    <a:pt x="705" y="424"/>
                  </a:lnTo>
                  <a:lnTo>
                    <a:pt x="726" y="461"/>
                  </a:lnTo>
                  <a:lnTo>
                    <a:pt x="740" y="500"/>
                  </a:lnTo>
                  <a:lnTo>
                    <a:pt x="766" y="477"/>
                  </a:lnTo>
                  <a:lnTo>
                    <a:pt x="794" y="456"/>
                  </a:lnTo>
                  <a:lnTo>
                    <a:pt x="825" y="441"/>
                  </a:lnTo>
                  <a:lnTo>
                    <a:pt x="858" y="430"/>
                  </a:lnTo>
                  <a:lnTo>
                    <a:pt x="842" y="389"/>
                  </a:lnTo>
                  <a:lnTo>
                    <a:pt x="831" y="345"/>
                  </a:lnTo>
                  <a:lnTo>
                    <a:pt x="827" y="299"/>
                  </a:lnTo>
                  <a:lnTo>
                    <a:pt x="831" y="256"/>
                  </a:lnTo>
                  <a:lnTo>
                    <a:pt x="839" y="213"/>
                  </a:lnTo>
                  <a:lnTo>
                    <a:pt x="855" y="173"/>
                  </a:lnTo>
                  <a:lnTo>
                    <a:pt x="876" y="137"/>
                  </a:lnTo>
                  <a:lnTo>
                    <a:pt x="901" y="103"/>
                  </a:lnTo>
                  <a:lnTo>
                    <a:pt x="930" y="74"/>
                  </a:lnTo>
                  <a:lnTo>
                    <a:pt x="963" y="49"/>
                  </a:lnTo>
                  <a:lnTo>
                    <a:pt x="1000" y="28"/>
                  </a:lnTo>
                  <a:lnTo>
                    <a:pt x="1040" y="14"/>
                  </a:lnTo>
                  <a:lnTo>
                    <a:pt x="1081" y="4"/>
                  </a:lnTo>
                  <a:lnTo>
                    <a:pt x="1126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 noEditPoints="1"/>
            </p:cNvSpPr>
            <p:nvPr/>
          </p:nvSpPr>
          <p:spPr bwMode="auto">
            <a:xfrm>
              <a:off x="7033482" y="2157993"/>
              <a:ext cx="209550" cy="600075"/>
            </a:xfrm>
            <a:custGeom>
              <a:avLst/>
              <a:gdLst>
                <a:gd name="T0" fmla="*/ 356 w 660"/>
                <a:gd name="T1" fmla="*/ 414 h 1889"/>
                <a:gd name="T2" fmla="*/ 421 w 660"/>
                <a:gd name="T3" fmla="*/ 416 h 1889"/>
                <a:gd name="T4" fmla="*/ 502 w 660"/>
                <a:gd name="T5" fmla="*/ 421 h 1889"/>
                <a:gd name="T6" fmla="*/ 575 w 660"/>
                <a:gd name="T7" fmla="*/ 429 h 1889"/>
                <a:gd name="T8" fmla="*/ 616 w 660"/>
                <a:gd name="T9" fmla="*/ 456 h 1889"/>
                <a:gd name="T10" fmla="*/ 643 w 660"/>
                <a:gd name="T11" fmla="*/ 497 h 1889"/>
                <a:gd name="T12" fmla="*/ 653 w 660"/>
                <a:gd name="T13" fmla="*/ 588 h 1889"/>
                <a:gd name="T14" fmla="*/ 659 w 660"/>
                <a:gd name="T15" fmla="*/ 706 h 1889"/>
                <a:gd name="T16" fmla="*/ 660 w 660"/>
                <a:gd name="T17" fmla="*/ 814 h 1889"/>
                <a:gd name="T18" fmla="*/ 631 w 660"/>
                <a:gd name="T19" fmla="*/ 888 h 1889"/>
                <a:gd name="T20" fmla="*/ 586 w 660"/>
                <a:gd name="T21" fmla="*/ 941 h 1889"/>
                <a:gd name="T22" fmla="*/ 558 w 660"/>
                <a:gd name="T23" fmla="*/ 1004 h 1889"/>
                <a:gd name="T24" fmla="*/ 547 w 660"/>
                <a:gd name="T25" fmla="*/ 1106 h 1889"/>
                <a:gd name="T26" fmla="*/ 541 w 660"/>
                <a:gd name="T27" fmla="*/ 1227 h 1889"/>
                <a:gd name="T28" fmla="*/ 541 w 660"/>
                <a:gd name="T29" fmla="*/ 1337 h 1889"/>
                <a:gd name="T30" fmla="*/ 545 w 660"/>
                <a:gd name="T31" fmla="*/ 1451 h 1889"/>
                <a:gd name="T32" fmla="*/ 555 w 660"/>
                <a:gd name="T33" fmla="*/ 1579 h 1889"/>
                <a:gd name="T34" fmla="*/ 545 w 660"/>
                <a:gd name="T35" fmla="*/ 1862 h 1889"/>
                <a:gd name="T36" fmla="*/ 521 w 660"/>
                <a:gd name="T37" fmla="*/ 1885 h 1889"/>
                <a:gd name="T38" fmla="*/ 407 w 660"/>
                <a:gd name="T39" fmla="*/ 1889 h 1889"/>
                <a:gd name="T40" fmla="*/ 376 w 660"/>
                <a:gd name="T41" fmla="*/ 1875 h 1889"/>
                <a:gd name="T42" fmla="*/ 362 w 660"/>
                <a:gd name="T43" fmla="*/ 1844 h 1889"/>
                <a:gd name="T44" fmla="*/ 292 w 660"/>
                <a:gd name="T45" fmla="*/ 1231 h 1889"/>
                <a:gd name="T46" fmla="*/ 289 w 660"/>
                <a:gd name="T47" fmla="*/ 1862 h 1889"/>
                <a:gd name="T48" fmla="*/ 266 w 660"/>
                <a:gd name="T49" fmla="*/ 1885 h 1889"/>
                <a:gd name="T50" fmla="*/ 151 w 660"/>
                <a:gd name="T51" fmla="*/ 1889 h 1889"/>
                <a:gd name="T52" fmla="*/ 119 w 660"/>
                <a:gd name="T53" fmla="*/ 1875 h 1889"/>
                <a:gd name="T54" fmla="*/ 107 w 660"/>
                <a:gd name="T55" fmla="*/ 1844 h 1889"/>
                <a:gd name="T56" fmla="*/ 100 w 660"/>
                <a:gd name="T57" fmla="*/ 1277 h 1889"/>
                <a:gd name="T58" fmla="*/ 107 w 660"/>
                <a:gd name="T59" fmla="*/ 1156 h 1889"/>
                <a:gd name="T60" fmla="*/ 110 w 660"/>
                <a:gd name="T61" fmla="*/ 1045 h 1889"/>
                <a:gd name="T62" fmla="*/ 106 w 660"/>
                <a:gd name="T63" fmla="*/ 931 h 1889"/>
                <a:gd name="T64" fmla="*/ 98 w 660"/>
                <a:gd name="T65" fmla="*/ 799 h 1889"/>
                <a:gd name="T66" fmla="*/ 76 w 660"/>
                <a:gd name="T67" fmla="*/ 722 h 1889"/>
                <a:gd name="T68" fmla="*/ 30 w 660"/>
                <a:gd name="T69" fmla="*/ 658 h 1889"/>
                <a:gd name="T70" fmla="*/ 3 w 660"/>
                <a:gd name="T71" fmla="*/ 579 h 1889"/>
                <a:gd name="T72" fmla="*/ 12 w 660"/>
                <a:gd name="T73" fmla="*/ 497 h 1889"/>
                <a:gd name="T74" fmla="*/ 38 w 660"/>
                <a:gd name="T75" fmla="*/ 456 h 1889"/>
                <a:gd name="T76" fmla="*/ 81 w 660"/>
                <a:gd name="T77" fmla="*/ 429 h 1889"/>
                <a:gd name="T78" fmla="*/ 155 w 660"/>
                <a:gd name="T79" fmla="*/ 421 h 1889"/>
                <a:gd name="T80" fmla="*/ 234 w 660"/>
                <a:gd name="T81" fmla="*/ 416 h 1889"/>
                <a:gd name="T82" fmla="*/ 298 w 660"/>
                <a:gd name="T83" fmla="*/ 414 h 1889"/>
                <a:gd name="T84" fmla="*/ 331 w 660"/>
                <a:gd name="T85" fmla="*/ 0 h 1889"/>
                <a:gd name="T86" fmla="*/ 400 w 660"/>
                <a:gd name="T87" fmla="*/ 15 h 1889"/>
                <a:gd name="T88" fmla="*/ 457 w 660"/>
                <a:gd name="T89" fmla="*/ 53 h 1889"/>
                <a:gd name="T90" fmla="*/ 495 w 660"/>
                <a:gd name="T91" fmla="*/ 109 h 1889"/>
                <a:gd name="T92" fmla="*/ 509 w 660"/>
                <a:gd name="T93" fmla="*/ 179 h 1889"/>
                <a:gd name="T94" fmla="*/ 495 w 660"/>
                <a:gd name="T95" fmla="*/ 248 h 1889"/>
                <a:gd name="T96" fmla="*/ 457 w 660"/>
                <a:gd name="T97" fmla="*/ 305 h 1889"/>
                <a:gd name="T98" fmla="*/ 400 w 660"/>
                <a:gd name="T99" fmla="*/ 344 h 1889"/>
                <a:gd name="T100" fmla="*/ 331 w 660"/>
                <a:gd name="T101" fmla="*/ 358 h 1889"/>
                <a:gd name="T102" fmla="*/ 261 w 660"/>
                <a:gd name="T103" fmla="*/ 344 h 1889"/>
                <a:gd name="T104" fmla="*/ 204 w 660"/>
                <a:gd name="T105" fmla="*/ 305 h 1889"/>
                <a:gd name="T106" fmla="*/ 167 w 660"/>
                <a:gd name="T107" fmla="*/ 248 h 1889"/>
                <a:gd name="T108" fmla="*/ 152 w 660"/>
                <a:gd name="T109" fmla="*/ 179 h 1889"/>
                <a:gd name="T110" fmla="*/ 167 w 660"/>
                <a:gd name="T111" fmla="*/ 109 h 1889"/>
                <a:gd name="T112" fmla="*/ 204 w 660"/>
                <a:gd name="T113" fmla="*/ 53 h 1889"/>
                <a:gd name="T114" fmla="*/ 261 w 660"/>
                <a:gd name="T115" fmla="*/ 15 h 1889"/>
                <a:gd name="T116" fmla="*/ 331 w 660"/>
                <a:gd name="T117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0" h="1889">
                  <a:moveTo>
                    <a:pt x="327" y="414"/>
                  </a:moveTo>
                  <a:lnTo>
                    <a:pt x="356" y="414"/>
                  </a:lnTo>
                  <a:lnTo>
                    <a:pt x="388" y="415"/>
                  </a:lnTo>
                  <a:lnTo>
                    <a:pt x="421" y="416"/>
                  </a:lnTo>
                  <a:lnTo>
                    <a:pt x="458" y="418"/>
                  </a:lnTo>
                  <a:lnTo>
                    <a:pt x="502" y="421"/>
                  </a:lnTo>
                  <a:lnTo>
                    <a:pt x="551" y="425"/>
                  </a:lnTo>
                  <a:lnTo>
                    <a:pt x="575" y="429"/>
                  </a:lnTo>
                  <a:lnTo>
                    <a:pt x="597" y="440"/>
                  </a:lnTo>
                  <a:lnTo>
                    <a:pt x="616" y="456"/>
                  </a:lnTo>
                  <a:lnTo>
                    <a:pt x="632" y="475"/>
                  </a:lnTo>
                  <a:lnTo>
                    <a:pt x="643" y="497"/>
                  </a:lnTo>
                  <a:lnTo>
                    <a:pt x="648" y="521"/>
                  </a:lnTo>
                  <a:lnTo>
                    <a:pt x="653" y="588"/>
                  </a:lnTo>
                  <a:lnTo>
                    <a:pt x="656" y="649"/>
                  </a:lnTo>
                  <a:lnTo>
                    <a:pt x="659" y="706"/>
                  </a:lnTo>
                  <a:lnTo>
                    <a:pt x="660" y="761"/>
                  </a:lnTo>
                  <a:lnTo>
                    <a:pt x="660" y="814"/>
                  </a:lnTo>
                  <a:lnTo>
                    <a:pt x="658" y="867"/>
                  </a:lnTo>
                  <a:lnTo>
                    <a:pt x="631" y="888"/>
                  </a:lnTo>
                  <a:lnTo>
                    <a:pt x="606" y="913"/>
                  </a:lnTo>
                  <a:lnTo>
                    <a:pt x="586" y="941"/>
                  </a:lnTo>
                  <a:lnTo>
                    <a:pt x="569" y="971"/>
                  </a:lnTo>
                  <a:lnTo>
                    <a:pt x="558" y="1004"/>
                  </a:lnTo>
                  <a:lnTo>
                    <a:pt x="552" y="1039"/>
                  </a:lnTo>
                  <a:lnTo>
                    <a:pt x="547" y="1106"/>
                  </a:lnTo>
                  <a:lnTo>
                    <a:pt x="544" y="1169"/>
                  </a:lnTo>
                  <a:lnTo>
                    <a:pt x="541" y="1227"/>
                  </a:lnTo>
                  <a:lnTo>
                    <a:pt x="540" y="1283"/>
                  </a:lnTo>
                  <a:lnTo>
                    <a:pt x="541" y="1337"/>
                  </a:lnTo>
                  <a:lnTo>
                    <a:pt x="543" y="1393"/>
                  </a:lnTo>
                  <a:lnTo>
                    <a:pt x="545" y="1451"/>
                  </a:lnTo>
                  <a:lnTo>
                    <a:pt x="550" y="1511"/>
                  </a:lnTo>
                  <a:lnTo>
                    <a:pt x="555" y="1579"/>
                  </a:lnTo>
                  <a:lnTo>
                    <a:pt x="549" y="1844"/>
                  </a:lnTo>
                  <a:lnTo>
                    <a:pt x="545" y="1862"/>
                  </a:lnTo>
                  <a:lnTo>
                    <a:pt x="535" y="1875"/>
                  </a:lnTo>
                  <a:lnTo>
                    <a:pt x="521" y="1885"/>
                  </a:lnTo>
                  <a:lnTo>
                    <a:pt x="504" y="1889"/>
                  </a:lnTo>
                  <a:lnTo>
                    <a:pt x="407" y="1889"/>
                  </a:lnTo>
                  <a:lnTo>
                    <a:pt x="390" y="1885"/>
                  </a:lnTo>
                  <a:lnTo>
                    <a:pt x="376" y="1875"/>
                  </a:lnTo>
                  <a:lnTo>
                    <a:pt x="366" y="1862"/>
                  </a:lnTo>
                  <a:lnTo>
                    <a:pt x="362" y="1844"/>
                  </a:lnTo>
                  <a:lnTo>
                    <a:pt x="362" y="1231"/>
                  </a:lnTo>
                  <a:lnTo>
                    <a:pt x="292" y="1231"/>
                  </a:lnTo>
                  <a:lnTo>
                    <a:pt x="292" y="1844"/>
                  </a:lnTo>
                  <a:lnTo>
                    <a:pt x="289" y="1862"/>
                  </a:lnTo>
                  <a:lnTo>
                    <a:pt x="279" y="1875"/>
                  </a:lnTo>
                  <a:lnTo>
                    <a:pt x="266" y="1885"/>
                  </a:lnTo>
                  <a:lnTo>
                    <a:pt x="248" y="1889"/>
                  </a:lnTo>
                  <a:lnTo>
                    <a:pt x="151" y="1889"/>
                  </a:lnTo>
                  <a:lnTo>
                    <a:pt x="134" y="1885"/>
                  </a:lnTo>
                  <a:lnTo>
                    <a:pt x="119" y="1875"/>
                  </a:lnTo>
                  <a:lnTo>
                    <a:pt x="110" y="1862"/>
                  </a:lnTo>
                  <a:lnTo>
                    <a:pt x="107" y="1844"/>
                  </a:lnTo>
                  <a:lnTo>
                    <a:pt x="94" y="1345"/>
                  </a:lnTo>
                  <a:lnTo>
                    <a:pt x="100" y="1277"/>
                  </a:lnTo>
                  <a:lnTo>
                    <a:pt x="105" y="1214"/>
                  </a:lnTo>
                  <a:lnTo>
                    <a:pt x="107" y="1156"/>
                  </a:lnTo>
                  <a:lnTo>
                    <a:pt x="109" y="1100"/>
                  </a:lnTo>
                  <a:lnTo>
                    <a:pt x="110" y="1045"/>
                  </a:lnTo>
                  <a:lnTo>
                    <a:pt x="109" y="989"/>
                  </a:lnTo>
                  <a:lnTo>
                    <a:pt x="106" y="931"/>
                  </a:lnTo>
                  <a:lnTo>
                    <a:pt x="103" y="868"/>
                  </a:lnTo>
                  <a:lnTo>
                    <a:pt x="98" y="799"/>
                  </a:lnTo>
                  <a:lnTo>
                    <a:pt x="90" y="759"/>
                  </a:lnTo>
                  <a:lnTo>
                    <a:pt x="76" y="722"/>
                  </a:lnTo>
                  <a:lnTo>
                    <a:pt x="55" y="688"/>
                  </a:lnTo>
                  <a:lnTo>
                    <a:pt x="30" y="658"/>
                  </a:lnTo>
                  <a:lnTo>
                    <a:pt x="0" y="632"/>
                  </a:lnTo>
                  <a:lnTo>
                    <a:pt x="3" y="579"/>
                  </a:lnTo>
                  <a:lnTo>
                    <a:pt x="7" y="521"/>
                  </a:lnTo>
                  <a:lnTo>
                    <a:pt x="12" y="497"/>
                  </a:lnTo>
                  <a:lnTo>
                    <a:pt x="23" y="475"/>
                  </a:lnTo>
                  <a:lnTo>
                    <a:pt x="38" y="456"/>
                  </a:lnTo>
                  <a:lnTo>
                    <a:pt x="58" y="440"/>
                  </a:lnTo>
                  <a:lnTo>
                    <a:pt x="81" y="429"/>
                  </a:lnTo>
                  <a:lnTo>
                    <a:pt x="105" y="425"/>
                  </a:lnTo>
                  <a:lnTo>
                    <a:pt x="155" y="421"/>
                  </a:lnTo>
                  <a:lnTo>
                    <a:pt x="197" y="418"/>
                  </a:lnTo>
                  <a:lnTo>
                    <a:pt x="234" y="416"/>
                  </a:lnTo>
                  <a:lnTo>
                    <a:pt x="268" y="415"/>
                  </a:lnTo>
                  <a:lnTo>
                    <a:pt x="298" y="414"/>
                  </a:lnTo>
                  <a:lnTo>
                    <a:pt x="327" y="414"/>
                  </a:lnTo>
                  <a:close/>
                  <a:moveTo>
                    <a:pt x="331" y="0"/>
                  </a:moveTo>
                  <a:lnTo>
                    <a:pt x="366" y="4"/>
                  </a:lnTo>
                  <a:lnTo>
                    <a:pt x="400" y="15"/>
                  </a:lnTo>
                  <a:lnTo>
                    <a:pt x="430" y="32"/>
                  </a:lnTo>
                  <a:lnTo>
                    <a:pt x="457" y="53"/>
                  </a:lnTo>
                  <a:lnTo>
                    <a:pt x="479" y="79"/>
                  </a:lnTo>
                  <a:lnTo>
                    <a:pt x="495" y="109"/>
                  </a:lnTo>
                  <a:lnTo>
                    <a:pt x="505" y="143"/>
                  </a:lnTo>
                  <a:lnTo>
                    <a:pt x="509" y="179"/>
                  </a:lnTo>
                  <a:lnTo>
                    <a:pt x="505" y="215"/>
                  </a:lnTo>
                  <a:lnTo>
                    <a:pt x="495" y="248"/>
                  </a:lnTo>
                  <a:lnTo>
                    <a:pt x="479" y="278"/>
                  </a:lnTo>
                  <a:lnTo>
                    <a:pt x="457" y="305"/>
                  </a:lnTo>
                  <a:lnTo>
                    <a:pt x="430" y="327"/>
                  </a:lnTo>
                  <a:lnTo>
                    <a:pt x="400" y="344"/>
                  </a:lnTo>
                  <a:lnTo>
                    <a:pt x="366" y="354"/>
                  </a:lnTo>
                  <a:lnTo>
                    <a:pt x="331" y="358"/>
                  </a:lnTo>
                  <a:lnTo>
                    <a:pt x="295" y="354"/>
                  </a:lnTo>
                  <a:lnTo>
                    <a:pt x="261" y="344"/>
                  </a:lnTo>
                  <a:lnTo>
                    <a:pt x="231" y="327"/>
                  </a:lnTo>
                  <a:lnTo>
                    <a:pt x="204" y="305"/>
                  </a:lnTo>
                  <a:lnTo>
                    <a:pt x="182" y="278"/>
                  </a:lnTo>
                  <a:lnTo>
                    <a:pt x="167" y="248"/>
                  </a:lnTo>
                  <a:lnTo>
                    <a:pt x="156" y="215"/>
                  </a:lnTo>
                  <a:lnTo>
                    <a:pt x="152" y="179"/>
                  </a:lnTo>
                  <a:lnTo>
                    <a:pt x="156" y="143"/>
                  </a:lnTo>
                  <a:lnTo>
                    <a:pt x="167" y="109"/>
                  </a:lnTo>
                  <a:lnTo>
                    <a:pt x="182" y="79"/>
                  </a:lnTo>
                  <a:lnTo>
                    <a:pt x="204" y="53"/>
                  </a:lnTo>
                  <a:lnTo>
                    <a:pt x="231" y="32"/>
                  </a:lnTo>
                  <a:lnTo>
                    <a:pt x="261" y="15"/>
                  </a:lnTo>
                  <a:lnTo>
                    <a:pt x="295" y="4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6819170" y="2250068"/>
              <a:ext cx="635000" cy="676275"/>
            </a:xfrm>
            <a:custGeom>
              <a:avLst/>
              <a:gdLst>
                <a:gd name="T0" fmla="*/ 1761 w 2000"/>
                <a:gd name="T1" fmla="*/ 655 h 2128"/>
                <a:gd name="T2" fmla="*/ 1915 w 2000"/>
                <a:gd name="T3" fmla="*/ 669 h 2128"/>
                <a:gd name="T4" fmla="*/ 1983 w 2000"/>
                <a:gd name="T5" fmla="*/ 736 h 2128"/>
                <a:gd name="T6" fmla="*/ 1999 w 2000"/>
                <a:gd name="T7" fmla="*/ 947 h 2128"/>
                <a:gd name="T8" fmla="*/ 1995 w 2000"/>
                <a:gd name="T9" fmla="*/ 1165 h 2128"/>
                <a:gd name="T10" fmla="*/ 1968 w 2000"/>
                <a:gd name="T11" fmla="*/ 1327 h 2128"/>
                <a:gd name="T12" fmla="*/ 1921 w 2000"/>
                <a:gd name="T13" fmla="*/ 1346 h 2128"/>
                <a:gd name="T14" fmla="*/ 1907 w 2000"/>
                <a:gd name="T15" fmla="*/ 1349 h 2128"/>
                <a:gd name="T16" fmla="*/ 1861 w 2000"/>
                <a:gd name="T17" fmla="*/ 2124 h 2128"/>
                <a:gd name="T18" fmla="*/ 1716 w 2000"/>
                <a:gd name="T19" fmla="*/ 2115 h 2128"/>
                <a:gd name="T20" fmla="*/ 1632 w 2000"/>
                <a:gd name="T21" fmla="*/ 1469 h 2128"/>
                <a:gd name="T22" fmla="*/ 1606 w 2000"/>
                <a:gd name="T23" fmla="*/ 2124 h 2128"/>
                <a:gd name="T24" fmla="*/ 1459 w 2000"/>
                <a:gd name="T25" fmla="*/ 2115 h 2128"/>
                <a:gd name="T26" fmla="*/ 1420 w 2000"/>
                <a:gd name="T27" fmla="*/ 1348 h 2128"/>
                <a:gd name="T28" fmla="*/ 1409 w 2000"/>
                <a:gd name="T29" fmla="*/ 1344 h 2128"/>
                <a:gd name="T30" fmla="*/ 1355 w 2000"/>
                <a:gd name="T31" fmla="*/ 1313 h 2128"/>
                <a:gd name="T32" fmla="*/ 1337 w 2000"/>
                <a:gd name="T33" fmla="*/ 1109 h 2128"/>
                <a:gd name="T34" fmla="*/ 1339 w 2000"/>
                <a:gd name="T35" fmla="*/ 889 h 2128"/>
                <a:gd name="T36" fmla="*/ 1363 w 2000"/>
                <a:gd name="T37" fmla="*/ 713 h 2128"/>
                <a:gd name="T38" fmla="*/ 1445 w 2000"/>
                <a:gd name="T39" fmla="*/ 664 h 2128"/>
                <a:gd name="T40" fmla="*/ 1608 w 2000"/>
                <a:gd name="T41" fmla="*/ 653 h 2128"/>
                <a:gd name="T42" fmla="*/ 362 w 2000"/>
                <a:gd name="T43" fmla="*/ 413 h 2128"/>
                <a:gd name="T44" fmla="*/ 505 w 2000"/>
                <a:gd name="T45" fmla="*/ 421 h 2128"/>
                <a:gd name="T46" fmla="*/ 622 w 2000"/>
                <a:gd name="T47" fmla="*/ 455 h 2128"/>
                <a:gd name="T48" fmla="*/ 658 w 2000"/>
                <a:gd name="T49" fmla="*/ 589 h 2128"/>
                <a:gd name="T50" fmla="*/ 664 w 2000"/>
                <a:gd name="T51" fmla="*/ 815 h 2128"/>
                <a:gd name="T52" fmla="*/ 649 w 2000"/>
                <a:gd name="T53" fmla="*/ 1055 h 2128"/>
                <a:gd name="T54" fmla="*/ 600 w 2000"/>
                <a:gd name="T55" fmla="*/ 1104 h 2128"/>
                <a:gd name="T56" fmla="*/ 584 w 2000"/>
                <a:gd name="T57" fmla="*/ 1109 h 2128"/>
                <a:gd name="T58" fmla="*/ 550 w 2000"/>
                <a:gd name="T59" fmla="*/ 1861 h 2128"/>
                <a:gd name="T60" fmla="*/ 412 w 2000"/>
                <a:gd name="T61" fmla="*/ 1888 h 2128"/>
                <a:gd name="T62" fmla="*/ 368 w 2000"/>
                <a:gd name="T63" fmla="*/ 1844 h 2128"/>
                <a:gd name="T64" fmla="*/ 294 w 2000"/>
                <a:gd name="T65" fmla="*/ 1861 h 2128"/>
                <a:gd name="T66" fmla="*/ 156 w 2000"/>
                <a:gd name="T67" fmla="*/ 1888 h 2128"/>
                <a:gd name="T68" fmla="*/ 111 w 2000"/>
                <a:gd name="T69" fmla="*/ 1844 h 2128"/>
                <a:gd name="T70" fmla="*/ 80 w 2000"/>
                <a:gd name="T71" fmla="*/ 1107 h 2128"/>
                <a:gd name="T72" fmla="*/ 47 w 2000"/>
                <a:gd name="T73" fmla="*/ 1099 h 2128"/>
                <a:gd name="T74" fmla="*/ 10 w 2000"/>
                <a:gd name="T75" fmla="*/ 988 h 2128"/>
                <a:gd name="T76" fmla="*/ 0 w 2000"/>
                <a:gd name="T77" fmla="*/ 762 h 2128"/>
                <a:gd name="T78" fmla="*/ 12 w 2000"/>
                <a:gd name="T79" fmla="*/ 521 h 2128"/>
                <a:gd name="T80" fmla="*/ 63 w 2000"/>
                <a:gd name="T81" fmla="*/ 440 h 2128"/>
                <a:gd name="T82" fmla="*/ 202 w 2000"/>
                <a:gd name="T83" fmla="*/ 417 h 2128"/>
                <a:gd name="T84" fmla="*/ 333 w 2000"/>
                <a:gd name="T85" fmla="*/ 412 h 2128"/>
                <a:gd name="T86" fmla="*/ 1770 w 2000"/>
                <a:gd name="T87" fmla="*/ 270 h 2128"/>
                <a:gd name="T88" fmla="*/ 1845 w 2000"/>
                <a:gd name="T89" fmla="*/ 382 h 2128"/>
                <a:gd name="T90" fmla="*/ 1819 w 2000"/>
                <a:gd name="T91" fmla="*/ 517 h 2128"/>
                <a:gd name="T92" fmla="*/ 1706 w 2000"/>
                <a:gd name="T93" fmla="*/ 592 h 2128"/>
                <a:gd name="T94" fmla="*/ 1571 w 2000"/>
                <a:gd name="T95" fmla="*/ 566 h 2128"/>
                <a:gd name="T96" fmla="*/ 1496 w 2000"/>
                <a:gd name="T97" fmla="*/ 453 h 2128"/>
                <a:gd name="T98" fmla="*/ 1522 w 2000"/>
                <a:gd name="T99" fmla="*/ 318 h 2128"/>
                <a:gd name="T100" fmla="*/ 1635 w 2000"/>
                <a:gd name="T101" fmla="*/ 243 h 2128"/>
                <a:gd name="T102" fmla="*/ 405 w 2000"/>
                <a:gd name="T103" fmla="*/ 14 h 2128"/>
                <a:gd name="T104" fmla="*/ 499 w 2000"/>
                <a:gd name="T105" fmla="*/ 109 h 2128"/>
                <a:gd name="T106" fmla="*/ 499 w 2000"/>
                <a:gd name="T107" fmla="*/ 248 h 2128"/>
                <a:gd name="T108" fmla="*/ 405 w 2000"/>
                <a:gd name="T109" fmla="*/ 343 h 2128"/>
                <a:gd name="T110" fmla="*/ 266 w 2000"/>
                <a:gd name="T111" fmla="*/ 343 h 2128"/>
                <a:gd name="T112" fmla="*/ 171 w 2000"/>
                <a:gd name="T113" fmla="*/ 248 h 2128"/>
                <a:gd name="T114" fmla="*/ 171 w 2000"/>
                <a:gd name="T115" fmla="*/ 109 h 2128"/>
                <a:gd name="T116" fmla="*/ 266 w 2000"/>
                <a:gd name="T117" fmla="*/ 1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00" h="2128">
                  <a:moveTo>
                    <a:pt x="1667" y="652"/>
                  </a:moveTo>
                  <a:lnTo>
                    <a:pt x="1696" y="653"/>
                  </a:lnTo>
                  <a:lnTo>
                    <a:pt x="1728" y="653"/>
                  </a:lnTo>
                  <a:lnTo>
                    <a:pt x="1761" y="655"/>
                  </a:lnTo>
                  <a:lnTo>
                    <a:pt x="1798" y="656"/>
                  </a:lnTo>
                  <a:lnTo>
                    <a:pt x="1842" y="660"/>
                  </a:lnTo>
                  <a:lnTo>
                    <a:pt x="1891" y="664"/>
                  </a:lnTo>
                  <a:lnTo>
                    <a:pt x="1915" y="669"/>
                  </a:lnTo>
                  <a:lnTo>
                    <a:pt x="1937" y="679"/>
                  </a:lnTo>
                  <a:lnTo>
                    <a:pt x="1956" y="694"/>
                  </a:lnTo>
                  <a:lnTo>
                    <a:pt x="1972" y="713"/>
                  </a:lnTo>
                  <a:lnTo>
                    <a:pt x="1983" y="736"/>
                  </a:lnTo>
                  <a:lnTo>
                    <a:pt x="1988" y="760"/>
                  </a:lnTo>
                  <a:lnTo>
                    <a:pt x="1993" y="828"/>
                  </a:lnTo>
                  <a:lnTo>
                    <a:pt x="1996" y="889"/>
                  </a:lnTo>
                  <a:lnTo>
                    <a:pt x="1999" y="947"/>
                  </a:lnTo>
                  <a:lnTo>
                    <a:pt x="2000" y="1001"/>
                  </a:lnTo>
                  <a:lnTo>
                    <a:pt x="2000" y="1054"/>
                  </a:lnTo>
                  <a:lnTo>
                    <a:pt x="1998" y="1109"/>
                  </a:lnTo>
                  <a:lnTo>
                    <a:pt x="1995" y="1165"/>
                  </a:lnTo>
                  <a:lnTo>
                    <a:pt x="1990" y="1227"/>
                  </a:lnTo>
                  <a:lnTo>
                    <a:pt x="1984" y="1295"/>
                  </a:lnTo>
                  <a:lnTo>
                    <a:pt x="1979" y="1313"/>
                  </a:lnTo>
                  <a:lnTo>
                    <a:pt x="1968" y="1327"/>
                  </a:lnTo>
                  <a:lnTo>
                    <a:pt x="1953" y="1338"/>
                  </a:lnTo>
                  <a:lnTo>
                    <a:pt x="1936" y="1343"/>
                  </a:lnTo>
                  <a:lnTo>
                    <a:pt x="1926" y="1344"/>
                  </a:lnTo>
                  <a:lnTo>
                    <a:pt x="1921" y="1346"/>
                  </a:lnTo>
                  <a:lnTo>
                    <a:pt x="1920" y="1347"/>
                  </a:lnTo>
                  <a:lnTo>
                    <a:pt x="1919" y="1348"/>
                  </a:lnTo>
                  <a:lnTo>
                    <a:pt x="1915" y="1348"/>
                  </a:lnTo>
                  <a:lnTo>
                    <a:pt x="1907" y="1349"/>
                  </a:lnTo>
                  <a:lnTo>
                    <a:pt x="1889" y="2083"/>
                  </a:lnTo>
                  <a:lnTo>
                    <a:pt x="1885" y="2100"/>
                  </a:lnTo>
                  <a:lnTo>
                    <a:pt x="1875" y="2115"/>
                  </a:lnTo>
                  <a:lnTo>
                    <a:pt x="1861" y="2124"/>
                  </a:lnTo>
                  <a:lnTo>
                    <a:pt x="1844" y="2128"/>
                  </a:lnTo>
                  <a:lnTo>
                    <a:pt x="1747" y="2128"/>
                  </a:lnTo>
                  <a:lnTo>
                    <a:pt x="1730" y="2124"/>
                  </a:lnTo>
                  <a:lnTo>
                    <a:pt x="1716" y="2115"/>
                  </a:lnTo>
                  <a:lnTo>
                    <a:pt x="1706" y="2100"/>
                  </a:lnTo>
                  <a:lnTo>
                    <a:pt x="1702" y="2083"/>
                  </a:lnTo>
                  <a:lnTo>
                    <a:pt x="1702" y="1469"/>
                  </a:lnTo>
                  <a:lnTo>
                    <a:pt x="1632" y="1469"/>
                  </a:lnTo>
                  <a:lnTo>
                    <a:pt x="1632" y="2083"/>
                  </a:lnTo>
                  <a:lnTo>
                    <a:pt x="1629" y="2100"/>
                  </a:lnTo>
                  <a:lnTo>
                    <a:pt x="1619" y="2115"/>
                  </a:lnTo>
                  <a:lnTo>
                    <a:pt x="1606" y="2124"/>
                  </a:lnTo>
                  <a:lnTo>
                    <a:pt x="1588" y="2128"/>
                  </a:lnTo>
                  <a:lnTo>
                    <a:pt x="1491" y="2128"/>
                  </a:lnTo>
                  <a:lnTo>
                    <a:pt x="1474" y="2124"/>
                  </a:lnTo>
                  <a:lnTo>
                    <a:pt x="1459" y="2115"/>
                  </a:lnTo>
                  <a:lnTo>
                    <a:pt x="1450" y="2100"/>
                  </a:lnTo>
                  <a:lnTo>
                    <a:pt x="1446" y="2083"/>
                  </a:lnTo>
                  <a:lnTo>
                    <a:pt x="1428" y="1349"/>
                  </a:lnTo>
                  <a:lnTo>
                    <a:pt x="1420" y="1348"/>
                  </a:lnTo>
                  <a:lnTo>
                    <a:pt x="1416" y="1348"/>
                  </a:lnTo>
                  <a:lnTo>
                    <a:pt x="1415" y="1347"/>
                  </a:lnTo>
                  <a:lnTo>
                    <a:pt x="1414" y="1346"/>
                  </a:lnTo>
                  <a:lnTo>
                    <a:pt x="1409" y="1344"/>
                  </a:lnTo>
                  <a:lnTo>
                    <a:pt x="1400" y="1343"/>
                  </a:lnTo>
                  <a:lnTo>
                    <a:pt x="1382" y="1338"/>
                  </a:lnTo>
                  <a:lnTo>
                    <a:pt x="1368" y="1327"/>
                  </a:lnTo>
                  <a:lnTo>
                    <a:pt x="1355" y="1313"/>
                  </a:lnTo>
                  <a:lnTo>
                    <a:pt x="1351" y="1295"/>
                  </a:lnTo>
                  <a:lnTo>
                    <a:pt x="1345" y="1227"/>
                  </a:lnTo>
                  <a:lnTo>
                    <a:pt x="1341" y="1165"/>
                  </a:lnTo>
                  <a:lnTo>
                    <a:pt x="1337" y="1109"/>
                  </a:lnTo>
                  <a:lnTo>
                    <a:pt x="1336" y="1054"/>
                  </a:lnTo>
                  <a:lnTo>
                    <a:pt x="1335" y="1001"/>
                  </a:lnTo>
                  <a:lnTo>
                    <a:pt x="1336" y="947"/>
                  </a:lnTo>
                  <a:lnTo>
                    <a:pt x="1339" y="889"/>
                  </a:lnTo>
                  <a:lnTo>
                    <a:pt x="1342" y="828"/>
                  </a:lnTo>
                  <a:lnTo>
                    <a:pt x="1347" y="760"/>
                  </a:lnTo>
                  <a:lnTo>
                    <a:pt x="1352" y="736"/>
                  </a:lnTo>
                  <a:lnTo>
                    <a:pt x="1363" y="713"/>
                  </a:lnTo>
                  <a:lnTo>
                    <a:pt x="1378" y="694"/>
                  </a:lnTo>
                  <a:lnTo>
                    <a:pt x="1398" y="679"/>
                  </a:lnTo>
                  <a:lnTo>
                    <a:pt x="1421" y="669"/>
                  </a:lnTo>
                  <a:lnTo>
                    <a:pt x="1445" y="664"/>
                  </a:lnTo>
                  <a:lnTo>
                    <a:pt x="1495" y="660"/>
                  </a:lnTo>
                  <a:lnTo>
                    <a:pt x="1537" y="656"/>
                  </a:lnTo>
                  <a:lnTo>
                    <a:pt x="1574" y="655"/>
                  </a:lnTo>
                  <a:lnTo>
                    <a:pt x="1608" y="653"/>
                  </a:lnTo>
                  <a:lnTo>
                    <a:pt x="1638" y="653"/>
                  </a:lnTo>
                  <a:lnTo>
                    <a:pt x="1667" y="652"/>
                  </a:lnTo>
                  <a:close/>
                  <a:moveTo>
                    <a:pt x="333" y="412"/>
                  </a:moveTo>
                  <a:lnTo>
                    <a:pt x="362" y="413"/>
                  </a:lnTo>
                  <a:lnTo>
                    <a:pt x="392" y="413"/>
                  </a:lnTo>
                  <a:lnTo>
                    <a:pt x="426" y="416"/>
                  </a:lnTo>
                  <a:lnTo>
                    <a:pt x="463" y="417"/>
                  </a:lnTo>
                  <a:lnTo>
                    <a:pt x="505" y="421"/>
                  </a:lnTo>
                  <a:lnTo>
                    <a:pt x="555" y="424"/>
                  </a:lnTo>
                  <a:lnTo>
                    <a:pt x="579" y="429"/>
                  </a:lnTo>
                  <a:lnTo>
                    <a:pt x="602" y="440"/>
                  </a:lnTo>
                  <a:lnTo>
                    <a:pt x="622" y="455"/>
                  </a:lnTo>
                  <a:lnTo>
                    <a:pt x="637" y="474"/>
                  </a:lnTo>
                  <a:lnTo>
                    <a:pt x="648" y="497"/>
                  </a:lnTo>
                  <a:lnTo>
                    <a:pt x="653" y="521"/>
                  </a:lnTo>
                  <a:lnTo>
                    <a:pt x="658" y="589"/>
                  </a:lnTo>
                  <a:lnTo>
                    <a:pt x="661" y="649"/>
                  </a:lnTo>
                  <a:lnTo>
                    <a:pt x="664" y="707"/>
                  </a:lnTo>
                  <a:lnTo>
                    <a:pt x="665" y="762"/>
                  </a:lnTo>
                  <a:lnTo>
                    <a:pt x="664" y="815"/>
                  </a:lnTo>
                  <a:lnTo>
                    <a:pt x="663" y="869"/>
                  </a:lnTo>
                  <a:lnTo>
                    <a:pt x="659" y="926"/>
                  </a:lnTo>
                  <a:lnTo>
                    <a:pt x="655" y="988"/>
                  </a:lnTo>
                  <a:lnTo>
                    <a:pt x="649" y="1055"/>
                  </a:lnTo>
                  <a:lnTo>
                    <a:pt x="645" y="1074"/>
                  </a:lnTo>
                  <a:lnTo>
                    <a:pt x="632" y="1088"/>
                  </a:lnTo>
                  <a:lnTo>
                    <a:pt x="618" y="1099"/>
                  </a:lnTo>
                  <a:lnTo>
                    <a:pt x="600" y="1104"/>
                  </a:lnTo>
                  <a:lnTo>
                    <a:pt x="590" y="1105"/>
                  </a:lnTo>
                  <a:lnTo>
                    <a:pt x="586" y="1106"/>
                  </a:lnTo>
                  <a:lnTo>
                    <a:pt x="585" y="1107"/>
                  </a:lnTo>
                  <a:lnTo>
                    <a:pt x="584" y="1109"/>
                  </a:lnTo>
                  <a:lnTo>
                    <a:pt x="580" y="1109"/>
                  </a:lnTo>
                  <a:lnTo>
                    <a:pt x="572" y="1110"/>
                  </a:lnTo>
                  <a:lnTo>
                    <a:pt x="554" y="1844"/>
                  </a:lnTo>
                  <a:lnTo>
                    <a:pt x="550" y="1861"/>
                  </a:lnTo>
                  <a:lnTo>
                    <a:pt x="541" y="1875"/>
                  </a:lnTo>
                  <a:lnTo>
                    <a:pt x="526" y="1885"/>
                  </a:lnTo>
                  <a:lnTo>
                    <a:pt x="509" y="1888"/>
                  </a:lnTo>
                  <a:lnTo>
                    <a:pt x="412" y="1888"/>
                  </a:lnTo>
                  <a:lnTo>
                    <a:pt x="394" y="1885"/>
                  </a:lnTo>
                  <a:lnTo>
                    <a:pt x="381" y="1875"/>
                  </a:lnTo>
                  <a:lnTo>
                    <a:pt x="371" y="1861"/>
                  </a:lnTo>
                  <a:lnTo>
                    <a:pt x="368" y="1844"/>
                  </a:lnTo>
                  <a:lnTo>
                    <a:pt x="368" y="1230"/>
                  </a:lnTo>
                  <a:lnTo>
                    <a:pt x="298" y="1230"/>
                  </a:lnTo>
                  <a:lnTo>
                    <a:pt x="298" y="1844"/>
                  </a:lnTo>
                  <a:lnTo>
                    <a:pt x="294" y="1861"/>
                  </a:lnTo>
                  <a:lnTo>
                    <a:pt x="284" y="1875"/>
                  </a:lnTo>
                  <a:lnTo>
                    <a:pt x="270" y="1885"/>
                  </a:lnTo>
                  <a:lnTo>
                    <a:pt x="253" y="1888"/>
                  </a:lnTo>
                  <a:lnTo>
                    <a:pt x="156" y="1888"/>
                  </a:lnTo>
                  <a:lnTo>
                    <a:pt x="139" y="1885"/>
                  </a:lnTo>
                  <a:lnTo>
                    <a:pt x="125" y="1875"/>
                  </a:lnTo>
                  <a:lnTo>
                    <a:pt x="115" y="1861"/>
                  </a:lnTo>
                  <a:lnTo>
                    <a:pt x="111" y="1844"/>
                  </a:lnTo>
                  <a:lnTo>
                    <a:pt x="93" y="1110"/>
                  </a:lnTo>
                  <a:lnTo>
                    <a:pt x="85" y="1109"/>
                  </a:lnTo>
                  <a:lnTo>
                    <a:pt x="81" y="1109"/>
                  </a:lnTo>
                  <a:lnTo>
                    <a:pt x="80" y="1107"/>
                  </a:lnTo>
                  <a:lnTo>
                    <a:pt x="79" y="1106"/>
                  </a:lnTo>
                  <a:lnTo>
                    <a:pt x="74" y="1105"/>
                  </a:lnTo>
                  <a:lnTo>
                    <a:pt x="64" y="1104"/>
                  </a:lnTo>
                  <a:lnTo>
                    <a:pt x="47" y="1099"/>
                  </a:lnTo>
                  <a:lnTo>
                    <a:pt x="32" y="1088"/>
                  </a:lnTo>
                  <a:lnTo>
                    <a:pt x="21" y="1074"/>
                  </a:lnTo>
                  <a:lnTo>
                    <a:pt x="16" y="1055"/>
                  </a:lnTo>
                  <a:lnTo>
                    <a:pt x="10" y="988"/>
                  </a:lnTo>
                  <a:lnTo>
                    <a:pt x="5" y="926"/>
                  </a:lnTo>
                  <a:lnTo>
                    <a:pt x="3" y="869"/>
                  </a:lnTo>
                  <a:lnTo>
                    <a:pt x="0" y="815"/>
                  </a:lnTo>
                  <a:lnTo>
                    <a:pt x="0" y="762"/>
                  </a:lnTo>
                  <a:lnTo>
                    <a:pt x="1" y="707"/>
                  </a:lnTo>
                  <a:lnTo>
                    <a:pt x="4" y="649"/>
                  </a:lnTo>
                  <a:lnTo>
                    <a:pt x="7" y="589"/>
                  </a:lnTo>
                  <a:lnTo>
                    <a:pt x="12" y="521"/>
                  </a:lnTo>
                  <a:lnTo>
                    <a:pt x="17" y="497"/>
                  </a:lnTo>
                  <a:lnTo>
                    <a:pt x="28" y="474"/>
                  </a:lnTo>
                  <a:lnTo>
                    <a:pt x="44" y="455"/>
                  </a:lnTo>
                  <a:lnTo>
                    <a:pt x="63" y="440"/>
                  </a:lnTo>
                  <a:lnTo>
                    <a:pt x="85" y="429"/>
                  </a:lnTo>
                  <a:lnTo>
                    <a:pt x="109" y="424"/>
                  </a:lnTo>
                  <a:lnTo>
                    <a:pt x="158" y="421"/>
                  </a:lnTo>
                  <a:lnTo>
                    <a:pt x="202" y="417"/>
                  </a:lnTo>
                  <a:lnTo>
                    <a:pt x="239" y="416"/>
                  </a:lnTo>
                  <a:lnTo>
                    <a:pt x="272" y="413"/>
                  </a:lnTo>
                  <a:lnTo>
                    <a:pt x="304" y="413"/>
                  </a:lnTo>
                  <a:lnTo>
                    <a:pt x="333" y="412"/>
                  </a:lnTo>
                  <a:close/>
                  <a:moveTo>
                    <a:pt x="1671" y="239"/>
                  </a:moveTo>
                  <a:lnTo>
                    <a:pt x="1706" y="243"/>
                  </a:lnTo>
                  <a:lnTo>
                    <a:pt x="1740" y="254"/>
                  </a:lnTo>
                  <a:lnTo>
                    <a:pt x="1770" y="270"/>
                  </a:lnTo>
                  <a:lnTo>
                    <a:pt x="1797" y="291"/>
                  </a:lnTo>
                  <a:lnTo>
                    <a:pt x="1819" y="318"/>
                  </a:lnTo>
                  <a:lnTo>
                    <a:pt x="1835" y="348"/>
                  </a:lnTo>
                  <a:lnTo>
                    <a:pt x="1845" y="382"/>
                  </a:lnTo>
                  <a:lnTo>
                    <a:pt x="1849" y="418"/>
                  </a:lnTo>
                  <a:lnTo>
                    <a:pt x="1845" y="453"/>
                  </a:lnTo>
                  <a:lnTo>
                    <a:pt x="1835" y="487"/>
                  </a:lnTo>
                  <a:lnTo>
                    <a:pt x="1819" y="517"/>
                  </a:lnTo>
                  <a:lnTo>
                    <a:pt x="1797" y="544"/>
                  </a:lnTo>
                  <a:lnTo>
                    <a:pt x="1770" y="566"/>
                  </a:lnTo>
                  <a:lnTo>
                    <a:pt x="1740" y="583"/>
                  </a:lnTo>
                  <a:lnTo>
                    <a:pt x="1706" y="592"/>
                  </a:lnTo>
                  <a:lnTo>
                    <a:pt x="1671" y="596"/>
                  </a:lnTo>
                  <a:lnTo>
                    <a:pt x="1635" y="592"/>
                  </a:lnTo>
                  <a:lnTo>
                    <a:pt x="1601" y="583"/>
                  </a:lnTo>
                  <a:lnTo>
                    <a:pt x="1571" y="566"/>
                  </a:lnTo>
                  <a:lnTo>
                    <a:pt x="1544" y="544"/>
                  </a:lnTo>
                  <a:lnTo>
                    <a:pt x="1522" y="517"/>
                  </a:lnTo>
                  <a:lnTo>
                    <a:pt x="1507" y="487"/>
                  </a:lnTo>
                  <a:lnTo>
                    <a:pt x="1496" y="453"/>
                  </a:lnTo>
                  <a:lnTo>
                    <a:pt x="1492" y="418"/>
                  </a:lnTo>
                  <a:lnTo>
                    <a:pt x="1496" y="382"/>
                  </a:lnTo>
                  <a:lnTo>
                    <a:pt x="1507" y="348"/>
                  </a:lnTo>
                  <a:lnTo>
                    <a:pt x="1522" y="318"/>
                  </a:lnTo>
                  <a:lnTo>
                    <a:pt x="1544" y="291"/>
                  </a:lnTo>
                  <a:lnTo>
                    <a:pt x="1571" y="270"/>
                  </a:lnTo>
                  <a:lnTo>
                    <a:pt x="1601" y="254"/>
                  </a:lnTo>
                  <a:lnTo>
                    <a:pt x="1635" y="243"/>
                  </a:lnTo>
                  <a:lnTo>
                    <a:pt x="1671" y="239"/>
                  </a:lnTo>
                  <a:close/>
                  <a:moveTo>
                    <a:pt x="335" y="0"/>
                  </a:moveTo>
                  <a:lnTo>
                    <a:pt x="371" y="4"/>
                  </a:lnTo>
                  <a:lnTo>
                    <a:pt x="405" y="14"/>
                  </a:lnTo>
                  <a:lnTo>
                    <a:pt x="435" y="30"/>
                  </a:lnTo>
                  <a:lnTo>
                    <a:pt x="462" y="52"/>
                  </a:lnTo>
                  <a:lnTo>
                    <a:pt x="484" y="78"/>
                  </a:lnTo>
                  <a:lnTo>
                    <a:pt x="499" y="109"/>
                  </a:lnTo>
                  <a:lnTo>
                    <a:pt x="510" y="143"/>
                  </a:lnTo>
                  <a:lnTo>
                    <a:pt x="514" y="179"/>
                  </a:lnTo>
                  <a:lnTo>
                    <a:pt x="510" y="214"/>
                  </a:lnTo>
                  <a:lnTo>
                    <a:pt x="499" y="248"/>
                  </a:lnTo>
                  <a:lnTo>
                    <a:pt x="484" y="278"/>
                  </a:lnTo>
                  <a:lnTo>
                    <a:pt x="462" y="305"/>
                  </a:lnTo>
                  <a:lnTo>
                    <a:pt x="435" y="326"/>
                  </a:lnTo>
                  <a:lnTo>
                    <a:pt x="405" y="343"/>
                  </a:lnTo>
                  <a:lnTo>
                    <a:pt x="371" y="353"/>
                  </a:lnTo>
                  <a:lnTo>
                    <a:pt x="335" y="357"/>
                  </a:lnTo>
                  <a:lnTo>
                    <a:pt x="300" y="353"/>
                  </a:lnTo>
                  <a:lnTo>
                    <a:pt x="266" y="343"/>
                  </a:lnTo>
                  <a:lnTo>
                    <a:pt x="236" y="326"/>
                  </a:lnTo>
                  <a:lnTo>
                    <a:pt x="209" y="305"/>
                  </a:lnTo>
                  <a:lnTo>
                    <a:pt x="187" y="278"/>
                  </a:lnTo>
                  <a:lnTo>
                    <a:pt x="171" y="248"/>
                  </a:lnTo>
                  <a:lnTo>
                    <a:pt x="161" y="214"/>
                  </a:lnTo>
                  <a:lnTo>
                    <a:pt x="157" y="179"/>
                  </a:lnTo>
                  <a:lnTo>
                    <a:pt x="161" y="143"/>
                  </a:lnTo>
                  <a:lnTo>
                    <a:pt x="171" y="109"/>
                  </a:lnTo>
                  <a:lnTo>
                    <a:pt x="187" y="78"/>
                  </a:lnTo>
                  <a:lnTo>
                    <a:pt x="209" y="52"/>
                  </a:lnTo>
                  <a:lnTo>
                    <a:pt x="236" y="30"/>
                  </a:lnTo>
                  <a:lnTo>
                    <a:pt x="266" y="14"/>
                  </a:lnTo>
                  <a:lnTo>
                    <a:pt x="300" y="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23507" y="5453404"/>
            <a:ext cx="735145" cy="652739"/>
            <a:chOff x="3410572" y="4842614"/>
            <a:chExt cx="735145" cy="652739"/>
          </a:xfrm>
        </p:grpSpPr>
        <p:sp useBgFill="1">
          <p:nvSpPr>
            <p:cNvPr id="93" name="Freeform 15"/>
            <p:cNvSpPr>
              <a:spLocks/>
            </p:cNvSpPr>
            <p:nvPr/>
          </p:nvSpPr>
          <p:spPr bwMode="auto">
            <a:xfrm>
              <a:off x="3410572" y="4842614"/>
              <a:ext cx="735145" cy="652739"/>
            </a:xfrm>
            <a:custGeom>
              <a:avLst/>
              <a:gdLst>
                <a:gd name="T0" fmla="*/ 1927 w 3392"/>
                <a:gd name="T1" fmla="*/ 13 h 3010"/>
                <a:gd name="T2" fmla="*/ 2026 w 3392"/>
                <a:gd name="T3" fmla="*/ 108 h 3010"/>
                <a:gd name="T4" fmla="*/ 2039 w 3392"/>
                <a:gd name="T5" fmla="*/ 427 h 3010"/>
                <a:gd name="T6" fmla="*/ 3261 w 3392"/>
                <a:gd name="T7" fmla="*/ 445 h 3010"/>
                <a:gd name="T8" fmla="*/ 3365 w 3392"/>
                <a:gd name="T9" fmla="*/ 527 h 3010"/>
                <a:gd name="T10" fmla="*/ 3392 w 3392"/>
                <a:gd name="T11" fmla="*/ 1683 h 3010"/>
                <a:gd name="T12" fmla="*/ 3345 w 3392"/>
                <a:gd name="T13" fmla="*/ 1807 h 3010"/>
                <a:gd name="T14" fmla="*/ 3226 w 3392"/>
                <a:gd name="T15" fmla="*/ 1872 h 3010"/>
                <a:gd name="T16" fmla="*/ 2764 w 3392"/>
                <a:gd name="T17" fmla="*/ 1892 h 3010"/>
                <a:gd name="T18" fmla="*/ 2868 w 3392"/>
                <a:gd name="T19" fmla="*/ 1969 h 3010"/>
                <a:gd name="T20" fmla="*/ 2895 w 3392"/>
                <a:gd name="T21" fmla="*/ 2100 h 3010"/>
                <a:gd name="T22" fmla="*/ 2852 w 3392"/>
                <a:gd name="T23" fmla="*/ 2191 h 3010"/>
                <a:gd name="T24" fmla="*/ 2233 w 3392"/>
                <a:gd name="T25" fmla="*/ 2216 h 3010"/>
                <a:gd name="T26" fmla="*/ 2233 w 3392"/>
                <a:gd name="T27" fmla="*/ 2317 h 3010"/>
                <a:gd name="T28" fmla="*/ 2223 w 3392"/>
                <a:gd name="T29" fmla="*/ 2521 h 3010"/>
                <a:gd name="T30" fmla="*/ 2212 w 3392"/>
                <a:gd name="T31" fmla="*/ 2652 h 3010"/>
                <a:gd name="T32" fmla="*/ 2163 w 3392"/>
                <a:gd name="T33" fmla="*/ 2762 h 3010"/>
                <a:gd name="T34" fmla="*/ 2111 w 3392"/>
                <a:gd name="T35" fmla="*/ 2871 h 3010"/>
                <a:gd name="T36" fmla="*/ 2037 w 3392"/>
                <a:gd name="T37" fmla="*/ 2979 h 3010"/>
                <a:gd name="T38" fmla="*/ 1415 w 3392"/>
                <a:gd name="T39" fmla="*/ 3010 h 3010"/>
                <a:gd name="T40" fmla="*/ 1292 w 3392"/>
                <a:gd name="T41" fmla="*/ 2959 h 3010"/>
                <a:gd name="T42" fmla="*/ 1240 w 3392"/>
                <a:gd name="T43" fmla="*/ 2834 h 3010"/>
                <a:gd name="T44" fmla="*/ 1174 w 3392"/>
                <a:gd name="T45" fmla="*/ 2738 h 3010"/>
                <a:gd name="T46" fmla="*/ 1136 w 3392"/>
                <a:gd name="T47" fmla="*/ 2577 h 3010"/>
                <a:gd name="T48" fmla="*/ 1122 w 3392"/>
                <a:gd name="T49" fmla="*/ 2317 h 3010"/>
                <a:gd name="T50" fmla="*/ 1128 w 3392"/>
                <a:gd name="T51" fmla="*/ 2069 h 3010"/>
                <a:gd name="T52" fmla="*/ 1145 w 3392"/>
                <a:gd name="T53" fmla="*/ 1880 h 3010"/>
                <a:gd name="T54" fmla="*/ 1164 w 3392"/>
                <a:gd name="T55" fmla="*/ 1832 h 3010"/>
                <a:gd name="T56" fmla="*/ 1187 w 3392"/>
                <a:gd name="T57" fmla="*/ 1794 h 3010"/>
                <a:gd name="T58" fmla="*/ 1215 w 3392"/>
                <a:gd name="T59" fmla="*/ 1763 h 3010"/>
                <a:gd name="T60" fmla="*/ 1268 w 3392"/>
                <a:gd name="T61" fmla="*/ 1722 h 3010"/>
                <a:gd name="T62" fmla="*/ 1337 w 3392"/>
                <a:gd name="T63" fmla="*/ 1695 h 3010"/>
                <a:gd name="T64" fmla="*/ 1383 w 3392"/>
                <a:gd name="T65" fmla="*/ 1671 h 3010"/>
                <a:gd name="T66" fmla="*/ 1348 w 3392"/>
                <a:gd name="T67" fmla="*/ 1602 h 3010"/>
                <a:gd name="T68" fmla="*/ 1337 w 3392"/>
                <a:gd name="T69" fmla="*/ 1548 h 3010"/>
                <a:gd name="T70" fmla="*/ 1321 w 3392"/>
                <a:gd name="T71" fmla="*/ 1534 h 3010"/>
                <a:gd name="T72" fmla="*/ 1303 w 3392"/>
                <a:gd name="T73" fmla="*/ 1510 h 3010"/>
                <a:gd name="T74" fmla="*/ 1292 w 3392"/>
                <a:gd name="T75" fmla="*/ 1482 h 3010"/>
                <a:gd name="T76" fmla="*/ 946 w 3392"/>
                <a:gd name="T77" fmla="*/ 1537 h 3010"/>
                <a:gd name="T78" fmla="*/ 931 w 3392"/>
                <a:gd name="T79" fmla="*/ 1792 h 3010"/>
                <a:gd name="T80" fmla="*/ 875 w 3392"/>
                <a:gd name="T81" fmla="*/ 1902 h 3010"/>
                <a:gd name="T82" fmla="*/ 838 w 3392"/>
                <a:gd name="T83" fmla="*/ 2002 h 3010"/>
                <a:gd name="T84" fmla="*/ 750 w 3392"/>
                <a:gd name="T85" fmla="*/ 2089 h 3010"/>
                <a:gd name="T86" fmla="*/ 227 w 3392"/>
                <a:gd name="T87" fmla="*/ 2099 h 3010"/>
                <a:gd name="T88" fmla="*/ 124 w 3392"/>
                <a:gd name="T89" fmla="*/ 2030 h 3010"/>
                <a:gd name="T90" fmla="*/ 96 w 3392"/>
                <a:gd name="T91" fmla="*/ 1921 h 3010"/>
                <a:gd name="T92" fmla="*/ 23 w 3392"/>
                <a:gd name="T93" fmla="*/ 1823 h 3010"/>
                <a:gd name="T94" fmla="*/ 2 w 3392"/>
                <a:gd name="T95" fmla="*/ 1603 h 3010"/>
                <a:gd name="T96" fmla="*/ 1 w 3392"/>
                <a:gd name="T97" fmla="*/ 1383 h 3010"/>
                <a:gd name="T98" fmla="*/ 18 w 3392"/>
                <a:gd name="T99" fmla="*/ 1158 h 3010"/>
                <a:gd name="T100" fmla="*/ 93 w 3392"/>
                <a:gd name="T101" fmla="*/ 1040 h 3010"/>
                <a:gd name="T102" fmla="*/ 194 w 3392"/>
                <a:gd name="T103" fmla="*/ 986 h 3010"/>
                <a:gd name="T104" fmla="*/ 189 w 3392"/>
                <a:gd name="T105" fmla="*/ 953 h 3010"/>
                <a:gd name="T106" fmla="*/ 146 w 3392"/>
                <a:gd name="T107" fmla="*/ 863 h 3010"/>
                <a:gd name="T108" fmla="*/ 137 w 3392"/>
                <a:gd name="T109" fmla="*/ 752 h 3010"/>
                <a:gd name="T110" fmla="*/ 181 w 3392"/>
                <a:gd name="T111" fmla="*/ 631 h 3010"/>
                <a:gd name="T112" fmla="*/ 241 w 3392"/>
                <a:gd name="T113" fmla="*/ 515 h 3010"/>
                <a:gd name="T114" fmla="*/ 344 w 3392"/>
                <a:gd name="T115" fmla="*/ 455 h 3010"/>
                <a:gd name="T116" fmla="*/ 453 w 3392"/>
                <a:gd name="T117" fmla="*/ 444 h 3010"/>
                <a:gd name="T118" fmla="*/ 486 w 3392"/>
                <a:gd name="T119" fmla="*/ 78 h 3010"/>
                <a:gd name="T120" fmla="*/ 602 w 3392"/>
                <a:gd name="T121" fmla="*/ 4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92" h="3010">
                  <a:moveTo>
                    <a:pt x="639" y="0"/>
                  </a:moveTo>
                  <a:lnTo>
                    <a:pt x="1854" y="0"/>
                  </a:lnTo>
                  <a:lnTo>
                    <a:pt x="1892" y="4"/>
                  </a:lnTo>
                  <a:lnTo>
                    <a:pt x="1927" y="13"/>
                  </a:lnTo>
                  <a:lnTo>
                    <a:pt x="1958" y="30"/>
                  </a:lnTo>
                  <a:lnTo>
                    <a:pt x="1986" y="51"/>
                  </a:lnTo>
                  <a:lnTo>
                    <a:pt x="2008" y="78"/>
                  </a:lnTo>
                  <a:lnTo>
                    <a:pt x="2026" y="108"/>
                  </a:lnTo>
                  <a:lnTo>
                    <a:pt x="2037" y="140"/>
                  </a:lnTo>
                  <a:lnTo>
                    <a:pt x="2041" y="177"/>
                  </a:lnTo>
                  <a:lnTo>
                    <a:pt x="2041" y="421"/>
                  </a:lnTo>
                  <a:lnTo>
                    <a:pt x="2039" y="427"/>
                  </a:lnTo>
                  <a:lnTo>
                    <a:pt x="2039" y="433"/>
                  </a:lnTo>
                  <a:lnTo>
                    <a:pt x="3189" y="433"/>
                  </a:lnTo>
                  <a:lnTo>
                    <a:pt x="3226" y="435"/>
                  </a:lnTo>
                  <a:lnTo>
                    <a:pt x="3261" y="445"/>
                  </a:lnTo>
                  <a:lnTo>
                    <a:pt x="3292" y="458"/>
                  </a:lnTo>
                  <a:lnTo>
                    <a:pt x="3320" y="478"/>
                  </a:lnTo>
                  <a:lnTo>
                    <a:pt x="3345" y="501"/>
                  </a:lnTo>
                  <a:lnTo>
                    <a:pt x="3365" y="527"/>
                  </a:lnTo>
                  <a:lnTo>
                    <a:pt x="3380" y="558"/>
                  </a:lnTo>
                  <a:lnTo>
                    <a:pt x="3390" y="590"/>
                  </a:lnTo>
                  <a:lnTo>
                    <a:pt x="3392" y="624"/>
                  </a:lnTo>
                  <a:lnTo>
                    <a:pt x="3392" y="1683"/>
                  </a:lnTo>
                  <a:lnTo>
                    <a:pt x="3390" y="1718"/>
                  </a:lnTo>
                  <a:lnTo>
                    <a:pt x="3380" y="1751"/>
                  </a:lnTo>
                  <a:lnTo>
                    <a:pt x="3365" y="1780"/>
                  </a:lnTo>
                  <a:lnTo>
                    <a:pt x="3345" y="1807"/>
                  </a:lnTo>
                  <a:lnTo>
                    <a:pt x="3320" y="1830"/>
                  </a:lnTo>
                  <a:lnTo>
                    <a:pt x="3292" y="1849"/>
                  </a:lnTo>
                  <a:lnTo>
                    <a:pt x="3261" y="1863"/>
                  </a:lnTo>
                  <a:lnTo>
                    <a:pt x="3226" y="1872"/>
                  </a:lnTo>
                  <a:lnTo>
                    <a:pt x="3189" y="1875"/>
                  </a:lnTo>
                  <a:lnTo>
                    <a:pt x="2731" y="1875"/>
                  </a:lnTo>
                  <a:lnTo>
                    <a:pt x="2731" y="1888"/>
                  </a:lnTo>
                  <a:lnTo>
                    <a:pt x="2764" y="1892"/>
                  </a:lnTo>
                  <a:lnTo>
                    <a:pt x="2795" y="1903"/>
                  </a:lnTo>
                  <a:lnTo>
                    <a:pt x="2823" y="1920"/>
                  </a:lnTo>
                  <a:lnTo>
                    <a:pt x="2847" y="1942"/>
                  </a:lnTo>
                  <a:lnTo>
                    <a:pt x="2868" y="1969"/>
                  </a:lnTo>
                  <a:lnTo>
                    <a:pt x="2882" y="1999"/>
                  </a:lnTo>
                  <a:lnTo>
                    <a:pt x="2892" y="2033"/>
                  </a:lnTo>
                  <a:lnTo>
                    <a:pt x="2895" y="2069"/>
                  </a:lnTo>
                  <a:lnTo>
                    <a:pt x="2895" y="2100"/>
                  </a:lnTo>
                  <a:lnTo>
                    <a:pt x="2893" y="2127"/>
                  </a:lnTo>
                  <a:lnTo>
                    <a:pt x="2883" y="2152"/>
                  </a:lnTo>
                  <a:lnTo>
                    <a:pt x="2870" y="2173"/>
                  </a:lnTo>
                  <a:lnTo>
                    <a:pt x="2852" y="2191"/>
                  </a:lnTo>
                  <a:lnTo>
                    <a:pt x="2830" y="2204"/>
                  </a:lnTo>
                  <a:lnTo>
                    <a:pt x="2806" y="2214"/>
                  </a:lnTo>
                  <a:lnTo>
                    <a:pt x="2779" y="2216"/>
                  </a:lnTo>
                  <a:lnTo>
                    <a:pt x="2233" y="2216"/>
                  </a:lnTo>
                  <a:lnTo>
                    <a:pt x="2233" y="2266"/>
                  </a:lnTo>
                  <a:lnTo>
                    <a:pt x="2233" y="2268"/>
                  </a:lnTo>
                  <a:lnTo>
                    <a:pt x="2233" y="2317"/>
                  </a:lnTo>
                  <a:lnTo>
                    <a:pt x="2233" y="2317"/>
                  </a:lnTo>
                  <a:lnTo>
                    <a:pt x="2230" y="2392"/>
                  </a:lnTo>
                  <a:lnTo>
                    <a:pt x="2227" y="2469"/>
                  </a:lnTo>
                  <a:lnTo>
                    <a:pt x="2226" y="2479"/>
                  </a:lnTo>
                  <a:lnTo>
                    <a:pt x="2223" y="2521"/>
                  </a:lnTo>
                  <a:lnTo>
                    <a:pt x="2222" y="2536"/>
                  </a:lnTo>
                  <a:lnTo>
                    <a:pt x="2218" y="2579"/>
                  </a:lnTo>
                  <a:lnTo>
                    <a:pt x="2217" y="2592"/>
                  </a:lnTo>
                  <a:lnTo>
                    <a:pt x="2212" y="2652"/>
                  </a:lnTo>
                  <a:lnTo>
                    <a:pt x="2206" y="2683"/>
                  </a:lnTo>
                  <a:lnTo>
                    <a:pt x="2197" y="2711"/>
                  </a:lnTo>
                  <a:lnTo>
                    <a:pt x="2181" y="2738"/>
                  </a:lnTo>
                  <a:lnTo>
                    <a:pt x="2163" y="2762"/>
                  </a:lnTo>
                  <a:lnTo>
                    <a:pt x="2140" y="2782"/>
                  </a:lnTo>
                  <a:lnTo>
                    <a:pt x="2114" y="2799"/>
                  </a:lnTo>
                  <a:lnTo>
                    <a:pt x="2114" y="2834"/>
                  </a:lnTo>
                  <a:lnTo>
                    <a:pt x="2111" y="2871"/>
                  </a:lnTo>
                  <a:lnTo>
                    <a:pt x="2101" y="2903"/>
                  </a:lnTo>
                  <a:lnTo>
                    <a:pt x="2084" y="2932"/>
                  </a:lnTo>
                  <a:lnTo>
                    <a:pt x="2064" y="2959"/>
                  </a:lnTo>
                  <a:lnTo>
                    <a:pt x="2037" y="2979"/>
                  </a:lnTo>
                  <a:lnTo>
                    <a:pt x="2008" y="2996"/>
                  </a:lnTo>
                  <a:lnTo>
                    <a:pt x="1975" y="3006"/>
                  </a:lnTo>
                  <a:lnTo>
                    <a:pt x="1940" y="3010"/>
                  </a:lnTo>
                  <a:lnTo>
                    <a:pt x="1415" y="3010"/>
                  </a:lnTo>
                  <a:lnTo>
                    <a:pt x="1380" y="3006"/>
                  </a:lnTo>
                  <a:lnTo>
                    <a:pt x="1348" y="2996"/>
                  </a:lnTo>
                  <a:lnTo>
                    <a:pt x="1318" y="2979"/>
                  </a:lnTo>
                  <a:lnTo>
                    <a:pt x="1292" y="2959"/>
                  </a:lnTo>
                  <a:lnTo>
                    <a:pt x="1270" y="2932"/>
                  </a:lnTo>
                  <a:lnTo>
                    <a:pt x="1255" y="2903"/>
                  </a:lnTo>
                  <a:lnTo>
                    <a:pt x="1244" y="2871"/>
                  </a:lnTo>
                  <a:lnTo>
                    <a:pt x="1240" y="2834"/>
                  </a:lnTo>
                  <a:lnTo>
                    <a:pt x="1240" y="2799"/>
                  </a:lnTo>
                  <a:lnTo>
                    <a:pt x="1215" y="2782"/>
                  </a:lnTo>
                  <a:lnTo>
                    <a:pt x="1193" y="2762"/>
                  </a:lnTo>
                  <a:lnTo>
                    <a:pt x="1174" y="2738"/>
                  </a:lnTo>
                  <a:lnTo>
                    <a:pt x="1159" y="2712"/>
                  </a:lnTo>
                  <a:lnTo>
                    <a:pt x="1148" y="2683"/>
                  </a:lnTo>
                  <a:lnTo>
                    <a:pt x="1142" y="2652"/>
                  </a:lnTo>
                  <a:lnTo>
                    <a:pt x="1136" y="2577"/>
                  </a:lnTo>
                  <a:lnTo>
                    <a:pt x="1130" y="2507"/>
                  </a:lnTo>
                  <a:lnTo>
                    <a:pt x="1127" y="2440"/>
                  </a:lnTo>
                  <a:lnTo>
                    <a:pt x="1124" y="2378"/>
                  </a:lnTo>
                  <a:lnTo>
                    <a:pt x="1122" y="2317"/>
                  </a:lnTo>
                  <a:lnTo>
                    <a:pt x="1122" y="2258"/>
                  </a:lnTo>
                  <a:lnTo>
                    <a:pt x="1123" y="2197"/>
                  </a:lnTo>
                  <a:lnTo>
                    <a:pt x="1124" y="2134"/>
                  </a:lnTo>
                  <a:lnTo>
                    <a:pt x="1128" y="2069"/>
                  </a:lnTo>
                  <a:lnTo>
                    <a:pt x="1131" y="1999"/>
                  </a:lnTo>
                  <a:lnTo>
                    <a:pt x="1137" y="1923"/>
                  </a:lnTo>
                  <a:lnTo>
                    <a:pt x="1140" y="1901"/>
                  </a:lnTo>
                  <a:lnTo>
                    <a:pt x="1145" y="1880"/>
                  </a:lnTo>
                  <a:lnTo>
                    <a:pt x="1147" y="1873"/>
                  </a:lnTo>
                  <a:lnTo>
                    <a:pt x="1149" y="1866"/>
                  </a:lnTo>
                  <a:lnTo>
                    <a:pt x="1159" y="1840"/>
                  </a:lnTo>
                  <a:lnTo>
                    <a:pt x="1164" y="1832"/>
                  </a:lnTo>
                  <a:lnTo>
                    <a:pt x="1169" y="1823"/>
                  </a:lnTo>
                  <a:lnTo>
                    <a:pt x="1175" y="1814"/>
                  </a:lnTo>
                  <a:lnTo>
                    <a:pt x="1180" y="1804"/>
                  </a:lnTo>
                  <a:lnTo>
                    <a:pt x="1187" y="1794"/>
                  </a:lnTo>
                  <a:lnTo>
                    <a:pt x="1194" y="1786"/>
                  </a:lnTo>
                  <a:lnTo>
                    <a:pt x="1200" y="1779"/>
                  </a:lnTo>
                  <a:lnTo>
                    <a:pt x="1206" y="1771"/>
                  </a:lnTo>
                  <a:lnTo>
                    <a:pt x="1215" y="1763"/>
                  </a:lnTo>
                  <a:lnTo>
                    <a:pt x="1224" y="1755"/>
                  </a:lnTo>
                  <a:lnTo>
                    <a:pt x="1235" y="1745"/>
                  </a:lnTo>
                  <a:lnTo>
                    <a:pt x="1258" y="1728"/>
                  </a:lnTo>
                  <a:lnTo>
                    <a:pt x="1268" y="1722"/>
                  </a:lnTo>
                  <a:lnTo>
                    <a:pt x="1296" y="1709"/>
                  </a:lnTo>
                  <a:lnTo>
                    <a:pt x="1303" y="1705"/>
                  </a:lnTo>
                  <a:lnTo>
                    <a:pt x="1337" y="1695"/>
                  </a:lnTo>
                  <a:lnTo>
                    <a:pt x="1337" y="1695"/>
                  </a:lnTo>
                  <a:lnTo>
                    <a:pt x="1348" y="1687"/>
                  </a:lnTo>
                  <a:lnTo>
                    <a:pt x="1367" y="1677"/>
                  </a:lnTo>
                  <a:lnTo>
                    <a:pt x="1374" y="1674"/>
                  </a:lnTo>
                  <a:lnTo>
                    <a:pt x="1383" y="1671"/>
                  </a:lnTo>
                  <a:lnTo>
                    <a:pt x="1383" y="1671"/>
                  </a:lnTo>
                  <a:lnTo>
                    <a:pt x="1360" y="1630"/>
                  </a:lnTo>
                  <a:lnTo>
                    <a:pt x="1357" y="1624"/>
                  </a:lnTo>
                  <a:lnTo>
                    <a:pt x="1348" y="1602"/>
                  </a:lnTo>
                  <a:lnTo>
                    <a:pt x="1341" y="1580"/>
                  </a:lnTo>
                  <a:lnTo>
                    <a:pt x="1338" y="1571"/>
                  </a:lnTo>
                  <a:lnTo>
                    <a:pt x="1337" y="1561"/>
                  </a:lnTo>
                  <a:lnTo>
                    <a:pt x="1337" y="1548"/>
                  </a:lnTo>
                  <a:lnTo>
                    <a:pt x="1337" y="1548"/>
                  </a:lnTo>
                  <a:lnTo>
                    <a:pt x="1328" y="1542"/>
                  </a:lnTo>
                  <a:lnTo>
                    <a:pt x="1321" y="1534"/>
                  </a:lnTo>
                  <a:lnTo>
                    <a:pt x="1321" y="1534"/>
                  </a:lnTo>
                  <a:lnTo>
                    <a:pt x="1315" y="1527"/>
                  </a:lnTo>
                  <a:lnTo>
                    <a:pt x="1309" y="1520"/>
                  </a:lnTo>
                  <a:lnTo>
                    <a:pt x="1309" y="1519"/>
                  </a:lnTo>
                  <a:lnTo>
                    <a:pt x="1303" y="1510"/>
                  </a:lnTo>
                  <a:lnTo>
                    <a:pt x="1299" y="1502"/>
                  </a:lnTo>
                  <a:lnTo>
                    <a:pt x="1299" y="1502"/>
                  </a:lnTo>
                  <a:lnTo>
                    <a:pt x="1295" y="1492"/>
                  </a:lnTo>
                  <a:lnTo>
                    <a:pt x="1292" y="1482"/>
                  </a:lnTo>
                  <a:lnTo>
                    <a:pt x="1292" y="1482"/>
                  </a:lnTo>
                  <a:lnTo>
                    <a:pt x="971" y="1482"/>
                  </a:lnTo>
                  <a:lnTo>
                    <a:pt x="948" y="1480"/>
                  </a:lnTo>
                  <a:lnTo>
                    <a:pt x="946" y="1537"/>
                  </a:lnTo>
                  <a:lnTo>
                    <a:pt x="945" y="1595"/>
                  </a:lnTo>
                  <a:lnTo>
                    <a:pt x="942" y="1655"/>
                  </a:lnTo>
                  <a:lnTo>
                    <a:pt x="937" y="1721"/>
                  </a:lnTo>
                  <a:lnTo>
                    <a:pt x="931" y="1792"/>
                  </a:lnTo>
                  <a:lnTo>
                    <a:pt x="925" y="1823"/>
                  </a:lnTo>
                  <a:lnTo>
                    <a:pt x="913" y="1852"/>
                  </a:lnTo>
                  <a:lnTo>
                    <a:pt x="897" y="1879"/>
                  </a:lnTo>
                  <a:lnTo>
                    <a:pt x="875" y="1902"/>
                  </a:lnTo>
                  <a:lnTo>
                    <a:pt x="851" y="1921"/>
                  </a:lnTo>
                  <a:lnTo>
                    <a:pt x="851" y="1938"/>
                  </a:lnTo>
                  <a:lnTo>
                    <a:pt x="847" y="1972"/>
                  </a:lnTo>
                  <a:lnTo>
                    <a:pt x="838" y="2002"/>
                  </a:lnTo>
                  <a:lnTo>
                    <a:pt x="823" y="2030"/>
                  </a:lnTo>
                  <a:lnTo>
                    <a:pt x="802" y="2054"/>
                  </a:lnTo>
                  <a:lnTo>
                    <a:pt x="778" y="2075"/>
                  </a:lnTo>
                  <a:lnTo>
                    <a:pt x="750" y="2089"/>
                  </a:lnTo>
                  <a:lnTo>
                    <a:pt x="720" y="2099"/>
                  </a:lnTo>
                  <a:lnTo>
                    <a:pt x="686" y="2103"/>
                  </a:lnTo>
                  <a:lnTo>
                    <a:pt x="260" y="2103"/>
                  </a:lnTo>
                  <a:lnTo>
                    <a:pt x="227" y="2099"/>
                  </a:lnTo>
                  <a:lnTo>
                    <a:pt x="197" y="2089"/>
                  </a:lnTo>
                  <a:lnTo>
                    <a:pt x="169" y="2075"/>
                  </a:lnTo>
                  <a:lnTo>
                    <a:pt x="145" y="2054"/>
                  </a:lnTo>
                  <a:lnTo>
                    <a:pt x="124" y="2030"/>
                  </a:lnTo>
                  <a:lnTo>
                    <a:pt x="110" y="2002"/>
                  </a:lnTo>
                  <a:lnTo>
                    <a:pt x="100" y="1972"/>
                  </a:lnTo>
                  <a:lnTo>
                    <a:pt x="96" y="1938"/>
                  </a:lnTo>
                  <a:lnTo>
                    <a:pt x="96" y="1921"/>
                  </a:lnTo>
                  <a:lnTo>
                    <a:pt x="71" y="1902"/>
                  </a:lnTo>
                  <a:lnTo>
                    <a:pt x="50" y="1879"/>
                  </a:lnTo>
                  <a:lnTo>
                    <a:pt x="35" y="1852"/>
                  </a:lnTo>
                  <a:lnTo>
                    <a:pt x="23" y="1823"/>
                  </a:lnTo>
                  <a:lnTo>
                    <a:pt x="17" y="1792"/>
                  </a:lnTo>
                  <a:lnTo>
                    <a:pt x="11" y="1724"/>
                  </a:lnTo>
                  <a:lnTo>
                    <a:pt x="6" y="1661"/>
                  </a:lnTo>
                  <a:lnTo>
                    <a:pt x="2" y="1603"/>
                  </a:lnTo>
                  <a:lnTo>
                    <a:pt x="1" y="1548"/>
                  </a:lnTo>
                  <a:lnTo>
                    <a:pt x="0" y="1493"/>
                  </a:lnTo>
                  <a:lnTo>
                    <a:pt x="0" y="1439"/>
                  </a:lnTo>
                  <a:lnTo>
                    <a:pt x="1" y="1383"/>
                  </a:lnTo>
                  <a:lnTo>
                    <a:pt x="3" y="1325"/>
                  </a:lnTo>
                  <a:lnTo>
                    <a:pt x="7" y="1262"/>
                  </a:lnTo>
                  <a:lnTo>
                    <a:pt x="13" y="1195"/>
                  </a:lnTo>
                  <a:lnTo>
                    <a:pt x="18" y="1158"/>
                  </a:lnTo>
                  <a:lnTo>
                    <a:pt x="30" y="1125"/>
                  </a:lnTo>
                  <a:lnTo>
                    <a:pt x="47" y="1093"/>
                  </a:lnTo>
                  <a:lnTo>
                    <a:pt x="67" y="1065"/>
                  </a:lnTo>
                  <a:lnTo>
                    <a:pt x="93" y="1040"/>
                  </a:lnTo>
                  <a:lnTo>
                    <a:pt x="122" y="1018"/>
                  </a:lnTo>
                  <a:lnTo>
                    <a:pt x="153" y="1002"/>
                  </a:lnTo>
                  <a:lnTo>
                    <a:pt x="187" y="990"/>
                  </a:lnTo>
                  <a:lnTo>
                    <a:pt x="194" y="986"/>
                  </a:lnTo>
                  <a:lnTo>
                    <a:pt x="203" y="981"/>
                  </a:lnTo>
                  <a:lnTo>
                    <a:pt x="203" y="981"/>
                  </a:lnTo>
                  <a:lnTo>
                    <a:pt x="189" y="954"/>
                  </a:lnTo>
                  <a:lnTo>
                    <a:pt x="189" y="953"/>
                  </a:lnTo>
                  <a:lnTo>
                    <a:pt x="179" y="924"/>
                  </a:lnTo>
                  <a:lnTo>
                    <a:pt x="175" y="902"/>
                  </a:lnTo>
                  <a:lnTo>
                    <a:pt x="158" y="884"/>
                  </a:lnTo>
                  <a:lnTo>
                    <a:pt x="146" y="863"/>
                  </a:lnTo>
                  <a:lnTo>
                    <a:pt x="137" y="840"/>
                  </a:lnTo>
                  <a:lnTo>
                    <a:pt x="135" y="815"/>
                  </a:lnTo>
                  <a:lnTo>
                    <a:pt x="135" y="774"/>
                  </a:lnTo>
                  <a:lnTo>
                    <a:pt x="137" y="752"/>
                  </a:lnTo>
                  <a:lnTo>
                    <a:pt x="144" y="730"/>
                  </a:lnTo>
                  <a:lnTo>
                    <a:pt x="154" y="711"/>
                  </a:lnTo>
                  <a:lnTo>
                    <a:pt x="164" y="671"/>
                  </a:lnTo>
                  <a:lnTo>
                    <a:pt x="181" y="631"/>
                  </a:lnTo>
                  <a:lnTo>
                    <a:pt x="204" y="591"/>
                  </a:lnTo>
                  <a:lnTo>
                    <a:pt x="211" y="567"/>
                  </a:lnTo>
                  <a:lnTo>
                    <a:pt x="225" y="539"/>
                  </a:lnTo>
                  <a:lnTo>
                    <a:pt x="241" y="515"/>
                  </a:lnTo>
                  <a:lnTo>
                    <a:pt x="263" y="495"/>
                  </a:lnTo>
                  <a:lnTo>
                    <a:pt x="287" y="477"/>
                  </a:lnTo>
                  <a:lnTo>
                    <a:pt x="315" y="463"/>
                  </a:lnTo>
                  <a:lnTo>
                    <a:pt x="344" y="455"/>
                  </a:lnTo>
                  <a:lnTo>
                    <a:pt x="376" y="449"/>
                  </a:lnTo>
                  <a:lnTo>
                    <a:pt x="411" y="445"/>
                  </a:lnTo>
                  <a:lnTo>
                    <a:pt x="449" y="444"/>
                  </a:lnTo>
                  <a:lnTo>
                    <a:pt x="453" y="444"/>
                  </a:lnTo>
                  <a:lnTo>
                    <a:pt x="453" y="177"/>
                  </a:lnTo>
                  <a:lnTo>
                    <a:pt x="458" y="140"/>
                  </a:lnTo>
                  <a:lnTo>
                    <a:pt x="469" y="108"/>
                  </a:lnTo>
                  <a:lnTo>
                    <a:pt x="486" y="78"/>
                  </a:lnTo>
                  <a:lnTo>
                    <a:pt x="509" y="51"/>
                  </a:lnTo>
                  <a:lnTo>
                    <a:pt x="535" y="30"/>
                  </a:lnTo>
                  <a:lnTo>
                    <a:pt x="568" y="13"/>
                  </a:lnTo>
                  <a:lnTo>
                    <a:pt x="602" y="4"/>
                  </a:lnTo>
                  <a:lnTo>
                    <a:pt x="639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6"/>
            <p:cNvSpPr>
              <a:spLocks noEditPoints="1"/>
            </p:cNvSpPr>
            <p:nvPr/>
          </p:nvSpPr>
          <p:spPr bwMode="auto">
            <a:xfrm>
              <a:off x="3435511" y="4966222"/>
              <a:ext cx="433714" cy="503108"/>
            </a:xfrm>
            <a:custGeom>
              <a:avLst/>
              <a:gdLst>
                <a:gd name="T0" fmla="*/ 1750 w 2003"/>
                <a:gd name="T1" fmla="*/ 1227 h 2324"/>
                <a:gd name="T2" fmla="*/ 1955 w 2003"/>
                <a:gd name="T3" fmla="*/ 1286 h 2324"/>
                <a:gd name="T4" fmla="*/ 2001 w 2003"/>
                <a:gd name="T5" fmla="*/ 1568 h 2324"/>
                <a:gd name="T6" fmla="*/ 1993 w 2003"/>
                <a:gd name="T7" fmla="*/ 1929 h 2324"/>
                <a:gd name="T8" fmla="*/ 1936 w 2003"/>
                <a:gd name="T9" fmla="*/ 2131 h 2324"/>
                <a:gd name="T10" fmla="*/ 1892 w 2003"/>
                <a:gd name="T11" fmla="*/ 2141 h 2324"/>
                <a:gd name="T12" fmla="*/ 1843 w 2003"/>
                <a:gd name="T13" fmla="*/ 2321 h 2324"/>
                <a:gd name="T14" fmla="*/ 1244 w 2003"/>
                <a:gd name="T15" fmla="*/ 2284 h 2324"/>
                <a:gd name="T16" fmla="*/ 1226 w 2003"/>
                <a:gd name="T17" fmla="*/ 2137 h 2324"/>
                <a:gd name="T18" fmla="*/ 1148 w 2003"/>
                <a:gd name="T19" fmla="*/ 2090 h 2324"/>
                <a:gd name="T20" fmla="*/ 1123 w 2003"/>
                <a:gd name="T21" fmla="*/ 1746 h 2324"/>
                <a:gd name="T22" fmla="*/ 1137 w 2003"/>
                <a:gd name="T23" fmla="*/ 1362 h 2324"/>
                <a:gd name="T24" fmla="*/ 1240 w 2003"/>
                <a:gd name="T25" fmla="*/ 1239 h 2324"/>
                <a:gd name="T26" fmla="*/ 1495 w 2003"/>
                <a:gd name="T27" fmla="*/ 1221 h 2324"/>
                <a:gd name="T28" fmla="*/ 1670 w 2003"/>
                <a:gd name="T29" fmla="*/ 908 h 2324"/>
                <a:gd name="T30" fmla="*/ 1770 w 2003"/>
                <a:gd name="T31" fmla="*/ 955 h 2324"/>
                <a:gd name="T32" fmla="*/ 1737 w 2003"/>
                <a:gd name="T33" fmla="*/ 1065 h 2324"/>
                <a:gd name="T34" fmla="*/ 1579 w 2003"/>
                <a:gd name="T35" fmla="*/ 1107 h 2324"/>
                <a:gd name="T36" fmla="*/ 1436 w 2003"/>
                <a:gd name="T37" fmla="*/ 1108 h 2324"/>
                <a:gd name="T38" fmla="*/ 1345 w 2003"/>
                <a:gd name="T39" fmla="*/ 964 h 2324"/>
                <a:gd name="T40" fmla="*/ 1406 w 2003"/>
                <a:gd name="T41" fmla="*/ 917 h 2324"/>
                <a:gd name="T42" fmla="*/ 1568 w 2003"/>
                <a:gd name="T43" fmla="*/ 584 h 2324"/>
                <a:gd name="T44" fmla="*/ 1747 w 2003"/>
                <a:gd name="T45" fmla="*/ 648 h 2324"/>
                <a:gd name="T46" fmla="*/ 1811 w 2003"/>
                <a:gd name="T47" fmla="*/ 769 h 2324"/>
                <a:gd name="T48" fmla="*/ 1808 w 2003"/>
                <a:gd name="T49" fmla="*/ 890 h 2324"/>
                <a:gd name="T50" fmla="*/ 1718 w 2003"/>
                <a:gd name="T51" fmla="*/ 810 h 2324"/>
                <a:gd name="T52" fmla="*/ 1576 w 2003"/>
                <a:gd name="T53" fmla="*/ 799 h 2324"/>
                <a:gd name="T54" fmla="*/ 1450 w 2003"/>
                <a:gd name="T55" fmla="*/ 804 h 2324"/>
                <a:gd name="T56" fmla="*/ 1331 w 2003"/>
                <a:gd name="T57" fmla="*/ 859 h 2324"/>
                <a:gd name="T58" fmla="*/ 1308 w 2003"/>
                <a:gd name="T59" fmla="*/ 802 h 2324"/>
                <a:gd name="T60" fmla="*/ 1350 w 2003"/>
                <a:gd name="T61" fmla="*/ 689 h 2324"/>
                <a:gd name="T62" fmla="*/ 1492 w 2003"/>
                <a:gd name="T63" fmla="*/ 592 h 2324"/>
                <a:gd name="T64" fmla="*/ 459 w 2003"/>
                <a:gd name="T65" fmla="*/ 521 h 2324"/>
                <a:gd name="T66" fmla="*/ 669 w 2003"/>
                <a:gd name="T67" fmla="*/ 563 h 2324"/>
                <a:gd name="T68" fmla="*/ 715 w 2003"/>
                <a:gd name="T69" fmla="*/ 817 h 2324"/>
                <a:gd name="T70" fmla="*/ 706 w 2003"/>
                <a:gd name="T71" fmla="*/ 1145 h 2324"/>
                <a:gd name="T72" fmla="*/ 638 w 2003"/>
                <a:gd name="T73" fmla="*/ 1264 h 2324"/>
                <a:gd name="T74" fmla="*/ 620 w 2003"/>
                <a:gd name="T75" fmla="*/ 1368 h 2324"/>
                <a:gd name="T76" fmla="*/ 145 w 2003"/>
                <a:gd name="T77" fmla="*/ 1417 h 2324"/>
                <a:gd name="T78" fmla="*/ 97 w 2003"/>
                <a:gd name="T79" fmla="*/ 1269 h 2324"/>
                <a:gd name="T80" fmla="*/ 70 w 2003"/>
                <a:gd name="T81" fmla="*/ 1263 h 2324"/>
                <a:gd name="T82" fmla="*/ 7 w 2003"/>
                <a:gd name="T83" fmla="*/ 1084 h 2324"/>
                <a:gd name="T84" fmla="*/ 4 w 2003"/>
                <a:gd name="T85" fmla="*/ 760 h 2324"/>
                <a:gd name="T86" fmla="*/ 68 w 2003"/>
                <a:gd name="T87" fmla="*/ 546 h 2324"/>
                <a:gd name="T88" fmla="*/ 295 w 2003"/>
                <a:gd name="T89" fmla="*/ 518 h 2324"/>
                <a:gd name="T90" fmla="*/ 447 w 2003"/>
                <a:gd name="T91" fmla="*/ 264 h 2324"/>
                <a:gd name="T92" fmla="*/ 532 w 2003"/>
                <a:gd name="T93" fmla="*/ 307 h 2324"/>
                <a:gd name="T94" fmla="*/ 459 w 2003"/>
                <a:gd name="T95" fmla="*/ 428 h 2324"/>
                <a:gd name="T96" fmla="*/ 343 w 2003"/>
                <a:gd name="T97" fmla="*/ 426 h 2324"/>
                <a:gd name="T98" fmla="*/ 205 w 2003"/>
                <a:gd name="T99" fmla="*/ 382 h 2324"/>
                <a:gd name="T100" fmla="*/ 199 w 2003"/>
                <a:gd name="T101" fmla="*/ 291 h 2324"/>
                <a:gd name="T102" fmla="*/ 324 w 2003"/>
                <a:gd name="T103" fmla="*/ 261 h 2324"/>
                <a:gd name="T104" fmla="*/ 477 w 2003"/>
                <a:gd name="T105" fmla="*/ 29 h 2324"/>
                <a:gd name="T106" fmla="*/ 556 w 2003"/>
                <a:gd name="T107" fmla="*/ 130 h 2324"/>
                <a:gd name="T108" fmla="*/ 579 w 2003"/>
                <a:gd name="T109" fmla="*/ 245 h 2324"/>
                <a:gd name="T110" fmla="*/ 498 w 2003"/>
                <a:gd name="T111" fmla="*/ 188 h 2324"/>
                <a:gd name="T112" fmla="*/ 372 w 2003"/>
                <a:gd name="T113" fmla="*/ 175 h 2324"/>
                <a:gd name="T114" fmla="*/ 252 w 2003"/>
                <a:gd name="T115" fmla="*/ 180 h 2324"/>
                <a:gd name="T116" fmla="*/ 162 w 2003"/>
                <a:gd name="T117" fmla="*/ 238 h 2324"/>
                <a:gd name="T118" fmla="*/ 153 w 2003"/>
                <a:gd name="T119" fmla="*/ 162 h 2324"/>
                <a:gd name="T120" fmla="*/ 217 w 2003"/>
                <a:gd name="T121" fmla="*/ 49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03" h="2324">
                  <a:moveTo>
                    <a:pt x="1563" y="1220"/>
                  </a:moveTo>
                  <a:lnTo>
                    <a:pt x="1596" y="1220"/>
                  </a:lnTo>
                  <a:lnTo>
                    <a:pt x="1629" y="1221"/>
                  </a:lnTo>
                  <a:lnTo>
                    <a:pt x="1667" y="1222"/>
                  </a:lnTo>
                  <a:lnTo>
                    <a:pt x="1707" y="1224"/>
                  </a:lnTo>
                  <a:lnTo>
                    <a:pt x="1750" y="1227"/>
                  </a:lnTo>
                  <a:lnTo>
                    <a:pt x="1801" y="1230"/>
                  </a:lnTo>
                  <a:lnTo>
                    <a:pt x="1858" y="1234"/>
                  </a:lnTo>
                  <a:lnTo>
                    <a:pt x="1886" y="1239"/>
                  </a:lnTo>
                  <a:lnTo>
                    <a:pt x="1911" y="1250"/>
                  </a:lnTo>
                  <a:lnTo>
                    <a:pt x="1934" y="1266"/>
                  </a:lnTo>
                  <a:lnTo>
                    <a:pt x="1955" y="1286"/>
                  </a:lnTo>
                  <a:lnTo>
                    <a:pt x="1970" y="1309"/>
                  </a:lnTo>
                  <a:lnTo>
                    <a:pt x="1981" y="1334"/>
                  </a:lnTo>
                  <a:lnTo>
                    <a:pt x="1987" y="1362"/>
                  </a:lnTo>
                  <a:lnTo>
                    <a:pt x="1992" y="1436"/>
                  </a:lnTo>
                  <a:lnTo>
                    <a:pt x="1997" y="1505"/>
                  </a:lnTo>
                  <a:lnTo>
                    <a:pt x="2001" y="1568"/>
                  </a:lnTo>
                  <a:lnTo>
                    <a:pt x="2002" y="1628"/>
                  </a:lnTo>
                  <a:lnTo>
                    <a:pt x="2003" y="1688"/>
                  </a:lnTo>
                  <a:lnTo>
                    <a:pt x="2002" y="1746"/>
                  </a:lnTo>
                  <a:lnTo>
                    <a:pt x="2001" y="1805"/>
                  </a:lnTo>
                  <a:lnTo>
                    <a:pt x="1998" y="1865"/>
                  </a:lnTo>
                  <a:lnTo>
                    <a:pt x="1993" y="1929"/>
                  </a:lnTo>
                  <a:lnTo>
                    <a:pt x="1988" y="1997"/>
                  </a:lnTo>
                  <a:lnTo>
                    <a:pt x="1982" y="2071"/>
                  </a:lnTo>
                  <a:lnTo>
                    <a:pt x="1978" y="2090"/>
                  </a:lnTo>
                  <a:lnTo>
                    <a:pt x="1967" y="2107"/>
                  </a:lnTo>
                  <a:lnTo>
                    <a:pt x="1953" y="2122"/>
                  </a:lnTo>
                  <a:lnTo>
                    <a:pt x="1936" y="2131"/>
                  </a:lnTo>
                  <a:lnTo>
                    <a:pt x="1917" y="2135"/>
                  </a:lnTo>
                  <a:lnTo>
                    <a:pt x="1905" y="2136"/>
                  </a:lnTo>
                  <a:lnTo>
                    <a:pt x="1899" y="2137"/>
                  </a:lnTo>
                  <a:lnTo>
                    <a:pt x="1897" y="2139"/>
                  </a:lnTo>
                  <a:lnTo>
                    <a:pt x="1895" y="2140"/>
                  </a:lnTo>
                  <a:lnTo>
                    <a:pt x="1892" y="2141"/>
                  </a:lnTo>
                  <a:lnTo>
                    <a:pt x="1883" y="2142"/>
                  </a:lnTo>
                  <a:lnTo>
                    <a:pt x="1883" y="2264"/>
                  </a:lnTo>
                  <a:lnTo>
                    <a:pt x="1881" y="2284"/>
                  </a:lnTo>
                  <a:lnTo>
                    <a:pt x="1872" y="2299"/>
                  </a:lnTo>
                  <a:lnTo>
                    <a:pt x="1859" y="2313"/>
                  </a:lnTo>
                  <a:lnTo>
                    <a:pt x="1843" y="2321"/>
                  </a:lnTo>
                  <a:lnTo>
                    <a:pt x="1825" y="2324"/>
                  </a:lnTo>
                  <a:lnTo>
                    <a:pt x="1300" y="2324"/>
                  </a:lnTo>
                  <a:lnTo>
                    <a:pt x="1281" y="2321"/>
                  </a:lnTo>
                  <a:lnTo>
                    <a:pt x="1265" y="2313"/>
                  </a:lnTo>
                  <a:lnTo>
                    <a:pt x="1252" y="2299"/>
                  </a:lnTo>
                  <a:lnTo>
                    <a:pt x="1244" y="2284"/>
                  </a:lnTo>
                  <a:lnTo>
                    <a:pt x="1241" y="2264"/>
                  </a:lnTo>
                  <a:lnTo>
                    <a:pt x="1241" y="2142"/>
                  </a:lnTo>
                  <a:lnTo>
                    <a:pt x="1233" y="2141"/>
                  </a:lnTo>
                  <a:lnTo>
                    <a:pt x="1229" y="2140"/>
                  </a:lnTo>
                  <a:lnTo>
                    <a:pt x="1228" y="2139"/>
                  </a:lnTo>
                  <a:lnTo>
                    <a:pt x="1226" y="2137"/>
                  </a:lnTo>
                  <a:lnTo>
                    <a:pt x="1219" y="2136"/>
                  </a:lnTo>
                  <a:lnTo>
                    <a:pt x="1207" y="2135"/>
                  </a:lnTo>
                  <a:lnTo>
                    <a:pt x="1189" y="2131"/>
                  </a:lnTo>
                  <a:lnTo>
                    <a:pt x="1172" y="2122"/>
                  </a:lnTo>
                  <a:lnTo>
                    <a:pt x="1158" y="2107"/>
                  </a:lnTo>
                  <a:lnTo>
                    <a:pt x="1148" y="2090"/>
                  </a:lnTo>
                  <a:lnTo>
                    <a:pt x="1143" y="2071"/>
                  </a:lnTo>
                  <a:lnTo>
                    <a:pt x="1136" y="1997"/>
                  </a:lnTo>
                  <a:lnTo>
                    <a:pt x="1131" y="1929"/>
                  </a:lnTo>
                  <a:lnTo>
                    <a:pt x="1128" y="1865"/>
                  </a:lnTo>
                  <a:lnTo>
                    <a:pt x="1124" y="1805"/>
                  </a:lnTo>
                  <a:lnTo>
                    <a:pt x="1123" y="1746"/>
                  </a:lnTo>
                  <a:lnTo>
                    <a:pt x="1123" y="1688"/>
                  </a:lnTo>
                  <a:lnTo>
                    <a:pt x="1123" y="1628"/>
                  </a:lnTo>
                  <a:lnTo>
                    <a:pt x="1125" y="1568"/>
                  </a:lnTo>
                  <a:lnTo>
                    <a:pt x="1128" y="1505"/>
                  </a:lnTo>
                  <a:lnTo>
                    <a:pt x="1132" y="1436"/>
                  </a:lnTo>
                  <a:lnTo>
                    <a:pt x="1137" y="1362"/>
                  </a:lnTo>
                  <a:lnTo>
                    <a:pt x="1143" y="1334"/>
                  </a:lnTo>
                  <a:lnTo>
                    <a:pt x="1154" y="1309"/>
                  </a:lnTo>
                  <a:lnTo>
                    <a:pt x="1170" y="1286"/>
                  </a:lnTo>
                  <a:lnTo>
                    <a:pt x="1190" y="1266"/>
                  </a:lnTo>
                  <a:lnTo>
                    <a:pt x="1213" y="1250"/>
                  </a:lnTo>
                  <a:lnTo>
                    <a:pt x="1240" y="1239"/>
                  </a:lnTo>
                  <a:lnTo>
                    <a:pt x="1267" y="1234"/>
                  </a:lnTo>
                  <a:lnTo>
                    <a:pt x="1323" y="1230"/>
                  </a:lnTo>
                  <a:lnTo>
                    <a:pt x="1374" y="1227"/>
                  </a:lnTo>
                  <a:lnTo>
                    <a:pt x="1419" y="1224"/>
                  </a:lnTo>
                  <a:lnTo>
                    <a:pt x="1459" y="1222"/>
                  </a:lnTo>
                  <a:lnTo>
                    <a:pt x="1495" y="1221"/>
                  </a:lnTo>
                  <a:lnTo>
                    <a:pt x="1529" y="1220"/>
                  </a:lnTo>
                  <a:lnTo>
                    <a:pt x="1563" y="1220"/>
                  </a:lnTo>
                  <a:close/>
                  <a:moveTo>
                    <a:pt x="1560" y="903"/>
                  </a:moveTo>
                  <a:lnTo>
                    <a:pt x="1602" y="903"/>
                  </a:lnTo>
                  <a:lnTo>
                    <a:pt x="1639" y="905"/>
                  </a:lnTo>
                  <a:lnTo>
                    <a:pt x="1670" y="908"/>
                  </a:lnTo>
                  <a:lnTo>
                    <a:pt x="1695" y="911"/>
                  </a:lnTo>
                  <a:lnTo>
                    <a:pt x="1716" y="917"/>
                  </a:lnTo>
                  <a:lnTo>
                    <a:pt x="1735" y="926"/>
                  </a:lnTo>
                  <a:lnTo>
                    <a:pt x="1749" y="935"/>
                  </a:lnTo>
                  <a:lnTo>
                    <a:pt x="1761" y="946"/>
                  </a:lnTo>
                  <a:lnTo>
                    <a:pt x="1770" y="955"/>
                  </a:lnTo>
                  <a:lnTo>
                    <a:pt x="1774" y="961"/>
                  </a:lnTo>
                  <a:lnTo>
                    <a:pt x="1777" y="964"/>
                  </a:lnTo>
                  <a:lnTo>
                    <a:pt x="1785" y="978"/>
                  </a:lnTo>
                  <a:lnTo>
                    <a:pt x="1773" y="1009"/>
                  </a:lnTo>
                  <a:lnTo>
                    <a:pt x="1758" y="1038"/>
                  </a:lnTo>
                  <a:lnTo>
                    <a:pt x="1737" y="1065"/>
                  </a:lnTo>
                  <a:lnTo>
                    <a:pt x="1713" y="1089"/>
                  </a:lnTo>
                  <a:lnTo>
                    <a:pt x="1686" y="1108"/>
                  </a:lnTo>
                  <a:lnTo>
                    <a:pt x="1658" y="1108"/>
                  </a:lnTo>
                  <a:lnTo>
                    <a:pt x="1629" y="1108"/>
                  </a:lnTo>
                  <a:lnTo>
                    <a:pt x="1602" y="1107"/>
                  </a:lnTo>
                  <a:lnTo>
                    <a:pt x="1579" y="1107"/>
                  </a:lnTo>
                  <a:lnTo>
                    <a:pt x="1560" y="1107"/>
                  </a:lnTo>
                  <a:lnTo>
                    <a:pt x="1544" y="1107"/>
                  </a:lnTo>
                  <a:lnTo>
                    <a:pt x="1521" y="1107"/>
                  </a:lnTo>
                  <a:lnTo>
                    <a:pt x="1493" y="1108"/>
                  </a:lnTo>
                  <a:lnTo>
                    <a:pt x="1464" y="1108"/>
                  </a:lnTo>
                  <a:lnTo>
                    <a:pt x="1436" y="1108"/>
                  </a:lnTo>
                  <a:lnTo>
                    <a:pt x="1409" y="1089"/>
                  </a:lnTo>
                  <a:lnTo>
                    <a:pt x="1385" y="1065"/>
                  </a:lnTo>
                  <a:lnTo>
                    <a:pt x="1365" y="1038"/>
                  </a:lnTo>
                  <a:lnTo>
                    <a:pt x="1349" y="1009"/>
                  </a:lnTo>
                  <a:lnTo>
                    <a:pt x="1337" y="978"/>
                  </a:lnTo>
                  <a:lnTo>
                    <a:pt x="1345" y="964"/>
                  </a:lnTo>
                  <a:lnTo>
                    <a:pt x="1348" y="961"/>
                  </a:lnTo>
                  <a:lnTo>
                    <a:pt x="1352" y="955"/>
                  </a:lnTo>
                  <a:lnTo>
                    <a:pt x="1361" y="946"/>
                  </a:lnTo>
                  <a:lnTo>
                    <a:pt x="1373" y="935"/>
                  </a:lnTo>
                  <a:lnTo>
                    <a:pt x="1388" y="926"/>
                  </a:lnTo>
                  <a:lnTo>
                    <a:pt x="1406" y="917"/>
                  </a:lnTo>
                  <a:lnTo>
                    <a:pt x="1427" y="911"/>
                  </a:lnTo>
                  <a:lnTo>
                    <a:pt x="1452" y="908"/>
                  </a:lnTo>
                  <a:lnTo>
                    <a:pt x="1483" y="905"/>
                  </a:lnTo>
                  <a:lnTo>
                    <a:pt x="1519" y="903"/>
                  </a:lnTo>
                  <a:lnTo>
                    <a:pt x="1560" y="903"/>
                  </a:lnTo>
                  <a:close/>
                  <a:moveTo>
                    <a:pt x="1568" y="584"/>
                  </a:moveTo>
                  <a:lnTo>
                    <a:pt x="1608" y="586"/>
                  </a:lnTo>
                  <a:lnTo>
                    <a:pt x="1643" y="592"/>
                  </a:lnTo>
                  <a:lnTo>
                    <a:pt x="1674" y="602"/>
                  </a:lnTo>
                  <a:lnTo>
                    <a:pt x="1702" y="615"/>
                  </a:lnTo>
                  <a:lnTo>
                    <a:pt x="1726" y="631"/>
                  </a:lnTo>
                  <a:lnTo>
                    <a:pt x="1747" y="648"/>
                  </a:lnTo>
                  <a:lnTo>
                    <a:pt x="1764" y="667"/>
                  </a:lnTo>
                  <a:lnTo>
                    <a:pt x="1778" y="688"/>
                  </a:lnTo>
                  <a:lnTo>
                    <a:pt x="1790" y="708"/>
                  </a:lnTo>
                  <a:lnTo>
                    <a:pt x="1800" y="729"/>
                  </a:lnTo>
                  <a:lnTo>
                    <a:pt x="1806" y="749"/>
                  </a:lnTo>
                  <a:lnTo>
                    <a:pt x="1811" y="769"/>
                  </a:lnTo>
                  <a:lnTo>
                    <a:pt x="1814" y="787"/>
                  </a:lnTo>
                  <a:lnTo>
                    <a:pt x="1816" y="802"/>
                  </a:lnTo>
                  <a:lnTo>
                    <a:pt x="1814" y="816"/>
                  </a:lnTo>
                  <a:lnTo>
                    <a:pt x="1834" y="834"/>
                  </a:lnTo>
                  <a:lnTo>
                    <a:pt x="1834" y="885"/>
                  </a:lnTo>
                  <a:lnTo>
                    <a:pt x="1808" y="890"/>
                  </a:lnTo>
                  <a:lnTo>
                    <a:pt x="1801" y="875"/>
                  </a:lnTo>
                  <a:lnTo>
                    <a:pt x="1791" y="859"/>
                  </a:lnTo>
                  <a:lnTo>
                    <a:pt x="1777" y="842"/>
                  </a:lnTo>
                  <a:lnTo>
                    <a:pt x="1758" y="827"/>
                  </a:lnTo>
                  <a:lnTo>
                    <a:pt x="1733" y="815"/>
                  </a:lnTo>
                  <a:lnTo>
                    <a:pt x="1718" y="810"/>
                  </a:lnTo>
                  <a:lnTo>
                    <a:pt x="1696" y="806"/>
                  </a:lnTo>
                  <a:lnTo>
                    <a:pt x="1672" y="804"/>
                  </a:lnTo>
                  <a:lnTo>
                    <a:pt x="1646" y="801"/>
                  </a:lnTo>
                  <a:lnTo>
                    <a:pt x="1621" y="800"/>
                  </a:lnTo>
                  <a:lnTo>
                    <a:pt x="1597" y="799"/>
                  </a:lnTo>
                  <a:lnTo>
                    <a:pt x="1576" y="799"/>
                  </a:lnTo>
                  <a:lnTo>
                    <a:pt x="1560" y="799"/>
                  </a:lnTo>
                  <a:lnTo>
                    <a:pt x="1546" y="799"/>
                  </a:lnTo>
                  <a:lnTo>
                    <a:pt x="1525" y="799"/>
                  </a:lnTo>
                  <a:lnTo>
                    <a:pt x="1501" y="800"/>
                  </a:lnTo>
                  <a:lnTo>
                    <a:pt x="1476" y="801"/>
                  </a:lnTo>
                  <a:lnTo>
                    <a:pt x="1450" y="804"/>
                  </a:lnTo>
                  <a:lnTo>
                    <a:pt x="1426" y="806"/>
                  </a:lnTo>
                  <a:lnTo>
                    <a:pt x="1404" y="810"/>
                  </a:lnTo>
                  <a:lnTo>
                    <a:pt x="1389" y="815"/>
                  </a:lnTo>
                  <a:lnTo>
                    <a:pt x="1365" y="827"/>
                  </a:lnTo>
                  <a:lnTo>
                    <a:pt x="1345" y="842"/>
                  </a:lnTo>
                  <a:lnTo>
                    <a:pt x="1331" y="859"/>
                  </a:lnTo>
                  <a:lnTo>
                    <a:pt x="1320" y="875"/>
                  </a:lnTo>
                  <a:lnTo>
                    <a:pt x="1314" y="890"/>
                  </a:lnTo>
                  <a:lnTo>
                    <a:pt x="1288" y="885"/>
                  </a:lnTo>
                  <a:lnTo>
                    <a:pt x="1288" y="834"/>
                  </a:lnTo>
                  <a:lnTo>
                    <a:pt x="1308" y="816"/>
                  </a:lnTo>
                  <a:lnTo>
                    <a:pt x="1308" y="802"/>
                  </a:lnTo>
                  <a:lnTo>
                    <a:pt x="1309" y="787"/>
                  </a:lnTo>
                  <a:lnTo>
                    <a:pt x="1313" y="770"/>
                  </a:lnTo>
                  <a:lnTo>
                    <a:pt x="1319" y="750"/>
                  </a:lnTo>
                  <a:lnTo>
                    <a:pt x="1326" y="730"/>
                  </a:lnTo>
                  <a:lnTo>
                    <a:pt x="1337" y="709"/>
                  </a:lnTo>
                  <a:lnTo>
                    <a:pt x="1350" y="689"/>
                  </a:lnTo>
                  <a:lnTo>
                    <a:pt x="1366" y="668"/>
                  </a:lnTo>
                  <a:lnTo>
                    <a:pt x="1384" y="649"/>
                  </a:lnTo>
                  <a:lnTo>
                    <a:pt x="1406" y="631"/>
                  </a:lnTo>
                  <a:lnTo>
                    <a:pt x="1431" y="615"/>
                  </a:lnTo>
                  <a:lnTo>
                    <a:pt x="1460" y="602"/>
                  </a:lnTo>
                  <a:lnTo>
                    <a:pt x="1492" y="592"/>
                  </a:lnTo>
                  <a:lnTo>
                    <a:pt x="1528" y="586"/>
                  </a:lnTo>
                  <a:lnTo>
                    <a:pt x="1568" y="584"/>
                  </a:lnTo>
                  <a:close/>
                  <a:moveTo>
                    <a:pt x="359" y="517"/>
                  </a:moveTo>
                  <a:lnTo>
                    <a:pt x="390" y="517"/>
                  </a:lnTo>
                  <a:lnTo>
                    <a:pt x="423" y="518"/>
                  </a:lnTo>
                  <a:lnTo>
                    <a:pt x="459" y="521"/>
                  </a:lnTo>
                  <a:lnTo>
                    <a:pt x="499" y="523"/>
                  </a:lnTo>
                  <a:lnTo>
                    <a:pt x="546" y="526"/>
                  </a:lnTo>
                  <a:lnTo>
                    <a:pt x="599" y="529"/>
                  </a:lnTo>
                  <a:lnTo>
                    <a:pt x="625" y="535"/>
                  </a:lnTo>
                  <a:lnTo>
                    <a:pt x="649" y="546"/>
                  </a:lnTo>
                  <a:lnTo>
                    <a:pt x="669" y="563"/>
                  </a:lnTo>
                  <a:lnTo>
                    <a:pt x="686" y="584"/>
                  </a:lnTo>
                  <a:lnTo>
                    <a:pt x="698" y="608"/>
                  </a:lnTo>
                  <a:lnTo>
                    <a:pt x="704" y="633"/>
                  </a:lnTo>
                  <a:lnTo>
                    <a:pt x="709" y="700"/>
                  </a:lnTo>
                  <a:lnTo>
                    <a:pt x="713" y="760"/>
                  </a:lnTo>
                  <a:lnTo>
                    <a:pt x="715" y="817"/>
                  </a:lnTo>
                  <a:lnTo>
                    <a:pt x="717" y="870"/>
                  </a:lnTo>
                  <a:lnTo>
                    <a:pt x="717" y="922"/>
                  </a:lnTo>
                  <a:lnTo>
                    <a:pt x="717" y="974"/>
                  </a:lnTo>
                  <a:lnTo>
                    <a:pt x="714" y="1029"/>
                  </a:lnTo>
                  <a:lnTo>
                    <a:pt x="710" y="1084"/>
                  </a:lnTo>
                  <a:lnTo>
                    <a:pt x="706" y="1145"/>
                  </a:lnTo>
                  <a:lnTo>
                    <a:pt x="700" y="1211"/>
                  </a:lnTo>
                  <a:lnTo>
                    <a:pt x="695" y="1230"/>
                  </a:lnTo>
                  <a:lnTo>
                    <a:pt x="683" y="1246"/>
                  </a:lnTo>
                  <a:lnTo>
                    <a:pt x="666" y="1258"/>
                  </a:lnTo>
                  <a:lnTo>
                    <a:pt x="648" y="1263"/>
                  </a:lnTo>
                  <a:lnTo>
                    <a:pt x="638" y="1264"/>
                  </a:lnTo>
                  <a:lnTo>
                    <a:pt x="633" y="1266"/>
                  </a:lnTo>
                  <a:lnTo>
                    <a:pt x="631" y="1267"/>
                  </a:lnTo>
                  <a:lnTo>
                    <a:pt x="629" y="1267"/>
                  </a:lnTo>
                  <a:lnTo>
                    <a:pt x="627" y="1268"/>
                  </a:lnTo>
                  <a:lnTo>
                    <a:pt x="620" y="1269"/>
                  </a:lnTo>
                  <a:lnTo>
                    <a:pt x="620" y="1368"/>
                  </a:lnTo>
                  <a:lnTo>
                    <a:pt x="617" y="1384"/>
                  </a:lnTo>
                  <a:lnTo>
                    <a:pt x="611" y="1397"/>
                  </a:lnTo>
                  <a:lnTo>
                    <a:pt x="600" y="1407"/>
                  </a:lnTo>
                  <a:lnTo>
                    <a:pt x="587" y="1414"/>
                  </a:lnTo>
                  <a:lnTo>
                    <a:pt x="571" y="1417"/>
                  </a:lnTo>
                  <a:lnTo>
                    <a:pt x="145" y="1417"/>
                  </a:lnTo>
                  <a:lnTo>
                    <a:pt x="130" y="1414"/>
                  </a:lnTo>
                  <a:lnTo>
                    <a:pt x="117" y="1407"/>
                  </a:lnTo>
                  <a:lnTo>
                    <a:pt x="106" y="1397"/>
                  </a:lnTo>
                  <a:lnTo>
                    <a:pt x="100" y="1384"/>
                  </a:lnTo>
                  <a:lnTo>
                    <a:pt x="97" y="1368"/>
                  </a:lnTo>
                  <a:lnTo>
                    <a:pt x="97" y="1269"/>
                  </a:lnTo>
                  <a:lnTo>
                    <a:pt x="90" y="1268"/>
                  </a:lnTo>
                  <a:lnTo>
                    <a:pt x="88" y="1267"/>
                  </a:lnTo>
                  <a:lnTo>
                    <a:pt x="87" y="1267"/>
                  </a:lnTo>
                  <a:lnTo>
                    <a:pt x="84" y="1266"/>
                  </a:lnTo>
                  <a:lnTo>
                    <a:pt x="79" y="1264"/>
                  </a:lnTo>
                  <a:lnTo>
                    <a:pt x="70" y="1263"/>
                  </a:lnTo>
                  <a:lnTo>
                    <a:pt x="50" y="1258"/>
                  </a:lnTo>
                  <a:lnTo>
                    <a:pt x="35" y="1246"/>
                  </a:lnTo>
                  <a:lnTo>
                    <a:pt x="22" y="1230"/>
                  </a:lnTo>
                  <a:lnTo>
                    <a:pt x="16" y="1211"/>
                  </a:lnTo>
                  <a:lnTo>
                    <a:pt x="12" y="1145"/>
                  </a:lnTo>
                  <a:lnTo>
                    <a:pt x="7" y="1084"/>
                  </a:lnTo>
                  <a:lnTo>
                    <a:pt x="3" y="1029"/>
                  </a:lnTo>
                  <a:lnTo>
                    <a:pt x="1" y="974"/>
                  </a:lnTo>
                  <a:lnTo>
                    <a:pt x="0" y="922"/>
                  </a:lnTo>
                  <a:lnTo>
                    <a:pt x="1" y="870"/>
                  </a:lnTo>
                  <a:lnTo>
                    <a:pt x="2" y="817"/>
                  </a:lnTo>
                  <a:lnTo>
                    <a:pt x="4" y="760"/>
                  </a:lnTo>
                  <a:lnTo>
                    <a:pt x="8" y="700"/>
                  </a:lnTo>
                  <a:lnTo>
                    <a:pt x="13" y="633"/>
                  </a:lnTo>
                  <a:lnTo>
                    <a:pt x="19" y="608"/>
                  </a:lnTo>
                  <a:lnTo>
                    <a:pt x="30" y="584"/>
                  </a:lnTo>
                  <a:lnTo>
                    <a:pt x="47" y="563"/>
                  </a:lnTo>
                  <a:lnTo>
                    <a:pt x="68" y="546"/>
                  </a:lnTo>
                  <a:lnTo>
                    <a:pt x="91" y="535"/>
                  </a:lnTo>
                  <a:lnTo>
                    <a:pt x="118" y="529"/>
                  </a:lnTo>
                  <a:lnTo>
                    <a:pt x="171" y="526"/>
                  </a:lnTo>
                  <a:lnTo>
                    <a:pt x="217" y="523"/>
                  </a:lnTo>
                  <a:lnTo>
                    <a:pt x="258" y="521"/>
                  </a:lnTo>
                  <a:lnTo>
                    <a:pt x="295" y="518"/>
                  </a:lnTo>
                  <a:lnTo>
                    <a:pt x="327" y="517"/>
                  </a:lnTo>
                  <a:lnTo>
                    <a:pt x="359" y="517"/>
                  </a:lnTo>
                  <a:close/>
                  <a:moveTo>
                    <a:pt x="357" y="260"/>
                  </a:moveTo>
                  <a:lnTo>
                    <a:pt x="391" y="261"/>
                  </a:lnTo>
                  <a:lnTo>
                    <a:pt x="421" y="262"/>
                  </a:lnTo>
                  <a:lnTo>
                    <a:pt x="447" y="264"/>
                  </a:lnTo>
                  <a:lnTo>
                    <a:pt x="466" y="267"/>
                  </a:lnTo>
                  <a:lnTo>
                    <a:pt x="486" y="273"/>
                  </a:lnTo>
                  <a:lnTo>
                    <a:pt x="502" y="281"/>
                  </a:lnTo>
                  <a:lnTo>
                    <a:pt x="516" y="291"/>
                  </a:lnTo>
                  <a:lnTo>
                    <a:pt x="525" y="299"/>
                  </a:lnTo>
                  <a:lnTo>
                    <a:pt x="532" y="307"/>
                  </a:lnTo>
                  <a:lnTo>
                    <a:pt x="533" y="310"/>
                  </a:lnTo>
                  <a:lnTo>
                    <a:pt x="540" y="320"/>
                  </a:lnTo>
                  <a:lnTo>
                    <a:pt x="528" y="353"/>
                  </a:lnTo>
                  <a:lnTo>
                    <a:pt x="509" y="382"/>
                  </a:lnTo>
                  <a:lnTo>
                    <a:pt x="486" y="407"/>
                  </a:lnTo>
                  <a:lnTo>
                    <a:pt x="459" y="428"/>
                  </a:lnTo>
                  <a:lnTo>
                    <a:pt x="436" y="426"/>
                  </a:lnTo>
                  <a:lnTo>
                    <a:pt x="413" y="426"/>
                  </a:lnTo>
                  <a:lnTo>
                    <a:pt x="390" y="426"/>
                  </a:lnTo>
                  <a:lnTo>
                    <a:pt x="371" y="426"/>
                  </a:lnTo>
                  <a:lnTo>
                    <a:pt x="357" y="426"/>
                  </a:lnTo>
                  <a:lnTo>
                    <a:pt x="343" y="426"/>
                  </a:lnTo>
                  <a:lnTo>
                    <a:pt x="325" y="426"/>
                  </a:lnTo>
                  <a:lnTo>
                    <a:pt x="302" y="426"/>
                  </a:lnTo>
                  <a:lnTo>
                    <a:pt x="279" y="426"/>
                  </a:lnTo>
                  <a:lnTo>
                    <a:pt x="256" y="428"/>
                  </a:lnTo>
                  <a:lnTo>
                    <a:pt x="228" y="407"/>
                  </a:lnTo>
                  <a:lnTo>
                    <a:pt x="205" y="382"/>
                  </a:lnTo>
                  <a:lnTo>
                    <a:pt x="187" y="353"/>
                  </a:lnTo>
                  <a:lnTo>
                    <a:pt x="175" y="320"/>
                  </a:lnTo>
                  <a:lnTo>
                    <a:pt x="181" y="310"/>
                  </a:lnTo>
                  <a:lnTo>
                    <a:pt x="183" y="307"/>
                  </a:lnTo>
                  <a:lnTo>
                    <a:pt x="189" y="299"/>
                  </a:lnTo>
                  <a:lnTo>
                    <a:pt x="199" y="291"/>
                  </a:lnTo>
                  <a:lnTo>
                    <a:pt x="212" y="281"/>
                  </a:lnTo>
                  <a:lnTo>
                    <a:pt x="228" y="273"/>
                  </a:lnTo>
                  <a:lnTo>
                    <a:pt x="249" y="267"/>
                  </a:lnTo>
                  <a:lnTo>
                    <a:pt x="268" y="264"/>
                  </a:lnTo>
                  <a:lnTo>
                    <a:pt x="293" y="262"/>
                  </a:lnTo>
                  <a:lnTo>
                    <a:pt x="324" y="261"/>
                  </a:lnTo>
                  <a:lnTo>
                    <a:pt x="357" y="260"/>
                  </a:lnTo>
                  <a:close/>
                  <a:moveTo>
                    <a:pt x="362" y="0"/>
                  </a:moveTo>
                  <a:lnTo>
                    <a:pt x="397" y="2"/>
                  </a:lnTo>
                  <a:lnTo>
                    <a:pt x="428" y="8"/>
                  </a:lnTo>
                  <a:lnTo>
                    <a:pt x="454" y="17"/>
                  </a:lnTo>
                  <a:lnTo>
                    <a:pt x="477" y="29"/>
                  </a:lnTo>
                  <a:lnTo>
                    <a:pt x="498" y="43"/>
                  </a:lnTo>
                  <a:lnTo>
                    <a:pt x="515" y="59"/>
                  </a:lnTo>
                  <a:lnTo>
                    <a:pt x="529" y="76"/>
                  </a:lnTo>
                  <a:lnTo>
                    <a:pt x="540" y="94"/>
                  </a:lnTo>
                  <a:lnTo>
                    <a:pt x="548" y="112"/>
                  </a:lnTo>
                  <a:lnTo>
                    <a:pt x="556" y="130"/>
                  </a:lnTo>
                  <a:lnTo>
                    <a:pt x="561" y="147"/>
                  </a:lnTo>
                  <a:lnTo>
                    <a:pt x="563" y="163"/>
                  </a:lnTo>
                  <a:lnTo>
                    <a:pt x="564" y="177"/>
                  </a:lnTo>
                  <a:lnTo>
                    <a:pt x="564" y="188"/>
                  </a:lnTo>
                  <a:lnTo>
                    <a:pt x="579" y="204"/>
                  </a:lnTo>
                  <a:lnTo>
                    <a:pt x="579" y="245"/>
                  </a:lnTo>
                  <a:lnTo>
                    <a:pt x="558" y="249"/>
                  </a:lnTo>
                  <a:lnTo>
                    <a:pt x="553" y="238"/>
                  </a:lnTo>
                  <a:lnTo>
                    <a:pt x="545" y="225"/>
                  </a:lnTo>
                  <a:lnTo>
                    <a:pt x="533" y="211"/>
                  </a:lnTo>
                  <a:lnTo>
                    <a:pt x="517" y="198"/>
                  </a:lnTo>
                  <a:lnTo>
                    <a:pt x="498" y="188"/>
                  </a:lnTo>
                  <a:lnTo>
                    <a:pt x="482" y="183"/>
                  </a:lnTo>
                  <a:lnTo>
                    <a:pt x="461" y="180"/>
                  </a:lnTo>
                  <a:lnTo>
                    <a:pt x="438" y="179"/>
                  </a:lnTo>
                  <a:lnTo>
                    <a:pt x="414" y="176"/>
                  </a:lnTo>
                  <a:lnTo>
                    <a:pt x="391" y="176"/>
                  </a:lnTo>
                  <a:lnTo>
                    <a:pt x="372" y="175"/>
                  </a:lnTo>
                  <a:lnTo>
                    <a:pt x="357" y="175"/>
                  </a:lnTo>
                  <a:lnTo>
                    <a:pt x="343" y="175"/>
                  </a:lnTo>
                  <a:lnTo>
                    <a:pt x="324" y="176"/>
                  </a:lnTo>
                  <a:lnTo>
                    <a:pt x="301" y="176"/>
                  </a:lnTo>
                  <a:lnTo>
                    <a:pt x="276" y="179"/>
                  </a:lnTo>
                  <a:lnTo>
                    <a:pt x="252" y="180"/>
                  </a:lnTo>
                  <a:lnTo>
                    <a:pt x="233" y="183"/>
                  </a:lnTo>
                  <a:lnTo>
                    <a:pt x="217" y="188"/>
                  </a:lnTo>
                  <a:lnTo>
                    <a:pt x="198" y="198"/>
                  </a:lnTo>
                  <a:lnTo>
                    <a:pt x="182" y="211"/>
                  </a:lnTo>
                  <a:lnTo>
                    <a:pt x="170" y="225"/>
                  </a:lnTo>
                  <a:lnTo>
                    <a:pt x="162" y="238"/>
                  </a:lnTo>
                  <a:lnTo>
                    <a:pt x="157" y="249"/>
                  </a:lnTo>
                  <a:lnTo>
                    <a:pt x="136" y="245"/>
                  </a:lnTo>
                  <a:lnTo>
                    <a:pt x="136" y="204"/>
                  </a:lnTo>
                  <a:lnTo>
                    <a:pt x="151" y="188"/>
                  </a:lnTo>
                  <a:lnTo>
                    <a:pt x="151" y="176"/>
                  </a:lnTo>
                  <a:lnTo>
                    <a:pt x="153" y="162"/>
                  </a:lnTo>
                  <a:lnTo>
                    <a:pt x="157" y="145"/>
                  </a:lnTo>
                  <a:lnTo>
                    <a:pt x="163" y="125"/>
                  </a:lnTo>
                  <a:lnTo>
                    <a:pt x="172" y="106"/>
                  </a:lnTo>
                  <a:lnTo>
                    <a:pt x="185" y="87"/>
                  </a:lnTo>
                  <a:lnTo>
                    <a:pt x="199" y="67"/>
                  </a:lnTo>
                  <a:lnTo>
                    <a:pt x="217" y="49"/>
                  </a:lnTo>
                  <a:lnTo>
                    <a:pt x="239" y="33"/>
                  </a:lnTo>
                  <a:lnTo>
                    <a:pt x="264" y="20"/>
                  </a:lnTo>
                  <a:lnTo>
                    <a:pt x="292" y="9"/>
                  </a:lnTo>
                  <a:lnTo>
                    <a:pt x="326" y="2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7"/>
            <p:cNvSpPr>
              <a:spLocks noEditPoints="1"/>
            </p:cNvSpPr>
            <p:nvPr/>
          </p:nvSpPr>
          <p:spPr bwMode="auto">
            <a:xfrm>
              <a:off x="3462618" y="4867553"/>
              <a:ext cx="658161" cy="533468"/>
            </a:xfrm>
            <a:custGeom>
              <a:avLst/>
              <a:gdLst>
                <a:gd name="T0" fmla="*/ 1277 w 3038"/>
                <a:gd name="T1" fmla="*/ 2156 h 2462"/>
                <a:gd name="T2" fmla="*/ 1600 w 3038"/>
                <a:gd name="T3" fmla="*/ 2151 h 2462"/>
                <a:gd name="T4" fmla="*/ 2376 w 3038"/>
                <a:gd name="T5" fmla="*/ 1753 h 2462"/>
                <a:gd name="T6" fmla="*/ 2540 w 3038"/>
                <a:gd name="T7" fmla="*/ 1985 h 2462"/>
                <a:gd name="T8" fmla="*/ 1456 w 3038"/>
                <a:gd name="T9" fmla="*/ 1658 h 2462"/>
                <a:gd name="T10" fmla="*/ 1673 w 3038"/>
                <a:gd name="T11" fmla="*/ 1664 h 2462"/>
                <a:gd name="T12" fmla="*/ 1723 w 3038"/>
                <a:gd name="T13" fmla="*/ 1693 h 2462"/>
                <a:gd name="T14" fmla="*/ 1721 w 3038"/>
                <a:gd name="T15" fmla="*/ 1950 h 2462"/>
                <a:gd name="T16" fmla="*/ 1715 w 3038"/>
                <a:gd name="T17" fmla="*/ 2280 h 2462"/>
                <a:gd name="T18" fmla="*/ 1670 w 3038"/>
                <a:gd name="T19" fmla="*/ 2450 h 2462"/>
                <a:gd name="T20" fmla="*/ 1469 w 3038"/>
                <a:gd name="T21" fmla="*/ 2461 h 2462"/>
                <a:gd name="T22" fmla="*/ 1357 w 3038"/>
                <a:gd name="T23" fmla="*/ 2458 h 2462"/>
                <a:gd name="T24" fmla="*/ 1184 w 3038"/>
                <a:gd name="T25" fmla="*/ 2445 h 2462"/>
                <a:gd name="T26" fmla="*/ 1157 w 3038"/>
                <a:gd name="T27" fmla="*/ 2197 h 2462"/>
                <a:gd name="T28" fmla="*/ 1152 w 3038"/>
                <a:gd name="T29" fmla="*/ 1862 h 2462"/>
                <a:gd name="T30" fmla="*/ 1152 w 3038"/>
                <a:gd name="T31" fmla="*/ 1687 h 2462"/>
                <a:gd name="T32" fmla="*/ 1248 w 3038"/>
                <a:gd name="T33" fmla="*/ 1661 h 2462"/>
                <a:gd name="T34" fmla="*/ 1134 w 3038"/>
                <a:gd name="T35" fmla="*/ 1064 h 2462"/>
                <a:gd name="T36" fmla="*/ 1056 w 3038"/>
                <a:gd name="T37" fmla="*/ 1253 h 2462"/>
                <a:gd name="T38" fmla="*/ 866 w 3038"/>
                <a:gd name="T39" fmla="*/ 1174 h 2462"/>
                <a:gd name="T40" fmla="*/ 102 w 3038"/>
                <a:gd name="T41" fmla="*/ 1363 h 2462"/>
                <a:gd name="T42" fmla="*/ 365 w 3038"/>
                <a:gd name="T43" fmla="*/ 1363 h 2462"/>
                <a:gd name="T44" fmla="*/ 1404 w 3038"/>
                <a:gd name="T45" fmla="*/ 1025 h 2462"/>
                <a:gd name="T46" fmla="*/ 1490 w 3038"/>
                <a:gd name="T47" fmla="*/ 1025 h 2462"/>
                <a:gd name="T48" fmla="*/ 1626 w 3038"/>
                <a:gd name="T49" fmla="*/ 1087 h 2462"/>
                <a:gd name="T50" fmla="*/ 1560 w 3038"/>
                <a:gd name="T51" fmla="*/ 1161 h 2462"/>
                <a:gd name="T52" fmla="*/ 1436 w 3038"/>
                <a:gd name="T53" fmla="*/ 1128 h 2462"/>
                <a:gd name="T54" fmla="*/ 1314 w 3038"/>
                <a:gd name="T55" fmla="*/ 1161 h 2462"/>
                <a:gd name="T56" fmla="*/ 1248 w 3038"/>
                <a:gd name="T57" fmla="*/ 1087 h 2462"/>
                <a:gd name="T58" fmla="*/ 1384 w 3038"/>
                <a:gd name="T59" fmla="*/ 1025 h 2462"/>
                <a:gd name="T60" fmla="*/ 388 w 3038"/>
                <a:gd name="T61" fmla="*/ 962 h 2462"/>
                <a:gd name="T62" fmla="*/ 461 w 3038"/>
                <a:gd name="T63" fmla="*/ 977 h 2462"/>
                <a:gd name="T64" fmla="*/ 466 w 3038"/>
                <a:gd name="T65" fmla="*/ 1043 h 2462"/>
                <a:gd name="T66" fmla="*/ 463 w 3038"/>
                <a:gd name="T67" fmla="*/ 1332 h 2462"/>
                <a:gd name="T68" fmla="*/ 449 w 3038"/>
                <a:gd name="T69" fmla="*/ 1580 h 2462"/>
                <a:gd name="T70" fmla="*/ 333 w 3038"/>
                <a:gd name="T71" fmla="*/ 1609 h 2462"/>
                <a:gd name="T72" fmla="*/ 219 w 3038"/>
                <a:gd name="T73" fmla="*/ 1613 h 2462"/>
                <a:gd name="T74" fmla="*/ 46 w 3038"/>
                <a:gd name="T75" fmla="*/ 1603 h 2462"/>
                <a:gd name="T76" fmla="*/ 7 w 3038"/>
                <a:gd name="T77" fmla="*/ 1467 h 2462"/>
                <a:gd name="T78" fmla="*/ 2 w 3038"/>
                <a:gd name="T79" fmla="*/ 1180 h 2462"/>
                <a:gd name="T80" fmla="*/ 0 w 3038"/>
                <a:gd name="T81" fmla="*/ 984 h 2462"/>
                <a:gd name="T82" fmla="*/ 19 w 3038"/>
                <a:gd name="T83" fmla="*/ 967 h 2462"/>
                <a:gd name="T84" fmla="*/ 169 w 3038"/>
                <a:gd name="T85" fmla="*/ 959 h 2462"/>
                <a:gd name="T86" fmla="*/ 660 w 3038"/>
                <a:gd name="T87" fmla="*/ 977 h 2462"/>
                <a:gd name="T88" fmla="*/ 516 w 3038"/>
                <a:gd name="T89" fmla="*/ 838 h 2462"/>
                <a:gd name="T90" fmla="*/ 348 w 3038"/>
                <a:gd name="T91" fmla="*/ 457 h 2462"/>
                <a:gd name="T92" fmla="*/ 381 w 3038"/>
                <a:gd name="T93" fmla="*/ 539 h 2462"/>
                <a:gd name="T94" fmla="*/ 266 w 3038"/>
                <a:gd name="T95" fmla="*/ 536 h 2462"/>
                <a:gd name="T96" fmla="*/ 154 w 3038"/>
                <a:gd name="T97" fmla="*/ 555 h 2462"/>
                <a:gd name="T98" fmla="*/ 77 w 3038"/>
                <a:gd name="T99" fmla="*/ 501 h 2462"/>
                <a:gd name="T100" fmla="*/ 200 w 3038"/>
                <a:gd name="T101" fmla="*/ 444 h 2462"/>
                <a:gd name="T102" fmla="*/ 2950 w 3038"/>
                <a:gd name="T103" fmla="*/ 434 h 2462"/>
                <a:gd name="T104" fmla="*/ 3035 w 3038"/>
                <a:gd name="T105" fmla="*/ 1589 h 2462"/>
                <a:gd name="T106" fmla="*/ 1841 w 3038"/>
                <a:gd name="T107" fmla="*/ 1603 h 2462"/>
                <a:gd name="T108" fmla="*/ 1762 w 3038"/>
                <a:gd name="T109" fmla="*/ 1497 h 2462"/>
                <a:gd name="T110" fmla="*/ 1464 w 3038"/>
                <a:gd name="T111" fmla="*/ 909 h 2462"/>
                <a:gd name="T112" fmla="*/ 1360 w 3038"/>
                <a:gd name="T113" fmla="*/ 490 h 2462"/>
                <a:gd name="T114" fmla="*/ 1637 w 3038"/>
                <a:gd name="T115" fmla="*/ 4 h 2462"/>
                <a:gd name="T116" fmla="*/ 443 w 3038"/>
                <a:gd name="T117" fmla="*/ 115 h 2462"/>
                <a:gd name="T118" fmla="*/ 334 w 3038"/>
                <a:gd name="T119" fmla="*/ 42 h 2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8" h="2462">
                  <a:moveTo>
                    <a:pt x="1270" y="1779"/>
                  </a:moveTo>
                  <a:lnTo>
                    <a:pt x="1266" y="1780"/>
                  </a:lnTo>
                  <a:lnTo>
                    <a:pt x="1264" y="1781"/>
                  </a:lnTo>
                  <a:lnTo>
                    <a:pt x="1261" y="1783"/>
                  </a:lnTo>
                  <a:lnTo>
                    <a:pt x="1261" y="1787"/>
                  </a:lnTo>
                  <a:lnTo>
                    <a:pt x="1274" y="2151"/>
                  </a:lnTo>
                  <a:lnTo>
                    <a:pt x="1276" y="2153"/>
                  </a:lnTo>
                  <a:lnTo>
                    <a:pt x="1277" y="2156"/>
                  </a:lnTo>
                  <a:lnTo>
                    <a:pt x="1279" y="2157"/>
                  </a:lnTo>
                  <a:lnTo>
                    <a:pt x="1434" y="2227"/>
                  </a:lnTo>
                  <a:lnTo>
                    <a:pt x="1436" y="2228"/>
                  </a:lnTo>
                  <a:lnTo>
                    <a:pt x="1440" y="2227"/>
                  </a:lnTo>
                  <a:lnTo>
                    <a:pt x="1595" y="2157"/>
                  </a:lnTo>
                  <a:lnTo>
                    <a:pt x="1597" y="2156"/>
                  </a:lnTo>
                  <a:lnTo>
                    <a:pt x="1598" y="2153"/>
                  </a:lnTo>
                  <a:lnTo>
                    <a:pt x="1600" y="2151"/>
                  </a:lnTo>
                  <a:lnTo>
                    <a:pt x="1613" y="1787"/>
                  </a:lnTo>
                  <a:lnTo>
                    <a:pt x="1613" y="1783"/>
                  </a:lnTo>
                  <a:lnTo>
                    <a:pt x="1611" y="1781"/>
                  </a:lnTo>
                  <a:lnTo>
                    <a:pt x="1608" y="1780"/>
                  </a:lnTo>
                  <a:lnTo>
                    <a:pt x="1605" y="1779"/>
                  </a:lnTo>
                  <a:lnTo>
                    <a:pt x="1270" y="1779"/>
                  </a:lnTo>
                  <a:close/>
                  <a:moveTo>
                    <a:pt x="1967" y="1753"/>
                  </a:moveTo>
                  <a:lnTo>
                    <a:pt x="2376" y="1753"/>
                  </a:lnTo>
                  <a:lnTo>
                    <a:pt x="2376" y="1889"/>
                  </a:lnTo>
                  <a:lnTo>
                    <a:pt x="2487" y="1889"/>
                  </a:lnTo>
                  <a:lnTo>
                    <a:pt x="2504" y="1892"/>
                  </a:lnTo>
                  <a:lnTo>
                    <a:pt x="2519" y="1901"/>
                  </a:lnTo>
                  <a:lnTo>
                    <a:pt x="2531" y="1915"/>
                  </a:lnTo>
                  <a:lnTo>
                    <a:pt x="2538" y="1933"/>
                  </a:lnTo>
                  <a:lnTo>
                    <a:pt x="2540" y="1954"/>
                  </a:lnTo>
                  <a:lnTo>
                    <a:pt x="2540" y="1985"/>
                  </a:lnTo>
                  <a:lnTo>
                    <a:pt x="1990" y="1985"/>
                  </a:lnTo>
                  <a:lnTo>
                    <a:pt x="1987" y="1930"/>
                  </a:lnTo>
                  <a:lnTo>
                    <a:pt x="1983" y="1870"/>
                  </a:lnTo>
                  <a:lnTo>
                    <a:pt x="1978" y="1808"/>
                  </a:lnTo>
                  <a:lnTo>
                    <a:pt x="1974" y="1780"/>
                  </a:lnTo>
                  <a:lnTo>
                    <a:pt x="1967" y="1753"/>
                  </a:lnTo>
                  <a:close/>
                  <a:moveTo>
                    <a:pt x="1418" y="1658"/>
                  </a:moveTo>
                  <a:lnTo>
                    <a:pt x="1456" y="1658"/>
                  </a:lnTo>
                  <a:lnTo>
                    <a:pt x="1492" y="1658"/>
                  </a:lnTo>
                  <a:lnTo>
                    <a:pt x="1526" y="1658"/>
                  </a:lnTo>
                  <a:lnTo>
                    <a:pt x="1556" y="1658"/>
                  </a:lnTo>
                  <a:lnTo>
                    <a:pt x="1580" y="1659"/>
                  </a:lnTo>
                  <a:lnTo>
                    <a:pt x="1598" y="1660"/>
                  </a:lnTo>
                  <a:lnTo>
                    <a:pt x="1626" y="1661"/>
                  </a:lnTo>
                  <a:lnTo>
                    <a:pt x="1652" y="1663"/>
                  </a:lnTo>
                  <a:lnTo>
                    <a:pt x="1673" y="1664"/>
                  </a:lnTo>
                  <a:lnTo>
                    <a:pt x="1690" y="1665"/>
                  </a:lnTo>
                  <a:lnTo>
                    <a:pt x="1700" y="1667"/>
                  </a:lnTo>
                  <a:lnTo>
                    <a:pt x="1707" y="1672"/>
                  </a:lnTo>
                  <a:lnTo>
                    <a:pt x="1713" y="1677"/>
                  </a:lnTo>
                  <a:lnTo>
                    <a:pt x="1718" y="1683"/>
                  </a:lnTo>
                  <a:lnTo>
                    <a:pt x="1722" y="1687"/>
                  </a:lnTo>
                  <a:lnTo>
                    <a:pt x="1723" y="1689"/>
                  </a:lnTo>
                  <a:lnTo>
                    <a:pt x="1723" y="1693"/>
                  </a:lnTo>
                  <a:lnTo>
                    <a:pt x="1723" y="1706"/>
                  </a:lnTo>
                  <a:lnTo>
                    <a:pt x="1723" y="1727"/>
                  </a:lnTo>
                  <a:lnTo>
                    <a:pt x="1723" y="1753"/>
                  </a:lnTo>
                  <a:lnTo>
                    <a:pt x="1723" y="1786"/>
                  </a:lnTo>
                  <a:lnTo>
                    <a:pt x="1722" y="1822"/>
                  </a:lnTo>
                  <a:lnTo>
                    <a:pt x="1722" y="1862"/>
                  </a:lnTo>
                  <a:lnTo>
                    <a:pt x="1722" y="1906"/>
                  </a:lnTo>
                  <a:lnTo>
                    <a:pt x="1721" y="1950"/>
                  </a:lnTo>
                  <a:lnTo>
                    <a:pt x="1721" y="1995"/>
                  </a:lnTo>
                  <a:lnTo>
                    <a:pt x="1719" y="2040"/>
                  </a:lnTo>
                  <a:lnTo>
                    <a:pt x="1719" y="2083"/>
                  </a:lnTo>
                  <a:lnTo>
                    <a:pt x="1718" y="2124"/>
                  </a:lnTo>
                  <a:lnTo>
                    <a:pt x="1718" y="2163"/>
                  </a:lnTo>
                  <a:lnTo>
                    <a:pt x="1717" y="2197"/>
                  </a:lnTo>
                  <a:lnTo>
                    <a:pt x="1717" y="2226"/>
                  </a:lnTo>
                  <a:lnTo>
                    <a:pt x="1715" y="2280"/>
                  </a:lnTo>
                  <a:lnTo>
                    <a:pt x="1712" y="2328"/>
                  </a:lnTo>
                  <a:lnTo>
                    <a:pt x="1710" y="2367"/>
                  </a:lnTo>
                  <a:lnTo>
                    <a:pt x="1705" y="2398"/>
                  </a:lnTo>
                  <a:lnTo>
                    <a:pt x="1701" y="2422"/>
                  </a:lnTo>
                  <a:lnTo>
                    <a:pt x="1695" y="2438"/>
                  </a:lnTo>
                  <a:lnTo>
                    <a:pt x="1690" y="2445"/>
                  </a:lnTo>
                  <a:lnTo>
                    <a:pt x="1683" y="2447"/>
                  </a:lnTo>
                  <a:lnTo>
                    <a:pt x="1670" y="2450"/>
                  </a:lnTo>
                  <a:lnTo>
                    <a:pt x="1650" y="2451"/>
                  </a:lnTo>
                  <a:lnTo>
                    <a:pt x="1627" y="2453"/>
                  </a:lnTo>
                  <a:lnTo>
                    <a:pt x="1601" y="2454"/>
                  </a:lnTo>
                  <a:lnTo>
                    <a:pt x="1573" y="2456"/>
                  </a:lnTo>
                  <a:lnTo>
                    <a:pt x="1544" y="2458"/>
                  </a:lnTo>
                  <a:lnTo>
                    <a:pt x="1517" y="2458"/>
                  </a:lnTo>
                  <a:lnTo>
                    <a:pt x="1492" y="2459"/>
                  </a:lnTo>
                  <a:lnTo>
                    <a:pt x="1469" y="2461"/>
                  </a:lnTo>
                  <a:lnTo>
                    <a:pt x="1452" y="2461"/>
                  </a:lnTo>
                  <a:lnTo>
                    <a:pt x="1441" y="2462"/>
                  </a:lnTo>
                  <a:lnTo>
                    <a:pt x="1436" y="2462"/>
                  </a:lnTo>
                  <a:lnTo>
                    <a:pt x="1433" y="2462"/>
                  </a:lnTo>
                  <a:lnTo>
                    <a:pt x="1422" y="2461"/>
                  </a:lnTo>
                  <a:lnTo>
                    <a:pt x="1404" y="2461"/>
                  </a:lnTo>
                  <a:lnTo>
                    <a:pt x="1382" y="2459"/>
                  </a:lnTo>
                  <a:lnTo>
                    <a:pt x="1357" y="2458"/>
                  </a:lnTo>
                  <a:lnTo>
                    <a:pt x="1330" y="2458"/>
                  </a:lnTo>
                  <a:lnTo>
                    <a:pt x="1301" y="2456"/>
                  </a:lnTo>
                  <a:lnTo>
                    <a:pt x="1273" y="2454"/>
                  </a:lnTo>
                  <a:lnTo>
                    <a:pt x="1247" y="2453"/>
                  </a:lnTo>
                  <a:lnTo>
                    <a:pt x="1224" y="2451"/>
                  </a:lnTo>
                  <a:lnTo>
                    <a:pt x="1204" y="2450"/>
                  </a:lnTo>
                  <a:lnTo>
                    <a:pt x="1191" y="2447"/>
                  </a:lnTo>
                  <a:lnTo>
                    <a:pt x="1184" y="2445"/>
                  </a:lnTo>
                  <a:lnTo>
                    <a:pt x="1178" y="2438"/>
                  </a:lnTo>
                  <a:lnTo>
                    <a:pt x="1173" y="2422"/>
                  </a:lnTo>
                  <a:lnTo>
                    <a:pt x="1169" y="2398"/>
                  </a:lnTo>
                  <a:lnTo>
                    <a:pt x="1164" y="2367"/>
                  </a:lnTo>
                  <a:lnTo>
                    <a:pt x="1162" y="2328"/>
                  </a:lnTo>
                  <a:lnTo>
                    <a:pt x="1160" y="2280"/>
                  </a:lnTo>
                  <a:lnTo>
                    <a:pt x="1157" y="2226"/>
                  </a:lnTo>
                  <a:lnTo>
                    <a:pt x="1157" y="2197"/>
                  </a:lnTo>
                  <a:lnTo>
                    <a:pt x="1156" y="2163"/>
                  </a:lnTo>
                  <a:lnTo>
                    <a:pt x="1156" y="2124"/>
                  </a:lnTo>
                  <a:lnTo>
                    <a:pt x="1155" y="2083"/>
                  </a:lnTo>
                  <a:lnTo>
                    <a:pt x="1155" y="2040"/>
                  </a:lnTo>
                  <a:lnTo>
                    <a:pt x="1154" y="1995"/>
                  </a:lnTo>
                  <a:lnTo>
                    <a:pt x="1154" y="1950"/>
                  </a:lnTo>
                  <a:lnTo>
                    <a:pt x="1152" y="1906"/>
                  </a:lnTo>
                  <a:lnTo>
                    <a:pt x="1152" y="1862"/>
                  </a:lnTo>
                  <a:lnTo>
                    <a:pt x="1152" y="1822"/>
                  </a:lnTo>
                  <a:lnTo>
                    <a:pt x="1151" y="1786"/>
                  </a:lnTo>
                  <a:lnTo>
                    <a:pt x="1151" y="1753"/>
                  </a:lnTo>
                  <a:lnTo>
                    <a:pt x="1151" y="1727"/>
                  </a:lnTo>
                  <a:lnTo>
                    <a:pt x="1151" y="1706"/>
                  </a:lnTo>
                  <a:lnTo>
                    <a:pt x="1151" y="1693"/>
                  </a:lnTo>
                  <a:lnTo>
                    <a:pt x="1151" y="1689"/>
                  </a:lnTo>
                  <a:lnTo>
                    <a:pt x="1152" y="1687"/>
                  </a:lnTo>
                  <a:lnTo>
                    <a:pt x="1156" y="1683"/>
                  </a:lnTo>
                  <a:lnTo>
                    <a:pt x="1161" y="1677"/>
                  </a:lnTo>
                  <a:lnTo>
                    <a:pt x="1167" y="1672"/>
                  </a:lnTo>
                  <a:lnTo>
                    <a:pt x="1174" y="1667"/>
                  </a:lnTo>
                  <a:lnTo>
                    <a:pt x="1184" y="1665"/>
                  </a:lnTo>
                  <a:lnTo>
                    <a:pt x="1201" y="1664"/>
                  </a:lnTo>
                  <a:lnTo>
                    <a:pt x="1222" y="1663"/>
                  </a:lnTo>
                  <a:lnTo>
                    <a:pt x="1248" y="1661"/>
                  </a:lnTo>
                  <a:lnTo>
                    <a:pt x="1276" y="1660"/>
                  </a:lnTo>
                  <a:lnTo>
                    <a:pt x="1294" y="1659"/>
                  </a:lnTo>
                  <a:lnTo>
                    <a:pt x="1318" y="1658"/>
                  </a:lnTo>
                  <a:lnTo>
                    <a:pt x="1348" y="1658"/>
                  </a:lnTo>
                  <a:lnTo>
                    <a:pt x="1382" y="1658"/>
                  </a:lnTo>
                  <a:lnTo>
                    <a:pt x="1418" y="1658"/>
                  </a:lnTo>
                  <a:close/>
                  <a:moveTo>
                    <a:pt x="866" y="1064"/>
                  </a:moveTo>
                  <a:lnTo>
                    <a:pt x="1134" y="1064"/>
                  </a:lnTo>
                  <a:lnTo>
                    <a:pt x="1133" y="1070"/>
                  </a:lnTo>
                  <a:lnTo>
                    <a:pt x="1131" y="1077"/>
                  </a:lnTo>
                  <a:lnTo>
                    <a:pt x="1109" y="1114"/>
                  </a:lnTo>
                  <a:lnTo>
                    <a:pt x="1092" y="1150"/>
                  </a:lnTo>
                  <a:lnTo>
                    <a:pt x="1079" y="1187"/>
                  </a:lnTo>
                  <a:lnTo>
                    <a:pt x="1071" y="1221"/>
                  </a:lnTo>
                  <a:lnTo>
                    <a:pt x="1062" y="1237"/>
                  </a:lnTo>
                  <a:lnTo>
                    <a:pt x="1056" y="1253"/>
                  </a:lnTo>
                  <a:lnTo>
                    <a:pt x="732" y="1253"/>
                  </a:lnTo>
                  <a:lnTo>
                    <a:pt x="732" y="1226"/>
                  </a:lnTo>
                  <a:lnTo>
                    <a:pt x="734" y="1209"/>
                  </a:lnTo>
                  <a:lnTo>
                    <a:pt x="740" y="1195"/>
                  </a:lnTo>
                  <a:lnTo>
                    <a:pt x="748" y="1184"/>
                  </a:lnTo>
                  <a:lnTo>
                    <a:pt x="761" y="1176"/>
                  </a:lnTo>
                  <a:lnTo>
                    <a:pt x="774" y="1174"/>
                  </a:lnTo>
                  <a:lnTo>
                    <a:pt x="866" y="1174"/>
                  </a:lnTo>
                  <a:lnTo>
                    <a:pt x="866" y="1064"/>
                  </a:lnTo>
                  <a:close/>
                  <a:moveTo>
                    <a:pt x="97" y="1058"/>
                  </a:moveTo>
                  <a:lnTo>
                    <a:pt x="94" y="1058"/>
                  </a:lnTo>
                  <a:lnTo>
                    <a:pt x="92" y="1059"/>
                  </a:lnTo>
                  <a:lnTo>
                    <a:pt x="91" y="1062"/>
                  </a:lnTo>
                  <a:lnTo>
                    <a:pt x="90" y="1064"/>
                  </a:lnTo>
                  <a:lnTo>
                    <a:pt x="102" y="1360"/>
                  </a:lnTo>
                  <a:lnTo>
                    <a:pt x="102" y="1363"/>
                  </a:lnTo>
                  <a:lnTo>
                    <a:pt x="103" y="1365"/>
                  </a:lnTo>
                  <a:lnTo>
                    <a:pt x="105" y="1366"/>
                  </a:lnTo>
                  <a:lnTo>
                    <a:pt x="231" y="1423"/>
                  </a:lnTo>
                  <a:lnTo>
                    <a:pt x="233" y="1423"/>
                  </a:lnTo>
                  <a:lnTo>
                    <a:pt x="236" y="1423"/>
                  </a:lnTo>
                  <a:lnTo>
                    <a:pt x="362" y="1366"/>
                  </a:lnTo>
                  <a:lnTo>
                    <a:pt x="364" y="1365"/>
                  </a:lnTo>
                  <a:lnTo>
                    <a:pt x="365" y="1363"/>
                  </a:lnTo>
                  <a:lnTo>
                    <a:pt x="365" y="1360"/>
                  </a:lnTo>
                  <a:lnTo>
                    <a:pt x="376" y="1064"/>
                  </a:lnTo>
                  <a:lnTo>
                    <a:pt x="376" y="1062"/>
                  </a:lnTo>
                  <a:lnTo>
                    <a:pt x="375" y="1059"/>
                  </a:lnTo>
                  <a:lnTo>
                    <a:pt x="372" y="1058"/>
                  </a:lnTo>
                  <a:lnTo>
                    <a:pt x="370" y="1058"/>
                  </a:lnTo>
                  <a:lnTo>
                    <a:pt x="97" y="1058"/>
                  </a:lnTo>
                  <a:close/>
                  <a:moveTo>
                    <a:pt x="1404" y="1025"/>
                  </a:moveTo>
                  <a:lnTo>
                    <a:pt x="1420" y="1025"/>
                  </a:lnTo>
                  <a:lnTo>
                    <a:pt x="1430" y="1025"/>
                  </a:lnTo>
                  <a:lnTo>
                    <a:pt x="1434" y="1025"/>
                  </a:lnTo>
                  <a:lnTo>
                    <a:pt x="1440" y="1025"/>
                  </a:lnTo>
                  <a:lnTo>
                    <a:pt x="1444" y="1025"/>
                  </a:lnTo>
                  <a:lnTo>
                    <a:pt x="1455" y="1025"/>
                  </a:lnTo>
                  <a:lnTo>
                    <a:pt x="1470" y="1025"/>
                  </a:lnTo>
                  <a:lnTo>
                    <a:pt x="1490" y="1025"/>
                  </a:lnTo>
                  <a:lnTo>
                    <a:pt x="1511" y="1028"/>
                  </a:lnTo>
                  <a:lnTo>
                    <a:pt x="1534" y="1030"/>
                  </a:lnTo>
                  <a:lnTo>
                    <a:pt x="1557" y="1034"/>
                  </a:lnTo>
                  <a:lnTo>
                    <a:pt x="1579" y="1041"/>
                  </a:lnTo>
                  <a:lnTo>
                    <a:pt x="1596" y="1050"/>
                  </a:lnTo>
                  <a:lnTo>
                    <a:pt x="1609" y="1060"/>
                  </a:lnTo>
                  <a:lnTo>
                    <a:pt x="1619" y="1074"/>
                  </a:lnTo>
                  <a:lnTo>
                    <a:pt x="1626" y="1087"/>
                  </a:lnTo>
                  <a:lnTo>
                    <a:pt x="1630" y="1100"/>
                  </a:lnTo>
                  <a:lnTo>
                    <a:pt x="1631" y="1114"/>
                  </a:lnTo>
                  <a:lnTo>
                    <a:pt x="1630" y="1124"/>
                  </a:lnTo>
                  <a:lnTo>
                    <a:pt x="1627" y="1132"/>
                  </a:lnTo>
                  <a:lnTo>
                    <a:pt x="1619" y="1141"/>
                  </a:lnTo>
                  <a:lnTo>
                    <a:pt x="1603" y="1150"/>
                  </a:lnTo>
                  <a:lnTo>
                    <a:pt x="1583" y="1156"/>
                  </a:lnTo>
                  <a:lnTo>
                    <a:pt x="1560" y="1161"/>
                  </a:lnTo>
                  <a:lnTo>
                    <a:pt x="1536" y="1162"/>
                  </a:lnTo>
                  <a:lnTo>
                    <a:pt x="1524" y="1160"/>
                  </a:lnTo>
                  <a:lnTo>
                    <a:pt x="1511" y="1155"/>
                  </a:lnTo>
                  <a:lnTo>
                    <a:pt x="1499" y="1149"/>
                  </a:lnTo>
                  <a:lnTo>
                    <a:pt x="1486" y="1141"/>
                  </a:lnTo>
                  <a:lnTo>
                    <a:pt x="1472" y="1135"/>
                  </a:lnTo>
                  <a:lnTo>
                    <a:pt x="1456" y="1131"/>
                  </a:lnTo>
                  <a:lnTo>
                    <a:pt x="1436" y="1128"/>
                  </a:lnTo>
                  <a:lnTo>
                    <a:pt x="1418" y="1131"/>
                  </a:lnTo>
                  <a:lnTo>
                    <a:pt x="1401" y="1135"/>
                  </a:lnTo>
                  <a:lnTo>
                    <a:pt x="1388" y="1141"/>
                  </a:lnTo>
                  <a:lnTo>
                    <a:pt x="1375" y="1149"/>
                  </a:lnTo>
                  <a:lnTo>
                    <a:pt x="1363" y="1155"/>
                  </a:lnTo>
                  <a:lnTo>
                    <a:pt x="1351" y="1160"/>
                  </a:lnTo>
                  <a:lnTo>
                    <a:pt x="1339" y="1162"/>
                  </a:lnTo>
                  <a:lnTo>
                    <a:pt x="1314" y="1161"/>
                  </a:lnTo>
                  <a:lnTo>
                    <a:pt x="1291" y="1156"/>
                  </a:lnTo>
                  <a:lnTo>
                    <a:pt x="1271" y="1150"/>
                  </a:lnTo>
                  <a:lnTo>
                    <a:pt x="1255" y="1141"/>
                  </a:lnTo>
                  <a:lnTo>
                    <a:pt x="1247" y="1132"/>
                  </a:lnTo>
                  <a:lnTo>
                    <a:pt x="1244" y="1124"/>
                  </a:lnTo>
                  <a:lnTo>
                    <a:pt x="1243" y="1114"/>
                  </a:lnTo>
                  <a:lnTo>
                    <a:pt x="1244" y="1100"/>
                  </a:lnTo>
                  <a:lnTo>
                    <a:pt x="1248" y="1087"/>
                  </a:lnTo>
                  <a:lnTo>
                    <a:pt x="1255" y="1074"/>
                  </a:lnTo>
                  <a:lnTo>
                    <a:pt x="1265" y="1060"/>
                  </a:lnTo>
                  <a:lnTo>
                    <a:pt x="1278" y="1050"/>
                  </a:lnTo>
                  <a:lnTo>
                    <a:pt x="1295" y="1041"/>
                  </a:lnTo>
                  <a:lnTo>
                    <a:pt x="1317" y="1034"/>
                  </a:lnTo>
                  <a:lnTo>
                    <a:pt x="1340" y="1030"/>
                  </a:lnTo>
                  <a:lnTo>
                    <a:pt x="1363" y="1028"/>
                  </a:lnTo>
                  <a:lnTo>
                    <a:pt x="1384" y="1025"/>
                  </a:lnTo>
                  <a:lnTo>
                    <a:pt x="1404" y="1025"/>
                  </a:lnTo>
                  <a:close/>
                  <a:moveTo>
                    <a:pt x="233" y="959"/>
                  </a:moveTo>
                  <a:lnTo>
                    <a:pt x="266" y="959"/>
                  </a:lnTo>
                  <a:lnTo>
                    <a:pt x="297" y="959"/>
                  </a:lnTo>
                  <a:lnTo>
                    <a:pt x="325" y="959"/>
                  </a:lnTo>
                  <a:lnTo>
                    <a:pt x="348" y="960"/>
                  </a:lnTo>
                  <a:lnTo>
                    <a:pt x="365" y="961"/>
                  </a:lnTo>
                  <a:lnTo>
                    <a:pt x="388" y="962"/>
                  </a:lnTo>
                  <a:lnTo>
                    <a:pt x="409" y="962"/>
                  </a:lnTo>
                  <a:lnTo>
                    <a:pt x="426" y="964"/>
                  </a:lnTo>
                  <a:lnTo>
                    <a:pt x="439" y="965"/>
                  </a:lnTo>
                  <a:lnTo>
                    <a:pt x="447" y="967"/>
                  </a:lnTo>
                  <a:lnTo>
                    <a:pt x="451" y="970"/>
                  </a:lnTo>
                  <a:lnTo>
                    <a:pt x="455" y="972"/>
                  </a:lnTo>
                  <a:lnTo>
                    <a:pt x="457" y="975"/>
                  </a:lnTo>
                  <a:lnTo>
                    <a:pt x="461" y="977"/>
                  </a:lnTo>
                  <a:lnTo>
                    <a:pt x="463" y="979"/>
                  </a:lnTo>
                  <a:lnTo>
                    <a:pt x="464" y="982"/>
                  </a:lnTo>
                  <a:lnTo>
                    <a:pt x="466" y="983"/>
                  </a:lnTo>
                  <a:lnTo>
                    <a:pt x="467" y="984"/>
                  </a:lnTo>
                  <a:lnTo>
                    <a:pt x="467" y="988"/>
                  </a:lnTo>
                  <a:lnTo>
                    <a:pt x="467" y="1000"/>
                  </a:lnTo>
                  <a:lnTo>
                    <a:pt x="466" y="1019"/>
                  </a:lnTo>
                  <a:lnTo>
                    <a:pt x="466" y="1043"/>
                  </a:lnTo>
                  <a:lnTo>
                    <a:pt x="466" y="1072"/>
                  </a:lnTo>
                  <a:lnTo>
                    <a:pt x="466" y="1105"/>
                  </a:lnTo>
                  <a:lnTo>
                    <a:pt x="464" y="1141"/>
                  </a:lnTo>
                  <a:lnTo>
                    <a:pt x="464" y="1180"/>
                  </a:lnTo>
                  <a:lnTo>
                    <a:pt x="464" y="1219"/>
                  </a:lnTo>
                  <a:lnTo>
                    <a:pt x="463" y="1257"/>
                  </a:lnTo>
                  <a:lnTo>
                    <a:pt x="463" y="1296"/>
                  </a:lnTo>
                  <a:lnTo>
                    <a:pt x="463" y="1332"/>
                  </a:lnTo>
                  <a:lnTo>
                    <a:pt x="462" y="1366"/>
                  </a:lnTo>
                  <a:lnTo>
                    <a:pt x="462" y="1397"/>
                  </a:lnTo>
                  <a:lnTo>
                    <a:pt x="461" y="1422"/>
                  </a:lnTo>
                  <a:lnTo>
                    <a:pt x="460" y="1467"/>
                  </a:lnTo>
                  <a:lnTo>
                    <a:pt x="457" y="1504"/>
                  </a:lnTo>
                  <a:lnTo>
                    <a:pt x="455" y="1537"/>
                  </a:lnTo>
                  <a:lnTo>
                    <a:pt x="452" y="1562"/>
                  </a:lnTo>
                  <a:lnTo>
                    <a:pt x="449" y="1580"/>
                  </a:lnTo>
                  <a:lnTo>
                    <a:pt x="444" y="1594"/>
                  </a:lnTo>
                  <a:lnTo>
                    <a:pt x="440" y="1600"/>
                  </a:lnTo>
                  <a:lnTo>
                    <a:pt x="433" y="1602"/>
                  </a:lnTo>
                  <a:lnTo>
                    <a:pt x="421" y="1603"/>
                  </a:lnTo>
                  <a:lnTo>
                    <a:pt x="403" y="1606"/>
                  </a:lnTo>
                  <a:lnTo>
                    <a:pt x="381" y="1607"/>
                  </a:lnTo>
                  <a:lnTo>
                    <a:pt x="358" y="1608"/>
                  </a:lnTo>
                  <a:lnTo>
                    <a:pt x="333" y="1609"/>
                  </a:lnTo>
                  <a:lnTo>
                    <a:pt x="307" y="1611"/>
                  </a:lnTo>
                  <a:lnTo>
                    <a:pt x="284" y="1612"/>
                  </a:lnTo>
                  <a:lnTo>
                    <a:pt x="264" y="1613"/>
                  </a:lnTo>
                  <a:lnTo>
                    <a:pt x="248" y="1613"/>
                  </a:lnTo>
                  <a:lnTo>
                    <a:pt x="237" y="1613"/>
                  </a:lnTo>
                  <a:lnTo>
                    <a:pt x="233" y="1613"/>
                  </a:lnTo>
                  <a:lnTo>
                    <a:pt x="230" y="1613"/>
                  </a:lnTo>
                  <a:lnTo>
                    <a:pt x="219" y="1613"/>
                  </a:lnTo>
                  <a:lnTo>
                    <a:pt x="203" y="1613"/>
                  </a:lnTo>
                  <a:lnTo>
                    <a:pt x="183" y="1612"/>
                  </a:lnTo>
                  <a:lnTo>
                    <a:pt x="158" y="1611"/>
                  </a:lnTo>
                  <a:lnTo>
                    <a:pt x="134" y="1609"/>
                  </a:lnTo>
                  <a:lnTo>
                    <a:pt x="109" y="1608"/>
                  </a:lnTo>
                  <a:lnTo>
                    <a:pt x="85" y="1607"/>
                  </a:lnTo>
                  <a:lnTo>
                    <a:pt x="64" y="1606"/>
                  </a:lnTo>
                  <a:lnTo>
                    <a:pt x="46" y="1603"/>
                  </a:lnTo>
                  <a:lnTo>
                    <a:pt x="34" y="1602"/>
                  </a:lnTo>
                  <a:lnTo>
                    <a:pt x="27" y="1600"/>
                  </a:lnTo>
                  <a:lnTo>
                    <a:pt x="23" y="1594"/>
                  </a:lnTo>
                  <a:lnTo>
                    <a:pt x="18" y="1580"/>
                  </a:lnTo>
                  <a:lnTo>
                    <a:pt x="15" y="1562"/>
                  </a:lnTo>
                  <a:lnTo>
                    <a:pt x="12" y="1537"/>
                  </a:lnTo>
                  <a:lnTo>
                    <a:pt x="10" y="1504"/>
                  </a:lnTo>
                  <a:lnTo>
                    <a:pt x="7" y="1467"/>
                  </a:lnTo>
                  <a:lnTo>
                    <a:pt x="6" y="1422"/>
                  </a:lnTo>
                  <a:lnTo>
                    <a:pt x="5" y="1397"/>
                  </a:lnTo>
                  <a:lnTo>
                    <a:pt x="5" y="1366"/>
                  </a:lnTo>
                  <a:lnTo>
                    <a:pt x="4" y="1332"/>
                  </a:lnTo>
                  <a:lnTo>
                    <a:pt x="4" y="1296"/>
                  </a:lnTo>
                  <a:lnTo>
                    <a:pt x="2" y="1257"/>
                  </a:lnTo>
                  <a:lnTo>
                    <a:pt x="2" y="1219"/>
                  </a:lnTo>
                  <a:lnTo>
                    <a:pt x="2" y="1180"/>
                  </a:lnTo>
                  <a:lnTo>
                    <a:pt x="1" y="1141"/>
                  </a:lnTo>
                  <a:lnTo>
                    <a:pt x="1" y="1105"/>
                  </a:lnTo>
                  <a:lnTo>
                    <a:pt x="1" y="1072"/>
                  </a:lnTo>
                  <a:lnTo>
                    <a:pt x="1" y="1043"/>
                  </a:lnTo>
                  <a:lnTo>
                    <a:pt x="0" y="1019"/>
                  </a:lnTo>
                  <a:lnTo>
                    <a:pt x="0" y="1000"/>
                  </a:lnTo>
                  <a:lnTo>
                    <a:pt x="0" y="988"/>
                  </a:lnTo>
                  <a:lnTo>
                    <a:pt x="0" y="984"/>
                  </a:lnTo>
                  <a:lnTo>
                    <a:pt x="0" y="983"/>
                  </a:lnTo>
                  <a:lnTo>
                    <a:pt x="1" y="982"/>
                  </a:lnTo>
                  <a:lnTo>
                    <a:pt x="4" y="979"/>
                  </a:lnTo>
                  <a:lnTo>
                    <a:pt x="6" y="977"/>
                  </a:lnTo>
                  <a:lnTo>
                    <a:pt x="9" y="975"/>
                  </a:lnTo>
                  <a:lnTo>
                    <a:pt x="12" y="972"/>
                  </a:lnTo>
                  <a:lnTo>
                    <a:pt x="16" y="970"/>
                  </a:lnTo>
                  <a:lnTo>
                    <a:pt x="19" y="967"/>
                  </a:lnTo>
                  <a:lnTo>
                    <a:pt x="28" y="965"/>
                  </a:lnTo>
                  <a:lnTo>
                    <a:pt x="41" y="964"/>
                  </a:lnTo>
                  <a:lnTo>
                    <a:pt x="58" y="962"/>
                  </a:lnTo>
                  <a:lnTo>
                    <a:pt x="79" y="962"/>
                  </a:lnTo>
                  <a:lnTo>
                    <a:pt x="102" y="961"/>
                  </a:lnTo>
                  <a:lnTo>
                    <a:pt x="119" y="960"/>
                  </a:lnTo>
                  <a:lnTo>
                    <a:pt x="142" y="959"/>
                  </a:lnTo>
                  <a:lnTo>
                    <a:pt x="169" y="959"/>
                  </a:lnTo>
                  <a:lnTo>
                    <a:pt x="201" y="959"/>
                  </a:lnTo>
                  <a:lnTo>
                    <a:pt x="233" y="959"/>
                  </a:lnTo>
                  <a:close/>
                  <a:moveTo>
                    <a:pt x="527" y="806"/>
                  </a:moveTo>
                  <a:lnTo>
                    <a:pt x="1230" y="806"/>
                  </a:lnTo>
                  <a:lnTo>
                    <a:pt x="1230" y="944"/>
                  </a:lnTo>
                  <a:lnTo>
                    <a:pt x="1206" y="959"/>
                  </a:lnTo>
                  <a:lnTo>
                    <a:pt x="1185" y="977"/>
                  </a:lnTo>
                  <a:lnTo>
                    <a:pt x="660" y="977"/>
                  </a:lnTo>
                  <a:lnTo>
                    <a:pt x="638" y="948"/>
                  </a:lnTo>
                  <a:lnTo>
                    <a:pt x="613" y="923"/>
                  </a:lnTo>
                  <a:lnTo>
                    <a:pt x="584" y="902"/>
                  </a:lnTo>
                  <a:lnTo>
                    <a:pt x="551" y="885"/>
                  </a:lnTo>
                  <a:lnTo>
                    <a:pt x="518" y="874"/>
                  </a:lnTo>
                  <a:lnTo>
                    <a:pt x="510" y="871"/>
                  </a:lnTo>
                  <a:lnTo>
                    <a:pt x="503" y="866"/>
                  </a:lnTo>
                  <a:lnTo>
                    <a:pt x="516" y="838"/>
                  </a:lnTo>
                  <a:lnTo>
                    <a:pt x="527" y="809"/>
                  </a:lnTo>
                  <a:lnTo>
                    <a:pt x="527" y="806"/>
                  </a:lnTo>
                  <a:close/>
                  <a:moveTo>
                    <a:pt x="250" y="444"/>
                  </a:moveTo>
                  <a:lnTo>
                    <a:pt x="266" y="444"/>
                  </a:lnTo>
                  <a:lnTo>
                    <a:pt x="287" y="445"/>
                  </a:lnTo>
                  <a:lnTo>
                    <a:pt x="307" y="447"/>
                  </a:lnTo>
                  <a:lnTo>
                    <a:pt x="329" y="451"/>
                  </a:lnTo>
                  <a:lnTo>
                    <a:pt x="348" y="457"/>
                  </a:lnTo>
                  <a:lnTo>
                    <a:pt x="364" y="466"/>
                  </a:lnTo>
                  <a:lnTo>
                    <a:pt x="376" y="476"/>
                  </a:lnTo>
                  <a:lnTo>
                    <a:pt x="385" y="488"/>
                  </a:lnTo>
                  <a:lnTo>
                    <a:pt x="389" y="501"/>
                  </a:lnTo>
                  <a:lnTo>
                    <a:pt x="392" y="513"/>
                  </a:lnTo>
                  <a:lnTo>
                    <a:pt x="391" y="524"/>
                  </a:lnTo>
                  <a:lnTo>
                    <a:pt x="388" y="531"/>
                  </a:lnTo>
                  <a:lnTo>
                    <a:pt x="381" y="539"/>
                  </a:lnTo>
                  <a:lnTo>
                    <a:pt x="369" y="545"/>
                  </a:lnTo>
                  <a:lnTo>
                    <a:pt x="352" y="551"/>
                  </a:lnTo>
                  <a:lnTo>
                    <a:pt x="333" y="554"/>
                  </a:lnTo>
                  <a:lnTo>
                    <a:pt x="313" y="555"/>
                  </a:lnTo>
                  <a:lnTo>
                    <a:pt x="302" y="554"/>
                  </a:lnTo>
                  <a:lnTo>
                    <a:pt x="290" y="548"/>
                  </a:lnTo>
                  <a:lnTo>
                    <a:pt x="279" y="542"/>
                  </a:lnTo>
                  <a:lnTo>
                    <a:pt x="266" y="536"/>
                  </a:lnTo>
                  <a:lnTo>
                    <a:pt x="252" y="530"/>
                  </a:lnTo>
                  <a:lnTo>
                    <a:pt x="233" y="528"/>
                  </a:lnTo>
                  <a:lnTo>
                    <a:pt x="215" y="530"/>
                  </a:lnTo>
                  <a:lnTo>
                    <a:pt x="201" y="536"/>
                  </a:lnTo>
                  <a:lnTo>
                    <a:pt x="187" y="542"/>
                  </a:lnTo>
                  <a:lnTo>
                    <a:pt x="177" y="548"/>
                  </a:lnTo>
                  <a:lnTo>
                    <a:pt x="164" y="554"/>
                  </a:lnTo>
                  <a:lnTo>
                    <a:pt x="154" y="555"/>
                  </a:lnTo>
                  <a:lnTo>
                    <a:pt x="133" y="554"/>
                  </a:lnTo>
                  <a:lnTo>
                    <a:pt x="115" y="551"/>
                  </a:lnTo>
                  <a:lnTo>
                    <a:pt x="98" y="545"/>
                  </a:lnTo>
                  <a:lnTo>
                    <a:pt x="86" y="539"/>
                  </a:lnTo>
                  <a:lnTo>
                    <a:pt x="77" y="531"/>
                  </a:lnTo>
                  <a:lnTo>
                    <a:pt x="76" y="524"/>
                  </a:lnTo>
                  <a:lnTo>
                    <a:pt x="75" y="513"/>
                  </a:lnTo>
                  <a:lnTo>
                    <a:pt x="77" y="501"/>
                  </a:lnTo>
                  <a:lnTo>
                    <a:pt x="82" y="488"/>
                  </a:lnTo>
                  <a:lnTo>
                    <a:pt x="91" y="476"/>
                  </a:lnTo>
                  <a:lnTo>
                    <a:pt x="102" y="466"/>
                  </a:lnTo>
                  <a:lnTo>
                    <a:pt x="119" y="457"/>
                  </a:lnTo>
                  <a:lnTo>
                    <a:pt x="138" y="451"/>
                  </a:lnTo>
                  <a:lnTo>
                    <a:pt x="160" y="447"/>
                  </a:lnTo>
                  <a:lnTo>
                    <a:pt x="180" y="445"/>
                  </a:lnTo>
                  <a:lnTo>
                    <a:pt x="200" y="444"/>
                  </a:lnTo>
                  <a:lnTo>
                    <a:pt x="216" y="444"/>
                  </a:lnTo>
                  <a:lnTo>
                    <a:pt x="227" y="445"/>
                  </a:lnTo>
                  <a:lnTo>
                    <a:pt x="231" y="445"/>
                  </a:lnTo>
                  <a:lnTo>
                    <a:pt x="236" y="445"/>
                  </a:lnTo>
                  <a:lnTo>
                    <a:pt x="239" y="445"/>
                  </a:lnTo>
                  <a:lnTo>
                    <a:pt x="250" y="444"/>
                  </a:lnTo>
                  <a:close/>
                  <a:moveTo>
                    <a:pt x="1445" y="434"/>
                  </a:moveTo>
                  <a:lnTo>
                    <a:pt x="2950" y="434"/>
                  </a:lnTo>
                  <a:lnTo>
                    <a:pt x="2973" y="436"/>
                  </a:lnTo>
                  <a:lnTo>
                    <a:pt x="2995" y="444"/>
                  </a:lnTo>
                  <a:lnTo>
                    <a:pt x="3012" y="456"/>
                  </a:lnTo>
                  <a:lnTo>
                    <a:pt x="3026" y="472"/>
                  </a:lnTo>
                  <a:lnTo>
                    <a:pt x="3035" y="490"/>
                  </a:lnTo>
                  <a:lnTo>
                    <a:pt x="3038" y="509"/>
                  </a:lnTo>
                  <a:lnTo>
                    <a:pt x="3038" y="1568"/>
                  </a:lnTo>
                  <a:lnTo>
                    <a:pt x="3035" y="1589"/>
                  </a:lnTo>
                  <a:lnTo>
                    <a:pt x="3026" y="1607"/>
                  </a:lnTo>
                  <a:lnTo>
                    <a:pt x="3012" y="1623"/>
                  </a:lnTo>
                  <a:lnTo>
                    <a:pt x="2995" y="1633"/>
                  </a:lnTo>
                  <a:lnTo>
                    <a:pt x="2973" y="1642"/>
                  </a:lnTo>
                  <a:lnTo>
                    <a:pt x="2950" y="1644"/>
                  </a:lnTo>
                  <a:lnTo>
                    <a:pt x="1898" y="1644"/>
                  </a:lnTo>
                  <a:lnTo>
                    <a:pt x="1871" y="1621"/>
                  </a:lnTo>
                  <a:lnTo>
                    <a:pt x="1841" y="1603"/>
                  </a:lnTo>
                  <a:lnTo>
                    <a:pt x="1809" y="1589"/>
                  </a:lnTo>
                  <a:lnTo>
                    <a:pt x="1775" y="1578"/>
                  </a:lnTo>
                  <a:lnTo>
                    <a:pt x="1762" y="1569"/>
                  </a:lnTo>
                  <a:lnTo>
                    <a:pt x="1746" y="1561"/>
                  </a:lnTo>
                  <a:lnTo>
                    <a:pt x="1738" y="1559"/>
                  </a:lnTo>
                  <a:lnTo>
                    <a:pt x="1730" y="1556"/>
                  </a:lnTo>
                  <a:lnTo>
                    <a:pt x="1747" y="1527"/>
                  </a:lnTo>
                  <a:lnTo>
                    <a:pt x="1762" y="1497"/>
                  </a:lnTo>
                  <a:lnTo>
                    <a:pt x="1773" y="1465"/>
                  </a:lnTo>
                  <a:lnTo>
                    <a:pt x="1776" y="1450"/>
                  </a:lnTo>
                  <a:lnTo>
                    <a:pt x="1777" y="1433"/>
                  </a:lnTo>
                  <a:lnTo>
                    <a:pt x="2893" y="1433"/>
                  </a:lnTo>
                  <a:lnTo>
                    <a:pt x="2893" y="576"/>
                  </a:lnTo>
                  <a:lnTo>
                    <a:pt x="1497" y="576"/>
                  </a:lnTo>
                  <a:lnTo>
                    <a:pt x="1497" y="910"/>
                  </a:lnTo>
                  <a:lnTo>
                    <a:pt x="1464" y="909"/>
                  </a:lnTo>
                  <a:lnTo>
                    <a:pt x="1449" y="909"/>
                  </a:lnTo>
                  <a:lnTo>
                    <a:pt x="1438" y="910"/>
                  </a:lnTo>
                  <a:lnTo>
                    <a:pt x="1426" y="909"/>
                  </a:lnTo>
                  <a:lnTo>
                    <a:pt x="1410" y="909"/>
                  </a:lnTo>
                  <a:lnTo>
                    <a:pt x="1383" y="910"/>
                  </a:lnTo>
                  <a:lnTo>
                    <a:pt x="1358" y="912"/>
                  </a:lnTo>
                  <a:lnTo>
                    <a:pt x="1358" y="509"/>
                  </a:lnTo>
                  <a:lnTo>
                    <a:pt x="1360" y="490"/>
                  </a:lnTo>
                  <a:lnTo>
                    <a:pt x="1369" y="472"/>
                  </a:lnTo>
                  <a:lnTo>
                    <a:pt x="1383" y="456"/>
                  </a:lnTo>
                  <a:lnTo>
                    <a:pt x="1400" y="444"/>
                  </a:lnTo>
                  <a:lnTo>
                    <a:pt x="1422" y="436"/>
                  </a:lnTo>
                  <a:lnTo>
                    <a:pt x="1445" y="434"/>
                  </a:lnTo>
                  <a:close/>
                  <a:moveTo>
                    <a:pt x="400" y="0"/>
                  </a:moveTo>
                  <a:lnTo>
                    <a:pt x="1615" y="0"/>
                  </a:lnTo>
                  <a:lnTo>
                    <a:pt x="1637" y="4"/>
                  </a:lnTo>
                  <a:lnTo>
                    <a:pt x="1657" y="12"/>
                  </a:lnTo>
                  <a:lnTo>
                    <a:pt x="1672" y="25"/>
                  </a:lnTo>
                  <a:lnTo>
                    <a:pt x="1682" y="42"/>
                  </a:lnTo>
                  <a:lnTo>
                    <a:pt x="1686" y="62"/>
                  </a:lnTo>
                  <a:lnTo>
                    <a:pt x="1686" y="306"/>
                  </a:lnTo>
                  <a:lnTo>
                    <a:pt x="1568" y="306"/>
                  </a:lnTo>
                  <a:lnTo>
                    <a:pt x="1568" y="115"/>
                  </a:lnTo>
                  <a:lnTo>
                    <a:pt x="443" y="115"/>
                  </a:lnTo>
                  <a:lnTo>
                    <a:pt x="443" y="381"/>
                  </a:lnTo>
                  <a:lnTo>
                    <a:pt x="427" y="369"/>
                  </a:lnTo>
                  <a:lnTo>
                    <a:pt x="409" y="357"/>
                  </a:lnTo>
                  <a:lnTo>
                    <a:pt x="389" y="348"/>
                  </a:lnTo>
                  <a:lnTo>
                    <a:pt x="362" y="340"/>
                  </a:lnTo>
                  <a:lnTo>
                    <a:pt x="330" y="334"/>
                  </a:lnTo>
                  <a:lnTo>
                    <a:pt x="330" y="62"/>
                  </a:lnTo>
                  <a:lnTo>
                    <a:pt x="334" y="42"/>
                  </a:lnTo>
                  <a:lnTo>
                    <a:pt x="343" y="25"/>
                  </a:lnTo>
                  <a:lnTo>
                    <a:pt x="359" y="12"/>
                  </a:lnTo>
                  <a:lnTo>
                    <a:pt x="378" y="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7611685" y="3474223"/>
            <a:ext cx="1052122" cy="1226727"/>
            <a:chOff x="7611685" y="3474223"/>
            <a:chExt cx="1052122" cy="1226727"/>
          </a:xfrm>
        </p:grpSpPr>
        <p:cxnSp>
          <p:nvCxnSpPr>
            <p:cNvPr id="218" name="Straight Connector 217"/>
            <p:cNvCxnSpPr/>
            <p:nvPr/>
          </p:nvCxnSpPr>
          <p:spPr bwMode="auto">
            <a:xfrm>
              <a:off x="8113691" y="3474223"/>
              <a:ext cx="0" cy="902543"/>
            </a:xfrm>
            <a:prstGeom prst="line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19" name="Group 11"/>
            <p:cNvGrpSpPr>
              <a:grpSpLocks noChangeAspect="1"/>
            </p:cNvGrpSpPr>
            <p:nvPr/>
          </p:nvGrpSpPr>
          <p:grpSpPr bwMode="auto">
            <a:xfrm>
              <a:off x="7611685" y="4023397"/>
              <a:ext cx="1052122" cy="677553"/>
              <a:chOff x="2113" y="2345"/>
              <a:chExt cx="632" cy="407"/>
            </a:xfrm>
          </p:grpSpPr>
          <p:sp useBgFill="1">
            <p:nvSpPr>
              <p:cNvPr id="220" name="Freeform 13"/>
              <p:cNvSpPr>
                <a:spLocks/>
              </p:cNvSpPr>
              <p:nvPr/>
            </p:nvSpPr>
            <p:spPr bwMode="auto">
              <a:xfrm>
                <a:off x="2113" y="2345"/>
                <a:ext cx="632" cy="407"/>
              </a:xfrm>
              <a:custGeom>
                <a:avLst/>
                <a:gdLst>
                  <a:gd name="T0" fmla="*/ 1579 w 3159"/>
                  <a:gd name="T1" fmla="*/ 0 h 2034"/>
                  <a:gd name="T2" fmla="*/ 1603 w 3159"/>
                  <a:gd name="T3" fmla="*/ 2 h 2034"/>
                  <a:gd name="T4" fmla="*/ 1630 w 3159"/>
                  <a:gd name="T5" fmla="*/ 5 h 2034"/>
                  <a:gd name="T6" fmla="*/ 1659 w 3159"/>
                  <a:gd name="T7" fmla="*/ 11 h 2034"/>
                  <a:gd name="T8" fmla="*/ 1689 w 3159"/>
                  <a:gd name="T9" fmla="*/ 21 h 2034"/>
                  <a:gd name="T10" fmla="*/ 1719 w 3159"/>
                  <a:gd name="T11" fmla="*/ 35 h 2034"/>
                  <a:gd name="T12" fmla="*/ 3049 w 3159"/>
                  <a:gd name="T13" fmla="*/ 835 h 2034"/>
                  <a:gd name="T14" fmla="*/ 3082 w 3159"/>
                  <a:gd name="T15" fmla="*/ 858 h 2034"/>
                  <a:gd name="T16" fmla="*/ 3108 w 3159"/>
                  <a:gd name="T17" fmla="*/ 884 h 2034"/>
                  <a:gd name="T18" fmla="*/ 3130 w 3159"/>
                  <a:gd name="T19" fmla="*/ 914 h 2034"/>
                  <a:gd name="T20" fmla="*/ 3146 w 3159"/>
                  <a:gd name="T21" fmla="*/ 947 h 2034"/>
                  <a:gd name="T22" fmla="*/ 3156 w 3159"/>
                  <a:gd name="T23" fmla="*/ 982 h 2034"/>
                  <a:gd name="T24" fmla="*/ 3159 w 3159"/>
                  <a:gd name="T25" fmla="*/ 1018 h 2034"/>
                  <a:gd name="T26" fmla="*/ 3156 w 3159"/>
                  <a:gd name="T27" fmla="*/ 1053 h 2034"/>
                  <a:gd name="T28" fmla="*/ 3146 w 3159"/>
                  <a:gd name="T29" fmla="*/ 1089 h 2034"/>
                  <a:gd name="T30" fmla="*/ 3130 w 3159"/>
                  <a:gd name="T31" fmla="*/ 1121 h 2034"/>
                  <a:gd name="T32" fmla="*/ 3108 w 3159"/>
                  <a:gd name="T33" fmla="*/ 1150 h 2034"/>
                  <a:gd name="T34" fmla="*/ 3082 w 3159"/>
                  <a:gd name="T35" fmla="*/ 1177 h 2034"/>
                  <a:gd name="T36" fmla="*/ 3049 w 3159"/>
                  <a:gd name="T37" fmla="*/ 1200 h 2034"/>
                  <a:gd name="T38" fmla="*/ 1719 w 3159"/>
                  <a:gd name="T39" fmla="*/ 1999 h 2034"/>
                  <a:gd name="T40" fmla="*/ 1689 w 3159"/>
                  <a:gd name="T41" fmla="*/ 2013 h 2034"/>
                  <a:gd name="T42" fmla="*/ 1660 w 3159"/>
                  <a:gd name="T43" fmla="*/ 2024 h 2034"/>
                  <a:gd name="T44" fmla="*/ 1631 w 3159"/>
                  <a:gd name="T45" fmla="*/ 2030 h 2034"/>
                  <a:gd name="T46" fmla="*/ 1603 w 3159"/>
                  <a:gd name="T47" fmla="*/ 2034 h 2034"/>
                  <a:gd name="T48" fmla="*/ 1579 w 3159"/>
                  <a:gd name="T49" fmla="*/ 2034 h 2034"/>
                  <a:gd name="T50" fmla="*/ 1556 w 3159"/>
                  <a:gd name="T51" fmla="*/ 2034 h 2034"/>
                  <a:gd name="T52" fmla="*/ 1528 w 3159"/>
                  <a:gd name="T53" fmla="*/ 2030 h 2034"/>
                  <a:gd name="T54" fmla="*/ 1499 w 3159"/>
                  <a:gd name="T55" fmla="*/ 2023 h 2034"/>
                  <a:gd name="T56" fmla="*/ 1469 w 3159"/>
                  <a:gd name="T57" fmla="*/ 2013 h 2034"/>
                  <a:gd name="T58" fmla="*/ 1439 w 3159"/>
                  <a:gd name="T59" fmla="*/ 1998 h 2034"/>
                  <a:gd name="T60" fmla="*/ 110 w 3159"/>
                  <a:gd name="T61" fmla="*/ 1200 h 2034"/>
                  <a:gd name="T62" fmla="*/ 77 w 3159"/>
                  <a:gd name="T63" fmla="*/ 1177 h 2034"/>
                  <a:gd name="T64" fmla="*/ 51 w 3159"/>
                  <a:gd name="T65" fmla="*/ 1150 h 2034"/>
                  <a:gd name="T66" fmla="*/ 29 w 3159"/>
                  <a:gd name="T67" fmla="*/ 1120 h 2034"/>
                  <a:gd name="T68" fmla="*/ 13 w 3159"/>
                  <a:gd name="T69" fmla="*/ 1087 h 2034"/>
                  <a:gd name="T70" fmla="*/ 3 w 3159"/>
                  <a:gd name="T71" fmla="*/ 1052 h 2034"/>
                  <a:gd name="T72" fmla="*/ 0 w 3159"/>
                  <a:gd name="T73" fmla="*/ 1016 h 2034"/>
                  <a:gd name="T74" fmla="*/ 3 w 3159"/>
                  <a:gd name="T75" fmla="*/ 981 h 2034"/>
                  <a:gd name="T76" fmla="*/ 13 w 3159"/>
                  <a:gd name="T77" fmla="*/ 946 h 2034"/>
                  <a:gd name="T78" fmla="*/ 30 w 3159"/>
                  <a:gd name="T79" fmla="*/ 913 h 2034"/>
                  <a:gd name="T80" fmla="*/ 51 w 3159"/>
                  <a:gd name="T81" fmla="*/ 883 h 2034"/>
                  <a:gd name="T82" fmla="*/ 78 w 3159"/>
                  <a:gd name="T83" fmla="*/ 858 h 2034"/>
                  <a:gd name="T84" fmla="*/ 110 w 3159"/>
                  <a:gd name="T85" fmla="*/ 835 h 2034"/>
                  <a:gd name="T86" fmla="*/ 1440 w 3159"/>
                  <a:gd name="T87" fmla="*/ 37 h 2034"/>
                  <a:gd name="T88" fmla="*/ 1470 w 3159"/>
                  <a:gd name="T89" fmla="*/ 21 h 2034"/>
                  <a:gd name="T90" fmla="*/ 1499 w 3159"/>
                  <a:gd name="T91" fmla="*/ 11 h 2034"/>
                  <a:gd name="T92" fmla="*/ 1528 w 3159"/>
                  <a:gd name="T93" fmla="*/ 5 h 2034"/>
                  <a:gd name="T94" fmla="*/ 1556 w 3159"/>
                  <a:gd name="T95" fmla="*/ 2 h 2034"/>
                  <a:gd name="T96" fmla="*/ 1579 w 3159"/>
                  <a:gd name="T97" fmla="*/ 0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159" h="2034">
                    <a:moveTo>
                      <a:pt x="1579" y="0"/>
                    </a:moveTo>
                    <a:lnTo>
                      <a:pt x="1603" y="2"/>
                    </a:lnTo>
                    <a:lnTo>
                      <a:pt x="1630" y="5"/>
                    </a:lnTo>
                    <a:lnTo>
                      <a:pt x="1659" y="11"/>
                    </a:lnTo>
                    <a:lnTo>
                      <a:pt x="1689" y="21"/>
                    </a:lnTo>
                    <a:lnTo>
                      <a:pt x="1719" y="35"/>
                    </a:lnTo>
                    <a:lnTo>
                      <a:pt x="3049" y="835"/>
                    </a:lnTo>
                    <a:lnTo>
                      <a:pt x="3082" y="858"/>
                    </a:lnTo>
                    <a:lnTo>
                      <a:pt x="3108" y="884"/>
                    </a:lnTo>
                    <a:lnTo>
                      <a:pt x="3130" y="914"/>
                    </a:lnTo>
                    <a:lnTo>
                      <a:pt x="3146" y="947"/>
                    </a:lnTo>
                    <a:lnTo>
                      <a:pt x="3156" y="982"/>
                    </a:lnTo>
                    <a:lnTo>
                      <a:pt x="3159" y="1018"/>
                    </a:lnTo>
                    <a:lnTo>
                      <a:pt x="3156" y="1053"/>
                    </a:lnTo>
                    <a:lnTo>
                      <a:pt x="3146" y="1089"/>
                    </a:lnTo>
                    <a:lnTo>
                      <a:pt x="3130" y="1121"/>
                    </a:lnTo>
                    <a:lnTo>
                      <a:pt x="3108" y="1150"/>
                    </a:lnTo>
                    <a:lnTo>
                      <a:pt x="3082" y="1177"/>
                    </a:lnTo>
                    <a:lnTo>
                      <a:pt x="3049" y="1200"/>
                    </a:lnTo>
                    <a:lnTo>
                      <a:pt x="1719" y="1999"/>
                    </a:lnTo>
                    <a:lnTo>
                      <a:pt x="1689" y="2013"/>
                    </a:lnTo>
                    <a:lnTo>
                      <a:pt x="1660" y="2024"/>
                    </a:lnTo>
                    <a:lnTo>
                      <a:pt x="1631" y="2030"/>
                    </a:lnTo>
                    <a:lnTo>
                      <a:pt x="1603" y="2034"/>
                    </a:lnTo>
                    <a:lnTo>
                      <a:pt x="1579" y="2034"/>
                    </a:lnTo>
                    <a:lnTo>
                      <a:pt x="1556" y="2034"/>
                    </a:lnTo>
                    <a:lnTo>
                      <a:pt x="1528" y="2030"/>
                    </a:lnTo>
                    <a:lnTo>
                      <a:pt x="1499" y="2023"/>
                    </a:lnTo>
                    <a:lnTo>
                      <a:pt x="1469" y="2013"/>
                    </a:lnTo>
                    <a:lnTo>
                      <a:pt x="1439" y="1998"/>
                    </a:lnTo>
                    <a:lnTo>
                      <a:pt x="110" y="1200"/>
                    </a:lnTo>
                    <a:lnTo>
                      <a:pt x="77" y="1177"/>
                    </a:lnTo>
                    <a:lnTo>
                      <a:pt x="51" y="1150"/>
                    </a:lnTo>
                    <a:lnTo>
                      <a:pt x="29" y="1120"/>
                    </a:lnTo>
                    <a:lnTo>
                      <a:pt x="13" y="1087"/>
                    </a:lnTo>
                    <a:lnTo>
                      <a:pt x="3" y="1052"/>
                    </a:lnTo>
                    <a:lnTo>
                      <a:pt x="0" y="1016"/>
                    </a:lnTo>
                    <a:lnTo>
                      <a:pt x="3" y="981"/>
                    </a:lnTo>
                    <a:lnTo>
                      <a:pt x="13" y="946"/>
                    </a:lnTo>
                    <a:lnTo>
                      <a:pt x="30" y="913"/>
                    </a:lnTo>
                    <a:lnTo>
                      <a:pt x="51" y="883"/>
                    </a:lnTo>
                    <a:lnTo>
                      <a:pt x="78" y="858"/>
                    </a:lnTo>
                    <a:lnTo>
                      <a:pt x="110" y="835"/>
                    </a:lnTo>
                    <a:lnTo>
                      <a:pt x="1440" y="37"/>
                    </a:lnTo>
                    <a:lnTo>
                      <a:pt x="1470" y="21"/>
                    </a:lnTo>
                    <a:lnTo>
                      <a:pt x="1499" y="11"/>
                    </a:lnTo>
                    <a:lnTo>
                      <a:pt x="1528" y="5"/>
                    </a:lnTo>
                    <a:lnTo>
                      <a:pt x="1556" y="2"/>
                    </a:lnTo>
                    <a:lnTo>
                      <a:pt x="1579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4"/>
              <p:cNvSpPr>
                <a:spLocks/>
              </p:cNvSpPr>
              <p:nvPr/>
            </p:nvSpPr>
            <p:spPr bwMode="auto">
              <a:xfrm>
                <a:off x="2146" y="2377"/>
                <a:ext cx="567" cy="343"/>
              </a:xfrm>
              <a:custGeom>
                <a:avLst/>
                <a:gdLst>
                  <a:gd name="T0" fmla="*/ 1418 w 2839"/>
                  <a:gd name="T1" fmla="*/ 0 h 1714"/>
                  <a:gd name="T2" fmla="*/ 1440 w 2839"/>
                  <a:gd name="T3" fmla="*/ 1 h 1714"/>
                  <a:gd name="T4" fmla="*/ 1459 w 2839"/>
                  <a:gd name="T5" fmla="*/ 6 h 1714"/>
                  <a:gd name="T6" fmla="*/ 1476 w 2839"/>
                  <a:gd name="T7" fmla="*/ 13 h 1714"/>
                  <a:gd name="T8" fmla="*/ 2806 w 2839"/>
                  <a:gd name="T9" fmla="*/ 811 h 1714"/>
                  <a:gd name="T10" fmla="*/ 2824 w 2839"/>
                  <a:gd name="T11" fmla="*/ 826 h 1714"/>
                  <a:gd name="T12" fmla="*/ 2835 w 2839"/>
                  <a:gd name="T13" fmla="*/ 841 h 1714"/>
                  <a:gd name="T14" fmla="*/ 2839 w 2839"/>
                  <a:gd name="T15" fmla="*/ 857 h 1714"/>
                  <a:gd name="T16" fmla="*/ 2835 w 2839"/>
                  <a:gd name="T17" fmla="*/ 874 h 1714"/>
                  <a:gd name="T18" fmla="*/ 2824 w 2839"/>
                  <a:gd name="T19" fmla="*/ 890 h 1714"/>
                  <a:gd name="T20" fmla="*/ 2806 w 2839"/>
                  <a:gd name="T21" fmla="*/ 903 h 1714"/>
                  <a:gd name="T22" fmla="*/ 1476 w 2839"/>
                  <a:gd name="T23" fmla="*/ 1702 h 1714"/>
                  <a:gd name="T24" fmla="*/ 1459 w 2839"/>
                  <a:gd name="T25" fmla="*/ 1710 h 1714"/>
                  <a:gd name="T26" fmla="*/ 1440 w 2839"/>
                  <a:gd name="T27" fmla="*/ 1713 h 1714"/>
                  <a:gd name="T28" fmla="*/ 1418 w 2839"/>
                  <a:gd name="T29" fmla="*/ 1714 h 1714"/>
                  <a:gd name="T30" fmla="*/ 1397 w 2839"/>
                  <a:gd name="T31" fmla="*/ 1713 h 1714"/>
                  <a:gd name="T32" fmla="*/ 1378 w 2839"/>
                  <a:gd name="T33" fmla="*/ 1710 h 1714"/>
                  <a:gd name="T34" fmla="*/ 1361 w 2839"/>
                  <a:gd name="T35" fmla="*/ 1702 h 1714"/>
                  <a:gd name="T36" fmla="*/ 30 w 2839"/>
                  <a:gd name="T37" fmla="*/ 903 h 1714"/>
                  <a:gd name="T38" fmla="*/ 15 w 2839"/>
                  <a:gd name="T39" fmla="*/ 891 h 1714"/>
                  <a:gd name="T40" fmla="*/ 4 w 2839"/>
                  <a:gd name="T41" fmla="*/ 878 h 1714"/>
                  <a:gd name="T42" fmla="*/ 0 w 2839"/>
                  <a:gd name="T43" fmla="*/ 864 h 1714"/>
                  <a:gd name="T44" fmla="*/ 0 w 2839"/>
                  <a:gd name="T45" fmla="*/ 850 h 1714"/>
                  <a:gd name="T46" fmla="*/ 4 w 2839"/>
                  <a:gd name="T47" fmla="*/ 837 h 1714"/>
                  <a:gd name="T48" fmla="*/ 15 w 2839"/>
                  <a:gd name="T49" fmla="*/ 823 h 1714"/>
                  <a:gd name="T50" fmla="*/ 30 w 2839"/>
                  <a:gd name="T51" fmla="*/ 811 h 1714"/>
                  <a:gd name="T52" fmla="*/ 1361 w 2839"/>
                  <a:gd name="T53" fmla="*/ 13 h 1714"/>
                  <a:gd name="T54" fmla="*/ 1378 w 2839"/>
                  <a:gd name="T55" fmla="*/ 6 h 1714"/>
                  <a:gd name="T56" fmla="*/ 1397 w 2839"/>
                  <a:gd name="T57" fmla="*/ 1 h 1714"/>
                  <a:gd name="T58" fmla="*/ 1418 w 2839"/>
                  <a:gd name="T5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39" h="1714">
                    <a:moveTo>
                      <a:pt x="1418" y="0"/>
                    </a:moveTo>
                    <a:lnTo>
                      <a:pt x="1440" y="1"/>
                    </a:lnTo>
                    <a:lnTo>
                      <a:pt x="1459" y="6"/>
                    </a:lnTo>
                    <a:lnTo>
                      <a:pt x="1476" y="13"/>
                    </a:lnTo>
                    <a:lnTo>
                      <a:pt x="2806" y="811"/>
                    </a:lnTo>
                    <a:lnTo>
                      <a:pt x="2824" y="826"/>
                    </a:lnTo>
                    <a:lnTo>
                      <a:pt x="2835" y="841"/>
                    </a:lnTo>
                    <a:lnTo>
                      <a:pt x="2839" y="857"/>
                    </a:lnTo>
                    <a:lnTo>
                      <a:pt x="2835" y="874"/>
                    </a:lnTo>
                    <a:lnTo>
                      <a:pt x="2824" y="890"/>
                    </a:lnTo>
                    <a:lnTo>
                      <a:pt x="2806" y="903"/>
                    </a:lnTo>
                    <a:lnTo>
                      <a:pt x="1476" y="1702"/>
                    </a:lnTo>
                    <a:lnTo>
                      <a:pt x="1459" y="1710"/>
                    </a:lnTo>
                    <a:lnTo>
                      <a:pt x="1440" y="1713"/>
                    </a:lnTo>
                    <a:lnTo>
                      <a:pt x="1418" y="1714"/>
                    </a:lnTo>
                    <a:lnTo>
                      <a:pt x="1397" y="1713"/>
                    </a:lnTo>
                    <a:lnTo>
                      <a:pt x="1378" y="1710"/>
                    </a:lnTo>
                    <a:lnTo>
                      <a:pt x="1361" y="1702"/>
                    </a:lnTo>
                    <a:lnTo>
                      <a:pt x="30" y="903"/>
                    </a:lnTo>
                    <a:lnTo>
                      <a:pt x="15" y="891"/>
                    </a:lnTo>
                    <a:lnTo>
                      <a:pt x="4" y="878"/>
                    </a:lnTo>
                    <a:lnTo>
                      <a:pt x="0" y="864"/>
                    </a:lnTo>
                    <a:lnTo>
                      <a:pt x="0" y="850"/>
                    </a:lnTo>
                    <a:lnTo>
                      <a:pt x="4" y="837"/>
                    </a:lnTo>
                    <a:lnTo>
                      <a:pt x="15" y="823"/>
                    </a:lnTo>
                    <a:lnTo>
                      <a:pt x="30" y="811"/>
                    </a:lnTo>
                    <a:lnTo>
                      <a:pt x="1361" y="13"/>
                    </a:lnTo>
                    <a:lnTo>
                      <a:pt x="1378" y="6"/>
                    </a:lnTo>
                    <a:lnTo>
                      <a:pt x="1397" y="1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5"/>
              <p:cNvSpPr>
                <a:spLocks/>
              </p:cNvSpPr>
              <p:nvPr/>
            </p:nvSpPr>
            <p:spPr bwMode="auto">
              <a:xfrm>
                <a:off x="2185" y="2400"/>
                <a:ext cx="488" cy="293"/>
              </a:xfrm>
              <a:custGeom>
                <a:avLst/>
                <a:gdLst>
                  <a:gd name="T0" fmla="*/ 1220 w 2439"/>
                  <a:gd name="T1" fmla="*/ 0 h 1463"/>
                  <a:gd name="T2" fmla="*/ 2439 w 2439"/>
                  <a:gd name="T3" fmla="*/ 732 h 1463"/>
                  <a:gd name="T4" fmla="*/ 1220 w 2439"/>
                  <a:gd name="T5" fmla="*/ 1463 h 1463"/>
                  <a:gd name="T6" fmla="*/ 0 w 2439"/>
                  <a:gd name="T7" fmla="*/ 732 h 1463"/>
                  <a:gd name="T8" fmla="*/ 1220 w 2439"/>
                  <a:gd name="T9" fmla="*/ 0 h 1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9" h="1463">
                    <a:moveTo>
                      <a:pt x="1220" y="0"/>
                    </a:moveTo>
                    <a:lnTo>
                      <a:pt x="2439" y="732"/>
                    </a:lnTo>
                    <a:lnTo>
                      <a:pt x="1220" y="1463"/>
                    </a:lnTo>
                    <a:lnTo>
                      <a:pt x="0" y="732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rgbClr val="5B94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6"/>
              <p:cNvSpPr>
                <a:spLocks noEditPoints="1"/>
              </p:cNvSpPr>
              <p:nvPr/>
            </p:nvSpPr>
            <p:spPr bwMode="auto">
              <a:xfrm>
                <a:off x="2185" y="2484"/>
                <a:ext cx="451" cy="167"/>
              </a:xfrm>
              <a:custGeom>
                <a:avLst/>
                <a:gdLst>
                  <a:gd name="T0" fmla="*/ 1585 w 2254"/>
                  <a:gd name="T1" fmla="*/ 263 h 838"/>
                  <a:gd name="T2" fmla="*/ 1751 w 2254"/>
                  <a:gd name="T3" fmla="*/ 285 h 838"/>
                  <a:gd name="T4" fmla="*/ 1890 w 2254"/>
                  <a:gd name="T5" fmla="*/ 309 h 838"/>
                  <a:gd name="T6" fmla="*/ 2006 w 2254"/>
                  <a:gd name="T7" fmla="*/ 335 h 838"/>
                  <a:gd name="T8" fmla="*/ 2100 w 2254"/>
                  <a:gd name="T9" fmla="*/ 362 h 838"/>
                  <a:gd name="T10" fmla="*/ 2174 w 2254"/>
                  <a:gd name="T11" fmla="*/ 388 h 838"/>
                  <a:gd name="T12" fmla="*/ 2232 w 2254"/>
                  <a:gd name="T13" fmla="*/ 413 h 838"/>
                  <a:gd name="T14" fmla="*/ 1606 w 2254"/>
                  <a:gd name="T15" fmla="*/ 813 h 838"/>
                  <a:gd name="T16" fmla="*/ 1547 w 2254"/>
                  <a:gd name="T17" fmla="*/ 768 h 838"/>
                  <a:gd name="T18" fmla="*/ 1504 w 2254"/>
                  <a:gd name="T19" fmla="*/ 710 h 838"/>
                  <a:gd name="T20" fmla="*/ 1476 w 2254"/>
                  <a:gd name="T21" fmla="*/ 645 h 838"/>
                  <a:gd name="T22" fmla="*/ 1462 w 2254"/>
                  <a:gd name="T23" fmla="*/ 573 h 838"/>
                  <a:gd name="T24" fmla="*/ 1457 w 2254"/>
                  <a:gd name="T25" fmla="*/ 502 h 838"/>
                  <a:gd name="T26" fmla="*/ 1459 w 2254"/>
                  <a:gd name="T27" fmla="*/ 432 h 838"/>
                  <a:gd name="T28" fmla="*/ 1468 w 2254"/>
                  <a:gd name="T29" fmla="*/ 369 h 838"/>
                  <a:gd name="T30" fmla="*/ 1476 w 2254"/>
                  <a:gd name="T31" fmla="*/ 317 h 838"/>
                  <a:gd name="T32" fmla="*/ 1486 w 2254"/>
                  <a:gd name="T33" fmla="*/ 277 h 838"/>
                  <a:gd name="T34" fmla="*/ 1491 w 2254"/>
                  <a:gd name="T35" fmla="*/ 257 h 838"/>
                  <a:gd name="T36" fmla="*/ 521 w 2254"/>
                  <a:gd name="T37" fmla="*/ 0 h 838"/>
                  <a:gd name="T38" fmla="*/ 593 w 2254"/>
                  <a:gd name="T39" fmla="*/ 29 h 838"/>
                  <a:gd name="T40" fmla="*/ 668 w 2254"/>
                  <a:gd name="T41" fmla="*/ 67 h 838"/>
                  <a:gd name="T42" fmla="*/ 741 w 2254"/>
                  <a:gd name="T43" fmla="*/ 114 h 838"/>
                  <a:gd name="T44" fmla="*/ 810 w 2254"/>
                  <a:gd name="T45" fmla="*/ 173 h 838"/>
                  <a:gd name="T46" fmla="*/ 869 w 2254"/>
                  <a:gd name="T47" fmla="*/ 243 h 838"/>
                  <a:gd name="T48" fmla="*/ 914 w 2254"/>
                  <a:gd name="T49" fmla="*/ 328 h 838"/>
                  <a:gd name="T50" fmla="*/ 943 w 2254"/>
                  <a:gd name="T51" fmla="*/ 433 h 838"/>
                  <a:gd name="T52" fmla="*/ 955 w 2254"/>
                  <a:gd name="T53" fmla="*/ 537 h 838"/>
                  <a:gd name="T54" fmla="*/ 952 w 2254"/>
                  <a:gd name="T55" fmla="*/ 629 h 838"/>
                  <a:gd name="T56" fmla="*/ 936 w 2254"/>
                  <a:gd name="T57" fmla="*/ 705 h 838"/>
                  <a:gd name="T58" fmla="*/ 913 w 2254"/>
                  <a:gd name="T59" fmla="*/ 769 h 838"/>
                  <a:gd name="T60" fmla="*/ 886 w 2254"/>
                  <a:gd name="T61" fmla="*/ 819 h 838"/>
                  <a:gd name="T62" fmla="*/ 0 w 2254"/>
                  <a:gd name="T63" fmla="*/ 314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54" h="838">
                    <a:moveTo>
                      <a:pt x="1492" y="254"/>
                    </a:moveTo>
                    <a:lnTo>
                      <a:pt x="1585" y="263"/>
                    </a:lnTo>
                    <a:lnTo>
                      <a:pt x="1671" y="274"/>
                    </a:lnTo>
                    <a:lnTo>
                      <a:pt x="1751" y="285"/>
                    </a:lnTo>
                    <a:lnTo>
                      <a:pt x="1823" y="297"/>
                    </a:lnTo>
                    <a:lnTo>
                      <a:pt x="1890" y="309"/>
                    </a:lnTo>
                    <a:lnTo>
                      <a:pt x="1950" y="322"/>
                    </a:lnTo>
                    <a:lnTo>
                      <a:pt x="2006" y="335"/>
                    </a:lnTo>
                    <a:lnTo>
                      <a:pt x="2056" y="349"/>
                    </a:lnTo>
                    <a:lnTo>
                      <a:pt x="2100" y="362"/>
                    </a:lnTo>
                    <a:lnTo>
                      <a:pt x="2140" y="375"/>
                    </a:lnTo>
                    <a:lnTo>
                      <a:pt x="2174" y="388"/>
                    </a:lnTo>
                    <a:lnTo>
                      <a:pt x="2205" y="401"/>
                    </a:lnTo>
                    <a:lnTo>
                      <a:pt x="2232" y="413"/>
                    </a:lnTo>
                    <a:lnTo>
                      <a:pt x="2254" y="425"/>
                    </a:lnTo>
                    <a:lnTo>
                      <a:pt x="1606" y="813"/>
                    </a:lnTo>
                    <a:lnTo>
                      <a:pt x="1574" y="792"/>
                    </a:lnTo>
                    <a:lnTo>
                      <a:pt x="1547" y="768"/>
                    </a:lnTo>
                    <a:lnTo>
                      <a:pt x="1522" y="740"/>
                    </a:lnTo>
                    <a:lnTo>
                      <a:pt x="1504" y="710"/>
                    </a:lnTo>
                    <a:lnTo>
                      <a:pt x="1488" y="679"/>
                    </a:lnTo>
                    <a:lnTo>
                      <a:pt x="1476" y="645"/>
                    </a:lnTo>
                    <a:lnTo>
                      <a:pt x="1468" y="610"/>
                    </a:lnTo>
                    <a:lnTo>
                      <a:pt x="1462" y="573"/>
                    </a:lnTo>
                    <a:lnTo>
                      <a:pt x="1458" y="537"/>
                    </a:lnTo>
                    <a:lnTo>
                      <a:pt x="1457" y="502"/>
                    </a:lnTo>
                    <a:lnTo>
                      <a:pt x="1458" y="466"/>
                    </a:lnTo>
                    <a:lnTo>
                      <a:pt x="1459" y="432"/>
                    </a:lnTo>
                    <a:lnTo>
                      <a:pt x="1463" y="399"/>
                    </a:lnTo>
                    <a:lnTo>
                      <a:pt x="1468" y="369"/>
                    </a:lnTo>
                    <a:lnTo>
                      <a:pt x="1472" y="341"/>
                    </a:lnTo>
                    <a:lnTo>
                      <a:pt x="1476" y="317"/>
                    </a:lnTo>
                    <a:lnTo>
                      <a:pt x="1481" y="295"/>
                    </a:lnTo>
                    <a:lnTo>
                      <a:pt x="1486" y="277"/>
                    </a:lnTo>
                    <a:lnTo>
                      <a:pt x="1490" y="265"/>
                    </a:lnTo>
                    <a:lnTo>
                      <a:pt x="1491" y="257"/>
                    </a:lnTo>
                    <a:lnTo>
                      <a:pt x="1492" y="254"/>
                    </a:lnTo>
                    <a:close/>
                    <a:moveTo>
                      <a:pt x="521" y="0"/>
                    </a:moveTo>
                    <a:lnTo>
                      <a:pt x="556" y="14"/>
                    </a:lnTo>
                    <a:lnTo>
                      <a:pt x="593" y="29"/>
                    </a:lnTo>
                    <a:lnTo>
                      <a:pt x="630" y="46"/>
                    </a:lnTo>
                    <a:lnTo>
                      <a:pt x="668" y="67"/>
                    </a:lnTo>
                    <a:lnTo>
                      <a:pt x="705" y="89"/>
                    </a:lnTo>
                    <a:lnTo>
                      <a:pt x="741" y="114"/>
                    </a:lnTo>
                    <a:lnTo>
                      <a:pt x="776" y="142"/>
                    </a:lnTo>
                    <a:lnTo>
                      <a:pt x="810" y="173"/>
                    </a:lnTo>
                    <a:lnTo>
                      <a:pt x="842" y="207"/>
                    </a:lnTo>
                    <a:lnTo>
                      <a:pt x="869" y="243"/>
                    </a:lnTo>
                    <a:lnTo>
                      <a:pt x="894" y="285"/>
                    </a:lnTo>
                    <a:lnTo>
                      <a:pt x="914" y="328"/>
                    </a:lnTo>
                    <a:lnTo>
                      <a:pt x="930" y="375"/>
                    </a:lnTo>
                    <a:lnTo>
                      <a:pt x="943" y="433"/>
                    </a:lnTo>
                    <a:lnTo>
                      <a:pt x="952" y="486"/>
                    </a:lnTo>
                    <a:lnTo>
                      <a:pt x="955" y="537"/>
                    </a:lnTo>
                    <a:lnTo>
                      <a:pt x="955" y="584"/>
                    </a:lnTo>
                    <a:lnTo>
                      <a:pt x="952" y="629"/>
                    </a:lnTo>
                    <a:lnTo>
                      <a:pt x="946" y="669"/>
                    </a:lnTo>
                    <a:lnTo>
                      <a:pt x="936" y="705"/>
                    </a:lnTo>
                    <a:lnTo>
                      <a:pt x="925" y="739"/>
                    </a:lnTo>
                    <a:lnTo>
                      <a:pt x="913" y="769"/>
                    </a:lnTo>
                    <a:lnTo>
                      <a:pt x="900" y="796"/>
                    </a:lnTo>
                    <a:lnTo>
                      <a:pt x="886" y="819"/>
                    </a:lnTo>
                    <a:lnTo>
                      <a:pt x="874" y="838"/>
                    </a:lnTo>
                    <a:lnTo>
                      <a:pt x="0" y="314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AAD04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7"/>
              <p:cNvSpPr>
                <a:spLocks noEditPoints="1"/>
              </p:cNvSpPr>
              <p:nvPr/>
            </p:nvSpPr>
            <p:spPr bwMode="auto">
              <a:xfrm>
                <a:off x="2279" y="2428"/>
                <a:ext cx="374" cy="234"/>
              </a:xfrm>
              <a:custGeom>
                <a:avLst/>
                <a:gdLst>
                  <a:gd name="T0" fmla="*/ 818 w 1867"/>
                  <a:gd name="T1" fmla="*/ 761 h 1170"/>
                  <a:gd name="T2" fmla="*/ 863 w 1867"/>
                  <a:gd name="T3" fmla="*/ 819 h 1170"/>
                  <a:gd name="T4" fmla="*/ 819 w 1867"/>
                  <a:gd name="T5" fmla="*/ 876 h 1170"/>
                  <a:gd name="T6" fmla="*/ 723 w 1867"/>
                  <a:gd name="T7" fmla="*/ 889 h 1170"/>
                  <a:gd name="T8" fmla="*/ 644 w 1867"/>
                  <a:gd name="T9" fmla="*/ 850 h 1170"/>
                  <a:gd name="T10" fmla="*/ 644 w 1867"/>
                  <a:gd name="T11" fmla="*/ 786 h 1170"/>
                  <a:gd name="T12" fmla="*/ 721 w 1867"/>
                  <a:gd name="T13" fmla="*/ 748 h 1170"/>
                  <a:gd name="T14" fmla="*/ 1442 w 1867"/>
                  <a:gd name="T15" fmla="*/ 679 h 1170"/>
                  <a:gd name="T16" fmla="*/ 1498 w 1867"/>
                  <a:gd name="T17" fmla="*/ 722 h 1170"/>
                  <a:gd name="T18" fmla="*/ 1479 w 1867"/>
                  <a:gd name="T19" fmla="*/ 776 h 1170"/>
                  <a:gd name="T20" fmla="*/ 1402 w 1867"/>
                  <a:gd name="T21" fmla="*/ 798 h 1170"/>
                  <a:gd name="T22" fmla="*/ 1326 w 1867"/>
                  <a:gd name="T23" fmla="*/ 776 h 1170"/>
                  <a:gd name="T24" fmla="*/ 1306 w 1867"/>
                  <a:gd name="T25" fmla="*/ 721 h 1170"/>
                  <a:gd name="T26" fmla="*/ 1359 w 1867"/>
                  <a:gd name="T27" fmla="*/ 680 h 1170"/>
                  <a:gd name="T28" fmla="*/ 153 w 1867"/>
                  <a:gd name="T29" fmla="*/ 609 h 1170"/>
                  <a:gd name="T30" fmla="*/ 220 w 1867"/>
                  <a:gd name="T31" fmla="*/ 641 h 1170"/>
                  <a:gd name="T32" fmla="*/ 220 w 1867"/>
                  <a:gd name="T33" fmla="*/ 697 h 1170"/>
                  <a:gd name="T34" fmla="*/ 154 w 1867"/>
                  <a:gd name="T35" fmla="*/ 730 h 1170"/>
                  <a:gd name="T36" fmla="*/ 72 w 1867"/>
                  <a:gd name="T37" fmla="*/ 719 h 1170"/>
                  <a:gd name="T38" fmla="*/ 34 w 1867"/>
                  <a:gd name="T39" fmla="*/ 668 h 1170"/>
                  <a:gd name="T40" fmla="*/ 71 w 1867"/>
                  <a:gd name="T41" fmla="*/ 620 h 1170"/>
                  <a:gd name="T42" fmla="*/ 1103 w 1867"/>
                  <a:gd name="T43" fmla="*/ 204 h 1170"/>
                  <a:gd name="T44" fmla="*/ 1170 w 1867"/>
                  <a:gd name="T45" fmla="*/ 223 h 1170"/>
                  <a:gd name="T46" fmla="*/ 1185 w 1867"/>
                  <a:gd name="T47" fmla="*/ 271 h 1170"/>
                  <a:gd name="T48" fmla="*/ 1126 w 1867"/>
                  <a:gd name="T49" fmla="*/ 310 h 1170"/>
                  <a:gd name="T50" fmla="*/ 1051 w 1867"/>
                  <a:gd name="T51" fmla="*/ 302 h 1170"/>
                  <a:gd name="T52" fmla="*/ 1018 w 1867"/>
                  <a:gd name="T53" fmla="*/ 257 h 1170"/>
                  <a:gd name="T54" fmla="*/ 1058 w 1867"/>
                  <a:gd name="T55" fmla="*/ 212 h 1170"/>
                  <a:gd name="T56" fmla="*/ 844 w 1867"/>
                  <a:gd name="T57" fmla="*/ 163 h 1170"/>
                  <a:gd name="T58" fmla="*/ 901 w 1867"/>
                  <a:gd name="T59" fmla="*/ 190 h 1170"/>
                  <a:gd name="T60" fmla="*/ 900 w 1867"/>
                  <a:gd name="T61" fmla="*/ 237 h 1170"/>
                  <a:gd name="T62" fmla="*/ 827 w 1867"/>
                  <a:gd name="T63" fmla="*/ 266 h 1170"/>
                  <a:gd name="T64" fmla="*/ 763 w 1867"/>
                  <a:gd name="T65" fmla="*/ 247 h 1170"/>
                  <a:gd name="T66" fmla="*/ 748 w 1867"/>
                  <a:gd name="T67" fmla="*/ 201 h 1170"/>
                  <a:gd name="T68" fmla="*/ 804 w 1867"/>
                  <a:gd name="T69" fmla="*/ 164 h 1170"/>
                  <a:gd name="T70" fmla="*/ 541 w 1867"/>
                  <a:gd name="T71" fmla="*/ 45 h 1170"/>
                  <a:gd name="T72" fmla="*/ 599 w 1867"/>
                  <a:gd name="T73" fmla="*/ 222 h 1170"/>
                  <a:gd name="T74" fmla="*/ 545 w 1867"/>
                  <a:gd name="T75" fmla="*/ 396 h 1170"/>
                  <a:gd name="T76" fmla="*/ 477 w 1867"/>
                  <a:gd name="T77" fmla="*/ 568 h 1170"/>
                  <a:gd name="T78" fmla="*/ 933 w 1867"/>
                  <a:gd name="T79" fmla="*/ 491 h 1170"/>
                  <a:gd name="T80" fmla="*/ 1375 w 1867"/>
                  <a:gd name="T81" fmla="*/ 512 h 1170"/>
                  <a:gd name="T82" fmla="*/ 1771 w 1867"/>
                  <a:gd name="T83" fmla="*/ 615 h 1170"/>
                  <a:gd name="T84" fmla="*/ 1783 w 1867"/>
                  <a:gd name="T85" fmla="*/ 707 h 1170"/>
                  <a:gd name="T86" fmla="*/ 1398 w 1867"/>
                  <a:gd name="T87" fmla="*/ 594 h 1170"/>
                  <a:gd name="T88" fmla="*/ 1067 w 1867"/>
                  <a:gd name="T89" fmla="*/ 621 h 1170"/>
                  <a:gd name="T90" fmla="*/ 1066 w 1867"/>
                  <a:gd name="T91" fmla="*/ 849 h 1170"/>
                  <a:gd name="T92" fmla="*/ 1181 w 1867"/>
                  <a:gd name="T93" fmla="*/ 1063 h 1170"/>
                  <a:gd name="T94" fmla="*/ 1052 w 1867"/>
                  <a:gd name="T95" fmla="*/ 1066 h 1170"/>
                  <a:gd name="T96" fmla="*/ 948 w 1867"/>
                  <a:gd name="T97" fmla="*/ 849 h 1170"/>
                  <a:gd name="T98" fmla="*/ 948 w 1867"/>
                  <a:gd name="T99" fmla="*/ 622 h 1170"/>
                  <a:gd name="T100" fmla="*/ 692 w 1867"/>
                  <a:gd name="T101" fmla="*/ 597 h 1170"/>
                  <a:gd name="T102" fmla="*/ 564 w 1867"/>
                  <a:gd name="T103" fmla="*/ 756 h 1170"/>
                  <a:gd name="T104" fmla="*/ 564 w 1867"/>
                  <a:gd name="T105" fmla="*/ 994 h 1170"/>
                  <a:gd name="T106" fmla="*/ 488 w 1867"/>
                  <a:gd name="T107" fmla="*/ 1170 h 1170"/>
                  <a:gd name="T108" fmla="*/ 426 w 1867"/>
                  <a:gd name="T109" fmla="*/ 1054 h 1170"/>
                  <a:gd name="T110" fmla="*/ 459 w 1867"/>
                  <a:gd name="T111" fmla="*/ 817 h 1170"/>
                  <a:gd name="T112" fmla="*/ 364 w 1867"/>
                  <a:gd name="T113" fmla="*/ 589 h 1170"/>
                  <a:gd name="T114" fmla="*/ 155 w 1867"/>
                  <a:gd name="T115" fmla="*/ 392 h 1170"/>
                  <a:gd name="T116" fmla="*/ 84 w 1867"/>
                  <a:gd name="T117" fmla="*/ 254 h 1170"/>
                  <a:gd name="T118" fmla="*/ 322 w 1867"/>
                  <a:gd name="T119" fmla="*/ 401 h 1170"/>
                  <a:gd name="T120" fmla="*/ 454 w 1867"/>
                  <a:gd name="T121" fmla="*/ 338 h 1170"/>
                  <a:gd name="T122" fmla="*/ 479 w 1867"/>
                  <a:gd name="T123" fmla="*/ 179 h 1170"/>
                  <a:gd name="T124" fmla="*/ 420 w 1867"/>
                  <a:gd name="T125" fmla="*/ 55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67" h="1170">
                    <a:moveTo>
                      <a:pt x="748" y="746"/>
                    </a:moveTo>
                    <a:lnTo>
                      <a:pt x="771" y="748"/>
                    </a:lnTo>
                    <a:lnTo>
                      <a:pt x="794" y="753"/>
                    </a:lnTo>
                    <a:lnTo>
                      <a:pt x="818" y="761"/>
                    </a:lnTo>
                    <a:lnTo>
                      <a:pt x="837" y="773"/>
                    </a:lnTo>
                    <a:lnTo>
                      <a:pt x="852" y="788"/>
                    </a:lnTo>
                    <a:lnTo>
                      <a:pt x="860" y="803"/>
                    </a:lnTo>
                    <a:lnTo>
                      <a:pt x="863" y="819"/>
                    </a:lnTo>
                    <a:lnTo>
                      <a:pt x="859" y="836"/>
                    </a:lnTo>
                    <a:lnTo>
                      <a:pt x="850" y="850"/>
                    </a:lnTo>
                    <a:lnTo>
                      <a:pt x="837" y="864"/>
                    </a:lnTo>
                    <a:lnTo>
                      <a:pt x="819" y="876"/>
                    </a:lnTo>
                    <a:lnTo>
                      <a:pt x="797" y="884"/>
                    </a:lnTo>
                    <a:lnTo>
                      <a:pt x="773" y="889"/>
                    </a:lnTo>
                    <a:lnTo>
                      <a:pt x="746" y="892"/>
                    </a:lnTo>
                    <a:lnTo>
                      <a:pt x="723" y="889"/>
                    </a:lnTo>
                    <a:lnTo>
                      <a:pt x="700" y="886"/>
                    </a:lnTo>
                    <a:lnTo>
                      <a:pt x="676" y="876"/>
                    </a:lnTo>
                    <a:lnTo>
                      <a:pt x="658" y="864"/>
                    </a:lnTo>
                    <a:lnTo>
                      <a:pt x="644" y="850"/>
                    </a:lnTo>
                    <a:lnTo>
                      <a:pt x="635" y="834"/>
                    </a:lnTo>
                    <a:lnTo>
                      <a:pt x="633" y="818"/>
                    </a:lnTo>
                    <a:lnTo>
                      <a:pt x="635" y="802"/>
                    </a:lnTo>
                    <a:lnTo>
                      <a:pt x="644" y="786"/>
                    </a:lnTo>
                    <a:lnTo>
                      <a:pt x="658" y="773"/>
                    </a:lnTo>
                    <a:lnTo>
                      <a:pt x="675" y="762"/>
                    </a:lnTo>
                    <a:lnTo>
                      <a:pt x="697" y="754"/>
                    </a:lnTo>
                    <a:lnTo>
                      <a:pt x="721" y="748"/>
                    </a:lnTo>
                    <a:lnTo>
                      <a:pt x="748" y="746"/>
                    </a:lnTo>
                    <a:close/>
                    <a:moveTo>
                      <a:pt x="1403" y="673"/>
                    </a:moveTo>
                    <a:lnTo>
                      <a:pt x="1422" y="675"/>
                    </a:lnTo>
                    <a:lnTo>
                      <a:pt x="1442" y="679"/>
                    </a:lnTo>
                    <a:lnTo>
                      <a:pt x="1462" y="686"/>
                    </a:lnTo>
                    <a:lnTo>
                      <a:pt x="1479" y="696"/>
                    </a:lnTo>
                    <a:lnTo>
                      <a:pt x="1491" y="708"/>
                    </a:lnTo>
                    <a:lnTo>
                      <a:pt x="1498" y="722"/>
                    </a:lnTo>
                    <a:lnTo>
                      <a:pt x="1501" y="737"/>
                    </a:lnTo>
                    <a:lnTo>
                      <a:pt x="1498" y="750"/>
                    </a:lnTo>
                    <a:lnTo>
                      <a:pt x="1491" y="763"/>
                    </a:lnTo>
                    <a:lnTo>
                      <a:pt x="1479" y="776"/>
                    </a:lnTo>
                    <a:lnTo>
                      <a:pt x="1463" y="785"/>
                    </a:lnTo>
                    <a:lnTo>
                      <a:pt x="1445" y="792"/>
                    </a:lnTo>
                    <a:lnTo>
                      <a:pt x="1425" y="796"/>
                    </a:lnTo>
                    <a:lnTo>
                      <a:pt x="1402" y="798"/>
                    </a:lnTo>
                    <a:lnTo>
                      <a:pt x="1382" y="797"/>
                    </a:lnTo>
                    <a:lnTo>
                      <a:pt x="1363" y="792"/>
                    </a:lnTo>
                    <a:lnTo>
                      <a:pt x="1343" y="785"/>
                    </a:lnTo>
                    <a:lnTo>
                      <a:pt x="1326" y="776"/>
                    </a:lnTo>
                    <a:lnTo>
                      <a:pt x="1314" y="762"/>
                    </a:lnTo>
                    <a:lnTo>
                      <a:pt x="1306" y="749"/>
                    </a:lnTo>
                    <a:lnTo>
                      <a:pt x="1304" y="734"/>
                    </a:lnTo>
                    <a:lnTo>
                      <a:pt x="1306" y="721"/>
                    </a:lnTo>
                    <a:lnTo>
                      <a:pt x="1314" y="708"/>
                    </a:lnTo>
                    <a:lnTo>
                      <a:pt x="1326" y="696"/>
                    </a:lnTo>
                    <a:lnTo>
                      <a:pt x="1341" y="686"/>
                    </a:lnTo>
                    <a:lnTo>
                      <a:pt x="1359" y="680"/>
                    </a:lnTo>
                    <a:lnTo>
                      <a:pt x="1380" y="675"/>
                    </a:lnTo>
                    <a:lnTo>
                      <a:pt x="1403" y="673"/>
                    </a:lnTo>
                    <a:close/>
                    <a:moveTo>
                      <a:pt x="132" y="606"/>
                    </a:moveTo>
                    <a:lnTo>
                      <a:pt x="153" y="609"/>
                    </a:lnTo>
                    <a:lnTo>
                      <a:pt x="172" y="612"/>
                    </a:lnTo>
                    <a:lnTo>
                      <a:pt x="193" y="620"/>
                    </a:lnTo>
                    <a:lnTo>
                      <a:pt x="208" y="629"/>
                    </a:lnTo>
                    <a:lnTo>
                      <a:pt x="220" y="641"/>
                    </a:lnTo>
                    <a:lnTo>
                      <a:pt x="229" y="656"/>
                    </a:lnTo>
                    <a:lnTo>
                      <a:pt x="230" y="670"/>
                    </a:lnTo>
                    <a:lnTo>
                      <a:pt x="228" y="684"/>
                    </a:lnTo>
                    <a:lnTo>
                      <a:pt x="220" y="697"/>
                    </a:lnTo>
                    <a:lnTo>
                      <a:pt x="208" y="709"/>
                    </a:lnTo>
                    <a:lnTo>
                      <a:pt x="193" y="719"/>
                    </a:lnTo>
                    <a:lnTo>
                      <a:pt x="175" y="726"/>
                    </a:lnTo>
                    <a:lnTo>
                      <a:pt x="154" y="730"/>
                    </a:lnTo>
                    <a:lnTo>
                      <a:pt x="132" y="732"/>
                    </a:lnTo>
                    <a:lnTo>
                      <a:pt x="112" y="731"/>
                    </a:lnTo>
                    <a:lnTo>
                      <a:pt x="92" y="726"/>
                    </a:lnTo>
                    <a:lnTo>
                      <a:pt x="72" y="719"/>
                    </a:lnTo>
                    <a:lnTo>
                      <a:pt x="56" y="709"/>
                    </a:lnTo>
                    <a:lnTo>
                      <a:pt x="44" y="696"/>
                    </a:lnTo>
                    <a:lnTo>
                      <a:pt x="35" y="682"/>
                    </a:lnTo>
                    <a:lnTo>
                      <a:pt x="34" y="668"/>
                    </a:lnTo>
                    <a:lnTo>
                      <a:pt x="37" y="655"/>
                    </a:lnTo>
                    <a:lnTo>
                      <a:pt x="44" y="641"/>
                    </a:lnTo>
                    <a:lnTo>
                      <a:pt x="56" y="629"/>
                    </a:lnTo>
                    <a:lnTo>
                      <a:pt x="71" y="620"/>
                    </a:lnTo>
                    <a:lnTo>
                      <a:pt x="90" y="613"/>
                    </a:lnTo>
                    <a:lnTo>
                      <a:pt x="110" y="609"/>
                    </a:lnTo>
                    <a:lnTo>
                      <a:pt x="132" y="606"/>
                    </a:lnTo>
                    <a:close/>
                    <a:moveTo>
                      <a:pt x="1103" y="204"/>
                    </a:moveTo>
                    <a:lnTo>
                      <a:pt x="1121" y="205"/>
                    </a:lnTo>
                    <a:lnTo>
                      <a:pt x="1137" y="208"/>
                    </a:lnTo>
                    <a:lnTo>
                      <a:pt x="1155" y="214"/>
                    </a:lnTo>
                    <a:lnTo>
                      <a:pt x="1170" y="223"/>
                    </a:lnTo>
                    <a:lnTo>
                      <a:pt x="1179" y="234"/>
                    </a:lnTo>
                    <a:lnTo>
                      <a:pt x="1187" y="246"/>
                    </a:lnTo>
                    <a:lnTo>
                      <a:pt x="1188" y="259"/>
                    </a:lnTo>
                    <a:lnTo>
                      <a:pt x="1185" y="271"/>
                    </a:lnTo>
                    <a:lnTo>
                      <a:pt x="1179" y="282"/>
                    </a:lnTo>
                    <a:lnTo>
                      <a:pt x="1166" y="294"/>
                    </a:lnTo>
                    <a:lnTo>
                      <a:pt x="1148" y="304"/>
                    </a:lnTo>
                    <a:lnTo>
                      <a:pt x="1126" y="310"/>
                    </a:lnTo>
                    <a:lnTo>
                      <a:pt x="1103" y="312"/>
                    </a:lnTo>
                    <a:lnTo>
                      <a:pt x="1086" y="311"/>
                    </a:lnTo>
                    <a:lnTo>
                      <a:pt x="1069" y="308"/>
                    </a:lnTo>
                    <a:lnTo>
                      <a:pt x="1051" y="302"/>
                    </a:lnTo>
                    <a:lnTo>
                      <a:pt x="1037" y="293"/>
                    </a:lnTo>
                    <a:lnTo>
                      <a:pt x="1027" y="282"/>
                    </a:lnTo>
                    <a:lnTo>
                      <a:pt x="1020" y="270"/>
                    </a:lnTo>
                    <a:lnTo>
                      <a:pt x="1018" y="257"/>
                    </a:lnTo>
                    <a:lnTo>
                      <a:pt x="1021" y="246"/>
                    </a:lnTo>
                    <a:lnTo>
                      <a:pt x="1027" y="234"/>
                    </a:lnTo>
                    <a:lnTo>
                      <a:pt x="1040" y="222"/>
                    </a:lnTo>
                    <a:lnTo>
                      <a:pt x="1058" y="212"/>
                    </a:lnTo>
                    <a:lnTo>
                      <a:pt x="1079" y="206"/>
                    </a:lnTo>
                    <a:lnTo>
                      <a:pt x="1103" y="204"/>
                    </a:lnTo>
                    <a:close/>
                    <a:moveTo>
                      <a:pt x="827" y="161"/>
                    </a:moveTo>
                    <a:lnTo>
                      <a:pt x="844" y="163"/>
                    </a:lnTo>
                    <a:lnTo>
                      <a:pt x="860" y="165"/>
                    </a:lnTo>
                    <a:lnTo>
                      <a:pt x="877" y="172"/>
                    </a:lnTo>
                    <a:lnTo>
                      <a:pt x="890" y="181"/>
                    </a:lnTo>
                    <a:lnTo>
                      <a:pt x="901" y="190"/>
                    </a:lnTo>
                    <a:lnTo>
                      <a:pt x="907" y="202"/>
                    </a:lnTo>
                    <a:lnTo>
                      <a:pt x="908" y="214"/>
                    </a:lnTo>
                    <a:lnTo>
                      <a:pt x="907" y="225"/>
                    </a:lnTo>
                    <a:lnTo>
                      <a:pt x="900" y="237"/>
                    </a:lnTo>
                    <a:lnTo>
                      <a:pt x="888" y="250"/>
                    </a:lnTo>
                    <a:lnTo>
                      <a:pt x="870" y="258"/>
                    </a:lnTo>
                    <a:lnTo>
                      <a:pt x="849" y="264"/>
                    </a:lnTo>
                    <a:lnTo>
                      <a:pt x="827" y="266"/>
                    </a:lnTo>
                    <a:lnTo>
                      <a:pt x="811" y="265"/>
                    </a:lnTo>
                    <a:lnTo>
                      <a:pt x="795" y="262"/>
                    </a:lnTo>
                    <a:lnTo>
                      <a:pt x="778" y="256"/>
                    </a:lnTo>
                    <a:lnTo>
                      <a:pt x="763" y="247"/>
                    </a:lnTo>
                    <a:lnTo>
                      <a:pt x="754" y="236"/>
                    </a:lnTo>
                    <a:lnTo>
                      <a:pt x="748" y="224"/>
                    </a:lnTo>
                    <a:lnTo>
                      <a:pt x="745" y="213"/>
                    </a:lnTo>
                    <a:lnTo>
                      <a:pt x="748" y="201"/>
                    </a:lnTo>
                    <a:lnTo>
                      <a:pt x="754" y="190"/>
                    </a:lnTo>
                    <a:lnTo>
                      <a:pt x="767" y="178"/>
                    </a:lnTo>
                    <a:lnTo>
                      <a:pt x="784" y="169"/>
                    </a:lnTo>
                    <a:lnTo>
                      <a:pt x="804" y="164"/>
                    </a:lnTo>
                    <a:lnTo>
                      <a:pt x="827" y="161"/>
                    </a:lnTo>
                    <a:close/>
                    <a:moveTo>
                      <a:pt x="507" y="0"/>
                    </a:moveTo>
                    <a:lnTo>
                      <a:pt x="509" y="3"/>
                    </a:lnTo>
                    <a:lnTo>
                      <a:pt x="541" y="45"/>
                    </a:lnTo>
                    <a:lnTo>
                      <a:pt x="566" y="88"/>
                    </a:lnTo>
                    <a:lnTo>
                      <a:pt x="584" y="131"/>
                    </a:lnTo>
                    <a:lnTo>
                      <a:pt x="595" y="177"/>
                    </a:lnTo>
                    <a:lnTo>
                      <a:pt x="599" y="222"/>
                    </a:lnTo>
                    <a:lnTo>
                      <a:pt x="595" y="266"/>
                    </a:lnTo>
                    <a:lnTo>
                      <a:pt x="584" y="311"/>
                    </a:lnTo>
                    <a:lnTo>
                      <a:pt x="567" y="355"/>
                    </a:lnTo>
                    <a:lnTo>
                      <a:pt x="545" y="396"/>
                    </a:lnTo>
                    <a:lnTo>
                      <a:pt x="514" y="437"/>
                    </a:lnTo>
                    <a:lnTo>
                      <a:pt x="478" y="476"/>
                    </a:lnTo>
                    <a:lnTo>
                      <a:pt x="434" y="512"/>
                    </a:lnTo>
                    <a:lnTo>
                      <a:pt x="477" y="568"/>
                    </a:lnTo>
                    <a:lnTo>
                      <a:pt x="587" y="539"/>
                    </a:lnTo>
                    <a:lnTo>
                      <a:pt x="699" y="517"/>
                    </a:lnTo>
                    <a:lnTo>
                      <a:pt x="815" y="501"/>
                    </a:lnTo>
                    <a:lnTo>
                      <a:pt x="933" y="491"/>
                    </a:lnTo>
                    <a:lnTo>
                      <a:pt x="1054" y="488"/>
                    </a:lnTo>
                    <a:lnTo>
                      <a:pt x="1162" y="491"/>
                    </a:lnTo>
                    <a:lnTo>
                      <a:pt x="1270" y="499"/>
                    </a:lnTo>
                    <a:lnTo>
                      <a:pt x="1375" y="512"/>
                    </a:lnTo>
                    <a:lnTo>
                      <a:pt x="1479" y="530"/>
                    </a:lnTo>
                    <a:lnTo>
                      <a:pt x="1580" y="553"/>
                    </a:lnTo>
                    <a:lnTo>
                      <a:pt x="1676" y="582"/>
                    </a:lnTo>
                    <a:lnTo>
                      <a:pt x="1771" y="615"/>
                    </a:lnTo>
                    <a:lnTo>
                      <a:pt x="1860" y="652"/>
                    </a:lnTo>
                    <a:lnTo>
                      <a:pt x="1867" y="656"/>
                    </a:lnTo>
                    <a:lnTo>
                      <a:pt x="1861" y="661"/>
                    </a:lnTo>
                    <a:lnTo>
                      <a:pt x="1783" y="707"/>
                    </a:lnTo>
                    <a:lnTo>
                      <a:pt x="1692" y="672"/>
                    </a:lnTo>
                    <a:lnTo>
                      <a:pt x="1596" y="640"/>
                    </a:lnTo>
                    <a:lnTo>
                      <a:pt x="1498" y="615"/>
                    </a:lnTo>
                    <a:lnTo>
                      <a:pt x="1398" y="594"/>
                    </a:lnTo>
                    <a:lnTo>
                      <a:pt x="1295" y="578"/>
                    </a:lnTo>
                    <a:lnTo>
                      <a:pt x="1191" y="569"/>
                    </a:lnTo>
                    <a:lnTo>
                      <a:pt x="1085" y="564"/>
                    </a:lnTo>
                    <a:lnTo>
                      <a:pt x="1067" y="621"/>
                    </a:lnTo>
                    <a:lnTo>
                      <a:pt x="1055" y="679"/>
                    </a:lnTo>
                    <a:lnTo>
                      <a:pt x="1051" y="737"/>
                    </a:lnTo>
                    <a:lnTo>
                      <a:pt x="1055" y="792"/>
                    </a:lnTo>
                    <a:lnTo>
                      <a:pt x="1066" y="849"/>
                    </a:lnTo>
                    <a:lnTo>
                      <a:pt x="1084" y="904"/>
                    </a:lnTo>
                    <a:lnTo>
                      <a:pt x="1109" y="958"/>
                    </a:lnTo>
                    <a:lnTo>
                      <a:pt x="1142" y="1011"/>
                    </a:lnTo>
                    <a:lnTo>
                      <a:pt x="1181" y="1063"/>
                    </a:lnTo>
                    <a:lnTo>
                      <a:pt x="1184" y="1067"/>
                    </a:lnTo>
                    <a:lnTo>
                      <a:pt x="1096" y="1119"/>
                    </a:lnTo>
                    <a:lnTo>
                      <a:pt x="1095" y="1116"/>
                    </a:lnTo>
                    <a:lnTo>
                      <a:pt x="1052" y="1066"/>
                    </a:lnTo>
                    <a:lnTo>
                      <a:pt x="1017" y="1014"/>
                    </a:lnTo>
                    <a:lnTo>
                      <a:pt x="988" y="959"/>
                    </a:lnTo>
                    <a:lnTo>
                      <a:pt x="965" y="905"/>
                    </a:lnTo>
                    <a:lnTo>
                      <a:pt x="948" y="849"/>
                    </a:lnTo>
                    <a:lnTo>
                      <a:pt x="939" y="792"/>
                    </a:lnTo>
                    <a:lnTo>
                      <a:pt x="935" y="737"/>
                    </a:lnTo>
                    <a:lnTo>
                      <a:pt x="939" y="679"/>
                    </a:lnTo>
                    <a:lnTo>
                      <a:pt x="948" y="622"/>
                    </a:lnTo>
                    <a:lnTo>
                      <a:pt x="965" y="566"/>
                    </a:lnTo>
                    <a:lnTo>
                      <a:pt x="872" y="572"/>
                    </a:lnTo>
                    <a:lnTo>
                      <a:pt x="782" y="582"/>
                    </a:lnTo>
                    <a:lnTo>
                      <a:pt x="692" y="597"/>
                    </a:lnTo>
                    <a:lnTo>
                      <a:pt x="605" y="616"/>
                    </a:lnTo>
                    <a:lnTo>
                      <a:pt x="519" y="639"/>
                    </a:lnTo>
                    <a:lnTo>
                      <a:pt x="546" y="697"/>
                    </a:lnTo>
                    <a:lnTo>
                      <a:pt x="564" y="756"/>
                    </a:lnTo>
                    <a:lnTo>
                      <a:pt x="575" y="815"/>
                    </a:lnTo>
                    <a:lnTo>
                      <a:pt x="578" y="876"/>
                    </a:lnTo>
                    <a:lnTo>
                      <a:pt x="575" y="936"/>
                    </a:lnTo>
                    <a:lnTo>
                      <a:pt x="564" y="994"/>
                    </a:lnTo>
                    <a:lnTo>
                      <a:pt x="547" y="1052"/>
                    </a:lnTo>
                    <a:lnTo>
                      <a:pt x="522" y="1110"/>
                    </a:lnTo>
                    <a:lnTo>
                      <a:pt x="489" y="1166"/>
                    </a:lnTo>
                    <a:lnTo>
                      <a:pt x="488" y="1170"/>
                    </a:lnTo>
                    <a:lnTo>
                      <a:pt x="484" y="1167"/>
                    </a:lnTo>
                    <a:lnTo>
                      <a:pt x="396" y="1115"/>
                    </a:lnTo>
                    <a:lnTo>
                      <a:pt x="397" y="1112"/>
                    </a:lnTo>
                    <a:lnTo>
                      <a:pt x="426" y="1054"/>
                    </a:lnTo>
                    <a:lnTo>
                      <a:pt x="447" y="996"/>
                    </a:lnTo>
                    <a:lnTo>
                      <a:pt x="459" y="936"/>
                    </a:lnTo>
                    <a:lnTo>
                      <a:pt x="464" y="876"/>
                    </a:lnTo>
                    <a:lnTo>
                      <a:pt x="459" y="817"/>
                    </a:lnTo>
                    <a:lnTo>
                      <a:pt x="447" y="757"/>
                    </a:lnTo>
                    <a:lnTo>
                      <a:pt x="427" y="701"/>
                    </a:lnTo>
                    <a:lnTo>
                      <a:pt x="399" y="644"/>
                    </a:lnTo>
                    <a:lnTo>
                      <a:pt x="364" y="589"/>
                    </a:lnTo>
                    <a:lnTo>
                      <a:pt x="323" y="536"/>
                    </a:lnTo>
                    <a:lnTo>
                      <a:pt x="274" y="485"/>
                    </a:lnTo>
                    <a:lnTo>
                      <a:pt x="218" y="438"/>
                    </a:lnTo>
                    <a:lnTo>
                      <a:pt x="155" y="392"/>
                    </a:lnTo>
                    <a:lnTo>
                      <a:pt x="86" y="349"/>
                    </a:lnTo>
                    <a:lnTo>
                      <a:pt x="11" y="309"/>
                    </a:lnTo>
                    <a:lnTo>
                      <a:pt x="0" y="304"/>
                    </a:lnTo>
                    <a:lnTo>
                      <a:pt x="84" y="254"/>
                    </a:lnTo>
                    <a:lnTo>
                      <a:pt x="150" y="287"/>
                    </a:lnTo>
                    <a:lnTo>
                      <a:pt x="212" y="322"/>
                    </a:lnTo>
                    <a:lnTo>
                      <a:pt x="269" y="361"/>
                    </a:lnTo>
                    <a:lnTo>
                      <a:pt x="322" y="401"/>
                    </a:lnTo>
                    <a:lnTo>
                      <a:pt x="370" y="444"/>
                    </a:lnTo>
                    <a:lnTo>
                      <a:pt x="404" y="410"/>
                    </a:lnTo>
                    <a:lnTo>
                      <a:pt x="432" y="374"/>
                    </a:lnTo>
                    <a:lnTo>
                      <a:pt x="454" y="338"/>
                    </a:lnTo>
                    <a:lnTo>
                      <a:pt x="471" y="300"/>
                    </a:lnTo>
                    <a:lnTo>
                      <a:pt x="480" y="262"/>
                    </a:lnTo>
                    <a:lnTo>
                      <a:pt x="483" y="222"/>
                    </a:lnTo>
                    <a:lnTo>
                      <a:pt x="479" y="179"/>
                    </a:lnTo>
                    <a:lnTo>
                      <a:pt x="468" y="138"/>
                    </a:lnTo>
                    <a:lnTo>
                      <a:pt x="449" y="98"/>
                    </a:lnTo>
                    <a:lnTo>
                      <a:pt x="422" y="59"/>
                    </a:lnTo>
                    <a:lnTo>
                      <a:pt x="420" y="55"/>
                    </a:lnTo>
                    <a:lnTo>
                      <a:pt x="422" y="51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25" name="TextBox 224"/>
          <p:cNvSpPr txBox="1">
            <a:spLocks noChangeAspect="1"/>
          </p:cNvSpPr>
          <p:nvPr/>
        </p:nvSpPr>
        <p:spPr>
          <a:xfrm>
            <a:off x="7639889" y="4621668"/>
            <a:ext cx="1013099" cy="5195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Monitored</a:t>
            </a:r>
          </a:p>
          <a:p>
            <a:r>
              <a:rPr lang="en-US" sz="1400" dirty="0" smtClean="0"/>
              <a:t>Locations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13582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Suspicious 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96957" y="1659835"/>
            <a:ext cx="6231835" cy="3429000"/>
          </a:xfrm>
        </p:spPr>
        <p:txBody>
          <a:bodyPr/>
          <a:lstStyle/>
          <a:p>
            <a:r>
              <a:rPr lang="en-US" dirty="0" smtClean="0"/>
              <a:t>Predefined Locations for monitoring</a:t>
            </a:r>
          </a:p>
          <a:p>
            <a:pPr lvl="1"/>
            <a:r>
              <a:rPr lang="en-US" dirty="0" smtClean="0"/>
              <a:t>Home, Work, Meeting Areas</a:t>
            </a:r>
          </a:p>
          <a:p>
            <a:pPr lvl="1"/>
            <a:r>
              <a:rPr lang="en-US" dirty="0" smtClean="0"/>
              <a:t>Key POIs (Place of Worship, Restaurants, Internet Café)</a:t>
            </a:r>
          </a:p>
          <a:p>
            <a:pPr marL="283464" lvl="1" indent="0">
              <a:buNone/>
            </a:pPr>
            <a:endParaRPr lang="en-US" dirty="0"/>
          </a:p>
          <a:p>
            <a:r>
              <a:rPr lang="en-US" dirty="0" smtClean="0"/>
              <a:t>Location Pattern Model</a:t>
            </a:r>
          </a:p>
          <a:p>
            <a:pPr lvl="1"/>
            <a:r>
              <a:rPr lang="en-US" b="0" dirty="0" smtClean="0"/>
              <a:t>Discrete </a:t>
            </a:r>
            <a:r>
              <a:rPr lang="en-US" b="0" dirty="0"/>
              <a:t>- </a:t>
            </a:r>
            <a:r>
              <a:rPr lang="en-US" b="0" dirty="0" smtClean="0"/>
              <a:t>Location </a:t>
            </a:r>
            <a:r>
              <a:rPr lang="en-US" b="0" dirty="0"/>
              <a:t>is only used by a certain individual or type of </a:t>
            </a:r>
            <a:r>
              <a:rPr lang="en-US" b="0" dirty="0" smtClean="0"/>
              <a:t>individual</a:t>
            </a:r>
          </a:p>
          <a:p>
            <a:pPr lvl="1"/>
            <a:r>
              <a:rPr lang="en-US" b="0" dirty="0"/>
              <a:t>Semi-Discrete –Used by similar groups of individuals but not </a:t>
            </a:r>
            <a:r>
              <a:rPr lang="en-US" b="0" dirty="0" smtClean="0"/>
              <a:t>distinct</a:t>
            </a:r>
            <a:endParaRPr lang="en-US" b="0" dirty="0"/>
          </a:p>
          <a:p>
            <a:pPr lvl="1"/>
            <a:r>
              <a:rPr lang="en-US" b="0" dirty="0" smtClean="0"/>
              <a:t>Non-Discrete </a:t>
            </a:r>
            <a:r>
              <a:rPr lang="en-US" b="0" dirty="0"/>
              <a:t>- If a location is used by all types of people regardless of </a:t>
            </a:r>
            <a:endParaRPr lang="en-US" b="0" dirty="0" smtClean="0"/>
          </a:p>
          <a:p>
            <a:pPr lvl="1"/>
            <a:r>
              <a:rPr lang="en-US" b="0" dirty="0" smtClean="0"/>
              <a:t>Unknown </a:t>
            </a:r>
            <a:r>
              <a:rPr lang="en-US" b="0" dirty="0"/>
              <a:t>- The nature of the </a:t>
            </a:r>
            <a:r>
              <a:rPr lang="en-US" b="0" dirty="0" smtClean="0"/>
              <a:t>location </a:t>
            </a:r>
            <a:r>
              <a:rPr lang="en-US" b="0" dirty="0"/>
              <a:t>is </a:t>
            </a:r>
            <a:r>
              <a:rPr lang="en-US" b="0" dirty="0" smtClean="0"/>
              <a:t>unknown</a:t>
            </a:r>
            <a:endParaRPr lang="en-US" b="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98351"/>
              </p:ext>
            </p:extLst>
          </p:nvPr>
        </p:nvGraphicFramePr>
        <p:xfrm>
          <a:off x="6872284" y="1500931"/>
          <a:ext cx="5097212" cy="396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260"/>
                <a:gridCol w="2836952"/>
              </a:tblGrid>
              <a:tr h="3259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259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Geometry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Polygon</a:t>
                      </a:r>
                      <a:endParaRPr lang="en-US" sz="1400" dirty="0"/>
                    </a:p>
                  </a:txBody>
                  <a:tcPr/>
                </a:tc>
              </a:tr>
              <a:tr h="4554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LocationID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Unique</a:t>
                      </a:r>
                      <a:r>
                        <a:rPr lang="en-US" sz="1400" baseline="0" dirty="0" smtClean="0"/>
                        <a:t> ID for location</a:t>
                      </a:r>
                    </a:p>
                  </a:txBody>
                  <a:tcPr/>
                </a:tc>
              </a:tr>
              <a:tr h="4554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LocationName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Common</a:t>
                      </a:r>
                      <a:r>
                        <a:rPr lang="en-US" sz="1400" baseline="0" dirty="0" smtClean="0"/>
                        <a:t> name for the location</a:t>
                      </a:r>
                      <a:endParaRPr lang="en-US" sz="1400" dirty="0"/>
                    </a:p>
                  </a:txBody>
                  <a:tcPr/>
                </a:tc>
              </a:tr>
              <a:tr h="32596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LocationCategory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General Category for the Location</a:t>
                      </a:r>
                    </a:p>
                  </a:txBody>
                  <a:tcPr/>
                </a:tc>
              </a:tr>
              <a:tr h="4554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LocationActivity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Type of activity typically observed at location</a:t>
                      </a:r>
                    </a:p>
                  </a:txBody>
                  <a:tcPr/>
                </a:tc>
              </a:tr>
              <a:tr h="32596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LocationModel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 smtClean="0"/>
                        <a:t>Discrete,Semi</a:t>
                      </a:r>
                      <a:r>
                        <a:rPr lang="en-US" sz="1400" baseline="0" dirty="0" smtClean="0"/>
                        <a:t>-Discrete, Non-Discrete</a:t>
                      </a:r>
                    </a:p>
                  </a:txBody>
                  <a:tcPr/>
                </a:tc>
              </a:tr>
              <a:tr h="32596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LocationSignificance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 subjective numerical value</a:t>
                      </a:r>
                    </a:p>
                  </a:txBody>
                  <a:tcPr/>
                </a:tc>
              </a:tr>
              <a:tr h="32596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LocationSource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Source of information for the suspicious 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109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/>
        </p:nvGrpSpPr>
        <p:grpSpPr>
          <a:xfrm>
            <a:off x="1479167" y="1882743"/>
            <a:ext cx="8559509" cy="3210169"/>
            <a:chOff x="1479167" y="1882743"/>
            <a:chExt cx="8559509" cy="3210169"/>
          </a:xfrm>
        </p:grpSpPr>
        <p:cxnSp>
          <p:nvCxnSpPr>
            <p:cNvPr id="207" name="Straight Connector 206"/>
            <p:cNvCxnSpPr/>
            <p:nvPr/>
          </p:nvCxnSpPr>
          <p:spPr bwMode="auto">
            <a:xfrm flipH="1" flipV="1">
              <a:off x="1479167" y="5073766"/>
              <a:ext cx="3456031" cy="1830"/>
            </a:xfrm>
            <a:prstGeom prst="line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Straight Connector 198"/>
            <p:cNvCxnSpPr>
              <a:stCxn id="150" idx="16"/>
            </p:cNvCxnSpPr>
            <p:nvPr/>
          </p:nvCxnSpPr>
          <p:spPr bwMode="auto">
            <a:xfrm flipH="1" flipV="1">
              <a:off x="1513721" y="3417979"/>
              <a:ext cx="8524955" cy="8225"/>
            </a:xfrm>
            <a:prstGeom prst="line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Straight Connector 204"/>
            <p:cNvCxnSpPr/>
            <p:nvPr/>
          </p:nvCxnSpPr>
          <p:spPr bwMode="auto">
            <a:xfrm flipH="1" flipV="1">
              <a:off x="1481515" y="1882743"/>
              <a:ext cx="3456031" cy="1830"/>
            </a:xfrm>
            <a:prstGeom prst="line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Straight Connector 207"/>
            <p:cNvCxnSpPr/>
            <p:nvPr/>
          </p:nvCxnSpPr>
          <p:spPr bwMode="auto">
            <a:xfrm flipV="1">
              <a:off x="4937546" y="1884573"/>
              <a:ext cx="0" cy="3208339"/>
            </a:xfrm>
            <a:prstGeom prst="line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3" name="Straight Connector 172"/>
          <p:cNvCxnSpPr/>
          <p:nvPr/>
        </p:nvCxnSpPr>
        <p:spPr bwMode="auto">
          <a:xfrm>
            <a:off x="8116038" y="2548105"/>
            <a:ext cx="0" cy="902543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58" y="343866"/>
            <a:ext cx="10826496" cy="369332"/>
          </a:xfrm>
        </p:spPr>
        <p:txBody>
          <a:bodyPr/>
          <a:lstStyle/>
          <a:p>
            <a:r>
              <a:rPr lang="en-US" dirty="0" smtClean="0"/>
              <a:t>Location Capture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466805" y="3108152"/>
            <a:ext cx="380475" cy="690104"/>
            <a:chOff x="2918" y="2918"/>
            <a:chExt cx="290" cy="526"/>
          </a:xfrm>
        </p:grpSpPr>
        <p:sp useBgFill="1">
          <p:nvSpPr>
            <p:cNvPr id="5" name="Freeform 6"/>
            <p:cNvSpPr>
              <a:spLocks/>
            </p:cNvSpPr>
            <p:nvPr/>
          </p:nvSpPr>
          <p:spPr bwMode="auto">
            <a:xfrm>
              <a:off x="2918" y="2918"/>
              <a:ext cx="290" cy="526"/>
            </a:xfrm>
            <a:custGeom>
              <a:avLst/>
              <a:gdLst>
                <a:gd name="T0" fmla="*/ 725 w 1449"/>
                <a:gd name="T1" fmla="*/ 0 h 2629"/>
                <a:gd name="T2" fmla="*/ 804 w 1449"/>
                <a:gd name="T3" fmla="*/ 2 h 2629"/>
                <a:gd name="T4" fmla="*/ 877 w 1449"/>
                <a:gd name="T5" fmla="*/ 8 h 2629"/>
                <a:gd name="T6" fmla="*/ 947 w 1449"/>
                <a:gd name="T7" fmla="*/ 19 h 2629"/>
                <a:gd name="T8" fmla="*/ 1014 w 1449"/>
                <a:gd name="T9" fmla="*/ 35 h 2629"/>
                <a:gd name="T10" fmla="*/ 1076 w 1449"/>
                <a:gd name="T11" fmla="*/ 53 h 2629"/>
                <a:gd name="T12" fmla="*/ 1134 w 1449"/>
                <a:gd name="T13" fmla="*/ 76 h 2629"/>
                <a:gd name="T14" fmla="*/ 1187 w 1449"/>
                <a:gd name="T15" fmla="*/ 104 h 2629"/>
                <a:gd name="T16" fmla="*/ 1235 w 1449"/>
                <a:gd name="T17" fmla="*/ 134 h 2629"/>
                <a:gd name="T18" fmla="*/ 1279 w 1449"/>
                <a:gd name="T19" fmla="*/ 169 h 2629"/>
                <a:gd name="T20" fmla="*/ 1319 w 1449"/>
                <a:gd name="T21" fmla="*/ 206 h 2629"/>
                <a:gd name="T22" fmla="*/ 1353 w 1449"/>
                <a:gd name="T23" fmla="*/ 249 h 2629"/>
                <a:gd name="T24" fmla="*/ 1382 w 1449"/>
                <a:gd name="T25" fmla="*/ 294 h 2629"/>
                <a:gd name="T26" fmla="*/ 1406 w 1449"/>
                <a:gd name="T27" fmla="*/ 342 h 2629"/>
                <a:gd name="T28" fmla="*/ 1425 w 1449"/>
                <a:gd name="T29" fmla="*/ 394 h 2629"/>
                <a:gd name="T30" fmla="*/ 1438 w 1449"/>
                <a:gd name="T31" fmla="*/ 449 h 2629"/>
                <a:gd name="T32" fmla="*/ 1447 w 1449"/>
                <a:gd name="T33" fmla="*/ 508 h 2629"/>
                <a:gd name="T34" fmla="*/ 1449 w 1449"/>
                <a:gd name="T35" fmla="*/ 569 h 2629"/>
                <a:gd name="T36" fmla="*/ 1449 w 1449"/>
                <a:gd name="T37" fmla="*/ 1902 h 2629"/>
                <a:gd name="T38" fmla="*/ 1448 w 1449"/>
                <a:gd name="T39" fmla="*/ 1925 h 2629"/>
                <a:gd name="T40" fmla="*/ 1441 w 1449"/>
                <a:gd name="T41" fmla="*/ 1946 h 2629"/>
                <a:gd name="T42" fmla="*/ 1430 w 1449"/>
                <a:gd name="T43" fmla="*/ 1967 h 2629"/>
                <a:gd name="T44" fmla="*/ 1415 w 1449"/>
                <a:gd name="T45" fmla="*/ 1985 h 2629"/>
                <a:gd name="T46" fmla="*/ 810 w 1449"/>
                <a:gd name="T47" fmla="*/ 2594 h 2629"/>
                <a:gd name="T48" fmla="*/ 792 w 1449"/>
                <a:gd name="T49" fmla="*/ 2610 h 2629"/>
                <a:gd name="T50" fmla="*/ 771 w 1449"/>
                <a:gd name="T51" fmla="*/ 2621 h 2629"/>
                <a:gd name="T52" fmla="*/ 748 w 1449"/>
                <a:gd name="T53" fmla="*/ 2627 h 2629"/>
                <a:gd name="T54" fmla="*/ 725 w 1449"/>
                <a:gd name="T55" fmla="*/ 2629 h 2629"/>
                <a:gd name="T56" fmla="*/ 702 w 1449"/>
                <a:gd name="T57" fmla="*/ 2627 h 2629"/>
                <a:gd name="T58" fmla="*/ 679 w 1449"/>
                <a:gd name="T59" fmla="*/ 2621 h 2629"/>
                <a:gd name="T60" fmla="*/ 659 w 1449"/>
                <a:gd name="T61" fmla="*/ 2610 h 2629"/>
                <a:gd name="T62" fmla="*/ 640 w 1449"/>
                <a:gd name="T63" fmla="*/ 2594 h 2629"/>
                <a:gd name="T64" fmla="*/ 35 w 1449"/>
                <a:gd name="T65" fmla="*/ 1985 h 2629"/>
                <a:gd name="T66" fmla="*/ 20 w 1449"/>
                <a:gd name="T67" fmla="*/ 1967 h 2629"/>
                <a:gd name="T68" fmla="*/ 9 w 1449"/>
                <a:gd name="T69" fmla="*/ 1946 h 2629"/>
                <a:gd name="T70" fmla="*/ 2 w 1449"/>
                <a:gd name="T71" fmla="*/ 1925 h 2629"/>
                <a:gd name="T72" fmla="*/ 0 w 1449"/>
                <a:gd name="T73" fmla="*/ 1902 h 2629"/>
                <a:gd name="T74" fmla="*/ 0 w 1449"/>
                <a:gd name="T75" fmla="*/ 569 h 2629"/>
                <a:gd name="T76" fmla="*/ 3 w 1449"/>
                <a:gd name="T77" fmla="*/ 508 h 2629"/>
                <a:gd name="T78" fmla="*/ 12 w 1449"/>
                <a:gd name="T79" fmla="*/ 449 h 2629"/>
                <a:gd name="T80" fmla="*/ 25 w 1449"/>
                <a:gd name="T81" fmla="*/ 394 h 2629"/>
                <a:gd name="T82" fmla="*/ 44 w 1449"/>
                <a:gd name="T83" fmla="*/ 342 h 2629"/>
                <a:gd name="T84" fmla="*/ 68 w 1449"/>
                <a:gd name="T85" fmla="*/ 294 h 2629"/>
                <a:gd name="T86" fmla="*/ 97 w 1449"/>
                <a:gd name="T87" fmla="*/ 249 h 2629"/>
                <a:gd name="T88" fmla="*/ 131 w 1449"/>
                <a:gd name="T89" fmla="*/ 206 h 2629"/>
                <a:gd name="T90" fmla="*/ 171 w 1449"/>
                <a:gd name="T91" fmla="*/ 169 h 2629"/>
                <a:gd name="T92" fmla="*/ 215 w 1449"/>
                <a:gd name="T93" fmla="*/ 134 h 2629"/>
                <a:gd name="T94" fmla="*/ 263 w 1449"/>
                <a:gd name="T95" fmla="*/ 104 h 2629"/>
                <a:gd name="T96" fmla="*/ 316 w 1449"/>
                <a:gd name="T97" fmla="*/ 76 h 2629"/>
                <a:gd name="T98" fmla="*/ 374 w 1449"/>
                <a:gd name="T99" fmla="*/ 53 h 2629"/>
                <a:gd name="T100" fmla="*/ 436 w 1449"/>
                <a:gd name="T101" fmla="*/ 35 h 2629"/>
                <a:gd name="T102" fmla="*/ 503 w 1449"/>
                <a:gd name="T103" fmla="*/ 19 h 2629"/>
                <a:gd name="T104" fmla="*/ 573 w 1449"/>
                <a:gd name="T105" fmla="*/ 8 h 2629"/>
                <a:gd name="T106" fmla="*/ 646 w 1449"/>
                <a:gd name="T107" fmla="*/ 2 h 2629"/>
                <a:gd name="T108" fmla="*/ 725 w 1449"/>
                <a:gd name="T109" fmla="*/ 0 h 2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9" h="2629">
                  <a:moveTo>
                    <a:pt x="725" y="0"/>
                  </a:moveTo>
                  <a:lnTo>
                    <a:pt x="804" y="2"/>
                  </a:lnTo>
                  <a:lnTo>
                    <a:pt x="877" y="8"/>
                  </a:lnTo>
                  <a:lnTo>
                    <a:pt x="947" y="19"/>
                  </a:lnTo>
                  <a:lnTo>
                    <a:pt x="1014" y="35"/>
                  </a:lnTo>
                  <a:lnTo>
                    <a:pt x="1076" y="53"/>
                  </a:lnTo>
                  <a:lnTo>
                    <a:pt x="1134" y="76"/>
                  </a:lnTo>
                  <a:lnTo>
                    <a:pt x="1187" y="104"/>
                  </a:lnTo>
                  <a:lnTo>
                    <a:pt x="1235" y="134"/>
                  </a:lnTo>
                  <a:lnTo>
                    <a:pt x="1279" y="169"/>
                  </a:lnTo>
                  <a:lnTo>
                    <a:pt x="1319" y="206"/>
                  </a:lnTo>
                  <a:lnTo>
                    <a:pt x="1353" y="249"/>
                  </a:lnTo>
                  <a:lnTo>
                    <a:pt x="1382" y="294"/>
                  </a:lnTo>
                  <a:lnTo>
                    <a:pt x="1406" y="342"/>
                  </a:lnTo>
                  <a:lnTo>
                    <a:pt x="1425" y="394"/>
                  </a:lnTo>
                  <a:lnTo>
                    <a:pt x="1438" y="449"/>
                  </a:lnTo>
                  <a:lnTo>
                    <a:pt x="1447" y="508"/>
                  </a:lnTo>
                  <a:lnTo>
                    <a:pt x="1449" y="569"/>
                  </a:lnTo>
                  <a:lnTo>
                    <a:pt x="1449" y="1902"/>
                  </a:lnTo>
                  <a:lnTo>
                    <a:pt x="1448" y="1925"/>
                  </a:lnTo>
                  <a:lnTo>
                    <a:pt x="1441" y="1946"/>
                  </a:lnTo>
                  <a:lnTo>
                    <a:pt x="1430" y="1967"/>
                  </a:lnTo>
                  <a:lnTo>
                    <a:pt x="1415" y="1985"/>
                  </a:lnTo>
                  <a:lnTo>
                    <a:pt x="810" y="2594"/>
                  </a:lnTo>
                  <a:lnTo>
                    <a:pt x="792" y="2610"/>
                  </a:lnTo>
                  <a:lnTo>
                    <a:pt x="771" y="2621"/>
                  </a:lnTo>
                  <a:lnTo>
                    <a:pt x="748" y="2627"/>
                  </a:lnTo>
                  <a:lnTo>
                    <a:pt x="725" y="2629"/>
                  </a:lnTo>
                  <a:lnTo>
                    <a:pt x="702" y="2627"/>
                  </a:lnTo>
                  <a:lnTo>
                    <a:pt x="679" y="2621"/>
                  </a:lnTo>
                  <a:lnTo>
                    <a:pt x="659" y="2610"/>
                  </a:lnTo>
                  <a:lnTo>
                    <a:pt x="640" y="2594"/>
                  </a:lnTo>
                  <a:lnTo>
                    <a:pt x="35" y="1985"/>
                  </a:lnTo>
                  <a:lnTo>
                    <a:pt x="20" y="1967"/>
                  </a:lnTo>
                  <a:lnTo>
                    <a:pt x="9" y="1946"/>
                  </a:lnTo>
                  <a:lnTo>
                    <a:pt x="2" y="1925"/>
                  </a:lnTo>
                  <a:lnTo>
                    <a:pt x="0" y="1902"/>
                  </a:lnTo>
                  <a:lnTo>
                    <a:pt x="0" y="569"/>
                  </a:lnTo>
                  <a:lnTo>
                    <a:pt x="3" y="508"/>
                  </a:lnTo>
                  <a:lnTo>
                    <a:pt x="12" y="449"/>
                  </a:lnTo>
                  <a:lnTo>
                    <a:pt x="25" y="394"/>
                  </a:lnTo>
                  <a:lnTo>
                    <a:pt x="44" y="342"/>
                  </a:lnTo>
                  <a:lnTo>
                    <a:pt x="68" y="294"/>
                  </a:lnTo>
                  <a:lnTo>
                    <a:pt x="97" y="249"/>
                  </a:lnTo>
                  <a:lnTo>
                    <a:pt x="131" y="206"/>
                  </a:lnTo>
                  <a:lnTo>
                    <a:pt x="171" y="169"/>
                  </a:lnTo>
                  <a:lnTo>
                    <a:pt x="215" y="134"/>
                  </a:lnTo>
                  <a:lnTo>
                    <a:pt x="263" y="104"/>
                  </a:lnTo>
                  <a:lnTo>
                    <a:pt x="316" y="76"/>
                  </a:lnTo>
                  <a:lnTo>
                    <a:pt x="374" y="53"/>
                  </a:lnTo>
                  <a:lnTo>
                    <a:pt x="436" y="35"/>
                  </a:lnTo>
                  <a:lnTo>
                    <a:pt x="503" y="19"/>
                  </a:lnTo>
                  <a:lnTo>
                    <a:pt x="573" y="8"/>
                  </a:lnTo>
                  <a:lnTo>
                    <a:pt x="646" y="2"/>
                  </a:lnTo>
                  <a:lnTo>
                    <a:pt x="72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2942" y="2942"/>
              <a:ext cx="242" cy="478"/>
            </a:xfrm>
            <a:custGeom>
              <a:avLst/>
              <a:gdLst>
                <a:gd name="T0" fmla="*/ 593 w 1211"/>
                <a:gd name="T1" fmla="*/ 370 h 2391"/>
                <a:gd name="T2" fmla="*/ 573 w 1211"/>
                <a:gd name="T3" fmla="*/ 391 h 2391"/>
                <a:gd name="T4" fmla="*/ 234 w 1211"/>
                <a:gd name="T5" fmla="*/ 638 h 2391"/>
                <a:gd name="T6" fmla="*/ 207 w 1211"/>
                <a:gd name="T7" fmla="*/ 648 h 2391"/>
                <a:gd name="T8" fmla="*/ 199 w 1211"/>
                <a:gd name="T9" fmla="*/ 677 h 2391"/>
                <a:gd name="T10" fmla="*/ 213 w 1211"/>
                <a:gd name="T11" fmla="*/ 702 h 2391"/>
                <a:gd name="T12" fmla="*/ 342 w 1211"/>
                <a:gd name="T13" fmla="*/ 1098 h 2391"/>
                <a:gd name="T14" fmla="*/ 346 w 1211"/>
                <a:gd name="T15" fmla="*/ 1127 h 2391"/>
                <a:gd name="T16" fmla="*/ 365 w 1211"/>
                <a:gd name="T17" fmla="*/ 1144 h 2391"/>
                <a:gd name="T18" fmla="*/ 388 w 1211"/>
                <a:gd name="T19" fmla="*/ 1144 h 2391"/>
                <a:gd name="T20" fmla="*/ 607 w 1211"/>
                <a:gd name="T21" fmla="*/ 987 h 2391"/>
                <a:gd name="T22" fmla="*/ 826 w 1211"/>
                <a:gd name="T23" fmla="*/ 1144 h 2391"/>
                <a:gd name="T24" fmla="*/ 848 w 1211"/>
                <a:gd name="T25" fmla="*/ 1144 h 2391"/>
                <a:gd name="T26" fmla="*/ 868 w 1211"/>
                <a:gd name="T27" fmla="*/ 1127 h 2391"/>
                <a:gd name="T28" fmla="*/ 871 w 1211"/>
                <a:gd name="T29" fmla="*/ 1098 h 2391"/>
                <a:gd name="T30" fmla="*/ 999 w 1211"/>
                <a:gd name="T31" fmla="*/ 702 h 2391"/>
                <a:gd name="T32" fmla="*/ 1013 w 1211"/>
                <a:gd name="T33" fmla="*/ 676 h 2391"/>
                <a:gd name="T34" fmla="*/ 1005 w 1211"/>
                <a:gd name="T35" fmla="*/ 648 h 2391"/>
                <a:gd name="T36" fmla="*/ 978 w 1211"/>
                <a:gd name="T37" fmla="*/ 638 h 2391"/>
                <a:gd name="T38" fmla="*/ 641 w 1211"/>
                <a:gd name="T39" fmla="*/ 391 h 2391"/>
                <a:gd name="T40" fmla="*/ 622 w 1211"/>
                <a:gd name="T41" fmla="*/ 370 h 2391"/>
                <a:gd name="T42" fmla="*/ 606 w 1211"/>
                <a:gd name="T43" fmla="*/ 0 h 2391"/>
                <a:gd name="T44" fmla="*/ 671 w 1211"/>
                <a:gd name="T45" fmla="*/ 2 h 2391"/>
                <a:gd name="T46" fmla="*/ 741 w 1211"/>
                <a:gd name="T47" fmla="*/ 8 h 2391"/>
                <a:gd name="T48" fmla="*/ 814 w 1211"/>
                <a:gd name="T49" fmla="*/ 19 h 2391"/>
                <a:gd name="T50" fmla="*/ 888 w 1211"/>
                <a:gd name="T51" fmla="*/ 37 h 2391"/>
                <a:gd name="T52" fmla="*/ 959 w 1211"/>
                <a:gd name="T53" fmla="*/ 62 h 2391"/>
                <a:gd name="T54" fmla="*/ 1026 w 1211"/>
                <a:gd name="T55" fmla="*/ 97 h 2391"/>
                <a:gd name="T56" fmla="*/ 1086 w 1211"/>
                <a:gd name="T57" fmla="*/ 142 h 2391"/>
                <a:gd name="T58" fmla="*/ 1137 w 1211"/>
                <a:gd name="T59" fmla="*/ 199 h 2391"/>
                <a:gd name="T60" fmla="*/ 1177 w 1211"/>
                <a:gd name="T61" fmla="*/ 268 h 2391"/>
                <a:gd name="T62" fmla="*/ 1202 w 1211"/>
                <a:gd name="T63" fmla="*/ 351 h 2391"/>
                <a:gd name="T64" fmla="*/ 1211 w 1211"/>
                <a:gd name="T65" fmla="*/ 450 h 2391"/>
                <a:gd name="T66" fmla="*/ 606 w 1211"/>
                <a:gd name="T67" fmla="*/ 2391 h 2391"/>
                <a:gd name="T68" fmla="*/ 0 w 1211"/>
                <a:gd name="T69" fmla="*/ 450 h 2391"/>
                <a:gd name="T70" fmla="*/ 10 w 1211"/>
                <a:gd name="T71" fmla="*/ 351 h 2391"/>
                <a:gd name="T72" fmla="*/ 35 w 1211"/>
                <a:gd name="T73" fmla="*/ 268 h 2391"/>
                <a:gd name="T74" fmla="*/ 75 w 1211"/>
                <a:gd name="T75" fmla="*/ 199 h 2391"/>
                <a:gd name="T76" fmla="*/ 126 w 1211"/>
                <a:gd name="T77" fmla="*/ 142 h 2391"/>
                <a:gd name="T78" fmla="*/ 186 w 1211"/>
                <a:gd name="T79" fmla="*/ 97 h 2391"/>
                <a:gd name="T80" fmla="*/ 253 w 1211"/>
                <a:gd name="T81" fmla="*/ 62 h 2391"/>
                <a:gd name="T82" fmla="*/ 324 w 1211"/>
                <a:gd name="T83" fmla="*/ 37 h 2391"/>
                <a:gd name="T84" fmla="*/ 398 w 1211"/>
                <a:gd name="T85" fmla="*/ 19 h 2391"/>
                <a:gd name="T86" fmla="*/ 471 w 1211"/>
                <a:gd name="T87" fmla="*/ 8 h 2391"/>
                <a:gd name="T88" fmla="*/ 541 w 1211"/>
                <a:gd name="T89" fmla="*/ 2 h 2391"/>
                <a:gd name="T90" fmla="*/ 606 w 1211"/>
                <a:gd name="T91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1" h="2391">
                  <a:moveTo>
                    <a:pt x="607" y="367"/>
                  </a:moveTo>
                  <a:lnTo>
                    <a:pt x="593" y="370"/>
                  </a:lnTo>
                  <a:lnTo>
                    <a:pt x="581" y="379"/>
                  </a:lnTo>
                  <a:lnTo>
                    <a:pt x="573" y="391"/>
                  </a:lnTo>
                  <a:lnTo>
                    <a:pt x="494" y="638"/>
                  </a:lnTo>
                  <a:lnTo>
                    <a:pt x="234" y="638"/>
                  </a:lnTo>
                  <a:lnTo>
                    <a:pt x="219" y="640"/>
                  </a:lnTo>
                  <a:lnTo>
                    <a:pt x="207" y="648"/>
                  </a:lnTo>
                  <a:lnTo>
                    <a:pt x="200" y="662"/>
                  </a:lnTo>
                  <a:lnTo>
                    <a:pt x="199" y="677"/>
                  </a:lnTo>
                  <a:lnTo>
                    <a:pt x="203" y="691"/>
                  </a:lnTo>
                  <a:lnTo>
                    <a:pt x="213" y="702"/>
                  </a:lnTo>
                  <a:lnTo>
                    <a:pt x="423" y="854"/>
                  </a:lnTo>
                  <a:lnTo>
                    <a:pt x="342" y="1098"/>
                  </a:lnTo>
                  <a:lnTo>
                    <a:pt x="341" y="1114"/>
                  </a:lnTo>
                  <a:lnTo>
                    <a:pt x="346" y="1127"/>
                  </a:lnTo>
                  <a:lnTo>
                    <a:pt x="356" y="1139"/>
                  </a:lnTo>
                  <a:lnTo>
                    <a:pt x="365" y="1144"/>
                  </a:lnTo>
                  <a:lnTo>
                    <a:pt x="377" y="1145"/>
                  </a:lnTo>
                  <a:lnTo>
                    <a:pt x="388" y="1144"/>
                  </a:lnTo>
                  <a:lnTo>
                    <a:pt x="398" y="1139"/>
                  </a:lnTo>
                  <a:lnTo>
                    <a:pt x="607" y="987"/>
                  </a:lnTo>
                  <a:lnTo>
                    <a:pt x="815" y="1139"/>
                  </a:lnTo>
                  <a:lnTo>
                    <a:pt x="826" y="1144"/>
                  </a:lnTo>
                  <a:lnTo>
                    <a:pt x="837" y="1145"/>
                  </a:lnTo>
                  <a:lnTo>
                    <a:pt x="848" y="1144"/>
                  </a:lnTo>
                  <a:lnTo>
                    <a:pt x="857" y="1139"/>
                  </a:lnTo>
                  <a:lnTo>
                    <a:pt x="868" y="1127"/>
                  </a:lnTo>
                  <a:lnTo>
                    <a:pt x="872" y="1114"/>
                  </a:lnTo>
                  <a:lnTo>
                    <a:pt x="871" y="1098"/>
                  </a:lnTo>
                  <a:lnTo>
                    <a:pt x="791" y="853"/>
                  </a:lnTo>
                  <a:lnTo>
                    <a:pt x="999" y="702"/>
                  </a:lnTo>
                  <a:lnTo>
                    <a:pt x="1009" y="691"/>
                  </a:lnTo>
                  <a:lnTo>
                    <a:pt x="1013" y="676"/>
                  </a:lnTo>
                  <a:lnTo>
                    <a:pt x="1012" y="662"/>
                  </a:lnTo>
                  <a:lnTo>
                    <a:pt x="1005" y="648"/>
                  </a:lnTo>
                  <a:lnTo>
                    <a:pt x="993" y="640"/>
                  </a:lnTo>
                  <a:lnTo>
                    <a:pt x="978" y="638"/>
                  </a:lnTo>
                  <a:lnTo>
                    <a:pt x="721" y="638"/>
                  </a:lnTo>
                  <a:lnTo>
                    <a:pt x="641" y="391"/>
                  </a:lnTo>
                  <a:lnTo>
                    <a:pt x="634" y="379"/>
                  </a:lnTo>
                  <a:lnTo>
                    <a:pt x="622" y="370"/>
                  </a:lnTo>
                  <a:lnTo>
                    <a:pt x="607" y="367"/>
                  </a:lnTo>
                  <a:close/>
                  <a:moveTo>
                    <a:pt x="606" y="0"/>
                  </a:moveTo>
                  <a:lnTo>
                    <a:pt x="637" y="0"/>
                  </a:lnTo>
                  <a:lnTo>
                    <a:pt x="671" y="2"/>
                  </a:lnTo>
                  <a:lnTo>
                    <a:pt x="705" y="4"/>
                  </a:lnTo>
                  <a:lnTo>
                    <a:pt x="741" y="8"/>
                  </a:lnTo>
                  <a:lnTo>
                    <a:pt x="778" y="12"/>
                  </a:lnTo>
                  <a:lnTo>
                    <a:pt x="814" y="19"/>
                  </a:lnTo>
                  <a:lnTo>
                    <a:pt x="851" y="27"/>
                  </a:lnTo>
                  <a:lnTo>
                    <a:pt x="888" y="37"/>
                  </a:lnTo>
                  <a:lnTo>
                    <a:pt x="924" y="49"/>
                  </a:lnTo>
                  <a:lnTo>
                    <a:pt x="959" y="62"/>
                  </a:lnTo>
                  <a:lnTo>
                    <a:pt x="993" y="79"/>
                  </a:lnTo>
                  <a:lnTo>
                    <a:pt x="1026" y="97"/>
                  </a:lnTo>
                  <a:lnTo>
                    <a:pt x="1057" y="119"/>
                  </a:lnTo>
                  <a:lnTo>
                    <a:pt x="1086" y="142"/>
                  </a:lnTo>
                  <a:lnTo>
                    <a:pt x="1113" y="168"/>
                  </a:lnTo>
                  <a:lnTo>
                    <a:pt x="1137" y="199"/>
                  </a:lnTo>
                  <a:lnTo>
                    <a:pt x="1159" y="231"/>
                  </a:lnTo>
                  <a:lnTo>
                    <a:pt x="1177" y="268"/>
                  </a:lnTo>
                  <a:lnTo>
                    <a:pt x="1191" y="308"/>
                  </a:lnTo>
                  <a:lnTo>
                    <a:pt x="1202" y="351"/>
                  </a:lnTo>
                  <a:lnTo>
                    <a:pt x="1209" y="398"/>
                  </a:lnTo>
                  <a:lnTo>
                    <a:pt x="1211" y="450"/>
                  </a:lnTo>
                  <a:lnTo>
                    <a:pt x="1211" y="1783"/>
                  </a:lnTo>
                  <a:lnTo>
                    <a:pt x="606" y="2391"/>
                  </a:lnTo>
                  <a:lnTo>
                    <a:pt x="0" y="1783"/>
                  </a:lnTo>
                  <a:lnTo>
                    <a:pt x="0" y="450"/>
                  </a:lnTo>
                  <a:lnTo>
                    <a:pt x="3" y="398"/>
                  </a:lnTo>
                  <a:lnTo>
                    <a:pt x="10" y="351"/>
                  </a:lnTo>
                  <a:lnTo>
                    <a:pt x="21" y="308"/>
                  </a:lnTo>
                  <a:lnTo>
                    <a:pt x="35" y="268"/>
                  </a:lnTo>
                  <a:lnTo>
                    <a:pt x="53" y="231"/>
                  </a:lnTo>
                  <a:lnTo>
                    <a:pt x="75" y="199"/>
                  </a:lnTo>
                  <a:lnTo>
                    <a:pt x="99" y="168"/>
                  </a:lnTo>
                  <a:lnTo>
                    <a:pt x="126" y="142"/>
                  </a:lnTo>
                  <a:lnTo>
                    <a:pt x="155" y="119"/>
                  </a:lnTo>
                  <a:lnTo>
                    <a:pt x="186" y="97"/>
                  </a:lnTo>
                  <a:lnTo>
                    <a:pt x="219" y="79"/>
                  </a:lnTo>
                  <a:lnTo>
                    <a:pt x="253" y="62"/>
                  </a:lnTo>
                  <a:lnTo>
                    <a:pt x="288" y="49"/>
                  </a:lnTo>
                  <a:lnTo>
                    <a:pt x="324" y="37"/>
                  </a:lnTo>
                  <a:lnTo>
                    <a:pt x="361" y="27"/>
                  </a:lnTo>
                  <a:lnTo>
                    <a:pt x="398" y="19"/>
                  </a:lnTo>
                  <a:lnTo>
                    <a:pt x="434" y="12"/>
                  </a:lnTo>
                  <a:lnTo>
                    <a:pt x="471" y="8"/>
                  </a:lnTo>
                  <a:lnTo>
                    <a:pt x="507" y="4"/>
                  </a:lnTo>
                  <a:lnTo>
                    <a:pt x="541" y="2"/>
                  </a:lnTo>
                  <a:lnTo>
                    <a:pt x="575" y="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3063" y="2942"/>
              <a:ext cx="121" cy="478"/>
            </a:xfrm>
            <a:custGeom>
              <a:avLst/>
              <a:gdLst>
                <a:gd name="T0" fmla="*/ 0 w 605"/>
                <a:gd name="T1" fmla="*/ 0 h 2391"/>
                <a:gd name="T2" fmla="*/ 31 w 605"/>
                <a:gd name="T3" fmla="*/ 0 h 2391"/>
                <a:gd name="T4" fmla="*/ 65 w 605"/>
                <a:gd name="T5" fmla="*/ 2 h 2391"/>
                <a:gd name="T6" fmla="*/ 99 w 605"/>
                <a:gd name="T7" fmla="*/ 4 h 2391"/>
                <a:gd name="T8" fmla="*/ 135 w 605"/>
                <a:gd name="T9" fmla="*/ 8 h 2391"/>
                <a:gd name="T10" fmla="*/ 172 w 605"/>
                <a:gd name="T11" fmla="*/ 12 h 2391"/>
                <a:gd name="T12" fmla="*/ 208 w 605"/>
                <a:gd name="T13" fmla="*/ 20 h 2391"/>
                <a:gd name="T14" fmla="*/ 245 w 605"/>
                <a:gd name="T15" fmla="*/ 27 h 2391"/>
                <a:gd name="T16" fmla="*/ 282 w 605"/>
                <a:gd name="T17" fmla="*/ 37 h 2391"/>
                <a:gd name="T18" fmla="*/ 318 w 605"/>
                <a:gd name="T19" fmla="*/ 49 h 2391"/>
                <a:gd name="T20" fmla="*/ 353 w 605"/>
                <a:gd name="T21" fmla="*/ 62 h 2391"/>
                <a:gd name="T22" fmla="*/ 387 w 605"/>
                <a:gd name="T23" fmla="*/ 79 h 2391"/>
                <a:gd name="T24" fmla="*/ 420 w 605"/>
                <a:gd name="T25" fmla="*/ 97 h 2391"/>
                <a:gd name="T26" fmla="*/ 451 w 605"/>
                <a:gd name="T27" fmla="*/ 119 h 2391"/>
                <a:gd name="T28" fmla="*/ 480 w 605"/>
                <a:gd name="T29" fmla="*/ 142 h 2391"/>
                <a:gd name="T30" fmla="*/ 507 w 605"/>
                <a:gd name="T31" fmla="*/ 168 h 2391"/>
                <a:gd name="T32" fmla="*/ 531 w 605"/>
                <a:gd name="T33" fmla="*/ 199 h 2391"/>
                <a:gd name="T34" fmla="*/ 553 w 605"/>
                <a:gd name="T35" fmla="*/ 231 h 2391"/>
                <a:gd name="T36" fmla="*/ 571 w 605"/>
                <a:gd name="T37" fmla="*/ 268 h 2391"/>
                <a:gd name="T38" fmla="*/ 585 w 605"/>
                <a:gd name="T39" fmla="*/ 308 h 2391"/>
                <a:gd name="T40" fmla="*/ 596 w 605"/>
                <a:gd name="T41" fmla="*/ 351 h 2391"/>
                <a:gd name="T42" fmla="*/ 603 w 605"/>
                <a:gd name="T43" fmla="*/ 398 h 2391"/>
                <a:gd name="T44" fmla="*/ 605 w 605"/>
                <a:gd name="T45" fmla="*/ 450 h 2391"/>
                <a:gd name="T46" fmla="*/ 605 w 605"/>
                <a:gd name="T47" fmla="*/ 1783 h 2391"/>
                <a:gd name="T48" fmla="*/ 0 w 605"/>
                <a:gd name="T49" fmla="*/ 2391 h 2391"/>
                <a:gd name="T50" fmla="*/ 0 w 605"/>
                <a:gd name="T51" fmla="*/ 988 h 2391"/>
                <a:gd name="T52" fmla="*/ 1 w 605"/>
                <a:gd name="T53" fmla="*/ 987 h 2391"/>
                <a:gd name="T54" fmla="*/ 209 w 605"/>
                <a:gd name="T55" fmla="*/ 1139 h 2391"/>
                <a:gd name="T56" fmla="*/ 220 w 605"/>
                <a:gd name="T57" fmla="*/ 1144 h 2391"/>
                <a:gd name="T58" fmla="*/ 231 w 605"/>
                <a:gd name="T59" fmla="*/ 1145 h 2391"/>
                <a:gd name="T60" fmla="*/ 242 w 605"/>
                <a:gd name="T61" fmla="*/ 1144 h 2391"/>
                <a:gd name="T62" fmla="*/ 251 w 605"/>
                <a:gd name="T63" fmla="*/ 1139 h 2391"/>
                <a:gd name="T64" fmla="*/ 262 w 605"/>
                <a:gd name="T65" fmla="*/ 1127 h 2391"/>
                <a:gd name="T66" fmla="*/ 266 w 605"/>
                <a:gd name="T67" fmla="*/ 1114 h 2391"/>
                <a:gd name="T68" fmla="*/ 265 w 605"/>
                <a:gd name="T69" fmla="*/ 1098 h 2391"/>
                <a:gd name="T70" fmla="*/ 185 w 605"/>
                <a:gd name="T71" fmla="*/ 853 h 2391"/>
                <a:gd name="T72" fmla="*/ 393 w 605"/>
                <a:gd name="T73" fmla="*/ 702 h 2391"/>
                <a:gd name="T74" fmla="*/ 403 w 605"/>
                <a:gd name="T75" fmla="*/ 691 h 2391"/>
                <a:gd name="T76" fmla="*/ 407 w 605"/>
                <a:gd name="T77" fmla="*/ 676 h 2391"/>
                <a:gd name="T78" fmla="*/ 406 w 605"/>
                <a:gd name="T79" fmla="*/ 662 h 2391"/>
                <a:gd name="T80" fmla="*/ 399 w 605"/>
                <a:gd name="T81" fmla="*/ 648 h 2391"/>
                <a:gd name="T82" fmla="*/ 387 w 605"/>
                <a:gd name="T83" fmla="*/ 640 h 2391"/>
                <a:gd name="T84" fmla="*/ 372 w 605"/>
                <a:gd name="T85" fmla="*/ 638 h 2391"/>
                <a:gd name="T86" fmla="*/ 115 w 605"/>
                <a:gd name="T87" fmla="*/ 638 h 2391"/>
                <a:gd name="T88" fmla="*/ 35 w 605"/>
                <a:gd name="T89" fmla="*/ 391 h 2391"/>
                <a:gd name="T90" fmla="*/ 28 w 605"/>
                <a:gd name="T91" fmla="*/ 379 h 2391"/>
                <a:gd name="T92" fmla="*/ 16 w 605"/>
                <a:gd name="T93" fmla="*/ 370 h 2391"/>
                <a:gd name="T94" fmla="*/ 1 w 605"/>
                <a:gd name="T95" fmla="*/ 367 h 2391"/>
                <a:gd name="T96" fmla="*/ 0 w 605"/>
                <a:gd name="T97" fmla="*/ 367 h 2391"/>
                <a:gd name="T98" fmla="*/ 0 w 605"/>
                <a:gd name="T99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5" h="2391">
                  <a:moveTo>
                    <a:pt x="0" y="0"/>
                  </a:moveTo>
                  <a:lnTo>
                    <a:pt x="31" y="0"/>
                  </a:lnTo>
                  <a:lnTo>
                    <a:pt x="65" y="2"/>
                  </a:lnTo>
                  <a:lnTo>
                    <a:pt x="99" y="4"/>
                  </a:lnTo>
                  <a:lnTo>
                    <a:pt x="135" y="8"/>
                  </a:lnTo>
                  <a:lnTo>
                    <a:pt x="172" y="12"/>
                  </a:lnTo>
                  <a:lnTo>
                    <a:pt x="208" y="20"/>
                  </a:lnTo>
                  <a:lnTo>
                    <a:pt x="245" y="27"/>
                  </a:lnTo>
                  <a:lnTo>
                    <a:pt x="282" y="37"/>
                  </a:lnTo>
                  <a:lnTo>
                    <a:pt x="318" y="49"/>
                  </a:lnTo>
                  <a:lnTo>
                    <a:pt x="353" y="62"/>
                  </a:lnTo>
                  <a:lnTo>
                    <a:pt x="387" y="79"/>
                  </a:lnTo>
                  <a:lnTo>
                    <a:pt x="420" y="97"/>
                  </a:lnTo>
                  <a:lnTo>
                    <a:pt x="451" y="119"/>
                  </a:lnTo>
                  <a:lnTo>
                    <a:pt x="480" y="142"/>
                  </a:lnTo>
                  <a:lnTo>
                    <a:pt x="507" y="168"/>
                  </a:lnTo>
                  <a:lnTo>
                    <a:pt x="531" y="199"/>
                  </a:lnTo>
                  <a:lnTo>
                    <a:pt x="553" y="231"/>
                  </a:lnTo>
                  <a:lnTo>
                    <a:pt x="571" y="268"/>
                  </a:lnTo>
                  <a:lnTo>
                    <a:pt x="585" y="308"/>
                  </a:lnTo>
                  <a:lnTo>
                    <a:pt x="596" y="351"/>
                  </a:lnTo>
                  <a:lnTo>
                    <a:pt x="603" y="398"/>
                  </a:lnTo>
                  <a:lnTo>
                    <a:pt x="605" y="450"/>
                  </a:lnTo>
                  <a:lnTo>
                    <a:pt x="605" y="1783"/>
                  </a:lnTo>
                  <a:lnTo>
                    <a:pt x="0" y="2391"/>
                  </a:lnTo>
                  <a:lnTo>
                    <a:pt x="0" y="988"/>
                  </a:lnTo>
                  <a:lnTo>
                    <a:pt x="1" y="987"/>
                  </a:lnTo>
                  <a:lnTo>
                    <a:pt x="209" y="1139"/>
                  </a:lnTo>
                  <a:lnTo>
                    <a:pt x="220" y="1144"/>
                  </a:lnTo>
                  <a:lnTo>
                    <a:pt x="231" y="1145"/>
                  </a:lnTo>
                  <a:lnTo>
                    <a:pt x="242" y="1144"/>
                  </a:lnTo>
                  <a:lnTo>
                    <a:pt x="251" y="1139"/>
                  </a:lnTo>
                  <a:lnTo>
                    <a:pt x="262" y="1127"/>
                  </a:lnTo>
                  <a:lnTo>
                    <a:pt x="266" y="1114"/>
                  </a:lnTo>
                  <a:lnTo>
                    <a:pt x="265" y="1098"/>
                  </a:lnTo>
                  <a:lnTo>
                    <a:pt x="185" y="853"/>
                  </a:lnTo>
                  <a:lnTo>
                    <a:pt x="393" y="702"/>
                  </a:lnTo>
                  <a:lnTo>
                    <a:pt x="403" y="691"/>
                  </a:lnTo>
                  <a:lnTo>
                    <a:pt x="407" y="676"/>
                  </a:lnTo>
                  <a:lnTo>
                    <a:pt x="406" y="662"/>
                  </a:lnTo>
                  <a:lnTo>
                    <a:pt x="399" y="648"/>
                  </a:lnTo>
                  <a:lnTo>
                    <a:pt x="387" y="640"/>
                  </a:lnTo>
                  <a:lnTo>
                    <a:pt x="372" y="638"/>
                  </a:lnTo>
                  <a:lnTo>
                    <a:pt x="115" y="638"/>
                  </a:lnTo>
                  <a:lnTo>
                    <a:pt x="35" y="391"/>
                  </a:lnTo>
                  <a:lnTo>
                    <a:pt x="28" y="379"/>
                  </a:lnTo>
                  <a:lnTo>
                    <a:pt x="16" y="370"/>
                  </a:lnTo>
                  <a:lnTo>
                    <a:pt x="1" y="367"/>
                  </a:lnTo>
                  <a:lnTo>
                    <a:pt x="0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11"/>
          <p:cNvGrpSpPr>
            <a:grpSpLocks noChangeAspect="1"/>
          </p:cNvGrpSpPr>
          <p:nvPr/>
        </p:nvGrpSpPr>
        <p:grpSpPr bwMode="auto">
          <a:xfrm>
            <a:off x="3466805" y="4770056"/>
            <a:ext cx="380475" cy="690104"/>
            <a:chOff x="2244" y="2897"/>
            <a:chExt cx="290" cy="526"/>
          </a:xfrm>
        </p:grpSpPr>
        <p:sp useBgFill="1">
          <p:nvSpPr>
            <p:cNvPr id="9" name="Freeform 13"/>
            <p:cNvSpPr>
              <a:spLocks/>
            </p:cNvSpPr>
            <p:nvPr/>
          </p:nvSpPr>
          <p:spPr bwMode="auto">
            <a:xfrm>
              <a:off x="2244" y="2897"/>
              <a:ext cx="290" cy="526"/>
            </a:xfrm>
            <a:custGeom>
              <a:avLst/>
              <a:gdLst>
                <a:gd name="T0" fmla="*/ 725 w 1449"/>
                <a:gd name="T1" fmla="*/ 0 h 2630"/>
                <a:gd name="T2" fmla="*/ 804 w 1449"/>
                <a:gd name="T3" fmla="*/ 2 h 2630"/>
                <a:gd name="T4" fmla="*/ 877 w 1449"/>
                <a:gd name="T5" fmla="*/ 9 h 2630"/>
                <a:gd name="T6" fmla="*/ 947 w 1449"/>
                <a:gd name="T7" fmla="*/ 19 h 2630"/>
                <a:gd name="T8" fmla="*/ 1014 w 1449"/>
                <a:gd name="T9" fmla="*/ 35 h 2630"/>
                <a:gd name="T10" fmla="*/ 1076 w 1449"/>
                <a:gd name="T11" fmla="*/ 54 h 2630"/>
                <a:gd name="T12" fmla="*/ 1134 w 1449"/>
                <a:gd name="T13" fmla="*/ 77 h 2630"/>
                <a:gd name="T14" fmla="*/ 1187 w 1449"/>
                <a:gd name="T15" fmla="*/ 103 h 2630"/>
                <a:gd name="T16" fmla="*/ 1235 w 1449"/>
                <a:gd name="T17" fmla="*/ 134 h 2630"/>
                <a:gd name="T18" fmla="*/ 1279 w 1449"/>
                <a:gd name="T19" fmla="*/ 169 h 2630"/>
                <a:gd name="T20" fmla="*/ 1319 w 1449"/>
                <a:gd name="T21" fmla="*/ 206 h 2630"/>
                <a:gd name="T22" fmla="*/ 1353 w 1449"/>
                <a:gd name="T23" fmla="*/ 249 h 2630"/>
                <a:gd name="T24" fmla="*/ 1382 w 1449"/>
                <a:gd name="T25" fmla="*/ 293 h 2630"/>
                <a:gd name="T26" fmla="*/ 1406 w 1449"/>
                <a:gd name="T27" fmla="*/ 342 h 2630"/>
                <a:gd name="T28" fmla="*/ 1425 w 1449"/>
                <a:gd name="T29" fmla="*/ 394 h 2630"/>
                <a:gd name="T30" fmla="*/ 1438 w 1449"/>
                <a:gd name="T31" fmla="*/ 449 h 2630"/>
                <a:gd name="T32" fmla="*/ 1447 w 1449"/>
                <a:gd name="T33" fmla="*/ 507 h 2630"/>
                <a:gd name="T34" fmla="*/ 1449 w 1449"/>
                <a:gd name="T35" fmla="*/ 569 h 2630"/>
                <a:gd name="T36" fmla="*/ 1449 w 1449"/>
                <a:gd name="T37" fmla="*/ 1901 h 2630"/>
                <a:gd name="T38" fmla="*/ 1448 w 1449"/>
                <a:gd name="T39" fmla="*/ 1924 h 2630"/>
                <a:gd name="T40" fmla="*/ 1441 w 1449"/>
                <a:gd name="T41" fmla="*/ 1947 h 2630"/>
                <a:gd name="T42" fmla="*/ 1430 w 1449"/>
                <a:gd name="T43" fmla="*/ 1968 h 2630"/>
                <a:gd name="T44" fmla="*/ 1415 w 1449"/>
                <a:gd name="T45" fmla="*/ 1986 h 2630"/>
                <a:gd name="T46" fmla="*/ 810 w 1449"/>
                <a:gd name="T47" fmla="*/ 2594 h 2630"/>
                <a:gd name="T48" fmla="*/ 792 w 1449"/>
                <a:gd name="T49" fmla="*/ 2610 h 2630"/>
                <a:gd name="T50" fmla="*/ 771 w 1449"/>
                <a:gd name="T51" fmla="*/ 2621 h 2630"/>
                <a:gd name="T52" fmla="*/ 748 w 1449"/>
                <a:gd name="T53" fmla="*/ 2628 h 2630"/>
                <a:gd name="T54" fmla="*/ 725 w 1449"/>
                <a:gd name="T55" fmla="*/ 2630 h 2630"/>
                <a:gd name="T56" fmla="*/ 702 w 1449"/>
                <a:gd name="T57" fmla="*/ 2628 h 2630"/>
                <a:gd name="T58" fmla="*/ 679 w 1449"/>
                <a:gd name="T59" fmla="*/ 2621 h 2630"/>
                <a:gd name="T60" fmla="*/ 659 w 1449"/>
                <a:gd name="T61" fmla="*/ 2610 h 2630"/>
                <a:gd name="T62" fmla="*/ 640 w 1449"/>
                <a:gd name="T63" fmla="*/ 2594 h 2630"/>
                <a:gd name="T64" fmla="*/ 35 w 1449"/>
                <a:gd name="T65" fmla="*/ 1986 h 2630"/>
                <a:gd name="T66" fmla="*/ 20 w 1449"/>
                <a:gd name="T67" fmla="*/ 1968 h 2630"/>
                <a:gd name="T68" fmla="*/ 9 w 1449"/>
                <a:gd name="T69" fmla="*/ 1947 h 2630"/>
                <a:gd name="T70" fmla="*/ 2 w 1449"/>
                <a:gd name="T71" fmla="*/ 1924 h 2630"/>
                <a:gd name="T72" fmla="*/ 0 w 1449"/>
                <a:gd name="T73" fmla="*/ 1901 h 2630"/>
                <a:gd name="T74" fmla="*/ 0 w 1449"/>
                <a:gd name="T75" fmla="*/ 569 h 2630"/>
                <a:gd name="T76" fmla="*/ 3 w 1449"/>
                <a:gd name="T77" fmla="*/ 507 h 2630"/>
                <a:gd name="T78" fmla="*/ 12 w 1449"/>
                <a:gd name="T79" fmla="*/ 449 h 2630"/>
                <a:gd name="T80" fmla="*/ 25 w 1449"/>
                <a:gd name="T81" fmla="*/ 394 h 2630"/>
                <a:gd name="T82" fmla="*/ 44 w 1449"/>
                <a:gd name="T83" fmla="*/ 342 h 2630"/>
                <a:gd name="T84" fmla="*/ 68 w 1449"/>
                <a:gd name="T85" fmla="*/ 293 h 2630"/>
                <a:gd name="T86" fmla="*/ 97 w 1449"/>
                <a:gd name="T87" fmla="*/ 249 h 2630"/>
                <a:gd name="T88" fmla="*/ 131 w 1449"/>
                <a:gd name="T89" fmla="*/ 206 h 2630"/>
                <a:gd name="T90" fmla="*/ 171 w 1449"/>
                <a:gd name="T91" fmla="*/ 169 h 2630"/>
                <a:gd name="T92" fmla="*/ 215 w 1449"/>
                <a:gd name="T93" fmla="*/ 134 h 2630"/>
                <a:gd name="T94" fmla="*/ 263 w 1449"/>
                <a:gd name="T95" fmla="*/ 103 h 2630"/>
                <a:gd name="T96" fmla="*/ 316 w 1449"/>
                <a:gd name="T97" fmla="*/ 77 h 2630"/>
                <a:gd name="T98" fmla="*/ 374 w 1449"/>
                <a:gd name="T99" fmla="*/ 54 h 2630"/>
                <a:gd name="T100" fmla="*/ 436 w 1449"/>
                <a:gd name="T101" fmla="*/ 35 h 2630"/>
                <a:gd name="T102" fmla="*/ 503 w 1449"/>
                <a:gd name="T103" fmla="*/ 19 h 2630"/>
                <a:gd name="T104" fmla="*/ 573 w 1449"/>
                <a:gd name="T105" fmla="*/ 9 h 2630"/>
                <a:gd name="T106" fmla="*/ 646 w 1449"/>
                <a:gd name="T107" fmla="*/ 2 h 2630"/>
                <a:gd name="T108" fmla="*/ 725 w 1449"/>
                <a:gd name="T109" fmla="*/ 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9" h="2630">
                  <a:moveTo>
                    <a:pt x="725" y="0"/>
                  </a:moveTo>
                  <a:lnTo>
                    <a:pt x="804" y="2"/>
                  </a:lnTo>
                  <a:lnTo>
                    <a:pt x="877" y="9"/>
                  </a:lnTo>
                  <a:lnTo>
                    <a:pt x="947" y="19"/>
                  </a:lnTo>
                  <a:lnTo>
                    <a:pt x="1014" y="35"/>
                  </a:lnTo>
                  <a:lnTo>
                    <a:pt x="1076" y="54"/>
                  </a:lnTo>
                  <a:lnTo>
                    <a:pt x="1134" y="77"/>
                  </a:lnTo>
                  <a:lnTo>
                    <a:pt x="1187" y="103"/>
                  </a:lnTo>
                  <a:lnTo>
                    <a:pt x="1235" y="134"/>
                  </a:lnTo>
                  <a:lnTo>
                    <a:pt x="1279" y="169"/>
                  </a:lnTo>
                  <a:lnTo>
                    <a:pt x="1319" y="206"/>
                  </a:lnTo>
                  <a:lnTo>
                    <a:pt x="1353" y="249"/>
                  </a:lnTo>
                  <a:lnTo>
                    <a:pt x="1382" y="293"/>
                  </a:lnTo>
                  <a:lnTo>
                    <a:pt x="1406" y="342"/>
                  </a:lnTo>
                  <a:lnTo>
                    <a:pt x="1425" y="394"/>
                  </a:lnTo>
                  <a:lnTo>
                    <a:pt x="1438" y="449"/>
                  </a:lnTo>
                  <a:lnTo>
                    <a:pt x="1447" y="507"/>
                  </a:lnTo>
                  <a:lnTo>
                    <a:pt x="1449" y="569"/>
                  </a:lnTo>
                  <a:lnTo>
                    <a:pt x="1449" y="1901"/>
                  </a:lnTo>
                  <a:lnTo>
                    <a:pt x="1448" y="1924"/>
                  </a:lnTo>
                  <a:lnTo>
                    <a:pt x="1441" y="1947"/>
                  </a:lnTo>
                  <a:lnTo>
                    <a:pt x="1430" y="1968"/>
                  </a:lnTo>
                  <a:lnTo>
                    <a:pt x="1415" y="1986"/>
                  </a:lnTo>
                  <a:lnTo>
                    <a:pt x="810" y="2594"/>
                  </a:lnTo>
                  <a:lnTo>
                    <a:pt x="792" y="2610"/>
                  </a:lnTo>
                  <a:lnTo>
                    <a:pt x="771" y="2621"/>
                  </a:lnTo>
                  <a:lnTo>
                    <a:pt x="748" y="2628"/>
                  </a:lnTo>
                  <a:lnTo>
                    <a:pt x="725" y="2630"/>
                  </a:lnTo>
                  <a:lnTo>
                    <a:pt x="702" y="2628"/>
                  </a:lnTo>
                  <a:lnTo>
                    <a:pt x="679" y="2621"/>
                  </a:lnTo>
                  <a:lnTo>
                    <a:pt x="659" y="2610"/>
                  </a:lnTo>
                  <a:lnTo>
                    <a:pt x="640" y="2594"/>
                  </a:lnTo>
                  <a:lnTo>
                    <a:pt x="35" y="1986"/>
                  </a:lnTo>
                  <a:lnTo>
                    <a:pt x="20" y="1968"/>
                  </a:lnTo>
                  <a:lnTo>
                    <a:pt x="9" y="1947"/>
                  </a:lnTo>
                  <a:lnTo>
                    <a:pt x="2" y="1924"/>
                  </a:lnTo>
                  <a:lnTo>
                    <a:pt x="0" y="1901"/>
                  </a:lnTo>
                  <a:lnTo>
                    <a:pt x="0" y="569"/>
                  </a:lnTo>
                  <a:lnTo>
                    <a:pt x="3" y="507"/>
                  </a:lnTo>
                  <a:lnTo>
                    <a:pt x="12" y="449"/>
                  </a:lnTo>
                  <a:lnTo>
                    <a:pt x="25" y="394"/>
                  </a:lnTo>
                  <a:lnTo>
                    <a:pt x="44" y="342"/>
                  </a:lnTo>
                  <a:lnTo>
                    <a:pt x="68" y="293"/>
                  </a:lnTo>
                  <a:lnTo>
                    <a:pt x="97" y="249"/>
                  </a:lnTo>
                  <a:lnTo>
                    <a:pt x="131" y="206"/>
                  </a:lnTo>
                  <a:lnTo>
                    <a:pt x="171" y="169"/>
                  </a:lnTo>
                  <a:lnTo>
                    <a:pt x="215" y="134"/>
                  </a:lnTo>
                  <a:lnTo>
                    <a:pt x="263" y="103"/>
                  </a:lnTo>
                  <a:lnTo>
                    <a:pt x="316" y="77"/>
                  </a:lnTo>
                  <a:lnTo>
                    <a:pt x="374" y="54"/>
                  </a:lnTo>
                  <a:lnTo>
                    <a:pt x="436" y="35"/>
                  </a:lnTo>
                  <a:lnTo>
                    <a:pt x="503" y="19"/>
                  </a:lnTo>
                  <a:lnTo>
                    <a:pt x="573" y="9"/>
                  </a:lnTo>
                  <a:lnTo>
                    <a:pt x="646" y="2"/>
                  </a:lnTo>
                  <a:lnTo>
                    <a:pt x="72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2268" y="2921"/>
              <a:ext cx="242" cy="478"/>
            </a:xfrm>
            <a:custGeom>
              <a:avLst/>
              <a:gdLst>
                <a:gd name="T0" fmla="*/ 560 w 1211"/>
                <a:gd name="T1" fmla="*/ 450 h 2392"/>
                <a:gd name="T2" fmla="*/ 475 w 1211"/>
                <a:gd name="T3" fmla="*/ 475 h 2392"/>
                <a:gd name="T4" fmla="*/ 403 w 1211"/>
                <a:gd name="T5" fmla="*/ 523 h 2392"/>
                <a:gd name="T6" fmla="*/ 346 w 1211"/>
                <a:gd name="T7" fmla="*/ 588 h 2392"/>
                <a:gd name="T8" fmla="*/ 309 w 1211"/>
                <a:gd name="T9" fmla="*/ 666 h 2392"/>
                <a:gd name="T10" fmla="*/ 296 w 1211"/>
                <a:gd name="T11" fmla="*/ 756 h 2392"/>
                <a:gd name="T12" fmla="*/ 309 w 1211"/>
                <a:gd name="T13" fmla="*/ 845 h 2392"/>
                <a:gd name="T14" fmla="*/ 346 w 1211"/>
                <a:gd name="T15" fmla="*/ 925 h 2392"/>
                <a:gd name="T16" fmla="*/ 403 w 1211"/>
                <a:gd name="T17" fmla="*/ 990 h 2392"/>
                <a:gd name="T18" fmla="*/ 475 w 1211"/>
                <a:gd name="T19" fmla="*/ 1038 h 2392"/>
                <a:gd name="T20" fmla="*/ 560 w 1211"/>
                <a:gd name="T21" fmla="*/ 1063 h 2392"/>
                <a:gd name="T22" fmla="*/ 652 w 1211"/>
                <a:gd name="T23" fmla="*/ 1063 h 2392"/>
                <a:gd name="T24" fmla="*/ 737 w 1211"/>
                <a:gd name="T25" fmla="*/ 1038 h 2392"/>
                <a:gd name="T26" fmla="*/ 809 w 1211"/>
                <a:gd name="T27" fmla="*/ 990 h 2392"/>
                <a:gd name="T28" fmla="*/ 866 w 1211"/>
                <a:gd name="T29" fmla="*/ 925 h 2392"/>
                <a:gd name="T30" fmla="*/ 903 w 1211"/>
                <a:gd name="T31" fmla="*/ 845 h 2392"/>
                <a:gd name="T32" fmla="*/ 916 w 1211"/>
                <a:gd name="T33" fmla="*/ 756 h 2392"/>
                <a:gd name="T34" fmla="*/ 903 w 1211"/>
                <a:gd name="T35" fmla="*/ 666 h 2392"/>
                <a:gd name="T36" fmla="*/ 866 w 1211"/>
                <a:gd name="T37" fmla="*/ 588 h 2392"/>
                <a:gd name="T38" fmla="*/ 809 w 1211"/>
                <a:gd name="T39" fmla="*/ 523 h 2392"/>
                <a:gd name="T40" fmla="*/ 737 w 1211"/>
                <a:gd name="T41" fmla="*/ 475 h 2392"/>
                <a:gd name="T42" fmla="*/ 652 w 1211"/>
                <a:gd name="T43" fmla="*/ 450 h 2392"/>
                <a:gd name="T44" fmla="*/ 606 w 1211"/>
                <a:gd name="T45" fmla="*/ 0 h 2392"/>
                <a:gd name="T46" fmla="*/ 671 w 1211"/>
                <a:gd name="T47" fmla="*/ 3 h 2392"/>
                <a:gd name="T48" fmla="*/ 741 w 1211"/>
                <a:gd name="T49" fmla="*/ 9 h 2392"/>
                <a:gd name="T50" fmla="*/ 814 w 1211"/>
                <a:gd name="T51" fmla="*/ 20 h 2392"/>
                <a:gd name="T52" fmla="*/ 888 w 1211"/>
                <a:gd name="T53" fmla="*/ 36 h 2392"/>
                <a:gd name="T54" fmla="*/ 959 w 1211"/>
                <a:gd name="T55" fmla="*/ 63 h 2392"/>
                <a:gd name="T56" fmla="*/ 1026 w 1211"/>
                <a:gd name="T57" fmla="*/ 97 h 2392"/>
                <a:gd name="T58" fmla="*/ 1086 w 1211"/>
                <a:gd name="T59" fmla="*/ 142 h 2392"/>
                <a:gd name="T60" fmla="*/ 1137 w 1211"/>
                <a:gd name="T61" fmla="*/ 199 h 2392"/>
                <a:gd name="T62" fmla="*/ 1177 w 1211"/>
                <a:gd name="T63" fmla="*/ 269 h 2392"/>
                <a:gd name="T64" fmla="*/ 1202 w 1211"/>
                <a:gd name="T65" fmla="*/ 352 h 2392"/>
                <a:gd name="T66" fmla="*/ 1211 w 1211"/>
                <a:gd name="T67" fmla="*/ 450 h 2392"/>
                <a:gd name="T68" fmla="*/ 606 w 1211"/>
                <a:gd name="T69" fmla="*/ 2392 h 2392"/>
                <a:gd name="T70" fmla="*/ 0 w 1211"/>
                <a:gd name="T71" fmla="*/ 450 h 2392"/>
                <a:gd name="T72" fmla="*/ 10 w 1211"/>
                <a:gd name="T73" fmla="*/ 352 h 2392"/>
                <a:gd name="T74" fmla="*/ 35 w 1211"/>
                <a:gd name="T75" fmla="*/ 269 h 2392"/>
                <a:gd name="T76" fmla="*/ 75 w 1211"/>
                <a:gd name="T77" fmla="*/ 199 h 2392"/>
                <a:gd name="T78" fmla="*/ 126 w 1211"/>
                <a:gd name="T79" fmla="*/ 142 h 2392"/>
                <a:gd name="T80" fmla="*/ 186 w 1211"/>
                <a:gd name="T81" fmla="*/ 97 h 2392"/>
                <a:gd name="T82" fmla="*/ 253 w 1211"/>
                <a:gd name="T83" fmla="*/ 63 h 2392"/>
                <a:gd name="T84" fmla="*/ 324 w 1211"/>
                <a:gd name="T85" fmla="*/ 36 h 2392"/>
                <a:gd name="T86" fmla="*/ 398 w 1211"/>
                <a:gd name="T87" fmla="*/ 20 h 2392"/>
                <a:gd name="T88" fmla="*/ 471 w 1211"/>
                <a:gd name="T89" fmla="*/ 9 h 2392"/>
                <a:gd name="T90" fmla="*/ 541 w 1211"/>
                <a:gd name="T91" fmla="*/ 3 h 2392"/>
                <a:gd name="T92" fmla="*/ 606 w 1211"/>
                <a:gd name="T93" fmla="*/ 0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11" h="2392">
                  <a:moveTo>
                    <a:pt x="606" y="446"/>
                  </a:moveTo>
                  <a:lnTo>
                    <a:pt x="560" y="450"/>
                  </a:lnTo>
                  <a:lnTo>
                    <a:pt x="517" y="460"/>
                  </a:lnTo>
                  <a:lnTo>
                    <a:pt x="475" y="475"/>
                  </a:lnTo>
                  <a:lnTo>
                    <a:pt x="437" y="496"/>
                  </a:lnTo>
                  <a:lnTo>
                    <a:pt x="403" y="523"/>
                  </a:lnTo>
                  <a:lnTo>
                    <a:pt x="371" y="553"/>
                  </a:lnTo>
                  <a:lnTo>
                    <a:pt x="346" y="588"/>
                  </a:lnTo>
                  <a:lnTo>
                    <a:pt x="324" y="625"/>
                  </a:lnTo>
                  <a:lnTo>
                    <a:pt x="309" y="666"/>
                  </a:lnTo>
                  <a:lnTo>
                    <a:pt x="299" y="710"/>
                  </a:lnTo>
                  <a:lnTo>
                    <a:pt x="296" y="756"/>
                  </a:lnTo>
                  <a:lnTo>
                    <a:pt x="299" y="802"/>
                  </a:lnTo>
                  <a:lnTo>
                    <a:pt x="309" y="845"/>
                  </a:lnTo>
                  <a:lnTo>
                    <a:pt x="324" y="886"/>
                  </a:lnTo>
                  <a:lnTo>
                    <a:pt x="346" y="925"/>
                  </a:lnTo>
                  <a:lnTo>
                    <a:pt x="371" y="960"/>
                  </a:lnTo>
                  <a:lnTo>
                    <a:pt x="403" y="990"/>
                  </a:lnTo>
                  <a:lnTo>
                    <a:pt x="437" y="1016"/>
                  </a:lnTo>
                  <a:lnTo>
                    <a:pt x="475" y="1038"/>
                  </a:lnTo>
                  <a:lnTo>
                    <a:pt x="517" y="1053"/>
                  </a:lnTo>
                  <a:lnTo>
                    <a:pt x="560" y="1063"/>
                  </a:lnTo>
                  <a:lnTo>
                    <a:pt x="606" y="1067"/>
                  </a:lnTo>
                  <a:lnTo>
                    <a:pt x="652" y="1063"/>
                  </a:lnTo>
                  <a:lnTo>
                    <a:pt x="695" y="1053"/>
                  </a:lnTo>
                  <a:lnTo>
                    <a:pt x="737" y="1038"/>
                  </a:lnTo>
                  <a:lnTo>
                    <a:pt x="775" y="1016"/>
                  </a:lnTo>
                  <a:lnTo>
                    <a:pt x="809" y="990"/>
                  </a:lnTo>
                  <a:lnTo>
                    <a:pt x="841" y="960"/>
                  </a:lnTo>
                  <a:lnTo>
                    <a:pt x="866" y="925"/>
                  </a:lnTo>
                  <a:lnTo>
                    <a:pt x="888" y="886"/>
                  </a:lnTo>
                  <a:lnTo>
                    <a:pt x="903" y="845"/>
                  </a:lnTo>
                  <a:lnTo>
                    <a:pt x="913" y="802"/>
                  </a:lnTo>
                  <a:lnTo>
                    <a:pt x="916" y="756"/>
                  </a:lnTo>
                  <a:lnTo>
                    <a:pt x="913" y="710"/>
                  </a:lnTo>
                  <a:lnTo>
                    <a:pt x="903" y="666"/>
                  </a:lnTo>
                  <a:lnTo>
                    <a:pt x="888" y="625"/>
                  </a:lnTo>
                  <a:lnTo>
                    <a:pt x="866" y="588"/>
                  </a:lnTo>
                  <a:lnTo>
                    <a:pt x="841" y="553"/>
                  </a:lnTo>
                  <a:lnTo>
                    <a:pt x="809" y="523"/>
                  </a:lnTo>
                  <a:lnTo>
                    <a:pt x="775" y="496"/>
                  </a:lnTo>
                  <a:lnTo>
                    <a:pt x="737" y="475"/>
                  </a:lnTo>
                  <a:lnTo>
                    <a:pt x="695" y="460"/>
                  </a:lnTo>
                  <a:lnTo>
                    <a:pt x="652" y="450"/>
                  </a:lnTo>
                  <a:lnTo>
                    <a:pt x="606" y="446"/>
                  </a:lnTo>
                  <a:close/>
                  <a:moveTo>
                    <a:pt x="606" y="0"/>
                  </a:moveTo>
                  <a:lnTo>
                    <a:pt x="637" y="1"/>
                  </a:lnTo>
                  <a:lnTo>
                    <a:pt x="671" y="3"/>
                  </a:lnTo>
                  <a:lnTo>
                    <a:pt x="705" y="5"/>
                  </a:lnTo>
                  <a:lnTo>
                    <a:pt x="741" y="9"/>
                  </a:lnTo>
                  <a:lnTo>
                    <a:pt x="778" y="14"/>
                  </a:lnTo>
                  <a:lnTo>
                    <a:pt x="814" y="20"/>
                  </a:lnTo>
                  <a:lnTo>
                    <a:pt x="851" y="27"/>
                  </a:lnTo>
                  <a:lnTo>
                    <a:pt x="888" y="36"/>
                  </a:lnTo>
                  <a:lnTo>
                    <a:pt x="924" y="49"/>
                  </a:lnTo>
                  <a:lnTo>
                    <a:pt x="959" y="63"/>
                  </a:lnTo>
                  <a:lnTo>
                    <a:pt x="993" y="79"/>
                  </a:lnTo>
                  <a:lnTo>
                    <a:pt x="1026" y="97"/>
                  </a:lnTo>
                  <a:lnTo>
                    <a:pt x="1057" y="119"/>
                  </a:lnTo>
                  <a:lnTo>
                    <a:pt x="1086" y="142"/>
                  </a:lnTo>
                  <a:lnTo>
                    <a:pt x="1113" y="169"/>
                  </a:lnTo>
                  <a:lnTo>
                    <a:pt x="1137" y="199"/>
                  </a:lnTo>
                  <a:lnTo>
                    <a:pt x="1159" y="232"/>
                  </a:lnTo>
                  <a:lnTo>
                    <a:pt x="1177" y="269"/>
                  </a:lnTo>
                  <a:lnTo>
                    <a:pt x="1191" y="309"/>
                  </a:lnTo>
                  <a:lnTo>
                    <a:pt x="1202" y="352"/>
                  </a:lnTo>
                  <a:lnTo>
                    <a:pt x="1209" y="399"/>
                  </a:lnTo>
                  <a:lnTo>
                    <a:pt x="1211" y="450"/>
                  </a:lnTo>
                  <a:lnTo>
                    <a:pt x="1211" y="1782"/>
                  </a:lnTo>
                  <a:lnTo>
                    <a:pt x="606" y="2392"/>
                  </a:lnTo>
                  <a:lnTo>
                    <a:pt x="0" y="1782"/>
                  </a:lnTo>
                  <a:lnTo>
                    <a:pt x="0" y="450"/>
                  </a:lnTo>
                  <a:lnTo>
                    <a:pt x="3" y="399"/>
                  </a:lnTo>
                  <a:lnTo>
                    <a:pt x="10" y="352"/>
                  </a:lnTo>
                  <a:lnTo>
                    <a:pt x="21" y="309"/>
                  </a:lnTo>
                  <a:lnTo>
                    <a:pt x="35" y="269"/>
                  </a:lnTo>
                  <a:lnTo>
                    <a:pt x="53" y="232"/>
                  </a:lnTo>
                  <a:lnTo>
                    <a:pt x="75" y="199"/>
                  </a:lnTo>
                  <a:lnTo>
                    <a:pt x="99" y="169"/>
                  </a:lnTo>
                  <a:lnTo>
                    <a:pt x="126" y="142"/>
                  </a:lnTo>
                  <a:lnTo>
                    <a:pt x="155" y="119"/>
                  </a:lnTo>
                  <a:lnTo>
                    <a:pt x="186" y="97"/>
                  </a:lnTo>
                  <a:lnTo>
                    <a:pt x="219" y="79"/>
                  </a:lnTo>
                  <a:lnTo>
                    <a:pt x="253" y="63"/>
                  </a:lnTo>
                  <a:lnTo>
                    <a:pt x="288" y="49"/>
                  </a:lnTo>
                  <a:lnTo>
                    <a:pt x="324" y="36"/>
                  </a:lnTo>
                  <a:lnTo>
                    <a:pt x="361" y="27"/>
                  </a:lnTo>
                  <a:lnTo>
                    <a:pt x="398" y="20"/>
                  </a:lnTo>
                  <a:lnTo>
                    <a:pt x="434" y="14"/>
                  </a:lnTo>
                  <a:lnTo>
                    <a:pt x="471" y="9"/>
                  </a:lnTo>
                  <a:lnTo>
                    <a:pt x="507" y="5"/>
                  </a:lnTo>
                  <a:lnTo>
                    <a:pt x="541" y="3"/>
                  </a:lnTo>
                  <a:lnTo>
                    <a:pt x="575" y="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2389" y="2921"/>
              <a:ext cx="121" cy="478"/>
            </a:xfrm>
            <a:custGeom>
              <a:avLst/>
              <a:gdLst>
                <a:gd name="T0" fmla="*/ 0 w 605"/>
                <a:gd name="T1" fmla="*/ 0 h 2392"/>
                <a:gd name="T2" fmla="*/ 31 w 605"/>
                <a:gd name="T3" fmla="*/ 1 h 2392"/>
                <a:gd name="T4" fmla="*/ 65 w 605"/>
                <a:gd name="T5" fmla="*/ 3 h 2392"/>
                <a:gd name="T6" fmla="*/ 99 w 605"/>
                <a:gd name="T7" fmla="*/ 5 h 2392"/>
                <a:gd name="T8" fmla="*/ 135 w 605"/>
                <a:gd name="T9" fmla="*/ 9 h 2392"/>
                <a:gd name="T10" fmla="*/ 172 w 605"/>
                <a:gd name="T11" fmla="*/ 14 h 2392"/>
                <a:gd name="T12" fmla="*/ 208 w 605"/>
                <a:gd name="T13" fmla="*/ 20 h 2392"/>
                <a:gd name="T14" fmla="*/ 245 w 605"/>
                <a:gd name="T15" fmla="*/ 27 h 2392"/>
                <a:gd name="T16" fmla="*/ 282 w 605"/>
                <a:gd name="T17" fmla="*/ 36 h 2392"/>
                <a:gd name="T18" fmla="*/ 318 w 605"/>
                <a:gd name="T19" fmla="*/ 49 h 2392"/>
                <a:gd name="T20" fmla="*/ 353 w 605"/>
                <a:gd name="T21" fmla="*/ 63 h 2392"/>
                <a:gd name="T22" fmla="*/ 387 w 605"/>
                <a:gd name="T23" fmla="*/ 79 h 2392"/>
                <a:gd name="T24" fmla="*/ 420 w 605"/>
                <a:gd name="T25" fmla="*/ 97 h 2392"/>
                <a:gd name="T26" fmla="*/ 451 w 605"/>
                <a:gd name="T27" fmla="*/ 119 h 2392"/>
                <a:gd name="T28" fmla="*/ 480 w 605"/>
                <a:gd name="T29" fmla="*/ 142 h 2392"/>
                <a:gd name="T30" fmla="*/ 507 w 605"/>
                <a:gd name="T31" fmla="*/ 169 h 2392"/>
                <a:gd name="T32" fmla="*/ 531 w 605"/>
                <a:gd name="T33" fmla="*/ 199 h 2392"/>
                <a:gd name="T34" fmla="*/ 553 w 605"/>
                <a:gd name="T35" fmla="*/ 232 h 2392"/>
                <a:gd name="T36" fmla="*/ 571 w 605"/>
                <a:gd name="T37" fmla="*/ 269 h 2392"/>
                <a:gd name="T38" fmla="*/ 585 w 605"/>
                <a:gd name="T39" fmla="*/ 309 h 2392"/>
                <a:gd name="T40" fmla="*/ 596 w 605"/>
                <a:gd name="T41" fmla="*/ 352 h 2392"/>
                <a:gd name="T42" fmla="*/ 603 w 605"/>
                <a:gd name="T43" fmla="*/ 399 h 2392"/>
                <a:gd name="T44" fmla="*/ 605 w 605"/>
                <a:gd name="T45" fmla="*/ 450 h 2392"/>
                <a:gd name="T46" fmla="*/ 605 w 605"/>
                <a:gd name="T47" fmla="*/ 1782 h 2392"/>
                <a:gd name="T48" fmla="*/ 0 w 605"/>
                <a:gd name="T49" fmla="*/ 2392 h 2392"/>
                <a:gd name="T50" fmla="*/ 0 w 605"/>
                <a:gd name="T51" fmla="*/ 1067 h 2392"/>
                <a:gd name="T52" fmla="*/ 46 w 605"/>
                <a:gd name="T53" fmla="*/ 1063 h 2392"/>
                <a:gd name="T54" fmla="*/ 89 w 605"/>
                <a:gd name="T55" fmla="*/ 1053 h 2392"/>
                <a:gd name="T56" fmla="*/ 131 w 605"/>
                <a:gd name="T57" fmla="*/ 1038 h 2392"/>
                <a:gd name="T58" fmla="*/ 169 w 605"/>
                <a:gd name="T59" fmla="*/ 1016 h 2392"/>
                <a:gd name="T60" fmla="*/ 203 w 605"/>
                <a:gd name="T61" fmla="*/ 990 h 2392"/>
                <a:gd name="T62" fmla="*/ 235 w 605"/>
                <a:gd name="T63" fmla="*/ 960 h 2392"/>
                <a:gd name="T64" fmla="*/ 260 w 605"/>
                <a:gd name="T65" fmla="*/ 925 h 2392"/>
                <a:gd name="T66" fmla="*/ 282 w 605"/>
                <a:gd name="T67" fmla="*/ 886 h 2392"/>
                <a:gd name="T68" fmla="*/ 297 w 605"/>
                <a:gd name="T69" fmla="*/ 845 h 2392"/>
                <a:gd name="T70" fmla="*/ 307 w 605"/>
                <a:gd name="T71" fmla="*/ 802 h 2392"/>
                <a:gd name="T72" fmla="*/ 310 w 605"/>
                <a:gd name="T73" fmla="*/ 756 h 2392"/>
                <a:gd name="T74" fmla="*/ 307 w 605"/>
                <a:gd name="T75" fmla="*/ 710 h 2392"/>
                <a:gd name="T76" fmla="*/ 297 w 605"/>
                <a:gd name="T77" fmla="*/ 666 h 2392"/>
                <a:gd name="T78" fmla="*/ 282 w 605"/>
                <a:gd name="T79" fmla="*/ 625 h 2392"/>
                <a:gd name="T80" fmla="*/ 260 w 605"/>
                <a:gd name="T81" fmla="*/ 588 h 2392"/>
                <a:gd name="T82" fmla="*/ 235 w 605"/>
                <a:gd name="T83" fmla="*/ 553 h 2392"/>
                <a:gd name="T84" fmla="*/ 203 w 605"/>
                <a:gd name="T85" fmla="*/ 523 h 2392"/>
                <a:gd name="T86" fmla="*/ 169 w 605"/>
                <a:gd name="T87" fmla="*/ 496 h 2392"/>
                <a:gd name="T88" fmla="*/ 131 w 605"/>
                <a:gd name="T89" fmla="*/ 475 h 2392"/>
                <a:gd name="T90" fmla="*/ 89 w 605"/>
                <a:gd name="T91" fmla="*/ 460 h 2392"/>
                <a:gd name="T92" fmla="*/ 46 w 605"/>
                <a:gd name="T93" fmla="*/ 450 h 2392"/>
                <a:gd name="T94" fmla="*/ 0 w 605"/>
                <a:gd name="T95" fmla="*/ 446 h 2392"/>
                <a:gd name="T96" fmla="*/ 0 w 605"/>
                <a:gd name="T97" fmla="*/ 0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5" h="2392">
                  <a:moveTo>
                    <a:pt x="0" y="0"/>
                  </a:moveTo>
                  <a:lnTo>
                    <a:pt x="31" y="1"/>
                  </a:lnTo>
                  <a:lnTo>
                    <a:pt x="65" y="3"/>
                  </a:lnTo>
                  <a:lnTo>
                    <a:pt x="99" y="5"/>
                  </a:lnTo>
                  <a:lnTo>
                    <a:pt x="135" y="9"/>
                  </a:lnTo>
                  <a:lnTo>
                    <a:pt x="172" y="14"/>
                  </a:lnTo>
                  <a:lnTo>
                    <a:pt x="208" y="20"/>
                  </a:lnTo>
                  <a:lnTo>
                    <a:pt x="245" y="27"/>
                  </a:lnTo>
                  <a:lnTo>
                    <a:pt x="282" y="36"/>
                  </a:lnTo>
                  <a:lnTo>
                    <a:pt x="318" y="49"/>
                  </a:lnTo>
                  <a:lnTo>
                    <a:pt x="353" y="63"/>
                  </a:lnTo>
                  <a:lnTo>
                    <a:pt x="387" y="79"/>
                  </a:lnTo>
                  <a:lnTo>
                    <a:pt x="420" y="97"/>
                  </a:lnTo>
                  <a:lnTo>
                    <a:pt x="451" y="119"/>
                  </a:lnTo>
                  <a:lnTo>
                    <a:pt x="480" y="142"/>
                  </a:lnTo>
                  <a:lnTo>
                    <a:pt x="507" y="169"/>
                  </a:lnTo>
                  <a:lnTo>
                    <a:pt x="531" y="199"/>
                  </a:lnTo>
                  <a:lnTo>
                    <a:pt x="553" y="232"/>
                  </a:lnTo>
                  <a:lnTo>
                    <a:pt x="571" y="269"/>
                  </a:lnTo>
                  <a:lnTo>
                    <a:pt x="585" y="309"/>
                  </a:lnTo>
                  <a:lnTo>
                    <a:pt x="596" y="352"/>
                  </a:lnTo>
                  <a:lnTo>
                    <a:pt x="603" y="399"/>
                  </a:lnTo>
                  <a:lnTo>
                    <a:pt x="605" y="450"/>
                  </a:lnTo>
                  <a:lnTo>
                    <a:pt x="605" y="1782"/>
                  </a:lnTo>
                  <a:lnTo>
                    <a:pt x="0" y="2392"/>
                  </a:lnTo>
                  <a:lnTo>
                    <a:pt x="0" y="1067"/>
                  </a:lnTo>
                  <a:lnTo>
                    <a:pt x="46" y="1063"/>
                  </a:lnTo>
                  <a:lnTo>
                    <a:pt x="89" y="1053"/>
                  </a:lnTo>
                  <a:lnTo>
                    <a:pt x="131" y="1038"/>
                  </a:lnTo>
                  <a:lnTo>
                    <a:pt x="169" y="1016"/>
                  </a:lnTo>
                  <a:lnTo>
                    <a:pt x="203" y="990"/>
                  </a:lnTo>
                  <a:lnTo>
                    <a:pt x="235" y="960"/>
                  </a:lnTo>
                  <a:lnTo>
                    <a:pt x="260" y="925"/>
                  </a:lnTo>
                  <a:lnTo>
                    <a:pt x="282" y="886"/>
                  </a:lnTo>
                  <a:lnTo>
                    <a:pt x="297" y="845"/>
                  </a:lnTo>
                  <a:lnTo>
                    <a:pt x="307" y="802"/>
                  </a:lnTo>
                  <a:lnTo>
                    <a:pt x="310" y="756"/>
                  </a:lnTo>
                  <a:lnTo>
                    <a:pt x="307" y="710"/>
                  </a:lnTo>
                  <a:lnTo>
                    <a:pt x="297" y="666"/>
                  </a:lnTo>
                  <a:lnTo>
                    <a:pt x="282" y="625"/>
                  </a:lnTo>
                  <a:lnTo>
                    <a:pt x="260" y="588"/>
                  </a:lnTo>
                  <a:lnTo>
                    <a:pt x="235" y="553"/>
                  </a:lnTo>
                  <a:lnTo>
                    <a:pt x="203" y="523"/>
                  </a:lnTo>
                  <a:lnTo>
                    <a:pt x="169" y="496"/>
                  </a:lnTo>
                  <a:lnTo>
                    <a:pt x="131" y="475"/>
                  </a:lnTo>
                  <a:lnTo>
                    <a:pt x="89" y="460"/>
                  </a:lnTo>
                  <a:lnTo>
                    <a:pt x="46" y="450"/>
                  </a:lnTo>
                  <a:lnTo>
                    <a:pt x="0" y="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8"/>
          <p:cNvGrpSpPr>
            <a:grpSpLocks noChangeAspect="1"/>
          </p:cNvGrpSpPr>
          <p:nvPr/>
        </p:nvGrpSpPr>
        <p:grpSpPr bwMode="auto">
          <a:xfrm>
            <a:off x="3466805" y="1551759"/>
            <a:ext cx="380475" cy="690104"/>
            <a:chOff x="1692" y="2941"/>
            <a:chExt cx="290" cy="526"/>
          </a:xfrm>
        </p:grpSpPr>
        <p:sp useBgFill="1">
          <p:nvSpPr>
            <p:cNvPr id="13" name="Freeform 20"/>
            <p:cNvSpPr>
              <a:spLocks/>
            </p:cNvSpPr>
            <p:nvPr/>
          </p:nvSpPr>
          <p:spPr bwMode="auto">
            <a:xfrm>
              <a:off x="1692" y="2941"/>
              <a:ext cx="290" cy="526"/>
            </a:xfrm>
            <a:custGeom>
              <a:avLst/>
              <a:gdLst>
                <a:gd name="T0" fmla="*/ 725 w 1450"/>
                <a:gd name="T1" fmla="*/ 0 h 2630"/>
                <a:gd name="T2" fmla="*/ 804 w 1450"/>
                <a:gd name="T3" fmla="*/ 2 h 2630"/>
                <a:gd name="T4" fmla="*/ 877 w 1450"/>
                <a:gd name="T5" fmla="*/ 8 h 2630"/>
                <a:gd name="T6" fmla="*/ 947 w 1450"/>
                <a:gd name="T7" fmla="*/ 19 h 2630"/>
                <a:gd name="T8" fmla="*/ 1014 w 1450"/>
                <a:gd name="T9" fmla="*/ 35 h 2630"/>
                <a:gd name="T10" fmla="*/ 1076 w 1450"/>
                <a:gd name="T11" fmla="*/ 53 h 2630"/>
                <a:gd name="T12" fmla="*/ 1134 w 1450"/>
                <a:gd name="T13" fmla="*/ 76 h 2630"/>
                <a:gd name="T14" fmla="*/ 1187 w 1450"/>
                <a:gd name="T15" fmla="*/ 104 h 2630"/>
                <a:gd name="T16" fmla="*/ 1235 w 1450"/>
                <a:gd name="T17" fmla="*/ 134 h 2630"/>
                <a:gd name="T18" fmla="*/ 1279 w 1450"/>
                <a:gd name="T19" fmla="*/ 169 h 2630"/>
                <a:gd name="T20" fmla="*/ 1319 w 1450"/>
                <a:gd name="T21" fmla="*/ 207 h 2630"/>
                <a:gd name="T22" fmla="*/ 1353 w 1450"/>
                <a:gd name="T23" fmla="*/ 249 h 2630"/>
                <a:gd name="T24" fmla="*/ 1382 w 1450"/>
                <a:gd name="T25" fmla="*/ 294 h 2630"/>
                <a:gd name="T26" fmla="*/ 1406 w 1450"/>
                <a:gd name="T27" fmla="*/ 342 h 2630"/>
                <a:gd name="T28" fmla="*/ 1425 w 1450"/>
                <a:gd name="T29" fmla="*/ 394 h 2630"/>
                <a:gd name="T30" fmla="*/ 1438 w 1450"/>
                <a:gd name="T31" fmla="*/ 450 h 2630"/>
                <a:gd name="T32" fmla="*/ 1447 w 1450"/>
                <a:gd name="T33" fmla="*/ 508 h 2630"/>
                <a:gd name="T34" fmla="*/ 1450 w 1450"/>
                <a:gd name="T35" fmla="*/ 569 h 2630"/>
                <a:gd name="T36" fmla="*/ 1450 w 1450"/>
                <a:gd name="T37" fmla="*/ 1902 h 2630"/>
                <a:gd name="T38" fmla="*/ 1448 w 1450"/>
                <a:gd name="T39" fmla="*/ 1925 h 2630"/>
                <a:gd name="T40" fmla="*/ 1441 w 1450"/>
                <a:gd name="T41" fmla="*/ 1946 h 2630"/>
                <a:gd name="T42" fmla="*/ 1430 w 1450"/>
                <a:gd name="T43" fmla="*/ 1967 h 2630"/>
                <a:gd name="T44" fmla="*/ 1415 w 1450"/>
                <a:gd name="T45" fmla="*/ 1985 h 2630"/>
                <a:gd name="T46" fmla="*/ 810 w 1450"/>
                <a:gd name="T47" fmla="*/ 2594 h 2630"/>
                <a:gd name="T48" fmla="*/ 792 w 1450"/>
                <a:gd name="T49" fmla="*/ 2610 h 2630"/>
                <a:gd name="T50" fmla="*/ 771 w 1450"/>
                <a:gd name="T51" fmla="*/ 2621 h 2630"/>
                <a:gd name="T52" fmla="*/ 748 w 1450"/>
                <a:gd name="T53" fmla="*/ 2627 h 2630"/>
                <a:gd name="T54" fmla="*/ 725 w 1450"/>
                <a:gd name="T55" fmla="*/ 2630 h 2630"/>
                <a:gd name="T56" fmla="*/ 702 w 1450"/>
                <a:gd name="T57" fmla="*/ 2627 h 2630"/>
                <a:gd name="T58" fmla="*/ 679 w 1450"/>
                <a:gd name="T59" fmla="*/ 2621 h 2630"/>
                <a:gd name="T60" fmla="*/ 659 w 1450"/>
                <a:gd name="T61" fmla="*/ 2610 h 2630"/>
                <a:gd name="T62" fmla="*/ 640 w 1450"/>
                <a:gd name="T63" fmla="*/ 2594 h 2630"/>
                <a:gd name="T64" fmla="*/ 35 w 1450"/>
                <a:gd name="T65" fmla="*/ 1985 h 2630"/>
                <a:gd name="T66" fmla="*/ 20 w 1450"/>
                <a:gd name="T67" fmla="*/ 1967 h 2630"/>
                <a:gd name="T68" fmla="*/ 9 w 1450"/>
                <a:gd name="T69" fmla="*/ 1946 h 2630"/>
                <a:gd name="T70" fmla="*/ 2 w 1450"/>
                <a:gd name="T71" fmla="*/ 1925 h 2630"/>
                <a:gd name="T72" fmla="*/ 0 w 1450"/>
                <a:gd name="T73" fmla="*/ 1902 h 2630"/>
                <a:gd name="T74" fmla="*/ 0 w 1450"/>
                <a:gd name="T75" fmla="*/ 569 h 2630"/>
                <a:gd name="T76" fmla="*/ 3 w 1450"/>
                <a:gd name="T77" fmla="*/ 508 h 2630"/>
                <a:gd name="T78" fmla="*/ 12 w 1450"/>
                <a:gd name="T79" fmla="*/ 450 h 2630"/>
                <a:gd name="T80" fmla="*/ 25 w 1450"/>
                <a:gd name="T81" fmla="*/ 394 h 2630"/>
                <a:gd name="T82" fmla="*/ 44 w 1450"/>
                <a:gd name="T83" fmla="*/ 342 h 2630"/>
                <a:gd name="T84" fmla="*/ 68 w 1450"/>
                <a:gd name="T85" fmla="*/ 294 h 2630"/>
                <a:gd name="T86" fmla="*/ 97 w 1450"/>
                <a:gd name="T87" fmla="*/ 249 h 2630"/>
                <a:gd name="T88" fmla="*/ 131 w 1450"/>
                <a:gd name="T89" fmla="*/ 207 h 2630"/>
                <a:gd name="T90" fmla="*/ 171 w 1450"/>
                <a:gd name="T91" fmla="*/ 169 h 2630"/>
                <a:gd name="T92" fmla="*/ 215 w 1450"/>
                <a:gd name="T93" fmla="*/ 134 h 2630"/>
                <a:gd name="T94" fmla="*/ 263 w 1450"/>
                <a:gd name="T95" fmla="*/ 104 h 2630"/>
                <a:gd name="T96" fmla="*/ 316 w 1450"/>
                <a:gd name="T97" fmla="*/ 76 h 2630"/>
                <a:gd name="T98" fmla="*/ 374 w 1450"/>
                <a:gd name="T99" fmla="*/ 53 h 2630"/>
                <a:gd name="T100" fmla="*/ 436 w 1450"/>
                <a:gd name="T101" fmla="*/ 35 h 2630"/>
                <a:gd name="T102" fmla="*/ 503 w 1450"/>
                <a:gd name="T103" fmla="*/ 19 h 2630"/>
                <a:gd name="T104" fmla="*/ 573 w 1450"/>
                <a:gd name="T105" fmla="*/ 8 h 2630"/>
                <a:gd name="T106" fmla="*/ 646 w 1450"/>
                <a:gd name="T107" fmla="*/ 2 h 2630"/>
                <a:gd name="T108" fmla="*/ 725 w 1450"/>
                <a:gd name="T109" fmla="*/ 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50" h="2630">
                  <a:moveTo>
                    <a:pt x="725" y="0"/>
                  </a:moveTo>
                  <a:lnTo>
                    <a:pt x="804" y="2"/>
                  </a:lnTo>
                  <a:lnTo>
                    <a:pt x="877" y="8"/>
                  </a:lnTo>
                  <a:lnTo>
                    <a:pt x="947" y="19"/>
                  </a:lnTo>
                  <a:lnTo>
                    <a:pt x="1014" y="35"/>
                  </a:lnTo>
                  <a:lnTo>
                    <a:pt x="1076" y="53"/>
                  </a:lnTo>
                  <a:lnTo>
                    <a:pt x="1134" y="76"/>
                  </a:lnTo>
                  <a:lnTo>
                    <a:pt x="1187" y="104"/>
                  </a:lnTo>
                  <a:lnTo>
                    <a:pt x="1235" y="134"/>
                  </a:lnTo>
                  <a:lnTo>
                    <a:pt x="1279" y="169"/>
                  </a:lnTo>
                  <a:lnTo>
                    <a:pt x="1319" y="207"/>
                  </a:lnTo>
                  <a:lnTo>
                    <a:pt x="1353" y="249"/>
                  </a:lnTo>
                  <a:lnTo>
                    <a:pt x="1382" y="294"/>
                  </a:lnTo>
                  <a:lnTo>
                    <a:pt x="1406" y="342"/>
                  </a:lnTo>
                  <a:lnTo>
                    <a:pt x="1425" y="394"/>
                  </a:lnTo>
                  <a:lnTo>
                    <a:pt x="1438" y="450"/>
                  </a:lnTo>
                  <a:lnTo>
                    <a:pt x="1447" y="508"/>
                  </a:lnTo>
                  <a:lnTo>
                    <a:pt x="1450" y="569"/>
                  </a:lnTo>
                  <a:lnTo>
                    <a:pt x="1450" y="1902"/>
                  </a:lnTo>
                  <a:lnTo>
                    <a:pt x="1448" y="1925"/>
                  </a:lnTo>
                  <a:lnTo>
                    <a:pt x="1441" y="1946"/>
                  </a:lnTo>
                  <a:lnTo>
                    <a:pt x="1430" y="1967"/>
                  </a:lnTo>
                  <a:lnTo>
                    <a:pt x="1415" y="1985"/>
                  </a:lnTo>
                  <a:lnTo>
                    <a:pt x="810" y="2594"/>
                  </a:lnTo>
                  <a:lnTo>
                    <a:pt x="792" y="2610"/>
                  </a:lnTo>
                  <a:lnTo>
                    <a:pt x="771" y="2621"/>
                  </a:lnTo>
                  <a:lnTo>
                    <a:pt x="748" y="2627"/>
                  </a:lnTo>
                  <a:lnTo>
                    <a:pt x="725" y="2630"/>
                  </a:lnTo>
                  <a:lnTo>
                    <a:pt x="702" y="2627"/>
                  </a:lnTo>
                  <a:lnTo>
                    <a:pt x="679" y="2621"/>
                  </a:lnTo>
                  <a:lnTo>
                    <a:pt x="659" y="2610"/>
                  </a:lnTo>
                  <a:lnTo>
                    <a:pt x="640" y="2594"/>
                  </a:lnTo>
                  <a:lnTo>
                    <a:pt x="35" y="1985"/>
                  </a:lnTo>
                  <a:lnTo>
                    <a:pt x="20" y="1967"/>
                  </a:lnTo>
                  <a:lnTo>
                    <a:pt x="9" y="1946"/>
                  </a:lnTo>
                  <a:lnTo>
                    <a:pt x="2" y="1925"/>
                  </a:lnTo>
                  <a:lnTo>
                    <a:pt x="0" y="1902"/>
                  </a:lnTo>
                  <a:lnTo>
                    <a:pt x="0" y="569"/>
                  </a:lnTo>
                  <a:lnTo>
                    <a:pt x="3" y="508"/>
                  </a:lnTo>
                  <a:lnTo>
                    <a:pt x="12" y="450"/>
                  </a:lnTo>
                  <a:lnTo>
                    <a:pt x="25" y="394"/>
                  </a:lnTo>
                  <a:lnTo>
                    <a:pt x="44" y="342"/>
                  </a:lnTo>
                  <a:lnTo>
                    <a:pt x="68" y="294"/>
                  </a:lnTo>
                  <a:lnTo>
                    <a:pt x="97" y="249"/>
                  </a:lnTo>
                  <a:lnTo>
                    <a:pt x="131" y="207"/>
                  </a:lnTo>
                  <a:lnTo>
                    <a:pt x="171" y="169"/>
                  </a:lnTo>
                  <a:lnTo>
                    <a:pt x="215" y="134"/>
                  </a:lnTo>
                  <a:lnTo>
                    <a:pt x="263" y="104"/>
                  </a:lnTo>
                  <a:lnTo>
                    <a:pt x="316" y="76"/>
                  </a:lnTo>
                  <a:lnTo>
                    <a:pt x="374" y="53"/>
                  </a:lnTo>
                  <a:lnTo>
                    <a:pt x="436" y="35"/>
                  </a:lnTo>
                  <a:lnTo>
                    <a:pt x="503" y="19"/>
                  </a:lnTo>
                  <a:lnTo>
                    <a:pt x="573" y="8"/>
                  </a:lnTo>
                  <a:lnTo>
                    <a:pt x="646" y="2"/>
                  </a:lnTo>
                  <a:lnTo>
                    <a:pt x="72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/>
            </p:cNvSpPr>
            <p:nvPr/>
          </p:nvSpPr>
          <p:spPr bwMode="auto">
            <a:xfrm>
              <a:off x="1716" y="2965"/>
              <a:ext cx="242" cy="478"/>
            </a:xfrm>
            <a:custGeom>
              <a:avLst/>
              <a:gdLst>
                <a:gd name="T0" fmla="*/ 606 w 1212"/>
                <a:gd name="T1" fmla="*/ 0 h 2391"/>
                <a:gd name="T2" fmla="*/ 637 w 1212"/>
                <a:gd name="T3" fmla="*/ 0 h 2391"/>
                <a:gd name="T4" fmla="*/ 671 w 1212"/>
                <a:gd name="T5" fmla="*/ 2 h 2391"/>
                <a:gd name="T6" fmla="*/ 705 w 1212"/>
                <a:gd name="T7" fmla="*/ 4 h 2391"/>
                <a:gd name="T8" fmla="*/ 741 w 1212"/>
                <a:gd name="T9" fmla="*/ 8 h 2391"/>
                <a:gd name="T10" fmla="*/ 778 w 1212"/>
                <a:gd name="T11" fmla="*/ 13 h 2391"/>
                <a:gd name="T12" fmla="*/ 814 w 1212"/>
                <a:gd name="T13" fmla="*/ 20 h 2391"/>
                <a:gd name="T14" fmla="*/ 851 w 1212"/>
                <a:gd name="T15" fmla="*/ 27 h 2391"/>
                <a:gd name="T16" fmla="*/ 888 w 1212"/>
                <a:gd name="T17" fmla="*/ 37 h 2391"/>
                <a:gd name="T18" fmla="*/ 924 w 1212"/>
                <a:gd name="T19" fmla="*/ 49 h 2391"/>
                <a:gd name="T20" fmla="*/ 959 w 1212"/>
                <a:gd name="T21" fmla="*/ 62 h 2391"/>
                <a:gd name="T22" fmla="*/ 993 w 1212"/>
                <a:gd name="T23" fmla="*/ 79 h 2391"/>
                <a:gd name="T24" fmla="*/ 1026 w 1212"/>
                <a:gd name="T25" fmla="*/ 97 h 2391"/>
                <a:gd name="T26" fmla="*/ 1057 w 1212"/>
                <a:gd name="T27" fmla="*/ 119 h 2391"/>
                <a:gd name="T28" fmla="*/ 1086 w 1212"/>
                <a:gd name="T29" fmla="*/ 142 h 2391"/>
                <a:gd name="T30" fmla="*/ 1113 w 1212"/>
                <a:gd name="T31" fmla="*/ 169 h 2391"/>
                <a:gd name="T32" fmla="*/ 1137 w 1212"/>
                <a:gd name="T33" fmla="*/ 199 h 2391"/>
                <a:gd name="T34" fmla="*/ 1159 w 1212"/>
                <a:gd name="T35" fmla="*/ 231 h 2391"/>
                <a:gd name="T36" fmla="*/ 1177 w 1212"/>
                <a:gd name="T37" fmla="*/ 268 h 2391"/>
                <a:gd name="T38" fmla="*/ 1191 w 1212"/>
                <a:gd name="T39" fmla="*/ 308 h 2391"/>
                <a:gd name="T40" fmla="*/ 1202 w 1212"/>
                <a:gd name="T41" fmla="*/ 351 h 2391"/>
                <a:gd name="T42" fmla="*/ 1209 w 1212"/>
                <a:gd name="T43" fmla="*/ 398 h 2391"/>
                <a:gd name="T44" fmla="*/ 1212 w 1212"/>
                <a:gd name="T45" fmla="*/ 450 h 2391"/>
                <a:gd name="T46" fmla="*/ 1212 w 1212"/>
                <a:gd name="T47" fmla="*/ 1783 h 2391"/>
                <a:gd name="T48" fmla="*/ 606 w 1212"/>
                <a:gd name="T49" fmla="*/ 2391 h 2391"/>
                <a:gd name="T50" fmla="*/ 0 w 1212"/>
                <a:gd name="T51" fmla="*/ 1783 h 2391"/>
                <a:gd name="T52" fmla="*/ 0 w 1212"/>
                <a:gd name="T53" fmla="*/ 450 h 2391"/>
                <a:gd name="T54" fmla="*/ 3 w 1212"/>
                <a:gd name="T55" fmla="*/ 398 h 2391"/>
                <a:gd name="T56" fmla="*/ 10 w 1212"/>
                <a:gd name="T57" fmla="*/ 351 h 2391"/>
                <a:gd name="T58" fmla="*/ 21 w 1212"/>
                <a:gd name="T59" fmla="*/ 308 h 2391"/>
                <a:gd name="T60" fmla="*/ 35 w 1212"/>
                <a:gd name="T61" fmla="*/ 268 h 2391"/>
                <a:gd name="T62" fmla="*/ 53 w 1212"/>
                <a:gd name="T63" fmla="*/ 231 h 2391"/>
                <a:gd name="T64" fmla="*/ 75 w 1212"/>
                <a:gd name="T65" fmla="*/ 199 h 2391"/>
                <a:gd name="T66" fmla="*/ 99 w 1212"/>
                <a:gd name="T67" fmla="*/ 169 h 2391"/>
                <a:gd name="T68" fmla="*/ 126 w 1212"/>
                <a:gd name="T69" fmla="*/ 142 h 2391"/>
                <a:gd name="T70" fmla="*/ 155 w 1212"/>
                <a:gd name="T71" fmla="*/ 119 h 2391"/>
                <a:gd name="T72" fmla="*/ 186 w 1212"/>
                <a:gd name="T73" fmla="*/ 97 h 2391"/>
                <a:gd name="T74" fmla="*/ 219 w 1212"/>
                <a:gd name="T75" fmla="*/ 79 h 2391"/>
                <a:gd name="T76" fmla="*/ 253 w 1212"/>
                <a:gd name="T77" fmla="*/ 62 h 2391"/>
                <a:gd name="T78" fmla="*/ 288 w 1212"/>
                <a:gd name="T79" fmla="*/ 49 h 2391"/>
                <a:gd name="T80" fmla="*/ 324 w 1212"/>
                <a:gd name="T81" fmla="*/ 37 h 2391"/>
                <a:gd name="T82" fmla="*/ 361 w 1212"/>
                <a:gd name="T83" fmla="*/ 27 h 2391"/>
                <a:gd name="T84" fmla="*/ 398 w 1212"/>
                <a:gd name="T85" fmla="*/ 20 h 2391"/>
                <a:gd name="T86" fmla="*/ 434 w 1212"/>
                <a:gd name="T87" fmla="*/ 13 h 2391"/>
                <a:gd name="T88" fmla="*/ 471 w 1212"/>
                <a:gd name="T89" fmla="*/ 8 h 2391"/>
                <a:gd name="T90" fmla="*/ 507 w 1212"/>
                <a:gd name="T91" fmla="*/ 4 h 2391"/>
                <a:gd name="T92" fmla="*/ 541 w 1212"/>
                <a:gd name="T93" fmla="*/ 2 h 2391"/>
                <a:gd name="T94" fmla="*/ 575 w 1212"/>
                <a:gd name="T95" fmla="*/ 0 h 2391"/>
                <a:gd name="T96" fmla="*/ 606 w 1212"/>
                <a:gd name="T97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2" h="2391">
                  <a:moveTo>
                    <a:pt x="606" y="0"/>
                  </a:moveTo>
                  <a:lnTo>
                    <a:pt x="637" y="0"/>
                  </a:lnTo>
                  <a:lnTo>
                    <a:pt x="671" y="2"/>
                  </a:lnTo>
                  <a:lnTo>
                    <a:pt x="705" y="4"/>
                  </a:lnTo>
                  <a:lnTo>
                    <a:pt x="741" y="8"/>
                  </a:lnTo>
                  <a:lnTo>
                    <a:pt x="778" y="13"/>
                  </a:lnTo>
                  <a:lnTo>
                    <a:pt x="814" y="20"/>
                  </a:lnTo>
                  <a:lnTo>
                    <a:pt x="851" y="27"/>
                  </a:lnTo>
                  <a:lnTo>
                    <a:pt x="888" y="37"/>
                  </a:lnTo>
                  <a:lnTo>
                    <a:pt x="924" y="49"/>
                  </a:lnTo>
                  <a:lnTo>
                    <a:pt x="959" y="62"/>
                  </a:lnTo>
                  <a:lnTo>
                    <a:pt x="993" y="79"/>
                  </a:lnTo>
                  <a:lnTo>
                    <a:pt x="1026" y="97"/>
                  </a:lnTo>
                  <a:lnTo>
                    <a:pt x="1057" y="119"/>
                  </a:lnTo>
                  <a:lnTo>
                    <a:pt x="1086" y="142"/>
                  </a:lnTo>
                  <a:lnTo>
                    <a:pt x="1113" y="169"/>
                  </a:lnTo>
                  <a:lnTo>
                    <a:pt x="1137" y="199"/>
                  </a:lnTo>
                  <a:lnTo>
                    <a:pt x="1159" y="231"/>
                  </a:lnTo>
                  <a:lnTo>
                    <a:pt x="1177" y="268"/>
                  </a:lnTo>
                  <a:lnTo>
                    <a:pt x="1191" y="308"/>
                  </a:lnTo>
                  <a:lnTo>
                    <a:pt x="1202" y="351"/>
                  </a:lnTo>
                  <a:lnTo>
                    <a:pt x="1209" y="398"/>
                  </a:lnTo>
                  <a:lnTo>
                    <a:pt x="1212" y="450"/>
                  </a:lnTo>
                  <a:lnTo>
                    <a:pt x="1212" y="1783"/>
                  </a:lnTo>
                  <a:lnTo>
                    <a:pt x="606" y="2391"/>
                  </a:lnTo>
                  <a:lnTo>
                    <a:pt x="0" y="1783"/>
                  </a:lnTo>
                  <a:lnTo>
                    <a:pt x="0" y="450"/>
                  </a:lnTo>
                  <a:lnTo>
                    <a:pt x="3" y="398"/>
                  </a:lnTo>
                  <a:lnTo>
                    <a:pt x="10" y="351"/>
                  </a:lnTo>
                  <a:lnTo>
                    <a:pt x="21" y="308"/>
                  </a:lnTo>
                  <a:lnTo>
                    <a:pt x="35" y="268"/>
                  </a:lnTo>
                  <a:lnTo>
                    <a:pt x="53" y="231"/>
                  </a:lnTo>
                  <a:lnTo>
                    <a:pt x="75" y="199"/>
                  </a:lnTo>
                  <a:lnTo>
                    <a:pt x="99" y="169"/>
                  </a:lnTo>
                  <a:lnTo>
                    <a:pt x="126" y="142"/>
                  </a:lnTo>
                  <a:lnTo>
                    <a:pt x="155" y="119"/>
                  </a:lnTo>
                  <a:lnTo>
                    <a:pt x="186" y="97"/>
                  </a:lnTo>
                  <a:lnTo>
                    <a:pt x="219" y="79"/>
                  </a:lnTo>
                  <a:lnTo>
                    <a:pt x="253" y="62"/>
                  </a:lnTo>
                  <a:lnTo>
                    <a:pt x="288" y="49"/>
                  </a:lnTo>
                  <a:lnTo>
                    <a:pt x="324" y="37"/>
                  </a:lnTo>
                  <a:lnTo>
                    <a:pt x="361" y="27"/>
                  </a:lnTo>
                  <a:lnTo>
                    <a:pt x="398" y="20"/>
                  </a:lnTo>
                  <a:lnTo>
                    <a:pt x="434" y="13"/>
                  </a:lnTo>
                  <a:lnTo>
                    <a:pt x="471" y="8"/>
                  </a:lnTo>
                  <a:lnTo>
                    <a:pt x="507" y="4"/>
                  </a:lnTo>
                  <a:lnTo>
                    <a:pt x="541" y="2"/>
                  </a:lnTo>
                  <a:lnTo>
                    <a:pt x="575" y="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1837" y="2965"/>
              <a:ext cx="121" cy="478"/>
            </a:xfrm>
            <a:custGeom>
              <a:avLst/>
              <a:gdLst>
                <a:gd name="T0" fmla="*/ 0 w 606"/>
                <a:gd name="T1" fmla="*/ 0 h 2391"/>
                <a:gd name="T2" fmla="*/ 31 w 606"/>
                <a:gd name="T3" fmla="*/ 0 h 2391"/>
                <a:gd name="T4" fmla="*/ 65 w 606"/>
                <a:gd name="T5" fmla="*/ 2 h 2391"/>
                <a:gd name="T6" fmla="*/ 99 w 606"/>
                <a:gd name="T7" fmla="*/ 4 h 2391"/>
                <a:gd name="T8" fmla="*/ 135 w 606"/>
                <a:gd name="T9" fmla="*/ 8 h 2391"/>
                <a:gd name="T10" fmla="*/ 172 w 606"/>
                <a:gd name="T11" fmla="*/ 13 h 2391"/>
                <a:gd name="T12" fmla="*/ 208 w 606"/>
                <a:gd name="T13" fmla="*/ 20 h 2391"/>
                <a:gd name="T14" fmla="*/ 245 w 606"/>
                <a:gd name="T15" fmla="*/ 27 h 2391"/>
                <a:gd name="T16" fmla="*/ 282 w 606"/>
                <a:gd name="T17" fmla="*/ 37 h 2391"/>
                <a:gd name="T18" fmla="*/ 318 w 606"/>
                <a:gd name="T19" fmla="*/ 49 h 2391"/>
                <a:gd name="T20" fmla="*/ 353 w 606"/>
                <a:gd name="T21" fmla="*/ 62 h 2391"/>
                <a:gd name="T22" fmla="*/ 387 w 606"/>
                <a:gd name="T23" fmla="*/ 79 h 2391"/>
                <a:gd name="T24" fmla="*/ 420 w 606"/>
                <a:gd name="T25" fmla="*/ 97 h 2391"/>
                <a:gd name="T26" fmla="*/ 451 w 606"/>
                <a:gd name="T27" fmla="*/ 119 h 2391"/>
                <a:gd name="T28" fmla="*/ 480 w 606"/>
                <a:gd name="T29" fmla="*/ 142 h 2391"/>
                <a:gd name="T30" fmla="*/ 507 w 606"/>
                <a:gd name="T31" fmla="*/ 169 h 2391"/>
                <a:gd name="T32" fmla="*/ 531 w 606"/>
                <a:gd name="T33" fmla="*/ 199 h 2391"/>
                <a:gd name="T34" fmla="*/ 553 w 606"/>
                <a:gd name="T35" fmla="*/ 231 h 2391"/>
                <a:gd name="T36" fmla="*/ 571 w 606"/>
                <a:gd name="T37" fmla="*/ 268 h 2391"/>
                <a:gd name="T38" fmla="*/ 585 w 606"/>
                <a:gd name="T39" fmla="*/ 308 h 2391"/>
                <a:gd name="T40" fmla="*/ 596 w 606"/>
                <a:gd name="T41" fmla="*/ 351 h 2391"/>
                <a:gd name="T42" fmla="*/ 603 w 606"/>
                <a:gd name="T43" fmla="*/ 398 h 2391"/>
                <a:gd name="T44" fmla="*/ 606 w 606"/>
                <a:gd name="T45" fmla="*/ 450 h 2391"/>
                <a:gd name="T46" fmla="*/ 606 w 606"/>
                <a:gd name="T47" fmla="*/ 1783 h 2391"/>
                <a:gd name="T48" fmla="*/ 0 w 606"/>
                <a:gd name="T49" fmla="*/ 2391 h 2391"/>
                <a:gd name="T50" fmla="*/ 0 w 606"/>
                <a:gd name="T51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6" h="2391">
                  <a:moveTo>
                    <a:pt x="0" y="0"/>
                  </a:moveTo>
                  <a:lnTo>
                    <a:pt x="31" y="0"/>
                  </a:lnTo>
                  <a:lnTo>
                    <a:pt x="65" y="2"/>
                  </a:lnTo>
                  <a:lnTo>
                    <a:pt x="99" y="4"/>
                  </a:lnTo>
                  <a:lnTo>
                    <a:pt x="135" y="8"/>
                  </a:lnTo>
                  <a:lnTo>
                    <a:pt x="172" y="13"/>
                  </a:lnTo>
                  <a:lnTo>
                    <a:pt x="208" y="20"/>
                  </a:lnTo>
                  <a:lnTo>
                    <a:pt x="245" y="27"/>
                  </a:lnTo>
                  <a:lnTo>
                    <a:pt x="282" y="37"/>
                  </a:lnTo>
                  <a:lnTo>
                    <a:pt x="318" y="49"/>
                  </a:lnTo>
                  <a:lnTo>
                    <a:pt x="353" y="62"/>
                  </a:lnTo>
                  <a:lnTo>
                    <a:pt x="387" y="79"/>
                  </a:lnTo>
                  <a:lnTo>
                    <a:pt x="420" y="97"/>
                  </a:lnTo>
                  <a:lnTo>
                    <a:pt x="451" y="119"/>
                  </a:lnTo>
                  <a:lnTo>
                    <a:pt x="480" y="142"/>
                  </a:lnTo>
                  <a:lnTo>
                    <a:pt x="507" y="169"/>
                  </a:lnTo>
                  <a:lnTo>
                    <a:pt x="531" y="199"/>
                  </a:lnTo>
                  <a:lnTo>
                    <a:pt x="553" y="231"/>
                  </a:lnTo>
                  <a:lnTo>
                    <a:pt x="571" y="268"/>
                  </a:lnTo>
                  <a:lnTo>
                    <a:pt x="585" y="308"/>
                  </a:lnTo>
                  <a:lnTo>
                    <a:pt x="596" y="351"/>
                  </a:lnTo>
                  <a:lnTo>
                    <a:pt x="603" y="398"/>
                  </a:lnTo>
                  <a:lnTo>
                    <a:pt x="606" y="450"/>
                  </a:lnTo>
                  <a:lnTo>
                    <a:pt x="606" y="1783"/>
                  </a:lnTo>
                  <a:lnTo>
                    <a:pt x="0" y="2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 bwMode="auto">
          <a:xfrm flipV="1">
            <a:off x="3875003" y="3413642"/>
            <a:ext cx="5622758" cy="17364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6" name="Group 145"/>
          <p:cNvGrpSpPr/>
          <p:nvPr/>
        </p:nvGrpSpPr>
        <p:grpSpPr>
          <a:xfrm>
            <a:off x="5932868" y="3119719"/>
            <a:ext cx="323679" cy="620100"/>
            <a:chOff x="6883035" y="2488524"/>
            <a:chExt cx="1607630" cy="3189473"/>
          </a:xfrm>
        </p:grpSpPr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6883035" y="2488524"/>
              <a:ext cx="1607629" cy="3175405"/>
            </a:xfrm>
            <a:custGeom>
              <a:avLst/>
              <a:gdLst>
                <a:gd name="connsiteX0" fmla="*/ 372147 w 1607629"/>
                <a:gd name="connsiteY0" fmla="*/ 588919 h 3175405"/>
                <a:gd name="connsiteX1" fmla="*/ 372147 w 1607629"/>
                <a:gd name="connsiteY1" fmla="*/ 1430759 h 3175405"/>
                <a:gd name="connsiteX2" fmla="*/ 1235483 w 1607629"/>
                <a:gd name="connsiteY2" fmla="*/ 1430759 h 3175405"/>
                <a:gd name="connsiteX3" fmla="*/ 1235483 w 1607629"/>
                <a:gd name="connsiteY3" fmla="*/ 588919 h 3175405"/>
                <a:gd name="connsiteX4" fmla="*/ 762695 w 1607629"/>
                <a:gd name="connsiteY4" fmla="*/ 0 h 3175405"/>
                <a:gd name="connsiteX5" fmla="*/ 803815 w 1607629"/>
                <a:gd name="connsiteY5" fmla="*/ 0 h 3175405"/>
                <a:gd name="connsiteX6" fmla="*/ 844934 w 1607629"/>
                <a:gd name="connsiteY6" fmla="*/ 0 h 3175405"/>
                <a:gd name="connsiteX7" fmla="*/ 890032 w 1607629"/>
                <a:gd name="connsiteY7" fmla="*/ 2656 h 3175405"/>
                <a:gd name="connsiteX8" fmla="*/ 935131 w 1607629"/>
                <a:gd name="connsiteY8" fmla="*/ 5312 h 3175405"/>
                <a:gd name="connsiteX9" fmla="*/ 982882 w 1607629"/>
                <a:gd name="connsiteY9" fmla="*/ 10625 h 3175405"/>
                <a:gd name="connsiteX10" fmla="*/ 1031960 w 1607629"/>
                <a:gd name="connsiteY10" fmla="*/ 17265 h 3175405"/>
                <a:gd name="connsiteX11" fmla="*/ 1079711 w 1607629"/>
                <a:gd name="connsiteY11" fmla="*/ 26561 h 3175405"/>
                <a:gd name="connsiteX12" fmla="*/ 1128789 w 1607629"/>
                <a:gd name="connsiteY12" fmla="*/ 35858 h 3175405"/>
                <a:gd name="connsiteX13" fmla="*/ 1177867 w 1607629"/>
                <a:gd name="connsiteY13" fmla="*/ 49139 h 3175405"/>
                <a:gd name="connsiteX14" fmla="*/ 1225618 w 1607629"/>
                <a:gd name="connsiteY14" fmla="*/ 65075 h 3175405"/>
                <a:gd name="connsiteX15" fmla="*/ 1272043 w 1607629"/>
                <a:gd name="connsiteY15" fmla="*/ 82340 h 3175405"/>
                <a:gd name="connsiteX16" fmla="*/ 1317142 w 1607629"/>
                <a:gd name="connsiteY16" fmla="*/ 104917 h 3175405"/>
                <a:gd name="connsiteX17" fmla="*/ 1360914 w 1607629"/>
                <a:gd name="connsiteY17" fmla="*/ 128822 h 3175405"/>
                <a:gd name="connsiteX18" fmla="*/ 1402033 w 1607629"/>
                <a:gd name="connsiteY18" fmla="*/ 158040 h 3175405"/>
                <a:gd name="connsiteX19" fmla="*/ 1440499 w 1607629"/>
                <a:gd name="connsiteY19" fmla="*/ 188585 h 3175405"/>
                <a:gd name="connsiteX20" fmla="*/ 1476313 w 1607629"/>
                <a:gd name="connsiteY20" fmla="*/ 224443 h 3175405"/>
                <a:gd name="connsiteX21" fmla="*/ 1508147 w 1607629"/>
                <a:gd name="connsiteY21" fmla="*/ 264285 h 3175405"/>
                <a:gd name="connsiteX22" fmla="*/ 1537328 w 1607629"/>
                <a:gd name="connsiteY22" fmla="*/ 306783 h 3175405"/>
                <a:gd name="connsiteX23" fmla="*/ 1561204 w 1607629"/>
                <a:gd name="connsiteY23" fmla="*/ 355922 h 3175405"/>
                <a:gd name="connsiteX24" fmla="*/ 1579774 w 1607629"/>
                <a:gd name="connsiteY24" fmla="*/ 409044 h 3175405"/>
                <a:gd name="connsiteX25" fmla="*/ 1594365 w 1607629"/>
                <a:gd name="connsiteY25" fmla="*/ 466151 h 3175405"/>
                <a:gd name="connsiteX26" fmla="*/ 1603650 w 1607629"/>
                <a:gd name="connsiteY26" fmla="*/ 528570 h 3175405"/>
                <a:gd name="connsiteX27" fmla="*/ 1607629 w 1607629"/>
                <a:gd name="connsiteY27" fmla="*/ 597630 h 3175405"/>
                <a:gd name="connsiteX28" fmla="*/ 1607629 w 1607629"/>
                <a:gd name="connsiteY28" fmla="*/ 2367941 h 3175405"/>
                <a:gd name="connsiteX29" fmla="*/ 803815 w 1607629"/>
                <a:gd name="connsiteY29" fmla="*/ 3175405 h 3175405"/>
                <a:gd name="connsiteX30" fmla="*/ 0 w 1607629"/>
                <a:gd name="connsiteY30" fmla="*/ 2367941 h 3175405"/>
                <a:gd name="connsiteX31" fmla="*/ 0 w 1607629"/>
                <a:gd name="connsiteY31" fmla="*/ 597630 h 3175405"/>
                <a:gd name="connsiteX32" fmla="*/ 3980 w 1607629"/>
                <a:gd name="connsiteY32" fmla="*/ 528570 h 3175405"/>
                <a:gd name="connsiteX33" fmla="*/ 13265 w 1607629"/>
                <a:gd name="connsiteY33" fmla="*/ 466151 h 3175405"/>
                <a:gd name="connsiteX34" fmla="*/ 27855 w 1607629"/>
                <a:gd name="connsiteY34" fmla="*/ 409044 h 3175405"/>
                <a:gd name="connsiteX35" fmla="*/ 46425 w 1607629"/>
                <a:gd name="connsiteY35" fmla="*/ 355922 h 3175405"/>
                <a:gd name="connsiteX36" fmla="*/ 70301 w 1607629"/>
                <a:gd name="connsiteY36" fmla="*/ 306783 h 3175405"/>
                <a:gd name="connsiteX37" fmla="*/ 99482 w 1607629"/>
                <a:gd name="connsiteY37" fmla="*/ 264285 h 3175405"/>
                <a:gd name="connsiteX38" fmla="*/ 131316 w 1607629"/>
                <a:gd name="connsiteY38" fmla="*/ 224443 h 3175405"/>
                <a:gd name="connsiteX39" fmla="*/ 167130 w 1607629"/>
                <a:gd name="connsiteY39" fmla="*/ 188585 h 3175405"/>
                <a:gd name="connsiteX40" fmla="*/ 205596 w 1607629"/>
                <a:gd name="connsiteY40" fmla="*/ 158040 h 3175405"/>
                <a:gd name="connsiteX41" fmla="*/ 246716 w 1607629"/>
                <a:gd name="connsiteY41" fmla="*/ 128822 h 3175405"/>
                <a:gd name="connsiteX42" fmla="*/ 290488 w 1607629"/>
                <a:gd name="connsiteY42" fmla="*/ 104917 h 3175405"/>
                <a:gd name="connsiteX43" fmla="*/ 335586 w 1607629"/>
                <a:gd name="connsiteY43" fmla="*/ 82340 h 3175405"/>
                <a:gd name="connsiteX44" fmla="*/ 382011 w 1607629"/>
                <a:gd name="connsiteY44" fmla="*/ 65075 h 3175405"/>
                <a:gd name="connsiteX45" fmla="*/ 429762 w 1607629"/>
                <a:gd name="connsiteY45" fmla="*/ 49139 h 3175405"/>
                <a:gd name="connsiteX46" fmla="*/ 478840 w 1607629"/>
                <a:gd name="connsiteY46" fmla="*/ 35858 h 3175405"/>
                <a:gd name="connsiteX47" fmla="*/ 527918 w 1607629"/>
                <a:gd name="connsiteY47" fmla="*/ 26561 h 3175405"/>
                <a:gd name="connsiteX48" fmla="*/ 575669 w 1607629"/>
                <a:gd name="connsiteY48" fmla="*/ 17265 h 3175405"/>
                <a:gd name="connsiteX49" fmla="*/ 624747 w 1607629"/>
                <a:gd name="connsiteY49" fmla="*/ 10625 h 3175405"/>
                <a:gd name="connsiteX50" fmla="*/ 672498 w 1607629"/>
                <a:gd name="connsiteY50" fmla="*/ 5312 h 3175405"/>
                <a:gd name="connsiteX51" fmla="*/ 717597 w 1607629"/>
                <a:gd name="connsiteY51" fmla="*/ 2656 h 317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07629" h="3175405">
                  <a:moveTo>
                    <a:pt x="372147" y="588919"/>
                  </a:moveTo>
                  <a:lnTo>
                    <a:pt x="372147" y="1430759"/>
                  </a:lnTo>
                  <a:lnTo>
                    <a:pt x="1235483" y="1430759"/>
                  </a:lnTo>
                  <a:lnTo>
                    <a:pt x="1235483" y="588919"/>
                  </a:lnTo>
                  <a:close/>
                  <a:moveTo>
                    <a:pt x="762695" y="0"/>
                  </a:moveTo>
                  <a:lnTo>
                    <a:pt x="803815" y="0"/>
                  </a:lnTo>
                  <a:lnTo>
                    <a:pt x="844934" y="0"/>
                  </a:lnTo>
                  <a:lnTo>
                    <a:pt x="890032" y="2656"/>
                  </a:lnTo>
                  <a:lnTo>
                    <a:pt x="935131" y="5312"/>
                  </a:lnTo>
                  <a:lnTo>
                    <a:pt x="982882" y="10625"/>
                  </a:lnTo>
                  <a:lnTo>
                    <a:pt x="1031960" y="17265"/>
                  </a:lnTo>
                  <a:lnTo>
                    <a:pt x="1079711" y="26561"/>
                  </a:lnTo>
                  <a:lnTo>
                    <a:pt x="1128789" y="35858"/>
                  </a:lnTo>
                  <a:lnTo>
                    <a:pt x="1177867" y="49139"/>
                  </a:lnTo>
                  <a:lnTo>
                    <a:pt x="1225618" y="65075"/>
                  </a:lnTo>
                  <a:lnTo>
                    <a:pt x="1272043" y="82340"/>
                  </a:lnTo>
                  <a:lnTo>
                    <a:pt x="1317142" y="104917"/>
                  </a:lnTo>
                  <a:lnTo>
                    <a:pt x="1360914" y="128822"/>
                  </a:lnTo>
                  <a:lnTo>
                    <a:pt x="1402033" y="158040"/>
                  </a:lnTo>
                  <a:lnTo>
                    <a:pt x="1440499" y="188585"/>
                  </a:lnTo>
                  <a:lnTo>
                    <a:pt x="1476313" y="224443"/>
                  </a:lnTo>
                  <a:lnTo>
                    <a:pt x="1508147" y="264285"/>
                  </a:lnTo>
                  <a:lnTo>
                    <a:pt x="1537328" y="306783"/>
                  </a:lnTo>
                  <a:lnTo>
                    <a:pt x="1561204" y="355922"/>
                  </a:lnTo>
                  <a:lnTo>
                    <a:pt x="1579774" y="409044"/>
                  </a:lnTo>
                  <a:lnTo>
                    <a:pt x="1594365" y="466151"/>
                  </a:lnTo>
                  <a:lnTo>
                    <a:pt x="1603650" y="528570"/>
                  </a:lnTo>
                  <a:lnTo>
                    <a:pt x="1607629" y="597630"/>
                  </a:lnTo>
                  <a:lnTo>
                    <a:pt x="1607629" y="2367941"/>
                  </a:lnTo>
                  <a:lnTo>
                    <a:pt x="803815" y="3175405"/>
                  </a:lnTo>
                  <a:lnTo>
                    <a:pt x="0" y="2367941"/>
                  </a:lnTo>
                  <a:lnTo>
                    <a:pt x="0" y="597630"/>
                  </a:lnTo>
                  <a:lnTo>
                    <a:pt x="3980" y="528570"/>
                  </a:lnTo>
                  <a:lnTo>
                    <a:pt x="13265" y="466151"/>
                  </a:lnTo>
                  <a:lnTo>
                    <a:pt x="27855" y="409044"/>
                  </a:lnTo>
                  <a:lnTo>
                    <a:pt x="46425" y="355922"/>
                  </a:lnTo>
                  <a:lnTo>
                    <a:pt x="70301" y="306783"/>
                  </a:lnTo>
                  <a:lnTo>
                    <a:pt x="99482" y="264285"/>
                  </a:lnTo>
                  <a:lnTo>
                    <a:pt x="131316" y="224443"/>
                  </a:lnTo>
                  <a:lnTo>
                    <a:pt x="167130" y="188585"/>
                  </a:lnTo>
                  <a:lnTo>
                    <a:pt x="205596" y="158040"/>
                  </a:lnTo>
                  <a:lnTo>
                    <a:pt x="246716" y="128822"/>
                  </a:lnTo>
                  <a:lnTo>
                    <a:pt x="290488" y="104917"/>
                  </a:lnTo>
                  <a:lnTo>
                    <a:pt x="335586" y="82340"/>
                  </a:lnTo>
                  <a:lnTo>
                    <a:pt x="382011" y="65075"/>
                  </a:lnTo>
                  <a:lnTo>
                    <a:pt x="429762" y="49139"/>
                  </a:lnTo>
                  <a:lnTo>
                    <a:pt x="478840" y="35858"/>
                  </a:lnTo>
                  <a:lnTo>
                    <a:pt x="527918" y="26561"/>
                  </a:lnTo>
                  <a:lnTo>
                    <a:pt x="575669" y="17265"/>
                  </a:lnTo>
                  <a:lnTo>
                    <a:pt x="624747" y="10625"/>
                  </a:lnTo>
                  <a:lnTo>
                    <a:pt x="672498" y="5312"/>
                  </a:lnTo>
                  <a:lnTo>
                    <a:pt x="717597" y="265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7686850" y="2502592"/>
              <a:ext cx="803815" cy="3175405"/>
            </a:xfrm>
            <a:custGeom>
              <a:avLst/>
              <a:gdLst>
                <a:gd name="connsiteX0" fmla="*/ 0 w 803815"/>
                <a:gd name="connsiteY0" fmla="*/ 0 h 3175405"/>
                <a:gd name="connsiteX1" fmla="*/ 41119 w 803815"/>
                <a:gd name="connsiteY1" fmla="*/ 0 h 3175405"/>
                <a:gd name="connsiteX2" fmla="*/ 86218 w 803815"/>
                <a:gd name="connsiteY2" fmla="*/ 2656 h 3175405"/>
                <a:gd name="connsiteX3" fmla="*/ 131317 w 803815"/>
                <a:gd name="connsiteY3" fmla="*/ 5312 h 3175405"/>
                <a:gd name="connsiteX4" fmla="*/ 179068 w 803815"/>
                <a:gd name="connsiteY4" fmla="*/ 10625 h 3175405"/>
                <a:gd name="connsiteX5" fmla="*/ 228146 w 803815"/>
                <a:gd name="connsiteY5" fmla="*/ 17265 h 3175405"/>
                <a:gd name="connsiteX6" fmla="*/ 275897 w 803815"/>
                <a:gd name="connsiteY6" fmla="*/ 26561 h 3175405"/>
                <a:gd name="connsiteX7" fmla="*/ 324975 w 803815"/>
                <a:gd name="connsiteY7" fmla="*/ 35858 h 3175405"/>
                <a:gd name="connsiteX8" fmla="*/ 374053 w 803815"/>
                <a:gd name="connsiteY8" fmla="*/ 49139 h 3175405"/>
                <a:gd name="connsiteX9" fmla="*/ 421804 w 803815"/>
                <a:gd name="connsiteY9" fmla="*/ 65075 h 3175405"/>
                <a:gd name="connsiteX10" fmla="*/ 468229 w 803815"/>
                <a:gd name="connsiteY10" fmla="*/ 82340 h 3175405"/>
                <a:gd name="connsiteX11" fmla="*/ 513328 w 803815"/>
                <a:gd name="connsiteY11" fmla="*/ 104917 h 3175405"/>
                <a:gd name="connsiteX12" fmla="*/ 557100 w 803815"/>
                <a:gd name="connsiteY12" fmla="*/ 128822 h 3175405"/>
                <a:gd name="connsiteX13" fmla="*/ 598219 w 803815"/>
                <a:gd name="connsiteY13" fmla="*/ 158040 h 3175405"/>
                <a:gd name="connsiteX14" fmla="*/ 636685 w 803815"/>
                <a:gd name="connsiteY14" fmla="*/ 188585 h 3175405"/>
                <a:gd name="connsiteX15" fmla="*/ 672499 w 803815"/>
                <a:gd name="connsiteY15" fmla="*/ 224443 h 3175405"/>
                <a:gd name="connsiteX16" fmla="*/ 704333 w 803815"/>
                <a:gd name="connsiteY16" fmla="*/ 264285 h 3175405"/>
                <a:gd name="connsiteX17" fmla="*/ 733514 w 803815"/>
                <a:gd name="connsiteY17" fmla="*/ 306783 h 3175405"/>
                <a:gd name="connsiteX18" fmla="*/ 757390 w 803815"/>
                <a:gd name="connsiteY18" fmla="*/ 355922 h 3175405"/>
                <a:gd name="connsiteX19" fmla="*/ 775960 w 803815"/>
                <a:gd name="connsiteY19" fmla="*/ 409044 h 3175405"/>
                <a:gd name="connsiteX20" fmla="*/ 790551 w 803815"/>
                <a:gd name="connsiteY20" fmla="*/ 466151 h 3175405"/>
                <a:gd name="connsiteX21" fmla="*/ 799836 w 803815"/>
                <a:gd name="connsiteY21" fmla="*/ 528570 h 3175405"/>
                <a:gd name="connsiteX22" fmla="*/ 803815 w 803815"/>
                <a:gd name="connsiteY22" fmla="*/ 597630 h 3175405"/>
                <a:gd name="connsiteX23" fmla="*/ 803815 w 803815"/>
                <a:gd name="connsiteY23" fmla="*/ 2367941 h 3175405"/>
                <a:gd name="connsiteX24" fmla="*/ 0 w 803815"/>
                <a:gd name="connsiteY24" fmla="*/ 3175405 h 3175405"/>
                <a:gd name="connsiteX25" fmla="*/ 0 w 803815"/>
                <a:gd name="connsiteY25" fmla="*/ 1419880 h 3175405"/>
                <a:gd name="connsiteX26" fmla="*/ 431528 w 803815"/>
                <a:gd name="connsiteY26" fmla="*/ 1419880 h 3175405"/>
                <a:gd name="connsiteX27" fmla="*/ 431528 w 803815"/>
                <a:gd name="connsiteY27" fmla="*/ 578040 h 3175405"/>
                <a:gd name="connsiteX28" fmla="*/ 0 w 803815"/>
                <a:gd name="connsiteY28" fmla="*/ 578040 h 317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3815" h="3175405">
                  <a:moveTo>
                    <a:pt x="0" y="0"/>
                  </a:moveTo>
                  <a:lnTo>
                    <a:pt x="41119" y="0"/>
                  </a:lnTo>
                  <a:lnTo>
                    <a:pt x="86218" y="2656"/>
                  </a:lnTo>
                  <a:lnTo>
                    <a:pt x="131317" y="5312"/>
                  </a:lnTo>
                  <a:lnTo>
                    <a:pt x="179068" y="10625"/>
                  </a:lnTo>
                  <a:lnTo>
                    <a:pt x="228146" y="17265"/>
                  </a:lnTo>
                  <a:lnTo>
                    <a:pt x="275897" y="26561"/>
                  </a:lnTo>
                  <a:lnTo>
                    <a:pt x="324975" y="35858"/>
                  </a:lnTo>
                  <a:lnTo>
                    <a:pt x="374053" y="49139"/>
                  </a:lnTo>
                  <a:lnTo>
                    <a:pt x="421804" y="65075"/>
                  </a:lnTo>
                  <a:lnTo>
                    <a:pt x="468229" y="82340"/>
                  </a:lnTo>
                  <a:lnTo>
                    <a:pt x="513328" y="104917"/>
                  </a:lnTo>
                  <a:lnTo>
                    <a:pt x="557100" y="128822"/>
                  </a:lnTo>
                  <a:lnTo>
                    <a:pt x="598219" y="158040"/>
                  </a:lnTo>
                  <a:lnTo>
                    <a:pt x="636685" y="188585"/>
                  </a:lnTo>
                  <a:lnTo>
                    <a:pt x="672499" y="224443"/>
                  </a:lnTo>
                  <a:lnTo>
                    <a:pt x="704333" y="264285"/>
                  </a:lnTo>
                  <a:lnTo>
                    <a:pt x="733514" y="306783"/>
                  </a:lnTo>
                  <a:lnTo>
                    <a:pt x="757390" y="355922"/>
                  </a:lnTo>
                  <a:lnTo>
                    <a:pt x="775960" y="409044"/>
                  </a:lnTo>
                  <a:lnTo>
                    <a:pt x="790551" y="466151"/>
                  </a:lnTo>
                  <a:lnTo>
                    <a:pt x="799836" y="528570"/>
                  </a:lnTo>
                  <a:lnTo>
                    <a:pt x="803815" y="597630"/>
                  </a:lnTo>
                  <a:lnTo>
                    <a:pt x="803815" y="2367941"/>
                  </a:lnTo>
                  <a:lnTo>
                    <a:pt x="0" y="3175405"/>
                  </a:lnTo>
                  <a:lnTo>
                    <a:pt x="0" y="1419880"/>
                  </a:lnTo>
                  <a:lnTo>
                    <a:pt x="431528" y="1419880"/>
                  </a:lnTo>
                  <a:lnTo>
                    <a:pt x="431528" y="578040"/>
                  </a:lnTo>
                  <a:lnTo>
                    <a:pt x="0" y="57804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47" name="Group 146"/>
          <p:cNvGrpSpPr>
            <a:grpSpLocks noChangeAspect="1"/>
          </p:cNvGrpSpPr>
          <p:nvPr/>
        </p:nvGrpSpPr>
        <p:grpSpPr>
          <a:xfrm>
            <a:off x="9435149" y="3017651"/>
            <a:ext cx="787406" cy="898493"/>
            <a:chOff x="6998961" y="2406155"/>
            <a:chExt cx="765175" cy="873125"/>
          </a:xfrm>
        </p:grpSpPr>
        <p:sp useBgFill="1">
          <p:nvSpPr>
            <p:cNvPr id="148" name="Freeform 154"/>
            <p:cNvSpPr>
              <a:spLocks/>
            </p:cNvSpPr>
            <p:nvPr/>
          </p:nvSpPr>
          <p:spPr bwMode="auto">
            <a:xfrm>
              <a:off x="6998961" y="2406155"/>
              <a:ext cx="765175" cy="873125"/>
            </a:xfrm>
            <a:custGeom>
              <a:avLst/>
              <a:gdLst>
                <a:gd name="T0" fmla="*/ 1701 w 2410"/>
                <a:gd name="T1" fmla="*/ 4 h 2750"/>
                <a:gd name="T2" fmla="*/ 1875 w 2410"/>
                <a:gd name="T3" fmla="*/ 18 h 2750"/>
                <a:gd name="T4" fmla="*/ 2040 w 2410"/>
                <a:gd name="T5" fmla="*/ 47 h 2750"/>
                <a:gd name="T6" fmla="*/ 2187 w 2410"/>
                <a:gd name="T7" fmla="*/ 92 h 2750"/>
                <a:gd name="T8" fmla="*/ 2304 w 2410"/>
                <a:gd name="T9" fmla="*/ 155 h 2750"/>
                <a:gd name="T10" fmla="*/ 2381 w 2410"/>
                <a:gd name="T11" fmla="*/ 236 h 2750"/>
                <a:gd name="T12" fmla="*/ 2410 w 2410"/>
                <a:gd name="T13" fmla="*/ 338 h 2750"/>
                <a:gd name="T14" fmla="*/ 2410 w 2410"/>
                <a:gd name="T15" fmla="*/ 388 h 2750"/>
                <a:gd name="T16" fmla="*/ 2410 w 2410"/>
                <a:gd name="T17" fmla="*/ 498 h 2750"/>
                <a:gd name="T18" fmla="*/ 2410 w 2410"/>
                <a:gd name="T19" fmla="*/ 652 h 2750"/>
                <a:gd name="T20" fmla="*/ 2410 w 2410"/>
                <a:gd name="T21" fmla="*/ 1067 h 2750"/>
                <a:gd name="T22" fmla="*/ 2410 w 2410"/>
                <a:gd name="T23" fmla="*/ 1225 h 2750"/>
                <a:gd name="T24" fmla="*/ 2410 w 2410"/>
                <a:gd name="T25" fmla="*/ 1344 h 2750"/>
                <a:gd name="T26" fmla="*/ 2410 w 2410"/>
                <a:gd name="T27" fmla="*/ 1405 h 2750"/>
                <a:gd name="T28" fmla="*/ 2400 w 2410"/>
                <a:gd name="T29" fmla="*/ 1460 h 2750"/>
                <a:gd name="T30" fmla="*/ 2316 w 2410"/>
                <a:gd name="T31" fmla="*/ 1554 h 2750"/>
                <a:gd name="T32" fmla="*/ 2163 w 2410"/>
                <a:gd name="T33" fmla="*/ 1639 h 2750"/>
                <a:gd name="T34" fmla="*/ 1956 w 2410"/>
                <a:gd name="T35" fmla="*/ 1695 h 2750"/>
                <a:gd name="T36" fmla="*/ 1875 w 2410"/>
                <a:gd name="T37" fmla="*/ 1766 h 2750"/>
                <a:gd name="T38" fmla="*/ 1829 w 2410"/>
                <a:gd name="T39" fmla="*/ 1845 h 2750"/>
                <a:gd name="T40" fmla="*/ 1802 w 2410"/>
                <a:gd name="T41" fmla="*/ 2006 h 2750"/>
                <a:gd name="T42" fmla="*/ 1865 w 2410"/>
                <a:gd name="T43" fmla="*/ 2075 h 2750"/>
                <a:gd name="T44" fmla="*/ 1875 w 2410"/>
                <a:gd name="T45" fmla="*/ 2166 h 2750"/>
                <a:gd name="T46" fmla="*/ 1829 w 2410"/>
                <a:gd name="T47" fmla="*/ 2244 h 2750"/>
                <a:gd name="T48" fmla="*/ 1008 w 2410"/>
                <a:gd name="T49" fmla="*/ 2738 h 2750"/>
                <a:gd name="T50" fmla="*/ 939 w 2410"/>
                <a:gd name="T51" fmla="*/ 2750 h 2750"/>
                <a:gd name="T52" fmla="*/ 870 w 2410"/>
                <a:gd name="T53" fmla="*/ 2738 h 2750"/>
                <a:gd name="T54" fmla="*/ 49 w 2410"/>
                <a:gd name="T55" fmla="*/ 2244 h 2750"/>
                <a:gd name="T56" fmla="*/ 3 w 2410"/>
                <a:gd name="T57" fmla="*/ 2166 h 2750"/>
                <a:gd name="T58" fmla="*/ 13 w 2410"/>
                <a:gd name="T59" fmla="*/ 2075 h 2750"/>
                <a:gd name="T60" fmla="*/ 76 w 2410"/>
                <a:gd name="T61" fmla="*/ 2006 h 2750"/>
                <a:gd name="T62" fmla="*/ 49 w 2410"/>
                <a:gd name="T63" fmla="*/ 1844 h 2750"/>
                <a:gd name="T64" fmla="*/ 3 w 2410"/>
                <a:gd name="T65" fmla="*/ 1766 h 2750"/>
                <a:gd name="T66" fmla="*/ 13 w 2410"/>
                <a:gd name="T67" fmla="*/ 1676 h 2750"/>
                <a:gd name="T68" fmla="*/ 76 w 2410"/>
                <a:gd name="T69" fmla="*/ 1606 h 2750"/>
                <a:gd name="T70" fmla="*/ 49 w 2410"/>
                <a:gd name="T71" fmla="*/ 1445 h 2750"/>
                <a:gd name="T72" fmla="*/ 3 w 2410"/>
                <a:gd name="T73" fmla="*/ 1367 h 2750"/>
                <a:gd name="T74" fmla="*/ 13 w 2410"/>
                <a:gd name="T75" fmla="*/ 1276 h 2750"/>
                <a:gd name="T76" fmla="*/ 77 w 2410"/>
                <a:gd name="T77" fmla="*/ 1207 h 2750"/>
                <a:gd name="T78" fmla="*/ 761 w 2410"/>
                <a:gd name="T79" fmla="*/ 728 h 2750"/>
                <a:gd name="T80" fmla="*/ 761 w 2410"/>
                <a:gd name="T81" fmla="*/ 650 h 2750"/>
                <a:gd name="T82" fmla="*/ 761 w 2410"/>
                <a:gd name="T83" fmla="*/ 429 h 2750"/>
                <a:gd name="T84" fmla="*/ 765 w 2410"/>
                <a:gd name="T85" fmla="*/ 301 h 2750"/>
                <a:gd name="T86" fmla="*/ 811 w 2410"/>
                <a:gd name="T87" fmla="*/ 207 h 2750"/>
                <a:gd name="T88" fmla="*/ 903 w 2410"/>
                <a:gd name="T89" fmla="*/ 132 h 2750"/>
                <a:gd name="T90" fmla="*/ 1031 w 2410"/>
                <a:gd name="T91" fmla="*/ 76 h 2750"/>
                <a:gd name="T92" fmla="*/ 1184 w 2410"/>
                <a:gd name="T93" fmla="*/ 37 h 2750"/>
                <a:gd name="T94" fmla="*/ 1354 w 2410"/>
                <a:gd name="T95" fmla="*/ 12 h 2750"/>
                <a:gd name="T96" fmla="*/ 1528 w 2410"/>
                <a:gd name="T97" fmla="*/ 1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10" h="2750">
                  <a:moveTo>
                    <a:pt x="1586" y="0"/>
                  </a:moveTo>
                  <a:lnTo>
                    <a:pt x="1643" y="1"/>
                  </a:lnTo>
                  <a:lnTo>
                    <a:pt x="1701" y="4"/>
                  </a:lnTo>
                  <a:lnTo>
                    <a:pt x="1760" y="6"/>
                  </a:lnTo>
                  <a:lnTo>
                    <a:pt x="1818" y="12"/>
                  </a:lnTo>
                  <a:lnTo>
                    <a:pt x="1875" y="18"/>
                  </a:lnTo>
                  <a:lnTo>
                    <a:pt x="1932" y="27"/>
                  </a:lnTo>
                  <a:lnTo>
                    <a:pt x="1987" y="37"/>
                  </a:lnTo>
                  <a:lnTo>
                    <a:pt x="2040" y="47"/>
                  </a:lnTo>
                  <a:lnTo>
                    <a:pt x="2091" y="61"/>
                  </a:lnTo>
                  <a:lnTo>
                    <a:pt x="2141" y="76"/>
                  </a:lnTo>
                  <a:lnTo>
                    <a:pt x="2187" y="92"/>
                  </a:lnTo>
                  <a:lnTo>
                    <a:pt x="2229" y="112"/>
                  </a:lnTo>
                  <a:lnTo>
                    <a:pt x="2269" y="132"/>
                  </a:lnTo>
                  <a:lnTo>
                    <a:pt x="2304" y="155"/>
                  </a:lnTo>
                  <a:lnTo>
                    <a:pt x="2336" y="180"/>
                  </a:lnTo>
                  <a:lnTo>
                    <a:pt x="2361" y="207"/>
                  </a:lnTo>
                  <a:lnTo>
                    <a:pt x="2381" y="236"/>
                  </a:lnTo>
                  <a:lnTo>
                    <a:pt x="2397" y="267"/>
                  </a:lnTo>
                  <a:lnTo>
                    <a:pt x="2407" y="301"/>
                  </a:lnTo>
                  <a:lnTo>
                    <a:pt x="2410" y="338"/>
                  </a:lnTo>
                  <a:lnTo>
                    <a:pt x="2410" y="346"/>
                  </a:lnTo>
                  <a:lnTo>
                    <a:pt x="2410" y="363"/>
                  </a:lnTo>
                  <a:lnTo>
                    <a:pt x="2410" y="388"/>
                  </a:lnTo>
                  <a:lnTo>
                    <a:pt x="2410" y="419"/>
                  </a:lnTo>
                  <a:lnTo>
                    <a:pt x="2410" y="456"/>
                  </a:lnTo>
                  <a:lnTo>
                    <a:pt x="2410" y="498"/>
                  </a:lnTo>
                  <a:lnTo>
                    <a:pt x="2410" y="546"/>
                  </a:lnTo>
                  <a:lnTo>
                    <a:pt x="2410" y="598"/>
                  </a:lnTo>
                  <a:lnTo>
                    <a:pt x="2410" y="652"/>
                  </a:lnTo>
                  <a:lnTo>
                    <a:pt x="2410" y="709"/>
                  </a:lnTo>
                  <a:lnTo>
                    <a:pt x="2410" y="1009"/>
                  </a:lnTo>
                  <a:lnTo>
                    <a:pt x="2410" y="1067"/>
                  </a:lnTo>
                  <a:lnTo>
                    <a:pt x="2410" y="1122"/>
                  </a:lnTo>
                  <a:lnTo>
                    <a:pt x="2410" y="1176"/>
                  </a:lnTo>
                  <a:lnTo>
                    <a:pt x="2410" y="1225"/>
                  </a:lnTo>
                  <a:lnTo>
                    <a:pt x="2410" y="1270"/>
                  </a:lnTo>
                  <a:lnTo>
                    <a:pt x="2410" y="1310"/>
                  </a:lnTo>
                  <a:lnTo>
                    <a:pt x="2410" y="1344"/>
                  </a:lnTo>
                  <a:lnTo>
                    <a:pt x="2410" y="1371"/>
                  </a:lnTo>
                  <a:lnTo>
                    <a:pt x="2410" y="1392"/>
                  </a:lnTo>
                  <a:lnTo>
                    <a:pt x="2410" y="1405"/>
                  </a:lnTo>
                  <a:lnTo>
                    <a:pt x="2410" y="1410"/>
                  </a:lnTo>
                  <a:lnTo>
                    <a:pt x="2408" y="1435"/>
                  </a:lnTo>
                  <a:lnTo>
                    <a:pt x="2400" y="1460"/>
                  </a:lnTo>
                  <a:lnTo>
                    <a:pt x="2386" y="1481"/>
                  </a:lnTo>
                  <a:lnTo>
                    <a:pt x="2354" y="1519"/>
                  </a:lnTo>
                  <a:lnTo>
                    <a:pt x="2316" y="1554"/>
                  </a:lnTo>
                  <a:lnTo>
                    <a:pt x="2271" y="1585"/>
                  </a:lnTo>
                  <a:lnTo>
                    <a:pt x="2219" y="1613"/>
                  </a:lnTo>
                  <a:lnTo>
                    <a:pt x="2163" y="1639"/>
                  </a:lnTo>
                  <a:lnTo>
                    <a:pt x="2100" y="1660"/>
                  </a:lnTo>
                  <a:lnTo>
                    <a:pt x="2031" y="1680"/>
                  </a:lnTo>
                  <a:lnTo>
                    <a:pt x="1956" y="1695"/>
                  </a:lnTo>
                  <a:lnTo>
                    <a:pt x="1876" y="1708"/>
                  </a:lnTo>
                  <a:lnTo>
                    <a:pt x="1878" y="1735"/>
                  </a:lnTo>
                  <a:lnTo>
                    <a:pt x="1875" y="1766"/>
                  </a:lnTo>
                  <a:lnTo>
                    <a:pt x="1865" y="1795"/>
                  </a:lnTo>
                  <a:lnTo>
                    <a:pt x="1849" y="1821"/>
                  </a:lnTo>
                  <a:lnTo>
                    <a:pt x="1829" y="1845"/>
                  </a:lnTo>
                  <a:lnTo>
                    <a:pt x="1802" y="1865"/>
                  </a:lnTo>
                  <a:lnTo>
                    <a:pt x="1685" y="1935"/>
                  </a:lnTo>
                  <a:lnTo>
                    <a:pt x="1802" y="2006"/>
                  </a:lnTo>
                  <a:lnTo>
                    <a:pt x="1829" y="2025"/>
                  </a:lnTo>
                  <a:lnTo>
                    <a:pt x="1849" y="2048"/>
                  </a:lnTo>
                  <a:lnTo>
                    <a:pt x="1865" y="2075"/>
                  </a:lnTo>
                  <a:lnTo>
                    <a:pt x="1875" y="2104"/>
                  </a:lnTo>
                  <a:lnTo>
                    <a:pt x="1878" y="2134"/>
                  </a:lnTo>
                  <a:lnTo>
                    <a:pt x="1875" y="2166"/>
                  </a:lnTo>
                  <a:lnTo>
                    <a:pt x="1865" y="2195"/>
                  </a:lnTo>
                  <a:lnTo>
                    <a:pt x="1849" y="2221"/>
                  </a:lnTo>
                  <a:lnTo>
                    <a:pt x="1829" y="2244"/>
                  </a:lnTo>
                  <a:lnTo>
                    <a:pt x="1802" y="2264"/>
                  </a:lnTo>
                  <a:lnTo>
                    <a:pt x="1033" y="2724"/>
                  </a:lnTo>
                  <a:lnTo>
                    <a:pt x="1008" y="2738"/>
                  </a:lnTo>
                  <a:lnTo>
                    <a:pt x="984" y="2745"/>
                  </a:lnTo>
                  <a:lnTo>
                    <a:pt x="960" y="2749"/>
                  </a:lnTo>
                  <a:lnTo>
                    <a:pt x="939" y="2750"/>
                  </a:lnTo>
                  <a:lnTo>
                    <a:pt x="918" y="2749"/>
                  </a:lnTo>
                  <a:lnTo>
                    <a:pt x="895" y="2745"/>
                  </a:lnTo>
                  <a:lnTo>
                    <a:pt x="870" y="2738"/>
                  </a:lnTo>
                  <a:lnTo>
                    <a:pt x="845" y="2724"/>
                  </a:lnTo>
                  <a:lnTo>
                    <a:pt x="76" y="2264"/>
                  </a:lnTo>
                  <a:lnTo>
                    <a:pt x="49" y="2244"/>
                  </a:lnTo>
                  <a:lnTo>
                    <a:pt x="29" y="2221"/>
                  </a:lnTo>
                  <a:lnTo>
                    <a:pt x="13" y="2195"/>
                  </a:lnTo>
                  <a:lnTo>
                    <a:pt x="3" y="2166"/>
                  </a:lnTo>
                  <a:lnTo>
                    <a:pt x="0" y="2134"/>
                  </a:lnTo>
                  <a:lnTo>
                    <a:pt x="3" y="2104"/>
                  </a:lnTo>
                  <a:lnTo>
                    <a:pt x="13" y="2075"/>
                  </a:lnTo>
                  <a:lnTo>
                    <a:pt x="29" y="2048"/>
                  </a:lnTo>
                  <a:lnTo>
                    <a:pt x="49" y="2025"/>
                  </a:lnTo>
                  <a:lnTo>
                    <a:pt x="76" y="2006"/>
                  </a:lnTo>
                  <a:lnTo>
                    <a:pt x="194" y="1935"/>
                  </a:lnTo>
                  <a:lnTo>
                    <a:pt x="76" y="1865"/>
                  </a:lnTo>
                  <a:lnTo>
                    <a:pt x="49" y="1844"/>
                  </a:lnTo>
                  <a:lnTo>
                    <a:pt x="29" y="1821"/>
                  </a:lnTo>
                  <a:lnTo>
                    <a:pt x="13" y="1795"/>
                  </a:lnTo>
                  <a:lnTo>
                    <a:pt x="3" y="1766"/>
                  </a:lnTo>
                  <a:lnTo>
                    <a:pt x="0" y="1735"/>
                  </a:lnTo>
                  <a:lnTo>
                    <a:pt x="3" y="1705"/>
                  </a:lnTo>
                  <a:lnTo>
                    <a:pt x="13" y="1676"/>
                  </a:lnTo>
                  <a:lnTo>
                    <a:pt x="29" y="1649"/>
                  </a:lnTo>
                  <a:lnTo>
                    <a:pt x="49" y="1625"/>
                  </a:lnTo>
                  <a:lnTo>
                    <a:pt x="76" y="1606"/>
                  </a:lnTo>
                  <a:lnTo>
                    <a:pt x="194" y="1536"/>
                  </a:lnTo>
                  <a:lnTo>
                    <a:pt x="76" y="1464"/>
                  </a:lnTo>
                  <a:lnTo>
                    <a:pt x="49" y="1445"/>
                  </a:lnTo>
                  <a:lnTo>
                    <a:pt x="29" y="1422"/>
                  </a:lnTo>
                  <a:lnTo>
                    <a:pt x="13" y="1396"/>
                  </a:lnTo>
                  <a:lnTo>
                    <a:pt x="3" y="1367"/>
                  </a:lnTo>
                  <a:lnTo>
                    <a:pt x="0" y="1335"/>
                  </a:lnTo>
                  <a:lnTo>
                    <a:pt x="3" y="1305"/>
                  </a:lnTo>
                  <a:lnTo>
                    <a:pt x="13" y="1276"/>
                  </a:lnTo>
                  <a:lnTo>
                    <a:pt x="29" y="1249"/>
                  </a:lnTo>
                  <a:lnTo>
                    <a:pt x="50" y="1226"/>
                  </a:lnTo>
                  <a:lnTo>
                    <a:pt x="77" y="1207"/>
                  </a:lnTo>
                  <a:lnTo>
                    <a:pt x="761" y="796"/>
                  </a:lnTo>
                  <a:lnTo>
                    <a:pt x="761" y="732"/>
                  </a:lnTo>
                  <a:lnTo>
                    <a:pt x="761" y="728"/>
                  </a:lnTo>
                  <a:lnTo>
                    <a:pt x="761" y="717"/>
                  </a:lnTo>
                  <a:lnTo>
                    <a:pt x="761" y="676"/>
                  </a:lnTo>
                  <a:lnTo>
                    <a:pt x="761" y="650"/>
                  </a:lnTo>
                  <a:lnTo>
                    <a:pt x="761" y="618"/>
                  </a:lnTo>
                  <a:lnTo>
                    <a:pt x="761" y="466"/>
                  </a:lnTo>
                  <a:lnTo>
                    <a:pt x="761" y="429"/>
                  </a:lnTo>
                  <a:lnTo>
                    <a:pt x="761" y="398"/>
                  </a:lnTo>
                  <a:lnTo>
                    <a:pt x="761" y="338"/>
                  </a:lnTo>
                  <a:lnTo>
                    <a:pt x="765" y="301"/>
                  </a:lnTo>
                  <a:lnTo>
                    <a:pt x="775" y="267"/>
                  </a:lnTo>
                  <a:lnTo>
                    <a:pt x="789" y="236"/>
                  </a:lnTo>
                  <a:lnTo>
                    <a:pt x="811" y="207"/>
                  </a:lnTo>
                  <a:lnTo>
                    <a:pt x="836" y="180"/>
                  </a:lnTo>
                  <a:lnTo>
                    <a:pt x="868" y="155"/>
                  </a:lnTo>
                  <a:lnTo>
                    <a:pt x="903" y="132"/>
                  </a:lnTo>
                  <a:lnTo>
                    <a:pt x="941" y="112"/>
                  </a:lnTo>
                  <a:lnTo>
                    <a:pt x="985" y="92"/>
                  </a:lnTo>
                  <a:lnTo>
                    <a:pt x="1031" y="76"/>
                  </a:lnTo>
                  <a:lnTo>
                    <a:pt x="1079" y="61"/>
                  </a:lnTo>
                  <a:lnTo>
                    <a:pt x="1131" y="47"/>
                  </a:lnTo>
                  <a:lnTo>
                    <a:pt x="1184" y="37"/>
                  </a:lnTo>
                  <a:lnTo>
                    <a:pt x="1240" y="27"/>
                  </a:lnTo>
                  <a:lnTo>
                    <a:pt x="1297" y="18"/>
                  </a:lnTo>
                  <a:lnTo>
                    <a:pt x="1354" y="12"/>
                  </a:lnTo>
                  <a:lnTo>
                    <a:pt x="1412" y="6"/>
                  </a:lnTo>
                  <a:lnTo>
                    <a:pt x="1470" y="4"/>
                  </a:lnTo>
                  <a:lnTo>
                    <a:pt x="1528" y="1"/>
                  </a:lnTo>
                  <a:lnTo>
                    <a:pt x="1586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5"/>
            <p:cNvSpPr>
              <a:spLocks noEditPoints="1"/>
            </p:cNvSpPr>
            <p:nvPr/>
          </p:nvSpPr>
          <p:spPr bwMode="auto">
            <a:xfrm>
              <a:off x="7037061" y="2574430"/>
              <a:ext cx="688975" cy="539750"/>
            </a:xfrm>
            <a:custGeom>
              <a:avLst/>
              <a:gdLst>
                <a:gd name="T0" fmla="*/ 786 w 2171"/>
                <a:gd name="T1" fmla="*/ 1436 h 1701"/>
                <a:gd name="T2" fmla="*/ 812 w 2171"/>
                <a:gd name="T3" fmla="*/ 1443 h 1701"/>
                <a:gd name="T4" fmla="*/ 841 w 2171"/>
                <a:gd name="T5" fmla="*/ 1441 h 1701"/>
                <a:gd name="T6" fmla="*/ 1450 w 2171"/>
                <a:gd name="T7" fmla="*/ 1077 h 1701"/>
                <a:gd name="T8" fmla="*/ 1633 w 2171"/>
                <a:gd name="T9" fmla="*/ 1189 h 1701"/>
                <a:gd name="T10" fmla="*/ 1639 w 2171"/>
                <a:gd name="T11" fmla="*/ 1212 h 1701"/>
                <a:gd name="T12" fmla="*/ 1621 w 2171"/>
                <a:gd name="T13" fmla="*/ 1233 h 1701"/>
                <a:gd name="T14" fmla="*/ 841 w 2171"/>
                <a:gd name="T15" fmla="*/ 1698 h 1701"/>
                <a:gd name="T16" fmla="*/ 812 w 2171"/>
                <a:gd name="T17" fmla="*/ 1701 h 1701"/>
                <a:gd name="T18" fmla="*/ 786 w 2171"/>
                <a:gd name="T19" fmla="*/ 1694 h 1701"/>
                <a:gd name="T20" fmla="*/ 6 w 2171"/>
                <a:gd name="T21" fmla="*/ 1223 h 1701"/>
                <a:gd name="T22" fmla="*/ 0 w 2171"/>
                <a:gd name="T23" fmla="*/ 1200 h 1701"/>
                <a:gd name="T24" fmla="*/ 17 w 2171"/>
                <a:gd name="T25" fmla="*/ 1180 h 1701"/>
                <a:gd name="T26" fmla="*/ 761 w 2171"/>
                <a:gd name="T27" fmla="*/ 0 h 1701"/>
                <a:gd name="T28" fmla="*/ 836 w 2171"/>
                <a:gd name="T29" fmla="*/ 43 h 1701"/>
                <a:gd name="T30" fmla="*/ 940 w 2171"/>
                <a:gd name="T31" fmla="*/ 82 h 1701"/>
                <a:gd name="T32" fmla="*/ 1068 w 2171"/>
                <a:gd name="T33" fmla="*/ 115 h 1701"/>
                <a:gd name="T34" fmla="*/ 1216 w 2171"/>
                <a:gd name="T35" fmla="*/ 139 h 1701"/>
                <a:gd name="T36" fmla="*/ 1379 w 2171"/>
                <a:gd name="T37" fmla="*/ 152 h 1701"/>
                <a:gd name="T38" fmla="*/ 1552 w 2171"/>
                <a:gd name="T39" fmla="*/ 152 h 1701"/>
                <a:gd name="T40" fmla="*/ 1716 w 2171"/>
                <a:gd name="T41" fmla="*/ 139 h 1701"/>
                <a:gd name="T42" fmla="*/ 1864 w 2171"/>
                <a:gd name="T43" fmla="*/ 115 h 1701"/>
                <a:gd name="T44" fmla="*/ 1992 w 2171"/>
                <a:gd name="T45" fmla="*/ 82 h 1701"/>
                <a:gd name="T46" fmla="*/ 2096 w 2171"/>
                <a:gd name="T47" fmla="*/ 43 h 1701"/>
                <a:gd name="T48" fmla="*/ 2171 w 2171"/>
                <a:gd name="T49" fmla="*/ 0 h 1701"/>
                <a:gd name="T50" fmla="*/ 2137 w 2171"/>
                <a:gd name="T51" fmla="*/ 310 h 1701"/>
                <a:gd name="T52" fmla="*/ 2046 w 2171"/>
                <a:gd name="T53" fmla="*/ 353 h 1701"/>
                <a:gd name="T54" fmla="*/ 1930 w 2171"/>
                <a:gd name="T55" fmla="*/ 389 h 1701"/>
                <a:gd name="T56" fmla="*/ 1792 w 2171"/>
                <a:gd name="T57" fmla="*/ 418 h 1701"/>
                <a:gd name="T58" fmla="*/ 1635 w 2171"/>
                <a:gd name="T59" fmla="*/ 436 h 1701"/>
                <a:gd name="T60" fmla="*/ 1466 w 2171"/>
                <a:gd name="T61" fmla="*/ 443 h 1701"/>
                <a:gd name="T62" fmla="*/ 1272 w 2171"/>
                <a:gd name="T63" fmla="*/ 435 h 1701"/>
                <a:gd name="T64" fmla="*/ 888 w 2171"/>
                <a:gd name="T65" fmla="*/ 206 h 1701"/>
                <a:gd name="T66" fmla="*/ 840 w 2171"/>
                <a:gd name="T67" fmla="*/ 196 h 1701"/>
                <a:gd name="T68" fmla="*/ 802 w 2171"/>
                <a:gd name="T69" fmla="*/ 194 h 1701"/>
                <a:gd name="T70" fmla="*/ 761 w 2171"/>
                <a:gd name="T71" fmla="*/ 20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71" h="1701">
                  <a:moveTo>
                    <a:pt x="189" y="1077"/>
                  </a:moveTo>
                  <a:lnTo>
                    <a:pt x="786" y="1436"/>
                  </a:lnTo>
                  <a:lnTo>
                    <a:pt x="797" y="1441"/>
                  </a:lnTo>
                  <a:lnTo>
                    <a:pt x="812" y="1443"/>
                  </a:lnTo>
                  <a:lnTo>
                    <a:pt x="826" y="1443"/>
                  </a:lnTo>
                  <a:lnTo>
                    <a:pt x="841" y="1441"/>
                  </a:lnTo>
                  <a:lnTo>
                    <a:pt x="852" y="1436"/>
                  </a:lnTo>
                  <a:lnTo>
                    <a:pt x="1450" y="1077"/>
                  </a:lnTo>
                  <a:lnTo>
                    <a:pt x="1621" y="1180"/>
                  </a:lnTo>
                  <a:lnTo>
                    <a:pt x="1633" y="1189"/>
                  </a:lnTo>
                  <a:lnTo>
                    <a:pt x="1639" y="1200"/>
                  </a:lnTo>
                  <a:lnTo>
                    <a:pt x="1639" y="1212"/>
                  </a:lnTo>
                  <a:lnTo>
                    <a:pt x="1633" y="1223"/>
                  </a:lnTo>
                  <a:lnTo>
                    <a:pt x="1621" y="1233"/>
                  </a:lnTo>
                  <a:lnTo>
                    <a:pt x="852" y="1694"/>
                  </a:lnTo>
                  <a:lnTo>
                    <a:pt x="841" y="1698"/>
                  </a:lnTo>
                  <a:lnTo>
                    <a:pt x="826" y="1701"/>
                  </a:lnTo>
                  <a:lnTo>
                    <a:pt x="812" y="1701"/>
                  </a:lnTo>
                  <a:lnTo>
                    <a:pt x="797" y="1698"/>
                  </a:lnTo>
                  <a:lnTo>
                    <a:pt x="786" y="1694"/>
                  </a:lnTo>
                  <a:lnTo>
                    <a:pt x="17" y="1233"/>
                  </a:lnTo>
                  <a:lnTo>
                    <a:pt x="6" y="1223"/>
                  </a:lnTo>
                  <a:lnTo>
                    <a:pt x="0" y="1212"/>
                  </a:lnTo>
                  <a:lnTo>
                    <a:pt x="0" y="1200"/>
                  </a:lnTo>
                  <a:lnTo>
                    <a:pt x="6" y="1189"/>
                  </a:lnTo>
                  <a:lnTo>
                    <a:pt x="17" y="1180"/>
                  </a:lnTo>
                  <a:lnTo>
                    <a:pt x="189" y="1077"/>
                  </a:lnTo>
                  <a:close/>
                  <a:moveTo>
                    <a:pt x="761" y="0"/>
                  </a:moveTo>
                  <a:lnTo>
                    <a:pt x="795" y="21"/>
                  </a:lnTo>
                  <a:lnTo>
                    <a:pt x="836" y="43"/>
                  </a:lnTo>
                  <a:lnTo>
                    <a:pt x="884" y="63"/>
                  </a:lnTo>
                  <a:lnTo>
                    <a:pt x="940" y="82"/>
                  </a:lnTo>
                  <a:lnTo>
                    <a:pt x="1000" y="99"/>
                  </a:lnTo>
                  <a:lnTo>
                    <a:pt x="1068" y="115"/>
                  </a:lnTo>
                  <a:lnTo>
                    <a:pt x="1139" y="128"/>
                  </a:lnTo>
                  <a:lnTo>
                    <a:pt x="1216" y="139"/>
                  </a:lnTo>
                  <a:lnTo>
                    <a:pt x="1295" y="147"/>
                  </a:lnTo>
                  <a:lnTo>
                    <a:pt x="1379" y="152"/>
                  </a:lnTo>
                  <a:lnTo>
                    <a:pt x="1466" y="154"/>
                  </a:lnTo>
                  <a:lnTo>
                    <a:pt x="1552" y="152"/>
                  </a:lnTo>
                  <a:lnTo>
                    <a:pt x="1635" y="147"/>
                  </a:lnTo>
                  <a:lnTo>
                    <a:pt x="1716" y="139"/>
                  </a:lnTo>
                  <a:lnTo>
                    <a:pt x="1792" y="128"/>
                  </a:lnTo>
                  <a:lnTo>
                    <a:pt x="1864" y="115"/>
                  </a:lnTo>
                  <a:lnTo>
                    <a:pt x="1930" y="99"/>
                  </a:lnTo>
                  <a:lnTo>
                    <a:pt x="1992" y="82"/>
                  </a:lnTo>
                  <a:lnTo>
                    <a:pt x="2046" y="63"/>
                  </a:lnTo>
                  <a:lnTo>
                    <a:pt x="2096" y="43"/>
                  </a:lnTo>
                  <a:lnTo>
                    <a:pt x="2137" y="21"/>
                  </a:lnTo>
                  <a:lnTo>
                    <a:pt x="2171" y="0"/>
                  </a:lnTo>
                  <a:lnTo>
                    <a:pt x="2171" y="289"/>
                  </a:lnTo>
                  <a:lnTo>
                    <a:pt x="2137" y="310"/>
                  </a:lnTo>
                  <a:lnTo>
                    <a:pt x="2096" y="332"/>
                  </a:lnTo>
                  <a:lnTo>
                    <a:pt x="2046" y="353"/>
                  </a:lnTo>
                  <a:lnTo>
                    <a:pt x="1992" y="371"/>
                  </a:lnTo>
                  <a:lnTo>
                    <a:pt x="1930" y="389"/>
                  </a:lnTo>
                  <a:lnTo>
                    <a:pt x="1864" y="405"/>
                  </a:lnTo>
                  <a:lnTo>
                    <a:pt x="1792" y="418"/>
                  </a:lnTo>
                  <a:lnTo>
                    <a:pt x="1716" y="429"/>
                  </a:lnTo>
                  <a:lnTo>
                    <a:pt x="1635" y="436"/>
                  </a:lnTo>
                  <a:lnTo>
                    <a:pt x="1552" y="442"/>
                  </a:lnTo>
                  <a:lnTo>
                    <a:pt x="1466" y="443"/>
                  </a:lnTo>
                  <a:lnTo>
                    <a:pt x="1368" y="441"/>
                  </a:lnTo>
                  <a:lnTo>
                    <a:pt x="1272" y="435"/>
                  </a:lnTo>
                  <a:lnTo>
                    <a:pt x="913" y="218"/>
                  </a:lnTo>
                  <a:lnTo>
                    <a:pt x="888" y="206"/>
                  </a:lnTo>
                  <a:lnTo>
                    <a:pt x="863" y="199"/>
                  </a:lnTo>
                  <a:lnTo>
                    <a:pt x="840" y="196"/>
                  </a:lnTo>
                  <a:lnTo>
                    <a:pt x="819" y="194"/>
                  </a:lnTo>
                  <a:lnTo>
                    <a:pt x="802" y="194"/>
                  </a:lnTo>
                  <a:lnTo>
                    <a:pt x="782" y="198"/>
                  </a:lnTo>
                  <a:lnTo>
                    <a:pt x="761" y="203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6"/>
            <p:cNvSpPr>
              <a:spLocks noEditPoints="1"/>
            </p:cNvSpPr>
            <p:nvPr/>
          </p:nvSpPr>
          <p:spPr bwMode="auto">
            <a:xfrm>
              <a:off x="7037061" y="2444255"/>
              <a:ext cx="688975" cy="796925"/>
            </a:xfrm>
            <a:custGeom>
              <a:avLst/>
              <a:gdLst>
                <a:gd name="T0" fmla="*/ 797 w 2171"/>
                <a:gd name="T1" fmla="*/ 2249 h 2509"/>
                <a:gd name="T2" fmla="*/ 841 w 2171"/>
                <a:gd name="T3" fmla="*/ 2249 h 2509"/>
                <a:gd name="T4" fmla="*/ 1621 w 2171"/>
                <a:gd name="T5" fmla="*/ 1989 h 2509"/>
                <a:gd name="T6" fmla="*/ 1639 w 2171"/>
                <a:gd name="T7" fmla="*/ 2020 h 2509"/>
                <a:gd name="T8" fmla="*/ 852 w 2171"/>
                <a:gd name="T9" fmla="*/ 2502 h 2509"/>
                <a:gd name="T10" fmla="*/ 812 w 2171"/>
                <a:gd name="T11" fmla="*/ 2509 h 2509"/>
                <a:gd name="T12" fmla="*/ 17 w 2171"/>
                <a:gd name="T13" fmla="*/ 2041 h 2509"/>
                <a:gd name="T14" fmla="*/ 0 w 2171"/>
                <a:gd name="T15" fmla="*/ 2009 h 2509"/>
                <a:gd name="T16" fmla="*/ 189 w 2171"/>
                <a:gd name="T17" fmla="*/ 1886 h 2509"/>
                <a:gd name="T18" fmla="*/ 2145 w 2171"/>
                <a:gd name="T19" fmla="*/ 1319 h 2509"/>
                <a:gd name="T20" fmla="*/ 2041 w 2171"/>
                <a:gd name="T21" fmla="*/ 1389 h 2509"/>
                <a:gd name="T22" fmla="*/ 1908 w 2171"/>
                <a:gd name="T23" fmla="*/ 1436 h 2509"/>
                <a:gd name="T24" fmla="*/ 1761 w 2171"/>
                <a:gd name="T25" fmla="*/ 1465 h 2509"/>
                <a:gd name="T26" fmla="*/ 1561 w 2171"/>
                <a:gd name="T27" fmla="*/ 1416 h 2509"/>
                <a:gd name="T28" fmla="*/ 1728 w 2171"/>
                <a:gd name="T29" fmla="*/ 1301 h 2509"/>
                <a:gd name="T30" fmla="*/ 1757 w 2171"/>
                <a:gd name="T31" fmla="*/ 1216 h 2509"/>
                <a:gd name="T32" fmla="*/ 1728 w 2171"/>
                <a:gd name="T33" fmla="*/ 1130 h 2509"/>
                <a:gd name="T34" fmla="*/ 1496 w 2171"/>
                <a:gd name="T35" fmla="*/ 977 h 2509"/>
                <a:gd name="T36" fmla="*/ 1698 w 2171"/>
                <a:gd name="T37" fmla="*/ 966 h 2509"/>
                <a:gd name="T38" fmla="*/ 1898 w 2171"/>
                <a:gd name="T39" fmla="*/ 935 h 2509"/>
                <a:gd name="T40" fmla="*/ 2075 w 2171"/>
                <a:gd name="T41" fmla="*/ 880 h 2509"/>
                <a:gd name="T42" fmla="*/ 826 w 2171"/>
                <a:gd name="T43" fmla="*/ 722 h 2509"/>
                <a:gd name="T44" fmla="*/ 1621 w 2171"/>
                <a:gd name="T45" fmla="*/ 1190 h 2509"/>
                <a:gd name="T46" fmla="*/ 1639 w 2171"/>
                <a:gd name="T47" fmla="*/ 1221 h 2509"/>
                <a:gd name="T48" fmla="*/ 852 w 2171"/>
                <a:gd name="T49" fmla="*/ 1704 h 2509"/>
                <a:gd name="T50" fmla="*/ 812 w 2171"/>
                <a:gd name="T51" fmla="*/ 1711 h 2509"/>
                <a:gd name="T52" fmla="*/ 17 w 2171"/>
                <a:gd name="T53" fmla="*/ 1243 h 2509"/>
                <a:gd name="T54" fmla="*/ 0 w 2171"/>
                <a:gd name="T55" fmla="*/ 1210 h 2509"/>
                <a:gd name="T56" fmla="*/ 786 w 2171"/>
                <a:gd name="T57" fmla="*/ 728 h 2509"/>
                <a:gd name="T58" fmla="*/ 826 w 2171"/>
                <a:gd name="T59" fmla="*/ 722 h 2509"/>
                <a:gd name="T60" fmla="*/ 1617 w 2171"/>
                <a:gd name="T61" fmla="*/ 6 h 2509"/>
                <a:gd name="T62" fmla="*/ 1821 w 2171"/>
                <a:gd name="T63" fmla="*/ 30 h 2509"/>
                <a:gd name="T64" fmla="*/ 1989 w 2171"/>
                <a:gd name="T65" fmla="*/ 73 h 2509"/>
                <a:gd name="T66" fmla="*/ 2108 w 2171"/>
                <a:gd name="T67" fmla="*/ 128 h 2509"/>
                <a:gd name="T68" fmla="*/ 2166 w 2171"/>
                <a:gd name="T69" fmla="*/ 193 h 2509"/>
                <a:gd name="T70" fmla="*/ 2154 w 2171"/>
                <a:gd name="T71" fmla="*/ 264 h 2509"/>
                <a:gd name="T72" fmla="*/ 2074 w 2171"/>
                <a:gd name="T73" fmla="*/ 326 h 2509"/>
                <a:gd name="T74" fmla="*/ 1937 w 2171"/>
                <a:gd name="T75" fmla="*/ 378 h 2509"/>
                <a:gd name="T76" fmla="*/ 1757 w 2171"/>
                <a:gd name="T77" fmla="*/ 415 h 2509"/>
                <a:gd name="T78" fmla="*/ 1542 w 2171"/>
                <a:gd name="T79" fmla="*/ 433 h 2509"/>
                <a:gd name="T80" fmla="*/ 1315 w 2171"/>
                <a:gd name="T81" fmla="*/ 429 h 2509"/>
                <a:gd name="T82" fmla="*/ 1110 w 2171"/>
                <a:gd name="T83" fmla="*/ 405 h 2509"/>
                <a:gd name="T84" fmla="*/ 942 w 2171"/>
                <a:gd name="T85" fmla="*/ 363 h 2509"/>
                <a:gd name="T86" fmla="*/ 824 w 2171"/>
                <a:gd name="T87" fmla="*/ 307 h 2509"/>
                <a:gd name="T88" fmla="*/ 765 w 2171"/>
                <a:gd name="T89" fmla="*/ 241 h 2509"/>
                <a:gd name="T90" fmla="*/ 777 w 2171"/>
                <a:gd name="T91" fmla="*/ 170 h 2509"/>
                <a:gd name="T92" fmla="*/ 856 w 2171"/>
                <a:gd name="T93" fmla="*/ 108 h 2509"/>
                <a:gd name="T94" fmla="*/ 993 w 2171"/>
                <a:gd name="T95" fmla="*/ 57 h 2509"/>
                <a:gd name="T96" fmla="*/ 1174 w 2171"/>
                <a:gd name="T97" fmla="*/ 19 h 2509"/>
                <a:gd name="T98" fmla="*/ 1388 w 2171"/>
                <a:gd name="T99" fmla="*/ 1 h 2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71" h="2509">
                  <a:moveTo>
                    <a:pt x="189" y="1886"/>
                  </a:moveTo>
                  <a:lnTo>
                    <a:pt x="786" y="2244"/>
                  </a:lnTo>
                  <a:lnTo>
                    <a:pt x="797" y="2249"/>
                  </a:lnTo>
                  <a:lnTo>
                    <a:pt x="812" y="2251"/>
                  </a:lnTo>
                  <a:lnTo>
                    <a:pt x="826" y="2251"/>
                  </a:lnTo>
                  <a:lnTo>
                    <a:pt x="841" y="2249"/>
                  </a:lnTo>
                  <a:lnTo>
                    <a:pt x="852" y="2244"/>
                  </a:lnTo>
                  <a:lnTo>
                    <a:pt x="1450" y="1886"/>
                  </a:lnTo>
                  <a:lnTo>
                    <a:pt x="1621" y="1989"/>
                  </a:lnTo>
                  <a:lnTo>
                    <a:pt x="1633" y="1999"/>
                  </a:lnTo>
                  <a:lnTo>
                    <a:pt x="1639" y="2009"/>
                  </a:lnTo>
                  <a:lnTo>
                    <a:pt x="1639" y="2020"/>
                  </a:lnTo>
                  <a:lnTo>
                    <a:pt x="1633" y="2031"/>
                  </a:lnTo>
                  <a:lnTo>
                    <a:pt x="1621" y="2041"/>
                  </a:lnTo>
                  <a:lnTo>
                    <a:pt x="852" y="2502"/>
                  </a:lnTo>
                  <a:lnTo>
                    <a:pt x="841" y="2506"/>
                  </a:lnTo>
                  <a:lnTo>
                    <a:pt x="826" y="2509"/>
                  </a:lnTo>
                  <a:lnTo>
                    <a:pt x="812" y="2509"/>
                  </a:lnTo>
                  <a:lnTo>
                    <a:pt x="797" y="2506"/>
                  </a:lnTo>
                  <a:lnTo>
                    <a:pt x="786" y="2502"/>
                  </a:lnTo>
                  <a:lnTo>
                    <a:pt x="17" y="2041"/>
                  </a:lnTo>
                  <a:lnTo>
                    <a:pt x="6" y="2031"/>
                  </a:lnTo>
                  <a:lnTo>
                    <a:pt x="0" y="2020"/>
                  </a:lnTo>
                  <a:lnTo>
                    <a:pt x="0" y="2009"/>
                  </a:lnTo>
                  <a:lnTo>
                    <a:pt x="6" y="1997"/>
                  </a:lnTo>
                  <a:lnTo>
                    <a:pt x="17" y="1988"/>
                  </a:lnTo>
                  <a:lnTo>
                    <a:pt x="189" y="1886"/>
                  </a:lnTo>
                  <a:close/>
                  <a:moveTo>
                    <a:pt x="2171" y="831"/>
                  </a:moveTo>
                  <a:lnTo>
                    <a:pt x="2171" y="1290"/>
                  </a:lnTo>
                  <a:lnTo>
                    <a:pt x="2145" y="1319"/>
                  </a:lnTo>
                  <a:lnTo>
                    <a:pt x="2114" y="1346"/>
                  </a:lnTo>
                  <a:lnTo>
                    <a:pt x="2080" y="1369"/>
                  </a:lnTo>
                  <a:lnTo>
                    <a:pt x="2041" y="1389"/>
                  </a:lnTo>
                  <a:lnTo>
                    <a:pt x="1999" y="1407"/>
                  </a:lnTo>
                  <a:lnTo>
                    <a:pt x="1954" y="1423"/>
                  </a:lnTo>
                  <a:lnTo>
                    <a:pt x="1908" y="1436"/>
                  </a:lnTo>
                  <a:lnTo>
                    <a:pt x="1860" y="1448"/>
                  </a:lnTo>
                  <a:lnTo>
                    <a:pt x="1810" y="1458"/>
                  </a:lnTo>
                  <a:lnTo>
                    <a:pt x="1761" y="1465"/>
                  </a:lnTo>
                  <a:lnTo>
                    <a:pt x="1711" y="1473"/>
                  </a:lnTo>
                  <a:lnTo>
                    <a:pt x="1663" y="1477"/>
                  </a:lnTo>
                  <a:lnTo>
                    <a:pt x="1561" y="1416"/>
                  </a:lnTo>
                  <a:lnTo>
                    <a:pt x="1681" y="1343"/>
                  </a:lnTo>
                  <a:lnTo>
                    <a:pt x="1708" y="1324"/>
                  </a:lnTo>
                  <a:lnTo>
                    <a:pt x="1728" y="1301"/>
                  </a:lnTo>
                  <a:lnTo>
                    <a:pt x="1744" y="1276"/>
                  </a:lnTo>
                  <a:lnTo>
                    <a:pt x="1754" y="1247"/>
                  </a:lnTo>
                  <a:lnTo>
                    <a:pt x="1757" y="1216"/>
                  </a:lnTo>
                  <a:lnTo>
                    <a:pt x="1754" y="1186"/>
                  </a:lnTo>
                  <a:lnTo>
                    <a:pt x="1744" y="1157"/>
                  </a:lnTo>
                  <a:lnTo>
                    <a:pt x="1728" y="1130"/>
                  </a:lnTo>
                  <a:lnTo>
                    <a:pt x="1708" y="1107"/>
                  </a:lnTo>
                  <a:lnTo>
                    <a:pt x="1681" y="1088"/>
                  </a:lnTo>
                  <a:lnTo>
                    <a:pt x="1496" y="977"/>
                  </a:lnTo>
                  <a:lnTo>
                    <a:pt x="1561" y="976"/>
                  </a:lnTo>
                  <a:lnTo>
                    <a:pt x="1629" y="971"/>
                  </a:lnTo>
                  <a:lnTo>
                    <a:pt x="1698" y="966"/>
                  </a:lnTo>
                  <a:lnTo>
                    <a:pt x="1766" y="958"/>
                  </a:lnTo>
                  <a:lnTo>
                    <a:pt x="1832" y="947"/>
                  </a:lnTo>
                  <a:lnTo>
                    <a:pt x="1898" y="935"/>
                  </a:lnTo>
                  <a:lnTo>
                    <a:pt x="1960" y="919"/>
                  </a:lnTo>
                  <a:lnTo>
                    <a:pt x="2020" y="901"/>
                  </a:lnTo>
                  <a:lnTo>
                    <a:pt x="2075" y="880"/>
                  </a:lnTo>
                  <a:lnTo>
                    <a:pt x="2126" y="857"/>
                  </a:lnTo>
                  <a:lnTo>
                    <a:pt x="2171" y="831"/>
                  </a:lnTo>
                  <a:close/>
                  <a:moveTo>
                    <a:pt x="826" y="722"/>
                  </a:moveTo>
                  <a:lnTo>
                    <a:pt x="841" y="724"/>
                  </a:lnTo>
                  <a:lnTo>
                    <a:pt x="852" y="728"/>
                  </a:lnTo>
                  <a:lnTo>
                    <a:pt x="1621" y="1190"/>
                  </a:lnTo>
                  <a:lnTo>
                    <a:pt x="1633" y="1199"/>
                  </a:lnTo>
                  <a:lnTo>
                    <a:pt x="1639" y="1210"/>
                  </a:lnTo>
                  <a:lnTo>
                    <a:pt x="1639" y="1221"/>
                  </a:lnTo>
                  <a:lnTo>
                    <a:pt x="1633" y="1233"/>
                  </a:lnTo>
                  <a:lnTo>
                    <a:pt x="1621" y="1243"/>
                  </a:lnTo>
                  <a:lnTo>
                    <a:pt x="852" y="1704"/>
                  </a:lnTo>
                  <a:lnTo>
                    <a:pt x="841" y="1708"/>
                  </a:lnTo>
                  <a:lnTo>
                    <a:pt x="826" y="1711"/>
                  </a:lnTo>
                  <a:lnTo>
                    <a:pt x="812" y="1711"/>
                  </a:lnTo>
                  <a:lnTo>
                    <a:pt x="797" y="1708"/>
                  </a:lnTo>
                  <a:lnTo>
                    <a:pt x="786" y="1704"/>
                  </a:lnTo>
                  <a:lnTo>
                    <a:pt x="17" y="1243"/>
                  </a:lnTo>
                  <a:lnTo>
                    <a:pt x="6" y="1233"/>
                  </a:lnTo>
                  <a:lnTo>
                    <a:pt x="0" y="1221"/>
                  </a:lnTo>
                  <a:lnTo>
                    <a:pt x="0" y="1210"/>
                  </a:lnTo>
                  <a:lnTo>
                    <a:pt x="6" y="1199"/>
                  </a:lnTo>
                  <a:lnTo>
                    <a:pt x="17" y="1190"/>
                  </a:lnTo>
                  <a:lnTo>
                    <a:pt x="786" y="728"/>
                  </a:lnTo>
                  <a:lnTo>
                    <a:pt x="797" y="724"/>
                  </a:lnTo>
                  <a:lnTo>
                    <a:pt x="812" y="722"/>
                  </a:lnTo>
                  <a:lnTo>
                    <a:pt x="826" y="722"/>
                  </a:lnTo>
                  <a:close/>
                  <a:moveTo>
                    <a:pt x="1466" y="0"/>
                  </a:moveTo>
                  <a:lnTo>
                    <a:pt x="1542" y="1"/>
                  </a:lnTo>
                  <a:lnTo>
                    <a:pt x="1617" y="6"/>
                  </a:lnTo>
                  <a:lnTo>
                    <a:pt x="1688" y="12"/>
                  </a:lnTo>
                  <a:lnTo>
                    <a:pt x="1757" y="19"/>
                  </a:lnTo>
                  <a:lnTo>
                    <a:pt x="1821" y="30"/>
                  </a:lnTo>
                  <a:lnTo>
                    <a:pt x="1882" y="42"/>
                  </a:lnTo>
                  <a:lnTo>
                    <a:pt x="1937" y="57"/>
                  </a:lnTo>
                  <a:lnTo>
                    <a:pt x="1989" y="73"/>
                  </a:lnTo>
                  <a:lnTo>
                    <a:pt x="2034" y="89"/>
                  </a:lnTo>
                  <a:lnTo>
                    <a:pt x="2074" y="108"/>
                  </a:lnTo>
                  <a:lnTo>
                    <a:pt x="2108" y="128"/>
                  </a:lnTo>
                  <a:lnTo>
                    <a:pt x="2134" y="149"/>
                  </a:lnTo>
                  <a:lnTo>
                    <a:pt x="2154" y="170"/>
                  </a:lnTo>
                  <a:lnTo>
                    <a:pt x="2166" y="193"/>
                  </a:lnTo>
                  <a:lnTo>
                    <a:pt x="2171" y="218"/>
                  </a:lnTo>
                  <a:lnTo>
                    <a:pt x="2166" y="241"/>
                  </a:lnTo>
                  <a:lnTo>
                    <a:pt x="2154" y="264"/>
                  </a:lnTo>
                  <a:lnTo>
                    <a:pt x="2134" y="287"/>
                  </a:lnTo>
                  <a:lnTo>
                    <a:pt x="2108" y="307"/>
                  </a:lnTo>
                  <a:lnTo>
                    <a:pt x="2074" y="326"/>
                  </a:lnTo>
                  <a:lnTo>
                    <a:pt x="2034" y="346"/>
                  </a:lnTo>
                  <a:lnTo>
                    <a:pt x="1989" y="363"/>
                  </a:lnTo>
                  <a:lnTo>
                    <a:pt x="1937" y="378"/>
                  </a:lnTo>
                  <a:lnTo>
                    <a:pt x="1882" y="393"/>
                  </a:lnTo>
                  <a:lnTo>
                    <a:pt x="1821" y="405"/>
                  </a:lnTo>
                  <a:lnTo>
                    <a:pt x="1757" y="415"/>
                  </a:lnTo>
                  <a:lnTo>
                    <a:pt x="1688" y="423"/>
                  </a:lnTo>
                  <a:lnTo>
                    <a:pt x="1617" y="429"/>
                  </a:lnTo>
                  <a:lnTo>
                    <a:pt x="1542" y="433"/>
                  </a:lnTo>
                  <a:lnTo>
                    <a:pt x="1466" y="434"/>
                  </a:lnTo>
                  <a:lnTo>
                    <a:pt x="1388" y="433"/>
                  </a:lnTo>
                  <a:lnTo>
                    <a:pt x="1315" y="429"/>
                  </a:lnTo>
                  <a:lnTo>
                    <a:pt x="1243" y="423"/>
                  </a:lnTo>
                  <a:lnTo>
                    <a:pt x="1174" y="415"/>
                  </a:lnTo>
                  <a:lnTo>
                    <a:pt x="1110" y="405"/>
                  </a:lnTo>
                  <a:lnTo>
                    <a:pt x="1050" y="393"/>
                  </a:lnTo>
                  <a:lnTo>
                    <a:pt x="993" y="378"/>
                  </a:lnTo>
                  <a:lnTo>
                    <a:pt x="942" y="363"/>
                  </a:lnTo>
                  <a:lnTo>
                    <a:pt x="896" y="346"/>
                  </a:lnTo>
                  <a:lnTo>
                    <a:pt x="856" y="326"/>
                  </a:lnTo>
                  <a:lnTo>
                    <a:pt x="824" y="307"/>
                  </a:lnTo>
                  <a:lnTo>
                    <a:pt x="797" y="287"/>
                  </a:lnTo>
                  <a:lnTo>
                    <a:pt x="777" y="264"/>
                  </a:lnTo>
                  <a:lnTo>
                    <a:pt x="765" y="241"/>
                  </a:lnTo>
                  <a:lnTo>
                    <a:pt x="761" y="218"/>
                  </a:lnTo>
                  <a:lnTo>
                    <a:pt x="765" y="193"/>
                  </a:lnTo>
                  <a:lnTo>
                    <a:pt x="777" y="170"/>
                  </a:lnTo>
                  <a:lnTo>
                    <a:pt x="797" y="149"/>
                  </a:lnTo>
                  <a:lnTo>
                    <a:pt x="824" y="128"/>
                  </a:lnTo>
                  <a:lnTo>
                    <a:pt x="856" y="108"/>
                  </a:lnTo>
                  <a:lnTo>
                    <a:pt x="896" y="89"/>
                  </a:lnTo>
                  <a:lnTo>
                    <a:pt x="942" y="73"/>
                  </a:lnTo>
                  <a:lnTo>
                    <a:pt x="993" y="57"/>
                  </a:lnTo>
                  <a:lnTo>
                    <a:pt x="1050" y="42"/>
                  </a:lnTo>
                  <a:lnTo>
                    <a:pt x="1110" y="30"/>
                  </a:lnTo>
                  <a:lnTo>
                    <a:pt x="1174" y="19"/>
                  </a:lnTo>
                  <a:lnTo>
                    <a:pt x="1243" y="12"/>
                  </a:lnTo>
                  <a:lnTo>
                    <a:pt x="1315" y="6"/>
                  </a:lnTo>
                  <a:lnTo>
                    <a:pt x="1388" y="1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9801866" y="2548186"/>
            <a:ext cx="323679" cy="519534"/>
            <a:chOff x="6883035" y="2488524"/>
            <a:chExt cx="1607630" cy="3189473"/>
          </a:xfrm>
        </p:grpSpPr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6883035" y="2488524"/>
              <a:ext cx="1607629" cy="3175405"/>
            </a:xfrm>
            <a:custGeom>
              <a:avLst/>
              <a:gdLst>
                <a:gd name="connsiteX0" fmla="*/ 372147 w 1607629"/>
                <a:gd name="connsiteY0" fmla="*/ 588919 h 3175405"/>
                <a:gd name="connsiteX1" fmla="*/ 372147 w 1607629"/>
                <a:gd name="connsiteY1" fmla="*/ 1430759 h 3175405"/>
                <a:gd name="connsiteX2" fmla="*/ 1235483 w 1607629"/>
                <a:gd name="connsiteY2" fmla="*/ 1430759 h 3175405"/>
                <a:gd name="connsiteX3" fmla="*/ 1235483 w 1607629"/>
                <a:gd name="connsiteY3" fmla="*/ 588919 h 3175405"/>
                <a:gd name="connsiteX4" fmla="*/ 762695 w 1607629"/>
                <a:gd name="connsiteY4" fmla="*/ 0 h 3175405"/>
                <a:gd name="connsiteX5" fmla="*/ 803815 w 1607629"/>
                <a:gd name="connsiteY5" fmla="*/ 0 h 3175405"/>
                <a:gd name="connsiteX6" fmla="*/ 844934 w 1607629"/>
                <a:gd name="connsiteY6" fmla="*/ 0 h 3175405"/>
                <a:gd name="connsiteX7" fmla="*/ 890032 w 1607629"/>
                <a:gd name="connsiteY7" fmla="*/ 2656 h 3175405"/>
                <a:gd name="connsiteX8" fmla="*/ 935131 w 1607629"/>
                <a:gd name="connsiteY8" fmla="*/ 5312 h 3175405"/>
                <a:gd name="connsiteX9" fmla="*/ 982882 w 1607629"/>
                <a:gd name="connsiteY9" fmla="*/ 10625 h 3175405"/>
                <a:gd name="connsiteX10" fmla="*/ 1031960 w 1607629"/>
                <a:gd name="connsiteY10" fmla="*/ 17265 h 3175405"/>
                <a:gd name="connsiteX11" fmla="*/ 1079711 w 1607629"/>
                <a:gd name="connsiteY11" fmla="*/ 26561 h 3175405"/>
                <a:gd name="connsiteX12" fmla="*/ 1128789 w 1607629"/>
                <a:gd name="connsiteY12" fmla="*/ 35858 h 3175405"/>
                <a:gd name="connsiteX13" fmla="*/ 1177867 w 1607629"/>
                <a:gd name="connsiteY13" fmla="*/ 49139 h 3175405"/>
                <a:gd name="connsiteX14" fmla="*/ 1225618 w 1607629"/>
                <a:gd name="connsiteY14" fmla="*/ 65075 h 3175405"/>
                <a:gd name="connsiteX15" fmla="*/ 1272043 w 1607629"/>
                <a:gd name="connsiteY15" fmla="*/ 82340 h 3175405"/>
                <a:gd name="connsiteX16" fmla="*/ 1317142 w 1607629"/>
                <a:gd name="connsiteY16" fmla="*/ 104917 h 3175405"/>
                <a:gd name="connsiteX17" fmla="*/ 1360914 w 1607629"/>
                <a:gd name="connsiteY17" fmla="*/ 128822 h 3175405"/>
                <a:gd name="connsiteX18" fmla="*/ 1402033 w 1607629"/>
                <a:gd name="connsiteY18" fmla="*/ 158040 h 3175405"/>
                <a:gd name="connsiteX19" fmla="*/ 1440499 w 1607629"/>
                <a:gd name="connsiteY19" fmla="*/ 188585 h 3175405"/>
                <a:gd name="connsiteX20" fmla="*/ 1476313 w 1607629"/>
                <a:gd name="connsiteY20" fmla="*/ 224443 h 3175405"/>
                <a:gd name="connsiteX21" fmla="*/ 1508147 w 1607629"/>
                <a:gd name="connsiteY21" fmla="*/ 264285 h 3175405"/>
                <a:gd name="connsiteX22" fmla="*/ 1537328 w 1607629"/>
                <a:gd name="connsiteY22" fmla="*/ 306783 h 3175405"/>
                <a:gd name="connsiteX23" fmla="*/ 1561204 w 1607629"/>
                <a:gd name="connsiteY23" fmla="*/ 355922 h 3175405"/>
                <a:gd name="connsiteX24" fmla="*/ 1579774 w 1607629"/>
                <a:gd name="connsiteY24" fmla="*/ 409044 h 3175405"/>
                <a:gd name="connsiteX25" fmla="*/ 1594365 w 1607629"/>
                <a:gd name="connsiteY25" fmla="*/ 466151 h 3175405"/>
                <a:gd name="connsiteX26" fmla="*/ 1603650 w 1607629"/>
                <a:gd name="connsiteY26" fmla="*/ 528570 h 3175405"/>
                <a:gd name="connsiteX27" fmla="*/ 1607629 w 1607629"/>
                <a:gd name="connsiteY27" fmla="*/ 597630 h 3175405"/>
                <a:gd name="connsiteX28" fmla="*/ 1607629 w 1607629"/>
                <a:gd name="connsiteY28" fmla="*/ 2367941 h 3175405"/>
                <a:gd name="connsiteX29" fmla="*/ 803815 w 1607629"/>
                <a:gd name="connsiteY29" fmla="*/ 3175405 h 3175405"/>
                <a:gd name="connsiteX30" fmla="*/ 0 w 1607629"/>
                <a:gd name="connsiteY30" fmla="*/ 2367941 h 3175405"/>
                <a:gd name="connsiteX31" fmla="*/ 0 w 1607629"/>
                <a:gd name="connsiteY31" fmla="*/ 597630 h 3175405"/>
                <a:gd name="connsiteX32" fmla="*/ 3980 w 1607629"/>
                <a:gd name="connsiteY32" fmla="*/ 528570 h 3175405"/>
                <a:gd name="connsiteX33" fmla="*/ 13265 w 1607629"/>
                <a:gd name="connsiteY33" fmla="*/ 466151 h 3175405"/>
                <a:gd name="connsiteX34" fmla="*/ 27855 w 1607629"/>
                <a:gd name="connsiteY34" fmla="*/ 409044 h 3175405"/>
                <a:gd name="connsiteX35" fmla="*/ 46425 w 1607629"/>
                <a:gd name="connsiteY35" fmla="*/ 355922 h 3175405"/>
                <a:gd name="connsiteX36" fmla="*/ 70301 w 1607629"/>
                <a:gd name="connsiteY36" fmla="*/ 306783 h 3175405"/>
                <a:gd name="connsiteX37" fmla="*/ 99482 w 1607629"/>
                <a:gd name="connsiteY37" fmla="*/ 264285 h 3175405"/>
                <a:gd name="connsiteX38" fmla="*/ 131316 w 1607629"/>
                <a:gd name="connsiteY38" fmla="*/ 224443 h 3175405"/>
                <a:gd name="connsiteX39" fmla="*/ 167130 w 1607629"/>
                <a:gd name="connsiteY39" fmla="*/ 188585 h 3175405"/>
                <a:gd name="connsiteX40" fmla="*/ 205596 w 1607629"/>
                <a:gd name="connsiteY40" fmla="*/ 158040 h 3175405"/>
                <a:gd name="connsiteX41" fmla="*/ 246716 w 1607629"/>
                <a:gd name="connsiteY41" fmla="*/ 128822 h 3175405"/>
                <a:gd name="connsiteX42" fmla="*/ 290488 w 1607629"/>
                <a:gd name="connsiteY42" fmla="*/ 104917 h 3175405"/>
                <a:gd name="connsiteX43" fmla="*/ 335586 w 1607629"/>
                <a:gd name="connsiteY43" fmla="*/ 82340 h 3175405"/>
                <a:gd name="connsiteX44" fmla="*/ 382011 w 1607629"/>
                <a:gd name="connsiteY44" fmla="*/ 65075 h 3175405"/>
                <a:gd name="connsiteX45" fmla="*/ 429762 w 1607629"/>
                <a:gd name="connsiteY45" fmla="*/ 49139 h 3175405"/>
                <a:gd name="connsiteX46" fmla="*/ 478840 w 1607629"/>
                <a:gd name="connsiteY46" fmla="*/ 35858 h 3175405"/>
                <a:gd name="connsiteX47" fmla="*/ 527918 w 1607629"/>
                <a:gd name="connsiteY47" fmla="*/ 26561 h 3175405"/>
                <a:gd name="connsiteX48" fmla="*/ 575669 w 1607629"/>
                <a:gd name="connsiteY48" fmla="*/ 17265 h 3175405"/>
                <a:gd name="connsiteX49" fmla="*/ 624747 w 1607629"/>
                <a:gd name="connsiteY49" fmla="*/ 10625 h 3175405"/>
                <a:gd name="connsiteX50" fmla="*/ 672498 w 1607629"/>
                <a:gd name="connsiteY50" fmla="*/ 5312 h 3175405"/>
                <a:gd name="connsiteX51" fmla="*/ 717597 w 1607629"/>
                <a:gd name="connsiteY51" fmla="*/ 2656 h 317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07629" h="3175405">
                  <a:moveTo>
                    <a:pt x="372147" y="588919"/>
                  </a:moveTo>
                  <a:lnTo>
                    <a:pt x="372147" y="1430759"/>
                  </a:lnTo>
                  <a:lnTo>
                    <a:pt x="1235483" y="1430759"/>
                  </a:lnTo>
                  <a:lnTo>
                    <a:pt x="1235483" y="588919"/>
                  </a:lnTo>
                  <a:close/>
                  <a:moveTo>
                    <a:pt x="762695" y="0"/>
                  </a:moveTo>
                  <a:lnTo>
                    <a:pt x="803815" y="0"/>
                  </a:lnTo>
                  <a:lnTo>
                    <a:pt x="844934" y="0"/>
                  </a:lnTo>
                  <a:lnTo>
                    <a:pt x="890032" y="2656"/>
                  </a:lnTo>
                  <a:lnTo>
                    <a:pt x="935131" y="5312"/>
                  </a:lnTo>
                  <a:lnTo>
                    <a:pt x="982882" y="10625"/>
                  </a:lnTo>
                  <a:lnTo>
                    <a:pt x="1031960" y="17265"/>
                  </a:lnTo>
                  <a:lnTo>
                    <a:pt x="1079711" y="26561"/>
                  </a:lnTo>
                  <a:lnTo>
                    <a:pt x="1128789" y="35858"/>
                  </a:lnTo>
                  <a:lnTo>
                    <a:pt x="1177867" y="49139"/>
                  </a:lnTo>
                  <a:lnTo>
                    <a:pt x="1225618" y="65075"/>
                  </a:lnTo>
                  <a:lnTo>
                    <a:pt x="1272043" y="82340"/>
                  </a:lnTo>
                  <a:lnTo>
                    <a:pt x="1317142" y="104917"/>
                  </a:lnTo>
                  <a:lnTo>
                    <a:pt x="1360914" y="128822"/>
                  </a:lnTo>
                  <a:lnTo>
                    <a:pt x="1402033" y="158040"/>
                  </a:lnTo>
                  <a:lnTo>
                    <a:pt x="1440499" y="188585"/>
                  </a:lnTo>
                  <a:lnTo>
                    <a:pt x="1476313" y="224443"/>
                  </a:lnTo>
                  <a:lnTo>
                    <a:pt x="1508147" y="264285"/>
                  </a:lnTo>
                  <a:lnTo>
                    <a:pt x="1537328" y="306783"/>
                  </a:lnTo>
                  <a:lnTo>
                    <a:pt x="1561204" y="355922"/>
                  </a:lnTo>
                  <a:lnTo>
                    <a:pt x="1579774" y="409044"/>
                  </a:lnTo>
                  <a:lnTo>
                    <a:pt x="1594365" y="466151"/>
                  </a:lnTo>
                  <a:lnTo>
                    <a:pt x="1603650" y="528570"/>
                  </a:lnTo>
                  <a:lnTo>
                    <a:pt x="1607629" y="597630"/>
                  </a:lnTo>
                  <a:lnTo>
                    <a:pt x="1607629" y="2367941"/>
                  </a:lnTo>
                  <a:lnTo>
                    <a:pt x="803815" y="3175405"/>
                  </a:lnTo>
                  <a:lnTo>
                    <a:pt x="0" y="2367941"/>
                  </a:lnTo>
                  <a:lnTo>
                    <a:pt x="0" y="597630"/>
                  </a:lnTo>
                  <a:lnTo>
                    <a:pt x="3980" y="528570"/>
                  </a:lnTo>
                  <a:lnTo>
                    <a:pt x="13265" y="466151"/>
                  </a:lnTo>
                  <a:lnTo>
                    <a:pt x="27855" y="409044"/>
                  </a:lnTo>
                  <a:lnTo>
                    <a:pt x="46425" y="355922"/>
                  </a:lnTo>
                  <a:lnTo>
                    <a:pt x="70301" y="306783"/>
                  </a:lnTo>
                  <a:lnTo>
                    <a:pt x="99482" y="264285"/>
                  </a:lnTo>
                  <a:lnTo>
                    <a:pt x="131316" y="224443"/>
                  </a:lnTo>
                  <a:lnTo>
                    <a:pt x="167130" y="188585"/>
                  </a:lnTo>
                  <a:lnTo>
                    <a:pt x="205596" y="158040"/>
                  </a:lnTo>
                  <a:lnTo>
                    <a:pt x="246716" y="128822"/>
                  </a:lnTo>
                  <a:lnTo>
                    <a:pt x="290488" y="104917"/>
                  </a:lnTo>
                  <a:lnTo>
                    <a:pt x="335586" y="82340"/>
                  </a:lnTo>
                  <a:lnTo>
                    <a:pt x="382011" y="65075"/>
                  </a:lnTo>
                  <a:lnTo>
                    <a:pt x="429762" y="49139"/>
                  </a:lnTo>
                  <a:lnTo>
                    <a:pt x="478840" y="35858"/>
                  </a:lnTo>
                  <a:lnTo>
                    <a:pt x="527918" y="26561"/>
                  </a:lnTo>
                  <a:lnTo>
                    <a:pt x="575669" y="17265"/>
                  </a:lnTo>
                  <a:lnTo>
                    <a:pt x="624747" y="10625"/>
                  </a:lnTo>
                  <a:lnTo>
                    <a:pt x="672498" y="5312"/>
                  </a:lnTo>
                  <a:lnTo>
                    <a:pt x="717597" y="265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7686850" y="2502592"/>
              <a:ext cx="803815" cy="3175405"/>
            </a:xfrm>
            <a:custGeom>
              <a:avLst/>
              <a:gdLst>
                <a:gd name="connsiteX0" fmla="*/ 0 w 803815"/>
                <a:gd name="connsiteY0" fmla="*/ 0 h 3175405"/>
                <a:gd name="connsiteX1" fmla="*/ 41119 w 803815"/>
                <a:gd name="connsiteY1" fmla="*/ 0 h 3175405"/>
                <a:gd name="connsiteX2" fmla="*/ 86218 w 803815"/>
                <a:gd name="connsiteY2" fmla="*/ 2656 h 3175405"/>
                <a:gd name="connsiteX3" fmla="*/ 131317 w 803815"/>
                <a:gd name="connsiteY3" fmla="*/ 5312 h 3175405"/>
                <a:gd name="connsiteX4" fmla="*/ 179068 w 803815"/>
                <a:gd name="connsiteY4" fmla="*/ 10625 h 3175405"/>
                <a:gd name="connsiteX5" fmla="*/ 228146 w 803815"/>
                <a:gd name="connsiteY5" fmla="*/ 17265 h 3175405"/>
                <a:gd name="connsiteX6" fmla="*/ 275897 w 803815"/>
                <a:gd name="connsiteY6" fmla="*/ 26561 h 3175405"/>
                <a:gd name="connsiteX7" fmla="*/ 324975 w 803815"/>
                <a:gd name="connsiteY7" fmla="*/ 35858 h 3175405"/>
                <a:gd name="connsiteX8" fmla="*/ 374053 w 803815"/>
                <a:gd name="connsiteY8" fmla="*/ 49139 h 3175405"/>
                <a:gd name="connsiteX9" fmla="*/ 421804 w 803815"/>
                <a:gd name="connsiteY9" fmla="*/ 65075 h 3175405"/>
                <a:gd name="connsiteX10" fmla="*/ 468229 w 803815"/>
                <a:gd name="connsiteY10" fmla="*/ 82340 h 3175405"/>
                <a:gd name="connsiteX11" fmla="*/ 513328 w 803815"/>
                <a:gd name="connsiteY11" fmla="*/ 104917 h 3175405"/>
                <a:gd name="connsiteX12" fmla="*/ 557100 w 803815"/>
                <a:gd name="connsiteY12" fmla="*/ 128822 h 3175405"/>
                <a:gd name="connsiteX13" fmla="*/ 598219 w 803815"/>
                <a:gd name="connsiteY13" fmla="*/ 158040 h 3175405"/>
                <a:gd name="connsiteX14" fmla="*/ 636685 w 803815"/>
                <a:gd name="connsiteY14" fmla="*/ 188585 h 3175405"/>
                <a:gd name="connsiteX15" fmla="*/ 672499 w 803815"/>
                <a:gd name="connsiteY15" fmla="*/ 224443 h 3175405"/>
                <a:gd name="connsiteX16" fmla="*/ 704333 w 803815"/>
                <a:gd name="connsiteY16" fmla="*/ 264285 h 3175405"/>
                <a:gd name="connsiteX17" fmla="*/ 733514 w 803815"/>
                <a:gd name="connsiteY17" fmla="*/ 306783 h 3175405"/>
                <a:gd name="connsiteX18" fmla="*/ 757390 w 803815"/>
                <a:gd name="connsiteY18" fmla="*/ 355922 h 3175405"/>
                <a:gd name="connsiteX19" fmla="*/ 775960 w 803815"/>
                <a:gd name="connsiteY19" fmla="*/ 409044 h 3175405"/>
                <a:gd name="connsiteX20" fmla="*/ 790551 w 803815"/>
                <a:gd name="connsiteY20" fmla="*/ 466151 h 3175405"/>
                <a:gd name="connsiteX21" fmla="*/ 799836 w 803815"/>
                <a:gd name="connsiteY21" fmla="*/ 528570 h 3175405"/>
                <a:gd name="connsiteX22" fmla="*/ 803815 w 803815"/>
                <a:gd name="connsiteY22" fmla="*/ 597630 h 3175405"/>
                <a:gd name="connsiteX23" fmla="*/ 803815 w 803815"/>
                <a:gd name="connsiteY23" fmla="*/ 2367941 h 3175405"/>
                <a:gd name="connsiteX24" fmla="*/ 0 w 803815"/>
                <a:gd name="connsiteY24" fmla="*/ 3175405 h 3175405"/>
                <a:gd name="connsiteX25" fmla="*/ 0 w 803815"/>
                <a:gd name="connsiteY25" fmla="*/ 1419880 h 3175405"/>
                <a:gd name="connsiteX26" fmla="*/ 431528 w 803815"/>
                <a:gd name="connsiteY26" fmla="*/ 1419880 h 3175405"/>
                <a:gd name="connsiteX27" fmla="*/ 431528 w 803815"/>
                <a:gd name="connsiteY27" fmla="*/ 578040 h 3175405"/>
                <a:gd name="connsiteX28" fmla="*/ 0 w 803815"/>
                <a:gd name="connsiteY28" fmla="*/ 578040 h 317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3815" h="3175405">
                  <a:moveTo>
                    <a:pt x="0" y="0"/>
                  </a:moveTo>
                  <a:lnTo>
                    <a:pt x="41119" y="0"/>
                  </a:lnTo>
                  <a:lnTo>
                    <a:pt x="86218" y="2656"/>
                  </a:lnTo>
                  <a:lnTo>
                    <a:pt x="131317" y="5312"/>
                  </a:lnTo>
                  <a:lnTo>
                    <a:pt x="179068" y="10625"/>
                  </a:lnTo>
                  <a:lnTo>
                    <a:pt x="228146" y="17265"/>
                  </a:lnTo>
                  <a:lnTo>
                    <a:pt x="275897" y="26561"/>
                  </a:lnTo>
                  <a:lnTo>
                    <a:pt x="324975" y="35858"/>
                  </a:lnTo>
                  <a:lnTo>
                    <a:pt x="374053" y="49139"/>
                  </a:lnTo>
                  <a:lnTo>
                    <a:pt x="421804" y="65075"/>
                  </a:lnTo>
                  <a:lnTo>
                    <a:pt x="468229" y="82340"/>
                  </a:lnTo>
                  <a:lnTo>
                    <a:pt x="513328" y="104917"/>
                  </a:lnTo>
                  <a:lnTo>
                    <a:pt x="557100" y="128822"/>
                  </a:lnTo>
                  <a:lnTo>
                    <a:pt x="598219" y="158040"/>
                  </a:lnTo>
                  <a:lnTo>
                    <a:pt x="636685" y="188585"/>
                  </a:lnTo>
                  <a:lnTo>
                    <a:pt x="672499" y="224443"/>
                  </a:lnTo>
                  <a:lnTo>
                    <a:pt x="704333" y="264285"/>
                  </a:lnTo>
                  <a:lnTo>
                    <a:pt x="733514" y="306783"/>
                  </a:lnTo>
                  <a:lnTo>
                    <a:pt x="757390" y="355922"/>
                  </a:lnTo>
                  <a:lnTo>
                    <a:pt x="775960" y="409044"/>
                  </a:lnTo>
                  <a:lnTo>
                    <a:pt x="790551" y="466151"/>
                  </a:lnTo>
                  <a:lnTo>
                    <a:pt x="799836" y="528570"/>
                  </a:lnTo>
                  <a:lnTo>
                    <a:pt x="803815" y="597630"/>
                  </a:lnTo>
                  <a:lnTo>
                    <a:pt x="803815" y="2367941"/>
                  </a:lnTo>
                  <a:lnTo>
                    <a:pt x="0" y="3175405"/>
                  </a:lnTo>
                  <a:lnTo>
                    <a:pt x="0" y="1419880"/>
                  </a:lnTo>
                  <a:lnTo>
                    <a:pt x="431528" y="1419880"/>
                  </a:lnTo>
                  <a:lnTo>
                    <a:pt x="431528" y="578040"/>
                  </a:lnTo>
                  <a:lnTo>
                    <a:pt x="0" y="57804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5" name="TextBox 154"/>
          <p:cNvSpPr txBox="1">
            <a:spLocks noChangeAspect="1"/>
          </p:cNvSpPr>
          <p:nvPr/>
        </p:nvSpPr>
        <p:spPr>
          <a:xfrm>
            <a:off x="3295391" y="1162907"/>
            <a:ext cx="733793" cy="22622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Sensed Location</a:t>
            </a:r>
            <a:endParaRPr lang="en-US" sz="1400" dirty="0"/>
          </a:p>
        </p:txBody>
      </p:sp>
      <p:sp>
        <p:nvSpPr>
          <p:cNvPr id="156" name="TextBox 155"/>
          <p:cNvSpPr txBox="1">
            <a:spLocks noChangeAspect="1"/>
          </p:cNvSpPr>
          <p:nvPr/>
        </p:nvSpPr>
        <p:spPr>
          <a:xfrm>
            <a:off x="3155738" y="2720144"/>
            <a:ext cx="1013099" cy="312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Volunteer Location</a:t>
            </a:r>
            <a:endParaRPr lang="en-US" sz="1400" dirty="0"/>
          </a:p>
        </p:txBody>
      </p:sp>
      <p:sp>
        <p:nvSpPr>
          <p:cNvPr id="157" name="TextBox 156"/>
          <p:cNvSpPr txBox="1">
            <a:spLocks noChangeAspect="1"/>
          </p:cNvSpPr>
          <p:nvPr/>
        </p:nvSpPr>
        <p:spPr>
          <a:xfrm>
            <a:off x="3155738" y="4448099"/>
            <a:ext cx="1013099" cy="312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Observed</a:t>
            </a:r>
          </a:p>
          <a:p>
            <a:r>
              <a:rPr lang="en-US" sz="1400" dirty="0" smtClean="0"/>
              <a:t>Location</a:t>
            </a:r>
            <a:endParaRPr lang="en-US" sz="1400" dirty="0"/>
          </a:p>
        </p:txBody>
      </p:sp>
      <p:sp>
        <p:nvSpPr>
          <p:cNvPr id="158" name="TextBox 157"/>
          <p:cNvSpPr txBox="1">
            <a:spLocks noChangeAspect="1"/>
          </p:cNvSpPr>
          <p:nvPr/>
        </p:nvSpPr>
        <p:spPr>
          <a:xfrm>
            <a:off x="5588157" y="2463697"/>
            <a:ext cx="1013099" cy="5195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Stay</a:t>
            </a:r>
          </a:p>
          <a:p>
            <a:r>
              <a:rPr lang="en-US" sz="1400" dirty="0" smtClean="0"/>
              <a:t>Location</a:t>
            </a:r>
            <a:endParaRPr lang="en-US" sz="1400" dirty="0"/>
          </a:p>
        </p:txBody>
      </p:sp>
      <p:grpSp>
        <p:nvGrpSpPr>
          <p:cNvPr id="159" name="Group 11"/>
          <p:cNvGrpSpPr>
            <a:grpSpLocks noChangeAspect="1"/>
          </p:cNvGrpSpPr>
          <p:nvPr/>
        </p:nvGrpSpPr>
        <p:grpSpPr bwMode="auto">
          <a:xfrm>
            <a:off x="7554404" y="2163727"/>
            <a:ext cx="1062959" cy="684532"/>
            <a:chOff x="2113" y="2345"/>
            <a:chExt cx="632" cy="407"/>
          </a:xfrm>
        </p:grpSpPr>
        <p:sp useBgFill="1">
          <p:nvSpPr>
            <p:cNvPr id="160" name="Freeform 13"/>
            <p:cNvSpPr>
              <a:spLocks/>
            </p:cNvSpPr>
            <p:nvPr/>
          </p:nvSpPr>
          <p:spPr bwMode="auto">
            <a:xfrm>
              <a:off x="2113" y="2345"/>
              <a:ext cx="632" cy="407"/>
            </a:xfrm>
            <a:custGeom>
              <a:avLst/>
              <a:gdLst>
                <a:gd name="T0" fmla="*/ 1579 w 3159"/>
                <a:gd name="T1" fmla="*/ 0 h 2034"/>
                <a:gd name="T2" fmla="*/ 1603 w 3159"/>
                <a:gd name="T3" fmla="*/ 2 h 2034"/>
                <a:gd name="T4" fmla="*/ 1630 w 3159"/>
                <a:gd name="T5" fmla="*/ 5 h 2034"/>
                <a:gd name="T6" fmla="*/ 1659 w 3159"/>
                <a:gd name="T7" fmla="*/ 11 h 2034"/>
                <a:gd name="T8" fmla="*/ 1689 w 3159"/>
                <a:gd name="T9" fmla="*/ 21 h 2034"/>
                <a:gd name="T10" fmla="*/ 1719 w 3159"/>
                <a:gd name="T11" fmla="*/ 35 h 2034"/>
                <a:gd name="T12" fmla="*/ 3049 w 3159"/>
                <a:gd name="T13" fmla="*/ 835 h 2034"/>
                <a:gd name="T14" fmla="*/ 3082 w 3159"/>
                <a:gd name="T15" fmla="*/ 858 h 2034"/>
                <a:gd name="T16" fmla="*/ 3108 w 3159"/>
                <a:gd name="T17" fmla="*/ 884 h 2034"/>
                <a:gd name="T18" fmla="*/ 3130 w 3159"/>
                <a:gd name="T19" fmla="*/ 914 h 2034"/>
                <a:gd name="T20" fmla="*/ 3146 w 3159"/>
                <a:gd name="T21" fmla="*/ 947 h 2034"/>
                <a:gd name="T22" fmla="*/ 3156 w 3159"/>
                <a:gd name="T23" fmla="*/ 982 h 2034"/>
                <a:gd name="T24" fmla="*/ 3159 w 3159"/>
                <a:gd name="T25" fmla="*/ 1018 h 2034"/>
                <a:gd name="T26" fmla="*/ 3156 w 3159"/>
                <a:gd name="T27" fmla="*/ 1053 h 2034"/>
                <a:gd name="T28" fmla="*/ 3146 w 3159"/>
                <a:gd name="T29" fmla="*/ 1089 h 2034"/>
                <a:gd name="T30" fmla="*/ 3130 w 3159"/>
                <a:gd name="T31" fmla="*/ 1121 h 2034"/>
                <a:gd name="T32" fmla="*/ 3108 w 3159"/>
                <a:gd name="T33" fmla="*/ 1150 h 2034"/>
                <a:gd name="T34" fmla="*/ 3082 w 3159"/>
                <a:gd name="T35" fmla="*/ 1177 h 2034"/>
                <a:gd name="T36" fmla="*/ 3049 w 3159"/>
                <a:gd name="T37" fmla="*/ 1200 h 2034"/>
                <a:gd name="T38" fmla="*/ 1719 w 3159"/>
                <a:gd name="T39" fmla="*/ 1999 h 2034"/>
                <a:gd name="T40" fmla="*/ 1689 w 3159"/>
                <a:gd name="T41" fmla="*/ 2013 h 2034"/>
                <a:gd name="T42" fmla="*/ 1660 w 3159"/>
                <a:gd name="T43" fmla="*/ 2024 h 2034"/>
                <a:gd name="T44" fmla="*/ 1631 w 3159"/>
                <a:gd name="T45" fmla="*/ 2030 h 2034"/>
                <a:gd name="T46" fmla="*/ 1603 w 3159"/>
                <a:gd name="T47" fmla="*/ 2034 h 2034"/>
                <a:gd name="T48" fmla="*/ 1579 w 3159"/>
                <a:gd name="T49" fmla="*/ 2034 h 2034"/>
                <a:gd name="T50" fmla="*/ 1556 w 3159"/>
                <a:gd name="T51" fmla="*/ 2034 h 2034"/>
                <a:gd name="T52" fmla="*/ 1528 w 3159"/>
                <a:gd name="T53" fmla="*/ 2030 h 2034"/>
                <a:gd name="T54" fmla="*/ 1499 w 3159"/>
                <a:gd name="T55" fmla="*/ 2023 h 2034"/>
                <a:gd name="T56" fmla="*/ 1469 w 3159"/>
                <a:gd name="T57" fmla="*/ 2013 h 2034"/>
                <a:gd name="T58" fmla="*/ 1439 w 3159"/>
                <a:gd name="T59" fmla="*/ 1998 h 2034"/>
                <a:gd name="T60" fmla="*/ 110 w 3159"/>
                <a:gd name="T61" fmla="*/ 1200 h 2034"/>
                <a:gd name="T62" fmla="*/ 77 w 3159"/>
                <a:gd name="T63" fmla="*/ 1177 h 2034"/>
                <a:gd name="T64" fmla="*/ 51 w 3159"/>
                <a:gd name="T65" fmla="*/ 1150 h 2034"/>
                <a:gd name="T66" fmla="*/ 29 w 3159"/>
                <a:gd name="T67" fmla="*/ 1120 h 2034"/>
                <a:gd name="T68" fmla="*/ 13 w 3159"/>
                <a:gd name="T69" fmla="*/ 1087 h 2034"/>
                <a:gd name="T70" fmla="*/ 3 w 3159"/>
                <a:gd name="T71" fmla="*/ 1052 h 2034"/>
                <a:gd name="T72" fmla="*/ 0 w 3159"/>
                <a:gd name="T73" fmla="*/ 1016 h 2034"/>
                <a:gd name="T74" fmla="*/ 3 w 3159"/>
                <a:gd name="T75" fmla="*/ 981 h 2034"/>
                <a:gd name="T76" fmla="*/ 13 w 3159"/>
                <a:gd name="T77" fmla="*/ 946 h 2034"/>
                <a:gd name="T78" fmla="*/ 30 w 3159"/>
                <a:gd name="T79" fmla="*/ 913 h 2034"/>
                <a:gd name="T80" fmla="*/ 51 w 3159"/>
                <a:gd name="T81" fmla="*/ 883 h 2034"/>
                <a:gd name="T82" fmla="*/ 78 w 3159"/>
                <a:gd name="T83" fmla="*/ 858 h 2034"/>
                <a:gd name="T84" fmla="*/ 110 w 3159"/>
                <a:gd name="T85" fmla="*/ 835 h 2034"/>
                <a:gd name="T86" fmla="*/ 1440 w 3159"/>
                <a:gd name="T87" fmla="*/ 37 h 2034"/>
                <a:gd name="T88" fmla="*/ 1470 w 3159"/>
                <a:gd name="T89" fmla="*/ 21 h 2034"/>
                <a:gd name="T90" fmla="*/ 1499 w 3159"/>
                <a:gd name="T91" fmla="*/ 11 h 2034"/>
                <a:gd name="T92" fmla="*/ 1528 w 3159"/>
                <a:gd name="T93" fmla="*/ 5 h 2034"/>
                <a:gd name="T94" fmla="*/ 1556 w 3159"/>
                <a:gd name="T95" fmla="*/ 2 h 2034"/>
                <a:gd name="T96" fmla="*/ 1579 w 3159"/>
                <a:gd name="T97" fmla="*/ 0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59" h="2034">
                  <a:moveTo>
                    <a:pt x="1579" y="0"/>
                  </a:moveTo>
                  <a:lnTo>
                    <a:pt x="1603" y="2"/>
                  </a:lnTo>
                  <a:lnTo>
                    <a:pt x="1630" y="5"/>
                  </a:lnTo>
                  <a:lnTo>
                    <a:pt x="1659" y="11"/>
                  </a:lnTo>
                  <a:lnTo>
                    <a:pt x="1689" y="21"/>
                  </a:lnTo>
                  <a:lnTo>
                    <a:pt x="1719" y="35"/>
                  </a:lnTo>
                  <a:lnTo>
                    <a:pt x="3049" y="835"/>
                  </a:lnTo>
                  <a:lnTo>
                    <a:pt x="3082" y="858"/>
                  </a:lnTo>
                  <a:lnTo>
                    <a:pt x="3108" y="884"/>
                  </a:lnTo>
                  <a:lnTo>
                    <a:pt x="3130" y="914"/>
                  </a:lnTo>
                  <a:lnTo>
                    <a:pt x="3146" y="947"/>
                  </a:lnTo>
                  <a:lnTo>
                    <a:pt x="3156" y="982"/>
                  </a:lnTo>
                  <a:lnTo>
                    <a:pt x="3159" y="1018"/>
                  </a:lnTo>
                  <a:lnTo>
                    <a:pt x="3156" y="1053"/>
                  </a:lnTo>
                  <a:lnTo>
                    <a:pt x="3146" y="1089"/>
                  </a:lnTo>
                  <a:lnTo>
                    <a:pt x="3130" y="1121"/>
                  </a:lnTo>
                  <a:lnTo>
                    <a:pt x="3108" y="1150"/>
                  </a:lnTo>
                  <a:lnTo>
                    <a:pt x="3082" y="1177"/>
                  </a:lnTo>
                  <a:lnTo>
                    <a:pt x="3049" y="1200"/>
                  </a:lnTo>
                  <a:lnTo>
                    <a:pt x="1719" y="1999"/>
                  </a:lnTo>
                  <a:lnTo>
                    <a:pt x="1689" y="2013"/>
                  </a:lnTo>
                  <a:lnTo>
                    <a:pt x="1660" y="2024"/>
                  </a:lnTo>
                  <a:lnTo>
                    <a:pt x="1631" y="2030"/>
                  </a:lnTo>
                  <a:lnTo>
                    <a:pt x="1603" y="2034"/>
                  </a:lnTo>
                  <a:lnTo>
                    <a:pt x="1579" y="2034"/>
                  </a:lnTo>
                  <a:lnTo>
                    <a:pt x="1556" y="2034"/>
                  </a:lnTo>
                  <a:lnTo>
                    <a:pt x="1528" y="2030"/>
                  </a:lnTo>
                  <a:lnTo>
                    <a:pt x="1499" y="2023"/>
                  </a:lnTo>
                  <a:lnTo>
                    <a:pt x="1469" y="2013"/>
                  </a:lnTo>
                  <a:lnTo>
                    <a:pt x="1439" y="1998"/>
                  </a:lnTo>
                  <a:lnTo>
                    <a:pt x="110" y="1200"/>
                  </a:lnTo>
                  <a:lnTo>
                    <a:pt x="77" y="1177"/>
                  </a:lnTo>
                  <a:lnTo>
                    <a:pt x="51" y="1150"/>
                  </a:lnTo>
                  <a:lnTo>
                    <a:pt x="29" y="1120"/>
                  </a:lnTo>
                  <a:lnTo>
                    <a:pt x="13" y="1087"/>
                  </a:lnTo>
                  <a:lnTo>
                    <a:pt x="3" y="1052"/>
                  </a:lnTo>
                  <a:lnTo>
                    <a:pt x="0" y="1016"/>
                  </a:lnTo>
                  <a:lnTo>
                    <a:pt x="3" y="981"/>
                  </a:lnTo>
                  <a:lnTo>
                    <a:pt x="13" y="946"/>
                  </a:lnTo>
                  <a:lnTo>
                    <a:pt x="30" y="913"/>
                  </a:lnTo>
                  <a:lnTo>
                    <a:pt x="51" y="883"/>
                  </a:lnTo>
                  <a:lnTo>
                    <a:pt x="78" y="858"/>
                  </a:lnTo>
                  <a:lnTo>
                    <a:pt x="110" y="835"/>
                  </a:lnTo>
                  <a:lnTo>
                    <a:pt x="1440" y="37"/>
                  </a:lnTo>
                  <a:lnTo>
                    <a:pt x="1470" y="21"/>
                  </a:lnTo>
                  <a:lnTo>
                    <a:pt x="1499" y="11"/>
                  </a:lnTo>
                  <a:lnTo>
                    <a:pt x="1528" y="5"/>
                  </a:lnTo>
                  <a:lnTo>
                    <a:pt x="1556" y="2"/>
                  </a:lnTo>
                  <a:lnTo>
                    <a:pt x="1579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4"/>
            <p:cNvSpPr>
              <a:spLocks/>
            </p:cNvSpPr>
            <p:nvPr/>
          </p:nvSpPr>
          <p:spPr bwMode="auto">
            <a:xfrm>
              <a:off x="2146" y="2377"/>
              <a:ext cx="567" cy="343"/>
            </a:xfrm>
            <a:custGeom>
              <a:avLst/>
              <a:gdLst>
                <a:gd name="T0" fmla="*/ 1418 w 2839"/>
                <a:gd name="T1" fmla="*/ 0 h 1714"/>
                <a:gd name="T2" fmla="*/ 1440 w 2839"/>
                <a:gd name="T3" fmla="*/ 1 h 1714"/>
                <a:gd name="T4" fmla="*/ 1459 w 2839"/>
                <a:gd name="T5" fmla="*/ 6 h 1714"/>
                <a:gd name="T6" fmla="*/ 1476 w 2839"/>
                <a:gd name="T7" fmla="*/ 13 h 1714"/>
                <a:gd name="T8" fmla="*/ 2806 w 2839"/>
                <a:gd name="T9" fmla="*/ 811 h 1714"/>
                <a:gd name="T10" fmla="*/ 2824 w 2839"/>
                <a:gd name="T11" fmla="*/ 826 h 1714"/>
                <a:gd name="T12" fmla="*/ 2835 w 2839"/>
                <a:gd name="T13" fmla="*/ 841 h 1714"/>
                <a:gd name="T14" fmla="*/ 2839 w 2839"/>
                <a:gd name="T15" fmla="*/ 857 h 1714"/>
                <a:gd name="T16" fmla="*/ 2835 w 2839"/>
                <a:gd name="T17" fmla="*/ 874 h 1714"/>
                <a:gd name="T18" fmla="*/ 2824 w 2839"/>
                <a:gd name="T19" fmla="*/ 890 h 1714"/>
                <a:gd name="T20" fmla="*/ 2806 w 2839"/>
                <a:gd name="T21" fmla="*/ 903 h 1714"/>
                <a:gd name="T22" fmla="*/ 1476 w 2839"/>
                <a:gd name="T23" fmla="*/ 1702 h 1714"/>
                <a:gd name="T24" fmla="*/ 1459 w 2839"/>
                <a:gd name="T25" fmla="*/ 1710 h 1714"/>
                <a:gd name="T26" fmla="*/ 1440 w 2839"/>
                <a:gd name="T27" fmla="*/ 1713 h 1714"/>
                <a:gd name="T28" fmla="*/ 1418 w 2839"/>
                <a:gd name="T29" fmla="*/ 1714 h 1714"/>
                <a:gd name="T30" fmla="*/ 1397 w 2839"/>
                <a:gd name="T31" fmla="*/ 1713 h 1714"/>
                <a:gd name="T32" fmla="*/ 1378 w 2839"/>
                <a:gd name="T33" fmla="*/ 1710 h 1714"/>
                <a:gd name="T34" fmla="*/ 1361 w 2839"/>
                <a:gd name="T35" fmla="*/ 1702 h 1714"/>
                <a:gd name="T36" fmla="*/ 30 w 2839"/>
                <a:gd name="T37" fmla="*/ 903 h 1714"/>
                <a:gd name="T38" fmla="*/ 15 w 2839"/>
                <a:gd name="T39" fmla="*/ 891 h 1714"/>
                <a:gd name="T40" fmla="*/ 4 w 2839"/>
                <a:gd name="T41" fmla="*/ 878 h 1714"/>
                <a:gd name="T42" fmla="*/ 0 w 2839"/>
                <a:gd name="T43" fmla="*/ 864 h 1714"/>
                <a:gd name="T44" fmla="*/ 0 w 2839"/>
                <a:gd name="T45" fmla="*/ 850 h 1714"/>
                <a:gd name="T46" fmla="*/ 4 w 2839"/>
                <a:gd name="T47" fmla="*/ 837 h 1714"/>
                <a:gd name="T48" fmla="*/ 15 w 2839"/>
                <a:gd name="T49" fmla="*/ 823 h 1714"/>
                <a:gd name="T50" fmla="*/ 30 w 2839"/>
                <a:gd name="T51" fmla="*/ 811 h 1714"/>
                <a:gd name="T52" fmla="*/ 1361 w 2839"/>
                <a:gd name="T53" fmla="*/ 13 h 1714"/>
                <a:gd name="T54" fmla="*/ 1378 w 2839"/>
                <a:gd name="T55" fmla="*/ 6 h 1714"/>
                <a:gd name="T56" fmla="*/ 1397 w 2839"/>
                <a:gd name="T57" fmla="*/ 1 h 1714"/>
                <a:gd name="T58" fmla="*/ 1418 w 2839"/>
                <a:gd name="T59" fmla="*/ 0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39" h="1714">
                  <a:moveTo>
                    <a:pt x="1418" y="0"/>
                  </a:moveTo>
                  <a:lnTo>
                    <a:pt x="1440" y="1"/>
                  </a:lnTo>
                  <a:lnTo>
                    <a:pt x="1459" y="6"/>
                  </a:lnTo>
                  <a:lnTo>
                    <a:pt x="1476" y="13"/>
                  </a:lnTo>
                  <a:lnTo>
                    <a:pt x="2806" y="811"/>
                  </a:lnTo>
                  <a:lnTo>
                    <a:pt x="2824" y="826"/>
                  </a:lnTo>
                  <a:lnTo>
                    <a:pt x="2835" y="841"/>
                  </a:lnTo>
                  <a:lnTo>
                    <a:pt x="2839" y="857"/>
                  </a:lnTo>
                  <a:lnTo>
                    <a:pt x="2835" y="874"/>
                  </a:lnTo>
                  <a:lnTo>
                    <a:pt x="2824" y="890"/>
                  </a:lnTo>
                  <a:lnTo>
                    <a:pt x="2806" y="903"/>
                  </a:lnTo>
                  <a:lnTo>
                    <a:pt x="1476" y="1702"/>
                  </a:lnTo>
                  <a:lnTo>
                    <a:pt x="1459" y="1710"/>
                  </a:lnTo>
                  <a:lnTo>
                    <a:pt x="1440" y="1713"/>
                  </a:lnTo>
                  <a:lnTo>
                    <a:pt x="1418" y="1714"/>
                  </a:lnTo>
                  <a:lnTo>
                    <a:pt x="1397" y="1713"/>
                  </a:lnTo>
                  <a:lnTo>
                    <a:pt x="1378" y="1710"/>
                  </a:lnTo>
                  <a:lnTo>
                    <a:pt x="1361" y="1702"/>
                  </a:lnTo>
                  <a:lnTo>
                    <a:pt x="30" y="903"/>
                  </a:lnTo>
                  <a:lnTo>
                    <a:pt x="15" y="891"/>
                  </a:lnTo>
                  <a:lnTo>
                    <a:pt x="4" y="878"/>
                  </a:lnTo>
                  <a:lnTo>
                    <a:pt x="0" y="864"/>
                  </a:lnTo>
                  <a:lnTo>
                    <a:pt x="0" y="850"/>
                  </a:lnTo>
                  <a:lnTo>
                    <a:pt x="4" y="837"/>
                  </a:lnTo>
                  <a:lnTo>
                    <a:pt x="15" y="823"/>
                  </a:lnTo>
                  <a:lnTo>
                    <a:pt x="30" y="811"/>
                  </a:lnTo>
                  <a:lnTo>
                    <a:pt x="1361" y="13"/>
                  </a:lnTo>
                  <a:lnTo>
                    <a:pt x="1378" y="6"/>
                  </a:lnTo>
                  <a:lnTo>
                    <a:pt x="1397" y="1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auto">
            <a:xfrm>
              <a:off x="2185" y="2400"/>
              <a:ext cx="488" cy="293"/>
            </a:xfrm>
            <a:custGeom>
              <a:avLst/>
              <a:gdLst>
                <a:gd name="T0" fmla="*/ 1220 w 2439"/>
                <a:gd name="T1" fmla="*/ 0 h 1463"/>
                <a:gd name="T2" fmla="*/ 2439 w 2439"/>
                <a:gd name="T3" fmla="*/ 732 h 1463"/>
                <a:gd name="T4" fmla="*/ 1220 w 2439"/>
                <a:gd name="T5" fmla="*/ 1463 h 1463"/>
                <a:gd name="T6" fmla="*/ 0 w 2439"/>
                <a:gd name="T7" fmla="*/ 732 h 1463"/>
                <a:gd name="T8" fmla="*/ 1220 w 2439"/>
                <a:gd name="T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9" h="1463">
                  <a:moveTo>
                    <a:pt x="1220" y="0"/>
                  </a:moveTo>
                  <a:lnTo>
                    <a:pt x="2439" y="732"/>
                  </a:lnTo>
                  <a:lnTo>
                    <a:pt x="1220" y="1463"/>
                  </a:lnTo>
                  <a:lnTo>
                    <a:pt x="0" y="732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368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"/>
            <p:cNvSpPr>
              <a:spLocks noEditPoints="1"/>
            </p:cNvSpPr>
            <p:nvPr/>
          </p:nvSpPr>
          <p:spPr bwMode="auto">
            <a:xfrm>
              <a:off x="2185" y="2484"/>
              <a:ext cx="451" cy="167"/>
            </a:xfrm>
            <a:custGeom>
              <a:avLst/>
              <a:gdLst>
                <a:gd name="T0" fmla="*/ 1585 w 2254"/>
                <a:gd name="T1" fmla="*/ 263 h 838"/>
                <a:gd name="T2" fmla="*/ 1751 w 2254"/>
                <a:gd name="T3" fmla="*/ 285 h 838"/>
                <a:gd name="T4" fmla="*/ 1890 w 2254"/>
                <a:gd name="T5" fmla="*/ 309 h 838"/>
                <a:gd name="T6" fmla="*/ 2006 w 2254"/>
                <a:gd name="T7" fmla="*/ 335 h 838"/>
                <a:gd name="T8" fmla="*/ 2100 w 2254"/>
                <a:gd name="T9" fmla="*/ 362 h 838"/>
                <a:gd name="T10" fmla="*/ 2174 w 2254"/>
                <a:gd name="T11" fmla="*/ 388 h 838"/>
                <a:gd name="T12" fmla="*/ 2232 w 2254"/>
                <a:gd name="T13" fmla="*/ 413 h 838"/>
                <a:gd name="T14" fmla="*/ 1606 w 2254"/>
                <a:gd name="T15" fmla="*/ 813 h 838"/>
                <a:gd name="T16" fmla="*/ 1547 w 2254"/>
                <a:gd name="T17" fmla="*/ 768 h 838"/>
                <a:gd name="T18" fmla="*/ 1504 w 2254"/>
                <a:gd name="T19" fmla="*/ 710 h 838"/>
                <a:gd name="T20" fmla="*/ 1476 w 2254"/>
                <a:gd name="T21" fmla="*/ 645 h 838"/>
                <a:gd name="T22" fmla="*/ 1462 w 2254"/>
                <a:gd name="T23" fmla="*/ 573 h 838"/>
                <a:gd name="T24" fmla="*/ 1457 w 2254"/>
                <a:gd name="T25" fmla="*/ 502 h 838"/>
                <a:gd name="T26" fmla="*/ 1459 w 2254"/>
                <a:gd name="T27" fmla="*/ 432 h 838"/>
                <a:gd name="T28" fmla="*/ 1468 w 2254"/>
                <a:gd name="T29" fmla="*/ 369 h 838"/>
                <a:gd name="T30" fmla="*/ 1476 w 2254"/>
                <a:gd name="T31" fmla="*/ 317 h 838"/>
                <a:gd name="T32" fmla="*/ 1486 w 2254"/>
                <a:gd name="T33" fmla="*/ 277 h 838"/>
                <a:gd name="T34" fmla="*/ 1491 w 2254"/>
                <a:gd name="T35" fmla="*/ 257 h 838"/>
                <a:gd name="T36" fmla="*/ 521 w 2254"/>
                <a:gd name="T37" fmla="*/ 0 h 838"/>
                <a:gd name="T38" fmla="*/ 593 w 2254"/>
                <a:gd name="T39" fmla="*/ 29 h 838"/>
                <a:gd name="T40" fmla="*/ 668 w 2254"/>
                <a:gd name="T41" fmla="*/ 67 h 838"/>
                <a:gd name="T42" fmla="*/ 741 w 2254"/>
                <a:gd name="T43" fmla="*/ 114 h 838"/>
                <a:gd name="T44" fmla="*/ 810 w 2254"/>
                <a:gd name="T45" fmla="*/ 173 h 838"/>
                <a:gd name="T46" fmla="*/ 869 w 2254"/>
                <a:gd name="T47" fmla="*/ 243 h 838"/>
                <a:gd name="T48" fmla="*/ 914 w 2254"/>
                <a:gd name="T49" fmla="*/ 328 h 838"/>
                <a:gd name="T50" fmla="*/ 943 w 2254"/>
                <a:gd name="T51" fmla="*/ 433 h 838"/>
                <a:gd name="T52" fmla="*/ 955 w 2254"/>
                <a:gd name="T53" fmla="*/ 537 h 838"/>
                <a:gd name="T54" fmla="*/ 952 w 2254"/>
                <a:gd name="T55" fmla="*/ 629 h 838"/>
                <a:gd name="T56" fmla="*/ 936 w 2254"/>
                <a:gd name="T57" fmla="*/ 705 h 838"/>
                <a:gd name="T58" fmla="*/ 913 w 2254"/>
                <a:gd name="T59" fmla="*/ 769 h 838"/>
                <a:gd name="T60" fmla="*/ 886 w 2254"/>
                <a:gd name="T61" fmla="*/ 819 h 838"/>
                <a:gd name="T62" fmla="*/ 0 w 2254"/>
                <a:gd name="T63" fmla="*/ 314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54" h="838">
                  <a:moveTo>
                    <a:pt x="1492" y="254"/>
                  </a:moveTo>
                  <a:lnTo>
                    <a:pt x="1585" y="263"/>
                  </a:lnTo>
                  <a:lnTo>
                    <a:pt x="1671" y="274"/>
                  </a:lnTo>
                  <a:lnTo>
                    <a:pt x="1751" y="285"/>
                  </a:lnTo>
                  <a:lnTo>
                    <a:pt x="1823" y="297"/>
                  </a:lnTo>
                  <a:lnTo>
                    <a:pt x="1890" y="309"/>
                  </a:lnTo>
                  <a:lnTo>
                    <a:pt x="1950" y="322"/>
                  </a:lnTo>
                  <a:lnTo>
                    <a:pt x="2006" y="335"/>
                  </a:lnTo>
                  <a:lnTo>
                    <a:pt x="2056" y="349"/>
                  </a:lnTo>
                  <a:lnTo>
                    <a:pt x="2100" y="362"/>
                  </a:lnTo>
                  <a:lnTo>
                    <a:pt x="2140" y="375"/>
                  </a:lnTo>
                  <a:lnTo>
                    <a:pt x="2174" y="388"/>
                  </a:lnTo>
                  <a:lnTo>
                    <a:pt x="2205" y="401"/>
                  </a:lnTo>
                  <a:lnTo>
                    <a:pt x="2232" y="413"/>
                  </a:lnTo>
                  <a:lnTo>
                    <a:pt x="2254" y="425"/>
                  </a:lnTo>
                  <a:lnTo>
                    <a:pt x="1606" y="813"/>
                  </a:lnTo>
                  <a:lnTo>
                    <a:pt x="1574" y="792"/>
                  </a:lnTo>
                  <a:lnTo>
                    <a:pt x="1547" y="768"/>
                  </a:lnTo>
                  <a:lnTo>
                    <a:pt x="1522" y="740"/>
                  </a:lnTo>
                  <a:lnTo>
                    <a:pt x="1504" y="710"/>
                  </a:lnTo>
                  <a:lnTo>
                    <a:pt x="1488" y="679"/>
                  </a:lnTo>
                  <a:lnTo>
                    <a:pt x="1476" y="645"/>
                  </a:lnTo>
                  <a:lnTo>
                    <a:pt x="1468" y="610"/>
                  </a:lnTo>
                  <a:lnTo>
                    <a:pt x="1462" y="573"/>
                  </a:lnTo>
                  <a:lnTo>
                    <a:pt x="1458" y="537"/>
                  </a:lnTo>
                  <a:lnTo>
                    <a:pt x="1457" y="502"/>
                  </a:lnTo>
                  <a:lnTo>
                    <a:pt x="1458" y="466"/>
                  </a:lnTo>
                  <a:lnTo>
                    <a:pt x="1459" y="432"/>
                  </a:lnTo>
                  <a:lnTo>
                    <a:pt x="1463" y="399"/>
                  </a:lnTo>
                  <a:lnTo>
                    <a:pt x="1468" y="369"/>
                  </a:lnTo>
                  <a:lnTo>
                    <a:pt x="1472" y="341"/>
                  </a:lnTo>
                  <a:lnTo>
                    <a:pt x="1476" y="317"/>
                  </a:lnTo>
                  <a:lnTo>
                    <a:pt x="1481" y="295"/>
                  </a:lnTo>
                  <a:lnTo>
                    <a:pt x="1486" y="277"/>
                  </a:lnTo>
                  <a:lnTo>
                    <a:pt x="1490" y="265"/>
                  </a:lnTo>
                  <a:lnTo>
                    <a:pt x="1491" y="257"/>
                  </a:lnTo>
                  <a:lnTo>
                    <a:pt x="1492" y="254"/>
                  </a:lnTo>
                  <a:close/>
                  <a:moveTo>
                    <a:pt x="521" y="0"/>
                  </a:moveTo>
                  <a:lnTo>
                    <a:pt x="556" y="14"/>
                  </a:lnTo>
                  <a:lnTo>
                    <a:pt x="593" y="29"/>
                  </a:lnTo>
                  <a:lnTo>
                    <a:pt x="630" y="46"/>
                  </a:lnTo>
                  <a:lnTo>
                    <a:pt x="668" y="67"/>
                  </a:lnTo>
                  <a:lnTo>
                    <a:pt x="705" y="89"/>
                  </a:lnTo>
                  <a:lnTo>
                    <a:pt x="741" y="114"/>
                  </a:lnTo>
                  <a:lnTo>
                    <a:pt x="776" y="142"/>
                  </a:lnTo>
                  <a:lnTo>
                    <a:pt x="810" y="173"/>
                  </a:lnTo>
                  <a:lnTo>
                    <a:pt x="842" y="207"/>
                  </a:lnTo>
                  <a:lnTo>
                    <a:pt x="869" y="243"/>
                  </a:lnTo>
                  <a:lnTo>
                    <a:pt x="894" y="285"/>
                  </a:lnTo>
                  <a:lnTo>
                    <a:pt x="914" y="328"/>
                  </a:lnTo>
                  <a:lnTo>
                    <a:pt x="930" y="375"/>
                  </a:lnTo>
                  <a:lnTo>
                    <a:pt x="943" y="433"/>
                  </a:lnTo>
                  <a:lnTo>
                    <a:pt x="952" y="486"/>
                  </a:lnTo>
                  <a:lnTo>
                    <a:pt x="955" y="537"/>
                  </a:lnTo>
                  <a:lnTo>
                    <a:pt x="955" y="584"/>
                  </a:lnTo>
                  <a:lnTo>
                    <a:pt x="952" y="629"/>
                  </a:lnTo>
                  <a:lnTo>
                    <a:pt x="946" y="669"/>
                  </a:lnTo>
                  <a:lnTo>
                    <a:pt x="936" y="705"/>
                  </a:lnTo>
                  <a:lnTo>
                    <a:pt x="925" y="739"/>
                  </a:lnTo>
                  <a:lnTo>
                    <a:pt x="913" y="769"/>
                  </a:lnTo>
                  <a:lnTo>
                    <a:pt x="900" y="796"/>
                  </a:lnTo>
                  <a:lnTo>
                    <a:pt x="886" y="819"/>
                  </a:lnTo>
                  <a:lnTo>
                    <a:pt x="874" y="838"/>
                  </a:lnTo>
                  <a:lnTo>
                    <a:pt x="0" y="314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7"/>
            <p:cNvSpPr>
              <a:spLocks noEditPoints="1"/>
            </p:cNvSpPr>
            <p:nvPr/>
          </p:nvSpPr>
          <p:spPr bwMode="auto">
            <a:xfrm>
              <a:off x="2279" y="2428"/>
              <a:ext cx="374" cy="234"/>
            </a:xfrm>
            <a:custGeom>
              <a:avLst/>
              <a:gdLst>
                <a:gd name="T0" fmla="*/ 818 w 1867"/>
                <a:gd name="T1" fmla="*/ 761 h 1170"/>
                <a:gd name="T2" fmla="*/ 863 w 1867"/>
                <a:gd name="T3" fmla="*/ 819 h 1170"/>
                <a:gd name="T4" fmla="*/ 819 w 1867"/>
                <a:gd name="T5" fmla="*/ 876 h 1170"/>
                <a:gd name="T6" fmla="*/ 723 w 1867"/>
                <a:gd name="T7" fmla="*/ 889 h 1170"/>
                <a:gd name="T8" fmla="*/ 644 w 1867"/>
                <a:gd name="T9" fmla="*/ 850 h 1170"/>
                <a:gd name="T10" fmla="*/ 644 w 1867"/>
                <a:gd name="T11" fmla="*/ 786 h 1170"/>
                <a:gd name="T12" fmla="*/ 721 w 1867"/>
                <a:gd name="T13" fmla="*/ 748 h 1170"/>
                <a:gd name="T14" fmla="*/ 1442 w 1867"/>
                <a:gd name="T15" fmla="*/ 679 h 1170"/>
                <a:gd name="T16" fmla="*/ 1498 w 1867"/>
                <a:gd name="T17" fmla="*/ 722 h 1170"/>
                <a:gd name="T18" fmla="*/ 1479 w 1867"/>
                <a:gd name="T19" fmla="*/ 776 h 1170"/>
                <a:gd name="T20" fmla="*/ 1402 w 1867"/>
                <a:gd name="T21" fmla="*/ 798 h 1170"/>
                <a:gd name="T22" fmla="*/ 1326 w 1867"/>
                <a:gd name="T23" fmla="*/ 776 h 1170"/>
                <a:gd name="T24" fmla="*/ 1306 w 1867"/>
                <a:gd name="T25" fmla="*/ 721 h 1170"/>
                <a:gd name="T26" fmla="*/ 1359 w 1867"/>
                <a:gd name="T27" fmla="*/ 680 h 1170"/>
                <a:gd name="T28" fmla="*/ 153 w 1867"/>
                <a:gd name="T29" fmla="*/ 609 h 1170"/>
                <a:gd name="T30" fmla="*/ 220 w 1867"/>
                <a:gd name="T31" fmla="*/ 641 h 1170"/>
                <a:gd name="T32" fmla="*/ 220 w 1867"/>
                <a:gd name="T33" fmla="*/ 697 h 1170"/>
                <a:gd name="T34" fmla="*/ 154 w 1867"/>
                <a:gd name="T35" fmla="*/ 730 h 1170"/>
                <a:gd name="T36" fmla="*/ 72 w 1867"/>
                <a:gd name="T37" fmla="*/ 719 h 1170"/>
                <a:gd name="T38" fmla="*/ 34 w 1867"/>
                <a:gd name="T39" fmla="*/ 668 h 1170"/>
                <a:gd name="T40" fmla="*/ 71 w 1867"/>
                <a:gd name="T41" fmla="*/ 620 h 1170"/>
                <a:gd name="T42" fmla="*/ 1103 w 1867"/>
                <a:gd name="T43" fmla="*/ 204 h 1170"/>
                <a:gd name="T44" fmla="*/ 1170 w 1867"/>
                <a:gd name="T45" fmla="*/ 223 h 1170"/>
                <a:gd name="T46" fmla="*/ 1185 w 1867"/>
                <a:gd name="T47" fmla="*/ 271 h 1170"/>
                <a:gd name="T48" fmla="*/ 1126 w 1867"/>
                <a:gd name="T49" fmla="*/ 310 h 1170"/>
                <a:gd name="T50" fmla="*/ 1051 w 1867"/>
                <a:gd name="T51" fmla="*/ 302 h 1170"/>
                <a:gd name="T52" fmla="*/ 1018 w 1867"/>
                <a:gd name="T53" fmla="*/ 257 h 1170"/>
                <a:gd name="T54" fmla="*/ 1058 w 1867"/>
                <a:gd name="T55" fmla="*/ 212 h 1170"/>
                <a:gd name="T56" fmla="*/ 844 w 1867"/>
                <a:gd name="T57" fmla="*/ 163 h 1170"/>
                <a:gd name="T58" fmla="*/ 901 w 1867"/>
                <a:gd name="T59" fmla="*/ 190 h 1170"/>
                <a:gd name="T60" fmla="*/ 900 w 1867"/>
                <a:gd name="T61" fmla="*/ 237 h 1170"/>
                <a:gd name="T62" fmla="*/ 827 w 1867"/>
                <a:gd name="T63" fmla="*/ 266 h 1170"/>
                <a:gd name="T64" fmla="*/ 763 w 1867"/>
                <a:gd name="T65" fmla="*/ 247 h 1170"/>
                <a:gd name="T66" fmla="*/ 748 w 1867"/>
                <a:gd name="T67" fmla="*/ 201 h 1170"/>
                <a:gd name="T68" fmla="*/ 804 w 1867"/>
                <a:gd name="T69" fmla="*/ 164 h 1170"/>
                <a:gd name="T70" fmla="*/ 541 w 1867"/>
                <a:gd name="T71" fmla="*/ 45 h 1170"/>
                <a:gd name="T72" fmla="*/ 599 w 1867"/>
                <a:gd name="T73" fmla="*/ 222 h 1170"/>
                <a:gd name="T74" fmla="*/ 545 w 1867"/>
                <a:gd name="T75" fmla="*/ 396 h 1170"/>
                <a:gd name="T76" fmla="*/ 477 w 1867"/>
                <a:gd name="T77" fmla="*/ 568 h 1170"/>
                <a:gd name="T78" fmla="*/ 933 w 1867"/>
                <a:gd name="T79" fmla="*/ 491 h 1170"/>
                <a:gd name="T80" fmla="*/ 1375 w 1867"/>
                <a:gd name="T81" fmla="*/ 512 h 1170"/>
                <a:gd name="T82" fmla="*/ 1771 w 1867"/>
                <a:gd name="T83" fmla="*/ 615 h 1170"/>
                <a:gd name="T84" fmla="*/ 1783 w 1867"/>
                <a:gd name="T85" fmla="*/ 707 h 1170"/>
                <a:gd name="T86" fmla="*/ 1398 w 1867"/>
                <a:gd name="T87" fmla="*/ 594 h 1170"/>
                <a:gd name="T88" fmla="*/ 1067 w 1867"/>
                <a:gd name="T89" fmla="*/ 621 h 1170"/>
                <a:gd name="T90" fmla="*/ 1066 w 1867"/>
                <a:gd name="T91" fmla="*/ 849 h 1170"/>
                <a:gd name="T92" fmla="*/ 1181 w 1867"/>
                <a:gd name="T93" fmla="*/ 1063 h 1170"/>
                <a:gd name="T94" fmla="*/ 1052 w 1867"/>
                <a:gd name="T95" fmla="*/ 1066 h 1170"/>
                <a:gd name="T96" fmla="*/ 948 w 1867"/>
                <a:gd name="T97" fmla="*/ 849 h 1170"/>
                <a:gd name="T98" fmla="*/ 948 w 1867"/>
                <a:gd name="T99" fmla="*/ 622 h 1170"/>
                <a:gd name="T100" fmla="*/ 692 w 1867"/>
                <a:gd name="T101" fmla="*/ 597 h 1170"/>
                <a:gd name="T102" fmla="*/ 564 w 1867"/>
                <a:gd name="T103" fmla="*/ 756 h 1170"/>
                <a:gd name="T104" fmla="*/ 564 w 1867"/>
                <a:gd name="T105" fmla="*/ 994 h 1170"/>
                <a:gd name="T106" fmla="*/ 488 w 1867"/>
                <a:gd name="T107" fmla="*/ 1170 h 1170"/>
                <a:gd name="T108" fmla="*/ 426 w 1867"/>
                <a:gd name="T109" fmla="*/ 1054 h 1170"/>
                <a:gd name="T110" fmla="*/ 459 w 1867"/>
                <a:gd name="T111" fmla="*/ 817 h 1170"/>
                <a:gd name="T112" fmla="*/ 364 w 1867"/>
                <a:gd name="T113" fmla="*/ 589 h 1170"/>
                <a:gd name="T114" fmla="*/ 155 w 1867"/>
                <a:gd name="T115" fmla="*/ 392 h 1170"/>
                <a:gd name="T116" fmla="*/ 84 w 1867"/>
                <a:gd name="T117" fmla="*/ 254 h 1170"/>
                <a:gd name="T118" fmla="*/ 322 w 1867"/>
                <a:gd name="T119" fmla="*/ 401 h 1170"/>
                <a:gd name="T120" fmla="*/ 454 w 1867"/>
                <a:gd name="T121" fmla="*/ 338 h 1170"/>
                <a:gd name="T122" fmla="*/ 479 w 1867"/>
                <a:gd name="T123" fmla="*/ 179 h 1170"/>
                <a:gd name="T124" fmla="*/ 420 w 1867"/>
                <a:gd name="T125" fmla="*/ 55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7" h="1170">
                  <a:moveTo>
                    <a:pt x="748" y="746"/>
                  </a:moveTo>
                  <a:lnTo>
                    <a:pt x="771" y="748"/>
                  </a:lnTo>
                  <a:lnTo>
                    <a:pt x="794" y="753"/>
                  </a:lnTo>
                  <a:lnTo>
                    <a:pt x="818" y="761"/>
                  </a:lnTo>
                  <a:lnTo>
                    <a:pt x="837" y="773"/>
                  </a:lnTo>
                  <a:lnTo>
                    <a:pt x="852" y="788"/>
                  </a:lnTo>
                  <a:lnTo>
                    <a:pt x="860" y="803"/>
                  </a:lnTo>
                  <a:lnTo>
                    <a:pt x="863" y="819"/>
                  </a:lnTo>
                  <a:lnTo>
                    <a:pt x="859" y="836"/>
                  </a:lnTo>
                  <a:lnTo>
                    <a:pt x="850" y="850"/>
                  </a:lnTo>
                  <a:lnTo>
                    <a:pt x="837" y="864"/>
                  </a:lnTo>
                  <a:lnTo>
                    <a:pt x="819" y="876"/>
                  </a:lnTo>
                  <a:lnTo>
                    <a:pt x="797" y="884"/>
                  </a:lnTo>
                  <a:lnTo>
                    <a:pt x="773" y="889"/>
                  </a:lnTo>
                  <a:lnTo>
                    <a:pt x="746" y="892"/>
                  </a:lnTo>
                  <a:lnTo>
                    <a:pt x="723" y="889"/>
                  </a:lnTo>
                  <a:lnTo>
                    <a:pt x="700" y="886"/>
                  </a:lnTo>
                  <a:lnTo>
                    <a:pt x="676" y="876"/>
                  </a:lnTo>
                  <a:lnTo>
                    <a:pt x="658" y="864"/>
                  </a:lnTo>
                  <a:lnTo>
                    <a:pt x="644" y="850"/>
                  </a:lnTo>
                  <a:lnTo>
                    <a:pt x="635" y="834"/>
                  </a:lnTo>
                  <a:lnTo>
                    <a:pt x="633" y="818"/>
                  </a:lnTo>
                  <a:lnTo>
                    <a:pt x="635" y="802"/>
                  </a:lnTo>
                  <a:lnTo>
                    <a:pt x="644" y="786"/>
                  </a:lnTo>
                  <a:lnTo>
                    <a:pt x="658" y="773"/>
                  </a:lnTo>
                  <a:lnTo>
                    <a:pt x="675" y="762"/>
                  </a:lnTo>
                  <a:lnTo>
                    <a:pt x="697" y="754"/>
                  </a:lnTo>
                  <a:lnTo>
                    <a:pt x="721" y="748"/>
                  </a:lnTo>
                  <a:lnTo>
                    <a:pt x="748" y="746"/>
                  </a:lnTo>
                  <a:close/>
                  <a:moveTo>
                    <a:pt x="1403" y="673"/>
                  </a:moveTo>
                  <a:lnTo>
                    <a:pt x="1422" y="675"/>
                  </a:lnTo>
                  <a:lnTo>
                    <a:pt x="1442" y="679"/>
                  </a:lnTo>
                  <a:lnTo>
                    <a:pt x="1462" y="686"/>
                  </a:lnTo>
                  <a:lnTo>
                    <a:pt x="1479" y="696"/>
                  </a:lnTo>
                  <a:lnTo>
                    <a:pt x="1491" y="708"/>
                  </a:lnTo>
                  <a:lnTo>
                    <a:pt x="1498" y="722"/>
                  </a:lnTo>
                  <a:lnTo>
                    <a:pt x="1501" y="737"/>
                  </a:lnTo>
                  <a:lnTo>
                    <a:pt x="1498" y="750"/>
                  </a:lnTo>
                  <a:lnTo>
                    <a:pt x="1491" y="763"/>
                  </a:lnTo>
                  <a:lnTo>
                    <a:pt x="1479" y="776"/>
                  </a:lnTo>
                  <a:lnTo>
                    <a:pt x="1463" y="785"/>
                  </a:lnTo>
                  <a:lnTo>
                    <a:pt x="1445" y="792"/>
                  </a:lnTo>
                  <a:lnTo>
                    <a:pt x="1425" y="796"/>
                  </a:lnTo>
                  <a:lnTo>
                    <a:pt x="1402" y="798"/>
                  </a:lnTo>
                  <a:lnTo>
                    <a:pt x="1382" y="797"/>
                  </a:lnTo>
                  <a:lnTo>
                    <a:pt x="1363" y="792"/>
                  </a:lnTo>
                  <a:lnTo>
                    <a:pt x="1343" y="785"/>
                  </a:lnTo>
                  <a:lnTo>
                    <a:pt x="1326" y="776"/>
                  </a:lnTo>
                  <a:lnTo>
                    <a:pt x="1314" y="762"/>
                  </a:lnTo>
                  <a:lnTo>
                    <a:pt x="1306" y="749"/>
                  </a:lnTo>
                  <a:lnTo>
                    <a:pt x="1304" y="734"/>
                  </a:lnTo>
                  <a:lnTo>
                    <a:pt x="1306" y="721"/>
                  </a:lnTo>
                  <a:lnTo>
                    <a:pt x="1314" y="708"/>
                  </a:lnTo>
                  <a:lnTo>
                    <a:pt x="1326" y="696"/>
                  </a:lnTo>
                  <a:lnTo>
                    <a:pt x="1341" y="686"/>
                  </a:lnTo>
                  <a:lnTo>
                    <a:pt x="1359" y="680"/>
                  </a:lnTo>
                  <a:lnTo>
                    <a:pt x="1380" y="675"/>
                  </a:lnTo>
                  <a:lnTo>
                    <a:pt x="1403" y="673"/>
                  </a:lnTo>
                  <a:close/>
                  <a:moveTo>
                    <a:pt x="132" y="606"/>
                  </a:moveTo>
                  <a:lnTo>
                    <a:pt x="153" y="609"/>
                  </a:lnTo>
                  <a:lnTo>
                    <a:pt x="172" y="612"/>
                  </a:lnTo>
                  <a:lnTo>
                    <a:pt x="193" y="620"/>
                  </a:lnTo>
                  <a:lnTo>
                    <a:pt x="208" y="629"/>
                  </a:lnTo>
                  <a:lnTo>
                    <a:pt x="220" y="641"/>
                  </a:lnTo>
                  <a:lnTo>
                    <a:pt x="229" y="656"/>
                  </a:lnTo>
                  <a:lnTo>
                    <a:pt x="230" y="670"/>
                  </a:lnTo>
                  <a:lnTo>
                    <a:pt x="228" y="684"/>
                  </a:lnTo>
                  <a:lnTo>
                    <a:pt x="220" y="697"/>
                  </a:lnTo>
                  <a:lnTo>
                    <a:pt x="208" y="709"/>
                  </a:lnTo>
                  <a:lnTo>
                    <a:pt x="193" y="719"/>
                  </a:lnTo>
                  <a:lnTo>
                    <a:pt x="175" y="726"/>
                  </a:lnTo>
                  <a:lnTo>
                    <a:pt x="154" y="730"/>
                  </a:lnTo>
                  <a:lnTo>
                    <a:pt x="132" y="732"/>
                  </a:lnTo>
                  <a:lnTo>
                    <a:pt x="112" y="731"/>
                  </a:lnTo>
                  <a:lnTo>
                    <a:pt x="92" y="726"/>
                  </a:lnTo>
                  <a:lnTo>
                    <a:pt x="72" y="719"/>
                  </a:lnTo>
                  <a:lnTo>
                    <a:pt x="56" y="709"/>
                  </a:lnTo>
                  <a:lnTo>
                    <a:pt x="44" y="696"/>
                  </a:lnTo>
                  <a:lnTo>
                    <a:pt x="35" y="682"/>
                  </a:lnTo>
                  <a:lnTo>
                    <a:pt x="34" y="668"/>
                  </a:lnTo>
                  <a:lnTo>
                    <a:pt x="37" y="655"/>
                  </a:lnTo>
                  <a:lnTo>
                    <a:pt x="44" y="641"/>
                  </a:lnTo>
                  <a:lnTo>
                    <a:pt x="56" y="629"/>
                  </a:lnTo>
                  <a:lnTo>
                    <a:pt x="71" y="620"/>
                  </a:lnTo>
                  <a:lnTo>
                    <a:pt x="90" y="613"/>
                  </a:lnTo>
                  <a:lnTo>
                    <a:pt x="110" y="609"/>
                  </a:lnTo>
                  <a:lnTo>
                    <a:pt x="132" y="606"/>
                  </a:lnTo>
                  <a:close/>
                  <a:moveTo>
                    <a:pt x="1103" y="204"/>
                  </a:moveTo>
                  <a:lnTo>
                    <a:pt x="1121" y="205"/>
                  </a:lnTo>
                  <a:lnTo>
                    <a:pt x="1137" y="208"/>
                  </a:lnTo>
                  <a:lnTo>
                    <a:pt x="1155" y="214"/>
                  </a:lnTo>
                  <a:lnTo>
                    <a:pt x="1170" y="223"/>
                  </a:lnTo>
                  <a:lnTo>
                    <a:pt x="1179" y="234"/>
                  </a:lnTo>
                  <a:lnTo>
                    <a:pt x="1187" y="246"/>
                  </a:lnTo>
                  <a:lnTo>
                    <a:pt x="1188" y="259"/>
                  </a:lnTo>
                  <a:lnTo>
                    <a:pt x="1185" y="271"/>
                  </a:lnTo>
                  <a:lnTo>
                    <a:pt x="1179" y="282"/>
                  </a:lnTo>
                  <a:lnTo>
                    <a:pt x="1166" y="294"/>
                  </a:lnTo>
                  <a:lnTo>
                    <a:pt x="1148" y="304"/>
                  </a:lnTo>
                  <a:lnTo>
                    <a:pt x="1126" y="310"/>
                  </a:lnTo>
                  <a:lnTo>
                    <a:pt x="1103" y="312"/>
                  </a:lnTo>
                  <a:lnTo>
                    <a:pt x="1086" y="311"/>
                  </a:lnTo>
                  <a:lnTo>
                    <a:pt x="1069" y="308"/>
                  </a:lnTo>
                  <a:lnTo>
                    <a:pt x="1051" y="302"/>
                  </a:lnTo>
                  <a:lnTo>
                    <a:pt x="1037" y="293"/>
                  </a:lnTo>
                  <a:lnTo>
                    <a:pt x="1027" y="282"/>
                  </a:lnTo>
                  <a:lnTo>
                    <a:pt x="1020" y="270"/>
                  </a:lnTo>
                  <a:lnTo>
                    <a:pt x="1018" y="257"/>
                  </a:lnTo>
                  <a:lnTo>
                    <a:pt x="1021" y="246"/>
                  </a:lnTo>
                  <a:lnTo>
                    <a:pt x="1027" y="234"/>
                  </a:lnTo>
                  <a:lnTo>
                    <a:pt x="1040" y="222"/>
                  </a:lnTo>
                  <a:lnTo>
                    <a:pt x="1058" y="212"/>
                  </a:lnTo>
                  <a:lnTo>
                    <a:pt x="1079" y="206"/>
                  </a:lnTo>
                  <a:lnTo>
                    <a:pt x="1103" y="204"/>
                  </a:lnTo>
                  <a:close/>
                  <a:moveTo>
                    <a:pt x="827" y="161"/>
                  </a:moveTo>
                  <a:lnTo>
                    <a:pt x="844" y="163"/>
                  </a:lnTo>
                  <a:lnTo>
                    <a:pt x="860" y="165"/>
                  </a:lnTo>
                  <a:lnTo>
                    <a:pt x="877" y="172"/>
                  </a:lnTo>
                  <a:lnTo>
                    <a:pt x="890" y="181"/>
                  </a:lnTo>
                  <a:lnTo>
                    <a:pt x="901" y="190"/>
                  </a:lnTo>
                  <a:lnTo>
                    <a:pt x="907" y="202"/>
                  </a:lnTo>
                  <a:lnTo>
                    <a:pt x="908" y="214"/>
                  </a:lnTo>
                  <a:lnTo>
                    <a:pt x="907" y="225"/>
                  </a:lnTo>
                  <a:lnTo>
                    <a:pt x="900" y="237"/>
                  </a:lnTo>
                  <a:lnTo>
                    <a:pt x="888" y="250"/>
                  </a:lnTo>
                  <a:lnTo>
                    <a:pt x="870" y="258"/>
                  </a:lnTo>
                  <a:lnTo>
                    <a:pt x="849" y="264"/>
                  </a:lnTo>
                  <a:lnTo>
                    <a:pt x="827" y="266"/>
                  </a:lnTo>
                  <a:lnTo>
                    <a:pt x="811" y="265"/>
                  </a:lnTo>
                  <a:lnTo>
                    <a:pt x="795" y="262"/>
                  </a:lnTo>
                  <a:lnTo>
                    <a:pt x="778" y="256"/>
                  </a:lnTo>
                  <a:lnTo>
                    <a:pt x="763" y="247"/>
                  </a:lnTo>
                  <a:lnTo>
                    <a:pt x="754" y="236"/>
                  </a:lnTo>
                  <a:lnTo>
                    <a:pt x="748" y="224"/>
                  </a:lnTo>
                  <a:lnTo>
                    <a:pt x="745" y="213"/>
                  </a:lnTo>
                  <a:lnTo>
                    <a:pt x="748" y="201"/>
                  </a:lnTo>
                  <a:lnTo>
                    <a:pt x="754" y="190"/>
                  </a:lnTo>
                  <a:lnTo>
                    <a:pt x="767" y="178"/>
                  </a:lnTo>
                  <a:lnTo>
                    <a:pt x="784" y="169"/>
                  </a:lnTo>
                  <a:lnTo>
                    <a:pt x="804" y="164"/>
                  </a:lnTo>
                  <a:lnTo>
                    <a:pt x="827" y="161"/>
                  </a:lnTo>
                  <a:close/>
                  <a:moveTo>
                    <a:pt x="507" y="0"/>
                  </a:moveTo>
                  <a:lnTo>
                    <a:pt x="509" y="3"/>
                  </a:lnTo>
                  <a:lnTo>
                    <a:pt x="541" y="45"/>
                  </a:lnTo>
                  <a:lnTo>
                    <a:pt x="566" y="88"/>
                  </a:lnTo>
                  <a:lnTo>
                    <a:pt x="584" y="131"/>
                  </a:lnTo>
                  <a:lnTo>
                    <a:pt x="595" y="177"/>
                  </a:lnTo>
                  <a:lnTo>
                    <a:pt x="599" y="222"/>
                  </a:lnTo>
                  <a:lnTo>
                    <a:pt x="595" y="266"/>
                  </a:lnTo>
                  <a:lnTo>
                    <a:pt x="584" y="311"/>
                  </a:lnTo>
                  <a:lnTo>
                    <a:pt x="567" y="355"/>
                  </a:lnTo>
                  <a:lnTo>
                    <a:pt x="545" y="396"/>
                  </a:lnTo>
                  <a:lnTo>
                    <a:pt x="514" y="437"/>
                  </a:lnTo>
                  <a:lnTo>
                    <a:pt x="478" y="476"/>
                  </a:lnTo>
                  <a:lnTo>
                    <a:pt x="434" y="512"/>
                  </a:lnTo>
                  <a:lnTo>
                    <a:pt x="477" y="568"/>
                  </a:lnTo>
                  <a:lnTo>
                    <a:pt x="587" y="539"/>
                  </a:lnTo>
                  <a:lnTo>
                    <a:pt x="699" y="517"/>
                  </a:lnTo>
                  <a:lnTo>
                    <a:pt x="815" y="501"/>
                  </a:lnTo>
                  <a:lnTo>
                    <a:pt x="933" y="491"/>
                  </a:lnTo>
                  <a:lnTo>
                    <a:pt x="1054" y="488"/>
                  </a:lnTo>
                  <a:lnTo>
                    <a:pt x="1162" y="491"/>
                  </a:lnTo>
                  <a:lnTo>
                    <a:pt x="1270" y="499"/>
                  </a:lnTo>
                  <a:lnTo>
                    <a:pt x="1375" y="512"/>
                  </a:lnTo>
                  <a:lnTo>
                    <a:pt x="1479" y="530"/>
                  </a:lnTo>
                  <a:lnTo>
                    <a:pt x="1580" y="553"/>
                  </a:lnTo>
                  <a:lnTo>
                    <a:pt x="1676" y="582"/>
                  </a:lnTo>
                  <a:lnTo>
                    <a:pt x="1771" y="615"/>
                  </a:lnTo>
                  <a:lnTo>
                    <a:pt x="1860" y="652"/>
                  </a:lnTo>
                  <a:lnTo>
                    <a:pt x="1867" y="656"/>
                  </a:lnTo>
                  <a:lnTo>
                    <a:pt x="1861" y="661"/>
                  </a:lnTo>
                  <a:lnTo>
                    <a:pt x="1783" y="707"/>
                  </a:lnTo>
                  <a:lnTo>
                    <a:pt x="1692" y="672"/>
                  </a:lnTo>
                  <a:lnTo>
                    <a:pt x="1596" y="640"/>
                  </a:lnTo>
                  <a:lnTo>
                    <a:pt x="1498" y="615"/>
                  </a:lnTo>
                  <a:lnTo>
                    <a:pt x="1398" y="594"/>
                  </a:lnTo>
                  <a:lnTo>
                    <a:pt x="1295" y="578"/>
                  </a:lnTo>
                  <a:lnTo>
                    <a:pt x="1191" y="569"/>
                  </a:lnTo>
                  <a:lnTo>
                    <a:pt x="1085" y="564"/>
                  </a:lnTo>
                  <a:lnTo>
                    <a:pt x="1067" y="621"/>
                  </a:lnTo>
                  <a:lnTo>
                    <a:pt x="1055" y="679"/>
                  </a:lnTo>
                  <a:lnTo>
                    <a:pt x="1051" y="737"/>
                  </a:lnTo>
                  <a:lnTo>
                    <a:pt x="1055" y="792"/>
                  </a:lnTo>
                  <a:lnTo>
                    <a:pt x="1066" y="849"/>
                  </a:lnTo>
                  <a:lnTo>
                    <a:pt x="1084" y="904"/>
                  </a:lnTo>
                  <a:lnTo>
                    <a:pt x="1109" y="958"/>
                  </a:lnTo>
                  <a:lnTo>
                    <a:pt x="1142" y="1011"/>
                  </a:lnTo>
                  <a:lnTo>
                    <a:pt x="1181" y="1063"/>
                  </a:lnTo>
                  <a:lnTo>
                    <a:pt x="1184" y="1067"/>
                  </a:lnTo>
                  <a:lnTo>
                    <a:pt x="1096" y="1119"/>
                  </a:lnTo>
                  <a:lnTo>
                    <a:pt x="1095" y="1116"/>
                  </a:lnTo>
                  <a:lnTo>
                    <a:pt x="1052" y="1066"/>
                  </a:lnTo>
                  <a:lnTo>
                    <a:pt x="1017" y="1014"/>
                  </a:lnTo>
                  <a:lnTo>
                    <a:pt x="988" y="959"/>
                  </a:lnTo>
                  <a:lnTo>
                    <a:pt x="965" y="905"/>
                  </a:lnTo>
                  <a:lnTo>
                    <a:pt x="948" y="849"/>
                  </a:lnTo>
                  <a:lnTo>
                    <a:pt x="939" y="792"/>
                  </a:lnTo>
                  <a:lnTo>
                    <a:pt x="935" y="737"/>
                  </a:lnTo>
                  <a:lnTo>
                    <a:pt x="939" y="679"/>
                  </a:lnTo>
                  <a:lnTo>
                    <a:pt x="948" y="622"/>
                  </a:lnTo>
                  <a:lnTo>
                    <a:pt x="965" y="566"/>
                  </a:lnTo>
                  <a:lnTo>
                    <a:pt x="872" y="572"/>
                  </a:lnTo>
                  <a:lnTo>
                    <a:pt x="782" y="582"/>
                  </a:lnTo>
                  <a:lnTo>
                    <a:pt x="692" y="597"/>
                  </a:lnTo>
                  <a:lnTo>
                    <a:pt x="605" y="616"/>
                  </a:lnTo>
                  <a:lnTo>
                    <a:pt x="519" y="639"/>
                  </a:lnTo>
                  <a:lnTo>
                    <a:pt x="546" y="697"/>
                  </a:lnTo>
                  <a:lnTo>
                    <a:pt x="564" y="756"/>
                  </a:lnTo>
                  <a:lnTo>
                    <a:pt x="575" y="815"/>
                  </a:lnTo>
                  <a:lnTo>
                    <a:pt x="578" y="876"/>
                  </a:lnTo>
                  <a:lnTo>
                    <a:pt x="575" y="936"/>
                  </a:lnTo>
                  <a:lnTo>
                    <a:pt x="564" y="994"/>
                  </a:lnTo>
                  <a:lnTo>
                    <a:pt x="547" y="1052"/>
                  </a:lnTo>
                  <a:lnTo>
                    <a:pt x="522" y="1110"/>
                  </a:lnTo>
                  <a:lnTo>
                    <a:pt x="489" y="1166"/>
                  </a:lnTo>
                  <a:lnTo>
                    <a:pt x="488" y="1170"/>
                  </a:lnTo>
                  <a:lnTo>
                    <a:pt x="484" y="1167"/>
                  </a:lnTo>
                  <a:lnTo>
                    <a:pt x="396" y="1115"/>
                  </a:lnTo>
                  <a:lnTo>
                    <a:pt x="397" y="1112"/>
                  </a:lnTo>
                  <a:lnTo>
                    <a:pt x="426" y="1054"/>
                  </a:lnTo>
                  <a:lnTo>
                    <a:pt x="447" y="996"/>
                  </a:lnTo>
                  <a:lnTo>
                    <a:pt x="459" y="936"/>
                  </a:lnTo>
                  <a:lnTo>
                    <a:pt x="464" y="876"/>
                  </a:lnTo>
                  <a:lnTo>
                    <a:pt x="459" y="817"/>
                  </a:lnTo>
                  <a:lnTo>
                    <a:pt x="447" y="757"/>
                  </a:lnTo>
                  <a:lnTo>
                    <a:pt x="427" y="701"/>
                  </a:lnTo>
                  <a:lnTo>
                    <a:pt x="399" y="644"/>
                  </a:lnTo>
                  <a:lnTo>
                    <a:pt x="364" y="589"/>
                  </a:lnTo>
                  <a:lnTo>
                    <a:pt x="323" y="536"/>
                  </a:lnTo>
                  <a:lnTo>
                    <a:pt x="274" y="485"/>
                  </a:lnTo>
                  <a:lnTo>
                    <a:pt x="218" y="438"/>
                  </a:lnTo>
                  <a:lnTo>
                    <a:pt x="155" y="392"/>
                  </a:lnTo>
                  <a:lnTo>
                    <a:pt x="86" y="349"/>
                  </a:lnTo>
                  <a:lnTo>
                    <a:pt x="11" y="309"/>
                  </a:lnTo>
                  <a:lnTo>
                    <a:pt x="0" y="304"/>
                  </a:lnTo>
                  <a:lnTo>
                    <a:pt x="84" y="254"/>
                  </a:lnTo>
                  <a:lnTo>
                    <a:pt x="150" y="287"/>
                  </a:lnTo>
                  <a:lnTo>
                    <a:pt x="212" y="322"/>
                  </a:lnTo>
                  <a:lnTo>
                    <a:pt x="269" y="361"/>
                  </a:lnTo>
                  <a:lnTo>
                    <a:pt x="322" y="401"/>
                  </a:lnTo>
                  <a:lnTo>
                    <a:pt x="370" y="444"/>
                  </a:lnTo>
                  <a:lnTo>
                    <a:pt x="404" y="410"/>
                  </a:lnTo>
                  <a:lnTo>
                    <a:pt x="432" y="374"/>
                  </a:lnTo>
                  <a:lnTo>
                    <a:pt x="454" y="338"/>
                  </a:lnTo>
                  <a:lnTo>
                    <a:pt x="471" y="300"/>
                  </a:lnTo>
                  <a:lnTo>
                    <a:pt x="480" y="262"/>
                  </a:lnTo>
                  <a:lnTo>
                    <a:pt x="483" y="222"/>
                  </a:lnTo>
                  <a:lnTo>
                    <a:pt x="479" y="179"/>
                  </a:lnTo>
                  <a:lnTo>
                    <a:pt x="468" y="138"/>
                  </a:lnTo>
                  <a:lnTo>
                    <a:pt x="449" y="98"/>
                  </a:lnTo>
                  <a:lnTo>
                    <a:pt x="422" y="59"/>
                  </a:lnTo>
                  <a:lnTo>
                    <a:pt x="420" y="55"/>
                  </a:lnTo>
                  <a:lnTo>
                    <a:pt x="422" y="5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5" name="TextBox 164"/>
          <p:cNvSpPr txBox="1">
            <a:spLocks noChangeAspect="1"/>
          </p:cNvSpPr>
          <p:nvPr/>
        </p:nvSpPr>
        <p:spPr>
          <a:xfrm>
            <a:off x="7557934" y="1678374"/>
            <a:ext cx="1013099" cy="5195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Suspicious</a:t>
            </a:r>
          </a:p>
          <a:p>
            <a:r>
              <a:rPr lang="en-US" sz="1400" dirty="0" smtClean="0"/>
              <a:t>Places</a:t>
            </a:r>
            <a:endParaRPr lang="en-US" sz="1400" dirty="0"/>
          </a:p>
        </p:txBody>
      </p:sp>
      <p:sp>
        <p:nvSpPr>
          <p:cNvPr id="182" name="TextBox 181"/>
          <p:cNvSpPr txBox="1">
            <a:spLocks noChangeAspect="1"/>
          </p:cNvSpPr>
          <p:nvPr/>
        </p:nvSpPr>
        <p:spPr>
          <a:xfrm>
            <a:off x="9431206" y="1913955"/>
            <a:ext cx="1013099" cy="5195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Stay</a:t>
            </a:r>
          </a:p>
          <a:p>
            <a:r>
              <a:rPr lang="en-US" sz="1400" dirty="0" smtClean="0"/>
              <a:t>Location</a:t>
            </a:r>
            <a:endParaRPr lang="en-US" sz="1400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443869" y="1254753"/>
            <a:ext cx="1269479" cy="1152424"/>
            <a:chOff x="823694" y="677981"/>
            <a:chExt cx="1269479" cy="1152424"/>
          </a:xfrm>
        </p:grpSpPr>
        <p:grpSp>
          <p:nvGrpSpPr>
            <p:cNvPr id="56" name="Group 55"/>
            <p:cNvGrpSpPr/>
            <p:nvPr/>
          </p:nvGrpSpPr>
          <p:grpSpPr>
            <a:xfrm>
              <a:off x="1183721" y="1149740"/>
              <a:ext cx="377502" cy="680665"/>
              <a:chOff x="1118696" y="3725048"/>
              <a:chExt cx="377502" cy="680665"/>
            </a:xfrm>
          </p:grpSpPr>
          <p:grpSp>
            <p:nvGrpSpPr>
              <p:cNvPr id="52" name="Group 55"/>
              <p:cNvGrpSpPr>
                <a:grpSpLocks noChangeAspect="1"/>
              </p:cNvGrpSpPr>
              <p:nvPr/>
            </p:nvGrpSpPr>
            <p:grpSpPr bwMode="auto">
              <a:xfrm>
                <a:off x="1118696" y="3725048"/>
                <a:ext cx="377502" cy="680665"/>
                <a:chOff x="2700" y="2810"/>
                <a:chExt cx="259" cy="467"/>
              </a:xfrm>
            </p:grpSpPr>
            <p:sp useBgFill="1">
              <p:nvSpPr>
                <p:cNvPr id="53" name="Freeform 57"/>
                <p:cNvSpPr>
                  <a:spLocks/>
                </p:cNvSpPr>
                <p:nvPr/>
              </p:nvSpPr>
              <p:spPr bwMode="auto">
                <a:xfrm>
                  <a:off x="2700" y="2810"/>
                  <a:ext cx="259" cy="467"/>
                </a:xfrm>
                <a:custGeom>
                  <a:avLst/>
                  <a:gdLst>
                    <a:gd name="T0" fmla="*/ 645 w 1293"/>
                    <a:gd name="T1" fmla="*/ 0 h 2337"/>
                    <a:gd name="T2" fmla="*/ 678 w 1293"/>
                    <a:gd name="T3" fmla="*/ 0 h 2337"/>
                    <a:gd name="T4" fmla="*/ 820 w 1293"/>
                    <a:gd name="T5" fmla="*/ 15 h 2337"/>
                    <a:gd name="T6" fmla="*/ 917 w 1293"/>
                    <a:gd name="T7" fmla="*/ 61 h 2337"/>
                    <a:gd name="T8" fmla="*/ 979 w 1293"/>
                    <a:gd name="T9" fmla="*/ 141 h 2337"/>
                    <a:gd name="T10" fmla="*/ 1034 w 1293"/>
                    <a:gd name="T11" fmla="*/ 248 h 2337"/>
                    <a:gd name="T12" fmla="*/ 1066 w 1293"/>
                    <a:gd name="T13" fmla="*/ 362 h 2337"/>
                    <a:gd name="T14" fmla="*/ 1039 w 1293"/>
                    <a:gd name="T15" fmla="*/ 604 h 2337"/>
                    <a:gd name="T16" fmla="*/ 991 w 1293"/>
                    <a:gd name="T17" fmla="*/ 728 h 2337"/>
                    <a:gd name="T18" fmla="*/ 1006 w 1293"/>
                    <a:gd name="T19" fmla="*/ 779 h 2337"/>
                    <a:gd name="T20" fmla="*/ 1081 w 1293"/>
                    <a:gd name="T21" fmla="*/ 809 h 2337"/>
                    <a:gd name="T22" fmla="*/ 1185 w 1293"/>
                    <a:gd name="T23" fmla="*/ 874 h 2337"/>
                    <a:gd name="T24" fmla="*/ 1254 w 1293"/>
                    <a:gd name="T25" fmla="*/ 976 h 2337"/>
                    <a:gd name="T26" fmla="*/ 1280 w 1293"/>
                    <a:gd name="T27" fmla="*/ 1140 h 2337"/>
                    <a:gd name="T28" fmla="*/ 1292 w 1293"/>
                    <a:gd name="T29" fmla="*/ 1359 h 2337"/>
                    <a:gd name="T30" fmla="*/ 1292 w 1293"/>
                    <a:gd name="T31" fmla="*/ 1558 h 2337"/>
                    <a:gd name="T32" fmla="*/ 1281 w 1293"/>
                    <a:gd name="T33" fmla="*/ 1766 h 2337"/>
                    <a:gd name="T34" fmla="*/ 1262 w 1293"/>
                    <a:gd name="T35" fmla="*/ 1961 h 2337"/>
                    <a:gd name="T36" fmla="*/ 1208 w 1293"/>
                    <a:gd name="T37" fmla="*/ 2052 h 2337"/>
                    <a:gd name="T38" fmla="*/ 1150 w 1293"/>
                    <a:gd name="T39" fmla="*/ 2148 h 2337"/>
                    <a:gd name="T40" fmla="*/ 1125 w 1293"/>
                    <a:gd name="T41" fmla="*/ 2243 h 2337"/>
                    <a:gd name="T42" fmla="*/ 1056 w 1293"/>
                    <a:gd name="T43" fmla="*/ 2311 h 2337"/>
                    <a:gd name="T44" fmla="*/ 960 w 1293"/>
                    <a:gd name="T45" fmla="*/ 2337 h 2337"/>
                    <a:gd name="T46" fmla="*/ 266 w 1293"/>
                    <a:gd name="T47" fmla="*/ 2325 h 2337"/>
                    <a:gd name="T48" fmla="*/ 188 w 1293"/>
                    <a:gd name="T49" fmla="*/ 2270 h 2337"/>
                    <a:gd name="T50" fmla="*/ 146 w 1293"/>
                    <a:gd name="T51" fmla="*/ 2181 h 2337"/>
                    <a:gd name="T52" fmla="*/ 112 w 1293"/>
                    <a:gd name="T53" fmla="*/ 2075 h 2337"/>
                    <a:gd name="T54" fmla="*/ 45 w 1293"/>
                    <a:gd name="T55" fmla="*/ 1995 h 2337"/>
                    <a:gd name="T56" fmla="*/ 19 w 1293"/>
                    <a:gd name="T57" fmla="*/ 1844 h 2337"/>
                    <a:gd name="T58" fmla="*/ 4 w 1293"/>
                    <a:gd name="T59" fmla="*/ 1624 h 2337"/>
                    <a:gd name="T60" fmla="*/ 0 w 1293"/>
                    <a:gd name="T61" fmla="*/ 1426 h 2337"/>
                    <a:gd name="T62" fmla="*/ 8 w 1293"/>
                    <a:gd name="T63" fmla="*/ 1218 h 2337"/>
                    <a:gd name="T64" fmla="*/ 26 w 1293"/>
                    <a:gd name="T65" fmla="*/ 1016 h 2337"/>
                    <a:gd name="T66" fmla="*/ 79 w 1293"/>
                    <a:gd name="T67" fmla="*/ 906 h 2337"/>
                    <a:gd name="T68" fmla="*/ 171 w 1293"/>
                    <a:gd name="T69" fmla="*/ 827 h 2337"/>
                    <a:gd name="T70" fmla="*/ 262 w 1293"/>
                    <a:gd name="T71" fmla="*/ 790 h 2337"/>
                    <a:gd name="T72" fmla="*/ 282 w 1293"/>
                    <a:gd name="T73" fmla="*/ 779 h 2337"/>
                    <a:gd name="T74" fmla="*/ 299 w 1293"/>
                    <a:gd name="T75" fmla="*/ 728 h 2337"/>
                    <a:gd name="T76" fmla="*/ 251 w 1293"/>
                    <a:gd name="T77" fmla="*/ 604 h 2337"/>
                    <a:gd name="T78" fmla="*/ 225 w 1293"/>
                    <a:gd name="T79" fmla="*/ 361 h 2337"/>
                    <a:gd name="T80" fmla="*/ 269 w 1293"/>
                    <a:gd name="T81" fmla="*/ 232 h 2337"/>
                    <a:gd name="T82" fmla="*/ 315 w 1293"/>
                    <a:gd name="T83" fmla="*/ 133 h 2337"/>
                    <a:gd name="T84" fmla="*/ 372 w 1293"/>
                    <a:gd name="T85" fmla="*/ 61 h 2337"/>
                    <a:gd name="T86" fmla="*/ 470 w 1293"/>
                    <a:gd name="T87" fmla="*/ 15 h 2337"/>
                    <a:gd name="T88" fmla="*/ 612 w 1293"/>
                    <a:gd name="T89" fmla="*/ 0 h 2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93" h="2337">
                      <a:moveTo>
                        <a:pt x="612" y="0"/>
                      </a:moveTo>
                      <a:lnTo>
                        <a:pt x="632" y="0"/>
                      </a:lnTo>
                      <a:lnTo>
                        <a:pt x="645" y="0"/>
                      </a:lnTo>
                      <a:lnTo>
                        <a:pt x="645" y="0"/>
                      </a:lnTo>
                      <a:lnTo>
                        <a:pt x="658" y="0"/>
                      </a:lnTo>
                      <a:lnTo>
                        <a:pt x="678" y="0"/>
                      </a:lnTo>
                      <a:lnTo>
                        <a:pt x="731" y="1"/>
                      </a:lnTo>
                      <a:lnTo>
                        <a:pt x="778" y="6"/>
                      </a:lnTo>
                      <a:lnTo>
                        <a:pt x="820" y="15"/>
                      </a:lnTo>
                      <a:lnTo>
                        <a:pt x="856" y="26"/>
                      </a:lnTo>
                      <a:lnTo>
                        <a:pt x="889" y="41"/>
                      </a:lnTo>
                      <a:lnTo>
                        <a:pt x="917" y="61"/>
                      </a:lnTo>
                      <a:lnTo>
                        <a:pt x="942" y="84"/>
                      </a:lnTo>
                      <a:lnTo>
                        <a:pt x="963" y="110"/>
                      </a:lnTo>
                      <a:lnTo>
                        <a:pt x="979" y="141"/>
                      </a:lnTo>
                      <a:lnTo>
                        <a:pt x="989" y="172"/>
                      </a:lnTo>
                      <a:lnTo>
                        <a:pt x="1014" y="209"/>
                      </a:lnTo>
                      <a:lnTo>
                        <a:pt x="1034" y="248"/>
                      </a:lnTo>
                      <a:lnTo>
                        <a:pt x="1049" y="287"/>
                      </a:lnTo>
                      <a:lnTo>
                        <a:pt x="1060" y="326"/>
                      </a:lnTo>
                      <a:lnTo>
                        <a:pt x="1066" y="362"/>
                      </a:lnTo>
                      <a:lnTo>
                        <a:pt x="1090" y="386"/>
                      </a:lnTo>
                      <a:lnTo>
                        <a:pt x="1090" y="593"/>
                      </a:lnTo>
                      <a:lnTo>
                        <a:pt x="1039" y="604"/>
                      </a:lnTo>
                      <a:lnTo>
                        <a:pt x="1028" y="641"/>
                      </a:lnTo>
                      <a:lnTo>
                        <a:pt x="1012" y="686"/>
                      </a:lnTo>
                      <a:lnTo>
                        <a:pt x="991" y="728"/>
                      </a:lnTo>
                      <a:lnTo>
                        <a:pt x="964" y="767"/>
                      </a:lnTo>
                      <a:lnTo>
                        <a:pt x="987" y="772"/>
                      </a:lnTo>
                      <a:lnTo>
                        <a:pt x="1006" y="779"/>
                      </a:lnTo>
                      <a:lnTo>
                        <a:pt x="1026" y="787"/>
                      </a:lnTo>
                      <a:lnTo>
                        <a:pt x="1041" y="798"/>
                      </a:lnTo>
                      <a:lnTo>
                        <a:pt x="1081" y="809"/>
                      </a:lnTo>
                      <a:lnTo>
                        <a:pt x="1119" y="826"/>
                      </a:lnTo>
                      <a:lnTo>
                        <a:pt x="1154" y="848"/>
                      </a:lnTo>
                      <a:lnTo>
                        <a:pt x="1185" y="874"/>
                      </a:lnTo>
                      <a:lnTo>
                        <a:pt x="1213" y="905"/>
                      </a:lnTo>
                      <a:lnTo>
                        <a:pt x="1236" y="940"/>
                      </a:lnTo>
                      <a:lnTo>
                        <a:pt x="1254" y="976"/>
                      </a:lnTo>
                      <a:lnTo>
                        <a:pt x="1268" y="1016"/>
                      </a:lnTo>
                      <a:lnTo>
                        <a:pt x="1274" y="1057"/>
                      </a:lnTo>
                      <a:lnTo>
                        <a:pt x="1280" y="1140"/>
                      </a:lnTo>
                      <a:lnTo>
                        <a:pt x="1284" y="1218"/>
                      </a:lnTo>
                      <a:lnTo>
                        <a:pt x="1289" y="1290"/>
                      </a:lnTo>
                      <a:lnTo>
                        <a:pt x="1292" y="1359"/>
                      </a:lnTo>
                      <a:lnTo>
                        <a:pt x="1293" y="1426"/>
                      </a:lnTo>
                      <a:lnTo>
                        <a:pt x="1293" y="1492"/>
                      </a:lnTo>
                      <a:lnTo>
                        <a:pt x="1292" y="1558"/>
                      </a:lnTo>
                      <a:lnTo>
                        <a:pt x="1289" y="1624"/>
                      </a:lnTo>
                      <a:lnTo>
                        <a:pt x="1286" y="1693"/>
                      </a:lnTo>
                      <a:lnTo>
                        <a:pt x="1281" y="1766"/>
                      </a:lnTo>
                      <a:lnTo>
                        <a:pt x="1275" y="1843"/>
                      </a:lnTo>
                      <a:lnTo>
                        <a:pt x="1268" y="1926"/>
                      </a:lnTo>
                      <a:lnTo>
                        <a:pt x="1262" y="1961"/>
                      </a:lnTo>
                      <a:lnTo>
                        <a:pt x="1248" y="1995"/>
                      </a:lnTo>
                      <a:lnTo>
                        <a:pt x="1230" y="2026"/>
                      </a:lnTo>
                      <a:lnTo>
                        <a:pt x="1208" y="2052"/>
                      </a:lnTo>
                      <a:lnTo>
                        <a:pt x="1181" y="2075"/>
                      </a:lnTo>
                      <a:lnTo>
                        <a:pt x="1150" y="2092"/>
                      </a:lnTo>
                      <a:lnTo>
                        <a:pt x="1150" y="2148"/>
                      </a:lnTo>
                      <a:lnTo>
                        <a:pt x="1148" y="2181"/>
                      </a:lnTo>
                      <a:lnTo>
                        <a:pt x="1139" y="2213"/>
                      </a:lnTo>
                      <a:lnTo>
                        <a:pt x="1125" y="2243"/>
                      </a:lnTo>
                      <a:lnTo>
                        <a:pt x="1106" y="2270"/>
                      </a:lnTo>
                      <a:lnTo>
                        <a:pt x="1083" y="2293"/>
                      </a:lnTo>
                      <a:lnTo>
                        <a:pt x="1056" y="2311"/>
                      </a:lnTo>
                      <a:lnTo>
                        <a:pt x="1027" y="2325"/>
                      </a:lnTo>
                      <a:lnTo>
                        <a:pt x="994" y="2334"/>
                      </a:lnTo>
                      <a:lnTo>
                        <a:pt x="960" y="2337"/>
                      </a:lnTo>
                      <a:lnTo>
                        <a:pt x="333" y="2337"/>
                      </a:lnTo>
                      <a:lnTo>
                        <a:pt x="299" y="2334"/>
                      </a:lnTo>
                      <a:lnTo>
                        <a:pt x="266" y="2325"/>
                      </a:lnTo>
                      <a:lnTo>
                        <a:pt x="237" y="2311"/>
                      </a:lnTo>
                      <a:lnTo>
                        <a:pt x="211" y="2293"/>
                      </a:lnTo>
                      <a:lnTo>
                        <a:pt x="188" y="2270"/>
                      </a:lnTo>
                      <a:lnTo>
                        <a:pt x="169" y="2243"/>
                      </a:lnTo>
                      <a:lnTo>
                        <a:pt x="154" y="2213"/>
                      </a:lnTo>
                      <a:lnTo>
                        <a:pt x="146" y="2181"/>
                      </a:lnTo>
                      <a:lnTo>
                        <a:pt x="142" y="2148"/>
                      </a:lnTo>
                      <a:lnTo>
                        <a:pt x="142" y="2092"/>
                      </a:lnTo>
                      <a:lnTo>
                        <a:pt x="112" y="2075"/>
                      </a:lnTo>
                      <a:lnTo>
                        <a:pt x="85" y="2052"/>
                      </a:lnTo>
                      <a:lnTo>
                        <a:pt x="62" y="2026"/>
                      </a:lnTo>
                      <a:lnTo>
                        <a:pt x="45" y="1995"/>
                      </a:lnTo>
                      <a:lnTo>
                        <a:pt x="32" y="1963"/>
                      </a:lnTo>
                      <a:lnTo>
                        <a:pt x="26" y="1926"/>
                      </a:lnTo>
                      <a:lnTo>
                        <a:pt x="19" y="1844"/>
                      </a:lnTo>
                      <a:lnTo>
                        <a:pt x="13" y="1767"/>
                      </a:lnTo>
                      <a:lnTo>
                        <a:pt x="8" y="1694"/>
                      </a:lnTo>
                      <a:lnTo>
                        <a:pt x="4" y="1624"/>
                      </a:lnTo>
                      <a:lnTo>
                        <a:pt x="2" y="1558"/>
                      </a:lnTo>
                      <a:lnTo>
                        <a:pt x="0" y="1492"/>
                      </a:lnTo>
                      <a:lnTo>
                        <a:pt x="0" y="1426"/>
                      </a:lnTo>
                      <a:lnTo>
                        <a:pt x="2" y="1359"/>
                      </a:lnTo>
                      <a:lnTo>
                        <a:pt x="4" y="1290"/>
                      </a:lnTo>
                      <a:lnTo>
                        <a:pt x="8" y="1218"/>
                      </a:lnTo>
                      <a:lnTo>
                        <a:pt x="13" y="1140"/>
                      </a:lnTo>
                      <a:lnTo>
                        <a:pt x="19" y="1057"/>
                      </a:lnTo>
                      <a:lnTo>
                        <a:pt x="26" y="1016"/>
                      </a:lnTo>
                      <a:lnTo>
                        <a:pt x="38" y="977"/>
                      </a:lnTo>
                      <a:lnTo>
                        <a:pt x="56" y="940"/>
                      </a:lnTo>
                      <a:lnTo>
                        <a:pt x="79" y="906"/>
                      </a:lnTo>
                      <a:lnTo>
                        <a:pt x="106" y="876"/>
                      </a:lnTo>
                      <a:lnTo>
                        <a:pt x="137" y="849"/>
                      </a:lnTo>
                      <a:lnTo>
                        <a:pt x="171" y="827"/>
                      </a:lnTo>
                      <a:lnTo>
                        <a:pt x="208" y="810"/>
                      </a:lnTo>
                      <a:lnTo>
                        <a:pt x="248" y="799"/>
                      </a:lnTo>
                      <a:lnTo>
                        <a:pt x="262" y="790"/>
                      </a:lnTo>
                      <a:lnTo>
                        <a:pt x="272" y="784"/>
                      </a:lnTo>
                      <a:lnTo>
                        <a:pt x="280" y="780"/>
                      </a:lnTo>
                      <a:lnTo>
                        <a:pt x="282" y="779"/>
                      </a:lnTo>
                      <a:lnTo>
                        <a:pt x="303" y="772"/>
                      </a:lnTo>
                      <a:lnTo>
                        <a:pt x="326" y="767"/>
                      </a:lnTo>
                      <a:lnTo>
                        <a:pt x="299" y="728"/>
                      </a:lnTo>
                      <a:lnTo>
                        <a:pt x="277" y="686"/>
                      </a:lnTo>
                      <a:lnTo>
                        <a:pt x="262" y="641"/>
                      </a:lnTo>
                      <a:lnTo>
                        <a:pt x="251" y="604"/>
                      </a:lnTo>
                      <a:lnTo>
                        <a:pt x="200" y="593"/>
                      </a:lnTo>
                      <a:lnTo>
                        <a:pt x="200" y="386"/>
                      </a:lnTo>
                      <a:lnTo>
                        <a:pt x="225" y="361"/>
                      </a:lnTo>
                      <a:lnTo>
                        <a:pt x="234" y="319"/>
                      </a:lnTo>
                      <a:lnTo>
                        <a:pt x="248" y="276"/>
                      </a:lnTo>
                      <a:lnTo>
                        <a:pt x="269" y="232"/>
                      </a:lnTo>
                      <a:lnTo>
                        <a:pt x="297" y="189"/>
                      </a:lnTo>
                      <a:lnTo>
                        <a:pt x="304" y="161"/>
                      </a:lnTo>
                      <a:lnTo>
                        <a:pt x="315" y="133"/>
                      </a:lnTo>
                      <a:lnTo>
                        <a:pt x="329" y="108"/>
                      </a:lnTo>
                      <a:lnTo>
                        <a:pt x="349" y="82"/>
                      </a:lnTo>
                      <a:lnTo>
                        <a:pt x="372" y="61"/>
                      </a:lnTo>
                      <a:lnTo>
                        <a:pt x="399" y="41"/>
                      </a:lnTo>
                      <a:lnTo>
                        <a:pt x="433" y="26"/>
                      </a:lnTo>
                      <a:lnTo>
                        <a:pt x="470" y="15"/>
                      </a:lnTo>
                      <a:lnTo>
                        <a:pt x="512" y="6"/>
                      </a:lnTo>
                      <a:lnTo>
                        <a:pt x="559" y="1"/>
                      </a:lnTo>
                      <a:lnTo>
                        <a:pt x="612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58"/>
                <p:cNvSpPr>
                  <a:spLocks noEditPoints="1"/>
                </p:cNvSpPr>
                <p:nvPr/>
              </p:nvSpPr>
              <p:spPr bwMode="auto">
                <a:xfrm>
                  <a:off x="2724" y="2837"/>
                  <a:ext cx="211" cy="416"/>
                </a:xfrm>
                <a:custGeom>
                  <a:avLst/>
                  <a:gdLst>
                    <a:gd name="T0" fmla="*/ 663 w 1053"/>
                    <a:gd name="T1" fmla="*/ 766 h 2084"/>
                    <a:gd name="T2" fmla="*/ 880 w 1053"/>
                    <a:gd name="T3" fmla="*/ 779 h 2084"/>
                    <a:gd name="T4" fmla="*/ 995 w 1053"/>
                    <a:gd name="T5" fmla="*/ 842 h 2084"/>
                    <a:gd name="T6" fmla="*/ 1041 w 1053"/>
                    <a:gd name="T7" fmla="*/ 1014 h 2084"/>
                    <a:gd name="T8" fmla="*/ 1053 w 1053"/>
                    <a:gd name="T9" fmla="*/ 1293 h 2084"/>
                    <a:gd name="T10" fmla="*/ 1046 w 1053"/>
                    <a:gd name="T11" fmla="*/ 1553 h 2084"/>
                    <a:gd name="T12" fmla="*/ 1023 w 1053"/>
                    <a:gd name="T13" fmla="*/ 1804 h 2084"/>
                    <a:gd name="T14" fmla="*/ 950 w 1053"/>
                    <a:gd name="T15" fmla="*/ 1858 h 2084"/>
                    <a:gd name="T16" fmla="*/ 926 w 1053"/>
                    <a:gd name="T17" fmla="*/ 1862 h 2084"/>
                    <a:gd name="T18" fmla="*/ 911 w 1053"/>
                    <a:gd name="T19" fmla="*/ 2014 h 2084"/>
                    <a:gd name="T20" fmla="*/ 862 w 1053"/>
                    <a:gd name="T21" fmla="*/ 2080 h 2084"/>
                    <a:gd name="T22" fmla="*/ 171 w 1053"/>
                    <a:gd name="T23" fmla="*/ 2070 h 2084"/>
                    <a:gd name="T24" fmla="*/ 142 w 1053"/>
                    <a:gd name="T25" fmla="*/ 1866 h 2084"/>
                    <a:gd name="T26" fmla="*/ 126 w 1053"/>
                    <a:gd name="T27" fmla="*/ 1861 h 2084"/>
                    <a:gd name="T28" fmla="*/ 80 w 1053"/>
                    <a:gd name="T29" fmla="*/ 1853 h 2084"/>
                    <a:gd name="T30" fmla="*/ 24 w 1053"/>
                    <a:gd name="T31" fmla="*/ 1781 h 2084"/>
                    <a:gd name="T32" fmla="*/ 3 w 1053"/>
                    <a:gd name="T33" fmla="*/ 1486 h 2084"/>
                    <a:gd name="T34" fmla="*/ 1 w 1053"/>
                    <a:gd name="T35" fmla="*/ 1228 h 2084"/>
                    <a:gd name="T36" fmla="*/ 18 w 1053"/>
                    <a:gd name="T37" fmla="*/ 933 h 2084"/>
                    <a:gd name="T38" fmla="*/ 81 w 1053"/>
                    <a:gd name="T39" fmla="*/ 818 h 2084"/>
                    <a:gd name="T40" fmla="*/ 237 w 1053"/>
                    <a:gd name="T41" fmla="*/ 776 h 2084"/>
                    <a:gd name="T42" fmla="*/ 432 w 1053"/>
                    <a:gd name="T43" fmla="*/ 763 h 2084"/>
                    <a:gd name="T44" fmla="*/ 525 w 1053"/>
                    <a:gd name="T45" fmla="*/ 384 h 2084"/>
                    <a:gd name="T46" fmla="*/ 663 w 1053"/>
                    <a:gd name="T47" fmla="*/ 390 h 2084"/>
                    <a:gd name="T48" fmla="*/ 744 w 1053"/>
                    <a:gd name="T49" fmla="*/ 419 h 2084"/>
                    <a:gd name="T50" fmla="*/ 781 w 1053"/>
                    <a:gd name="T51" fmla="*/ 454 h 2084"/>
                    <a:gd name="T52" fmla="*/ 759 w 1053"/>
                    <a:gd name="T53" fmla="*/ 546 h 2084"/>
                    <a:gd name="T54" fmla="*/ 647 w 1053"/>
                    <a:gd name="T55" fmla="*/ 629 h 2084"/>
                    <a:gd name="T56" fmla="*/ 541 w 1053"/>
                    <a:gd name="T57" fmla="*/ 628 h 2084"/>
                    <a:gd name="T58" fmla="*/ 461 w 1053"/>
                    <a:gd name="T59" fmla="*/ 628 h 2084"/>
                    <a:gd name="T60" fmla="*/ 344 w 1053"/>
                    <a:gd name="T61" fmla="*/ 606 h 2084"/>
                    <a:gd name="T62" fmla="*/ 256 w 1053"/>
                    <a:gd name="T63" fmla="*/ 472 h 2084"/>
                    <a:gd name="T64" fmla="*/ 285 w 1053"/>
                    <a:gd name="T65" fmla="*/ 435 h 2084"/>
                    <a:gd name="T66" fmla="*/ 365 w 1053"/>
                    <a:gd name="T67" fmla="*/ 393 h 2084"/>
                    <a:gd name="T68" fmla="*/ 485 w 1053"/>
                    <a:gd name="T69" fmla="*/ 384 h 2084"/>
                    <a:gd name="T70" fmla="*/ 617 w 1053"/>
                    <a:gd name="T71" fmla="*/ 10 h 2084"/>
                    <a:gd name="T72" fmla="*/ 738 w 1053"/>
                    <a:gd name="T73" fmla="*/ 71 h 2084"/>
                    <a:gd name="T74" fmla="*/ 803 w 1053"/>
                    <a:gd name="T75" fmla="*/ 160 h 2084"/>
                    <a:gd name="T76" fmla="*/ 828 w 1053"/>
                    <a:gd name="T77" fmla="*/ 247 h 2084"/>
                    <a:gd name="T78" fmla="*/ 850 w 1053"/>
                    <a:gd name="T79" fmla="*/ 362 h 2084"/>
                    <a:gd name="T80" fmla="*/ 792 w 1053"/>
                    <a:gd name="T81" fmla="*/ 321 h 2084"/>
                    <a:gd name="T82" fmla="*/ 712 w 1053"/>
                    <a:gd name="T83" fmla="*/ 271 h 2084"/>
                    <a:gd name="T84" fmla="*/ 596 w 1053"/>
                    <a:gd name="T85" fmla="*/ 260 h 2084"/>
                    <a:gd name="T86" fmla="*/ 507 w 1053"/>
                    <a:gd name="T87" fmla="*/ 259 h 2084"/>
                    <a:gd name="T88" fmla="*/ 392 w 1053"/>
                    <a:gd name="T89" fmla="*/ 264 h 2084"/>
                    <a:gd name="T90" fmla="*/ 294 w 1053"/>
                    <a:gd name="T91" fmla="*/ 289 h 2084"/>
                    <a:gd name="T92" fmla="*/ 236 w 1053"/>
                    <a:gd name="T93" fmla="*/ 354 h 2084"/>
                    <a:gd name="T94" fmla="*/ 221 w 1053"/>
                    <a:gd name="T95" fmla="*/ 279 h 2084"/>
                    <a:gd name="T96" fmla="*/ 232 w 1053"/>
                    <a:gd name="T97" fmla="*/ 206 h 2084"/>
                    <a:gd name="T98" fmla="*/ 281 w 1053"/>
                    <a:gd name="T99" fmla="*/ 114 h 2084"/>
                    <a:gd name="T100" fmla="*/ 377 w 1053"/>
                    <a:gd name="T101" fmla="*/ 34 h 2084"/>
                    <a:gd name="T102" fmla="*/ 532 w 1053"/>
                    <a:gd name="T103" fmla="*/ 0 h 20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53" h="2084">
                      <a:moveTo>
                        <a:pt x="545" y="762"/>
                      </a:moveTo>
                      <a:lnTo>
                        <a:pt x="582" y="762"/>
                      </a:lnTo>
                      <a:lnTo>
                        <a:pt x="622" y="763"/>
                      </a:lnTo>
                      <a:lnTo>
                        <a:pt x="663" y="766"/>
                      </a:lnTo>
                      <a:lnTo>
                        <a:pt x="709" y="768"/>
                      </a:lnTo>
                      <a:lnTo>
                        <a:pt x="759" y="772"/>
                      </a:lnTo>
                      <a:lnTo>
                        <a:pt x="816" y="776"/>
                      </a:lnTo>
                      <a:lnTo>
                        <a:pt x="880" y="779"/>
                      </a:lnTo>
                      <a:lnTo>
                        <a:pt x="913" y="786"/>
                      </a:lnTo>
                      <a:lnTo>
                        <a:pt x="943" y="798"/>
                      </a:lnTo>
                      <a:lnTo>
                        <a:pt x="972" y="818"/>
                      </a:lnTo>
                      <a:lnTo>
                        <a:pt x="995" y="842"/>
                      </a:lnTo>
                      <a:lnTo>
                        <a:pt x="1015" y="870"/>
                      </a:lnTo>
                      <a:lnTo>
                        <a:pt x="1028" y="900"/>
                      </a:lnTo>
                      <a:lnTo>
                        <a:pt x="1035" y="933"/>
                      </a:lnTo>
                      <a:lnTo>
                        <a:pt x="1041" y="1014"/>
                      </a:lnTo>
                      <a:lnTo>
                        <a:pt x="1046" y="1090"/>
                      </a:lnTo>
                      <a:lnTo>
                        <a:pt x="1050" y="1161"/>
                      </a:lnTo>
                      <a:lnTo>
                        <a:pt x="1052" y="1228"/>
                      </a:lnTo>
                      <a:lnTo>
                        <a:pt x="1053" y="1293"/>
                      </a:lnTo>
                      <a:lnTo>
                        <a:pt x="1053" y="1357"/>
                      </a:lnTo>
                      <a:lnTo>
                        <a:pt x="1052" y="1421"/>
                      </a:lnTo>
                      <a:lnTo>
                        <a:pt x="1050" y="1486"/>
                      </a:lnTo>
                      <a:lnTo>
                        <a:pt x="1046" y="1553"/>
                      </a:lnTo>
                      <a:lnTo>
                        <a:pt x="1042" y="1624"/>
                      </a:lnTo>
                      <a:lnTo>
                        <a:pt x="1036" y="1699"/>
                      </a:lnTo>
                      <a:lnTo>
                        <a:pt x="1029" y="1781"/>
                      </a:lnTo>
                      <a:lnTo>
                        <a:pt x="1023" y="1804"/>
                      </a:lnTo>
                      <a:lnTo>
                        <a:pt x="1011" y="1824"/>
                      </a:lnTo>
                      <a:lnTo>
                        <a:pt x="994" y="1841"/>
                      </a:lnTo>
                      <a:lnTo>
                        <a:pt x="973" y="1853"/>
                      </a:lnTo>
                      <a:lnTo>
                        <a:pt x="950" y="1858"/>
                      </a:lnTo>
                      <a:lnTo>
                        <a:pt x="938" y="1859"/>
                      </a:lnTo>
                      <a:lnTo>
                        <a:pt x="931" y="1860"/>
                      </a:lnTo>
                      <a:lnTo>
                        <a:pt x="928" y="1861"/>
                      </a:lnTo>
                      <a:lnTo>
                        <a:pt x="926" y="1862"/>
                      </a:lnTo>
                      <a:lnTo>
                        <a:pt x="924" y="1864"/>
                      </a:lnTo>
                      <a:lnTo>
                        <a:pt x="920" y="1865"/>
                      </a:lnTo>
                      <a:lnTo>
                        <a:pt x="911" y="1866"/>
                      </a:lnTo>
                      <a:lnTo>
                        <a:pt x="911" y="2014"/>
                      </a:lnTo>
                      <a:lnTo>
                        <a:pt x="907" y="2035"/>
                      </a:lnTo>
                      <a:lnTo>
                        <a:pt x="897" y="2055"/>
                      </a:lnTo>
                      <a:lnTo>
                        <a:pt x="882" y="2070"/>
                      </a:lnTo>
                      <a:lnTo>
                        <a:pt x="862" y="2080"/>
                      </a:lnTo>
                      <a:lnTo>
                        <a:pt x="840" y="2084"/>
                      </a:lnTo>
                      <a:lnTo>
                        <a:pt x="213" y="2084"/>
                      </a:lnTo>
                      <a:lnTo>
                        <a:pt x="190" y="2080"/>
                      </a:lnTo>
                      <a:lnTo>
                        <a:pt x="171" y="2070"/>
                      </a:lnTo>
                      <a:lnTo>
                        <a:pt x="156" y="2055"/>
                      </a:lnTo>
                      <a:lnTo>
                        <a:pt x="145" y="2035"/>
                      </a:lnTo>
                      <a:lnTo>
                        <a:pt x="142" y="2014"/>
                      </a:lnTo>
                      <a:lnTo>
                        <a:pt x="142" y="1866"/>
                      </a:lnTo>
                      <a:lnTo>
                        <a:pt x="133" y="1865"/>
                      </a:lnTo>
                      <a:lnTo>
                        <a:pt x="130" y="1864"/>
                      </a:lnTo>
                      <a:lnTo>
                        <a:pt x="127" y="1862"/>
                      </a:lnTo>
                      <a:lnTo>
                        <a:pt x="126" y="1861"/>
                      </a:lnTo>
                      <a:lnTo>
                        <a:pt x="122" y="1860"/>
                      </a:lnTo>
                      <a:lnTo>
                        <a:pt x="115" y="1859"/>
                      </a:lnTo>
                      <a:lnTo>
                        <a:pt x="102" y="1858"/>
                      </a:lnTo>
                      <a:lnTo>
                        <a:pt x="80" y="1853"/>
                      </a:lnTo>
                      <a:lnTo>
                        <a:pt x="59" y="1841"/>
                      </a:lnTo>
                      <a:lnTo>
                        <a:pt x="42" y="1824"/>
                      </a:lnTo>
                      <a:lnTo>
                        <a:pt x="30" y="1804"/>
                      </a:lnTo>
                      <a:lnTo>
                        <a:pt x="24" y="1781"/>
                      </a:lnTo>
                      <a:lnTo>
                        <a:pt x="17" y="1699"/>
                      </a:lnTo>
                      <a:lnTo>
                        <a:pt x="11" y="1624"/>
                      </a:lnTo>
                      <a:lnTo>
                        <a:pt x="6" y="1553"/>
                      </a:lnTo>
                      <a:lnTo>
                        <a:pt x="3" y="1486"/>
                      </a:lnTo>
                      <a:lnTo>
                        <a:pt x="1" y="1421"/>
                      </a:lnTo>
                      <a:lnTo>
                        <a:pt x="0" y="1357"/>
                      </a:lnTo>
                      <a:lnTo>
                        <a:pt x="0" y="1293"/>
                      </a:lnTo>
                      <a:lnTo>
                        <a:pt x="1" y="1228"/>
                      </a:lnTo>
                      <a:lnTo>
                        <a:pt x="4" y="1161"/>
                      </a:lnTo>
                      <a:lnTo>
                        <a:pt x="7" y="1090"/>
                      </a:lnTo>
                      <a:lnTo>
                        <a:pt x="12" y="1014"/>
                      </a:lnTo>
                      <a:lnTo>
                        <a:pt x="18" y="933"/>
                      </a:lnTo>
                      <a:lnTo>
                        <a:pt x="24" y="900"/>
                      </a:lnTo>
                      <a:lnTo>
                        <a:pt x="38" y="870"/>
                      </a:lnTo>
                      <a:lnTo>
                        <a:pt x="57" y="842"/>
                      </a:lnTo>
                      <a:lnTo>
                        <a:pt x="81" y="818"/>
                      </a:lnTo>
                      <a:lnTo>
                        <a:pt x="109" y="798"/>
                      </a:lnTo>
                      <a:lnTo>
                        <a:pt x="140" y="786"/>
                      </a:lnTo>
                      <a:lnTo>
                        <a:pt x="173" y="779"/>
                      </a:lnTo>
                      <a:lnTo>
                        <a:pt x="237" y="776"/>
                      </a:lnTo>
                      <a:lnTo>
                        <a:pt x="294" y="772"/>
                      </a:lnTo>
                      <a:lnTo>
                        <a:pt x="345" y="768"/>
                      </a:lnTo>
                      <a:lnTo>
                        <a:pt x="389" y="766"/>
                      </a:lnTo>
                      <a:lnTo>
                        <a:pt x="432" y="763"/>
                      </a:lnTo>
                      <a:lnTo>
                        <a:pt x="470" y="762"/>
                      </a:lnTo>
                      <a:lnTo>
                        <a:pt x="508" y="762"/>
                      </a:lnTo>
                      <a:lnTo>
                        <a:pt x="545" y="762"/>
                      </a:lnTo>
                      <a:close/>
                      <a:moveTo>
                        <a:pt x="525" y="384"/>
                      </a:moveTo>
                      <a:lnTo>
                        <a:pt x="565" y="384"/>
                      </a:lnTo>
                      <a:lnTo>
                        <a:pt x="601" y="385"/>
                      </a:lnTo>
                      <a:lnTo>
                        <a:pt x="635" y="387"/>
                      </a:lnTo>
                      <a:lnTo>
                        <a:pt x="663" y="390"/>
                      </a:lnTo>
                      <a:lnTo>
                        <a:pt x="684" y="393"/>
                      </a:lnTo>
                      <a:lnTo>
                        <a:pt x="707" y="399"/>
                      </a:lnTo>
                      <a:lnTo>
                        <a:pt x="727" y="408"/>
                      </a:lnTo>
                      <a:lnTo>
                        <a:pt x="744" y="419"/>
                      </a:lnTo>
                      <a:lnTo>
                        <a:pt x="757" y="429"/>
                      </a:lnTo>
                      <a:lnTo>
                        <a:pt x="768" y="439"/>
                      </a:lnTo>
                      <a:lnTo>
                        <a:pt x="776" y="448"/>
                      </a:lnTo>
                      <a:lnTo>
                        <a:pt x="781" y="454"/>
                      </a:lnTo>
                      <a:lnTo>
                        <a:pt x="784" y="456"/>
                      </a:lnTo>
                      <a:lnTo>
                        <a:pt x="793" y="472"/>
                      </a:lnTo>
                      <a:lnTo>
                        <a:pt x="779" y="511"/>
                      </a:lnTo>
                      <a:lnTo>
                        <a:pt x="759" y="546"/>
                      </a:lnTo>
                      <a:lnTo>
                        <a:pt x="735" y="577"/>
                      </a:lnTo>
                      <a:lnTo>
                        <a:pt x="706" y="606"/>
                      </a:lnTo>
                      <a:lnTo>
                        <a:pt x="675" y="629"/>
                      </a:lnTo>
                      <a:lnTo>
                        <a:pt x="647" y="629"/>
                      </a:lnTo>
                      <a:lnTo>
                        <a:pt x="618" y="629"/>
                      </a:lnTo>
                      <a:lnTo>
                        <a:pt x="589" y="628"/>
                      </a:lnTo>
                      <a:lnTo>
                        <a:pt x="564" y="628"/>
                      </a:lnTo>
                      <a:lnTo>
                        <a:pt x="541" y="628"/>
                      </a:lnTo>
                      <a:lnTo>
                        <a:pt x="525" y="628"/>
                      </a:lnTo>
                      <a:lnTo>
                        <a:pt x="508" y="628"/>
                      </a:lnTo>
                      <a:lnTo>
                        <a:pt x="486" y="628"/>
                      </a:lnTo>
                      <a:lnTo>
                        <a:pt x="461" y="628"/>
                      </a:lnTo>
                      <a:lnTo>
                        <a:pt x="432" y="629"/>
                      </a:lnTo>
                      <a:lnTo>
                        <a:pt x="403" y="629"/>
                      </a:lnTo>
                      <a:lnTo>
                        <a:pt x="375" y="629"/>
                      </a:lnTo>
                      <a:lnTo>
                        <a:pt x="344" y="606"/>
                      </a:lnTo>
                      <a:lnTo>
                        <a:pt x="315" y="577"/>
                      </a:lnTo>
                      <a:lnTo>
                        <a:pt x="290" y="546"/>
                      </a:lnTo>
                      <a:lnTo>
                        <a:pt x="271" y="511"/>
                      </a:lnTo>
                      <a:lnTo>
                        <a:pt x="256" y="472"/>
                      </a:lnTo>
                      <a:lnTo>
                        <a:pt x="266" y="456"/>
                      </a:lnTo>
                      <a:lnTo>
                        <a:pt x="269" y="454"/>
                      </a:lnTo>
                      <a:lnTo>
                        <a:pt x="276" y="445"/>
                      </a:lnTo>
                      <a:lnTo>
                        <a:pt x="285" y="435"/>
                      </a:lnTo>
                      <a:lnTo>
                        <a:pt x="300" y="422"/>
                      </a:lnTo>
                      <a:lnTo>
                        <a:pt x="318" y="412"/>
                      </a:lnTo>
                      <a:lnTo>
                        <a:pt x="340" y="401"/>
                      </a:lnTo>
                      <a:lnTo>
                        <a:pt x="365" y="393"/>
                      </a:lnTo>
                      <a:lnTo>
                        <a:pt x="387" y="390"/>
                      </a:lnTo>
                      <a:lnTo>
                        <a:pt x="415" y="387"/>
                      </a:lnTo>
                      <a:lnTo>
                        <a:pt x="449" y="385"/>
                      </a:lnTo>
                      <a:lnTo>
                        <a:pt x="485" y="384"/>
                      </a:lnTo>
                      <a:lnTo>
                        <a:pt x="525" y="384"/>
                      </a:lnTo>
                      <a:close/>
                      <a:moveTo>
                        <a:pt x="532" y="0"/>
                      </a:moveTo>
                      <a:lnTo>
                        <a:pt x="577" y="3"/>
                      </a:lnTo>
                      <a:lnTo>
                        <a:pt x="617" y="10"/>
                      </a:lnTo>
                      <a:lnTo>
                        <a:pt x="653" y="21"/>
                      </a:lnTo>
                      <a:lnTo>
                        <a:pt x="686" y="34"/>
                      </a:lnTo>
                      <a:lnTo>
                        <a:pt x="714" y="51"/>
                      </a:lnTo>
                      <a:lnTo>
                        <a:pt x="738" y="71"/>
                      </a:lnTo>
                      <a:lnTo>
                        <a:pt x="758" y="91"/>
                      </a:lnTo>
                      <a:lnTo>
                        <a:pt x="776" y="114"/>
                      </a:lnTo>
                      <a:lnTo>
                        <a:pt x="791" y="137"/>
                      </a:lnTo>
                      <a:lnTo>
                        <a:pt x="803" y="160"/>
                      </a:lnTo>
                      <a:lnTo>
                        <a:pt x="813" y="183"/>
                      </a:lnTo>
                      <a:lnTo>
                        <a:pt x="820" y="206"/>
                      </a:lnTo>
                      <a:lnTo>
                        <a:pt x="825" y="227"/>
                      </a:lnTo>
                      <a:lnTo>
                        <a:pt x="828" y="247"/>
                      </a:lnTo>
                      <a:lnTo>
                        <a:pt x="828" y="264"/>
                      </a:lnTo>
                      <a:lnTo>
                        <a:pt x="828" y="279"/>
                      </a:lnTo>
                      <a:lnTo>
                        <a:pt x="850" y="302"/>
                      </a:lnTo>
                      <a:lnTo>
                        <a:pt x="850" y="362"/>
                      </a:lnTo>
                      <a:lnTo>
                        <a:pt x="820" y="368"/>
                      </a:lnTo>
                      <a:lnTo>
                        <a:pt x="814" y="354"/>
                      </a:lnTo>
                      <a:lnTo>
                        <a:pt x="805" y="338"/>
                      </a:lnTo>
                      <a:lnTo>
                        <a:pt x="792" y="321"/>
                      </a:lnTo>
                      <a:lnTo>
                        <a:pt x="775" y="305"/>
                      </a:lnTo>
                      <a:lnTo>
                        <a:pt x="756" y="289"/>
                      </a:lnTo>
                      <a:lnTo>
                        <a:pt x="730" y="277"/>
                      </a:lnTo>
                      <a:lnTo>
                        <a:pt x="712" y="271"/>
                      </a:lnTo>
                      <a:lnTo>
                        <a:pt x="687" y="268"/>
                      </a:lnTo>
                      <a:lnTo>
                        <a:pt x="658" y="264"/>
                      </a:lnTo>
                      <a:lnTo>
                        <a:pt x="626" y="262"/>
                      </a:lnTo>
                      <a:lnTo>
                        <a:pt x="596" y="260"/>
                      </a:lnTo>
                      <a:lnTo>
                        <a:pt x="567" y="259"/>
                      </a:lnTo>
                      <a:lnTo>
                        <a:pt x="543" y="259"/>
                      </a:lnTo>
                      <a:lnTo>
                        <a:pt x="525" y="259"/>
                      </a:lnTo>
                      <a:lnTo>
                        <a:pt x="507" y="259"/>
                      </a:lnTo>
                      <a:lnTo>
                        <a:pt x="483" y="259"/>
                      </a:lnTo>
                      <a:lnTo>
                        <a:pt x="454" y="260"/>
                      </a:lnTo>
                      <a:lnTo>
                        <a:pt x="423" y="262"/>
                      </a:lnTo>
                      <a:lnTo>
                        <a:pt x="392" y="264"/>
                      </a:lnTo>
                      <a:lnTo>
                        <a:pt x="363" y="268"/>
                      </a:lnTo>
                      <a:lnTo>
                        <a:pt x="337" y="271"/>
                      </a:lnTo>
                      <a:lnTo>
                        <a:pt x="319" y="277"/>
                      </a:lnTo>
                      <a:lnTo>
                        <a:pt x="294" y="289"/>
                      </a:lnTo>
                      <a:lnTo>
                        <a:pt x="275" y="305"/>
                      </a:lnTo>
                      <a:lnTo>
                        <a:pt x="258" y="321"/>
                      </a:lnTo>
                      <a:lnTo>
                        <a:pt x="244" y="338"/>
                      </a:lnTo>
                      <a:lnTo>
                        <a:pt x="236" y="354"/>
                      </a:lnTo>
                      <a:lnTo>
                        <a:pt x="230" y="368"/>
                      </a:lnTo>
                      <a:lnTo>
                        <a:pt x="200" y="362"/>
                      </a:lnTo>
                      <a:lnTo>
                        <a:pt x="200" y="302"/>
                      </a:lnTo>
                      <a:lnTo>
                        <a:pt x="221" y="279"/>
                      </a:lnTo>
                      <a:lnTo>
                        <a:pt x="221" y="264"/>
                      </a:lnTo>
                      <a:lnTo>
                        <a:pt x="223" y="247"/>
                      </a:lnTo>
                      <a:lnTo>
                        <a:pt x="226" y="228"/>
                      </a:lnTo>
                      <a:lnTo>
                        <a:pt x="232" y="206"/>
                      </a:lnTo>
                      <a:lnTo>
                        <a:pt x="241" y="184"/>
                      </a:lnTo>
                      <a:lnTo>
                        <a:pt x="252" y="161"/>
                      </a:lnTo>
                      <a:lnTo>
                        <a:pt x="265" y="137"/>
                      </a:lnTo>
                      <a:lnTo>
                        <a:pt x="281" y="114"/>
                      </a:lnTo>
                      <a:lnTo>
                        <a:pt x="300" y="92"/>
                      </a:lnTo>
                      <a:lnTo>
                        <a:pt x="323" y="71"/>
                      </a:lnTo>
                      <a:lnTo>
                        <a:pt x="348" y="51"/>
                      </a:lnTo>
                      <a:lnTo>
                        <a:pt x="377" y="34"/>
                      </a:lnTo>
                      <a:lnTo>
                        <a:pt x="410" y="21"/>
                      </a:lnTo>
                      <a:lnTo>
                        <a:pt x="448" y="10"/>
                      </a:lnTo>
                      <a:lnTo>
                        <a:pt x="487" y="3"/>
                      </a:lnTo>
                      <a:lnTo>
                        <a:pt x="5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59"/>
                <p:cNvSpPr>
                  <a:spLocks noEditPoints="1"/>
                </p:cNvSpPr>
                <p:nvPr/>
              </p:nvSpPr>
              <p:spPr bwMode="auto">
                <a:xfrm>
                  <a:off x="2761" y="2834"/>
                  <a:ext cx="137" cy="343"/>
                </a:xfrm>
                <a:custGeom>
                  <a:avLst/>
                  <a:gdLst>
                    <a:gd name="T0" fmla="*/ 132 w 684"/>
                    <a:gd name="T1" fmla="*/ 907 h 1718"/>
                    <a:gd name="T2" fmla="*/ 151 w 684"/>
                    <a:gd name="T3" fmla="*/ 1352 h 1718"/>
                    <a:gd name="T4" fmla="*/ 346 w 684"/>
                    <a:gd name="T5" fmla="*/ 1438 h 1718"/>
                    <a:gd name="T6" fmla="*/ 537 w 684"/>
                    <a:gd name="T7" fmla="*/ 1346 h 1718"/>
                    <a:gd name="T8" fmla="*/ 546 w 684"/>
                    <a:gd name="T9" fmla="*/ 902 h 1718"/>
                    <a:gd name="T10" fmla="*/ 383 w 684"/>
                    <a:gd name="T11" fmla="*/ 756 h 1718"/>
                    <a:gd name="T12" fmla="*/ 516 w 684"/>
                    <a:gd name="T13" fmla="*/ 758 h 1718"/>
                    <a:gd name="T14" fmla="*/ 613 w 684"/>
                    <a:gd name="T15" fmla="*/ 763 h 1718"/>
                    <a:gd name="T16" fmla="*/ 665 w 684"/>
                    <a:gd name="T17" fmla="*/ 774 h 1718"/>
                    <a:gd name="T18" fmla="*/ 684 w 684"/>
                    <a:gd name="T19" fmla="*/ 793 h 1718"/>
                    <a:gd name="T20" fmla="*/ 684 w 684"/>
                    <a:gd name="T21" fmla="*/ 855 h 1718"/>
                    <a:gd name="T22" fmla="*/ 683 w 684"/>
                    <a:gd name="T23" fmla="*/ 1007 h 1718"/>
                    <a:gd name="T24" fmla="*/ 680 w 684"/>
                    <a:gd name="T25" fmla="*/ 1196 h 1718"/>
                    <a:gd name="T26" fmla="*/ 678 w 684"/>
                    <a:gd name="T27" fmla="*/ 1370 h 1718"/>
                    <a:gd name="T28" fmla="*/ 672 w 684"/>
                    <a:gd name="T29" fmla="*/ 1545 h 1718"/>
                    <a:gd name="T30" fmla="*/ 656 w 684"/>
                    <a:gd name="T31" fmla="*/ 1676 h 1718"/>
                    <a:gd name="T32" fmla="*/ 624 w 684"/>
                    <a:gd name="T33" fmla="*/ 1704 h 1718"/>
                    <a:gd name="T34" fmla="*/ 520 w 684"/>
                    <a:gd name="T35" fmla="*/ 1711 h 1718"/>
                    <a:gd name="T36" fmla="*/ 399 w 684"/>
                    <a:gd name="T37" fmla="*/ 1716 h 1718"/>
                    <a:gd name="T38" fmla="*/ 342 w 684"/>
                    <a:gd name="T39" fmla="*/ 1718 h 1718"/>
                    <a:gd name="T40" fmla="*/ 285 w 684"/>
                    <a:gd name="T41" fmla="*/ 1716 h 1718"/>
                    <a:gd name="T42" fmla="*/ 164 w 684"/>
                    <a:gd name="T43" fmla="*/ 1711 h 1718"/>
                    <a:gd name="T44" fmla="*/ 60 w 684"/>
                    <a:gd name="T45" fmla="*/ 1704 h 1718"/>
                    <a:gd name="T46" fmla="*/ 28 w 684"/>
                    <a:gd name="T47" fmla="*/ 1676 h 1718"/>
                    <a:gd name="T48" fmla="*/ 12 w 684"/>
                    <a:gd name="T49" fmla="*/ 1545 h 1718"/>
                    <a:gd name="T50" fmla="*/ 6 w 684"/>
                    <a:gd name="T51" fmla="*/ 1370 h 1718"/>
                    <a:gd name="T52" fmla="*/ 3 w 684"/>
                    <a:gd name="T53" fmla="*/ 1196 h 1718"/>
                    <a:gd name="T54" fmla="*/ 1 w 684"/>
                    <a:gd name="T55" fmla="*/ 1007 h 1718"/>
                    <a:gd name="T56" fmla="*/ 0 w 684"/>
                    <a:gd name="T57" fmla="*/ 855 h 1718"/>
                    <a:gd name="T58" fmla="*/ 0 w 684"/>
                    <a:gd name="T59" fmla="*/ 793 h 1718"/>
                    <a:gd name="T60" fmla="*/ 19 w 684"/>
                    <a:gd name="T61" fmla="*/ 774 h 1718"/>
                    <a:gd name="T62" fmla="*/ 71 w 684"/>
                    <a:gd name="T63" fmla="*/ 763 h 1718"/>
                    <a:gd name="T64" fmla="*/ 168 w 684"/>
                    <a:gd name="T65" fmla="*/ 758 h 1718"/>
                    <a:gd name="T66" fmla="*/ 301 w 684"/>
                    <a:gd name="T67" fmla="*/ 756 h 1718"/>
                    <a:gd name="T68" fmla="*/ 335 w 684"/>
                    <a:gd name="T69" fmla="*/ 0 h 1718"/>
                    <a:gd name="T70" fmla="*/ 359 w 684"/>
                    <a:gd name="T71" fmla="*/ 0 h 1718"/>
                    <a:gd name="T72" fmla="*/ 441 w 684"/>
                    <a:gd name="T73" fmla="*/ 2 h 1718"/>
                    <a:gd name="T74" fmla="*/ 532 w 684"/>
                    <a:gd name="T75" fmla="*/ 29 h 1718"/>
                    <a:gd name="T76" fmla="*/ 573 w 684"/>
                    <a:gd name="T77" fmla="*/ 89 h 1718"/>
                    <a:gd name="T78" fmla="*/ 562 w 684"/>
                    <a:gd name="T79" fmla="*/ 137 h 1718"/>
                    <a:gd name="T80" fmla="*/ 483 w 684"/>
                    <a:gd name="T81" fmla="*/ 162 h 1718"/>
                    <a:gd name="T82" fmla="*/ 416 w 684"/>
                    <a:gd name="T83" fmla="*/ 147 h 1718"/>
                    <a:gd name="T84" fmla="*/ 342 w 684"/>
                    <a:gd name="T85" fmla="*/ 123 h 1718"/>
                    <a:gd name="T86" fmla="*/ 268 w 684"/>
                    <a:gd name="T87" fmla="*/ 147 h 1718"/>
                    <a:gd name="T88" fmla="*/ 200 w 684"/>
                    <a:gd name="T89" fmla="*/ 162 h 1718"/>
                    <a:gd name="T90" fmla="*/ 122 w 684"/>
                    <a:gd name="T91" fmla="*/ 137 h 1718"/>
                    <a:gd name="T92" fmla="*/ 111 w 684"/>
                    <a:gd name="T93" fmla="*/ 89 h 1718"/>
                    <a:gd name="T94" fmla="*/ 152 w 684"/>
                    <a:gd name="T95" fmla="*/ 29 h 1718"/>
                    <a:gd name="T96" fmla="*/ 243 w 684"/>
                    <a:gd name="T97" fmla="*/ 2 h 1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84" h="1718">
                      <a:moveTo>
                        <a:pt x="141" y="901"/>
                      </a:moveTo>
                      <a:lnTo>
                        <a:pt x="138" y="902"/>
                      </a:lnTo>
                      <a:lnTo>
                        <a:pt x="134" y="904"/>
                      </a:lnTo>
                      <a:lnTo>
                        <a:pt x="132" y="907"/>
                      </a:lnTo>
                      <a:lnTo>
                        <a:pt x="132" y="910"/>
                      </a:lnTo>
                      <a:lnTo>
                        <a:pt x="147" y="1346"/>
                      </a:lnTo>
                      <a:lnTo>
                        <a:pt x="148" y="1349"/>
                      </a:lnTo>
                      <a:lnTo>
                        <a:pt x="151" y="1352"/>
                      </a:lnTo>
                      <a:lnTo>
                        <a:pt x="153" y="1354"/>
                      </a:lnTo>
                      <a:lnTo>
                        <a:pt x="338" y="1438"/>
                      </a:lnTo>
                      <a:lnTo>
                        <a:pt x="342" y="1439"/>
                      </a:lnTo>
                      <a:lnTo>
                        <a:pt x="346" y="1438"/>
                      </a:lnTo>
                      <a:lnTo>
                        <a:pt x="531" y="1354"/>
                      </a:lnTo>
                      <a:lnTo>
                        <a:pt x="533" y="1352"/>
                      </a:lnTo>
                      <a:lnTo>
                        <a:pt x="535" y="1349"/>
                      </a:lnTo>
                      <a:lnTo>
                        <a:pt x="537" y="1346"/>
                      </a:lnTo>
                      <a:lnTo>
                        <a:pt x="552" y="910"/>
                      </a:lnTo>
                      <a:lnTo>
                        <a:pt x="552" y="907"/>
                      </a:lnTo>
                      <a:lnTo>
                        <a:pt x="550" y="904"/>
                      </a:lnTo>
                      <a:lnTo>
                        <a:pt x="546" y="902"/>
                      </a:lnTo>
                      <a:lnTo>
                        <a:pt x="543" y="901"/>
                      </a:lnTo>
                      <a:lnTo>
                        <a:pt x="141" y="901"/>
                      </a:lnTo>
                      <a:close/>
                      <a:moveTo>
                        <a:pt x="342" y="756"/>
                      </a:moveTo>
                      <a:lnTo>
                        <a:pt x="383" y="756"/>
                      </a:lnTo>
                      <a:lnTo>
                        <a:pt x="422" y="756"/>
                      </a:lnTo>
                      <a:lnTo>
                        <a:pt x="458" y="757"/>
                      </a:lnTo>
                      <a:lnTo>
                        <a:pt x="489" y="757"/>
                      </a:lnTo>
                      <a:lnTo>
                        <a:pt x="516" y="758"/>
                      </a:lnTo>
                      <a:lnTo>
                        <a:pt x="535" y="758"/>
                      </a:lnTo>
                      <a:lnTo>
                        <a:pt x="563" y="760"/>
                      </a:lnTo>
                      <a:lnTo>
                        <a:pt x="590" y="762"/>
                      </a:lnTo>
                      <a:lnTo>
                        <a:pt x="613" y="763"/>
                      </a:lnTo>
                      <a:lnTo>
                        <a:pt x="632" y="764"/>
                      </a:lnTo>
                      <a:lnTo>
                        <a:pt x="647" y="765"/>
                      </a:lnTo>
                      <a:lnTo>
                        <a:pt x="656" y="769"/>
                      </a:lnTo>
                      <a:lnTo>
                        <a:pt x="665" y="774"/>
                      </a:lnTo>
                      <a:lnTo>
                        <a:pt x="672" y="780"/>
                      </a:lnTo>
                      <a:lnTo>
                        <a:pt x="679" y="786"/>
                      </a:lnTo>
                      <a:lnTo>
                        <a:pt x="683" y="791"/>
                      </a:lnTo>
                      <a:lnTo>
                        <a:pt x="684" y="793"/>
                      </a:lnTo>
                      <a:lnTo>
                        <a:pt x="684" y="797"/>
                      </a:lnTo>
                      <a:lnTo>
                        <a:pt x="684" y="810"/>
                      </a:lnTo>
                      <a:lnTo>
                        <a:pt x="684" y="829"/>
                      </a:lnTo>
                      <a:lnTo>
                        <a:pt x="684" y="855"/>
                      </a:lnTo>
                      <a:lnTo>
                        <a:pt x="684" y="886"/>
                      </a:lnTo>
                      <a:lnTo>
                        <a:pt x="683" y="923"/>
                      </a:lnTo>
                      <a:lnTo>
                        <a:pt x="683" y="964"/>
                      </a:lnTo>
                      <a:lnTo>
                        <a:pt x="683" y="1007"/>
                      </a:lnTo>
                      <a:lnTo>
                        <a:pt x="682" y="1052"/>
                      </a:lnTo>
                      <a:lnTo>
                        <a:pt x="682" y="1100"/>
                      </a:lnTo>
                      <a:lnTo>
                        <a:pt x="680" y="1147"/>
                      </a:lnTo>
                      <a:lnTo>
                        <a:pt x="680" y="1196"/>
                      </a:lnTo>
                      <a:lnTo>
                        <a:pt x="679" y="1243"/>
                      </a:lnTo>
                      <a:lnTo>
                        <a:pt x="679" y="1288"/>
                      </a:lnTo>
                      <a:lnTo>
                        <a:pt x="678" y="1331"/>
                      </a:lnTo>
                      <a:lnTo>
                        <a:pt x="678" y="1370"/>
                      </a:lnTo>
                      <a:lnTo>
                        <a:pt x="677" y="1405"/>
                      </a:lnTo>
                      <a:lnTo>
                        <a:pt x="677" y="1435"/>
                      </a:lnTo>
                      <a:lnTo>
                        <a:pt x="674" y="1494"/>
                      </a:lnTo>
                      <a:lnTo>
                        <a:pt x="672" y="1545"/>
                      </a:lnTo>
                      <a:lnTo>
                        <a:pt x="670" y="1589"/>
                      </a:lnTo>
                      <a:lnTo>
                        <a:pt x="665" y="1625"/>
                      </a:lnTo>
                      <a:lnTo>
                        <a:pt x="661" y="1654"/>
                      </a:lnTo>
                      <a:lnTo>
                        <a:pt x="656" y="1676"/>
                      </a:lnTo>
                      <a:lnTo>
                        <a:pt x="650" y="1690"/>
                      </a:lnTo>
                      <a:lnTo>
                        <a:pt x="645" y="1699"/>
                      </a:lnTo>
                      <a:lnTo>
                        <a:pt x="638" y="1701"/>
                      </a:lnTo>
                      <a:lnTo>
                        <a:pt x="624" y="1704"/>
                      </a:lnTo>
                      <a:lnTo>
                        <a:pt x="603" y="1705"/>
                      </a:lnTo>
                      <a:lnTo>
                        <a:pt x="578" y="1707"/>
                      </a:lnTo>
                      <a:lnTo>
                        <a:pt x="550" y="1710"/>
                      </a:lnTo>
                      <a:lnTo>
                        <a:pt x="520" y="1711"/>
                      </a:lnTo>
                      <a:lnTo>
                        <a:pt x="487" y="1712"/>
                      </a:lnTo>
                      <a:lnTo>
                        <a:pt x="457" y="1713"/>
                      </a:lnTo>
                      <a:lnTo>
                        <a:pt x="427" y="1714"/>
                      </a:lnTo>
                      <a:lnTo>
                        <a:pt x="399" y="1716"/>
                      </a:lnTo>
                      <a:lnTo>
                        <a:pt x="376" y="1717"/>
                      </a:lnTo>
                      <a:lnTo>
                        <a:pt x="358" y="1717"/>
                      </a:lnTo>
                      <a:lnTo>
                        <a:pt x="346" y="1718"/>
                      </a:lnTo>
                      <a:lnTo>
                        <a:pt x="342" y="1718"/>
                      </a:lnTo>
                      <a:lnTo>
                        <a:pt x="337" y="1718"/>
                      </a:lnTo>
                      <a:lnTo>
                        <a:pt x="326" y="1717"/>
                      </a:lnTo>
                      <a:lnTo>
                        <a:pt x="308" y="1717"/>
                      </a:lnTo>
                      <a:lnTo>
                        <a:pt x="285" y="1716"/>
                      </a:lnTo>
                      <a:lnTo>
                        <a:pt x="257" y="1714"/>
                      </a:lnTo>
                      <a:lnTo>
                        <a:pt x="227" y="1713"/>
                      </a:lnTo>
                      <a:lnTo>
                        <a:pt x="196" y="1712"/>
                      </a:lnTo>
                      <a:lnTo>
                        <a:pt x="164" y="1711"/>
                      </a:lnTo>
                      <a:lnTo>
                        <a:pt x="134" y="1710"/>
                      </a:lnTo>
                      <a:lnTo>
                        <a:pt x="106" y="1707"/>
                      </a:lnTo>
                      <a:lnTo>
                        <a:pt x="81" y="1705"/>
                      </a:lnTo>
                      <a:lnTo>
                        <a:pt x="60" y="1704"/>
                      </a:lnTo>
                      <a:lnTo>
                        <a:pt x="46" y="1701"/>
                      </a:lnTo>
                      <a:lnTo>
                        <a:pt x="38" y="1699"/>
                      </a:lnTo>
                      <a:lnTo>
                        <a:pt x="34" y="1690"/>
                      </a:lnTo>
                      <a:lnTo>
                        <a:pt x="28" y="1676"/>
                      </a:lnTo>
                      <a:lnTo>
                        <a:pt x="23" y="1654"/>
                      </a:lnTo>
                      <a:lnTo>
                        <a:pt x="19" y="1625"/>
                      </a:lnTo>
                      <a:lnTo>
                        <a:pt x="14" y="1589"/>
                      </a:lnTo>
                      <a:lnTo>
                        <a:pt x="12" y="1545"/>
                      </a:lnTo>
                      <a:lnTo>
                        <a:pt x="9" y="1494"/>
                      </a:lnTo>
                      <a:lnTo>
                        <a:pt x="7" y="1435"/>
                      </a:lnTo>
                      <a:lnTo>
                        <a:pt x="7" y="1405"/>
                      </a:lnTo>
                      <a:lnTo>
                        <a:pt x="6" y="1370"/>
                      </a:lnTo>
                      <a:lnTo>
                        <a:pt x="6" y="1331"/>
                      </a:lnTo>
                      <a:lnTo>
                        <a:pt x="5" y="1288"/>
                      </a:lnTo>
                      <a:lnTo>
                        <a:pt x="5" y="1243"/>
                      </a:lnTo>
                      <a:lnTo>
                        <a:pt x="3" y="1196"/>
                      </a:lnTo>
                      <a:lnTo>
                        <a:pt x="3" y="1147"/>
                      </a:lnTo>
                      <a:lnTo>
                        <a:pt x="2" y="1100"/>
                      </a:lnTo>
                      <a:lnTo>
                        <a:pt x="2" y="1052"/>
                      </a:lnTo>
                      <a:lnTo>
                        <a:pt x="1" y="1007"/>
                      </a:lnTo>
                      <a:lnTo>
                        <a:pt x="1" y="964"/>
                      </a:lnTo>
                      <a:lnTo>
                        <a:pt x="1" y="923"/>
                      </a:lnTo>
                      <a:lnTo>
                        <a:pt x="0" y="886"/>
                      </a:lnTo>
                      <a:lnTo>
                        <a:pt x="0" y="855"/>
                      </a:lnTo>
                      <a:lnTo>
                        <a:pt x="0" y="829"/>
                      </a:lnTo>
                      <a:lnTo>
                        <a:pt x="0" y="810"/>
                      </a:lnTo>
                      <a:lnTo>
                        <a:pt x="0" y="797"/>
                      </a:lnTo>
                      <a:lnTo>
                        <a:pt x="0" y="793"/>
                      </a:lnTo>
                      <a:lnTo>
                        <a:pt x="1" y="791"/>
                      </a:lnTo>
                      <a:lnTo>
                        <a:pt x="5" y="786"/>
                      </a:lnTo>
                      <a:lnTo>
                        <a:pt x="12" y="780"/>
                      </a:lnTo>
                      <a:lnTo>
                        <a:pt x="19" y="774"/>
                      </a:lnTo>
                      <a:lnTo>
                        <a:pt x="26" y="769"/>
                      </a:lnTo>
                      <a:lnTo>
                        <a:pt x="37" y="765"/>
                      </a:lnTo>
                      <a:lnTo>
                        <a:pt x="52" y="764"/>
                      </a:lnTo>
                      <a:lnTo>
                        <a:pt x="71" y="763"/>
                      </a:lnTo>
                      <a:lnTo>
                        <a:pt x="94" y="762"/>
                      </a:lnTo>
                      <a:lnTo>
                        <a:pt x="121" y="760"/>
                      </a:lnTo>
                      <a:lnTo>
                        <a:pt x="148" y="758"/>
                      </a:lnTo>
                      <a:lnTo>
                        <a:pt x="168" y="758"/>
                      </a:lnTo>
                      <a:lnTo>
                        <a:pt x="194" y="757"/>
                      </a:lnTo>
                      <a:lnTo>
                        <a:pt x="226" y="757"/>
                      </a:lnTo>
                      <a:lnTo>
                        <a:pt x="262" y="756"/>
                      </a:lnTo>
                      <a:lnTo>
                        <a:pt x="301" y="756"/>
                      </a:lnTo>
                      <a:lnTo>
                        <a:pt x="342" y="756"/>
                      </a:lnTo>
                      <a:close/>
                      <a:moveTo>
                        <a:pt x="309" y="0"/>
                      </a:moveTo>
                      <a:lnTo>
                        <a:pt x="325" y="0"/>
                      </a:lnTo>
                      <a:lnTo>
                        <a:pt x="335" y="0"/>
                      </a:lnTo>
                      <a:lnTo>
                        <a:pt x="339" y="0"/>
                      </a:lnTo>
                      <a:lnTo>
                        <a:pt x="346" y="0"/>
                      </a:lnTo>
                      <a:lnTo>
                        <a:pt x="349" y="0"/>
                      </a:lnTo>
                      <a:lnTo>
                        <a:pt x="359" y="0"/>
                      </a:lnTo>
                      <a:lnTo>
                        <a:pt x="375" y="0"/>
                      </a:lnTo>
                      <a:lnTo>
                        <a:pt x="394" y="0"/>
                      </a:lnTo>
                      <a:lnTo>
                        <a:pt x="417" y="1"/>
                      </a:lnTo>
                      <a:lnTo>
                        <a:pt x="441" y="2"/>
                      </a:lnTo>
                      <a:lnTo>
                        <a:pt x="465" y="6"/>
                      </a:lnTo>
                      <a:lnTo>
                        <a:pt x="489" y="11"/>
                      </a:lnTo>
                      <a:lnTo>
                        <a:pt x="511" y="18"/>
                      </a:lnTo>
                      <a:lnTo>
                        <a:pt x="532" y="29"/>
                      </a:lnTo>
                      <a:lnTo>
                        <a:pt x="549" y="42"/>
                      </a:lnTo>
                      <a:lnTo>
                        <a:pt x="560" y="57"/>
                      </a:lnTo>
                      <a:lnTo>
                        <a:pt x="568" y="74"/>
                      </a:lnTo>
                      <a:lnTo>
                        <a:pt x="573" y="89"/>
                      </a:lnTo>
                      <a:lnTo>
                        <a:pt x="574" y="105"/>
                      </a:lnTo>
                      <a:lnTo>
                        <a:pt x="573" y="117"/>
                      </a:lnTo>
                      <a:lnTo>
                        <a:pt x="570" y="127"/>
                      </a:lnTo>
                      <a:lnTo>
                        <a:pt x="562" y="137"/>
                      </a:lnTo>
                      <a:lnTo>
                        <a:pt x="547" y="146"/>
                      </a:lnTo>
                      <a:lnTo>
                        <a:pt x="529" y="152"/>
                      </a:lnTo>
                      <a:lnTo>
                        <a:pt x="508" y="158"/>
                      </a:lnTo>
                      <a:lnTo>
                        <a:pt x="483" y="162"/>
                      </a:lnTo>
                      <a:lnTo>
                        <a:pt x="459" y="163"/>
                      </a:lnTo>
                      <a:lnTo>
                        <a:pt x="445" y="161"/>
                      </a:lnTo>
                      <a:lnTo>
                        <a:pt x="430" y="155"/>
                      </a:lnTo>
                      <a:lnTo>
                        <a:pt x="416" y="147"/>
                      </a:lnTo>
                      <a:lnTo>
                        <a:pt x="401" y="139"/>
                      </a:lnTo>
                      <a:lnTo>
                        <a:pt x="384" y="131"/>
                      </a:lnTo>
                      <a:lnTo>
                        <a:pt x="365" y="125"/>
                      </a:lnTo>
                      <a:lnTo>
                        <a:pt x="342" y="123"/>
                      </a:lnTo>
                      <a:lnTo>
                        <a:pt x="319" y="125"/>
                      </a:lnTo>
                      <a:lnTo>
                        <a:pt x="300" y="131"/>
                      </a:lnTo>
                      <a:lnTo>
                        <a:pt x="283" y="139"/>
                      </a:lnTo>
                      <a:lnTo>
                        <a:pt x="268" y="147"/>
                      </a:lnTo>
                      <a:lnTo>
                        <a:pt x="254" y="155"/>
                      </a:lnTo>
                      <a:lnTo>
                        <a:pt x="239" y="161"/>
                      </a:lnTo>
                      <a:lnTo>
                        <a:pt x="225" y="163"/>
                      </a:lnTo>
                      <a:lnTo>
                        <a:pt x="200" y="162"/>
                      </a:lnTo>
                      <a:lnTo>
                        <a:pt x="176" y="158"/>
                      </a:lnTo>
                      <a:lnTo>
                        <a:pt x="154" y="152"/>
                      </a:lnTo>
                      <a:lnTo>
                        <a:pt x="136" y="146"/>
                      </a:lnTo>
                      <a:lnTo>
                        <a:pt x="122" y="137"/>
                      </a:lnTo>
                      <a:lnTo>
                        <a:pt x="113" y="127"/>
                      </a:lnTo>
                      <a:lnTo>
                        <a:pt x="111" y="117"/>
                      </a:lnTo>
                      <a:lnTo>
                        <a:pt x="110" y="105"/>
                      </a:lnTo>
                      <a:lnTo>
                        <a:pt x="111" y="89"/>
                      </a:lnTo>
                      <a:lnTo>
                        <a:pt x="116" y="74"/>
                      </a:lnTo>
                      <a:lnTo>
                        <a:pt x="124" y="57"/>
                      </a:lnTo>
                      <a:lnTo>
                        <a:pt x="135" y="42"/>
                      </a:lnTo>
                      <a:lnTo>
                        <a:pt x="152" y="29"/>
                      </a:lnTo>
                      <a:lnTo>
                        <a:pt x="173" y="18"/>
                      </a:lnTo>
                      <a:lnTo>
                        <a:pt x="194" y="11"/>
                      </a:lnTo>
                      <a:lnTo>
                        <a:pt x="219" y="6"/>
                      </a:lnTo>
                      <a:lnTo>
                        <a:pt x="243" y="2"/>
                      </a:lnTo>
                      <a:lnTo>
                        <a:pt x="268" y="1"/>
                      </a:lnTo>
                      <a:lnTo>
                        <a:pt x="290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FABE3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8" name="Group 4"/>
              <p:cNvGrpSpPr>
                <a:grpSpLocks noChangeAspect="1"/>
              </p:cNvGrpSpPr>
              <p:nvPr/>
            </p:nvGrpSpPr>
            <p:grpSpPr bwMode="auto">
              <a:xfrm>
                <a:off x="1352467" y="3938931"/>
                <a:ext cx="139765" cy="403977"/>
                <a:chOff x="1564" y="783"/>
                <a:chExt cx="219" cy="633"/>
              </a:xfrm>
            </p:grpSpPr>
            <p:sp useBgFill="1">
              <p:nvSpPr>
                <p:cNvPr id="49" name="Freeform 6"/>
                <p:cNvSpPr>
                  <a:spLocks/>
                </p:cNvSpPr>
                <p:nvPr/>
              </p:nvSpPr>
              <p:spPr bwMode="auto">
                <a:xfrm>
                  <a:off x="1564" y="783"/>
                  <a:ext cx="219" cy="633"/>
                </a:xfrm>
                <a:custGeom>
                  <a:avLst/>
                  <a:gdLst>
                    <a:gd name="T0" fmla="*/ 384 w 1094"/>
                    <a:gd name="T1" fmla="*/ 0 h 3165"/>
                    <a:gd name="T2" fmla="*/ 454 w 1094"/>
                    <a:gd name="T3" fmla="*/ 12 h 3165"/>
                    <a:gd name="T4" fmla="*/ 512 w 1094"/>
                    <a:gd name="T5" fmla="*/ 47 h 3165"/>
                    <a:gd name="T6" fmla="*/ 556 w 1094"/>
                    <a:gd name="T7" fmla="*/ 99 h 3165"/>
                    <a:gd name="T8" fmla="*/ 580 w 1094"/>
                    <a:gd name="T9" fmla="*/ 163 h 3165"/>
                    <a:gd name="T10" fmla="*/ 584 w 1094"/>
                    <a:gd name="T11" fmla="*/ 404 h 3165"/>
                    <a:gd name="T12" fmla="*/ 572 w 1094"/>
                    <a:gd name="T13" fmla="*/ 471 h 3165"/>
                    <a:gd name="T14" fmla="*/ 539 w 1094"/>
                    <a:gd name="T15" fmla="*/ 529 h 3165"/>
                    <a:gd name="T16" fmla="*/ 563 w 1094"/>
                    <a:gd name="T17" fmla="*/ 917 h 3165"/>
                    <a:gd name="T18" fmla="*/ 625 w 1094"/>
                    <a:gd name="T19" fmla="*/ 878 h 3165"/>
                    <a:gd name="T20" fmla="*/ 700 w 1094"/>
                    <a:gd name="T21" fmla="*/ 863 h 3165"/>
                    <a:gd name="T22" fmla="*/ 806 w 1094"/>
                    <a:gd name="T23" fmla="*/ 867 h 3165"/>
                    <a:gd name="T24" fmla="*/ 870 w 1094"/>
                    <a:gd name="T25" fmla="*/ 891 h 3165"/>
                    <a:gd name="T26" fmla="*/ 922 w 1094"/>
                    <a:gd name="T27" fmla="*/ 934 h 3165"/>
                    <a:gd name="T28" fmla="*/ 957 w 1094"/>
                    <a:gd name="T29" fmla="*/ 994 h 3165"/>
                    <a:gd name="T30" fmla="*/ 969 w 1094"/>
                    <a:gd name="T31" fmla="*/ 1062 h 3165"/>
                    <a:gd name="T32" fmla="*/ 1000 w 1094"/>
                    <a:gd name="T33" fmla="*/ 1198 h 3165"/>
                    <a:gd name="T34" fmla="*/ 1049 w 1094"/>
                    <a:gd name="T35" fmla="*/ 1241 h 3165"/>
                    <a:gd name="T36" fmla="*/ 1082 w 1094"/>
                    <a:gd name="T37" fmla="*/ 1299 h 3165"/>
                    <a:gd name="T38" fmla="*/ 1094 w 1094"/>
                    <a:gd name="T39" fmla="*/ 1368 h 3165"/>
                    <a:gd name="T40" fmla="*/ 1091 w 1094"/>
                    <a:gd name="T41" fmla="*/ 3001 h 3165"/>
                    <a:gd name="T42" fmla="*/ 1067 w 1094"/>
                    <a:gd name="T43" fmla="*/ 3066 h 3165"/>
                    <a:gd name="T44" fmla="*/ 1023 w 1094"/>
                    <a:gd name="T45" fmla="*/ 3118 h 3165"/>
                    <a:gd name="T46" fmla="*/ 965 w 1094"/>
                    <a:gd name="T47" fmla="*/ 3152 h 3165"/>
                    <a:gd name="T48" fmla="*/ 894 w 1094"/>
                    <a:gd name="T49" fmla="*/ 3165 h 3165"/>
                    <a:gd name="T50" fmla="*/ 256 w 1094"/>
                    <a:gd name="T51" fmla="*/ 3161 h 3165"/>
                    <a:gd name="T52" fmla="*/ 192 w 1094"/>
                    <a:gd name="T53" fmla="*/ 3137 h 3165"/>
                    <a:gd name="T54" fmla="*/ 140 w 1094"/>
                    <a:gd name="T55" fmla="*/ 3094 h 3165"/>
                    <a:gd name="T56" fmla="*/ 105 w 1094"/>
                    <a:gd name="T57" fmla="*/ 3035 h 3165"/>
                    <a:gd name="T58" fmla="*/ 93 w 1094"/>
                    <a:gd name="T59" fmla="*/ 2966 h 3165"/>
                    <a:gd name="T60" fmla="*/ 66 w 1094"/>
                    <a:gd name="T61" fmla="*/ 2356 h 3165"/>
                    <a:gd name="T62" fmla="*/ 25 w 1094"/>
                    <a:gd name="T63" fmla="*/ 2304 h 3165"/>
                    <a:gd name="T64" fmla="*/ 2 w 1094"/>
                    <a:gd name="T65" fmla="*/ 2241 h 3165"/>
                    <a:gd name="T66" fmla="*/ 0 w 1094"/>
                    <a:gd name="T67" fmla="*/ 1368 h 3165"/>
                    <a:gd name="T68" fmla="*/ 12 w 1094"/>
                    <a:gd name="T69" fmla="*/ 1299 h 3165"/>
                    <a:gd name="T70" fmla="*/ 46 w 1094"/>
                    <a:gd name="T71" fmla="*/ 1240 h 3165"/>
                    <a:gd name="T72" fmla="*/ 96 w 1094"/>
                    <a:gd name="T73" fmla="*/ 1197 h 3165"/>
                    <a:gd name="T74" fmla="*/ 159 w 1094"/>
                    <a:gd name="T75" fmla="*/ 1173 h 3165"/>
                    <a:gd name="T76" fmla="*/ 141 w 1094"/>
                    <a:gd name="T77" fmla="*/ 501 h 3165"/>
                    <a:gd name="T78" fmla="*/ 118 w 1094"/>
                    <a:gd name="T79" fmla="*/ 439 h 3165"/>
                    <a:gd name="T80" fmla="*/ 115 w 1094"/>
                    <a:gd name="T81" fmla="*/ 199 h 3165"/>
                    <a:gd name="T82" fmla="*/ 128 w 1094"/>
                    <a:gd name="T83" fmla="*/ 130 h 3165"/>
                    <a:gd name="T84" fmla="*/ 162 w 1094"/>
                    <a:gd name="T85" fmla="*/ 71 h 3165"/>
                    <a:gd name="T86" fmla="*/ 214 w 1094"/>
                    <a:gd name="T87" fmla="*/ 28 h 3165"/>
                    <a:gd name="T88" fmla="*/ 279 w 1094"/>
                    <a:gd name="T89" fmla="*/ 3 h 3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94" h="3165">
                      <a:moveTo>
                        <a:pt x="314" y="0"/>
                      </a:moveTo>
                      <a:lnTo>
                        <a:pt x="384" y="0"/>
                      </a:lnTo>
                      <a:lnTo>
                        <a:pt x="420" y="3"/>
                      </a:lnTo>
                      <a:lnTo>
                        <a:pt x="454" y="12"/>
                      </a:lnTo>
                      <a:lnTo>
                        <a:pt x="485" y="28"/>
                      </a:lnTo>
                      <a:lnTo>
                        <a:pt x="512" y="47"/>
                      </a:lnTo>
                      <a:lnTo>
                        <a:pt x="537" y="71"/>
                      </a:lnTo>
                      <a:lnTo>
                        <a:pt x="556" y="99"/>
                      </a:lnTo>
                      <a:lnTo>
                        <a:pt x="572" y="130"/>
                      </a:lnTo>
                      <a:lnTo>
                        <a:pt x="580" y="163"/>
                      </a:lnTo>
                      <a:lnTo>
                        <a:pt x="584" y="199"/>
                      </a:lnTo>
                      <a:lnTo>
                        <a:pt x="584" y="404"/>
                      </a:lnTo>
                      <a:lnTo>
                        <a:pt x="581" y="439"/>
                      </a:lnTo>
                      <a:lnTo>
                        <a:pt x="572" y="471"/>
                      </a:lnTo>
                      <a:lnTo>
                        <a:pt x="558" y="501"/>
                      </a:lnTo>
                      <a:lnTo>
                        <a:pt x="539" y="529"/>
                      </a:lnTo>
                      <a:lnTo>
                        <a:pt x="539" y="945"/>
                      </a:lnTo>
                      <a:lnTo>
                        <a:pt x="563" y="917"/>
                      </a:lnTo>
                      <a:lnTo>
                        <a:pt x="592" y="894"/>
                      </a:lnTo>
                      <a:lnTo>
                        <a:pt x="625" y="878"/>
                      </a:lnTo>
                      <a:lnTo>
                        <a:pt x="661" y="867"/>
                      </a:lnTo>
                      <a:lnTo>
                        <a:pt x="700" y="863"/>
                      </a:lnTo>
                      <a:lnTo>
                        <a:pt x="770" y="863"/>
                      </a:lnTo>
                      <a:lnTo>
                        <a:pt x="806" y="867"/>
                      </a:lnTo>
                      <a:lnTo>
                        <a:pt x="840" y="876"/>
                      </a:lnTo>
                      <a:lnTo>
                        <a:pt x="870" y="891"/>
                      </a:lnTo>
                      <a:lnTo>
                        <a:pt x="898" y="910"/>
                      </a:lnTo>
                      <a:lnTo>
                        <a:pt x="922" y="934"/>
                      </a:lnTo>
                      <a:lnTo>
                        <a:pt x="942" y="962"/>
                      </a:lnTo>
                      <a:lnTo>
                        <a:pt x="957" y="994"/>
                      </a:lnTo>
                      <a:lnTo>
                        <a:pt x="966" y="1027"/>
                      </a:lnTo>
                      <a:lnTo>
                        <a:pt x="969" y="1062"/>
                      </a:lnTo>
                      <a:lnTo>
                        <a:pt x="969" y="1183"/>
                      </a:lnTo>
                      <a:lnTo>
                        <a:pt x="1000" y="1198"/>
                      </a:lnTo>
                      <a:lnTo>
                        <a:pt x="1026" y="1218"/>
                      </a:lnTo>
                      <a:lnTo>
                        <a:pt x="1049" y="1241"/>
                      </a:lnTo>
                      <a:lnTo>
                        <a:pt x="1069" y="1269"/>
                      </a:lnTo>
                      <a:lnTo>
                        <a:pt x="1082" y="1299"/>
                      </a:lnTo>
                      <a:lnTo>
                        <a:pt x="1091" y="1333"/>
                      </a:lnTo>
                      <a:lnTo>
                        <a:pt x="1094" y="1368"/>
                      </a:lnTo>
                      <a:lnTo>
                        <a:pt x="1094" y="2966"/>
                      </a:lnTo>
                      <a:lnTo>
                        <a:pt x="1091" y="3001"/>
                      </a:lnTo>
                      <a:lnTo>
                        <a:pt x="1082" y="3035"/>
                      </a:lnTo>
                      <a:lnTo>
                        <a:pt x="1067" y="3066"/>
                      </a:lnTo>
                      <a:lnTo>
                        <a:pt x="1047" y="3094"/>
                      </a:lnTo>
                      <a:lnTo>
                        <a:pt x="1023" y="3118"/>
                      </a:lnTo>
                      <a:lnTo>
                        <a:pt x="995" y="3137"/>
                      </a:lnTo>
                      <a:lnTo>
                        <a:pt x="965" y="3152"/>
                      </a:lnTo>
                      <a:lnTo>
                        <a:pt x="931" y="3161"/>
                      </a:lnTo>
                      <a:lnTo>
                        <a:pt x="894" y="3165"/>
                      </a:lnTo>
                      <a:lnTo>
                        <a:pt x="292" y="3165"/>
                      </a:lnTo>
                      <a:lnTo>
                        <a:pt x="256" y="3161"/>
                      </a:lnTo>
                      <a:lnTo>
                        <a:pt x="222" y="3152"/>
                      </a:lnTo>
                      <a:lnTo>
                        <a:pt x="192" y="3137"/>
                      </a:lnTo>
                      <a:lnTo>
                        <a:pt x="163" y="3118"/>
                      </a:lnTo>
                      <a:lnTo>
                        <a:pt x="140" y="3094"/>
                      </a:lnTo>
                      <a:lnTo>
                        <a:pt x="119" y="3066"/>
                      </a:lnTo>
                      <a:lnTo>
                        <a:pt x="105" y="3035"/>
                      </a:lnTo>
                      <a:lnTo>
                        <a:pt x="95" y="3001"/>
                      </a:lnTo>
                      <a:lnTo>
                        <a:pt x="93" y="2966"/>
                      </a:lnTo>
                      <a:lnTo>
                        <a:pt x="93" y="2376"/>
                      </a:lnTo>
                      <a:lnTo>
                        <a:pt x="66" y="2356"/>
                      </a:lnTo>
                      <a:lnTo>
                        <a:pt x="43" y="2332"/>
                      </a:lnTo>
                      <a:lnTo>
                        <a:pt x="25" y="2304"/>
                      </a:lnTo>
                      <a:lnTo>
                        <a:pt x="11" y="2274"/>
                      </a:lnTo>
                      <a:lnTo>
                        <a:pt x="2" y="2241"/>
                      </a:lnTo>
                      <a:lnTo>
                        <a:pt x="0" y="2208"/>
                      </a:lnTo>
                      <a:lnTo>
                        <a:pt x="0" y="1368"/>
                      </a:lnTo>
                      <a:lnTo>
                        <a:pt x="2" y="1332"/>
                      </a:lnTo>
                      <a:lnTo>
                        <a:pt x="12" y="1299"/>
                      </a:lnTo>
                      <a:lnTo>
                        <a:pt x="26" y="1268"/>
                      </a:lnTo>
                      <a:lnTo>
                        <a:pt x="46" y="1240"/>
                      </a:lnTo>
                      <a:lnTo>
                        <a:pt x="69" y="1217"/>
                      </a:lnTo>
                      <a:lnTo>
                        <a:pt x="96" y="1197"/>
                      </a:lnTo>
                      <a:lnTo>
                        <a:pt x="127" y="1182"/>
                      </a:lnTo>
                      <a:lnTo>
                        <a:pt x="159" y="1173"/>
                      </a:lnTo>
                      <a:lnTo>
                        <a:pt x="159" y="529"/>
                      </a:lnTo>
                      <a:lnTo>
                        <a:pt x="141" y="501"/>
                      </a:lnTo>
                      <a:lnTo>
                        <a:pt x="127" y="471"/>
                      </a:lnTo>
                      <a:lnTo>
                        <a:pt x="118" y="439"/>
                      </a:lnTo>
                      <a:lnTo>
                        <a:pt x="115" y="404"/>
                      </a:lnTo>
                      <a:lnTo>
                        <a:pt x="115" y="199"/>
                      </a:lnTo>
                      <a:lnTo>
                        <a:pt x="118" y="163"/>
                      </a:lnTo>
                      <a:lnTo>
                        <a:pt x="128" y="130"/>
                      </a:lnTo>
                      <a:lnTo>
                        <a:pt x="142" y="99"/>
                      </a:lnTo>
                      <a:lnTo>
                        <a:pt x="162" y="71"/>
                      </a:lnTo>
                      <a:lnTo>
                        <a:pt x="186" y="47"/>
                      </a:lnTo>
                      <a:lnTo>
                        <a:pt x="214" y="28"/>
                      </a:lnTo>
                      <a:lnTo>
                        <a:pt x="245" y="12"/>
                      </a:lnTo>
                      <a:lnTo>
                        <a:pt x="279" y="3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7"/>
                <p:cNvSpPr>
                  <a:spLocks noEditPoints="1"/>
                </p:cNvSpPr>
                <p:nvPr/>
              </p:nvSpPr>
              <p:spPr bwMode="auto">
                <a:xfrm>
                  <a:off x="1588" y="806"/>
                  <a:ext cx="171" cy="586"/>
                </a:xfrm>
                <a:custGeom>
                  <a:avLst/>
                  <a:gdLst>
                    <a:gd name="T0" fmla="*/ 518 w 855"/>
                    <a:gd name="T1" fmla="*/ 1913 h 2926"/>
                    <a:gd name="T2" fmla="*/ 513 w 855"/>
                    <a:gd name="T3" fmla="*/ 1925 h 2926"/>
                    <a:gd name="T4" fmla="*/ 515 w 855"/>
                    <a:gd name="T5" fmla="*/ 2075 h 2926"/>
                    <a:gd name="T6" fmla="*/ 526 w 855"/>
                    <a:gd name="T7" fmla="*/ 2080 h 2926"/>
                    <a:gd name="T8" fmla="*/ 676 w 855"/>
                    <a:gd name="T9" fmla="*/ 2078 h 2926"/>
                    <a:gd name="T10" fmla="*/ 682 w 855"/>
                    <a:gd name="T11" fmla="*/ 2067 h 2926"/>
                    <a:gd name="T12" fmla="*/ 680 w 855"/>
                    <a:gd name="T13" fmla="*/ 1917 h 2926"/>
                    <a:gd name="T14" fmla="*/ 668 w 855"/>
                    <a:gd name="T15" fmla="*/ 1911 h 2926"/>
                    <a:gd name="T16" fmla="*/ 523 w 855"/>
                    <a:gd name="T17" fmla="*/ 1667 h 2926"/>
                    <a:gd name="T18" fmla="*/ 513 w 855"/>
                    <a:gd name="T19" fmla="*/ 1675 h 2926"/>
                    <a:gd name="T20" fmla="*/ 513 w 855"/>
                    <a:gd name="T21" fmla="*/ 1826 h 2926"/>
                    <a:gd name="T22" fmla="*/ 523 w 855"/>
                    <a:gd name="T23" fmla="*/ 1835 h 2926"/>
                    <a:gd name="T24" fmla="*/ 673 w 855"/>
                    <a:gd name="T25" fmla="*/ 1835 h 2926"/>
                    <a:gd name="T26" fmla="*/ 681 w 855"/>
                    <a:gd name="T27" fmla="*/ 1826 h 2926"/>
                    <a:gd name="T28" fmla="*/ 681 w 855"/>
                    <a:gd name="T29" fmla="*/ 1675 h 2926"/>
                    <a:gd name="T30" fmla="*/ 673 w 855"/>
                    <a:gd name="T31" fmla="*/ 1667 h 2926"/>
                    <a:gd name="T32" fmla="*/ 287 w 855"/>
                    <a:gd name="T33" fmla="*/ 1665 h 2926"/>
                    <a:gd name="T34" fmla="*/ 276 w 855"/>
                    <a:gd name="T35" fmla="*/ 1671 h 2926"/>
                    <a:gd name="T36" fmla="*/ 274 w 855"/>
                    <a:gd name="T37" fmla="*/ 1821 h 2926"/>
                    <a:gd name="T38" fmla="*/ 278 w 855"/>
                    <a:gd name="T39" fmla="*/ 1832 h 2926"/>
                    <a:gd name="T40" fmla="*/ 428 w 855"/>
                    <a:gd name="T41" fmla="*/ 1835 h 2926"/>
                    <a:gd name="T42" fmla="*/ 440 w 855"/>
                    <a:gd name="T43" fmla="*/ 1830 h 2926"/>
                    <a:gd name="T44" fmla="*/ 443 w 855"/>
                    <a:gd name="T45" fmla="*/ 1680 h 2926"/>
                    <a:gd name="T46" fmla="*/ 437 w 855"/>
                    <a:gd name="T47" fmla="*/ 1668 h 2926"/>
                    <a:gd name="T48" fmla="*/ 287 w 855"/>
                    <a:gd name="T49" fmla="*/ 1665 h 2926"/>
                    <a:gd name="T50" fmla="*/ 682 w 855"/>
                    <a:gd name="T51" fmla="*/ 1576 h 2926"/>
                    <a:gd name="T52" fmla="*/ 80 w 855"/>
                    <a:gd name="T53" fmla="*/ 1170 h 2926"/>
                    <a:gd name="T54" fmla="*/ 817 w 855"/>
                    <a:gd name="T55" fmla="*/ 1180 h 2926"/>
                    <a:gd name="T56" fmla="*/ 853 w 855"/>
                    <a:gd name="T57" fmla="*/ 1228 h 2926"/>
                    <a:gd name="T58" fmla="*/ 853 w 855"/>
                    <a:gd name="T59" fmla="*/ 2867 h 2926"/>
                    <a:gd name="T60" fmla="*/ 817 w 855"/>
                    <a:gd name="T61" fmla="*/ 2916 h 2926"/>
                    <a:gd name="T62" fmla="*/ 173 w 855"/>
                    <a:gd name="T63" fmla="*/ 2926 h 2926"/>
                    <a:gd name="T64" fmla="*/ 116 w 855"/>
                    <a:gd name="T65" fmla="*/ 2902 h 2926"/>
                    <a:gd name="T66" fmla="*/ 93 w 855"/>
                    <a:gd name="T67" fmla="*/ 2847 h 2926"/>
                    <a:gd name="T68" fmla="*/ 58 w 855"/>
                    <a:gd name="T69" fmla="*/ 2165 h 2926"/>
                    <a:gd name="T70" fmla="*/ 11 w 855"/>
                    <a:gd name="T71" fmla="*/ 2128 h 2926"/>
                    <a:gd name="T72" fmla="*/ 0 w 855"/>
                    <a:gd name="T73" fmla="*/ 1249 h 2926"/>
                    <a:gd name="T74" fmla="*/ 23 w 855"/>
                    <a:gd name="T75" fmla="*/ 1193 h 2926"/>
                    <a:gd name="T76" fmla="*/ 80 w 855"/>
                    <a:gd name="T77" fmla="*/ 1170 h 2926"/>
                    <a:gd name="T78" fmla="*/ 287 w 855"/>
                    <a:gd name="T79" fmla="*/ 3 h 2926"/>
                    <a:gd name="T80" fmla="*/ 334 w 855"/>
                    <a:gd name="T81" fmla="*/ 40 h 2926"/>
                    <a:gd name="T82" fmla="*/ 345 w 855"/>
                    <a:gd name="T83" fmla="*/ 285 h 2926"/>
                    <a:gd name="T84" fmla="*/ 318 w 855"/>
                    <a:gd name="T85" fmla="*/ 344 h 2926"/>
                    <a:gd name="T86" fmla="*/ 160 w 855"/>
                    <a:gd name="T87" fmla="*/ 1076 h 2926"/>
                    <a:gd name="T88" fmla="*/ 129 w 855"/>
                    <a:gd name="T89" fmla="*/ 327 h 2926"/>
                    <a:gd name="T90" fmla="*/ 115 w 855"/>
                    <a:gd name="T91" fmla="*/ 80 h 2926"/>
                    <a:gd name="T92" fmla="*/ 139 w 855"/>
                    <a:gd name="T93" fmla="*/ 23 h 2926"/>
                    <a:gd name="T94" fmla="*/ 195 w 855"/>
                    <a:gd name="T95" fmla="*/ 0 h 29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55" h="2926">
                      <a:moveTo>
                        <a:pt x="526" y="1911"/>
                      </a:moveTo>
                      <a:lnTo>
                        <a:pt x="523" y="1912"/>
                      </a:lnTo>
                      <a:lnTo>
                        <a:pt x="518" y="1913"/>
                      </a:lnTo>
                      <a:lnTo>
                        <a:pt x="515" y="1917"/>
                      </a:lnTo>
                      <a:lnTo>
                        <a:pt x="513" y="1920"/>
                      </a:lnTo>
                      <a:lnTo>
                        <a:pt x="513" y="1925"/>
                      </a:lnTo>
                      <a:lnTo>
                        <a:pt x="513" y="2067"/>
                      </a:lnTo>
                      <a:lnTo>
                        <a:pt x="513" y="2070"/>
                      </a:lnTo>
                      <a:lnTo>
                        <a:pt x="515" y="2075"/>
                      </a:lnTo>
                      <a:lnTo>
                        <a:pt x="518" y="2078"/>
                      </a:lnTo>
                      <a:lnTo>
                        <a:pt x="523" y="2080"/>
                      </a:lnTo>
                      <a:lnTo>
                        <a:pt x="526" y="2080"/>
                      </a:lnTo>
                      <a:lnTo>
                        <a:pt x="668" y="2080"/>
                      </a:lnTo>
                      <a:lnTo>
                        <a:pt x="673" y="2080"/>
                      </a:lnTo>
                      <a:lnTo>
                        <a:pt x="676" y="2078"/>
                      </a:lnTo>
                      <a:lnTo>
                        <a:pt x="680" y="2075"/>
                      </a:lnTo>
                      <a:lnTo>
                        <a:pt x="681" y="2070"/>
                      </a:lnTo>
                      <a:lnTo>
                        <a:pt x="682" y="2067"/>
                      </a:lnTo>
                      <a:lnTo>
                        <a:pt x="682" y="1925"/>
                      </a:lnTo>
                      <a:lnTo>
                        <a:pt x="681" y="1920"/>
                      </a:lnTo>
                      <a:lnTo>
                        <a:pt x="680" y="1917"/>
                      </a:lnTo>
                      <a:lnTo>
                        <a:pt x="676" y="1913"/>
                      </a:lnTo>
                      <a:lnTo>
                        <a:pt x="673" y="1912"/>
                      </a:lnTo>
                      <a:lnTo>
                        <a:pt x="668" y="1911"/>
                      </a:lnTo>
                      <a:lnTo>
                        <a:pt x="526" y="1911"/>
                      </a:lnTo>
                      <a:close/>
                      <a:moveTo>
                        <a:pt x="526" y="1665"/>
                      </a:moveTo>
                      <a:lnTo>
                        <a:pt x="523" y="1667"/>
                      </a:lnTo>
                      <a:lnTo>
                        <a:pt x="518" y="1668"/>
                      </a:lnTo>
                      <a:lnTo>
                        <a:pt x="515" y="1671"/>
                      </a:lnTo>
                      <a:lnTo>
                        <a:pt x="513" y="1675"/>
                      </a:lnTo>
                      <a:lnTo>
                        <a:pt x="513" y="1680"/>
                      </a:lnTo>
                      <a:lnTo>
                        <a:pt x="513" y="1821"/>
                      </a:lnTo>
                      <a:lnTo>
                        <a:pt x="513" y="1826"/>
                      </a:lnTo>
                      <a:lnTo>
                        <a:pt x="515" y="1830"/>
                      </a:lnTo>
                      <a:lnTo>
                        <a:pt x="518" y="1832"/>
                      </a:lnTo>
                      <a:lnTo>
                        <a:pt x="523" y="1835"/>
                      </a:lnTo>
                      <a:lnTo>
                        <a:pt x="526" y="1835"/>
                      </a:lnTo>
                      <a:lnTo>
                        <a:pt x="668" y="1835"/>
                      </a:lnTo>
                      <a:lnTo>
                        <a:pt x="673" y="1835"/>
                      </a:lnTo>
                      <a:lnTo>
                        <a:pt x="676" y="1832"/>
                      </a:lnTo>
                      <a:lnTo>
                        <a:pt x="680" y="1830"/>
                      </a:lnTo>
                      <a:lnTo>
                        <a:pt x="681" y="1826"/>
                      </a:lnTo>
                      <a:lnTo>
                        <a:pt x="682" y="1821"/>
                      </a:lnTo>
                      <a:lnTo>
                        <a:pt x="682" y="1680"/>
                      </a:lnTo>
                      <a:lnTo>
                        <a:pt x="681" y="1675"/>
                      </a:lnTo>
                      <a:lnTo>
                        <a:pt x="680" y="1671"/>
                      </a:lnTo>
                      <a:lnTo>
                        <a:pt x="676" y="1668"/>
                      </a:lnTo>
                      <a:lnTo>
                        <a:pt x="673" y="1667"/>
                      </a:lnTo>
                      <a:lnTo>
                        <a:pt x="668" y="1665"/>
                      </a:lnTo>
                      <a:lnTo>
                        <a:pt x="526" y="1665"/>
                      </a:lnTo>
                      <a:close/>
                      <a:moveTo>
                        <a:pt x="287" y="1665"/>
                      </a:moveTo>
                      <a:lnTo>
                        <a:pt x="283" y="1667"/>
                      </a:lnTo>
                      <a:lnTo>
                        <a:pt x="278" y="1668"/>
                      </a:lnTo>
                      <a:lnTo>
                        <a:pt x="276" y="1671"/>
                      </a:lnTo>
                      <a:lnTo>
                        <a:pt x="274" y="1675"/>
                      </a:lnTo>
                      <a:lnTo>
                        <a:pt x="274" y="1680"/>
                      </a:lnTo>
                      <a:lnTo>
                        <a:pt x="274" y="1821"/>
                      </a:lnTo>
                      <a:lnTo>
                        <a:pt x="274" y="1826"/>
                      </a:lnTo>
                      <a:lnTo>
                        <a:pt x="276" y="1830"/>
                      </a:lnTo>
                      <a:lnTo>
                        <a:pt x="278" y="1832"/>
                      </a:lnTo>
                      <a:lnTo>
                        <a:pt x="283" y="1835"/>
                      </a:lnTo>
                      <a:lnTo>
                        <a:pt x="287" y="1835"/>
                      </a:lnTo>
                      <a:lnTo>
                        <a:pt x="428" y="1835"/>
                      </a:lnTo>
                      <a:lnTo>
                        <a:pt x="433" y="1835"/>
                      </a:lnTo>
                      <a:lnTo>
                        <a:pt x="437" y="1832"/>
                      </a:lnTo>
                      <a:lnTo>
                        <a:pt x="440" y="1830"/>
                      </a:lnTo>
                      <a:lnTo>
                        <a:pt x="442" y="1826"/>
                      </a:lnTo>
                      <a:lnTo>
                        <a:pt x="443" y="1821"/>
                      </a:lnTo>
                      <a:lnTo>
                        <a:pt x="443" y="1680"/>
                      </a:lnTo>
                      <a:lnTo>
                        <a:pt x="442" y="1675"/>
                      </a:lnTo>
                      <a:lnTo>
                        <a:pt x="440" y="1671"/>
                      </a:lnTo>
                      <a:lnTo>
                        <a:pt x="437" y="1668"/>
                      </a:lnTo>
                      <a:lnTo>
                        <a:pt x="433" y="1667"/>
                      </a:lnTo>
                      <a:lnTo>
                        <a:pt x="428" y="1665"/>
                      </a:lnTo>
                      <a:lnTo>
                        <a:pt x="287" y="1665"/>
                      </a:lnTo>
                      <a:close/>
                      <a:moveTo>
                        <a:pt x="173" y="1327"/>
                      </a:moveTo>
                      <a:lnTo>
                        <a:pt x="173" y="1576"/>
                      </a:lnTo>
                      <a:lnTo>
                        <a:pt x="682" y="1576"/>
                      </a:lnTo>
                      <a:lnTo>
                        <a:pt x="682" y="1327"/>
                      </a:lnTo>
                      <a:lnTo>
                        <a:pt x="173" y="1327"/>
                      </a:lnTo>
                      <a:close/>
                      <a:moveTo>
                        <a:pt x="80" y="1170"/>
                      </a:moveTo>
                      <a:lnTo>
                        <a:pt x="775" y="1170"/>
                      </a:lnTo>
                      <a:lnTo>
                        <a:pt x="797" y="1172"/>
                      </a:lnTo>
                      <a:lnTo>
                        <a:pt x="817" y="1180"/>
                      </a:lnTo>
                      <a:lnTo>
                        <a:pt x="832" y="1193"/>
                      </a:lnTo>
                      <a:lnTo>
                        <a:pt x="844" y="1208"/>
                      </a:lnTo>
                      <a:lnTo>
                        <a:pt x="853" y="1228"/>
                      </a:lnTo>
                      <a:lnTo>
                        <a:pt x="855" y="1249"/>
                      </a:lnTo>
                      <a:lnTo>
                        <a:pt x="855" y="2847"/>
                      </a:lnTo>
                      <a:lnTo>
                        <a:pt x="853" y="2867"/>
                      </a:lnTo>
                      <a:lnTo>
                        <a:pt x="844" y="2887"/>
                      </a:lnTo>
                      <a:lnTo>
                        <a:pt x="832" y="2902"/>
                      </a:lnTo>
                      <a:lnTo>
                        <a:pt x="817" y="2916"/>
                      </a:lnTo>
                      <a:lnTo>
                        <a:pt x="797" y="2923"/>
                      </a:lnTo>
                      <a:lnTo>
                        <a:pt x="775" y="2926"/>
                      </a:lnTo>
                      <a:lnTo>
                        <a:pt x="173" y="2926"/>
                      </a:lnTo>
                      <a:lnTo>
                        <a:pt x="152" y="2923"/>
                      </a:lnTo>
                      <a:lnTo>
                        <a:pt x="132" y="2916"/>
                      </a:lnTo>
                      <a:lnTo>
                        <a:pt x="116" y="2902"/>
                      </a:lnTo>
                      <a:lnTo>
                        <a:pt x="104" y="2887"/>
                      </a:lnTo>
                      <a:lnTo>
                        <a:pt x="96" y="2867"/>
                      </a:lnTo>
                      <a:lnTo>
                        <a:pt x="93" y="2847"/>
                      </a:lnTo>
                      <a:lnTo>
                        <a:pt x="93" y="2168"/>
                      </a:lnTo>
                      <a:lnTo>
                        <a:pt x="80" y="2168"/>
                      </a:lnTo>
                      <a:lnTo>
                        <a:pt x="58" y="2165"/>
                      </a:lnTo>
                      <a:lnTo>
                        <a:pt x="39" y="2157"/>
                      </a:lnTo>
                      <a:lnTo>
                        <a:pt x="23" y="2144"/>
                      </a:lnTo>
                      <a:lnTo>
                        <a:pt x="11" y="2128"/>
                      </a:lnTo>
                      <a:lnTo>
                        <a:pt x="3" y="2109"/>
                      </a:lnTo>
                      <a:lnTo>
                        <a:pt x="0" y="2089"/>
                      </a:lnTo>
                      <a:lnTo>
                        <a:pt x="0" y="1249"/>
                      </a:lnTo>
                      <a:lnTo>
                        <a:pt x="3" y="1228"/>
                      </a:lnTo>
                      <a:lnTo>
                        <a:pt x="11" y="1208"/>
                      </a:lnTo>
                      <a:lnTo>
                        <a:pt x="23" y="1193"/>
                      </a:lnTo>
                      <a:lnTo>
                        <a:pt x="39" y="1180"/>
                      </a:lnTo>
                      <a:lnTo>
                        <a:pt x="58" y="1172"/>
                      </a:lnTo>
                      <a:lnTo>
                        <a:pt x="80" y="1170"/>
                      </a:lnTo>
                      <a:close/>
                      <a:moveTo>
                        <a:pt x="195" y="0"/>
                      </a:moveTo>
                      <a:lnTo>
                        <a:pt x="265" y="0"/>
                      </a:lnTo>
                      <a:lnTo>
                        <a:pt x="287" y="3"/>
                      </a:lnTo>
                      <a:lnTo>
                        <a:pt x="305" y="11"/>
                      </a:lnTo>
                      <a:lnTo>
                        <a:pt x="322" y="23"/>
                      </a:lnTo>
                      <a:lnTo>
                        <a:pt x="334" y="40"/>
                      </a:lnTo>
                      <a:lnTo>
                        <a:pt x="343" y="58"/>
                      </a:lnTo>
                      <a:lnTo>
                        <a:pt x="345" y="80"/>
                      </a:lnTo>
                      <a:lnTo>
                        <a:pt x="345" y="285"/>
                      </a:lnTo>
                      <a:lnTo>
                        <a:pt x="341" y="308"/>
                      </a:lnTo>
                      <a:lnTo>
                        <a:pt x="333" y="327"/>
                      </a:lnTo>
                      <a:lnTo>
                        <a:pt x="318" y="344"/>
                      </a:lnTo>
                      <a:lnTo>
                        <a:pt x="300" y="356"/>
                      </a:lnTo>
                      <a:lnTo>
                        <a:pt x="300" y="1076"/>
                      </a:lnTo>
                      <a:lnTo>
                        <a:pt x="160" y="1076"/>
                      </a:lnTo>
                      <a:lnTo>
                        <a:pt x="160" y="356"/>
                      </a:lnTo>
                      <a:lnTo>
                        <a:pt x="142" y="344"/>
                      </a:lnTo>
                      <a:lnTo>
                        <a:pt x="129" y="327"/>
                      </a:lnTo>
                      <a:lnTo>
                        <a:pt x="119" y="308"/>
                      </a:lnTo>
                      <a:lnTo>
                        <a:pt x="115" y="285"/>
                      </a:lnTo>
                      <a:lnTo>
                        <a:pt x="115" y="80"/>
                      </a:lnTo>
                      <a:lnTo>
                        <a:pt x="119" y="58"/>
                      </a:lnTo>
                      <a:lnTo>
                        <a:pt x="126" y="40"/>
                      </a:lnTo>
                      <a:lnTo>
                        <a:pt x="139" y="23"/>
                      </a:lnTo>
                      <a:lnTo>
                        <a:pt x="155" y="11"/>
                      </a:lnTo>
                      <a:lnTo>
                        <a:pt x="174" y="3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8"/>
                <p:cNvSpPr>
                  <a:spLocks noEditPoints="1"/>
                </p:cNvSpPr>
                <p:nvPr/>
              </p:nvSpPr>
              <p:spPr bwMode="auto">
                <a:xfrm>
                  <a:off x="1607" y="979"/>
                  <a:ext cx="152" cy="413"/>
                </a:xfrm>
                <a:custGeom>
                  <a:avLst/>
                  <a:gdLst>
                    <a:gd name="T0" fmla="*/ 0 w 762"/>
                    <a:gd name="T1" fmla="*/ 1828 h 2062"/>
                    <a:gd name="T2" fmla="*/ 762 w 762"/>
                    <a:gd name="T3" fmla="*/ 1828 h 2062"/>
                    <a:gd name="T4" fmla="*/ 762 w 762"/>
                    <a:gd name="T5" fmla="*/ 1983 h 2062"/>
                    <a:gd name="T6" fmla="*/ 760 w 762"/>
                    <a:gd name="T7" fmla="*/ 2003 h 2062"/>
                    <a:gd name="T8" fmla="*/ 751 w 762"/>
                    <a:gd name="T9" fmla="*/ 2023 h 2062"/>
                    <a:gd name="T10" fmla="*/ 739 w 762"/>
                    <a:gd name="T11" fmla="*/ 2038 h 2062"/>
                    <a:gd name="T12" fmla="*/ 724 w 762"/>
                    <a:gd name="T13" fmla="*/ 2052 h 2062"/>
                    <a:gd name="T14" fmla="*/ 704 w 762"/>
                    <a:gd name="T15" fmla="*/ 2059 h 2062"/>
                    <a:gd name="T16" fmla="*/ 682 w 762"/>
                    <a:gd name="T17" fmla="*/ 2062 h 2062"/>
                    <a:gd name="T18" fmla="*/ 80 w 762"/>
                    <a:gd name="T19" fmla="*/ 2062 h 2062"/>
                    <a:gd name="T20" fmla="*/ 59 w 762"/>
                    <a:gd name="T21" fmla="*/ 2059 h 2062"/>
                    <a:gd name="T22" fmla="*/ 39 w 762"/>
                    <a:gd name="T23" fmla="*/ 2052 h 2062"/>
                    <a:gd name="T24" fmla="*/ 23 w 762"/>
                    <a:gd name="T25" fmla="*/ 2038 h 2062"/>
                    <a:gd name="T26" fmla="*/ 11 w 762"/>
                    <a:gd name="T27" fmla="*/ 2023 h 2062"/>
                    <a:gd name="T28" fmla="*/ 3 w 762"/>
                    <a:gd name="T29" fmla="*/ 2003 h 2062"/>
                    <a:gd name="T30" fmla="*/ 0 w 762"/>
                    <a:gd name="T31" fmla="*/ 1983 h 2062"/>
                    <a:gd name="T32" fmla="*/ 0 w 762"/>
                    <a:gd name="T33" fmla="*/ 1828 h 2062"/>
                    <a:gd name="T34" fmla="*/ 488 w 762"/>
                    <a:gd name="T35" fmla="*/ 0 h 2062"/>
                    <a:gd name="T36" fmla="*/ 558 w 762"/>
                    <a:gd name="T37" fmla="*/ 0 h 2062"/>
                    <a:gd name="T38" fmla="*/ 580 w 762"/>
                    <a:gd name="T39" fmla="*/ 3 h 2062"/>
                    <a:gd name="T40" fmla="*/ 598 w 762"/>
                    <a:gd name="T41" fmla="*/ 11 h 2062"/>
                    <a:gd name="T42" fmla="*/ 615 w 762"/>
                    <a:gd name="T43" fmla="*/ 24 h 2062"/>
                    <a:gd name="T44" fmla="*/ 627 w 762"/>
                    <a:gd name="T45" fmla="*/ 40 h 2062"/>
                    <a:gd name="T46" fmla="*/ 635 w 762"/>
                    <a:gd name="T47" fmla="*/ 59 h 2062"/>
                    <a:gd name="T48" fmla="*/ 638 w 762"/>
                    <a:gd name="T49" fmla="*/ 79 h 2062"/>
                    <a:gd name="T50" fmla="*/ 638 w 762"/>
                    <a:gd name="T51" fmla="*/ 212 h 2062"/>
                    <a:gd name="T52" fmla="*/ 408 w 762"/>
                    <a:gd name="T53" fmla="*/ 212 h 2062"/>
                    <a:gd name="T54" fmla="*/ 408 w 762"/>
                    <a:gd name="T55" fmla="*/ 79 h 2062"/>
                    <a:gd name="T56" fmla="*/ 412 w 762"/>
                    <a:gd name="T57" fmla="*/ 59 h 2062"/>
                    <a:gd name="T58" fmla="*/ 419 w 762"/>
                    <a:gd name="T59" fmla="*/ 40 h 2062"/>
                    <a:gd name="T60" fmla="*/ 432 w 762"/>
                    <a:gd name="T61" fmla="*/ 24 h 2062"/>
                    <a:gd name="T62" fmla="*/ 448 w 762"/>
                    <a:gd name="T63" fmla="*/ 11 h 2062"/>
                    <a:gd name="T64" fmla="*/ 467 w 762"/>
                    <a:gd name="T65" fmla="*/ 3 h 2062"/>
                    <a:gd name="T66" fmla="*/ 488 w 762"/>
                    <a:gd name="T67" fmla="*/ 0 h 2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762" h="2062">
                      <a:moveTo>
                        <a:pt x="0" y="1828"/>
                      </a:moveTo>
                      <a:lnTo>
                        <a:pt x="762" y="1828"/>
                      </a:lnTo>
                      <a:lnTo>
                        <a:pt x="762" y="1983"/>
                      </a:lnTo>
                      <a:lnTo>
                        <a:pt x="760" y="2003"/>
                      </a:lnTo>
                      <a:lnTo>
                        <a:pt x="751" y="2023"/>
                      </a:lnTo>
                      <a:lnTo>
                        <a:pt x="739" y="2038"/>
                      </a:lnTo>
                      <a:lnTo>
                        <a:pt x="724" y="2052"/>
                      </a:lnTo>
                      <a:lnTo>
                        <a:pt x="704" y="2059"/>
                      </a:lnTo>
                      <a:lnTo>
                        <a:pt x="682" y="2062"/>
                      </a:lnTo>
                      <a:lnTo>
                        <a:pt x="80" y="2062"/>
                      </a:lnTo>
                      <a:lnTo>
                        <a:pt x="59" y="2059"/>
                      </a:lnTo>
                      <a:lnTo>
                        <a:pt x="39" y="2052"/>
                      </a:lnTo>
                      <a:lnTo>
                        <a:pt x="23" y="2038"/>
                      </a:lnTo>
                      <a:lnTo>
                        <a:pt x="11" y="2023"/>
                      </a:lnTo>
                      <a:lnTo>
                        <a:pt x="3" y="2003"/>
                      </a:lnTo>
                      <a:lnTo>
                        <a:pt x="0" y="1983"/>
                      </a:lnTo>
                      <a:lnTo>
                        <a:pt x="0" y="1828"/>
                      </a:lnTo>
                      <a:close/>
                      <a:moveTo>
                        <a:pt x="488" y="0"/>
                      </a:moveTo>
                      <a:lnTo>
                        <a:pt x="558" y="0"/>
                      </a:lnTo>
                      <a:lnTo>
                        <a:pt x="580" y="3"/>
                      </a:lnTo>
                      <a:lnTo>
                        <a:pt x="598" y="11"/>
                      </a:lnTo>
                      <a:lnTo>
                        <a:pt x="615" y="24"/>
                      </a:lnTo>
                      <a:lnTo>
                        <a:pt x="627" y="40"/>
                      </a:lnTo>
                      <a:lnTo>
                        <a:pt x="635" y="59"/>
                      </a:lnTo>
                      <a:lnTo>
                        <a:pt x="638" y="79"/>
                      </a:lnTo>
                      <a:lnTo>
                        <a:pt x="638" y="212"/>
                      </a:lnTo>
                      <a:lnTo>
                        <a:pt x="408" y="212"/>
                      </a:lnTo>
                      <a:lnTo>
                        <a:pt x="408" y="79"/>
                      </a:lnTo>
                      <a:lnTo>
                        <a:pt x="412" y="59"/>
                      </a:lnTo>
                      <a:lnTo>
                        <a:pt x="419" y="40"/>
                      </a:lnTo>
                      <a:lnTo>
                        <a:pt x="432" y="24"/>
                      </a:lnTo>
                      <a:lnTo>
                        <a:pt x="448" y="11"/>
                      </a:lnTo>
                      <a:lnTo>
                        <a:pt x="467" y="3"/>
                      </a:lnTo>
                      <a:lnTo>
                        <a:pt x="488" y="0"/>
                      </a:lnTo>
                      <a:close/>
                    </a:path>
                  </a:pathLst>
                </a:custGeom>
                <a:solidFill>
                  <a:srgbClr val="FABE3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 noChangeAspect="1"/>
            </p:cNvGrpSpPr>
            <p:nvPr/>
          </p:nvGrpSpPr>
          <p:grpSpPr bwMode="auto">
            <a:xfrm>
              <a:off x="1561223" y="785962"/>
              <a:ext cx="531950" cy="551033"/>
              <a:chOff x="2772" y="823"/>
              <a:chExt cx="446" cy="462"/>
            </a:xfrm>
          </p:grpSpPr>
          <p:sp useBgFill="1">
            <p:nvSpPr>
              <p:cNvPr id="58" name="Freeform 14"/>
              <p:cNvSpPr>
                <a:spLocks noEditPoints="1"/>
              </p:cNvSpPr>
              <p:nvPr/>
            </p:nvSpPr>
            <p:spPr bwMode="auto">
              <a:xfrm>
                <a:off x="2772" y="823"/>
                <a:ext cx="446" cy="462"/>
              </a:xfrm>
              <a:custGeom>
                <a:avLst/>
                <a:gdLst>
                  <a:gd name="T0" fmla="*/ 1573 w 2230"/>
                  <a:gd name="T1" fmla="*/ 847 h 2310"/>
                  <a:gd name="T2" fmla="*/ 1706 w 2230"/>
                  <a:gd name="T3" fmla="*/ 909 h 2310"/>
                  <a:gd name="T4" fmla="*/ 1920 w 2230"/>
                  <a:gd name="T5" fmla="*/ 964 h 2310"/>
                  <a:gd name="T6" fmla="*/ 2093 w 2230"/>
                  <a:gd name="T7" fmla="*/ 1047 h 2310"/>
                  <a:gd name="T8" fmla="*/ 2203 w 2230"/>
                  <a:gd name="T9" fmla="*/ 1157 h 2310"/>
                  <a:gd name="T10" fmla="*/ 2230 w 2230"/>
                  <a:gd name="T11" fmla="*/ 1264 h 2310"/>
                  <a:gd name="T12" fmla="*/ 2230 w 2230"/>
                  <a:gd name="T13" fmla="*/ 1373 h 2310"/>
                  <a:gd name="T14" fmla="*/ 2226 w 2230"/>
                  <a:gd name="T15" fmla="*/ 1524 h 2310"/>
                  <a:gd name="T16" fmla="*/ 2155 w 2230"/>
                  <a:gd name="T17" fmla="*/ 1651 h 2310"/>
                  <a:gd name="T18" fmla="*/ 2006 w 2230"/>
                  <a:gd name="T19" fmla="*/ 1748 h 2310"/>
                  <a:gd name="T20" fmla="*/ 1907 w 2230"/>
                  <a:gd name="T21" fmla="*/ 1846 h 2310"/>
                  <a:gd name="T22" fmla="*/ 1844 w 2230"/>
                  <a:gd name="T23" fmla="*/ 1926 h 2310"/>
                  <a:gd name="T24" fmla="*/ 1703 w 2230"/>
                  <a:gd name="T25" fmla="*/ 2111 h 2310"/>
                  <a:gd name="T26" fmla="*/ 1658 w 2230"/>
                  <a:gd name="T27" fmla="*/ 2240 h 2310"/>
                  <a:gd name="T28" fmla="*/ 1546 w 2230"/>
                  <a:gd name="T29" fmla="*/ 2308 h 2310"/>
                  <a:gd name="T30" fmla="*/ 723 w 2230"/>
                  <a:gd name="T31" fmla="*/ 2298 h 2310"/>
                  <a:gd name="T32" fmla="*/ 626 w 2230"/>
                  <a:gd name="T33" fmla="*/ 2212 h 2310"/>
                  <a:gd name="T34" fmla="*/ 599 w 2230"/>
                  <a:gd name="T35" fmla="*/ 1938 h 2310"/>
                  <a:gd name="T36" fmla="*/ 432 w 2230"/>
                  <a:gd name="T37" fmla="*/ 1912 h 2310"/>
                  <a:gd name="T38" fmla="*/ 387 w 2230"/>
                  <a:gd name="T39" fmla="*/ 1818 h 2310"/>
                  <a:gd name="T40" fmla="*/ 234 w 2230"/>
                  <a:gd name="T41" fmla="*/ 1752 h 2310"/>
                  <a:gd name="T42" fmla="*/ 79 w 2230"/>
                  <a:gd name="T43" fmla="*/ 1655 h 2310"/>
                  <a:gd name="T44" fmla="*/ 4 w 2230"/>
                  <a:gd name="T45" fmla="*/ 1525 h 2310"/>
                  <a:gd name="T46" fmla="*/ 0 w 2230"/>
                  <a:gd name="T47" fmla="*/ 1452 h 2310"/>
                  <a:gd name="T48" fmla="*/ 0 w 2230"/>
                  <a:gd name="T49" fmla="*/ 1345 h 2310"/>
                  <a:gd name="T50" fmla="*/ 0 w 2230"/>
                  <a:gd name="T51" fmla="*/ 1264 h 2310"/>
                  <a:gd name="T52" fmla="*/ 29 w 2230"/>
                  <a:gd name="T53" fmla="*/ 1153 h 2310"/>
                  <a:gd name="T54" fmla="*/ 145 w 2230"/>
                  <a:gd name="T55" fmla="*/ 1042 h 2310"/>
                  <a:gd name="T56" fmla="*/ 327 w 2230"/>
                  <a:gd name="T57" fmla="*/ 960 h 2310"/>
                  <a:gd name="T58" fmla="*/ 548 w 2230"/>
                  <a:gd name="T59" fmla="*/ 904 h 2310"/>
                  <a:gd name="T60" fmla="*/ 723 w 2230"/>
                  <a:gd name="T61" fmla="*/ 850 h 2310"/>
                  <a:gd name="T62" fmla="*/ 1209 w 2230"/>
                  <a:gd name="T63" fmla="*/ 2 h 2310"/>
                  <a:gd name="T64" fmla="*/ 1467 w 2230"/>
                  <a:gd name="T65" fmla="*/ 71 h 2310"/>
                  <a:gd name="T66" fmla="*/ 1687 w 2230"/>
                  <a:gd name="T67" fmla="*/ 224 h 2310"/>
                  <a:gd name="T68" fmla="*/ 1814 w 2230"/>
                  <a:gd name="T69" fmla="*/ 399 h 2310"/>
                  <a:gd name="T70" fmla="*/ 1801 w 2230"/>
                  <a:gd name="T71" fmla="*/ 500 h 2310"/>
                  <a:gd name="T72" fmla="*/ 1680 w 2230"/>
                  <a:gd name="T73" fmla="*/ 586 h 2310"/>
                  <a:gd name="T74" fmla="*/ 1617 w 2230"/>
                  <a:gd name="T75" fmla="*/ 623 h 2310"/>
                  <a:gd name="T76" fmla="*/ 1500 w 2230"/>
                  <a:gd name="T77" fmla="*/ 688 h 2310"/>
                  <a:gd name="T78" fmla="*/ 1439 w 2230"/>
                  <a:gd name="T79" fmla="*/ 731 h 2310"/>
                  <a:gd name="T80" fmla="*/ 1313 w 2230"/>
                  <a:gd name="T81" fmla="*/ 788 h 2310"/>
                  <a:gd name="T82" fmla="*/ 1224 w 2230"/>
                  <a:gd name="T83" fmla="*/ 748 h 2310"/>
                  <a:gd name="T84" fmla="*/ 1182 w 2230"/>
                  <a:gd name="T85" fmla="*/ 701 h 2310"/>
                  <a:gd name="T86" fmla="*/ 1101 w 2230"/>
                  <a:gd name="T87" fmla="*/ 701 h 2310"/>
                  <a:gd name="T88" fmla="*/ 1058 w 2230"/>
                  <a:gd name="T89" fmla="*/ 748 h 2310"/>
                  <a:gd name="T90" fmla="*/ 969 w 2230"/>
                  <a:gd name="T91" fmla="*/ 788 h 2310"/>
                  <a:gd name="T92" fmla="*/ 843 w 2230"/>
                  <a:gd name="T93" fmla="*/ 732 h 2310"/>
                  <a:gd name="T94" fmla="*/ 783 w 2230"/>
                  <a:gd name="T95" fmla="*/ 689 h 2310"/>
                  <a:gd name="T96" fmla="*/ 665 w 2230"/>
                  <a:gd name="T97" fmla="*/ 625 h 2310"/>
                  <a:gd name="T98" fmla="*/ 603 w 2230"/>
                  <a:gd name="T99" fmla="*/ 587 h 2310"/>
                  <a:gd name="T100" fmla="*/ 484 w 2230"/>
                  <a:gd name="T101" fmla="*/ 509 h 2310"/>
                  <a:gd name="T102" fmla="*/ 462 w 2230"/>
                  <a:gd name="T103" fmla="*/ 419 h 2310"/>
                  <a:gd name="T104" fmla="*/ 552 w 2230"/>
                  <a:gd name="T105" fmla="*/ 272 h 2310"/>
                  <a:gd name="T106" fmla="*/ 756 w 2230"/>
                  <a:gd name="T107" fmla="*/ 101 h 2310"/>
                  <a:gd name="T108" fmla="*/ 1005 w 2230"/>
                  <a:gd name="T109" fmla="*/ 10 h 2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230" h="2310">
                    <a:moveTo>
                      <a:pt x="790" y="836"/>
                    </a:moveTo>
                    <a:lnTo>
                      <a:pt x="1512" y="836"/>
                    </a:lnTo>
                    <a:lnTo>
                      <a:pt x="1543" y="839"/>
                    </a:lnTo>
                    <a:lnTo>
                      <a:pt x="1573" y="847"/>
                    </a:lnTo>
                    <a:lnTo>
                      <a:pt x="1601" y="859"/>
                    </a:lnTo>
                    <a:lnTo>
                      <a:pt x="1627" y="876"/>
                    </a:lnTo>
                    <a:lnTo>
                      <a:pt x="1650" y="898"/>
                    </a:lnTo>
                    <a:lnTo>
                      <a:pt x="1706" y="909"/>
                    </a:lnTo>
                    <a:lnTo>
                      <a:pt x="1762" y="920"/>
                    </a:lnTo>
                    <a:lnTo>
                      <a:pt x="1816" y="934"/>
                    </a:lnTo>
                    <a:lnTo>
                      <a:pt x="1870" y="949"/>
                    </a:lnTo>
                    <a:lnTo>
                      <a:pt x="1920" y="964"/>
                    </a:lnTo>
                    <a:lnTo>
                      <a:pt x="1968" y="983"/>
                    </a:lnTo>
                    <a:lnTo>
                      <a:pt x="2014" y="1002"/>
                    </a:lnTo>
                    <a:lnTo>
                      <a:pt x="2055" y="1024"/>
                    </a:lnTo>
                    <a:lnTo>
                      <a:pt x="2093" y="1047"/>
                    </a:lnTo>
                    <a:lnTo>
                      <a:pt x="2127" y="1071"/>
                    </a:lnTo>
                    <a:lnTo>
                      <a:pt x="2157" y="1097"/>
                    </a:lnTo>
                    <a:lnTo>
                      <a:pt x="2183" y="1126"/>
                    </a:lnTo>
                    <a:lnTo>
                      <a:pt x="2203" y="1157"/>
                    </a:lnTo>
                    <a:lnTo>
                      <a:pt x="2218" y="1189"/>
                    </a:lnTo>
                    <a:lnTo>
                      <a:pt x="2228" y="1223"/>
                    </a:lnTo>
                    <a:lnTo>
                      <a:pt x="2230" y="1259"/>
                    </a:lnTo>
                    <a:lnTo>
                      <a:pt x="2230" y="1264"/>
                    </a:lnTo>
                    <a:lnTo>
                      <a:pt x="2230" y="1276"/>
                    </a:lnTo>
                    <a:lnTo>
                      <a:pt x="2230" y="1319"/>
                    </a:lnTo>
                    <a:lnTo>
                      <a:pt x="2230" y="1345"/>
                    </a:lnTo>
                    <a:lnTo>
                      <a:pt x="2230" y="1373"/>
                    </a:lnTo>
                    <a:lnTo>
                      <a:pt x="2230" y="1470"/>
                    </a:lnTo>
                    <a:lnTo>
                      <a:pt x="2230" y="1483"/>
                    </a:lnTo>
                    <a:lnTo>
                      <a:pt x="2230" y="1487"/>
                    </a:lnTo>
                    <a:lnTo>
                      <a:pt x="2226" y="1524"/>
                    </a:lnTo>
                    <a:lnTo>
                      <a:pt x="2218" y="1559"/>
                    </a:lnTo>
                    <a:lnTo>
                      <a:pt x="2202" y="1592"/>
                    </a:lnTo>
                    <a:lnTo>
                      <a:pt x="2180" y="1623"/>
                    </a:lnTo>
                    <a:lnTo>
                      <a:pt x="2155" y="1651"/>
                    </a:lnTo>
                    <a:lnTo>
                      <a:pt x="2124" y="1679"/>
                    </a:lnTo>
                    <a:lnTo>
                      <a:pt x="2089" y="1703"/>
                    </a:lnTo>
                    <a:lnTo>
                      <a:pt x="2050" y="1726"/>
                    </a:lnTo>
                    <a:lnTo>
                      <a:pt x="2006" y="1748"/>
                    </a:lnTo>
                    <a:lnTo>
                      <a:pt x="1960" y="1767"/>
                    </a:lnTo>
                    <a:lnTo>
                      <a:pt x="1911" y="1785"/>
                    </a:lnTo>
                    <a:lnTo>
                      <a:pt x="1911" y="1818"/>
                    </a:lnTo>
                    <a:lnTo>
                      <a:pt x="1907" y="1846"/>
                    </a:lnTo>
                    <a:lnTo>
                      <a:pt x="1899" y="1871"/>
                    </a:lnTo>
                    <a:lnTo>
                      <a:pt x="1884" y="1893"/>
                    </a:lnTo>
                    <a:lnTo>
                      <a:pt x="1866" y="1912"/>
                    </a:lnTo>
                    <a:lnTo>
                      <a:pt x="1844" y="1926"/>
                    </a:lnTo>
                    <a:lnTo>
                      <a:pt x="1819" y="1935"/>
                    </a:lnTo>
                    <a:lnTo>
                      <a:pt x="1791" y="1938"/>
                    </a:lnTo>
                    <a:lnTo>
                      <a:pt x="1703" y="1938"/>
                    </a:lnTo>
                    <a:lnTo>
                      <a:pt x="1703" y="2111"/>
                    </a:lnTo>
                    <a:lnTo>
                      <a:pt x="1700" y="2147"/>
                    </a:lnTo>
                    <a:lnTo>
                      <a:pt x="1691" y="2181"/>
                    </a:lnTo>
                    <a:lnTo>
                      <a:pt x="1677" y="2212"/>
                    </a:lnTo>
                    <a:lnTo>
                      <a:pt x="1658" y="2240"/>
                    </a:lnTo>
                    <a:lnTo>
                      <a:pt x="1635" y="2264"/>
                    </a:lnTo>
                    <a:lnTo>
                      <a:pt x="1608" y="2284"/>
                    </a:lnTo>
                    <a:lnTo>
                      <a:pt x="1578" y="2298"/>
                    </a:lnTo>
                    <a:lnTo>
                      <a:pt x="1546" y="2308"/>
                    </a:lnTo>
                    <a:lnTo>
                      <a:pt x="1512" y="2310"/>
                    </a:lnTo>
                    <a:lnTo>
                      <a:pt x="790" y="2310"/>
                    </a:lnTo>
                    <a:lnTo>
                      <a:pt x="756" y="2308"/>
                    </a:lnTo>
                    <a:lnTo>
                      <a:pt x="723" y="2298"/>
                    </a:lnTo>
                    <a:lnTo>
                      <a:pt x="694" y="2284"/>
                    </a:lnTo>
                    <a:lnTo>
                      <a:pt x="667" y="2264"/>
                    </a:lnTo>
                    <a:lnTo>
                      <a:pt x="644" y="2240"/>
                    </a:lnTo>
                    <a:lnTo>
                      <a:pt x="626" y="2212"/>
                    </a:lnTo>
                    <a:lnTo>
                      <a:pt x="611" y="2181"/>
                    </a:lnTo>
                    <a:lnTo>
                      <a:pt x="603" y="2147"/>
                    </a:lnTo>
                    <a:lnTo>
                      <a:pt x="599" y="2111"/>
                    </a:lnTo>
                    <a:lnTo>
                      <a:pt x="599" y="1938"/>
                    </a:lnTo>
                    <a:lnTo>
                      <a:pt x="507" y="1938"/>
                    </a:lnTo>
                    <a:lnTo>
                      <a:pt x="479" y="1935"/>
                    </a:lnTo>
                    <a:lnTo>
                      <a:pt x="454" y="1926"/>
                    </a:lnTo>
                    <a:lnTo>
                      <a:pt x="432" y="1912"/>
                    </a:lnTo>
                    <a:lnTo>
                      <a:pt x="414" y="1893"/>
                    </a:lnTo>
                    <a:lnTo>
                      <a:pt x="399" y="1871"/>
                    </a:lnTo>
                    <a:lnTo>
                      <a:pt x="391" y="1846"/>
                    </a:lnTo>
                    <a:lnTo>
                      <a:pt x="387" y="1818"/>
                    </a:lnTo>
                    <a:lnTo>
                      <a:pt x="387" y="1806"/>
                    </a:lnTo>
                    <a:lnTo>
                      <a:pt x="334" y="1790"/>
                    </a:lnTo>
                    <a:lnTo>
                      <a:pt x="282" y="1772"/>
                    </a:lnTo>
                    <a:lnTo>
                      <a:pt x="234" y="1752"/>
                    </a:lnTo>
                    <a:lnTo>
                      <a:pt x="189" y="1731"/>
                    </a:lnTo>
                    <a:lnTo>
                      <a:pt x="149" y="1707"/>
                    </a:lnTo>
                    <a:lnTo>
                      <a:pt x="112" y="1681"/>
                    </a:lnTo>
                    <a:lnTo>
                      <a:pt x="79" y="1655"/>
                    </a:lnTo>
                    <a:lnTo>
                      <a:pt x="52" y="1626"/>
                    </a:lnTo>
                    <a:lnTo>
                      <a:pt x="31" y="1594"/>
                    </a:lnTo>
                    <a:lnTo>
                      <a:pt x="14" y="1561"/>
                    </a:lnTo>
                    <a:lnTo>
                      <a:pt x="4" y="1525"/>
                    </a:lnTo>
                    <a:lnTo>
                      <a:pt x="0" y="1487"/>
                    </a:lnTo>
                    <a:lnTo>
                      <a:pt x="0" y="1483"/>
                    </a:lnTo>
                    <a:lnTo>
                      <a:pt x="0" y="1470"/>
                    </a:lnTo>
                    <a:lnTo>
                      <a:pt x="0" y="1452"/>
                    </a:lnTo>
                    <a:lnTo>
                      <a:pt x="0" y="1429"/>
                    </a:lnTo>
                    <a:lnTo>
                      <a:pt x="0" y="1402"/>
                    </a:lnTo>
                    <a:lnTo>
                      <a:pt x="0" y="1373"/>
                    </a:lnTo>
                    <a:lnTo>
                      <a:pt x="0" y="1345"/>
                    </a:lnTo>
                    <a:lnTo>
                      <a:pt x="0" y="1319"/>
                    </a:lnTo>
                    <a:lnTo>
                      <a:pt x="0" y="1296"/>
                    </a:lnTo>
                    <a:lnTo>
                      <a:pt x="0" y="1276"/>
                    </a:lnTo>
                    <a:lnTo>
                      <a:pt x="0" y="1264"/>
                    </a:lnTo>
                    <a:lnTo>
                      <a:pt x="0" y="1259"/>
                    </a:lnTo>
                    <a:lnTo>
                      <a:pt x="4" y="1222"/>
                    </a:lnTo>
                    <a:lnTo>
                      <a:pt x="14" y="1187"/>
                    </a:lnTo>
                    <a:lnTo>
                      <a:pt x="29" y="1153"/>
                    </a:lnTo>
                    <a:lnTo>
                      <a:pt x="51" y="1123"/>
                    </a:lnTo>
                    <a:lnTo>
                      <a:pt x="78" y="1094"/>
                    </a:lnTo>
                    <a:lnTo>
                      <a:pt x="109" y="1067"/>
                    </a:lnTo>
                    <a:lnTo>
                      <a:pt x="145" y="1042"/>
                    </a:lnTo>
                    <a:lnTo>
                      <a:pt x="185" y="1019"/>
                    </a:lnTo>
                    <a:lnTo>
                      <a:pt x="229" y="997"/>
                    </a:lnTo>
                    <a:lnTo>
                      <a:pt x="276" y="978"/>
                    </a:lnTo>
                    <a:lnTo>
                      <a:pt x="327" y="960"/>
                    </a:lnTo>
                    <a:lnTo>
                      <a:pt x="379" y="944"/>
                    </a:lnTo>
                    <a:lnTo>
                      <a:pt x="433" y="928"/>
                    </a:lnTo>
                    <a:lnTo>
                      <a:pt x="490" y="915"/>
                    </a:lnTo>
                    <a:lnTo>
                      <a:pt x="548" y="904"/>
                    </a:lnTo>
                    <a:lnTo>
                      <a:pt x="607" y="893"/>
                    </a:lnTo>
                    <a:lnTo>
                      <a:pt x="667" y="885"/>
                    </a:lnTo>
                    <a:lnTo>
                      <a:pt x="693" y="864"/>
                    </a:lnTo>
                    <a:lnTo>
                      <a:pt x="723" y="850"/>
                    </a:lnTo>
                    <a:lnTo>
                      <a:pt x="756" y="839"/>
                    </a:lnTo>
                    <a:lnTo>
                      <a:pt x="790" y="836"/>
                    </a:lnTo>
                    <a:close/>
                    <a:moveTo>
                      <a:pt x="1141" y="0"/>
                    </a:moveTo>
                    <a:lnTo>
                      <a:pt x="1209" y="2"/>
                    </a:lnTo>
                    <a:lnTo>
                      <a:pt x="1276" y="10"/>
                    </a:lnTo>
                    <a:lnTo>
                      <a:pt x="1341" y="25"/>
                    </a:lnTo>
                    <a:lnTo>
                      <a:pt x="1405" y="46"/>
                    </a:lnTo>
                    <a:lnTo>
                      <a:pt x="1467" y="71"/>
                    </a:lnTo>
                    <a:lnTo>
                      <a:pt x="1526" y="101"/>
                    </a:lnTo>
                    <a:lnTo>
                      <a:pt x="1583" y="137"/>
                    </a:lnTo>
                    <a:lnTo>
                      <a:pt x="1636" y="179"/>
                    </a:lnTo>
                    <a:lnTo>
                      <a:pt x="1687" y="224"/>
                    </a:lnTo>
                    <a:lnTo>
                      <a:pt x="1729" y="272"/>
                    </a:lnTo>
                    <a:lnTo>
                      <a:pt x="1768" y="321"/>
                    </a:lnTo>
                    <a:lnTo>
                      <a:pt x="1803" y="374"/>
                    </a:lnTo>
                    <a:lnTo>
                      <a:pt x="1814" y="399"/>
                    </a:lnTo>
                    <a:lnTo>
                      <a:pt x="1820" y="425"/>
                    </a:lnTo>
                    <a:lnTo>
                      <a:pt x="1819" y="452"/>
                    </a:lnTo>
                    <a:lnTo>
                      <a:pt x="1813" y="477"/>
                    </a:lnTo>
                    <a:lnTo>
                      <a:pt x="1801" y="500"/>
                    </a:lnTo>
                    <a:lnTo>
                      <a:pt x="1784" y="521"/>
                    </a:lnTo>
                    <a:lnTo>
                      <a:pt x="1762" y="538"/>
                    </a:lnTo>
                    <a:lnTo>
                      <a:pt x="1698" y="576"/>
                    </a:lnTo>
                    <a:lnTo>
                      <a:pt x="1680" y="586"/>
                    </a:lnTo>
                    <a:lnTo>
                      <a:pt x="1660" y="591"/>
                    </a:lnTo>
                    <a:lnTo>
                      <a:pt x="1641" y="593"/>
                    </a:lnTo>
                    <a:lnTo>
                      <a:pt x="1630" y="609"/>
                    </a:lnTo>
                    <a:lnTo>
                      <a:pt x="1617" y="623"/>
                    </a:lnTo>
                    <a:lnTo>
                      <a:pt x="1600" y="634"/>
                    </a:lnTo>
                    <a:lnTo>
                      <a:pt x="1536" y="674"/>
                    </a:lnTo>
                    <a:lnTo>
                      <a:pt x="1518" y="683"/>
                    </a:lnTo>
                    <a:lnTo>
                      <a:pt x="1500" y="688"/>
                    </a:lnTo>
                    <a:lnTo>
                      <a:pt x="1479" y="690"/>
                    </a:lnTo>
                    <a:lnTo>
                      <a:pt x="1468" y="706"/>
                    </a:lnTo>
                    <a:lnTo>
                      <a:pt x="1455" y="720"/>
                    </a:lnTo>
                    <a:lnTo>
                      <a:pt x="1439" y="731"/>
                    </a:lnTo>
                    <a:lnTo>
                      <a:pt x="1374" y="770"/>
                    </a:lnTo>
                    <a:lnTo>
                      <a:pt x="1355" y="779"/>
                    </a:lnTo>
                    <a:lnTo>
                      <a:pt x="1334" y="785"/>
                    </a:lnTo>
                    <a:lnTo>
                      <a:pt x="1313" y="788"/>
                    </a:lnTo>
                    <a:lnTo>
                      <a:pt x="1283" y="784"/>
                    </a:lnTo>
                    <a:lnTo>
                      <a:pt x="1261" y="776"/>
                    </a:lnTo>
                    <a:lnTo>
                      <a:pt x="1241" y="764"/>
                    </a:lnTo>
                    <a:lnTo>
                      <a:pt x="1224" y="748"/>
                    </a:lnTo>
                    <a:lnTo>
                      <a:pt x="1211" y="729"/>
                    </a:lnTo>
                    <a:lnTo>
                      <a:pt x="1205" y="720"/>
                    </a:lnTo>
                    <a:lnTo>
                      <a:pt x="1199" y="713"/>
                    </a:lnTo>
                    <a:lnTo>
                      <a:pt x="1182" y="701"/>
                    </a:lnTo>
                    <a:lnTo>
                      <a:pt x="1162" y="692"/>
                    </a:lnTo>
                    <a:lnTo>
                      <a:pt x="1141" y="690"/>
                    </a:lnTo>
                    <a:lnTo>
                      <a:pt x="1120" y="692"/>
                    </a:lnTo>
                    <a:lnTo>
                      <a:pt x="1101" y="701"/>
                    </a:lnTo>
                    <a:lnTo>
                      <a:pt x="1084" y="713"/>
                    </a:lnTo>
                    <a:lnTo>
                      <a:pt x="1078" y="720"/>
                    </a:lnTo>
                    <a:lnTo>
                      <a:pt x="1072" y="729"/>
                    </a:lnTo>
                    <a:lnTo>
                      <a:pt x="1058" y="748"/>
                    </a:lnTo>
                    <a:lnTo>
                      <a:pt x="1040" y="764"/>
                    </a:lnTo>
                    <a:lnTo>
                      <a:pt x="1021" y="776"/>
                    </a:lnTo>
                    <a:lnTo>
                      <a:pt x="998" y="784"/>
                    </a:lnTo>
                    <a:lnTo>
                      <a:pt x="969" y="788"/>
                    </a:lnTo>
                    <a:lnTo>
                      <a:pt x="947" y="785"/>
                    </a:lnTo>
                    <a:lnTo>
                      <a:pt x="927" y="781"/>
                    </a:lnTo>
                    <a:lnTo>
                      <a:pt x="907" y="771"/>
                    </a:lnTo>
                    <a:lnTo>
                      <a:pt x="843" y="732"/>
                    </a:lnTo>
                    <a:lnTo>
                      <a:pt x="827" y="721"/>
                    </a:lnTo>
                    <a:lnTo>
                      <a:pt x="813" y="707"/>
                    </a:lnTo>
                    <a:lnTo>
                      <a:pt x="802" y="691"/>
                    </a:lnTo>
                    <a:lnTo>
                      <a:pt x="783" y="689"/>
                    </a:lnTo>
                    <a:lnTo>
                      <a:pt x="763" y="683"/>
                    </a:lnTo>
                    <a:lnTo>
                      <a:pt x="746" y="674"/>
                    </a:lnTo>
                    <a:lnTo>
                      <a:pt x="681" y="636"/>
                    </a:lnTo>
                    <a:lnTo>
                      <a:pt x="665" y="625"/>
                    </a:lnTo>
                    <a:lnTo>
                      <a:pt x="651" y="610"/>
                    </a:lnTo>
                    <a:lnTo>
                      <a:pt x="640" y="594"/>
                    </a:lnTo>
                    <a:lnTo>
                      <a:pt x="621" y="592"/>
                    </a:lnTo>
                    <a:lnTo>
                      <a:pt x="603" y="587"/>
                    </a:lnTo>
                    <a:lnTo>
                      <a:pt x="584" y="579"/>
                    </a:lnTo>
                    <a:lnTo>
                      <a:pt x="519" y="540"/>
                    </a:lnTo>
                    <a:lnTo>
                      <a:pt x="501" y="526"/>
                    </a:lnTo>
                    <a:lnTo>
                      <a:pt x="484" y="509"/>
                    </a:lnTo>
                    <a:lnTo>
                      <a:pt x="472" y="488"/>
                    </a:lnTo>
                    <a:lnTo>
                      <a:pt x="465" y="466"/>
                    </a:lnTo>
                    <a:lnTo>
                      <a:pt x="461" y="443"/>
                    </a:lnTo>
                    <a:lnTo>
                      <a:pt x="462" y="419"/>
                    </a:lnTo>
                    <a:lnTo>
                      <a:pt x="468" y="397"/>
                    </a:lnTo>
                    <a:lnTo>
                      <a:pt x="478" y="376"/>
                    </a:lnTo>
                    <a:lnTo>
                      <a:pt x="513" y="322"/>
                    </a:lnTo>
                    <a:lnTo>
                      <a:pt x="552" y="272"/>
                    </a:lnTo>
                    <a:lnTo>
                      <a:pt x="595" y="224"/>
                    </a:lnTo>
                    <a:lnTo>
                      <a:pt x="645" y="179"/>
                    </a:lnTo>
                    <a:lnTo>
                      <a:pt x="699" y="137"/>
                    </a:lnTo>
                    <a:lnTo>
                      <a:pt x="756" y="101"/>
                    </a:lnTo>
                    <a:lnTo>
                      <a:pt x="814" y="71"/>
                    </a:lnTo>
                    <a:lnTo>
                      <a:pt x="876" y="46"/>
                    </a:lnTo>
                    <a:lnTo>
                      <a:pt x="940" y="25"/>
                    </a:lnTo>
                    <a:lnTo>
                      <a:pt x="1005" y="10"/>
                    </a:lnTo>
                    <a:lnTo>
                      <a:pt x="1073" y="2"/>
                    </a:lnTo>
                    <a:lnTo>
                      <a:pt x="1141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5"/>
              <p:cNvSpPr>
                <a:spLocks noEditPoints="1"/>
              </p:cNvSpPr>
              <p:nvPr/>
            </p:nvSpPr>
            <p:spPr bwMode="auto">
              <a:xfrm>
                <a:off x="2916" y="1014"/>
                <a:ext cx="173" cy="247"/>
              </a:xfrm>
              <a:custGeom>
                <a:avLst/>
                <a:gdLst>
                  <a:gd name="T0" fmla="*/ 430 w 864"/>
                  <a:gd name="T1" fmla="*/ 62 h 1234"/>
                  <a:gd name="T2" fmla="*/ 395 w 864"/>
                  <a:gd name="T3" fmla="*/ 64 h 1234"/>
                  <a:gd name="T4" fmla="*/ 362 w 864"/>
                  <a:gd name="T5" fmla="*/ 75 h 1234"/>
                  <a:gd name="T6" fmla="*/ 333 w 864"/>
                  <a:gd name="T7" fmla="*/ 91 h 1234"/>
                  <a:gd name="T8" fmla="*/ 307 w 864"/>
                  <a:gd name="T9" fmla="*/ 112 h 1234"/>
                  <a:gd name="T10" fmla="*/ 286 w 864"/>
                  <a:gd name="T11" fmla="*/ 138 h 1234"/>
                  <a:gd name="T12" fmla="*/ 269 w 864"/>
                  <a:gd name="T13" fmla="*/ 168 h 1234"/>
                  <a:gd name="T14" fmla="*/ 260 w 864"/>
                  <a:gd name="T15" fmla="*/ 201 h 1234"/>
                  <a:gd name="T16" fmla="*/ 256 w 864"/>
                  <a:gd name="T17" fmla="*/ 236 h 1234"/>
                  <a:gd name="T18" fmla="*/ 260 w 864"/>
                  <a:gd name="T19" fmla="*/ 271 h 1234"/>
                  <a:gd name="T20" fmla="*/ 269 w 864"/>
                  <a:gd name="T21" fmla="*/ 303 h 1234"/>
                  <a:gd name="T22" fmla="*/ 286 w 864"/>
                  <a:gd name="T23" fmla="*/ 332 h 1234"/>
                  <a:gd name="T24" fmla="*/ 307 w 864"/>
                  <a:gd name="T25" fmla="*/ 359 h 1234"/>
                  <a:gd name="T26" fmla="*/ 333 w 864"/>
                  <a:gd name="T27" fmla="*/ 380 h 1234"/>
                  <a:gd name="T28" fmla="*/ 362 w 864"/>
                  <a:gd name="T29" fmla="*/ 395 h 1234"/>
                  <a:gd name="T30" fmla="*/ 395 w 864"/>
                  <a:gd name="T31" fmla="*/ 406 h 1234"/>
                  <a:gd name="T32" fmla="*/ 430 w 864"/>
                  <a:gd name="T33" fmla="*/ 410 h 1234"/>
                  <a:gd name="T34" fmla="*/ 465 w 864"/>
                  <a:gd name="T35" fmla="*/ 406 h 1234"/>
                  <a:gd name="T36" fmla="*/ 498 w 864"/>
                  <a:gd name="T37" fmla="*/ 395 h 1234"/>
                  <a:gd name="T38" fmla="*/ 528 w 864"/>
                  <a:gd name="T39" fmla="*/ 380 h 1234"/>
                  <a:gd name="T40" fmla="*/ 553 w 864"/>
                  <a:gd name="T41" fmla="*/ 359 h 1234"/>
                  <a:gd name="T42" fmla="*/ 575 w 864"/>
                  <a:gd name="T43" fmla="*/ 332 h 1234"/>
                  <a:gd name="T44" fmla="*/ 591 w 864"/>
                  <a:gd name="T45" fmla="*/ 303 h 1234"/>
                  <a:gd name="T46" fmla="*/ 601 w 864"/>
                  <a:gd name="T47" fmla="*/ 271 h 1234"/>
                  <a:gd name="T48" fmla="*/ 604 w 864"/>
                  <a:gd name="T49" fmla="*/ 236 h 1234"/>
                  <a:gd name="T50" fmla="*/ 601 w 864"/>
                  <a:gd name="T51" fmla="*/ 201 h 1234"/>
                  <a:gd name="T52" fmla="*/ 591 w 864"/>
                  <a:gd name="T53" fmla="*/ 168 h 1234"/>
                  <a:gd name="T54" fmla="*/ 575 w 864"/>
                  <a:gd name="T55" fmla="*/ 138 h 1234"/>
                  <a:gd name="T56" fmla="*/ 553 w 864"/>
                  <a:gd name="T57" fmla="*/ 112 h 1234"/>
                  <a:gd name="T58" fmla="*/ 528 w 864"/>
                  <a:gd name="T59" fmla="*/ 91 h 1234"/>
                  <a:gd name="T60" fmla="*/ 498 w 864"/>
                  <a:gd name="T61" fmla="*/ 75 h 1234"/>
                  <a:gd name="T62" fmla="*/ 465 w 864"/>
                  <a:gd name="T63" fmla="*/ 64 h 1234"/>
                  <a:gd name="T64" fmla="*/ 430 w 864"/>
                  <a:gd name="T65" fmla="*/ 62 h 1234"/>
                  <a:gd name="T66" fmla="*/ 71 w 864"/>
                  <a:gd name="T67" fmla="*/ 0 h 1234"/>
                  <a:gd name="T68" fmla="*/ 793 w 864"/>
                  <a:gd name="T69" fmla="*/ 0 h 1234"/>
                  <a:gd name="T70" fmla="*/ 812 w 864"/>
                  <a:gd name="T71" fmla="*/ 2 h 1234"/>
                  <a:gd name="T72" fmla="*/ 829 w 864"/>
                  <a:gd name="T73" fmla="*/ 11 h 1234"/>
                  <a:gd name="T74" fmla="*/ 844 w 864"/>
                  <a:gd name="T75" fmla="*/ 23 h 1234"/>
                  <a:gd name="T76" fmla="*/ 854 w 864"/>
                  <a:gd name="T77" fmla="*/ 39 h 1234"/>
                  <a:gd name="T78" fmla="*/ 862 w 864"/>
                  <a:gd name="T79" fmla="*/ 58 h 1234"/>
                  <a:gd name="T80" fmla="*/ 864 w 864"/>
                  <a:gd name="T81" fmla="*/ 80 h 1234"/>
                  <a:gd name="T82" fmla="*/ 864 w 864"/>
                  <a:gd name="T83" fmla="*/ 1155 h 1234"/>
                  <a:gd name="T84" fmla="*/ 862 w 864"/>
                  <a:gd name="T85" fmla="*/ 1176 h 1234"/>
                  <a:gd name="T86" fmla="*/ 854 w 864"/>
                  <a:gd name="T87" fmla="*/ 1196 h 1234"/>
                  <a:gd name="T88" fmla="*/ 844 w 864"/>
                  <a:gd name="T89" fmla="*/ 1211 h 1234"/>
                  <a:gd name="T90" fmla="*/ 829 w 864"/>
                  <a:gd name="T91" fmla="*/ 1224 h 1234"/>
                  <a:gd name="T92" fmla="*/ 812 w 864"/>
                  <a:gd name="T93" fmla="*/ 1232 h 1234"/>
                  <a:gd name="T94" fmla="*/ 793 w 864"/>
                  <a:gd name="T95" fmla="*/ 1234 h 1234"/>
                  <a:gd name="T96" fmla="*/ 71 w 864"/>
                  <a:gd name="T97" fmla="*/ 1234 h 1234"/>
                  <a:gd name="T98" fmla="*/ 53 w 864"/>
                  <a:gd name="T99" fmla="*/ 1232 h 1234"/>
                  <a:gd name="T100" fmla="*/ 35 w 864"/>
                  <a:gd name="T101" fmla="*/ 1224 h 1234"/>
                  <a:gd name="T102" fmla="*/ 20 w 864"/>
                  <a:gd name="T103" fmla="*/ 1211 h 1234"/>
                  <a:gd name="T104" fmla="*/ 9 w 864"/>
                  <a:gd name="T105" fmla="*/ 1196 h 1234"/>
                  <a:gd name="T106" fmla="*/ 2 w 864"/>
                  <a:gd name="T107" fmla="*/ 1176 h 1234"/>
                  <a:gd name="T108" fmla="*/ 0 w 864"/>
                  <a:gd name="T109" fmla="*/ 1155 h 1234"/>
                  <a:gd name="T110" fmla="*/ 0 w 864"/>
                  <a:gd name="T111" fmla="*/ 80 h 1234"/>
                  <a:gd name="T112" fmla="*/ 2 w 864"/>
                  <a:gd name="T113" fmla="*/ 58 h 1234"/>
                  <a:gd name="T114" fmla="*/ 9 w 864"/>
                  <a:gd name="T115" fmla="*/ 39 h 1234"/>
                  <a:gd name="T116" fmla="*/ 20 w 864"/>
                  <a:gd name="T117" fmla="*/ 23 h 1234"/>
                  <a:gd name="T118" fmla="*/ 35 w 864"/>
                  <a:gd name="T119" fmla="*/ 11 h 1234"/>
                  <a:gd name="T120" fmla="*/ 53 w 864"/>
                  <a:gd name="T121" fmla="*/ 2 h 1234"/>
                  <a:gd name="T122" fmla="*/ 71 w 864"/>
                  <a:gd name="T123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64" h="1234">
                    <a:moveTo>
                      <a:pt x="430" y="62"/>
                    </a:moveTo>
                    <a:lnTo>
                      <a:pt x="395" y="64"/>
                    </a:lnTo>
                    <a:lnTo>
                      <a:pt x="362" y="75"/>
                    </a:lnTo>
                    <a:lnTo>
                      <a:pt x="333" y="91"/>
                    </a:lnTo>
                    <a:lnTo>
                      <a:pt x="307" y="112"/>
                    </a:lnTo>
                    <a:lnTo>
                      <a:pt x="286" y="138"/>
                    </a:lnTo>
                    <a:lnTo>
                      <a:pt x="269" y="168"/>
                    </a:lnTo>
                    <a:lnTo>
                      <a:pt x="260" y="201"/>
                    </a:lnTo>
                    <a:lnTo>
                      <a:pt x="256" y="236"/>
                    </a:lnTo>
                    <a:lnTo>
                      <a:pt x="260" y="271"/>
                    </a:lnTo>
                    <a:lnTo>
                      <a:pt x="269" y="303"/>
                    </a:lnTo>
                    <a:lnTo>
                      <a:pt x="286" y="332"/>
                    </a:lnTo>
                    <a:lnTo>
                      <a:pt x="307" y="359"/>
                    </a:lnTo>
                    <a:lnTo>
                      <a:pt x="333" y="380"/>
                    </a:lnTo>
                    <a:lnTo>
                      <a:pt x="362" y="395"/>
                    </a:lnTo>
                    <a:lnTo>
                      <a:pt x="395" y="406"/>
                    </a:lnTo>
                    <a:lnTo>
                      <a:pt x="430" y="410"/>
                    </a:lnTo>
                    <a:lnTo>
                      <a:pt x="465" y="406"/>
                    </a:lnTo>
                    <a:lnTo>
                      <a:pt x="498" y="395"/>
                    </a:lnTo>
                    <a:lnTo>
                      <a:pt x="528" y="380"/>
                    </a:lnTo>
                    <a:lnTo>
                      <a:pt x="553" y="359"/>
                    </a:lnTo>
                    <a:lnTo>
                      <a:pt x="575" y="332"/>
                    </a:lnTo>
                    <a:lnTo>
                      <a:pt x="591" y="303"/>
                    </a:lnTo>
                    <a:lnTo>
                      <a:pt x="601" y="271"/>
                    </a:lnTo>
                    <a:lnTo>
                      <a:pt x="604" y="236"/>
                    </a:lnTo>
                    <a:lnTo>
                      <a:pt x="601" y="201"/>
                    </a:lnTo>
                    <a:lnTo>
                      <a:pt x="591" y="168"/>
                    </a:lnTo>
                    <a:lnTo>
                      <a:pt x="575" y="138"/>
                    </a:lnTo>
                    <a:lnTo>
                      <a:pt x="553" y="112"/>
                    </a:lnTo>
                    <a:lnTo>
                      <a:pt x="528" y="91"/>
                    </a:lnTo>
                    <a:lnTo>
                      <a:pt x="498" y="75"/>
                    </a:lnTo>
                    <a:lnTo>
                      <a:pt x="465" y="64"/>
                    </a:lnTo>
                    <a:lnTo>
                      <a:pt x="430" y="62"/>
                    </a:lnTo>
                    <a:close/>
                    <a:moveTo>
                      <a:pt x="71" y="0"/>
                    </a:moveTo>
                    <a:lnTo>
                      <a:pt x="793" y="0"/>
                    </a:lnTo>
                    <a:lnTo>
                      <a:pt x="812" y="2"/>
                    </a:lnTo>
                    <a:lnTo>
                      <a:pt x="829" y="11"/>
                    </a:lnTo>
                    <a:lnTo>
                      <a:pt x="844" y="23"/>
                    </a:lnTo>
                    <a:lnTo>
                      <a:pt x="854" y="39"/>
                    </a:lnTo>
                    <a:lnTo>
                      <a:pt x="862" y="58"/>
                    </a:lnTo>
                    <a:lnTo>
                      <a:pt x="864" y="80"/>
                    </a:lnTo>
                    <a:lnTo>
                      <a:pt x="864" y="1155"/>
                    </a:lnTo>
                    <a:lnTo>
                      <a:pt x="862" y="1176"/>
                    </a:lnTo>
                    <a:lnTo>
                      <a:pt x="854" y="1196"/>
                    </a:lnTo>
                    <a:lnTo>
                      <a:pt x="844" y="1211"/>
                    </a:lnTo>
                    <a:lnTo>
                      <a:pt x="829" y="1224"/>
                    </a:lnTo>
                    <a:lnTo>
                      <a:pt x="812" y="1232"/>
                    </a:lnTo>
                    <a:lnTo>
                      <a:pt x="793" y="1234"/>
                    </a:lnTo>
                    <a:lnTo>
                      <a:pt x="71" y="1234"/>
                    </a:lnTo>
                    <a:lnTo>
                      <a:pt x="53" y="1232"/>
                    </a:lnTo>
                    <a:lnTo>
                      <a:pt x="35" y="1224"/>
                    </a:lnTo>
                    <a:lnTo>
                      <a:pt x="20" y="1211"/>
                    </a:lnTo>
                    <a:lnTo>
                      <a:pt x="9" y="1196"/>
                    </a:lnTo>
                    <a:lnTo>
                      <a:pt x="2" y="1176"/>
                    </a:lnTo>
                    <a:lnTo>
                      <a:pt x="0" y="1155"/>
                    </a:lnTo>
                    <a:lnTo>
                      <a:pt x="0" y="80"/>
                    </a:lnTo>
                    <a:lnTo>
                      <a:pt x="2" y="58"/>
                    </a:lnTo>
                    <a:lnTo>
                      <a:pt x="9" y="39"/>
                    </a:lnTo>
                    <a:lnTo>
                      <a:pt x="20" y="23"/>
                    </a:lnTo>
                    <a:lnTo>
                      <a:pt x="35" y="11"/>
                    </a:lnTo>
                    <a:lnTo>
                      <a:pt x="53" y="2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6F9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6"/>
              <p:cNvSpPr>
                <a:spLocks noEditPoints="1"/>
              </p:cNvSpPr>
              <p:nvPr/>
            </p:nvSpPr>
            <p:spPr bwMode="auto">
              <a:xfrm>
                <a:off x="2796" y="846"/>
                <a:ext cx="398" cy="340"/>
              </a:xfrm>
              <a:custGeom>
                <a:avLst/>
                <a:gdLst>
                  <a:gd name="T0" fmla="*/ 1583 w 1990"/>
                  <a:gd name="T1" fmla="*/ 1699 h 1699"/>
                  <a:gd name="T2" fmla="*/ 479 w 1990"/>
                  <a:gd name="T3" fmla="*/ 1699 h 1699"/>
                  <a:gd name="T4" fmla="*/ 1052 w 1990"/>
                  <a:gd name="T5" fmla="*/ 989 h 1699"/>
                  <a:gd name="T6" fmla="*/ 1112 w 1990"/>
                  <a:gd name="T7" fmla="*/ 1050 h 1699"/>
                  <a:gd name="T8" fmla="*/ 1091 w 1990"/>
                  <a:gd name="T9" fmla="*/ 1133 h 1699"/>
                  <a:gd name="T10" fmla="*/ 1006 w 1990"/>
                  <a:gd name="T11" fmla="*/ 1156 h 1699"/>
                  <a:gd name="T12" fmla="*/ 946 w 1990"/>
                  <a:gd name="T13" fmla="*/ 1096 h 1699"/>
                  <a:gd name="T14" fmla="*/ 969 w 1990"/>
                  <a:gd name="T15" fmla="*/ 1011 h 1699"/>
                  <a:gd name="T16" fmla="*/ 1583 w 1990"/>
                  <a:gd name="T17" fmla="*/ 910 h 1699"/>
                  <a:gd name="T18" fmla="*/ 1814 w 1990"/>
                  <a:gd name="T19" fmla="*/ 978 h 1699"/>
                  <a:gd name="T20" fmla="*/ 1956 w 1990"/>
                  <a:gd name="T21" fmla="*/ 1065 h 1699"/>
                  <a:gd name="T22" fmla="*/ 1990 w 1990"/>
                  <a:gd name="T23" fmla="*/ 1143 h 1699"/>
                  <a:gd name="T24" fmla="*/ 1990 w 1990"/>
                  <a:gd name="T25" fmla="*/ 1368 h 1699"/>
                  <a:gd name="T26" fmla="*/ 1937 w 1990"/>
                  <a:gd name="T27" fmla="*/ 1461 h 1699"/>
                  <a:gd name="T28" fmla="*/ 1791 w 1990"/>
                  <a:gd name="T29" fmla="*/ 1541 h 1699"/>
                  <a:gd name="T30" fmla="*/ 1808 w 1990"/>
                  <a:gd name="T31" fmla="*/ 1207 h 1699"/>
                  <a:gd name="T32" fmla="*/ 1837 w 1990"/>
                  <a:gd name="T33" fmla="*/ 1119 h 1699"/>
                  <a:gd name="T34" fmla="*/ 1756 w 1990"/>
                  <a:gd name="T35" fmla="*/ 1035 h 1699"/>
                  <a:gd name="T36" fmla="*/ 1583 w 1990"/>
                  <a:gd name="T37" fmla="*/ 966 h 1699"/>
                  <a:gd name="T38" fmla="*/ 481 w 1990"/>
                  <a:gd name="T39" fmla="*/ 896 h 1699"/>
                  <a:gd name="T40" fmla="*/ 421 w 1990"/>
                  <a:gd name="T41" fmla="*/ 963 h 1699"/>
                  <a:gd name="T42" fmla="*/ 240 w 1990"/>
                  <a:gd name="T43" fmla="*/ 1032 h 1699"/>
                  <a:gd name="T44" fmla="*/ 155 w 1990"/>
                  <a:gd name="T45" fmla="*/ 1117 h 1699"/>
                  <a:gd name="T46" fmla="*/ 181 w 1990"/>
                  <a:gd name="T47" fmla="*/ 1206 h 1699"/>
                  <a:gd name="T48" fmla="*/ 267 w 1990"/>
                  <a:gd name="T49" fmla="*/ 1265 h 1699"/>
                  <a:gd name="T50" fmla="*/ 125 w 1990"/>
                  <a:gd name="T51" fmla="*/ 1507 h 1699"/>
                  <a:gd name="T52" fmla="*/ 15 w 1990"/>
                  <a:gd name="T53" fmla="*/ 1417 h 1699"/>
                  <a:gd name="T54" fmla="*/ 0 w 1990"/>
                  <a:gd name="T55" fmla="*/ 1350 h 1699"/>
                  <a:gd name="T56" fmla="*/ 0 w 1990"/>
                  <a:gd name="T57" fmla="*/ 1254 h 1699"/>
                  <a:gd name="T58" fmla="*/ 0 w 1990"/>
                  <a:gd name="T59" fmla="*/ 1160 h 1699"/>
                  <a:gd name="T60" fmla="*/ 0 w 1990"/>
                  <a:gd name="T61" fmla="*/ 1140 h 1699"/>
                  <a:gd name="T62" fmla="*/ 61 w 1990"/>
                  <a:gd name="T63" fmla="*/ 1043 h 1699"/>
                  <a:gd name="T64" fmla="*/ 229 w 1990"/>
                  <a:gd name="T65" fmla="*/ 958 h 1699"/>
                  <a:gd name="T66" fmla="*/ 481 w 1990"/>
                  <a:gd name="T67" fmla="*/ 896 h 1699"/>
                  <a:gd name="T68" fmla="*/ 1116 w 1990"/>
                  <a:gd name="T69" fmla="*/ 392 h 1699"/>
                  <a:gd name="T70" fmla="*/ 1238 w 1990"/>
                  <a:gd name="T71" fmla="*/ 483 h 1699"/>
                  <a:gd name="T72" fmla="*/ 1163 w 1990"/>
                  <a:gd name="T73" fmla="*/ 509 h 1699"/>
                  <a:gd name="T74" fmla="*/ 1038 w 1990"/>
                  <a:gd name="T75" fmla="*/ 452 h 1699"/>
                  <a:gd name="T76" fmla="*/ 907 w 1990"/>
                  <a:gd name="T77" fmla="*/ 486 h 1699"/>
                  <a:gd name="T78" fmla="*/ 784 w 1990"/>
                  <a:gd name="T79" fmla="*/ 511 h 1699"/>
                  <a:gd name="T80" fmla="*/ 890 w 1990"/>
                  <a:gd name="T81" fmla="*/ 409 h 1699"/>
                  <a:gd name="T82" fmla="*/ 1021 w 1990"/>
                  <a:gd name="T83" fmla="*/ 188 h 1699"/>
                  <a:gd name="T84" fmla="*/ 1219 w 1990"/>
                  <a:gd name="T85" fmla="*/ 232 h 1699"/>
                  <a:gd name="T86" fmla="*/ 1375 w 1990"/>
                  <a:gd name="T87" fmla="*/ 352 h 1699"/>
                  <a:gd name="T88" fmla="*/ 1328 w 1990"/>
                  <a:gd name="T89" fmla="*/ 413 h 1699"/>
                  <a:gd name="T90" fmla="*/ 1178 w 1990"/>
                  <a:gd name="T91" fmla="*/ 296 h 1699"/>
                  <a:gd name="T92" fmla="*/ 998 w 1990"/>
                  <a:gd name="T93" fmla="*/ 264 h 1699"/>
                  <a:gd name="T94" fmla="*/ 822 w 1990"/>
                  <a:gd name="T95" fmla="*/ 317 h 1699"/>
                  <a:gd name="T96" fmla="*/ 687 w 1990"/>
                  <a:gd name="T97" fmla="*/ 452 h 1699"/>
                  <a:gd name="T98" fmla="*/ 693 w 1990"/>
                  <a:gd name="T99" fmla="*/ 323 h 1699"/>
                  <a:gd name="T100" fmla="*/ 871 w 1990"/>
                  <a:gd name="T101" fmla="*/ 213 h 1699"/>
                  <a:gd name="T102" fmla="*/ 992 w 1990"/>
                  <a:gd name="T103" fmla="*/ 0 h 1699"/>
                  <a:gd name="T104" fmla="*/ 1225 w 1990"/>
                  <a:gd name="T105" fmla="*/ 32 h 1699"/>
                  <a:gd name="T106" fmla="*/ 1435 w 1990"/>
                  <a:gd name="T107" fmla="*/ 148 h 1699"/>
                  <a:gd name="T108" fmla="*/ 1580 w 1990"/>
                  <a:gd name="T109" fmla="*/ 316 h 1699"/>
                  <a:gd name="T110" fmla="*/ 1429 w 1990"/>
                  <a:gd name="T111" fmla="*/ 243 h 1699"/>
                  <a:gd name="T112" fmla="*/ 1238 w 1990"/>
                  <a:gd name="T113" fmla="*/ 118 h 1699"/>
                  <a:gd name="T114" fmla="*/ 1021 w 1990"/>
                  <a:gd name="T115" fmla="*/ 75 h 1699"/>
                  <a:gd name="T116" fmla="*/ 804 w 1990"/>
                  <a:gd name="T117" fmla="*/ 118 h 1699"/>
                  <a:gd name="T118" fmla="*/ 613 w 1990"/>
                  <a:gd name="T119" fmla="*/ 243 h 1699"/>
                  <a:gd name="T120" fmla="*/ 461 w 1990"/>
                  <a:gd name="T121" fmla="*/ 318 h 1699"/>
                  <a:gd name="T122" fmla="*/ 606 w 1990"/>
                  <a:gd name="T123" fmla="*/ 148 h 1699"/>
                  <a:gd name="T124" fmla="*/ 817 w 1990"/>
                  <a:gd name="T125" fmla="*/ 32 h 1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90" h="1699">
                    <a:moveTo>
                      <a:pt x="1583" y="1265"/>
                    </a:moveTo>
                    <a:lnTo>
                      <a:pt x="1671" y="1265"/>
                    </a:lnTo>
                    <a:lnTo>
                      <a:pt x="1671" y="1699"/>
                    </a:lnTo>
                    <a:lnTo>
                      <a:pt x="1583" y="1699"/>
                    </a:lnTo>
                    <a:lnTo>
                      <a:pt x="1583" y="1265"/>
                    </a:lnTo>
                    <a:close/>
                    <a:moveTo>
                      <a:pt x="387" y="1265"/>
                    </a:moveTo>
                    <a:lnTo>
                      <a:pt x="479" y="1265"/>
                    </a:lnTo>
                    <a:lnTo>
                      <a:pt x="479" y="1699"/>
                    </a:lnTo>
                    <a:lnTo>
                      <a:pt x="387" y="1699"/>
                    </a:lnTo>
                    <a:lnTo>
                      <a:pt x="387" y="1265"/>
                    </a:lnTo>
                    <a:close/>
                    <a:moveTo>
                      <a:pt x="1029" y="986"/>
                    </a:moveTo>
                    <a:lnTo>
                      <a:pt x="1052" y="989"/>
                    </a:lnTo>
                    <a:lnTo>
                      <a:pt x="1073" y="998"/>
                    </a:lnTo>
                    <a:lnTo>
                      <a:pt x="1091" y="1011"/>
                    </a:lnTo>
                    <a:lnTo>
                      <a:pt x="1103" y="1029"/>
                    </a:lnTo>
                    <a:lnTo>
                      <a:pt x="1112" y="1050"/>
                    </a:lnTo>
                    <a:lnTo>
                      <a:pt x="1116" y="1073"/>
                    </a:lnTo>
                    <a:lnTo>
                      <a:pt x="1112" y="1096"/>
                    </a:lnTo>
                    <a:lnTo>
                      <a:pt x="1103" y="1116"/>
                    </a:lnTo>
                    <a:lnTo>
                      <a:pt x="1091" y="1133"/>
                    </a:lnTo>
                    <a:lnTo>
                      <a:pt x="1073" y="1146"/>
                    </a:lnTo>
                    <a:lnTo>
                      <a:pt x="1052" y="1156"/>
                    </a:lnTo>
                    <a:lnTo>
                      <a:pt x="1029" y="1159"/>
                    </a:lnTo>
                    <a:lnTo>
                      <a:pt x="1006" y="1156"/>
                    </a:lnTo>
                    <a:lnTo>
                      <a:pt x="986" y="1146"/>
                    </a:lnTo>
                    <a:lnTo>
                      <a:pt x="969" y="1133"/>
                    </a:lnTo>
                    <a:lnTo>
                      <a:pt x="954" y="1116"/>
                    </a:lnTo>
                    <a:lnTo>
                      <a:pt x="946" y="1096"/>
                    </a:lnTo>
                    <a:lnTo>
                      <a:pt x="943" y="1073"/>
                    </a:lnTo>
                    <a:lnTo>
                      <a:pt x="946" y="1050"/>
                    </a:lnTo>
                    <a:lnTo>
                      <a:pt x="954" y="1029"/>
                    </a:lnTo>
                    <a:lnTo>
                      <a:pt x="969" y="1011"/>
                    </a:lnTo>
                    <a:lnTo>
                      <a:pt x="986" y="998"/>
                    </a:lnTo>
                    <a:lnTo>
                      <a:pt x="1006" y="989"/>
                    </a:lnTo>
                    <a:lnTo>
                      <a:pt x="1029" y="986"/>
                    </a:lnTo>
                    <a:close/>
                    <a:moveTo>
                      <a:pt x="1583" y="910"/>
                    </a:moveTo>
                    <a:lnTo>
                      <a:pt x="1648" y="925"/>
                    </a:lnTo>
                    <a:lnTo>
                      <a:pt x="1709" y="941"/>
                    </a:lnTo>
                    <a:lnTo>
                      <a:pt x="1764" y="959"/>
                    </a:lnTo>
                    <a:lnTo>
                      <a:pt x="1814" y="978"/>
                    </a:lnTo>
                    <a:lnTo>
                      <a:pt x="1858" y="999"/>
                    </a:lnTo>
                    <a:lnTo>
                      <a:pt x="1898" y="1020"/>
                    </a:lnTo>
                    <a:lnTo>
                      <a:pt x="1930" y="1043"/>
                    </a:lnTo>
                    <a:lnTo>
                      <a:pt x="1956" y="1065"/>
                    </a:lnTo>
                    <a:lnTo>
                      <a:pt x="1975" y="1090"/>
                    </a:lnTo>
                    <a:lnTo>
                      <a:pt x="1987" y="1115"/>
                    </a:lnTo>
                    <a:lnTo>
                      <a:pt x="1990" y="1140"/>
                    </a:lnTo>
                    <a:lnTo>
                      <a:pt x="1990" y="1143"/>
                    </a:lnTo>
                    <a:lnTo>
                      <a:pt x="1990" y="1143"/>
                    </a:lnTo>
                    <a:lnTo>
                      <a:pt x="1990" y="1364"/>
                    </a:lnTo>
                    <a:lnTo>
                      <a:pt x="1990" y="1364"/>
                    </a:lnTo>
                    <a:lnTo>
                      <a:pt x="1990" y="1368"/>
                    </a:lnTo>
                    <a:lnTo>
                      <a:pt x="1987" y="1392"/>
                    </a:lnTo>
                    <a:lnTo>
                      <a:pt x="1977" y="1415"/>
                    </a:lnTo>
                    <a:lnTo>
                      <a:pt x="1960" y="1438"/>
                    </a:lnTo>
                    <a:lnTo>
                      <a:pt x="1937" y="1461"/>
                    </a:lnTo>
                    <a:lnTo>
                      <a:pt x="1909" y="1481"/>
                    </a:lnTo>
                    <a:lnTo>
                      <a:pt x="1875" y="1502"/>
                    </a:lnTo>
                    <a:lnTo>
                      <a:pt x="1836" y="1521"/>
                    </a:lnTo>
                    <a:lnTo>
                      <a:pt x="1791" y="1541"/>
                    </a:lnTo>
                    <a:lnTo>
                      <a:pt x="1791" y="1265"/>
                    </a:lnTo>
                    <a:lnTo>
                      <a:pt x="1788" y="1246"/>
                    </a:lnTo>
                    <a:lnTo>
                      <a:pt x="1784" y="1227"/>
                    </a:lnTo>
                    <a:lnTo>
                      <a:pt x="1808" y="1207"/>
                    </a:lnTo>
                    <a:lnTo>
                      <a:pt x="1826" y="1185"/>
                    </a:lnTo>
                    <a:lnTo>
                      <a:pt x="1837" y="1163"/>
                    </a:lnTo>
                    <a:lnTo>
                      <a:pt x="1840" y="1140"/>
                    </a:lnTo>
                    <a:lnTo>
                      <a:pt x="1837" y="1119"/>
                    </a:lnTo>
                    <a:lnTo>
                      <a:pt x="1826" y="1096"/>
                    </a:lnTo>
                    <a:lnTo>
                      <a:pt x="1809" y="1075"/>
                    </a:lnTo>
                    <a:lnTo>
                      <a:pt x="1785" y="1055"/>
                    </a:lnTo>
                    <a:lnTo>
                      <a:pt x="1756" y="1035"/>
                    </a:lnTo>
                    <a:lnTo>
                      <a:pt x="1721" y="1016"/>
                    </a:lnTo>
                    <a:lnTo>
                      <a:pt x="1680" y="998"/>
                    </a:lnTo>
                    <a:lnTo>
                      <a:pt x="1634" y="982"/>
                    </a:lnTo>
                    <a:lnTo>
                      <a:pt x="1583" y="966"/>
                    </a:lnTo>
                    <a:lnTo>
                      <a:pt x="1583" y="917"/>
                    </a:lnTo>
                    <a:lnTo>
                      <a:pt x="1583" y="913"/>
                    </a:lnTo>
                    <a:lnTo>
                      <a:pt x="1583" y="910"/>
                    </a:lnTo>
                    <a:close/>
                    <a:moveTo>
                      <a:pt x="481" y="896"/>
                    </a:moveTo>
                    <a:lnTo>
                      <a:pt x="480" y="906"/>
                    </a:lnTo>
                    <a:lnTo>
                      <a:pt x="479" y="917"/>
                    </a:lnTo>
                    <a:lnTo>
                      <a:pt x="479" y="948"/>
                    </a:lnTo>
                    <a:lnTo>
                      <a:pt x="421" y="963"/>
                    </a:lnTo>
                    <a:lnTo>
                      <a:pt x="368" y="978"/>
                    </a:lnTo>
                    <a:lnTo>
                      <a:pt x="321" y="995"/>
                    </a:lnTo>
                    <a:lnTo>
                      <a:pt x="277" y="1013"/>
                    </a:lnTo>
                    <a:lnTo>
                      <a:pt x="240" y="1032"/>
                    </a:lnTo>
                    <a:lnTo>
                      <a:pt x="209" y="1052"/>
                    </a:lnTo>
                    <a:lnTo>
                      <a:pt x="184" y="1073"/>
                    </a:lnTo>
                    <a:lnTo>
                      <a:pt x="166" y="1096"/>
                    </a:lnTo>
                    <a:lnTo>
                      <a:pt x="155" y="1117"/>
                    </a:lnTo>
                    <a:lnTo>
                      <a:pt x="151" y="1140"/>
                    </a:lnTo>
                    <a:lnTo>
                      <a:pt x="154" y="1163"/>
                    </a:lnTo>
                    <a:lnTo>
                      <a:pt x="165" y="1185"/>
                    </a:lnTo>
                    <a:lnTo>
                      <a:pt x="181" y="1206"/>
                    </a:lnTo>
                    <a:lnTo>
                      <a:pt x="204" y="1226"/>
                    </a:lnTo>
                    <a:lnTo>
                      <a:pt x="233" y="1246"/>
                    </a:lnTo>
                    <a:lnTo>
                      <a:pt x="267" y="1264"/>
                    </a:lnTo>
                    <a:lnTo>
                      <a:pt x="267" y="1265"/>
                    </a:lnTo>
                    <a:lnTo>
                      <a:pt x="267" y="1564"/>
                    </a:lnTo>
                    <a:lnTo>
                      <a:pt x="214" y="1545"/>
                    </a:lnTo>
                    <a:lnTo>
                      <a:pt x="167" y="1526"/>
                    </a:lnTo>
                    <a:lnTo>
                      <a:pt x="125" y="1507"/>
                    </a:lnTo>
                    <a:lnTo>
                      <a:pt x="88" y="1485"/>
                    </a:lnTo>
                    <a:lnTo>
                      <a:pt x="57" y="1463"/>
                    </a:lnTo>
                    <a:lnTo>
                      <a:pt x="33" y="1440"/>
                    </a:lnTo>
                    <a:lnTo>
                      <a:pt x="15" y="1417"/>
                    </a:lnTo>
                    <a:lnTo>
                      <a:pt x="4" y="1393"/>
                    </a:lnTo>
                    <a:lnTo>
                      <a:pt x="0" y="1368"/>
                    </a:lnTo>
                    <a:lnTo>
                      <a:pt x="0" y="1363"/>
                    </a:lnTo>
                    <a:lnTo>
                      <a:pt x="0" y="1350"/>
                    </a:lnTo>
                    <a:lnTo>
                      <a:pt x="0" y="1331"/>
                    </a:lnTo>
                    <a:lnTo>
                      <a:pt x="0" y="1307"/>
                    </a:lnTo>
                    <a:lnTo>
                      <a:pt x="0" y="1282"/>
                    </a:lnTo>
                    <a:lnTo>
                      <a:pt x="0" y="1254"/>
                    </a:lnTo>
                    <a:lnTo>
                      <a:pt x="0" y="1226"/>
                    </a:lnTo>
                    <a:lnTo>
                      <a:pt x="0" y="1201"/>
                    </a:lnTo>
                    <a:lnTo>
                      <a:pt x="0" y="1178"/>
                    </a:lnTo>
                    <a:lnTo>
                      <a:pt x="0" y="1160"/>
                    </a:lnTo>
                    <a:lnTo>
                      <a:pt x="0" y="1148"/>
                    </a:lnTo>
                    <a:lnTo>
                      <a:pt x="0" y="1144"/>
                    </a:lnTo>
                    <a:lnTo>
                      <a:pt x="1" y="1144"/>
                    </a:lnTo>
                    <a:lnTo>
                      <a:pt x="0" y="1140"/>
                    </a:lnTo>
                    <a:lnTo>
                      <a:pt x="5" y="1115"/>
                    </a:lnTo>
                    <a:lnTo>
                      <a:pt x="16" y="1090"/>
                    </a:lnTo>
                    <a:lnTo>
                      <a:pt x="35" y="1065"/>
                    </a:lnTo>
                    <a:lnTo>
                      <a:pt x="61" y="1043"/>
                    </a:lnTo>
                    <a:lnTo>
                      <a:pt x="93" y="1020"/>
                    </a:lnTo>
                    <a:lnTo>
                      <a:pt x="133" y="998"/>
                    </a:lnTo>
                    <a:lnTo>
                      <a:pt x="178" y="977"/>
                    </a:lnTo>
                    <a:lnTo>
                      <a:pt x="229" y="958"/>
                    </a:lnTo>
                    <a:lnTo>
                      <a:pt x="284" y="941"/>
                    </a:lnTo>
                    <a:lnTo>
                      <a:pt x="346" y="924"/>
                    </a:lnTo>
                    <a:lnTo>
                      <a:pt x="411" y="910"/>
                    </a:lnTo>
                    <a:lnTo>
                      <a:pt x="481" y="896"/>
                    </a:lnTo>
                    <a:close/>
                    <a:moveTo>
                      <a:pt x="1001" y="376"/>
                    </a:moveTo>
                    <a:lnTo>
                      <a:pt x="1040" y="376"/>
                    </a:lnTo>
                    <a:lnTo>
                      <a:pt x="1079" y="382"/>
                    </a:lnTo>
                    <a:lnTo>
                      <a:pt x="1116" y="392"/>
                    </a:lnTo>
                    <a:lnTo>
                      <a:pt x="1151" y="409"/>
                    </a:lnTo>
                    <a:lnTo>
                      <a:pt x="1185" y="429"/>
                    </a:lnTo>
                    <a:lnTo>
                      <a:pt x="1216" y="456"/>
                    </a:lnTo>
                    <a:lnTo>
                      <a:pt x="1238" y="483"/>
                    </a:lnTo>
                    <a:lnTo>
                      <a:pt x="1258" y="511"/>
                    </a:lnTo>
                    <a:lnTo>
                      <a:pt x="1193" y="549"/>
                    </a:lnTo>
                    <a:lnTo>
                      <a:pt x="1179" y="529"/>
                    </a:lnTo>
                    <a:lnTo>
                      <a:pt x="1163" y="509"/>
                    </a:lnTo>
                    <a:lnTo>
                      <a:pt x="1135" y="486"/>
                    </a:lnTo>
                    <a:lnTo>
                      <a:pt x="1104" y="469"/>
                    </a:lnTo>
                    <a:lnTo>
                      <a:pt x="1071" y="457"/>
                    </a:lnTo>
                    <a:lnTo>
                      <a:pt x="1038" y="452"/>
                    </a:lnTo>
                    <a:lnTo>
                      <a:pt x="1004" y="452"/>
                    </a:lnTo>
                    <a:lnTo>
                      <a:pt x="970" y="457"/>
                    </a:lnTo>
                    <a:lnTo>
                      <a:pt x="937" y="469"/>
                    </a:lnTo>
                    <a:lnTo>
                      <a:pt x="907" y="486"/>
                    </a:lnTo>
                    <a:lnTo>
                      <a:pt x="879" y="509"/>
                    </a:lnTo>
                    <a:lnTo>
                      <a:pt x="862" y="529"/>
                    </a:lnTo>
                    <a:lnTo>
                      <a:pt x="849" y="549"/>
                    </a:lnTo>
                    <a:lnTo>
                      <a:pt x="784" y="511"/>
                    </a:lnTo>
                    <a:lnTo>
                      <a:pt x="803" y="483"/>
                    </a:lnTo>
                    <a:lnTo>
                      <a:pt x="826" y="456"/>
                    </a:lnTo>
                    <a:lnTo>
                      <a:pt x="856" y="429"/>
                    </a:lnTo>
                    <a:lnTo>
                      <a:pt x="890" y="409"/>
                    </a:lnTo>
                    <a:lnTo>
                      <a:pt x="926" y="392"/>
                    </a:lnTo>
                    <a:lnTo>
                      <a:pt x="964" y="382"/>
                    </a:lnTo>
                    <a:lnTo>
                      <a:pt x="1001" y="376"/>
                    </a:lnTo>
                    <a:close/>
                    <a:moveTo>
                      <a:pt x="1021" y="188"/>
                    </a:moveTo>
                    <a:lnTo>
                      <a:pt x="1071" y="190"/>
                    </a:lnTo>
                    <a:lnTo>
                      <a:pt x="1122" y="199"/>
                    </a:lnTo>
                    <a:lnTo>
                      <a:pt x="1172" y="213"/>
                    </a:lnTo>
                    <a:lnTo>
                      <a:pt x="1219" y="232"/>
                    </a:lnTo>
                    <a:lnTo>
                      <a:pt x="1265" y="257"/>
                    </a:lnTo>
                    <a:lnTo>
                      <a:pt x="1308" y="288"/>
                    </a:lnTo>
                    <a:lnTo>
                      <a:pt x="1349" y="323"/>
                    </a:lnTo>
                    <a:lnTo>
                      <a:pt x="1375" y="352"/>
                    </a:lnTo>
                    <a:lnTo>
                      <a:pt x="1399" y="382"/>
                    </a:lnTo>
                    <a:lnTo>
                      <a:pt x="1420" y="413"/>
                    </a:lnTo>
                    <a:lnTo>
                      <a:pt x="1354" y="452"/>
                    </a:lnTo>
                    <a:lnTo>
                      <a:pt x="1328" y="413"/>
                    </a:lnTo>
                    <a:lnTo>
                      <a:pt x="1296" y="376"/>
                    </a:lnTo>
                    <a:lnTo>
                      <a:pt x="1259" y="345"/>
                    </a:lnTo>
                    <a:lnTo>
                      <a:pt x="1220" y="317"/>
                    </a:lnTo>
                    <a:lnTo>
                      <a:pt x="1178" y="296"/>
                    </a:lnTo>
                    <a:lnTo>
                      <a:pt x="1134" y="280"/>
                    </a:lnTo>
                    <a:lnTo>
                      <a:pt x="1089" y="269"/>
                    </a:lnTo>
                    <a:lnTo>
                      <a:pt x="1044" y="264"/>
                    </a:lnTo>
                    <a:lnTo>
                      <a:pt x="998" y="264"/>
                    </a:lnTo>
                    <a:lnTo>
                      <a:pt x="953" y="269"/>
                    </a:lnTo>
                    <a:lnTo>
                      <a:pt x="907" y="280"/>
                    </a:lnTo>
                    <a:lnTo>
                      <a:pt x="863" y="296"/>
                    </a:lnTo>
                    <a:lnTo>
                      <a:pt x="822" y="317"/>
                    </a:lnTo>
                    <a:lnTo>
                      <a:pt x="782" y="345"/>
                    </a:lnTo>
                    <a:lnTo>
                      <a:pt x="746" y="376"/>
                    </a:lnTo>
                    <a:lnTo>
                      <a:pt x="713" y="414"/>
                    </a:lnTo>
                    <a:lnTo>
                      <a:pt x="687" y="452"/>
                    </a:lnTo>
                    <a:lnTo>
                      <a:pt x="623" y="414"/>
                    </a:lnTo>
                    <a:lnTo>
                      <a:pt x="643" y="382"/>
                    </a:lnTo>
                    <a:lnTo>
                      <a:pt x="666" y="352"/>
                    </a:lnTo>
                    <a:lnTo>
                      <a:pt x="693" y="323"/>
                    </a:lnTo>
                    <a:lnTo>
                      <a:pt x="733" y="288"/>
                    </a:lnTo>
                    <a:lnTo>
                      <a:pt x="776" y="257"/>
                    </a:lnTo>
                    <a:lnTo>
                      <a:pt x="822" y="232"/>
                    </a:lnTo>
                    <a:lnTo>
                      <a:pt x="871" y="213"/>
                    </a:lnTo>
                    <a:lnTo>
                      <a:pt x="920" y="199"/>
                    </a:lnTo>
                    <a:lnTo>
                      <a:pt x="970" y="190"/>
                    </a:lnTo>
                    <a:lnTo>
                      <a:pt x="1021" y="188"/>
                    </a:lnTo>
                    <a:close/>
                    <a:moveTo>
                      <a:pt x="992" y="0"/>
                    </a:moveTo>
                    <a:lnTo>
                      <a:pt x="1051" y="0"/>
                    </a:lnTo>
                    <a:lnTo>
                      <a:pt x="1109" y="6"/>
                    </a:lnTo>
                    <a:lnTo>
                      <a:pt x="1167" y="16"/>
                    </a:lnTo>
                    <a:lnTo>
                      <a:pt x="1225" y="32"/>
                    </a:lnTo>
                    <a:lnTo>
                      <a:pt x="1281" y="53"/>
                    </a:lnTo>
                    <a:lnTo>
                      <a:pt x="1335" y="80"/>
                    </a:lnTo>
                    <a:lnTo>
                      <a:pt x="1386" y="112"/>
                    </a:lnTo>
                    <a:lnTo>
                      <a:pt x="1435" y="148"/>
                    </a:lnTo>
                    <a:lnTo>
                      <a:pt x="1482" y="190"/>
                    </a:lnTo>
                    <a:lnTo>
                      <a:pt x="1519" y="230"/>
                    </a:lnTo>
                    <a:lnTo>
                      <a:pt x="1551" y="272"/>
                    </a:lnTo>
                    <a:lnTo>
                      <a:pt x="1580" y="316"/>
                    </a:lnTo>
                    <a:lnTo>
                      <a:pt x="1516" y="355"/>
                    </a:lnTo>
                    <a:lnTo>
                      <a:pt x="1490" y="316"/>
                    </a:lnTo>
                    <a:lnTo>
                      <a:pt x="1462" y="280"/>
                    </a:lnTo>
                    <a:lnTo>
                      <a:pt x="1429" y="243"/>
                    </a:lnTo>
                    <a:lnTo>
                      <a:pt x="1386" y="205"/>
                    </a:lnTo>
                    <a:lnTo>
                      <a:pt x="1339" y="170"/>
                    </a:lnTo>
                    <a:lnTo>
                      <a:pt x="1289" y="141"/>
                    </a:lnTo>
                    <a:lnTo>
                      <a:pt x="1238" y="118"/>
                    </a:lnTo>
                    <a:lnTo>
                      <a:pt x="1185" y="98"/>
                    </a:lnTo>
                    <a:lnTo>
                      <a:pt x="1132" y="86"/>
                    </a:lnTo>
                    <a:lnTo>
                      <a:pt x="1076" y="78"/>
                    </a:lnTo>
                    <a:lnTo>
                      <a:pt x="1021" y="75"/>
                    </a:lnTo>
                    <a:lnTo>
                      <a:pt x="966" y="78"/>
                    </a:lnTo>
                    <a:lnTo>
                      <a:pt x="911" y="86"/>
                    </a:lnTo>
                    <a:lnTo>
                      <a:pt x="856" y="98"/>
                    </a:lnTo>
                    <a:lnTo>
                      <a:pt x="804" y="118"/>
                    </a:lnTo>
                    <a:lnTo>
                      <a:pt x="752" y="141"/>
                    </a:lnTo>
                    <a:lnTo>
                      <a:pt x="704" y="170"/>
                    </a:lnTo>
                    <a:lnTo>
                      <a:pt x="657" y="205"/>
                    </a:lnTo>
                    <a:lnTo>
                      <a:pt x="613" y="243"/>
                    </a:lnTo>
                    <a:lnTo>
                      <a:pt x="580" y="280"/>
                    </a:lnTo>
                    <a:lnTo>
                      <a:pt x="551" y="317"/>
                    </a:lnTo>
                    <a:lnTo>
                      <a:pt x="525" y="357"/>
                    </a:lnTo>
                    <a:lnTo>
                      <a:pt x="461" y="318"/>
                    </a:lnTo>
                    <a:lnTo>
                      <a:pt x="490" y="274"/>
                    </a:lnTo>
                    <a:lnTo>
                      <a:pt x="522" y="231"/>
                    </a:lnTo>
                    <a:lnTo>
                      <a:pt x="560" y="190"/>
                    </a:lnTo>
                    <a:lnTo>
                      <a:pt x="606" y="148"/>
                    </a:lnTo>
                    <a:lnTo>
                      <a:pt x="655" y="112"/>
                    </a:lnTo>
                    <a:lnTo>
                      <a:pt x="707" y="80"/>
                    </a:lnTo>
                    <a:lnTo>
                      <a:pt x="762" y="53"/>
                    </a:lnTo>
                    <a:lnTo>
                      <a:pt x="817" y="32"/>
                    </a:lnTo>
                    <a:lnTo>
                      <a:pt x="874" y="16"/>
                    </a:lnTo>
                    <a:lnTo>
                      <a:pt x="932" y="6"/>
                    </a:lnTo>
                    <a:lnTo>
                      <a:pt x="992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53"/>
            <p:cNvGrpSpPr>
              <a:grpSpLocks noChangeAspect="1"/>
            </p:cNvGrpSpPr>
            <p:nvPr/>
          </p:nvGrpSpPr>
          <p:grpSpPr bwMode="auto">
            <a:xfrm>
              <a:off x="823694" y="677981"/>
              <a:ext cx="703700" cy="465158"/>
              <a:chOff x="2759" y="1266"/>
              <a:chExt cx="590" cy="390"/>
            </a:xfrm>
          </p:grpSpPr>
          <p:sp useBgFill="1">
            <p:nvSpPr>
              <p:cNvPr id="62" name="Freeform 55"/>
              <p:cNvSpPr>
                <a:spLocks/>
              </p:cNvSpPr>
              <p:nvPr/>
            </p:nvSpPr>
            <p:spPr bwMode="auto">
              <a:xfrm>
                <a:off x="2759" y="1266"/>
                <a:ext cx="590" cy="390"/>
              </a:xfrm>
              <a:custGeom>
                <a:avLst/>
                <a:gdLst>
                  <a:gd name="T0" fmla="*/ 1884 w 2950"/>
                  <a:gd name="T1" fmla="*/ 10 h 1948"/>
                  <a:gd name="T2" fmla="*/ 1934 w 2950"/>
                  <a:gd name="T3" fmla="*/ 43 h 1948"/>
                  <a:gd name="T4" fmla="*/ 1975 w 2950"/>
                  <a:gd name="T5" fmla="*/ 83 h 1948"/>
                  <a:gd name="T6" fmla="*/ 2088 w 2950"/>
                  <a:gd name="T7" fmla="*/ 409 h 1948"/>
                  <a:gd name="T8" fmla="*/ 2070 w 2950"/>
                  <a:gd name="T9" fmla="*/ 758 h 1948"/>
                  <a:gd name="T10" fmla="*/ 2030 w 2950"/>
                  <a:gd name="T11" fmla="*/ 823 h 1948"/>
                  <a:gd name="T12" fmla="*/ 1847 w 2950"/>
                  <a:gd name="T13" fmla="*/ 893 h 1948"/>
                  <a:gd name="T14" fmla="*/ 1849 w 2950"/>
                  <a:gd name="T15" fmla="*/ 945 h 1948"/>
                  <a:gd name="T16" fmla="*/ 2515 w 2950"/>
                  <a:gd name="T17" fmla="*/ 1240 h 1948"/>
                  <a:gd name="T18" fmla="*/ 2541 w 2950"/>
                  <a:gd name="T19" fmla="*/ 1165 h 1948"/>
                  <a:gd name="T20" fmla="*/ 2608 w 2950"/>
                  <a:gd name="T21" fmla="*/ 1124 h 1948"/>
                  <a:gd name="T22" fmla="*/ 2620 w 2950"/>
                  <a:gd name="T23" fmla="*/ 1016 h 1948"/>
                  <a:gd name="T24" fmla="*/ 2674 w 2950"/>
                  <a:gd name="T25" fmla="*/ 960 h 1948"/>
                  <a:gd name="T26" fmla="*/ 2830 w 2950"/>
                  <a:gd name="T27" fmla="*/ 948 h 1948"/>
                  <a:gd name="T28" fmla="*/ 2904 w 2950"/>
                  <a:gd name="T29" fmla="*/ 975 h 1948"/>
                  <a:gd name="T30" fmla="*/ 2946 w 2950"/>
                  <a:gd name="T31" fmla="*/ 1041 h 1948"/>
                  <a:gd name="T32" fmla="*/ 2946 w 2950"/>
                  <a:gd name="T33" fmla="*/ 1856 h 1948"/>
                  <a:gd name="T34" fmla="*/ 2904 w 2950"/>
                  <a:gd name="T35" fmla="*/ 1922 h 1948"/>
                  <a:gd name="T36" fmla="*/ 2830 w 2950"/>
                  <a:gd name="T37" fmla="*/ 1948 h 1948"/>
                  <a:gd name="T38" fmla="*/ 2674 w 2950"/>
                  <a:gd name="T39" fmla="*/ 1936 h 1948"/>
                  <a:gd name="T40" fmla="*/ 2620 w 2950"/>
                  <a:gd name="T41" fmla="*/ 1882 h 1948"/>
                  <a:gd name="T42" fmla="*/ 2608 w 2950"/>
                  <a:gd name="T43" fmla="*/ 1762 h 1948"/>
                  <a:gd name="T44" fmla="*/ 2541 w 2950"/>
                  <a:gd name="T45" fmla="*/ 1721 h 1948"/>
                  <a:gd name="T46" fmla="*/ 2515 w 2950"/>
                  <a:gd name="T47" fmla="*/ 1646 h 1948"/>
                  <a:gd name="T48" fmla="*/ 1997 w 2950"/>
                  <a:gd name="T49" fmla="*/ 1610 h 1948"/>
                  <a:gd name="T50" fmla="*/ 1937 w 2950"/>
                  <a:gd name="T51" fmla="*/ 1594 h 1948"/>
                  <a:gd name="T52" fmla="*/ 1878 w 2950"/>
                  <a:gd name="T53" fmla="*/ 1556 h 1948"/>
                  <a:gd name="T54" fmla="*/ 1838 w 2950"/>
                  <a:gd name="T55" fmla="*/ 1491 h 1948"/>
                  <a:gd name="T56" fmla="*/ 1813 w 2950"/>
                  <a:gd name="T57" fmla="*/ 1446 h 1948"/>
                  <a:gd name="T58" fmla="*/ 1753 w 2950"/>
                  <a:gd name="T59" fmla="*/ 1356 h 1948"/>
                  <a:gd name="T60" fmla="*/ 1676 w 2950"/>
                  <a:gd name="T61" fmla="*/ 1249 h 1948"/>
                  <a:gd name="T62" fmla="*/ 1597 w 2950"/>
                  <a:gd name="T63" fmla="*/ 1142 h 1948"/>
                  <a:gd name="T64" fmla="*/ 1503 w 2950"/>
                  <a:gd name="T65" fmla="*/ 1102 h 1948"/>
                  <a:gd name="T66" fmla="*/ 1437 w 2950"/>
                  <a:gd name="T67" fmla="*/ 1026 h 1948"/>
                  <a:gd name="T68" fmla="*/ 843 w 2950"/>
                  <a:gd name="T69" fmla="*/ 1209 h 1948"/>
                  <a:gd name="T70" fmla="*/ 766 w 2950"/>
                  <a:gd name="T71" fmla="*/ 1176 h 1948"/>
                  <a:gd name="T72" fmla="*/ 683 w 2950"/>
                  <a:gd name="T73" fmla="*/ 1201 h 1948"/>
                  <a:gd name="T74" fmla="*/ 636 w 2950"/>
                  <a:gd name="T75" fmla="*/ 1218 h 1948"/>
                  <a:gd name="T76" fmla="*/ 561 w 2950"/>
                  <a:gd name="T77" fmla="*/ 1228 h 1948"/>
                  <a:gd name="T78" fmla="*/ 491 w 2950"/>
                  <a:gd name="T79" fmla="*/ 1191 h 1948"/>
                  <a:gd name="T80" fmla="*/ 370 w 2950"/>
                  <a:gd name="T81" fmla="*/ 908 h 1948"/>
                  <a:gd name="T82" fmla="*/ 323 w 2950"/>
                  <a:gd name="T83" fmla="*/ 856 h 1948"/>
                  <a:gd name="T84" fmla="*/ 192 w 2950"/>
                  <a:gd name="T85" fmla="*/ 842 h 1948"/>
                  <a:gd name="T86" fmla="*/ 99 w 2950"/>
                  <a:gd name="T87" fmla="*/ 815 h 1948"/>
                  <a:gd name="T88" fmla="*/ 51 w 2950"/>
                  <a:gd name="T89" fmla="*/ 789 h 1948"/>
                  <a:gd name="T90" fmla="*/ 5 w 2950"/>
                  <a:gd name="T91" fmla="*/ 721 h 1948"/>
                  <a:gd name="T92" fmla="*/ 9 w 2950"/>
                  <a:gd name="T93" fmla="*/ 638 h 1948"/>
                  <a:gd name="T94" fmla="*/ 63 w 2950"/>
                  <a:gd name="T95" fmla="*/ 576 h 1948"/>
                  <a:gd name="T96" fmla="*/ 1835 w 2950"/>
                  <a:gd name="T97" fmla="*/ 0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50" h="1948">
                    <a:moveTo>
                      <a:pt x="1859" y="0"/>
                    </a:moveTo>
                    <a:lnTo>
                      <a:pt x="1870" y="3"/>
                    </a:lnTo>
                    <a:lnTo>
                      <a:pt x="1884" y="10"/>
                    </a:lnTo>
                    <a:lnTo>
                      <a:pt x="1901" y="19"/>
                    </a:lnTo>
                    <a:lnTo>
                      <a:pt x="1917" y="31"/>
                    </a:lnTo>
                    <a:lnTo>
                      <a:pt x="1934" y="43"/>
                    </a:lnTo>
                    <a:lnTo>
                      <a:pt x="1951" y="57"/>
                    </a:lnTo>
                    <a:lnTo>
                      <a:pt x="1966" y="70"/>
                    </a:lnTo>
                    <a:lnTo>
                      <a:pt x="1975" y="83"/>
                    </a:lnTo>
                    <a:lnTo>
                      <a:pt x="1982" y="93"/>
                    </a:lnTo>
                    <a:lnTo>
                      <a:pt x="2082" y="385"/>
                    </a:lnTo>
                    <a:lnTo>
                      <a:pt x="2088" y="409"/>
                    </a:lnTo>
                    <a:lnTo>
                      <a:pt x="2089" y="434"/>
                    </a:lnTo>
                    <a:lnTo>
                      <a:pt x="2075" y="732"/>
                    </a:lnTo>
                    <a:lnTo>
                      <a:pt x="2070" y="758"/>
                    </a:lnTo>
                    <a:lnTo>
                      <a:pt x="2061" y="783"/>
                    </a:lnTo>
                    <a:lnTo>
                      <a:pt x="2048" y="803"/>
                    </a:lnTo>
                    <a:lnTo>
                      <a:pt x="2030" y="823"/>
                    </a:lnTo>
                    <a:lnTo>
                      <a:pt x="2009" y="837"/>
                    </a:lnTo>
                    <a:lnTo>
                      <a:pt x="1985" y="848"/>
                    </a:lnTo>
                    <a:lnTo>
                      <a:pt x="1847" y="893"/>
                    </a:lnTo>
                    <a:lnTo>
                      <a:pt x="1850" y="927"/>
                    </a:lnTo>
                    <a:lnTo>
                      <a:pt x="1850" y="935"/>
                    </a:lnTo>
                    <a:lnTo>
                      <a:pt x="1849" y="945"/>
                    </a:lnTo>
                    <a:lnTo>
                      <a:pt x="2093" y="1286"/>
                    </a:lnTo>
                    <a:lnTo>
                      <a:pt x="2515" y="1286"/>
                    </a:lnTo>
                    <a:lnTo>
                      <a:pt x="2515" y="1240"/>
                    </a:lnTo>
                    <a:lnTo>
                      <a:pt x="2518" y="1212"/>
                    </a:lnTo>
                    <a:lnTo>
                      <a:pt x="2527" y="1186"/>
                    </a:lnTo>
                    <a:lnTo>
                      <a:pt x="2541" y="1165"/>
                    </a:lnTo>
                    <a:lnTo>
                      <a:pt x="2559" y="1147"/>
                    </a:lnTo>
                    <a:lnTo>
                      <a:pt x="2582" y="1132"/>
                    </a:lnTo>
                    <a:lnTo>
                      <a:pt x="2608" y="1124"/>
                    </a:lnTo>
                    <a:lnTo>
                      <a:pt x="2608" y="1068"/>
                    </a:lnTo>
                    <a:lnTo>
                      <a:pt x="2611" y="1041"/>
                    </a:lnTo>
                    <a:lnTo>
                      <a:pt x="2620" y="1016"/>
                    </a:lnTo>
                    <a:lnTo>
                      <a:pt x="2634" y="993"/>
                    </a:lnTo>
                    <a:lnTo>
                      <a:pt x="2653" y="975"/>
                    </a:lnTo>
                    <a:lnTo>
                      <a:pt x="2674" y="960"/>
                    </a:lnTo>
                    <a:lnTo>
                      <a:pt x="2700" y="952"/>
                    </a:lnTo>
                    <a:lnTo>
                      <a:pt x="2728" y="948"/>
                    </a:lnTo>
                    <a:lnTo>
                      <a:pt x="2830" y="948"/>
                    </a:lnTo>
                    <a:lnTo>
                      <a:pt x="2857" y="952"/>
                    </a:lnTo>
                    <a:lnTo>
                      <a:pt x="2882" y="960"/>
                    </a:lnTo>
                    <a:lnTo>
                      <a:pt x="2904" y="975"/>
                    </a:lnTo>
                    <a:lnTo>
                      <a:pt x="2923" y="993"/>
                    </a:lnTo>
                    <a:lnTo>
                      <a:pt x="2937" y="1016"/>
                    </a:lnTo>
                    <a:lnTo>
                      <a:pt x="2946" y="1041"/>
                    </a:lnTo>
                    <a:lnTo>
                      <a:pt x="2950" y="1068"/>
                    </a:lnTo>
                    <a:lnTo>
                      <a:pt x="2950" y="1829"/>
                    </a:lnTo>
                    <a:lnTo>
                      <a:pt x="2946" y="1856"/>
                    </a:lnTo>
                    <a:lnTo>
                      <a:pt x="2937" y="1882"/>
                    </a:lnTo>
                    <a:lnTo>
                      <a:pt x="2923" y="1903"/>
                    </a:lnTo>
                    <a:lnTo>
                      <a:pt x="2904" y="1922"/>
                    </a:lnTo>
                    <a:lnTo>
                      <a:pt x="2882" y="1936"/>
                    </a:lnTo>
                    <a:lnTo>
                      <a:pt x="2857" y="1946"/>
                    </a:lnTo>
                    <a:lnTo>
                      <a:pt x="2830" y="1948"/>
                    </a:lnTo>
                    <a:lnTo>
                      <a:pt x="2728" y="1948"/>
                    </a:lnTo>
                    <a:lnTo>
                      <a:pt x="2700" y="1946"/>
                    </a:lnTo>
                    <a:lnTo>
                      <a:pt x="2674" y="1936"/>
                    </a:lnTo>
                    <a:lnTo>
                      <a:pt x="2653" y="1922"/>
                    </a:lnTo>
                    <a:lnTo>
                      <a:pt x="2634" y="1903"/>
                    </a:lnTo>
                    <a:lnTo>
                      <a:pt x="2620" y="1882"/>
                    </a:lnTo>
                    <a:lnTo>
                      <a:pt x="2611" y="1856"/>
                    </a:lnTo>
                    <a:lnTo>
                      <a:pt x="2608" y="1829"/>
                    </a:lnTo>
                    <a:lnTo>
                      <a:pt x="2608" y="1762"/>
                    </a:lnTo>
                    <a:lnTo>
                      <a:pt x="2582" y="1754"/>
                    </a:lnTo>
                    <a:lnTo>
                      <a:pt x="2559" y="1739"/>
                    </a:lnTo>
                    <a:lnTo>
                      <a:pt x="2541" y="1721"/>
                    </a:lnTo>
                    <a:lnTo>
                      <a:pt x="2527" y="1698"/>
                    </a:lnTo>
                    <a:lnTo>
                      <a:pt x="2518" y="1673"/>
                    </a:lnTo>
                    <a:lnTo>
                      <a:pt x="2515" y="1646"/>
                    </a:lnTo>
                    <a:lnTo>
                      <a:pt x="2515" y="1611"/>
                    </a:lnTo>
                    <a:lnTo>
                      <a:pt x="2014" y="1611"/>
                    </a:lnTo>
                    <a:lnTo>
                      <a:pt x="1997" y="1610"/>
                    </a:lnTo>
                    <a:lnTo>
                      <a:pt x="1978" y="1606"/>
                    </a:lnTo>
                    <a:lnTo>
                      <a:pt x="1959" y="1601"/>
                    </a:lnTo>
                    <a:lnTo>
                      <a:pt x="1937" y="1594"/>
                    </a:lnTo>
                    <a:lnTo>
                      <a:pt x="1916" y="1584"/>
                    </a:lnTo>
                    <a:lnTo>
                      <a:pt x="1896" y="1572"/>
                    </a:lnTo>
                    <a:lnTo>
                      <a:pt x="1878" y="1556"/>
                    </a:lnTo>
                    <a:lnTo>
                      <a:pt x="1861" y="1538"/>
                    </a:lnTo>
                    <a:lnTo>
                      <a:pt x="1847" y="1517"/>
                    </a:lnTo>
                    <a:lnTo>
                      <a:pt x="1838" y="1491"/>
                    </a:lnTo>
                    <a:lnTo>
                      <a:pt x="1838" y="1488"/>
                    </a:lnTo>
                    <a:lnTo>
                      <a:pt x="1828" y="1469"/>
                    </a:lnTo>
                    <a:lnTo>
                      <a:pt x="1813" y="1446"/>
                    </a:lnTo>
                    <a:lnTo>
                      <a:pt x="1797" y="1420"/>
                    </a:lnTo>
                    <a:lnTo>
                      <a:pt x="1776" y="1390"/>
                    </a:lnTo>
                    <a:lnTo>
                      <a:pt x="1753" y="1356"/>
                    </a:lnTo>
                    <a:lnTo>
                      <a:pt x="1729" y="1322"/>
                    </a:lnTo>
                    <a:lnTo>
                      <a:pt x="1702" y="1286"/>
                    </a:lnTo>
                    <a:lnTo>
                      <a:pt x="1676" y="1249"/>
                    </a:lnTo>
                    <a:lnTo>
                      <a:pt x="1649" y="1212"/>
                    </a:lnTo>
                    <a:lnTo>
                      <a:pt x="1622" y="1176"/>
                    </a:lnTo>
                    <a:lnTo>
                      <a:pt x="1597" y="1142"/>
                    </a:lnTo>
                    <a:lnTo>
                      <a:pt x="1563" y="1133"/>
                    </a:lnTo>
                    <a:lnTo>
                      <a:pt x="1532" y="1120"/>
                    </a:lnTo>
                    <a:lnTo>
                      <a:pt x="1503" y="1102"/>
                    </a:lnTo>
                    <a:lnTo>
                      <a:pt x="1477" y="1080"/>
                    </a:lnTo>
                    <a:lnTo>
                      <a:pt x="1456" y="1055"/>
                    </a:lnTo>
                    <a:lnTo>
                      <a:pt x="1437" y="1026"/>
                    </a:lnTo>
                    <a:lnTo>
                      <a:pt x="891" y="1203"/>
                    </a:lnTo>
                    <a:lnTo>
                      <a:pt x="867" y="1208"/>
                    </a:lnTo>
                    <a:lnTo>
                      <a:pt x="843" y="1209"/>
                    </a:lnTo>
                    <a:lnTo>
                      <a:pt x="815" y="1203"/>
                    </a:lnTo>
                    <a:lnTo>
                      <a:pt x="789" y="1193"/>
                    </a:lnTo>
                    <a:lnTo>
                      <a:pt x="766" y="1176"/>
                    </a:lnTo>
                    <a:lnTo>
                      <a:pt x="736" y="1184"/>
                    </a:lnTo>
                    <a:lnTo>
                      <a:pt x="708" y="1193"/>
                    </a:lnTo>
                    <a:lnTo>
                      <a:pt x="683" y="1201"/>
                    </a:lnTo>
                    <a:lnTo>
                      <a:pt x="662" y="1208"/>
                    </a:lnTo>
                    <a:lnTo>
                      <a:pt x="645" y="1214"/>
                    </a:lnTo>
                    <a:lnTo>
                      <a:pt x="636" y="1218"/>
                    </a:lnTo>
                    <a:lnTo>
                      <a:pt x="612" y="1225"/>
                    </a:lnTo>
                    <a:lnTo>
                      <a:pt x="586" y="1229"/>
                    </a:lnTo>
                    <a:lnTo>
                      <a:pt x="561" y="1228"/>
                    </a:lnTo>
                    <a:lnTo>
                      <a:pt x="534" y="1219"/>
                    </a:lnTo>
                    <a:lnTo>
                      <a:pt x="511" y="1207"/>
                    </a:lnTo>
                    <a:lnTo>
                      <a:pt x="491" y="1191"/>
                    </a:lnTo>
                    <a:lnTo>
                      <a:pt x="475" y="1171"/>
                    </a:lnTo>
                    <a:lnTo>
                      <a:pt x="463" y="1148"/>
                    </a:lnTo>
                    <a:lnTo>
                      <a:pt x="370" y="908"/>
                    </a:lnTo>
                    <a:lnTo>
                      <a:pt x="363" y="883"/>
                    </a:lnTo>
                    <a:lnTo>
                      <a:pt x="361" y="856"/>
                    </a:lnTo>
                    <a:lnTo>
                      <a:pt x="323" y="856"/>
                    </a:lnTo>
                    <a:lnTo>
                      <a:pt x="286" y="854"/>
                    </a:lnTo>
                    <a:lnTo>
                      <a:pt x="237" y="848"/>
                    </a:lnTo>
                    <a:lnTo>
                      <a:pt x="192" y="842"/>
                    </a:lnTo>
                    <a:lnTo>
                      <a:pt x="156" y="833"/>
                    </a:lnTo>
                    <a:lnTo>
                      <a:pt x="124" y="824"/>
                    </a:lnTo>
                    <a:lnTo>
                      <a:pt x="99" y="815"/>
                    </a:lnTo>
                    <a:lnTo>
                      <a:pt x="78" y="806"/>
                    </a:lnTo>
                    <a:lnTo>
                      <a:pt x="63" y="796"/>
                    </a:lnTo>
                    <a:lnTo>
                      <a:pt x="51" y="789"/>
                    </a:lnTo>
                    <a:lnTo>
                      <a:pt x="30" y="769"/>
                    </a:lnTo>
                    <a:lnTo>
                      <a:pt x="14" y="746"/>
                    </a:lnTo>
                    <a:lnTo>
                      <a:pt x="5" y="721"/>
                    </a:lnTo>
                    <a:lnTo>
                      <a:pt x="0" y="693"/>
                    </a:lnTo>
                    <a:lnTo>
                      <a:pt x="2" y="665"/>
                    </a:lnTo>
                    <a:lnTo>
                      <a:pt x="9" y="638"/>
                    </a:lnTo>
                    <a:lnTo>
                      <a:pt x="23" y="613"/>
                    </a:lnTo>
                    <a:lnTo>
                      <a:pt x="41" y="593"/>
                    </a:lnTo>
                    <a:lnTo>
                      <a:pt x="63" y="576"/>
                    </a:lnTo>
                    <a:lnTo>
                      <a:pt x="88" y="565"/>
                    </a:lnTo>
                    <a:lnTo>
                      <a:pt x="1810" y="6"/>
                    </a:lnTo>
                    <a:lnTo>
                      <a:pt x="1835" y="0"/>
                    </a:lnTo>
                    <a:lnTo>
                      <a:pt x="1859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56"/>
              <p:cNvSpPr>
                <a:spLocks noEditPoints="1"/>
              </p:cNvSpPr>
              <p:nvPr/>
            </p:nvSpPr>
            <p:spPr bwMode="auto">
              <a:xfrm>
                <a:off x="2857" y="1432"/>
                <a:ext cx="468" cy="200"/>
              </a:xfrm>
              <a:custGeom>
                <a:avLst/>
                <a:gdLst>
                  <a:gd name="T0" fmla="*/ 2240 w 2342"/>
                  <a:gd name="T1" fmla="*/ 241 h 1002"/>
                  <a:gd name="T2" fmla="*/ 2342 w 2342"/>
                  <a:gd name="T3" fmla="*/ 241 h 1002"/>
                  <a:gd name="T4" fmla="*/ 2342 w 2342"/>
                  <a:gd name="T5" fmla="*/ 1002 h 1002"/>
                  <a:gd name="T6" fmla="*/ 2240 w 2342"/>
                  <a:gd name="T7" fmla="*/ 1002 h 1002"/>
                  <a:gd name="T8" fmla="*/ 2240 w 2342"/>
                  <a:gd name="T9" fmla="*/ 819 h 1002"/>
                  <a:gd name="T10" fmla="*/ 2146 w 2342"/>
                  <a:gd name="T11" fmla="*/ 819 h 1002"/>
                  <a:gd name="T12" fmla="*/ 2146 w 2342"/>
                  <a:gd name="T13" fmla="*/ 664 h 1002"/>
                  <a:gd name="T14" fmla="*/ 1469 w 2342"/>
                  <a:gd name="T15" fmla="*/ 664 h 1002"/>
                  <a:gd name="T16" fmla="*/ 1229 w 2342"/>
                  <a:gd name="T17" fmla="*/ 300 h 1002"/>
                  <a:gd name="T18" fmla="*/ 1254 w 2342"/>
                  <a:gd name="T19" fmla="*/ 287 h 1002"/>
                  <a:gd name="T20" fmla="*/ 1277 w 2342"/>
                  <a:gd name="T21" fmla="*/ 271 h 1002"/>
                  <a:gd name="T22" fmla="*/ 1299 w 2342"/>
                  <a:gd name="T23" fmla="*/ 252 h 1002"/>
                  <a:gd name="T24" fmla="*/ 1515 w 2342"/>
                  <a:gd name="T25" fmla="*/ 578 h 1002"/>
                  <a:gd name="T26" fmla="*/ 2146 w 2342"/>
                  <a:gd name="T27" fmla="*/ 578 h 1002"/>
                  <a:gd name="T28" fmla="*/ 2146 w 2342"/>
                  <a:gd name="T29" fmla="*/ 413 h 1002"/>
                  <a:gd name="T30" fmla="*/ 2240 w 2342"/>
                  <a:gd name="T31" fmla="*/ 413 h 1002"/>
                  <a:gd name="T32" fmla="*/ 2240 w 2342"/>
                  <a:gd name="T33" fmla="*/ 241 h 1002"/>
                  <a:gd name="T34" fmla="*/ 11 w 2342"/>
                  <a:gd name="T35" fmla="*/ 32 h 1002"/>
                  <a:gd name="T36" fmla="*/ 188 w 2342"/>
                  <a:gd name="T37" fmla="*/ 242 h 1002"/>
                  <a:gd name="T38" fmla="*/ 164 w 2342"/>
                  <a:gd name="T39" fmla="*/ 251 h 1002"/>
                  <a:gd name="T40" fmla="*/ 141 w 2342"/>
                  <a:gd name="T41" fmla="*/ 258 h 1002"/>
                  <a:gd name="T42" fmla="*/ 121 w 2342"/>
                  <a:gd name="T43" fmla="*/ 264 h 1002"/>
                  <a:gd name="T44" fmla="*/ 105 w 2342"/>
                  <a:gd name="T45" fmla="*/ 270 h 1002"/>
                  <a:gd name="T46" fmla="*/ 93 w 2342"/>
                  <a:gd name="T47" fmla="*/ 275 h 1002"/>
                  <a:gd name="T48" fmla="*/ 0 w 2342"/>
                  <a:gd name="T49" fmla="*/ 35 h 1002"/>
                  <a:gd name="T50" fmla="*/ 11 w 2342"/>
                  <a:gd name="T51" fmla="*/ 32 h 1002"/>
                  <a:gd name="T52" fmla="*/ 1143 w 2342"/>
                  <a:gd name="T53" fmla="*/ 0 h 1002"/>
                  <a:gd name="T54" fmla="*/ 1169 w 2342"/>
                  <a:gd name="T55" fmla="*/ 4 h 1002"/>
                  <a:gd name="T56" fmla="*/ 1194 w 2342"/>
                  <a:gd name="T57" fmla="*/ 14 h 1002"/>
                  <a:gd name="T58" fmla="*/ 1213 w 2342"/>
                  <a:gd name="T59" fmla="*/ 29 h 1002"/>
                  <a:gd name="T60" fmla="*/ 1229 w 2342"/>
                  <a:gd name="T61" fmla="*/ 49 h 1002"/>
                  <a:gd name="T62" fmla="*/ 1238 w 2342"/>
                  <a:gd name="T63" fmla="*/ 73 h 1002"/>
                  <a:gd name="T64" fmla="*/ 1242 w 2342"/>
                  <a:gd name="T65" fmla="*/ 100 h 1002"/>
                  <a:gd name="T66" fmla="*/ 1238 w 2342"/>
                  <a:gd name="T67" fmla="*/ 125 h 1002"/>
                  <a:gd name="T68" fmla="*/ 1229 w 2342"/>
                  <a:gd name="T69" fmla="*/ 149 h 1002"/>
                  <a:gd name="T70" fmla="*/ 1213 w 2342"/>
                  <a:gd name="T71" fmla="*/ 168 h 1002"/>
                  <a:gd name="T72" fmla="*/ 1194 w 2342"/>
                  <a:gd name="T73" fmla="*/ 184 h 1002"/>
                  <a:gd name="T74" fmla="*/ 1169 w 2342"/>
                  <a:gd name="T75" fmla="*/ 194 h 1002"/>
                  <a:gd name="T76" fmla="*/ 1143 w 2342"/>
                  <a:gd name="T77" fmla="*/ 197 h 1002"/>
                  <a:gd name="T78" fmla="*/ 1117 w 2342"/>
                  <a:gd name="T79" fmla="*/ 194 h 1002"/>
                  <a:gd name="T80" fmla="*/ 1093 w 2342"/>
                  <a:gd name="T81" fmla="*/ 184 h 1002"/>
                  <a:gd name="T82" fmla="*/ 1074 w 2342"/>
                  <a:gd name="T83" fmla="*/ 168 h 1002"/>
                  <a:gd name="T84" fmla="*/ 1058 w 2342"/>
                  <a:gd name="T85" fmla="*/ 149 h 1002"/>
                  <a:gd name="T86" fmla="*/ 1049 w 2342"/>
                  <a:gd name="T87" fmla="*/ 125 h 1002"/>
                  <a:gd name="T88" fmla="*/ 1045 w 2342"/>
                  <a:gd name="T89" fmla="*/ 100 h 1002"/>
                  <a:gd name="T90" fmla="*/ 1049 w 2342"/>
                  <a:gd name="T91" fmla="*/ 73 h 1002"/>
                  <a:gd name="T92" fmla="*/ 1058 w 2342"/>
                  <a:gd name="T93" fmla="*/ 49 h 1002"/>
                  <a:gd name="T94" fmla="*/ 1074 w 2342"/>
                  <a:gd name="T95" fmla="*/ 29 h 1002"/>
                  <a:gd name="T96" fmla="*/ 1093 w 2342"/>
                  <a:gd name="T97" fmla="*/ 14 h 1002"/>
                  <a:gd name="T98" fmla="*/ 1117 w 2342"/>
                  <a:gd name="T99" fmla="*/ 4 h 1002"/>
                  <a:gd name="T100" fmla="*/ 1143 w 2342"/>
                  <a:gd name="T101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42" h="1002">
                    <a:moveTo>
                      <a:pt x="2240" y="241"/>
                    </a:moveTo>
                    <a:lnTo>
                      <a:pt x="2342" y="241"/>
                    </a:lnTo>
                    <a:lnTo>
                      <a:pt x="2342" y="1002"/>
                    </a:lnTo>
                    <a:lnTo>
                      <a:pt x="2240" y="1002"/>
                    </a:lnTo>
                    <a:lnTo>
                      <a:pt x="2240" y="819"/>
                    </a:lnTo>
                    <a:lnTo>
                      <a:pt x="2146" y="819"/>
                    </a:lnTo>
                    <a:lnTo>
                      <a:pt x="2146" y="664"/>
                    </a:lnTo>
                    <a:lnTo>
                      <a:pt x="1469" y="664"/>
                    </a:lnTo>
                    <a:lnTo>
                      <a:pt x="1229" y="300"/>
                    </a:lnTo>
                    <a:lnTo>
                      <a:pt x="1254" y="287"/>
                    </a:lnTo>
                    <a:lnTo>
                      <a:pt x="1277" y="271"/>
                    </a:lnTo>
                    <a:lnTo>
                      <a:pt x="1299" y="252"/>
                    </a:lnTo>
                    <a:lnTo>
                      <a:pt x="1515" y="578"/>
                    </a:lnTo>
                    <a:lnTo>
                      <a:pt x="2146" y="578"/>
                    </a:lnTo>
                    <a:lnTo>
                      <a:pt x="2146" y="413"/>
                    </a:lnTo>
                    <a:lnTo>
                      <a:pt x="2240" y="413"/>
                    </a:lnTo>
                    <a:lnTo>
                      <a:pt x="2240" y="241"/>
                    </a:lnTo>
                    <a:close/>
                    <a:moveTo>
                      <a:pt x="11" y="32"/>
                    </a:moveTo>
                    <a:lnTo>
                      <a:pt x="188" y="242"/>
                    </a:lnTo>
                    <a:lnTo>
                      <a:pt x="164" y="251"/>
                    </a:lnTo>
                    <a:lnTo>
                      <a:pt x="141" y="258"/>
                    </a:lnTo>
                    <a:lnTo>
                      <a:pt x="121" y="264"/>
                    </a:lnTo>
                    <a:lnTo>
                      <a:pt x="105" y="270"/>
                    </a:lnTo>
                    <a:lnTo>
                      <a:pt x="93" y="275"/>
                    </a:lnTo>
                    <a:lnTo>
                      <a:pt x="0" y="35"/>
                    </a:lnTo>
                    <a:lnTo>
                      <a:pt x="11" y="32"/>
                    </a:lnTo>
                    <a:close/>
                    <a:moveTo>
                      <a:pt x="1143" y="0"/>
                    </a:moveTo>
                    <a:lnTo>
                      <a:pt x="1169" y="4"/>
                    </a:lnTo>
                    <a:lnTo>
                      <a:pt x="1194" y="14"/>
                    </a:lnTo>
                    <a:lnTo>
                      <a:pt x="1213" y="29"/>
                    </a:lnTo>
                    <a:lnTo>
                      <a:pt x="1229" y="49"/>
                    </a:lnTo>
                    <a:lnTo>
                      <a:pt x="1238" y="73"/>
                    </a:lnTo>
                    <a:lnTo>
                      <a:pt x="1242" y="100"/>
                    </a:lnTo>
                    <a:lnTo>
                      <a:pt x="1238" y="125"/>
                    </a:lnTo>
                    <a:lnTo>
                      <a:pt x="1229" y="149"/>
                    </a:lnTo>
                    <a:lnTo>
                      <a:pt x="1213" y="168"/>
                    </a:lnTo>
                    <a:lnTo>
                      <a:pt x="1194" y="184"/>
                    </a:lnTo>
                    <a:lnTo>
                      <a:pt x="1169" y="194"/>
                    </a:lnTo>
                    <a:lnTo>
                      <a:pt x="1143" y="197"/>
                    </a:lnTo>
                    <a:lnTo>
                      <a:pt x="1117" y="194"/>
                    </a:lnTo>
                    <a:lnTo>
                      <a:pt x="1093" y="184"/>
                    </a:lnTo>
                    <a:lnTo>
                      <a:pt x="1074" y="168"/>
                    </a:lnTo>
                    <a:lnTo>
                      <a:pt x="1058" y="149"/>
                    </a:lnTo>
                    <a:lnTo>
                      <a:pt x="1049" y="125"/>
                    </a:lnTo>
                    <a:lnTo>
                      <a:pt x="1045" y="100"/>
                    </a:lnTo>
                    <a:lnTo>
                      <a:pt x="1049" y="73"/>
                    </a:lnTo>
                    <a:lnTo>
                      <a:pt x="1058" y="49"/>
                    </a:lnTo>
                    <a:lnTo>
                      <a:pt x="1074" y="29"/>
                    </a:lnTo>
                    <a:lnTo>
                      <a:pt x="1093" y="14"/>
                    </a:lnTo>
                    <a:lnTo>
                      <a:pt x="1117" y="4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57"/>
              <p:cNvSpPr>
                <a:spLocks noEditPoints="1"/>
              </p:cNvSpPr>
              <p:nvPr/>
            </p:nvSpPr>
            <p:spPr bwMode="auto">
              <a:xfrm>
                <a:off x="2785" y="1292"/>
                <a:ext cx="366" cy="190"/>
              </a:xfrm>
              <a:custGeom>
                <a:avLst/>
                <a:gdLst>
                  <a:gd name="T0" fmla="*/ 1831 w 1831"/>
                  <a:gd name="T1" fmla="*/ 370 h 954"/>
                  <a:gd name="T2" fmla="*/ 1818 w 1831"/>
                  <a:gd name="T3" fmla="*/ 599 h 954"/>
                  <a:gd name="T4" fmla="*/ 1662 w 1831"/>
                  <a:gd name="T5" fmla="*/ 650 h 954"/>
                  <a:gd name="T6" fmla="*/ 1636 w 1831"/>
                  <a:gd name="T7" fmla="*/ 625 h 954"/>
                  <a:gd name="T8" fmla="*/ 1607 w 1831"/>
                  <a:gd name="T9" fmla="*/ 607 h 954"/>
                  <a:gd name="T10" fmla="*/ 1574 w 1831"/>
                  <a:gd name="T11" fmla="*/ 593 h 954"/>
                  <a:gd name="T12" fmla="*/ 1540 w 1831"/>
                  <a:gd name="T13" fmla="*/ 583 h 954"/>
                  <a:gd name="T14" fmla="*/ 1503 w 1831"/>
                  <a:gd name="T15" fmla="*/ 581 h 954"/>
                  <a:gd name="T16" fmla="*/ 1463 w 1831"/>
                  <a:gd name="T17" fmla="*/ 584 h 954"/>
                  <a:gd name="T18" fmla="*/ 1424 w 1831"/>
                  <a:gd name="T19" fmla="*/ 595 h 954"/>
                  <a:gd name="T20" fmla="*/ 1389 w 1831"/>
                  <a:gd name="T21" fmla="*/ 612 h 954"/>
                  <a:gd name="T22" fmla="*/ 1358 w 1831"/>
                  <a:gd name="T23" fmla="*/ 636 h 954"/>
                  <a:gd name="T24" fmla="*/ 1332 w 1831"/>
                  <a:gd name="T25" fmla="*/ 664 h 954"/>
                  <a:gd name="T26" fmla="*/ 1311 w 1831"/>
                  <a:gd name="T27" fmla="*/ 697 h 954"/>
                  <a:gd name="T28" fmla="*/ 1295 w 1831"/>
                  <a:gd name="T29" fmla="*/ 733 h 954"/>
                  <a:gd name="T30" fmla="*/ 1286 w 1831"/>
                  <a:gd name="T31" fmla="*/ 772 h 954"/>
                  <a:gd name="T32" fmla="*/ 724 w 1831"/>
                  <a:gd name="T33" fmla="*/ 954 h 954"/>
                  <a:gd name="T34" fmla="*/ 499 w 1831"/>
                  <a:gd name="T35" fmla="*/ 687 h 954"/>
                  <a:gd name="T36" fmla="*/ 886 w 1831"/>
                  <a:gd name="T37" fmla="*/ 553 h 954"/>
                  <a:gd name="T38" fmla="*/ 1028 w 1831"/>
                  <a:gd name="T39" fmla="*/ 634 h 954"/>
                  <a:gd name="T40" fmla="*/ 1831 w 1831"/>
                  <a:gd name="T41" fmla="*/ 370 h 954"/>
                  <a:gd name="T42" fmla="*/ 1722 w 1831"/>
                  <a:gd name="T43" fmla="*/ 0 h 954"/>
                  <a:gd name="T44" fmla="*/ 1816 w 1831"/>
                  <a:gd name="T45" fmla="*/ 248 h 954"/>
                  <a:gd name="T46" fmla="*/ 1041 w 1831"/>
                  <a:gd name="T47" fmla="*/ 503 h 954"/>
                  <a:gd name="T48" fmla="*/ 906 w 1831"/>
                  <a:gd name="T49" fmla="*/ 426 h 954"/>
                  <a:gd name="T50" fmla="*/ 417 w 1831"/>
                  <a:gd name="T51" fmla="*/ 589 h 954"/>
                  <a:gd name="T52" fmla="*/ 384 w 1831"/>
                  <a:gd name="T53" fmla="*/ 598 h 954"/>
                  <a:gd name="T54" fmla="*/ 323 w 1831"/>
                  <a:gd name="T55" fmla="*/ 601 h 954"/>
                  <a:gd name="T56" fmla="*/ 267 w 1831"/>
                  <a:gd name="T57" fmla="*/ 602 h 954"/>
                  <a:gd name="T58" fmla="*/ 219 w 1831"/>
                  <a:gd name="T59" fmla="*/ 602 h 954"/>
                  <a:gd name="T60" fmla="*/ 175 w 1831"/>
                  <a:gd name="T61" fmla="*/ 600 h 954"/>
                  <a:gd name="T62" fmla="*/ 138 w 1831"/>
                  <a:gd name="T63" fmla="*/ 596 h 954"/>
                  <a:gd name="T64" fmla="*/ 105 w 1831"/>
                  <a:gd name="T65" fmla="*/ 592 h 954"/>
                  <a:gd name="T66" fmla="*/ 79 w 1831"/>
                  <a:gd name="T67" fmla="*/ 587 h 954"/>
                  <a:gd name="T68" fmla="*/ 56 w 1831"/>
                  <a:gd name="T69" fmla="*/ 582 h 954"/>
                  <a:gd name="T70" fmla="*/ 37 w 1831"/>
                  <a:gd name="T71" fmla="*/ 576 h 954"/>
                  <a:gd name="T72" fmla="*/ 23 w 1831"/>
                  <a:gd name="T73" fmla="*/ 571 h 954"/>
                  <a:gd name="T74" fmla="*/ 12 w 1831"/>
                  <a:gd name="T75" fmla="*/ 566 h 954"/>
                  <a:gd name="T76" fmla="*/ 5 w 1831"/>
                  <a:gd name="T77" fmla="*/ 563 h 954"/>
                  <a:gd name="T78" fmla="*/ 1 w 1831"/>
                  <a:gd name="T79" fmla="*/ 560 h 954"/>
                  <a:gd name="T80" fmla="*/ 0 w 1831"/>
                  <a:gd name="T81" fmla="*/ 559 h 954"/>
                  <a:gd name="T82" fmla="*/ 1722 w 1831"/>
                  <a:gd name="T83" fmla="*/ 0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31" h="954">
                    <a:moveTo>
                      <a:pt x="1831" y="370"/>
                    </a:moveTo>
                    <a:lnTo>
                      <a:pt x="1818" y="599"/>
                    </a:lnTo>
                    <a:lnTo>
                      <a:pt x="1662" y="650"/>
                    </a:lnTo>
                    <a:lnTo>
                      <a:pt x="1636" y="625"/>
                    </a:lnTo>
                    <a:lnTo>
                      <a:pt x="1607" y="607"/>
                    </a:lnTo>
                    <a:lnTo>
                      <a:pt x="1574" y="593"/>
                    </a:lnTo>
                    <a:lnTo>
                      <a:pt x="1540" y="583"/>
                    </a:lnTo>
                    <a:lnTo>
                      <a:pt x="1503" y="581"/>
                    </a:lnTo>
                    <a:lnTo>
                      <a:pt x="1463" y="584"/>
                    </a:lnTo>
                    <a:lnTo>
                      <a:pt x="1424" y="595"/>
                    </a:lnTo>
                    <a:lnTo>
                      <a:pt x="1389" y="612"/>
                    </a:lnTo>
                    <a:lnTo>
                      <a:pt x="1358" y="636"/>
                    </a:lnTo>
                    <a:lnTo>
                      <a:pt x="1332" y="664"/>
                    </a:lnTo>
                    <a:lnTo>
                      <a:pt x="1311" y="697"/>
                    </a:lnTo>
                    <a:lnTo>
                      <a:pt x="1295" y="733"/>
                    </a:lnTo>
                    <a:lnTo>
                      <a:pt x="1286" y="772"/>
                    </a:lnTo>
                    <a:lnTo>
                      <a:pt x="724" y="954"/>
                    </a:lnTo>
                    <a:lnTo>
                      <a:pt x="499" y="687"/>
                    </a:lnTo>
                    <a:lnTo>
                      <a:pt x="886" y="553"/>
                    </a:lnTo>
                    <a:lnTo>
                      <a:pt x="1028" y="634"/>
                    </a:lnTo>
                    <a:lnTo>
                      <a:pt x="1831" y="370"/>
                    </a:lnTo>
                    <a:close/>
                    <a:moveTo>
                      <a:pt x="1722" y="0"/>
                    </a:moveTo>
                    <a:lnTo>
                      <a:pt x="1816" y="248"/>
                    </a:lnTo>
                    <a:lnTo>
                      <a:pt x="1041" y="503"/>
                    </a:lnTo>
                    <a:lnTo>
                      <a:pt x="906" y="426"/>
                    </a:lnTo>
                    <a:lnTo>
                      <a:pt x="417" y="589"/>
                    </a:lnTo>
                    <a:lnTo>
                      <a:pt x="384" y="598"/>
                    </a:lnTo>
                    <a:lnTo>
                      <a:pt x="323" y="601"/>
                    </a:lnTo>
                    <a:lnTo>
                      <a:pt x="267" y="602"/>
                    </a:lnTo>
                    <a:lnTo>
                      <a:pt x="219" y="602"/>
                    </a:lnTo>
                    <a:lnTo>
                      <a:pt x="175" y="600"/>
                    </a:lnTo>
                    <a:lnTo>
                      <a:pt x="138" y="596"/>
                    </a:lnTo>
                    <a:lnTo>
                      <a:pt x="105" y="592"/>
                    </a:lnTo>
                    <a:lnTo>
                      <a:pt x="79" y="587"/>
                    </a:lnTo>
                    <a:lnTo>
                      <a:pt x="56" y="582"/>
                    </a:lnTo>
                    <a:lnTo>
                      <a:pt x="37" y="576"/>
                    </a:lnTo>
                    <a:lnTo>
                      <a:pt x="23" y="571"/>
                    </a:lnTo>
                    <a:lnTo>
                      <a:pt x="12" y="566"/>
                    </a:lnTo>
                    <a:lnTo>
                      <a:pt x="5" y="563"/>
                    </a:lnTo>
                    <a:lnTo>
                      <a:pt x="1" y="560"/>
                    </a:lnTo>
                    <a:lnTo>
                      <a:pt x="0" y="559"/>
                    </a:lnTo>
                    <a:lnTo>
                      <a:pt x="17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4751" y="2815109"/>
            <a:ext cx="984442" cy="1295827"/>
            <a:chOff x="454625" y="2437014"/>
            <a:chExt cx="984442" cy="1295827"/>
          </a:xfrm>
        </p:grpSpPr>
        <p:grpSp>
          <p:nvGrpSpPr>
            <p:cNvPr id="37" name="Group 36"/>
            <p:cNvGrpSpPr/>
            <p:nvPr/>
          </p:nvGrpSpPr>
          <p:grpSpPr>
            <a:xfrm>
              <a:off x="454625" y="2437014"/>
              <a:ext cx="425798" cy="654799"/>
              <a:chOff x="1316224" y="1140308"/>
              <a:chExt cx="425798" cy="654799"/>
            </a:xfrm>
          </p:grpSpPr>
          <p:sp useBgFill="1"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1316224" y="1140308"/>
                <a:ext cx="425798" cy="654799"/>
              </a:xfrm>
              <a:custGeom>
                <a:avLst/>
                <a:gdLst>
                  <a:gd name="T0" fmla="*/ 795 w 1787"/>
                  <a:gd name="T1" fmla="*/ 16 h 2743"/>
                  <a:gd name="T2" fmla="*/ 941 w 1787"/>
                  <a:gd name="T3" fmla="*/ 88 h 2743"/>
                  <a:gd name="T4" fmla="*/ 1047 w 1787"/>
                  <a:gd name="T5" fmla="*/ 209 h 2743"/>
                  <a:gd name="T6" fmla="*/ 1100 w 1787"/>
                  <a:gd name="T7" fmla="*/ 364 h 2743"/>
                  <a:gd name="T8" fmla="*/ 1090 w 1787"/>
                  <a:gd name="T9" fmla="*/ 528 h 2743"/>
                  <a:gd name="T10" fmla="*/ 1023 w 1787"/>
                  <a:gd name="T11" fmla="*/ 670 h 2743"/>
                  <a:gd name="T12" fmla="*/ 1064 w 1787"/>
                  <a:gd name="T13" fmla="*/ 714 h 2743"/>
                  <a:gd name="T14" fmla="*/ 1184 w 1787"/>
                  <a:gd name="T15" fmla="*/ 751 h 2743"/>
                  <a:gd name="T16" fmla="*/ 1278 w 1787"/>
                  <a:gd name="T17" fmla="*/ 832 h 2743"/>
                  <a:gd name="T18" fmla="*/ 1332 w 1787"/>
                  <a:gd name="T19" fmla="*/ 944 h 2743"/>
                  <a:gd name="T20" fmla="*/ 1348 w 1787"/>
                  <a:gd name="T21" fmla="*/ 1133 h 2743"/>
                  <a:gd name="T22" fmla="*/ 1387 w 1787"/>
                  <a:gd name="T23" fmla="*/ 1240 h 2743"/>
                  <a:gd name="T24" fmla="*/ 1497 w 1787"/>
                  <a:gd name="T25" fmla="*/ 1203 h 2743"/>
                  <a:gd name="T26" fmla="*/ 1602 w 1787"/>
                  <a:gd name="T27" fmla="*/ 1214 h 2743"/>
                  <a:gd name="T28" fmla="*/ 1697 w 1787"/>
                  <a:gd name="T29" fmla="*/ 1268 h 2743"/>
                  <a:gd name="T30" fmla="*/ 1765 w 1787"/>
                  <a:gd name="T31" fmla="*/ 1363 h 2743"/>
                  <a:gd name="T32" fmla="*/ 1787 w 1787"/>
                  <a:gd name="T33" fmla="*/ 1471 h 2743"/>
                  <a:gd name="T34" fmla="*/ 1761 w 1787"/>
                  <a:gd name="T35" fmla="*/ 1577 h 2743"/>
                  <a:gd name="T36" fmla="*/ 1193 w 1787"/>
                  <a:gd name="T37" fmla="*/ 2464 h 2743"/>
                  <a:gd name="T38" fmla="*/ 1139 w 1787"/>
                  <a:gd name="T39" fmla="*/ 2499 h 2743"/>
                  <a:gd name="T40" fmla="*/ 794 w 1787"/>
                  <a:gd name="T41" fmla="*/ 2743 h 2743"/>
                  <a:gd name="T42" fmla="*/ 730 w 1787"/>
                  <a:gd name="T43" fmla="*/ 2729 h 2743"/>
                  <a:gd name="T44" fmla="*/ 691 w 1787"/>
                  <a:gd name="T45" fmla="*/ 2680 h 2743"/>
                  <a:gd name="T46" fmla="*/ 730 w 1787"/>
                  <a:gd name="T47" fmla="*/ 2338 h 2743"/>
                  <a:gd name="T48" fmla="*/ 278 w 1787"/>
                  <a:gd name="T49" fmla="*/ 2326 h 2743"/>
                  <a:gd name="T50" fmla="*/ 197 w 1787"/>
                  <a:gd name="T51" fmla="*/ 2269 h 2743"/>
                  <a:gd name="T52" fmla="*/ 155 w 1787"/>
                  <a:gd name="T53" fmla="*/ 2179 h 2743"/>
                  <a:gd name="T54" fmla="*/ 120 w 1787"/>
                  <a:gd name="T55" fmla="*/ 2063 h 2743"/>
                  <a:gd name="T56" fmla="*/ 47 w 1787"/>
                  <a:gd name="T57" fmla="*/ 1980 h 2743"/>
                  <a:gd name="T58" fmla="*/ 19 w 1787"/>
                  <a:gd name="T59" fmla="*/ 1821 h 2743"/>
                  <a:gd name="T60" fmla="*/ 3 w 1787"/>
                  <a:gd name="T61" fmla="*/ 1589 h 2743"/>
                  <a:gd name="T62" fmla="*/ 1 w 1787"/>
                  <a:gd name="T63" fmla="*/ 1378 h 2743"/>
                  <a:gd name="T64" fmla="*/ 8 w 1787"/>
                  <a:gd name="T65" fmla="*/ 1157 h 2743"/>
                  <a:gd name="T66" fmla="*/ 28 w 1787"/>
                  <a:gd name="T67" fmla="*/ 944 h 2743"/>
                  <a:gd name="T68" fmla="*/ 81 w 1787"/>
                  <a:gd name="T69" fmla="*/ 832 h 2743"/>
                  <a:gd name="T70" fmla="*/ 175 w 1787"/>
                  <a:gd name="T71" fmla="*/ 751 h 2743"/>
                  <a:gd name="T72" fmla="*/ 296 w 1787"/>
                  <a:gd name="T73" fmla="*/ 714 h 2743"/>
                  <a:gd name="T74" fmla="*/ 346 w 1787"/>
                  <a:gd name="T75" fmla="*/ 668 h 2743"/>
                  <a:gd name="T76" fmla="*/ 278 w 1787"/>
                  <a:gd name="T77" fmla="*/ 528 h 2743"/>
                  <a:gd name="T78" fmla="*/ 268 w 1787"/>
                  <a:gd name="T79" fmla="*/ 364 h 2743"/>
                  <a:gd name="T80" fmla="*/ 321 w 1787"/>
                  <a:gd name="T81" fmla="*/ 209 h 2743"/>
                  <a:gd name="T82" fmla="*/ 428 w 1787"/>
                  <a:gd name="T83" fmla="*/ 88 h 2743"/>
                  <a:gd name="T84" fmla="*/ 573 w 1787"/>
                  <a:gd name="T85" fmla="*/ 16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7" h="2743">
                    <a:moveTo>
                      <a:pt x="684" y="0"/>
                    </a:moveTo>
                    <a:lnTo>
                      <a:pt x="741" y="5"/>
                    </a:lnTo>
                    <a:lnTo>
                      <a:pt x="795" y="16"/>
                    </a:lnTo>
                    <a:lnTo>
                      <a:pt x="847" y="34"/>
                    </a:lnTo>
                    <a:lnTo>
                      <a:pt x="896" y="58"/>
                    </a:lnTo>
                    <a:lnTo>
                      <a:pt x="941" y="88"/>
                    </a:lnTo>
                    <a:lnTo>
                      <a:pt x="982" y="123"/>
                    </a:lnTo>
                    <a:lnTo>
                      <a:pt x="1017" y="164"/>
                    </a:lnTo>
                    <a:lnTo>
                      <a:pt x="1047" y="209"/>
                    </a:lnTo>
                    <a:lnTo>
                      <a:pt x="1071" y="257"/>
                    </a:lnTo>
                    <a:lnTo>
                      <a:pt x="1089" y="309"/>
                    </a:lnTo>
                    <a:lnTo>
                      <a:pt x="1100" y="364"/>
                    </a:lnTo>
                    <a:lnTo>
                      <a:pt x="1104" y="421"/>
                    </a:lnTo>
                    <a:lnTo>
                      <a:pt x="1100" y="475"/>
                    </a:lnTo>
                    <a:lnTo>
                      <a:pt x="1090" y="528"/>
                    </a:lnTo>
                    <a:lnTo>
                      <a:pt x="1074" y="578"/>
                    </a:lnTo>
                    <a:lnTo>
                      <a:pt x="1051" y="625"/>
                    </a:lnTo>
                    <a:lnTo>
                      <a:pt x="1023" y="670"/>
                    </a:lnTo>
                    <a:lnTo>
                      <a:pt x="989" y="710"/>
                    </a:lnTo>
                    <a:lnTo>
                      <a:pt x="1025" y="712"/>
                    </a:lnTo>
                    <a:lnTo>
                      <a:pt x="1064" y="714"/>
                    </a:lnTo>
                    <a:lnTo>
                      <a:pt x="1105" y="720"/>
                    </a:lnTo>
                    <a:lnTo>
                      <a:pt x="1146" y="733"/>
                    </a:lnTo>
                    <a:lnTo>
                      <a:pt x="1184" y="751"/>
                    </a:lnTo>
                    <a:lnTo>
                      <a:pt x="1219" y="774"/>
                    </a:lnTo>
                    <a:lnTo>
                      <a:pt x="1250" y="800"/>
                    </a:lnTo>
                    <a:lnTo>
                      <a:pt x="1278" y="832"/>
                    </a:lnTo>
                    <a:lnTo>
                      <a:pt x="1301" y="867"/>
                    </a:lnTo>
                    <a:lnTo>
                      <a:pt x="1319" y="904"/>
                    </a:lnTo>
                    <a:lnTo>
                      <a:pt x="1332" y="944"/>
                    </a:lnTo>
                    <a:lnTo>
                      <a:pt x="1338" y="986"/>
                    </a:lnTo>
                    <a:lnTo>
                      <a:pt x="1344" y="1061"/>
                    </a:lnTo>
                    <a:lnTo>
                      <a:pt x="1348" y="1133"/>
                    </a:lnTo>
                    <a:lnTo>
                      <a:pt x="1353" y="1199"/>
                    </a:lnTo>
                    <a:lnTo>
                      <a:pt x="1355" y="1263"/>
                    </a:lnTo>
                    <a:lnTo>
                      <a:pt x="1387" y="1240"/>
                    </a:lnTo>
                    <a:lnTo>
                      <a:pt x="1421" y="1222"/>
                    </a:lnTo>
                    <a:lnTo>
                      <a:pt x="1458" y="1210"/>
                    </a:lnTo>
                    <a:lnTo>
                      <a:pt x="1497" y="1203"/>
                    </a:lnTo>
                    <a:lnTo>
                      <a:pt x="1532" y="1202"/>
                    </a:lnTo>
                    <a:lnTo>
                      <a:pt x="1567" y="1205"/>
                    </a:lnTo>
                    <a:lnTo>
                      <a:pt x="1602" y="1214"/>
                    </a:lnTo>
                    <a:lnTo>
                      <a:pt x="1635" y="1227"/>
                    </a:lnTo>
                    <a:lnTo>
                      <a:pt x="1666" y="1244"/>
                    </a:lnTo>
                    <a:lnTo>
                      <a:pt x="1697" y="1268"/>
                    </a:lnTo>
                    <a:lnTo>
                      <a:pt x="1725" y="1296"/>
                    </a:lnTo>
                    <a:lnTo>
                      <a:pt x="1747" y="1327"/>
                    </a:lnTo>
                    <a:lnTo>
                      <a:pt x="1765" y="1363"/>
                    </a:lnTo>
                    <a:lnTo>
                      <a:pt x="1778" y="1400"/>
                    </a:lnTo>
                    <a:lnTo>
                      <a:pt x="1784" y="1435"/>
                    </a:lnTo>
                    <a:lnTo>
                      <a:pt x="1787" y="1471"/>
                    </a:lnTo>
                    <a:lnTo>
                      <a:pt x="1783" y="1508"/>
                    </a:lnTo>
                    <a:lnTo>
                      <a:pt x="1775" y="1543"/>
                    </a:lnTo>
                    <a:lnTo>
                      <a:pt x="1761" y="1577"/>
                    </a:lnTo>
                    <a:lnTo>
                      <a:pt x="1745" y="1609"/>
                    </a:lnTo>
                    <a:lnTo>
                      <a:pt x="1208" y="2446"/>
                    </a:lnTo>
                    <a:lnTo>
                      <a:pt x="1193" y="2464"/>
                    </a:lnTo>
                    <a:lnTo>
                      <a:pt x="1176" y="2480"/>
                    </a:lnTo>
                    <a:lnTo>
                      <a:pt x="1158" y="2492"/>
                    </a:lnTo>
                    <a:lnTo>
                      <a:pt x="1139" y="2499"/>
                    </a:lnTo>
                    <a:lnTo>
                      <a:pt x="833" y="2732"/>
                    </a:lnTo>
                    <a:lnTo>
                      <a:pt x="814" y="2740"/>
                    </a:lnTo>
                    <a:lnTo>
                      <a:pt x="794" y="2743"/>
                    </a:lnTo>
                    <a:lnTo>
                      <a:pt x="772" y="2743"/>
                    </a:lnTo>
                    <a:lnTo>
                      <a:pt x="751" y="2738"/>
                    </a:lnTo>
                    <a:lnTo>
                      <a:pt x="730" y="2729"/>
                    </a:lnTo>
                    <a:lnTo>
                      <a:pt x="714" y="2715"/>
                    </a:lnTo>
                    <a:lnTo>
                      <a:pt x="701" y="2699"/>
                    </a:lnTo>
                    <a:lnTo>
                      <a:pt x="691" y="2680"/>
                    </a:lnTo>
                    <a:lnTo>
                      <a:pt x="685" y="2659"/>
                    </a:lnTo>
                    <a:lnTo>
                      <a:pt x="684" y="2637"/>
                    </a:lnTo>
                    <a:lnTo>
                      <a:pt x="730" y="2338"/>
                    </a:lnTo>
                    <a:lnTo>
                      <a:pt x="347" y="2338"/>
                    </a:lnTo>
                    <a:lnTo>
                      <a:pt x="312" y="2335"/>
                    </a:lnTo>
                    <a:lnTo>
                      <a:pt x="278" y="2326"/>
                    </a:lnTo>
                    <a:lnTo>
                      <a:pt x="248" y="2312"/>
                    </a:lnTo>
                    <a:lnTo>
                      <a:pt x="221" y="2292"/>
                    </a:lnTo>
                    <a:lnTo>
                      <a:pt x="197" y="2269"/>
                    </a:lnTo>
                    <a:lnTo>
                      <a:pt x="178" y="2242"/>
                    </a:lnTo>
                    <a:lnTo>
                      <a:pt x="164" y="2211"/>
                    </a:lnTo>
                    <a:lnTo>
                      <a:pt x="155" y="2179"/>
                    </a:lnTo>
                    <a:lnTo>
                      <a:pt x="151" y="2144"/>
                    </a:lnTo>
                    <a:lnTo>
                      <a:pt x="151" y="2081"/>
                    </a:lnTo>
                    <a:lnTo>
                      <a:pt x="120" y="2063"/>
                    </a:lnTo>
                    <a:lnTo>
                      <a:pt x="91" y="2040"/>
                    </a:lnTo>
                    <a:lnTo>
                      <a:pt x="66" y="2012"/>
                    </a:lnTo>
                    <a:lnTo>
                      <a:pt x="47" y="1980"/>
                    </a:lnTo>
                    <a:lnTo>
                      <a:pt x="34" y="1945"/>
                    </a:lnTo>
                    <a:lnTo>
                      <a:pt x="28" y="1909"/>
                    </a:lnTo>
                    <a:lnTo>
                      <a:pt x="19" y="1821"/>
                    </a:lnTo>
                    <a:lnTo>
                      <a:pt x="13" y="1739"/>
                    </a:lnTo>
                    <a:lnTo>
                      <a:pt x="8" y="1661"/>
                    </a:lnTo>
                    <a:lnTo>
                      <a:pt x="3" y="1589"/>
                    </a:lnTo>
                    <a:lnTo>
                      <a:pt x="1" y="1517"/>
                    </a:lnTo>
                    <a:lnTo>
                      <a:pt x="0" y="1447"/>
                    </a:lnTo>
                    <a:lnTo>
                      <a:pt x="1" y="1378"/>
                    </a:lnTo>
                    <a:lnTo>
                      <a:pt x="2" y="1307"/>
                    </a:lnTo>
                    <a:lnTo>
                      <a:pt x="5" y="1234"/>
                    </a:lnTo>
                    <a:lnTo>
                      <a:pt x="8" y="1157"/>
                    </a:lnTo>
                    <a:lnTo>
                      <a:pt x="14" y="1075"/>
                    </a:lnTo>
                    <a:lnTo>
                      <a:pt x="20" y="986"/>
                    </a:lnTo>
                    <a:lnTo>
                      <a:pt x="28" y="944"/>
                    </a:lnTo>
                    <a:lnTo>
                      <a:pt x="40" y="904"/>
                    </a:lnTo>
                    <a:lnTo>
                      <a:pt x="58" y="867"/>
                    </a:lnTo>
                    <a:lnTo>
                      <a:pt x="81" y="832"/>
                    </a:lnTo>
                    <a:lnTo>
                      <a:pt x="109" y="800"/>
                    </a:lnTo>
                    <a:lnTo>
                      <a:pt x="140" y="774"/>
                    </a:lnTo>
                    <a:lnTo>
                      <a:pt x="175" y="751"/>
                    </a:lnTo>
                    <a:lnTo>
                      <a:pt x="214" y="733"/>
                    </a:lnTo>
                    <a:lnTo>
                      <a:pt x="254" y="720"/>
                    </a:lnTo>
                    <a:lnTo>
                      <a:pt x="296" y="714"/>
                    </a:lnTo>
                    <a:lnTo>
                      <a:pt x="338" y="711"/>
                    </a:lnTo>
                    <a:lnTo>
                      <a:pt x="378" y="708"/>
                    </a:lnTo>
                    <a:lnTo>
                      <a:pt x="346" y="668"/>
                    </a:lnTo>
                    <a:lnTo>
                      <a:pt x="318" y="625"/>
                    </a:lnTo>
                    <a:lnTo>
                      <a:pt x="295" y="578"/>
                    </a:lnTo>
                    <a:lnTo>
                      <a:pt x="278" y="528"/>
                    </a:lnTo>
                    <a:lnTo>
                      <a:pt x="268" y="475"/>
                    </a:lnTo>
                    <a:lnTo>
                      <a:pt x="265" y="421"/>
                    </a:lnTo>
                    <a:lnTo>
                      <a:pt x="268" y="364"/>
                    </a:lnTo>
                    <a:lnTo>
                      <a:pt x="279" y="309"/>
                    </a:lnTo>
                    <a:lnTo>
                      <a:pt x="297" y="257"/>
                    </a:lnTo>
                    <a:lnTo>
                      <a:pt x="321" y="209"/>
                    </a:lnTo>
                    <a:lnTo>
                      <a:pt x="352" y="164"/>
                    </a:lnTo>
                    <a:lnTo>
                      <a:pt x="388" y="123"/>
                    </a:lnTo>
                    <a:lnTo>
                      <a:pt x="428" y="88"/>
                    </a:lnTo>
                    <a:lnTo>
                      <a:pt x="473" y="58"/>
                    </a:lnTo>
                    <a:lnTo>
                      <a:pt x="521" y="34"/>
                    </a:lnTo>
                    <a:lnTo>
                      <a:pt x="573" y="16"/>
                    </a:lnTo>
                    <a:lnTo>
                      <a:pt x="627" y="5"/>
                    </a:lnTo>
                    <a:lnTo>
                      <a:pt x="684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"/>
              <p:cNvSpPr>
                <a:spLocks/>
              </p:cNvSpPr>
              <p:nvPr/>
            </p:nvSpPr>
            <p:spPr bwMode="auto">
              <a:xfrm>
                <a:off x="1406870" y="1168933"/>
                <a:ext cx="143125" cy="143125"/>
              </a:xfrm>
              <a:custGeom>
                <a:avLst/>
                <a:gdLst>
                  <a:gd name="T0" fmla="*/ 300 w 600"/>
                  <a:gd name="T1" fmla="*/ 0 h 600"/>
                  <a:gd name="T2" fmla="*/ 345 w 600"/>
                  <a:gd name="T3" fmla="*/ 3 h 600"/>
                  <a:gd name="T4" fmla="*/ 387 w 600"/>
                  <a:gd name="T5" fmla="*/ 13 h 600"/>
                  <a:gd name="T6" fmla="*/ 427 w 600"/>
                  <a:gd name="T7" fmla="*/ 29 h 600"/>
                  <a:gd name="T8" fmla="*/ 463 w 600"/>
                  <a:gd name="T9" fmla="*/ 48 h 600"/>
                  <a:gd name="T10" fmla="*/ 497 w 600"/>
                  <a:gd name="T11" fmla="*/ 73 h 600"/>
                  <a:gd name="T12" fmla="*/ 528 w 600"/>
                  <a:gd name="T13" fmla="*/ 104 h 600"/>
                  <a:gd name="T14" fmla="*/ 552 w 600"/>
                  <a:gd name="T15" fmla="*/ 137 h 600"/>
                  <a:gd name="T16" fmla="*/ 572 w 600"/>
                  <a:gd name="T17" fmla="*/ 174 h 600"/>
                  <a:gd name="T18" fmla="*/ 588 w 600"/>
                  <a:gd name="T19" fmla="*/ 214 h 600"/>
                  <a:gd name="T20" fmla="*/ 598 w 600"/>
                  <a:gd name="T21" fmla="*/ 256 h 600"/>
                  <a:gd name="T22" fmla="*/ 600 w 600"/>
                  <a:gd name="T23" fmla="*/ 301 h 600"/>
                  <a:gd name="T24" fmla="*/ 598 w 600"/>
                  <a:gd name="T25" fmla="*/ 344 h 600"/>
                  <a:gd name="T26" fmla="*/ 588 w 600"/>
                  <a:gd name="T27" fmla="*/ 386 h 600"/>
                  <a:gd name="T28" fmla="*/ 572 w 600"/>
                  <a:gd name="T29" fmla="*/ 426 h 600"/>
                  <a:gd name="T30" fmla="*/ 552 w 600"/>
                  <a:gd name="T31" fmla="*/ 464 h 600"/>
                  <a:gd name="T32" fmla="*/ 528 w 600"/>
                  <a:gd name="T33" fmla="*/ 498 h 600"/>
                  <a:gd name="T34" fmla="*/ 497 w 600"/>
                  <a:gd name="T35" fmla="*/ 527 h 600"/>
                  <a:gd name="T36" fmla="*/ 463 w 600"/>
                  <a:gd name="T37" fmla="*/ 552 h 600"/>
                  <a:gd name="T38" fmla="*/ 427 w 600"/>
                  <a:gd name="T39" fmla="*/ 573 h 600"/>
                  <a:gd name="T40" fmla="*/ 387 w 600"/>
                  <a:gd name="T41" fmla="*/ 588 h 600"/>
                  <a:gd name="T42" fmla="*/ 345 w 600"/>
                  <a:gd name="T43" fmla="*/ 598 h 600"/>
                  <a:gd name="T44" fmla="*/ 300 w 600"/>
                  <a:gd name="T45" fmla="*/ 600 h 600"/>
                  <a:gd name="T46" fmla="*/ 255 w 600"/>
                  <a:gd name="T47" fmla="*/ 598 h 600"/>
                  <a:gd name="T48" fmla="*/ 213 w 600"/>
                  <a:gd name="T49" fmla="*/ 588 h 600"/>
                  <a:gd name="T50" fmla="*/ 173 w 600"/>
                  <a:gd name="T51" fmla="*/ 573 h 600"/>
                  <a:gd name="T52" fmla="*/ 137 w 600"/>
                  <a:gd name="T53" fmla="*/ 552 h 600"/>
                  <a:gd name="T54" fmla="*/ 103 w 600"/>
                  <a:gd name="T55" fmla="*/ 527 h 600"/>
                  <a:gd name="T56" fmla="*/ 74 w 600"/>
                  <a:gd name="T57" fmla="*/ 498 h 600"/>
                  <a:gd name="T58" fmla="*/ 49 w 600"/>
                  <a:gd name="T59" fmla="*/ 464 h 600"/>
                  <a:gd name="T60" fmla="*/ 28 w 600"/>
                  <a:gd name="T61" fmla="*/ 426 h 600"/>
                  <a:gd name="T62" fmla="*/ 12 w 600"/>
                  <a:gd name="T63" fmla="*/ 386 h 600"/>
                  <a:gd name="T64" fmla="*/ 3 w 600"/>
                  <a:gd name="T65" fmla="*/ 344 h 600"/>
                  <a:gd name="T66" fmla="*/ 0 w 600"/>
                  <a:gd name="T67" fmla="*/ 301 h 600"/>
                  <a:gd name="T68" fmla="*/ 3 w 600"/>
                  <a:gd name="T69" fmla="*/ 256 h 600"/>
                  <a:gd name="T70" fmla="*/ 12 w 600"/>
                  <a:gd name="T71" fmla="*/ 214 h 600"/>
                  <a:gd name="T72" fmla="*/ 28 w 600"/>
                  <a:gd name="T73" fmla="*/ 174 h 600"/>
                  <a:gd name="T74" fmla="*/ 49 w 600"/>
                  <a:gd name="T75" fmla="*/ 137 h 600"/>
                  <a:gd name="T76" fmla="*/ 74 w 600"/>
                  <a:gd name="T77" fmla="*/ 104 h 600"/>
                  <a:gd name="T78" fmla="*/ 103 w 600"/>
                  <a:gd name="T79" fmla="*/ 73 h 600"/>
                  <a:gd name="T80" fmla="*/ 137 w 600"/>
                  <a:gd name="T81" fmla="*/ 48 h 600"/>
                  <a:gd name="T82" fmla="*/ 173 w 600"/>
                  <a:gd name="T83" fmla="*/ 29 h 600"/>
                  <a:gd name="T84" fmla="*/ 213 w 600"/>
                  <a:gd name="T85" fmla="*/ 13 h 600"/>
                  <a:gd name="T86" fmla="*/ 255 w 600"/>
                  <a:gd name="T87" fmla="*/ 3 h 600"/>
                  <a:gd name="T88" fmla="*/ 300 w 600"/>
                  <a:gd name="T89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0" h="600">
                    <a:moveTo>
                      <a:pt x="300" y="0"/>
                    </a:moveTo>
                    <a:lnTo>
                      <a:pt x="345" y="3"/>
                    </a:lnTo>
                    <a:lnTo>
                      <a:pt x="387" y="13"/>
                    </a:lnTo>
                    <a:lnTo>
                      <a:pt x="427" y="29"/>
                    </a:lnTo>
                    <a:lnTo>
                      <a:pt x="463" y="48"/>
                    </a:lnTo>
                    <a:lnTo>
                      <a:pt x="497" y="73"/>
                    </a:lnTo>
                    <a:lnTo>
                      <a:pt x="528" y="104"/>
                    </a:lnTo>
                    <a:lnTo>
                      <a:pt x="552" y="137"/>
                    </a:lnTo>
                    <a:lnTo>
                      <a:pt x="572" y="174"/>
                    </a:lnTo>
                    <a:lnTo>
                      <a:pt x="588" y="214"/>
                    </a:lnTo>
                    <a:lnTo>
                      <a:pt x="598" y="256"/>
                    </a:lnTo>
                    <a:lnTo>
                      <a:pt x="600" y="301"/>
                    </a:lnTo>
                    <a:lnTo>
                      <a:pt x="598" y="344"/>
                    </a:lnTo>
                    <a:lnTo>
                      <a:pt x="588" y="386"/>
                    </a:lnTo>
                    <a:lnTo>
                      <a:pt x="572" y="426"/>
                    </a:lnTo>
                    <a:lnTo>
                      <a:pt x="552" y="464"/>
                    </a:lnTo>
                    <a:lnTo>
                      <a:pt x="528" y="498"/>
                    </a:lnTo>
                    <a:lnTo>
                      <a:pt x="497" y="527"/>
                    </a:lnTo>
                    <a:lnTo>
                      <a:pt x="463" y="552"/>
                    </a:lnTo>
                    <a:lnTo>
                      <a:pt x="427" y="573"/>
                    </a:lnTo>
                    <a:lnTo>
                      <a:pt x="387" y="588"/>
                    </a:lnTo>
                    <a:lnTo>
                      <a:pt x="345" y="598"/>
                    </a:lnTo>
                    <a:lnTo>
                      <a:pt x="300" y="600"/>
                    </a:lnTo>
                    <a:lnTo>
                      <a:pt x="255" y="598"/>
                    </a:lnTo>
                    <a:lnTo>
                      <a:pt x="213" y="588"/>
                    </a:lnTo>
                    <a:lnTo>
                      <a:pt x="173" y="573"/>
                    </a:lnTo>
                    <a:lnTo>
                      <a:pt x="137" y="552"/>
                    </a:lnTo>
                    <a:lnTo>
                      <a:pt x="103" y="527"/>
                    </a:lnTo>
                    <a:lnTo>
                      <a:pt x="74" y="498"/>
                    </a:lnTo>
                    <a:lnTo>
                      <a:pt x="49" y="464"/>
                    </a:lnTo>
                    <a:lnTo>
                      <a:pt x="28" y="426"/>
                    </a:lnTo>
                    <a:lnTo>
                      <a:pt x="12" y="386"/>
                    </a:lnTo>
                    <a:lnTo>
                      <a:pt x="3" y="344"/>
                    </a:lnTo>
                    <a:lnTo>
                      <a:pt x="0" y="301"/>
                    </a:lnTo>
                    <a:lnTo>
                      <a:pt x="3" y="256"/>
                    </a:lnTo>
                    <a:lnTo>
                      <a:pt x="12" y="214"/>
                    </a:lnTo>
                    <a:lnTo>
                      <a:pt x="28" y="174"/>
                    </a:lnTo>
                    <a:lnTo>
                      <a:pt x="49" y="137"/>
                    </a:lnTo>
                    <a:lnTo>
                      <a:pt x="74" y="104"/>
                    </a:lnTo>
                    <a:lnTo>
                      <a:pt x="103" y="73"/>
                    </a:lnTo>
                    <a:lnTo>
                      <a:pt x="137" y="48"/>
                    </a:lnTo>
                    <a:lnTo>
                      <a:pt x="173" y="29"/>
                    </a:lnTo>
                    <a:lnTo>
                      <a:pt x="213" y="13"/>
                    </a:lnTo>
                    <a:lnTo>
                      <a:pt x="255" y="3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0"/>
              <p:cNvSpPr>
                <a:spLocks/>
              </p:cNvSpPr>
              <p:nvPr/>
            </p:nvSpPr>
            <p:spPr bwMode="auto">
              <a:xfrm>
                <a:off x="1344849" y="1334720"/>
                <a:ext cx="265975" cy="335152"/>
              </a:xfrm>
              <a:custGeom>
                <a:avLst/>
                <a:gdLst>
                  <a:gd name="T0" fmla="*/ 579 w 1119"/>
                  <a:gd name="T1" fmla="*/ 0 h 1404"/>
                  <a:gd name="T2" fmla="*/ 660 w 1119"/>
                  <a:gd name="T3" fmla="*/ 2 h 1404"/>
                  <a:gd name="T4" fmla="*/ 753 w 1119"/>
                  <a:gd name="T5" fmla="*/ 6 h 1404"/>
                  <a:gd name="T6" fmla="*/ 866 w 1119"/>
                  <a:gd name="T7" fmla="*/ 14 h 1404"/>
                  <a:gd name="T8" fmla="*/ 969 w 1119"/>
                  <a:gd name="T9" fmla="*/ 25 h 1404"/>
                  <a:gd name="T10" fmla="*/ 1032 w 1119"/>
                  <a:gd name="T11" fmla="*/ 59 h 1404"/>
                  <a:gd name="T12" fmla="*/ 1078 w 1119"/>
                  <a:gd name="T13" fmla="*/ 113 h 1404"/>
                  <a:gd name="T14" fmla="*/ 1099 w 1119"/>
                  <a:gd name="T15" fmla="*/ 181 h 1404"/>
                  <a:gd name="T16" fmla="*/ 1109 w 1119"/>
                  <a:gd name="T17" fmla="*/ 338 h 1404"/>
                  <a:gd name="T18" fmla="*/ 1117 w 1119"/>
                  <a:gd name="T19" fmla="*/ 477 h 1404"/>
                  <a:gd name="T20" fmla="*/ 1119 w 1119"/>
                  <a:gd name="T21" fmla="*/ 606 h 1404"/>
                  <a:gd name="T22" fmla="*/ 634 w 1119"/>
                  <a:gd name="T23" fmla="*/ 1365 h 1404"/>
                  <a:gd name="T24" fmla="*/ 625 w 1119"/>
                  <a:gd name="T25" fmla="*/ 1404 h 1404"/>
                  <a:gd name="T26" fmla="*/ 206 w 1119"/>
                  <a:gd name="T27" fmla="*/ 1401 h 1404"/>
                  <a:gd name="T28" fmla="*/ 174 w 1119"/>
                  <a:gd name="T29" fmla="*/ 1382 h 1404"/>
                  <a:gd name="T30" fmla="*/ 154 w 1119"/>
                  <a:gd name="T31" fmla="*/ 1348 h 1404"/>
                  <a:gd name="T32" fmla="*/ 151 w 1119"/>
                  <a:gd name="T33" fmla="*/ 1173 h 1404"/>
                  <a:gd name="T34" fmla="*/ 137 w 1119"/>
                  <a:gd name="T35" fmla="*/ 1170 h 1404"/>
                  <a:gd name="T36" fmla="*/ 134 w 1119"/>
                  <a:gd name="T37" fmla="*/ 1168 h 1404"/>
                  <a:gd name="T38" fmla="*/ 123 w 1119"/>
                  <a:gd name="T39" fmla="*/ 1165 h 1404"/>
                  <a:gd name="T40" fmla="*/ 84 w 1119"/>
                  <a:gd name="T41" fmla="*/ 1158 h 1404"/>
                  <a:gd name="T42" fmla="*/ 45 w 1119"/>
                  <a:gd name="T43" fmla="*/ 1128 h 1404"/>
                  <a:gd name="T44" fmla="*/ 26 w 1119"/>
                  <a:gd name="T45" fmla="*/ 1082 h 1404"/>
                  <a:gd name="T46" fmla="*/ 13 w 1119"/>
                  <a:gd name="T47" fmla="*/ 915 h 1404"/>
                  <a:gd name="T48" fmla="*/ 3 w 1119"/>
                  <a:gd name="T49" fmla="*/ 769 h 1404"/>
                  <a:gd name="T50" fmla="*/ 0 w 1119"/>
                  <a:gd name="T51" fmla="*/ 632 h 1404"/>
                  <a:gd name="T52" fmla="*/ 2 w 1119"/>
                  <a:gd name="T53" fmla="*/ 494 h 1404"/>
                  <a:gd name="T54" fmla="*/ 8 w 1119"/>
                  <a:gd name="T55" fmla="*/ 348 h 1404"/>
                  <a:gd name="T56" fmla="*/ 20 w 1119"/>
                  <a:gd name="T57" fmla="*/ 181 h 1404"/>
                  <a:gd name="T58" fmla="*/ 41 w 1119"/>
                  <a:gd name="T59" fmla="*/ 113 h 1404"/>
                  <a:gd name="T60" fmla="*/ 87 w 1119"/>
                  <a:gd name="T61" fmla="*/ 59 h 1404"/>
                  <a:gd name="T62" fmla="*/ 149 w 1119"/>
                  <a:gd name="T63" fmla="*/ 25 h 1404"/>
                  <a:gd name="T64" fmla="*/ 252 w 1119"/>
                  <a:gd name="T65" fmla="*/ 14 h 1404"/>
                  <a:gd name="T66" fmla="*/ 366 w 1119"/>
                  <a:gd name="T67" fmla="*/ 6 h 1404"/>
                  <a:gd name="T68" fmla="*/ 459 w 1119"/>
                  <a:gd name="T69" fmla="*/ 2 h 1404"/>
                  <a:gd name="T70" fmla="*/ 540 w 1119"/>
                  <a:gd name="T71" fmla="*/ 0 h 1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9" h="1404">
                    <a:moveTo>
                      <a:pt x="540" y="0"/>
                    </a:moveTo>
                    <a:lnTo>
                      <a:pt x="579" y="0"/>
                    </a:lnTo>
                    <a:lnTo>
                      <a:pt x="619" y="0"/>
                    </a:lnTo>
                    <a:lnTo>
                      <a:pt x="660" y="2"/>
                    </a:lnTo>
                    <a:lnTo>
                      <a:pt x="704" y="3"/>
                    </a:lnTo>
                    <a:lnTo>
                      <a:pt x="753" y="6"/>
                    </a:lnTo>
                    <a:lnTo>
                      <a:pt x="807" y="9"/>
                    </a:lnTo>
                    <a:lnTo>
                      <a:pt x="866" y="14"/>
                    </a:lnTo>
                    <a:lnTo>
                      <a:pt x="935" y="19"/>
                    </a:lnTo>
                    <a:lnTo>
                      <a:pt x="969" y="25"/>
                    </a:lnTo>
                    <a:lnTo>
                      <a:pt x="1003" y="38"/>
                    </a:lnTo>
                    <a:lnTo>
                      <a:pt x="1032" y="59"/>
                    </a:lnTo>
                    <a:lnTo>
                      <a:pt x="1058" y="84"/>
                    </a:lnTo>
                    <a:lnTo>
                      <a:pt x="1078" y="113"/>
                    </a:lnTo>
                    <a:lnTo>
                      <a:pt x="1093" y="146"/>
                    </a:lnTo>
                    <a:lnTo>
                      <a:pt x="1099" y="181"/>
                    </a:lnTo>
                    <a:lnTo>
                      <a:pt x="1105" y="262"/>
                    </a:lnTo>
                    <a:lnTo>
                      <a:pt x="1109" y="338"/>
                    </a:lnTo>
                    <a:lnTo>
                      <a:pt x="1114" y="410"/>
                    </a:lnTo>
                    <a:lnTo>
                      <a:pt x="1117" y="477"/>
                    </a:lnTo>
                    <a:lnTo>
                      <a:pt x="1118" y="543"/>
                    </a:lnTo>
                    <a:lnTo>
                      <a:pt x="1119" y="606"/>
                    </a:lnTo>
                    <a:lnTo>
                      <a:pt x="644" y="1346"/>
                    </a:lnTo>
                    <a:lnTo>
                      <a:pt x="634" y="1365"/>
                    </a:lnTo>
                    <a:lnTo>
                      <a:pt x="628" y="1384"/>
                    </a:lnTo>
                    <a:lnTo>
                      <a:pt x="625" y="1404"/>
                    </a:lnTo>
                    <a:lnTo>
                      <a:pt x="227" y="1404"/>
                    </a:lnTo>
                    <a:lnTo>
                      <a:pt x="206" y="1401"/>
                    </a:lnTo>
                    <a:lnTo>
                      <a:pt x="188" y="1393"/>
                    </a:lnTo>
                    <a:lnTo>
                      <a:pt x="174" y="1382"/>
                    </a:lnTo>
                    <a:lnTo>
                      <a:pt x="162" y="1366"/>
                    </a:lnTo>
                    <a:lnTo>
                      <a:pt x="154" y="1348"/>
                    </a:lnTo>
                    <a:lnTo>
                      <a:pt x="151" y="1329"/>
                    </a:lnTo>
                    <a:lnTo>
                      <a:pt x="151" y="1173"/>
                    </a:lnTo>
                    <a:lnTo>
                      <a:pt x="142" y="1171"/>
                    </a:lnTo>
                    <a:lnTo>
                      <a:pt x="137" y="1170"/>
                    </a:lnTo>
                    <a:lnTo>
                      <a:pt x="135" y="1169"/>
                    </a:lnTo>
                    <a:lnTo>
                      <a:pt x="134" y="1168"/>
                    </a:lnTo>
                    <a:lnTo>
                      <a:pt x="130" y="1167"/>
                    </a:lnTo>
                    <a:lnTo>
                      <a:pt x="123" y="1165"/>
                    </a:lnTo>
                    <a:lnTo>
                      <a:pt x="108" y="1164"/>
                    </a:lnTo>
                    <a:lnTo>
                      <a:pt x="84" y="1158"/>
                    </a:lnTo>
                    <a:lnTo>
                      <a:pt x="64" y="1146"/>
                    </a:lnTo>
                    <a:lnTo>
                      <a:pt x="45" y="1128"/>
                    </a:lnTo>
                    <a:lnTo>
                      <a:pt x="32" y="1106"/>
                    </a:lnTo>
                    <a:lnTo>
                      <a:pt x="26" y="1082"/>
                    </a:lnTo>
                    <a:lnTo>
                      <a:pt x="19" y="996"/>
                    </a:lnTo>
                    <a:lnTo>
                      <a:pt x="13" y="915"/>
                    </a:lnTo>
                    <a:lnTo>
                      <a:pt x="7" y="840"/>
                    </a:lnTo>
                    <a:lnTo>
                      <a:pt x="3" y="769"/>
                    </a:lnTo>
                    <a:lnTo>
                      <a:pt x="1" y="700"/>
                    </a:lnTo>
                    <a:lnTo>
                      <a:pt x="0" y="632"/>
                    </a:lnTo>
                    <a:lnTo>
                      <a:pt x="1" y="564"/>
                    </a:lnTo>
                    <a:lnTo>
                      <a:pt x="2" y="494"/>
                    </a:lnTo>
                    <a:lnTo>
                      <a:pt x="4" y="423"/>
                    </a:lnTo>
                    <a:lnTo>
                      <a:pt x="8" y="348"/>
                    </a:lnTo>
                    <a:lnTo>
                      <a:pt x="13" y="268"/>
                    </a:lnTo>
                    <a:lnTo>
                      <a:pt x="20" y="181"/>
                    </a:lnTo>
                    <a:lnTo>
                      <a:pt x="26" y="146"/>
                    </a:lnTo>
                    <a:lnTo>
                      <a:pt x="41" y="113"/>
                    </a:lnTo>
                    <a:lnTo>
                      <a:pt x="61" y="84"/>
                    </a:lnTo>
                    <a:lnTo>
                      <a:pt x="87" y="59"/>
                    </a:lnTo>
                    <a:lnTo>
                      <a:pt x="117" y="38"/>
                    </a:lnTo>
                    <a:lnTo>
                      <a:pt x="149" y="25"/>
                    </a:lnTo>
                    <a:lnTo>
                      <a:pt x="185" y="19"/>
                    </a:lnTo>
                    <a:lnTo>
                      <a:pt x="252" y="14"/>
                    </a:lnTo>
                    <a:lnTo>
                      <a:pt x="313" y="9"/>
                    </a:lnTo>
                    <a:lnTo>
                      <a:pt x="366" y="6"/>
                    </a:lnTo>
                    <a:lnTo>
                      <a:pt x="414" y="3"/>
                    </a:lnTo>
                    <a:lnTo>
                      <a:pt x="459" y="2"/>
                    </a:lnTo>
                    <a:lnTo>
                      <a:pt x="500" y="0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1"/>
              <p:cNvSpPr>
                <a:spLocks/>
              </p:cNvSpPr>
              <p:nvPr/>
            </p:nvSpPr>
            <p:spPr bwMode="auto">
              <a:xfrm>
                <a:off x="1505865" y="1668680"/>
                <a:ext cx="76334" cy="93032"/>
              </a:xfrm>
              <a:custGeom>
                <a:avLst/>
                <a:gdLst>
                  <a:gd name="T0" fmla="*/ 59 w 320"/>
                  <a:gd name="T1" fmla="*/ 0 h 386"/>
                  <a:gd name="T2" fmla="*/ 320 w 320"/>
                  <a:gd name="T3" fmla="*/ 173 h 386"/>
                  <a:gd name="T4" fmla="*/ 0 w 320"/>
                  <a:gd name="T5" fmla="*/ 386 h 386"/>
                  <a:gd name="T6" fmla="*/ 59 w 320"/>
                  <a:gd name="T7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386">
                    <a:moveTo>
                      <a:pt x="59" y="0"/>
                    </a:moveTo>
                    <a:lnTo>
                      <a:pt x="320" y="173"/>
                    </a:lnTo>
                    <a:lnTo>
                      <a:pt x="0" y="386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1647798" y="1448028"/>
                <a:ext cx="75141" cy="64406"/>
              </a:xfrm>
              <a:custGeom>
                <a:avLst/>
                <a:gdLst>
                  <a:gd name="T0" fmla="*/ 103 w 313"/>
                  <a:gd name="T1" fmla="*/ 0 h 268"/>
                  <a:gd name="T2" fmla="*/ 124 w 313"/>
                  <a:gd name="T3" fmla="*/ 0 h 268"/>
                  <a:gd name="T4" fmla="*/ 146 w 313"/>
                  <a:gd name="T5" fmla="*/ 5 h 268"/>
                  <a:gd name="T6" fmla="*/ 169 w 313"/>
                  <a:gd name="T7" fmla="*/ 13 h 268"/>
                  <a:gd name="T8" fmla="*/ 193 w 313"/>
                  <a:gd name="T9" fmla="*/ 24 h 268"/>
                  <a:gd name="T10" fmla="*/ 217 w 313"/>
                  <a:gd name="T11" fmla="*/ 39 h 268"/>
                  <a:gd name="T12" fmla="*/ 243 w 313"/>
                  <a:gd name="T13" fmla="*/ 57 h 268"/>
                  <a:gd name="T14" fmla="*/ 266 w 313"/>
                  <a:gd name="T15" fmla="*/ 77 h 268"/>
                  <a:gd name="T16" fmla="*/ 285 w 313"/>
                  <a:gd name="T17" fmla="*/ 98 h 268"/>
                  <a:gd name="T18" fmla="*/ 299 w 313"/>
                  <a:gd name="T19" fmla="*/ 120 h 268"/>
                  <a:gd name="T20" fmla="*/ 309 w 313"/>
                  <a:gd name="T21" fmla="*/ 143 h 268"/>
                  <a:gd name="T22" fmla="*/ 313 w 313"/>
                  <a:gd name="T23" fmla="*/ 167 h 268"/>
                  <a:gd name="T24" fmla="*/ 308 w 313"/>
                  <a:gd name="T25" fmla="*/ 191 h 268"/>
                  <a:gd name="T26" fmla="*/ 296 w 313"/>
                  <a:gd name="T27" fmla="*/ 216 h 268"/>
                  <a:gd name="T28" fmla="*/ 262 w 313"/>
                  <a:gd name="T29" fmla="*/ 268 h 268"/>
                  <a:gd name="T30" fmla="*/ 0 w 313"/>
                  <a:gd name="T31" fmla="*/ 98 h 268"/>
                  <a:gd name="T32" fmla="*/ 33 w 313"/>
                  <a:gd name="T33" fmla="*/ 46 h 268"/>
                  <a:gd name="T34" fmla="*/ 48 w 313"/>
                  <a:gd name="T35" fmla="*/ 27 h 268"/>
                  <a:gd name="T36" fmla="*/ 65 w 313"/>
                  <a:gd name="T37" fmla="*/ 13 h 268"/>
                  <a:gd name="T38" fmla="*/ 84 w 313"/>
                  <a:gd name="T39" fmla="*/ 4 h 268"/>
                  <a:gd name="T40" fmla="*/ 103 w 313"/>
                  <a:gd name="T41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3" h="268">
                    <a:moveTo>
                      <a:pt x="103" y="0"/>
                    </a:moveTo>
                    <a:lnTo>
                      <a:pt x="124" y="0"/>
                    </a:lnTo>
                    <a:lnTo>
                      <a:pt x="146" y="5"/>
                    </a:lnTo>
                    <a:lnTo>
                      <a:pt x="169" y="13"/>
                    </a:lnTo>
                    <a:lnTo>
                      <a:pt x="193" y="24"/>
                    </a:lnTo>
                    <a:lnTo>
                      <a:pt x="217" y="39"/>
                    </a:lnTo>
                    <a:lnTo>
                      <a:pt x="243" y="57"/>
                    </a:lnTo>
                    <a:lnTo>
                      <a:pt x="266" y="77"/>
                    </a:lnTo>
                    <a:lnTo>
                      <a:pt x="285" y="98"/>
                    </a:lnTo>
                    <a:lnTo>
                      <a:pt x="299" y="120"/>
                    </a:lnTo>
                    <a:lnTo>
                      <a:pt x="309" y="143"/>
                    </a:lnTo>
                    <a:lnTo>
                      <a:pt x="313" y="167"/>
                    </a:lnTo>
                    <a:lnTo>
                      <a:pt x="308" y="191"/>
                    </a:lnTo>
                    <a:lnTo>
                      <a:pt x="296" y="216"/>
                    </a:lnTo>
                    <a:lnTo>
                      <a:pt x="262" y="268"/>
                    </a:lnTo>
                    <a:lnTo>
                      <a:pt x="0" y="98"/>
                    </a:lnTo>
                    <a:lnTo>
                      <a:pt x="33" y="46"/>
                    </a:lnTo>
                    <a:lnTo>
                      <a:pt x="48" y="27"/>
                    </a:lnTo>
                    <a:lnTo>
                      <a:pt x="65" y="13"/>
                    </a:lnTo>
                    <a:lnTo>
                      <a:pt x="84" y="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3"/>
              <p:cNvSpPr>
                <a:spLocks noEditPoints="1"/>
              </p:cNvSpPr>
              <p:nvPr/>
            </p:nvSpPr>
            <p:spPr bwMode="auto">
              <a:xfrm>
                <a:off x="1505865" y="1492158"/>
                <a:ext cx="190834" cy="269553"/>
              </a:xfrm>
              <a:custGeom>
                <a:avLst/>
                <a:gdLst>
                  <a:gd name="T0" fmla="*/ 20 w 800"/>
                  <a:gd name="T1" fmla="*/ 994 h 1130"/>
                  <a:gd name="T2" fmla="*/ 100 w 800"/>
                  <a:gd name="T3" fmla="*/ 1063 h 1130"/>
                  <a:gd name="T4" fmla="*/ 0 w 800"/>
                  <a:gd name="T5" fmla="*/ 1130 h 1130"/>
                  <a:gd name="T6" fmla="*/ 20 w 800"/>
                  <a:gd name="T7" fmla="*/ 994 h 1130"/>
                  <a:gd name="T8" fmla="*/ 536 w 800"/>
                  <a:gd name="T9" fmla="*/ 0 h 1130"/>
                  <a:gd name="T10" fmla="*/ 800 w 800"/>
                  <a:gd name="T11" fmla="*/ 171 h 1130"/>
                  <a:gd name="T12" fmla="*/ 320 w 800"/>
                  <a:gd name="T13" fmla="*/ 917 h 1130"/>
                  <a:gd name="T14" fmla="*/ 56 w 800"/>
                  <a:gd name="T15" fmla="*/ 748 h 1130"/>
                  <a:gd name="T16" fmla="*/ 536 w 800"/>
                  <a:gd name="T17" fmla="*/ 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0" h="1130">
                    <a:moveTo>
                      <a:pt x="20" y="994"/>
                    </a:moveTo>
                    <a:lnTo>
                      <a:pt x="100" y="1063"/>
                    </a:lnTo>
                    <a:lnTo>
                      <a:pt x="0" y="1130"/>
                    </a:lnTo>
                    <a:lnTo>
                      <a:pt x="20" y="994"/>
                    </a:lnTo>
                    <a:close/>
                    <a:moveTo>
                      <a:pt x="536" y="0"/>
                    </a:moveTo>
                    <a:lnTo>
                      <a:pt x="800" y="171"/>
                    </a:lnTo>
                    <a:lnTo>
                      <a:pt x="320" y="917"/>
                    </a:lnTo>
                    <a:lnTo>
                      <a:pt x="56" y="748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19"/>
            <p:cNvGrpSpPr>
              <a:grpSpLocks noChangeAspect="1"/>
            </p:cNvGrpSpPr>
            <p:nvPr/>
          </p:nvGrpSpPr>
          <p:grpSpPr bwMode="auto">
            <a:xfrm>
              <a:off x="454625" y="3163591"/>
              <a:ext cx="587682" cy="569250"/>
              <a:chOff x="1043" y="768"/>
              <a:chExt cx="542" cy="525"/>
            </a:xfrm>
          </p:grpSpPr>
          <p:sp useBgFill="1">
            <p:nvSpPr>
              <p:cNvPr id="66" name="Freeform 21"/>
              <p:cNvSpPr>
                <a:spLocks/>
              </p:cNvSpPr>
              <p:nvPr/>
            </p:nvSpPr>
            <p:spPr bwMode="auto">
              <a:xfrm>
                <a:off x="1043" y="768"/>
                <a:ext cx="542" cy="525"/>
              </a:xfrm>
              <a:custGeom>
                <a:avLst/>
                <a:gdLst>
                  <a:gd name="T0" fmla="*/ 706 w 2710"/>
                  <a:gd name="T1" fmla="*/ 1 h 2622"/>
                  <a:gd name="T2" fmla="*/ 2646 w 2710"/>
                  <a:gd name="T3" fmla="*/ 401 h 2622"/>
                  <a:gd name="T4" fmla="*/ 2684 w 2710"/>
                  <a:gd name="T5" fmla="*/ 430 h 2622"/>
                  <a:gd name="T6" fmla="*/ 2706 w 2710"/>
                  <a:gd name="T7" fmla="*/ 474 h 2622"/>
                  <a:gd name="T8" fmla="*/ 2707 w 2710"/>
                  <a:gd name="T9" fmla="*/ 523 h 2622"/>
                  <a:gd name="T10" fmla="*/ 2451 w 2710"/>
                  <a:gd name="T11" fmla="*/ 1761 h 2622"/>
                  <a:gd name="T12" fmla="*/ 2424 w 2710"/>
                  <a:gd name="T13" fmla="*/ 1797 h 2622"/>
                  <a:gd name="T14" fmla="*/ 2386 w 2710"/>
                  <a:gd name="T15" fmla="*/ 1820 h 2622"/>
                  <a:gd name="T16" fmla="*/ 2340 w 2710"/>
                  <a:gd name="T17" fmla="*/ 1825 h 2622"/>
                  <a:gd name="T18" fmla="*/ 2337 w 2710"/>
                  <a:gd name="T19" fmla="*/ 1915 h 2622"/>
                  <a:gd name="T20" fmla="*/ 2316 w 2710"/>
                  <a:gd name="T21" fmla="*/ 1958 h 2622"/>
                  <a:gd name="T22" fmla="*/ 2278 w 2710"/>
                  <a:gd name="T23" fmla="*/ 1989 h 2622"/>
                  <a:gd name="T24" fmla="*/ 2230 w 2710"/>
                  <a:gd name="T25" fmla="*/ 1999 h 2622"/>
                  <a:gd name="T26" fmla="*/ 1576 w 2710"/>
                  <a:gd name="T27" fmla="*/ 2443 h 2622"/>
                  <a:gd name="T28" fmla="*/ 1590 w 2710"/>
                  <a:gd name="T29" fmla="*/ 2490 h 2622"/>
                  <a:gd name="T30" fmla="*/ 1585 w 2710"/>
                  <a:gd name="T31" fmla="*/ 2540 h 2622"/>
                  <a:gd name="T32" fmla="*/ 1560 w 2710"/>
                  <a:gd name="T33" fmla="*/ 2583 h 2622"/>
                  <a:gd name="T34" fmla="*/ 1520 w 2710"/>
                  <a:gd name="T35" fmla="*/ 2612 h 2622"/>
                  <a:gd name="T36" fmla="*/ 1472 w 2710"/>
                  <a:gd name="T37" fmla="*/ 2622 h 2622"/>
                  <a:gd name="T38" fmla="*/ 93 w 2710"/>
                  <a:gd name="T39" fmla="*/ 2620 h 2622"/>
                  <a:gd name="T40" fmla="*/ 49 w 2710"/>
                  <a:gd name="T41" fmla="*/ 2599 h 2622"/>
                  <a:gd name="T42" fmla="*/ 15 w 2710"/>
                  <a:gd name="T43" fmla="*/ 2563 h 2622"/>
                  <a:gd name="T44" fmla="*/ 0 w 2710"/>
                  <a:gd name="T45" fmla="*/ 2514 h 2622"/>
                  <a:gd name="T46" fmla="*/ 5 w 2710"/>
                  <a:gd name="T47" fmla="*/ 2466 h 2622"/>
                  <a:gd name="T48" fmla="*/ 271 w 2710"/>
                  <a:gd name="T49" fmla="*/ 1999 h 2622"/>
                  <a:gd name="T50" fmla="*/ 218 w 2710"/>
                  <a:gd name="T51" fmla="*/ 1982 h 2622"/>
                  <a:gd name="T52" fmla="*/ 180 w 2710"/>
                  <a:gd name="T53" fmla="*/ 1944 h 2622"/>
                  <a:gd name="T54" fmla="*/ 166 w 2710"/>
                  <a:gd name="T55" fmla="*/ 1889 h 2622"/>
                  <a:gd name="T56" fmla="*/ 169 w 2710"/>
                  <a:gd name="T57" fmla="*/ 623 h 2622"/>
                  <a:gd name="T58" fmla="*/ 190 w 2710"/>
                  <a:gd name="T59" fmla="*/ 580 h 2622"/>
                  <a:gd name="T60" fmla="*/ 228 w 2710"/>
                  <a:gd name="T61" fmla="*/ 551 h 2622"/>
                  <a:gd name="T62" fmla="*/ 276 w 2710"/>
                  <a:gd name="T63" fmla="*/ 539 h 2622"/>
                  <a:gd name="T64" fmla="*/ 577 w 2710"/>
                  <a:gd name="T65" fmla="*/ 87 h 2622"/>
                  <a:gd name="T66" fmla="*/ 597 w 2710"/>
                  <a:gd name="T67" fmla="*/ 42 h 2622"/>
                  <a:gd name="T68" fmla="*/ 635 w 2710"/>
                  <a:gd name="T69" fmla="*/ 12 h 2622"/>
                  <a:gd name="T70" fmla="*/ 681 w 2710"/>
                  <a:gd name="T71" fmla="*/ 0 h 2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710" h="2622">
                    <a:moveTo>
                      <a:pt x="681" y="0"/>
                    </a:moveTo>
                    <a:lnTo>
                      <a:pt x="706" y="1"/>
                    </a:lnTo>
                    <a:lnTo>
                      <a:pt x="2622" y="393"/>
                    </a:lnTo>
                    <a:lnTo>
                      <a:pt x="2646" y="401"/>
                    </a:lnTo>
                    <a:lnTo>
                      <a:pt x="2666" y="413"/>
                    </a:lnTo>
                    <a:lnTo>
                      <a:pt x="2684" y="430"/>
                    </a:lnTo>
                    <a:lnTo>
                      <a:pt x="2698" y="451"/>
                    </a:lnTo>
                    <a:lnTo>
                      <a:pt x="2706" y="474"/>
                    </a:lnTo>
                    <a:lnTo>
                      <a:pt x="2710" y="498"/>
                    </a:lnTo>
                    <a:lnTo>
                      <a:pt x="2707" y="523"/>
                    </a:lnTo>
                    <a:lnTo>
                      <a:pt x="2458" y="1738"/>
                    </a:lnTo>
                    <a:lnTo>
                      <a:pt x="2451" y="1761"/>
                    </a:lnTo>
                    <a:lnTo>
                      <a:pt x="2440" y="1781"/>
                    </a:lnTo>
                    <a:lnTo>
                      <a:pt x="2424" y="1797"/>
                    </a:lnTo>
                    <a:lnTo>
                      <a:pt x="2406" y="1811"/>
                    </a:lnTo>
                    <a:lnTo>
                      <a:pt x="2386" y="1820"/>
                    </a:lnTo>
                    <a:lnTo>
                      <a:pt x="2364" y="1825"/>
                    </a:lnTo>
                    <a:lnTo>
                      <a:pt x="2340" y="1825"/>
                    </a:lnTo>
                    <a:lnTo>
                      <a:pt x="2340" y="1889"/>
                    </a:lnTo>
                    <a:lnTo>
                      <a:pt x="2337" y="1915"/>
                    </a:lnTo>
                    <a:lnTo>
                      <a:pt x="2329" y="1938"/>
                    </a:lnTo>
                    <a:lnTo>
                      <a:pt x="2316" y="1958"/>
                    </a:lnTo>
                    <a:lnTo>
                      <a:pt x="2299" y="1975"/>
                    </a:lnTo>
                    <a:lnTo>
                      <a:pt x="2278" y="1989"/>
                    </a:lnTo>
                    <a:lnTo>
                      <a:pt x="2255" y="1997"/>
                    </a:lnTo>
                    <a:lnTo>
                      <a:pt x="2230" y="1999"/>
                    </a:lnTo>
                    <a:lnTo>
                      <a:pt x="1319" y="1999"/>
                    </a:lnTo>
                    <a:lnTo>
                      <a:pt x="1576" y="2443"/>
                    </a:lnTo>
                    <a:lnTo>
                      <a:pt x="1585" y="2466"/>
                    </a:lnTo>
                    <a:lnTo>
                      <a:pt x="1590" y="2490"/>
                    </a:lnTo>
                    <a:lnTo>
                      <a:pt x="1590" y="2514"/>
                    </a:lnTo>
                    <a:lnTo>
                      <a:pt x="1585" y="2540"/>
                    </a:lnTo>
                    <a:lnTo>
                      <a:pt x="1576" y="2563"/>
                    </a:lnTo>
                    <a:lnTo>
                      <a:pt x="1560" y="2583"/>
                    </a:lnTo>
                    <a:lnTo>
                      <a:pt x="1542" y="2599"/>
                    </a:lnTo>
                    <a:lnTo>
                      <a:pt x="1520" y="2612"/>
                    </a:lnTo>
                    <a:lnTo>
                      <a:pt x="1497" y="2620"/>
                    </a:lnTo>
                    <a:lnTo>
                      <a:pt x="1472" y="2622"/>
                    </a:lnTo>
                    <a:lnTo>
                      <a:pt x="119" y="2622"/>
                    </a:lnTo>
                    <a:lnTo>
                      <a:pt x="93" y="2620"/>
                    </a:lnTo>
                    <a:lnTo>
                      <a:pt x="70" y="2612"/>
                    </a:lnTo>
                    <a:lnTo>
                      <a:pt x="49" y="2599"/>
                    </a:lnTo>
                    <a:lnTo>
                      <a:pt x="30" y="2583"/>
                    </a:lnTo>
                    <a:lnTo>
                      <a:pt x="15" y="2563"/>
                    </a:lnTo>
                    <a:lnTo>
                      <a:pt x="5" y="2540"/>
                    </a:lnTo>
                    <a:lnTo>
                      <a:pt x="0" y="2514"/>
                    </a:lnTo>
                    <a:lnTo>
                      <a:pt x="0" y="2490"/>
                    </a:lnTo>
                    <a:lnTo>
                      <a:pt x="5" y="2466"/>
                    </a:lnTo>
                    <a:lnTo>
                      <a:pt x="15" y="2443"/>
                    </a:lnTo>
                    <a:lnTo>
                      <a:pt x="271" y="1999"/>
                    </a:lnTo>
                    <a:lnTo>
                      <a:pt x="243" y="1995"/>
                    </a:lnTo>
                    <a:lnTo>
                      <a:pt x="218" y="1982"/>
                    </a:lnTo>
                    <a:lnTo>
                      <a:pt x="197" y="1966"/>
                    </a:lnTo>
                    <a:lnTo>
                      <a:pt x="180" y="1944"/>
                    </a:lnTo>
                    <a:lnTo>
                      <a:pt x="169" y="1918"/>
                    </a:lnTo>
                    <a:lnTo>
                      <a:pt x="166" y="1889"/>
                    </a:lnTo>
                    <a:lnTo>
                      <a:pt x="166" y="649"/>
                    </a:lnTo>
                    <a:lnTo>
                      <a:pt x="169" y="623"/>
                    </a:lnTo>
                    <a:lnTo>
                      <a:pt x="177" y="600"/>
                    </a:lnTo>
                    <a:lnTo>
                      <a:pt x="190" y="580"/>
                    </a:lnTo>
                    <a:lnTo>
                      <a:pt x="207" y="563"/>
                    </a:lnTo>
                    <a:lnTo>
                      <a:pt x="228" y="551"/>
                    </a:lnTo>
                    <a:lnTo>
                      <a:pt x="250" y="542"/>
                    </a:lnTo>
                    <a:lnTo>
                      <a:pt x="276" y="539"/>
                    </a:lnTo>
                    <a:lnTo>
                      <a:pt x="485" y="539"/>
                    </a:lnTo>
                    <a:lnTo>
                      <a:pt x="577" y="87"/>
                    </a:lnTo>
                    <a:lnTo>
                      <a:pt x="585" y="62"/>
                    </a:lnTo>
                    <a:lnTo>
                      <a:pt x="597" y="42"/>
                    </a:lnTo>
                    <a:lnTo>
                      <a:pt x="614" y="25"/>
                    </a:lnTo>
                    <a:lnTo>
                      <a:pt x="635" y="12"/>
                    </a:lnTo>
                    <a:lnTo>
                      <a:pt x="657" y="3"/>
                    </a:lnTo>
                    <a:lnTo>
                      <a:pt x="681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1098" y="898"/>
                <a:ext cx="391" cy="248"/>
              </a:xfrm>
              <a:custGeom>
                <a:avLst/>
                <a:gdLst>
                  <a:gd name="T0" fmla="*/ 1410 w 1954"/>
                  <a:gd name="T1" fmla="*/ 976 h 1240"/>
                  <a:gd name="T2" fmla="*/ 1410 w 1954"/>
                  <a:gd name="T3" fmla="*/ 1052 h 1240"/>
                  <a:gd name="T4" fmla="*/ 1809 w 1954"/>
                  <a:gd name="T5" fmla="*/ 1052 h 1240"/>
                  <a:gd name="T6" fmla="*/ 1809 w 1954"/>
                  <a:gd name="T7" fmla="*/ 976 h 1240"/>
                  <a:gd name="T8" fmla="*/ 1410 w 1954"/>
                  <a:gd name="T9" fmla="*/ 976 h 1240"/>
                  <a:gd name="T10" fmla="*/ 1009 w 1954"/>
                  <a:gd name="T11" fmla="*/ 824 h 1240"/>
                  <a:gd name="T12" fmla="*/ 1009 w 1954"/>
                  <a:gd name="T13" fmla="*/ 901 h 1240"/>
                  <a:gd name="T14" fmla="*/ 1809 w 1954"/>
                  <a:gd name="T15" fmla="*/ 901 h 1240"/>
                  <a:gd name="T16" fmla="*/ 1809 w 1954"/>
                  <a:gd name="T17" fmla="*/ 824 h 1240"/>
                  <a:gd name="T18" fmla="*/ 1009 w 1954"/>
                  <a:gd name="T19" fmla="*/ 824 h 1240"/>
                  <a:gd name="T20" fmla="*/ 0 w 1954"/>
                  <a:gd name="T21" fmla="*/ 520 h 1240"/>
                  <a:gd name="T22" fmla="*/ 1954 w 1954"/>
                  <a:gd name="T23" fmla="*/ 520 h 1240"/>
                  <a:gd name="T24" fmla="*/ 1954 w 1954"/>
                  <a:gd name="T25" fmla="*/ 1240 h 1240"/>
                  <a:gd name="T26" fmla="*/ 980 w 1954"/>
                  <a:gd name="T27" fmla="*/ 1240 h 1240"/>
                  <a:gd name="T28" fmla="*/ 623 w 1954"/>
                  <a:gd name="T29" fmla="*/ 623 h 1240"/>
                  <a:gd name="T30" fmla="*/ 608 w 1954"/>
                  <a:gd name="T31" fmla="*/ 602 h 1240"/>
                  <a:gd name="T32" fmla="*/ 590 w 1954"/>
                  <a:gd name="T33" fmla="*/ 585 h 1240"/>
                  <a:gd name="T34" fmla="*/ 568 w 1954"/>
                  <a:gd name="T35" fmla="*/ 573 h 1240"/>
                  <a:gd name="T36" fmla="*/ 544 w 1954"/>
                  <a:gd name="T37" fmla="*/ 564 h 1240"/>
                  <a:gd name="T38" fmla="*/ 519 w 1954"/>
                  <a:gd name="T39" fmla="*/ 562 h 1240"/>
                  <a:gd name="T40" fmla="*/ 494 w 1954"/>
                  <a:gd name="T41" fmla="*/ 564 h 1240"/>
                  <a:gd name="T42" fmla="*/ 470 w 1954"/>
                  <a:gd name="T43" fmla="*/ 573 h 1240"/>
                  <a:gd name="T44" fmla="*/ 448 w 1954"/>
                  <a:gd name="T45" fmla="*/ 585 h 1240"/>
                  <a:gd name="T46" fmla="*/ 430 w 1954"/>
                  <a:gd name="T47" fmla="*/ 602 h 1240"/>
                  <a:gd name="T48" fmla="*/ 416 w 1954"/>
                  <a:gd name="T49" fmla="*/ 623 h 1240"/>
                  <a:gd name="T50" fmla="*/ 58 w 1954"/>
                  <a:gd name="T51" fmla="*/ 1240 h 1240"/>
                  <a:gd name="T52" fmla="*/ 0 w 1954"/>
                  <a:gd name="T53" fmla="*/ 1240 h 1240"/>
                  <a:gd name="T54" fmla="*/ 0 w 1954"/>
                  <a:gd name="T55" fmla="*/ 520 h 1240"/>
                  <a:gd name="T56" fmla="*/ 0 w 1954"/>
                  <a:gd name="T57" fmla="*/ 0 h 1240"/>
                  <a:gd name="T58" fmla="*/ 1954 w 1954"/>
                  <a:gd name="T59" fmla="*/ 0 h 1240"/>
                  <a:gd name="T60" fmla="*/ 1954 w 1954"/>
                  <a:gd name="T61" fmla="*/ 250 h 1240"/>
                  <a:gd name="T62" fmla="*/ 0 w 1954"/>
                  <a:gd name="T63" fmla="*/ 250 h 1240"/>
                  <a:gd name="T64" fmla="*/ 0 w 1954"/>
                  <a:gd name="T65" fmla="*/ 0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4" h="1240">
                    <a:moveTo>
                      <a:pt x="1410" y="976"/>
                    </a:moveTo>
                    <a:lnTo>
                      <a:pt x="1410" y="1052"/>
                    </a:lnTo>
                    <a:lnTo>
                      <a:pt x="1809" y="1052"/>
                    </a:lnTo>
                    <a:lnTo>
                      <a:pt x="1809" y="976"/>
                    </a:lnTo>
                    <a:lnTo>
                      <a:pt x="1410" y="976"/>
                    </a:lnTo>
                    <a:close/>
                    <a:moveTo>
                      <a:pt x="1009" y="824"/>
                    </a:moveTo>
                    <a:lnTo>
                      <a:pt x="1009" y="901"/>
                    </a:lnTo>
                    <a:lnTo>
                      <a:pt x="1809" y="901"/>
                    </a:lnTo>
                    <a:lnTo>
                      <a:pt x="1809" y="824"/>
                    </a:lnTo>
                    <a:lnTo>
                      <a:pt x="1009" y="824"/>
                    </a:lnTo>
                    <a:close/>
                    <a:moveTo>
                      <a:pt x="0" y="520"/>
                    </a:moveTo>
                    <a:lnTo>
                      <a:pt x="1954" y="520"/>
                    </a:lnTo>
                    <a:lnTo>
                      <a:pt x="1954" y="1240"/>
                    </a:lnTo>
                    <a:lnTo>
                      <a:pt x="980" y="1240"/>
                    </a:lnTo>
                    <a:lnTo>
                      <a:pt x="623" y="623"/>
                    </a:lnTo>
                    <a:lnTo>
                      <a:pt x="608" y="602"/>
                    </a:lnTo>
                    <a:lnTo>
                      <a:pt x="590" y="585"/>
                    </a:lnTo>
                    <a:lnTo>
                      <a:pt x="568" y="573"/>
                    </a:lnTo>
                    <a:lnTo>
                      <a:pt x="544" y="564"/>
                    </a:lnTo>
                    <a:lnTo>
                      <a:pt x="519" y="562"/>
                    </a:lnTo>
                    <a:lnTo>
                      <a:pt x="494" y="564"/>
                    </a:lnTo>
                    <a:lnTo>
                      <a:pt x="470" y="573"/>
                    </a:lnTo>
                    <a:lnTo>
                      <a:pt x="448" y="585"/>
                    </a:lnTo>
                    <a:lnTo>
                      <a:pt x="430" y="602"/>
                    </a:lnTo>
                    <a:lnTo>
                      <a:pt x="416" y="623"/>
                    </a:lnTo>
                    <a:lnTo>
                      <a:pt x="58" y="1240"/>
                    </a:lnTo>
                    <a:lnTo>
                      <a:pt x="0" y="1240"/>
                    </a:lnTo>
                    <a:lnTo>
                      <a:pt x="0" y="520"/>
                    </a:lnTo>
                    <a:close/>
                    <a:moveTo>
                      <a:pt x="0" y="0"/>
                    </a:moveTo>
                    <a:lnTo>
                      <a:pt x="1954" y="0"/>
                    </a:lnTo>
                    <a:lnTo>
                      <a:pt x="1954" y="250"/>
                    </a:lnTo>
                    <a:lnTo>
                      <a:pt x="0" y="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CF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1067" y="790"/>
                <a:ext cx="496" cy="479"/>
              </a:xfrm>
              <a:custGeom>
                <a:avLst/>
                <a:gdLst>
                  <a:gd name="T0" fmla="*/ 651 w 2481"/>
                  <a:gd name="T1" fmla="*/ 2129 h 2392"/>
                  <a:gd name="T2" fmla="*/ 609 w 2481"/>
                  <a:gd name="T3" fmla="*/ 2153 h 2392"/>
                  <a:gd name="T4" fmla="*/ 585 w 2481"/>
                  <a:gd name="T5" fmla="*/ 2195 h 2392"/>
                  <a:gd name="T6" fmla="*/ 585 w 2481"/>
                  <a:gd name="T7" fmla="*/ 2245 h 2392"/>
                  <a:gd name="T8" fmla="*/ 609 w 2481"/>
                  <a:gd name="T9" fmla="*/ 2287 h 2392"/>
                  <a:gd name="T10" fmla="*/ 651 w 2481"/>
                  <a:gd name="T11" fmla="*/ 2311 h 2392"/>
                  <a:gd name="T12" fmla="*/ 701 w 2481"/>
                  <a:gd name="T13" fmla="*/ 2311 h 2392"/>
                  <a:gd name="T14" fmla="*/ 743 w 2481"/>
                  <a:gd name="T15" fmla="*/ 2287 h 2392"/>
                  <a:gd name="T16" fmla="*/ 767 w 2481"/>
                  <a:gd name="T17" fmla="*/ 2245 h 2392"/>
                  <a:gd name="T18" fmla="*/ 767 w 2481"/>
                  <a:gd name="T19" fmla="*/ 2195 h 2392"/>
                  <a:gd name="T20" fmla="*/ 743 w 2481"/>
                  <a:gd name="T21" fmla="*/ 2153 h 2392"/>
                  <a:gd name="T22" fmla="*/ 701 w 2481"/>
                  <a:gd name="T23" fmla="*/ 2129 h 2392"/>
                  <a:gd name="T24" fmla="*/ 650 w 2481"/>
                  <a:gd name="T25" fmla="*/ 1558 h 2392"/>
                  <a:gd name="T26" fmla="*/ 622 w 2481"/>
                  <a:gd name="T27" fmla="*/ 1570 h 2392"/>
                  <a:gd name="T28" fmla="*/ 610 w 2481"/>
                  <a:gd name="T29" fmla="*/ 1598 h 2392"/>
                  <a:gd name="T30" fmla="*/ 613 w 2481"/>
                  <a:gd name="T31" fmla="*/ 2003 h 2392"/>
                  <a:gd name="T32" fmla="*/ 634 w 2481"/>
                  <a:gd name="T33" fmla="*/ 2025 h 2392"/>
                  <a:gd name="T34" fmla="*/ 702 w 2481"/>
                  <a:gd name="T35" fmla="*/ 2027 h 2392"/>
                  <a:gd name="T36" fmla="*/ 730 w 2481"/>
                  <a:gd name="T37" fmla="*/ 2016 h 2392"/>
                  <a:gd name="T38" fmla="*/ 742 w 2481"/>
                  <a:gd name="T39" fmla="*/ 1987 h 2392"/>
                  <a:gd name="T40" fmla="*/ 738 w 2481"/>
                  <a:gd name="T41" fmla="*/ 1582 h 2392"/>
                  <a:gd name="T42" fmla="*/ 718 w 2481"/>
                  <a:gd name="T43" fmla="*/ 1562 h 2392"/>
                  <a:gd name="T44" fmla="*/ 650 w 2481"/>
                  <a:gd name="T45" fmla="*/ 1558 h 2392"/>
                  <a:gd name="T46" fmla="*/ 1353 w 2481"/>
                  <a:gd name="T47" fmla="*/ 2392 h 2392"/>
                  <a:gd name="T48" fmla="*/ 676 w 2481"/>
                  <a:gd name="T49" fmla="*/ 1221 h 2392"/>
                  <a:gd name="T50" fmla="*/ 2481 w 2481"/>
                  <a:gd name="T51" fmla="*/ 391 h 2392"/>
                  <a:gd name="T52" fmla="*/ 2221 w 2481"/>
                  <a:gd name="T53" fmla="*/ 1604 h 2392"/>
                  <a:gd name="T54" fmla="*/ 2218 w 2481"/>
                  <a:gd name="T55" fmla="*/ 513 h 2392"/>
                  <a:gd name="T56" fmla="*/ 2197 w 2481"/>
                  <a:gd name="T57" fmla="*/ 470 h 2392"/>
                  <a:gd name="T58" fmla="*/ 2159 w 2481"/>
                  <a:gd name="T59" fmla="*/ 441 h 2392"/>
                  <a:gd name="T60" fmla="*/ 2111 w 2481"/>
                  <a:gd name="T61" fmla="*/ 429 h 2392"/>
                  <a:gd name="T62" fmla="*/ 566 w 2481"/>
                  <a:gd name="T63" fmla="*/ 0 h 2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81" h="2392">
                    <a:moveTo>
                      <a:pt x="676" y="2125"/>
                    </a:moveTo>
                    <a:lnTo>
                      <a:pt x="651" y="2129"/>
                    </a:lnTo>
                    <a:lnTo>
                      <a:pt x="628" y="2138"/>
                    </a:lnTo>
                    <a:lnTo>
                      <a:pt x="609" y="2153"/>
                    </a:lnTo>
                    <a:lnTo>
                      <a:pt x="595" y="2172"/>
                    </a:lnTo>
                    <a:lnTo>
                      <a:pt x="585" y="2195"/>
                    </a:lnTo>
                    <a:lnTo>
                      <a:pt x="581" y="2221"/>
                    </a:lnTo>
                    <a:lnTo>
                      <a:pt x="585" y="2245"/>
                    </a:lnTo>
                    <a:lnTo>
                      <a:pt x="595" y="2268"/>
                    </a:lnTo>
                    <a:lnTo>
                      <a:pt x="609" y="2287"/>
                    </a:lnTo>
                    <a:lnTo>
                      <a:pt x="628" y="2302"/>
                    </a:lnTo>
                    <a:lnTo>
                      <a:pt x="651" y="2311"/>
                    </a:lnTo>
                    <a:lnTo>
                      <a:pt x="676" y="2315"/>
                    </a:lnTo>
                    <a:lnTo>
                      <a:pt x="701" y="2311"/>
                    </a:lnTo>
                    <a:lnTo>
                      <a:pt x="724" y="2302"/>
                    </a:lnTo>
                    <a:lnTo>
                      <a:pt x="743" y="2287"/>
                    </a:lnTo>
                    <a:lnTo>
                      <a:pt x="758" y="2268"/>
                    </a:lnTo>
                    <a:lnTo>
                      <a:pt x="767" y="2245"/>
                    </a:lnTo>
                    <a:lnTo>
                      <a:pt x="771" y="2221"/>
                    </a:lnTo>
                    <a:lnTo>
                      <a:pt x="767" y="2195"/>
                    </a:lnTo>
                    <a:lnTo>
                      <a:pt x="758" y="2172"/>
                    </a:lnTo>
                    <a:lnTo>
                      <a:pt x="743" y="2153"/>
                    </a:lnTo>
                    <a:lnTo>
                      <a:pt x="724" y="2138"/>
                    </a:lnTo>
                    <a:lnTo>
                      <a:pt x="701" y="2129"/>
                    </a:lnTo>
                    <a:lnTo>
                      <a:pt x="676" y="2125"/>
                    </a:lnTo>
                    <a:close/>
                    <a:moveTo>
                      <a:pt x="650" y="1558"/>
                    </a:moveTo>
                    <a:lnTo>
                      <a:pt x="634" y="1562"/>
                    </a:lnTo>
                    <a:lnTo>
                      <a:pt x="622" y="1570"/>
                    </a:lnTo>
                    <a:lnTo>
                      <a:pt x="613" y="1582"/>
                    </a:lnTo>
                    <a:lnTo>
                      <a:pt x="610" y="1598"/>
                    </a:lnTo>
                    <a:lnTo>
                      <a:pt x="610" y="1987"/>
                    </a:lnTo>
                    <a:lnTo>
                      <a:pt x="613" y="2003"/>
                    </a:lnTo>
                    <a:lnTo>
                      <a:pt x="622" y="2016"/>
                    </a:lnTo>
                    <a:lnTo>
                      <a:pt x="634" y="2025"/>
                    </a:lnTo>
                    <a:lnTo>
                      <a:pt x="650" y="2027"/>
                    </a:lnTo>
                    <a:lnTo>
                      <a:pt x="702" y="2027"/>
                    </a:lnTo>
                    <a:lnTo>
                      <a:pt x="718" y="2025"/>
                    </a:lnTo>
                    <a:lnTo>
                      <a:pt x="730" y="2016"/>
                    </a:lnTo>
                    <a:lnTo>
                      <a:pt x="738" y="2003"/>
                    </a:lnTo>
                    <a:lnTo>
                      <a:pt x="742" y="1987"/>
                    </a:lnTo>
                    <a:lnTo>
                      <a:pt x="742" y="1598"/>
                    </a:lnTo>
                    <a:lnTo>
                      <a:pt x="738" y="1582"/>
                    </a:lnTo>
                    <a:lnTo>
                      <a:pt x="730" y="1570"/>
                    </a:lnTo>
                    <a:lnTo>
                      <a:pt x="718" y="1562"/>
                    </a:lnTo>
                    <a:lnTo>
                      <a:pt x="702" y="1558"/>
                    </a:lnTo>
                    <a:lnTo>
                      <a:pt x="650" y="1558"/>
                    </a:lnTo>
                    <a:close/>
                    <a:moveTo>
                      <a:pt x="676" y="1221"/>
                    </a:moveTo>
                    <a:lnTo>
                      <a:pt x="1353" y="2392"/>
                    </a:lnTo>
                    <a:lnTo>
                      <a:pt x="0" y="2392"/>
                    </a:lnTo>
                    <a:lnTo>
                      <a:pt x="676" y="1221"/>
                    </a:lnTo>
                    <a:close/>
                    <a:moveTo>
                      <a:pt x="566" y="0"/>
                    </a:moveTo>
                    <a:lnTo>
                      <a:pt x="2481" y="391"/>
                    </a:lnTo>
                    <a:lnTo>
                      <a:pt x="2232" y="1606"/>
                    </a:lnTo>
                    <a:lnTo>
                      <a:pt x="2221" y="1604"/>
                    </a:lnTo>
                    <a:lnTo>
                      <a:pt x="2221" y="539"/>
                    </a:lnTo>
                    <a:lnTo>
                      <a:pt x="2218" y="513"/>
                    </a:lnTo>
                    <a:lnTo>
                      <a:pt x="2210" y="490"/>
                    </a:lnTo>
                    <a:lnTo>
                      <a:pt x="2197" y="470"/>
                    </a:lnTo>
                    <a:lnTo>
                      <a:pt x="2180" y="453"/>
                    </a:lnTo>
                    <a:lnTo>
                      <a:pt x="2159" y="441"/>
                    </a:lnTo>
                    <a:lnTo>
                      <a:pt x="2136" y="432"/>
                    </a:lnTo>
                    <a:lnTo>
                      <a:pt x="2111" y="429"/>
                    </a:lnTo>
                    <a:lnTo>
                      <a:pt x="477" y="42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062717" y="2528658"/>
              <a:ext cx="376350" cy="647877"/>
              <a:chOff x="5615767" y="4636426"/>
              <a:chExt cx="376350" cy="647877"/>
            </a:xfrm>
          </p:grpSpPr>
          <p:sp>
            <p:nvSpPr>
              <p:cNvPr id="77" name="Freeform 36"/>
              <p:cNvSpPr>
                <a:spLocks noEditPoints="1"/>
              </p:cNvSpPr>
              <p:nvPr/>
            </p:nvSpPr>
            <p:spPr bwMode="auto">
              <a:xfrm>
                <a:off x="5615767" y="4636426"/>
                <a:ext cx="305158" cy="647877"/>
              </a:xfrm>
              <a:custGeom>
                <a:avLst/>
                <a:gdLst>
                  <a:gd name="T0" fmla="*/ 619 w 1118"/>
                  <a:gd name="T1" fmla="*/ 695 h 2099"/>
                  <a:gd name="T2" fmla="*/ 753 w 1118"/>
                  <a:gd name="T3" fmla="*/ 701 h 2099"/>
                  <a:gd name="T4" fmla="*/ 934 w 1118"/>
                  <a:gd name="T5" fmla="*/ 713 h 2099"/>
                  <a:gd name="T6" fmla="*/ 1032 w 1118"/>
                  <a:gd name="T7" fmla="*/ 754 h 2099"/>
                  <a:gd name="T8" fmla="*/ 1091 w 1118"/>
                  <a:gd name="T9" fmla="*/ 841 h 2099"/>
                  <a:gd name="T10" fmla="*/ 1111 w 1118"/>
                  <a:gd name="T11" fmla="*/ 1043 h 2099"/>
                  <a:gd name="T12" fmla="*/ 1118 w 1118"/>
                  <a:gd name="T13" fmla="*/ 1259 h 2099"/>
                  <a:gd name="T14" fmla="*/ 1114 w 1118"/>
                  <a:gd name="T15" fmla="*/ 1464 h 2099"/>
                  <a:gd name="T16" fmla="*/ 1100 w 1118"/>
                  <a:gd name="T17" fmla="*/ 1690 h 2099"/>
                  <a:gd name="T18" fmla="*/ 1073 w 1118"/>
                  <a:gd name="T19" fmla="*/ 1823 h 2099"/>
                  <a:gd name="T20" fmla="*/ 1009 w 1118"/>
                  <a:gd name="T21" fmla="*/ 1858 h 2099"/>
                  <a:gd name="T22" fmla="*/ 985 w 1118"/>
                  <a:gd name="T23" fmla="*/ 1863 h 2099"/>
                  <a:gd name="T24" fmla="*/ 976 w 1118"/>
                  <a:gd name="T25" fmla="*/ 1867 h 2099"/>
                  <a:gd name="T26" fmla="*/ 964 w 1118"/>
                  <a:gd name="T27" fmla="*/ 2043 h 2099"/>
                  <a:gd name="T28" fmla="*/ 931 w 1118"/>
                  <a:gd name="T29" fmla="*/ 2088 h 2099"/>
                  <a:gd name="T30" fmla="*/ 226 w 1118"/>
                  <a:gd name="T31" fmla="*/ 2099 h 2099"/>
                  <a:gd name="T32" fmla="*/ 172 w 1118"/>
                  <a:gd name="T33" fmla="*/ 2076 h 2099"/>
                  <a:gd name="T34" fmla="*/ 151 w 1118"/>
                  <a:gd name="T35" fmla="*/ 2024 h 2099"/>
                  <a:gd name="T36" fmla="*/ 136 w 1118"/>
                  <a:gd name="T37" fmla="*/ 1865 h 2099"/>
                  <a:gd name="T38" fmla="*/ 129 w 1118"/>
                  <a:gd name="T39" fmla="*/ 1862 h 2099"/>
                  <a:gd name="T40" fmla="*/ 84 w 1118"/>
                  <a:gd name="T41" fmla="*/ 1853 h 2099"/>
                  <a:gd name="T42" fmla="*/ 32 w 1118"/>
                  <a:gd name="T43" fmla="*/ 1801 h 2099"/>
                  <a:gd name="T44" fmla="*/ 12 w 1118"/>
                  <a:gd name="T45" fmla="*/ 1610 h 2099"/>
                  <a:gd name="T46" fmla="*/ 1 w 1118"/>
                  <a:gd name="T47" fmla="*/ 1394 h 2099"/>
                  <a:gd name="T48" fmla="*/ 1 w 1118"/>
                  <a:gd name="T49" fmla="*/ 1190 h 2099"/>
                  <a:gd name="T50" fmla="*/ 13 w 1118"/>
                  <a:gd name="T51" fmla="*/ 962 h 2099"/>
                  <a:gd name="T52" fmla="*/ 41 w 1118"/>
                  <a:gd name="T53" fmla="*/ 809 h 2099"/>
                  <a:gd name="T54" fmla="*/ 116 w 1118"/>
                  <a:gd name="T55" fmla="*/ 734 h 2099"/>
                  <a:gd name="T56" fmla="*/ 251 w 1118"/>
                  <a:gd name="T57" fmla="*/ 708 h 2099"/>
                  <a:gd name="T58" fmla="*/ 414 w 1118"/>
                  <a:gd name="T59" fmla="*/ 699 h 2099"/>
                  <a:gd name="T60" fmla="*/ 539 w 1118"/>
                  <a:gd name="T61" fmla="*/ 695 h 2099"/>
                  <a:gd name="T62" fmla="*/ 650 w 1118"/>
                  <a:gd name="T63" fmla="*/ 13 h 2099"/>
                  <a:gd name="T64" fmla="*/ 761 w 1118"/>
                  <a:gd name="T65" fmla="*/ 74 h 2099"/>
                  <a:gd name="T66" fmla="*/ 836 w 1118"/>
                  <a:gd name="T67" fmla="*/ 174 h 2099"/>
                  <a:gd name="T68" fmla="*/ 864 w 1118"/>
                  <a:gd name="T69" fmla="*/ 300 h 2099"/>
                  <a:gd name="T70" fmla="*/ 836 w 1118"/>
                  <a:gd name="T71" fmla="*/ 427 h 2099"/>
                  <a:gd name="T72" fmla="*/ 761 w 1118"/>
                  <a:gd name="T73" fmla="*/ 527 h 2099"/>
                  <a:gd name="T74" fmla="*/ 650 w 1118"/>
                  <a:gd name="T75" fmla="*/ 587 h 2099"/>
                  <a:gd name="T76" fmla="*/ 519 w 1118"/>
                  <a:gd name="T77" fmla="*/ 597 h 2099"/>
                  <a:gd name="T78" fmla="*/ 400 w 1118"/>
                  <a:gd name="T79" fmla="*/ 552 h 2099"/>
                  <a:gd name="T80" fmla="*/ 311 w 1118"/>
                  <a:gd name="T81" fmla="*/ 464 h 2099"/>
                  <a:gd name="T82" fmla="*/ 267 w 1118"/>
                  <a:gd name="T83" fmla="*/ 344 h 2099"/>
                  <a:gd name="T84" fmla="*/ 276 w 1118"/>
                  <a:gd name="T85" fmla="*/ 214 h 2099"/>
                  <a:gd name="T86" fmla="*/ 337 w 1118"/>
                  <a:gd name="T87" fmla="*/ 104 h 2099"/>
                  <a:gd name="T88" fmla="*/ 437 w 1118"/>
                  <a:gd name="T89" fmla="*/ 28 h 2099"/>
                  <a:gd name="T90" fmla="*/ 564 w 1118"/>
                  <a:gd name="T91" fmla="*/ 0 h 2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18" h="2099">
                    <a:moveTo>
                      <a:pt x="539" y="695"/>
                    </a:moveTo>
                    <a:lnTo>
                      <a:pt x="579" y="695"/>
                    </a:lnTo>
                    <a:lnTo>
                      <a:pt x="619" y="695"/>
                    </a:lnTo>
                    <a:lnTo>
                      <a:pt x="660" y="696"/>
                    </a:lnTo>
                    <a:lnTo>
                      <a:pt x="704" y="699"/>
                    </a:lnTo>
                    <a:lnTo>
                      <a:pt x="753" y="701"/>
                    </a:lnTo>
                    <a:lnTo>
                      <a:pt x="806" y="705"/>
                    </a:lnTo>
                    <a:lnTo>
                      <a:pt x="866" y="708"/>
                    </a:lnTo>
                    <a:lnTo>
                      <a:pt x="934" y="713"/>
                    </a:lnTo>
                    <a:lnTo>
                      <a:pt x="969" y="720"/>
                    </a:lnTo>
                    <a:lnTo>
                      <a:pt x="1002" y="734"/>
                    </a:lnTo>
                    <a:lnTo>
                      <a:pt x="1032" y="754"/>
                    </a:lnTo>
                    <a:lnTo>
                      <a:pt x="1057" y="780"/>
                    </a:lnTo>
                    <a:lnTo>
                      <a:pt x="1078" y="809"/>
                    </a:lnTo>
                    <a:lnTo>
                      <a:pt x="1091" y="841"/>
                    </a:lnTo>
                    <a:lnTo>
                      <a:pt x="1099" y="876"/>
                    </a:lnTo>
                    <a:lnTo>
                      <a:pt x="1105" y="962"/>
                    </a:lnTo>
                    <a:lnTo>
                      <a:pt x="1111" y="1043"/>
                    </a:lnTo>
                    <a:lnTo>
                      <a:pt x="1114" y="1118"/>
                    </a:lnTo>
                    <a:lnTo>
                      <a:pt x="1117" y="1190"/>
                    </a:lnTo>
                    <a:lnTo>
                      <a:pt x="1118" y="1259"/>
                    </a:lnTo>
                    <a:lnTo>
                      <a:pt x="1118" y="1326"/>
                    </a:lnTo>
                    <a:lnTo>
                      <a:pt x="1117" y="1394"/>
                    </a:lnTo>
                    <a:lnTo>
                      <a:pt x="1114" y="1464"/>
                    </a:lnTo>
                    <a:lnTo>
                      <a:pt x="1111" y="1535"/>
                    </a:lnTo>
                    <a:lnTo>
                      <a:pt x="1106" y="1610"/>
                    </a:lnTo>
                    <a:lnTo>
                      <a:pt x="1100" y="1690"/>
                    </a:lnTo>
                    <a:lnTo>
                      <a:pt x="1093" y="1777"/>
                    </a:lnTo>
                    <a:lnTo>
                      <a:pt x="1086" y="1801"/>
                    </a:lnTo>
                    <a:lnTo>
                      <a:pt x="1073" y="1823"/>
                    </a:lnTo>
                    <a:lnTo>
                      <a:pt x="1055" y="1840"/>
                    </a:lnTo>
                    <a:lnTo>
                      <a:pt x="1033" y="1853"/>
                    </a:lnTo>
                    <a:lnTo>
                      <a:pt x="1009" y="1858"/>
                    </a:lnTo>
                    <a:lnTo>
                      <a:pt x="996" y="1861"/>
                    </a:lnTo>
                    <a:lnTo>
                      <a:pt x="989" y="1862"/>
                    </a:lnTo>
                    <a:lnTo>
                      <a:pt x="985" y="1863"/>
                    </a:lnTo>
                    <a:lnTo>
                      <a:pt x="984" y="1864"/>
                    </a:lnTo>
                    <a:lnTo>
                      <a:pt x="981" y="1865"/>
                    </a:lnTo>
                    <a:lnTo>
                      <a:pt x="976" y="1867"/>
                    </a:lnTo>
                    <a:lnTo>
                      <a:pt x="967" y="1868"/>
                    </a:lnTo>
                    <a:lnTo>
                      <a:pt x="967" y="2024"/>
                    </a:lnTo>
                    <a:lnTo>
                      <a:pt x="964" y="2043"/>
                    </a:lnTo>
                    <a:lnTo>
                      <a:pt x="957" y="2061"/>
                    </a:lnTo>
                    <a:lnTo>
                      <a:pt x="945" y="2076"/>
                    </a:lnTo>
                    <a:lnTo>
                      <a:pt x="931" y="2088"/>
                    </a:lnTo>
                    <a:lnTo>
                      <a:pt x="912" y="2095"/>
                    </a:lnTo>
                    <a:lnTo>
                      <a:pt x="892" y="2099"/>
                    </a:lnTo>
                    <a:lnTo>
                      <a:pt x="226" y="2099"/>
                    </a:lnTo>
                    <a:lnTo>
                      <a:pt x="206" y="2095"/>
                    </a:lnTo>
                    <a:lnTo>
                      <a:pt x="188" y="2088"/>
                    </a:lnTo>
                    <a:lnTo>
                      <a:pt x="172" y="2076"/>
                    </a:lnTo>
                    <a:lnTo>
                      <a:pt x="162" y="2061"/>
                    </a:lnTo>
                    <a:lnTo>
                      <a:pt x="153" y="2043"/>
                    </a:lnTo>
                    <a:lnTo>
                      <a:pt x="151" y="2024"/>
                    </a:lnTo>
                    <a:lnTo>
                      <a:pt x="151" y="1868"/>
                    </a:lnTo>
                    <a:lnTo>
                      <a:pt x="141" y="1867"/>
                    </a:lnTo>
                    <a:lnTo>
                      <a:pt x="136" y="1865"/>
                    </a:lnTo>
                    <a:lnTo>
                      <a:pt x="135" y="1864"/>
                    </a:lnTo>
                    <a:lnTo>
                      <a:pt x="133" y="1863"/>
                    </a:lnTo>
                    <a:lnTo>
                      <a:pt x="129" y="1862"/>
                    </a:lnTo>
                    <a:lnTo>
                      <a:pt x="122" y="1861"/>
                    </a:lnTo>
                    <a:lnTo>
                      <a:pt x="108" y="1858"/>
                    </a:lnTo>
                    <a:lnTo>
                      <a:pt x="84" y="1853"/>
                    </a:lnTo>
                    <a:lnTo>
                      <a:pt x="62" y="1840"/>
                    </a:lnTo>
                    <a:lnTo>
                      <a:pt x="44" y="1823"/>
                    </a:lnTo>
                    <a:lnTo>
                      <a:pt x="32" y="1801"/>
                    </a:lnTo>
                    <a:lnTo>
                      <a:pt x="26" y="1777"/>
                    </a:lnTo>
                    <a:lnTo>
                      <a:pt x="18" y="1690"/>
                    </a:lnTo>
                    <a:lnTo>
                      <a:pt x="12" y="1610"/>
                    </a:lnTo>
                    <a:lnTo>
                      <a:pt x="7" y="1535"/>
                    </a:lnTo>
                    <a:lnTo>
                      <a:pt x="3" y="1464"/>
                    </a:lnTo>
                    <a:lnTo>
                      <a:pt x="1" y="1394"/>
                    </a:lnTo>
                    <a:lnTo>
                      <a:pt x="0" y="1326"/>
                    </a:lnTo>
                    <a:lnTo>
                      <a:pt x="0" y="1259"/>
                    </a:lnTo>
                    <a:lnTo>
                      <a:pt x="1" y="1190"/>
                    </a:lnTo>
                    <a:lnTo>
                      <a:pt x="4" y="1118"/>
                    </a:lnTo>
                    <a:lnTo>
                      <a:pt x="8" y="1043"/>
                    </a:lnTo>
                    <a:lnTo>
                      <a:pt x="13" y="962"/>
                    </a:lnTo>
                    <a:lnTo>
                      <a:pt x="19" y="876"/>
                    </a:lnTo>
                    <a:lnTo>
                      <a:pt x="26" y="841"/>
                    </a:lnTo>
                    <a:lnTo>
                      <a:pt x="41" y="809"/>
                    </a:lnTo>
                    <a:lnTo>
                      <a:pt x="60" y="780"/>
                    </a:lnTo>
                    <a:lnTo>
                      <a:pt x="87" y="754"/>
                    </a:lnTo>
                    <a:lnTo>
                      <a:pt x="116" y="734"/>
                    </a:lnTo>
                    <a:lnTo>
                      <a:pt x="148" y="720"/>
                    </a:lnTo>
                    <a:lnTo>
                      <a:pt x="183" y="713"/>
                    </a:lnTo>
                    <a:lnTo>
                      <a:pt x="251" y="708"/>
                    </a:lnTo>
                    <a:lnTo>
                      <a:pt x="311" y="705"/>
                    </a:lnTo>
                    <a:lnTo>
                      <a:pt x="366" y="701"/>
                    </a:lnTo>
                    <a:lnTo>
                      <a:pt x="414" y="699"/>
                    </a:lnTo>
                    <a:lnTo>
                      <a:pt x="458" y="696"/>
                    </a:lnTo>
                    <a:lnTo>
                      <a:pt x="500" y="695"/>
                    </a:lnTo>
                    <a:lnTo>
                      <a:pt x="539" y="695"/>
                    </a:lnTo>
                    <a:close/>
                    <a:moveTo>
                      <a:pt x="564" y="0"/>
                    </a:moveTo>
                    <a:lnTo>
                      <a:pt x="609" y="3"/>
                    </a:lnTo>
                    <a:lnTo>
                      <a:pt x="650" y="13"/>
                    </a:lnTo>
                    <a:lnTo>
                      <a:pt x="690" y="28"/>
                    </a:lnTo>
                    <a:lnTo>
                      <a:pt x="727" y="48"/>
                    </a:lnTo>
                    <a:lnTo>
                      <a:pt x="761" y="74"/>
                    </a:lnTo>
                    <a:lnTo>
                      <a:pt x="790" y="104"/>
                    </a:lnTo>
                    <a:lnTo>
                      <a:pt x="816" y="136"/>
                    </a:lnTo>
                    <a:lnTo>
                      <a:pt x="836" y="174"/>
                    </a:lnTo>
                    <a:lnTo>
                      <a:pt x="852" y="214"/>
                    </a:lnTo>
                    <a:lnTo>
                      <a:pt x="860" y="256"/>
                    </a:lnTo>
                    <a:lnTo>
                      <a:pt x="864" y="300"/>
                    </a:lnTo>
                    <a:lnTo>
                      <a:pt x="860" y="344"/>
                    </a:lnTo>
                    <a:lnTo>
                      <a:pt x="852" y="387"/>
                    </a:lnTo>
                    <a:lnTo>
                      <a:pt x="836" y="427"/>
                    </a:lnTo>
                    <a:lnTo>
                      <a:pt x="816" y="464"/>
                    </a:lnTo>
                    <a:lnTo>
                      <a:pt x="790" y="497"/>
                    </a:lnTo>
                    <a:lnTo>
                      <a:pt x="761" y="527"/>
                    </a:lnTo>
                    <a:lnTo>
                      <a:pt x="727" y="552"/>
                    </a:lnTo>
                    <a:lnTo>
                      <a:pt x="690" y="573"/>
                    </a:lnTo>
                    <a:lnTo>
                      <a:pt x="650" y="587"/>
                    </a:lnTo>
                    <a:lnTo>
                      <a:pt x="609" y="597"/>
                    </a:lnTo>
                    <a:lnTo>
                      <a:pt x="564" y="601"/>
                    </a:lnTo>
                    <a:lnTo>
                      <a:pt x="519" y="597"/>
                    </a:lnTo>
                    <a:lnTo>
                      <a:pt x="477" y="587"/>
                    </a:lnTo>
                    <a:lnTo>
                      <a:pt x="437" y="573"/>
                    </a:lnTo>
                    <a:lnTo>
                      <a:pt x="400" y="552"/>
                    </a:lnTo>
                    <a:lnTo>
                      <a:pt x="367" y="527"/>
                    </a:lnTo>
                    <a:lnTo>
                      <a:pt x="337" y="497"/>
                    </a:lnTo>
                    <a:lnTo>
                      <a:pt x="311" y="464"/>
                    </a:lnTo>
                    <a:lnTo>
                      <a:pt x="291" y="427"/>
                    </a:lnTo>
                    <a:lnTo>
                      <a:pt x="276" y="387"/>
                    </a:lnTo>
                    <a:lnTo>
                      <a:pt x="267" y="344"/>
                    </a:lnTo>
                    <a:lnTo>
                      <a:pt x="263" y="300"/>
                    </a:lnTo>
                    <a:lnTo>
                      <a:pt x="267" y="256"/>
                    </a:lnTo>
                    <a:lnTo>
                      <a:pt x="276" y="214"/>
                    </a:lnTo>
                    <a:lnTo>
                      <a:pt x="291" y="174"/>
                    </a:lnTo>
                    <a:lnTo>
                      <a:pt x="311" y="136"/>
                    </a:lnTo>
                    <a:lnTo>
                      <a:pt x="337" y="104"/>
                    </a:lnTo>
                    <a:lnTo>
                      <a:pt x="367" y="74"/>
                    </a:lnTo>
                    <a:lnTo>
                      <a:pt x="400" y="48"/>
                    </a:lnTo>
                    <a:lnTo>
                      <a:pt x="437" y="28"/>
                    </a:lnTo>
                    <a:lnTo>
                      <a:pt x="477" y="13"/>
                    </a:lnTo>
                    <a:lnTo>
                      <a:pt x="519" y="3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5741584" y="4902091"/>
                <a:ext cx="250533" cy="350746"/>
                <a:chOff x="2141129" y="5764577"/>
                <a:chExt cx="431769" cy="604476"/>
              </a:xfrm>
            </p:grpSpPr>
            <p:sp useBgFill="1">
              <p:nvSpPr>
                <p:cNvPr id="79" name="Freeform 220"/>
                <p:cNvSpPr>
                  <a:spLocks/>
                </p:cNvSpPr>
                <p:nvPr/>
              </p:nvSpPr>
              <p:spPr bwMode="auto">
                <a:xfrm>
                  <a:off x="2141129" y="5764577"/>
                  <a:ext cx="431769" cy="604476"/>
                </a:xfrm>
                <a:custGeom>
                  <a:avLst/>
                  <a:gdLst>
                    <a:gd name="T0" fmla="*/ 224 w 1846"/>
                    <a:gd name="T1" fmla="*/ 0 h 2586"/>
                    <a:gd name="T2" fmla="*/ 1622 w 1846"/>
                    <a:gd name="T3" fmla="*/ 0 h 2586"/>
                    <a:gd name="T4" fmla="*/ 1662 w 1846"/>
                    <a:gd name="T5" fmla="*/ 4 h 2586"/>
                    <a:gd name="T6" fmla="*/ 1699 w 1846"/>
                    <a:gd name="T7" fmla="*/ 15 h 2586"/>
                    <a:gd name="T8" fmla="*/ 1734 w 1846"/>
                    <a:gd name="T9" fmla="*/ 32 h 2586"/>
                    <a:gd name="T10" fmla="*/ 1766 w 1846"/>
                    <a:gd name="T11" fmla="*/ 54 h 2586"/>
                    <a:gd name="T12" fmla="*/ 1792 w 1846"/>
                    <a:gd name="T13" fmla="*/ 80 h 2586"/>
                    <a:gd name="T14" fmla="*/ 1815 w 1846"/>
                    <a:gd name="T15" fmla="*/ 112 h 2586"/>
                    <a:gd name="T16" fmla="*/ 1831 w 1846"/>
                    <a:gd name="T17" fmla="*/ 147 h 2586"/>
                    <a:gd name="T18" fmla="*/ 1842 w 1846"/>
                    <a:gd name="T19" fmla="*/ 185 h 2586"/>
                    <a:gd name="T20" fmla="*/ 1846 w 1846"/>
                    <a:gd name="T21" fmla="*/ 225 h 2586"/>
                    <a:gd name="T22" fmla="*/ 1846 w 1846"/>
                    <a:gd name="T23" fmla="*/ 2361 h 2586"/>
                    <a:gd name="T24" fmla="*/ 1842 w 1846"/>
                    <a:gd name="T25" fmla="*/ 2401 h 2586"/>
                    <a:gd name="T26" fmla="*/ 1831 w 1846"/>
                    <a:gd name="T27" fmla="*/ 2439 h 2586"/>
                    <a:gd name="T28" fmla="*/ 1815 w 1846"/>
                    <a:gd name="T29" fmla="*/ 2474 h 2586"/>
                    <a:gd name="T30" fmla="*/ 1792 w 1846"/>
                    <a:gd name="T31" fmla="*/ 2506 h 2586"/>
                    <a:gd name="T32" fmla="*/ 1766 w 1846"/>
                    <a:gd name="T33" fmla="*/ 2532 h 2586"/>
                    <a:gd name="T34" fmla="*/ 1734 w 1846"/>
                    <a:gd name="T35" fmla="*/ 2554 h 2586"/>
                    <a:gd name="T36" fmla="*/ 1699 w 1846"/>
                    <a:gd name="T37" fmla="*/ 2571 h 2586"/>
                    <a:gd name="T38" fmla="*/ 1662 w 1846"/>
                    <a:gd name="T39" fmla="*/ 2582 h 2586"/>
                    <a:gd name="T40" fmla="*/ 1622 w 1846"/>
                    <a:gd name="T41" fmla="*/ 2586 h 2586"/>
                    <a:gd name="T42" fmla="*/ 224 w 1846"/>
                    <a:gd name="T43" fmla="*/ 2586 h 2586"/>
                    <a:gd name="T44" fmla="*/ 184 w 1846"/>
                    <a:gd name="T45" fmla="*/ 2582 h 2586"/>
                    <a:gd name="T46" fmla="*/ 147 w 1846"/>
                    <a:gd name="T47" fmla="*/ 2571 h 2586"/>
                    <a:gd name="T48" fmla="*/ 112 w 1846"/>
                    <a:gd name="T49" fmla="*/ 2554 h 2586"/>
                    <a:gd name="T50" fmla="*/ 80 w 1846"/>
                    <a:gd name="T51" fmla="*/ 2532 h 2586"/>
                    <a:gd name="T52" fmla="*/ 54 w 1846"/>
                    <a:gd name="T53" fmla="*/ 2506 h 2586"/>
                    <a:gd name="T54" fmla="*/ 31 w 1846"/>
                    <a:gd name="T55" fmla="*/ 2474 h 2586"/>
                    <a:gd name="T56" fmla="*/ 15 w 1846"/>
                    <a:gd name="T57" fmla="*/ 2439 h 2586"/>
                    <a:gd name="T58" fmla="*/ 4 w 1846"/>
                    <a:gd name="T59" fmla="*/ 2401 h 2586"/>
                    <a:gd name="T60" fmla="*/ 0 w 1846"/>
                    <a:gd name="T61" fmla="*/ 2361 h 2586"/>
                    <a:gd name="T62" fmla="*/ 0 w 1846"/>
                    <a:gd name="T63" fmla="*/ 225 h 2586"/>
                    <a:gd name="T64" fmla="*/ 4 w 1846"/>
                    <a:gd name="T65" fmla="*/ 185 h 2586"/>
                    <a:gd name="T66" fmla="*/ 15 w 1846"/>
                    <a:gd name="T67" fmla="*/ 147 h 2586"/>
                    <a:gd name="T68" fmla="*/ 31 w 1846"/>
                    <a:gd name="T69" fmla="*/ 112 h 2586"/>
                    <a:gd name="T70" fmla="*/ 54 w 1846"/>
                    <a:gd name="T71" fmla="*/ 80 h 2586"/>
                    <a:gd name="T72" fmla="*/ 80 w 1846"/>
                    <a:gd name="T73" fmla="*/ 54 h 2586"/>
                    <a:gd name="T74" fmla="*/ 112 w 1846"/>
                    <a:gd name="T75" fmla="*/ 32 h 2586"/>
                    <a:gd name="T76" fmla="*/ 147 w 1846"/>
                    <a:gd name="T77" fmla="*/ 15 h 2586"/>
                    <a:gd name="T78" fmla="*/ 184 w 1846"/>
                    <a:gd name="T79" fmla="*/ 4 h 2586"/>
                    <a:gd name="T80" fmla="*/ 224 w 1846"/>
                    <a:gd name="T81" fmla="*/ 0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46" h="2586">
                      <a:moveTo>
                        <a:pt x="224" y="0"/>
                      </a:moveTo>
                      <a:lnTo>
                        <a:pt x="1622" y="0"/>
                      </a:lnTo>
                      <a:lnTo>
                        <a:pt x="1662" y="4"/>
                      </a:lnTo>
                      <a:lnTo>
                        <a:pt x="1699" y="15"/>
                      </a:lnTo>
                      <a:lnTo>
                        <a:pt x="1734" y="32"/>
                      </a:lnTo>
                      <a:lnTo>
                        <a:pt x="1766" y="54"/>
                      </a:lnTo>
                      <a:lnTo>
                        <a:pt x="1792" y="80"/>
                      </a:lnTo>
                      <a:lnTo>
                        <a:pt x="1815" y="112"/>
                      </a:lnTo>
                      <a:lnTo>
                        <a:pt x="1831" y="147"/>
                      </a:lnTo>
                      <a:lnTo>
                        <a:pt x="1842" y="185"/>
                      </a:lnTo>
                      <a:lnTo>
                        <a:pt x="1846" y="225"/>
                      </a:lnTo>
                      <a:lnTo>
                        <a:pt x="1846" y="2361"/>
                      </a:lnTo>
                      <a:lnTo>
                        <a:pt x="1842" y="2401"/>
                      </a:lnTo>
                      <a:lnTo>
                        <a:pt x="1831" y="2439"/>
                      </a:lnTo>
                      <a:lnTo>
                        <a:pt x="1815" y="2474"/>
                      </a:lnTo>
                      <a:lnTo>
                        <a:pt x="1792" y="2506"/>
                      </a:lnTo>
                      <a:lnTo>
                        <a:pt x="1766" y="2532"/>
                      </a:lnTo>
                      <a:lnTo>
                        <a:pt x="1734" y="2554"/>
                      </a:lnTo>
                      <a:lnTo>
                        <a:pt x="1699" y="2571"/>
                      </a:lnTo>
                      <a:lnTo>
                        <a:pt x="1662" y="2582"/>
                      </a:lnTo>
                      <a:lnTo>
                        <a:pt x="1622" y="2586"/>
                      </a:lnTo>
                      <a:lnTo>
                        <a:pt x="224" y="2586"/>
                      </a:lnTo>
                      <a:lnTo>
                        <a:pt x="184" y="2582"/>
                      </a:lnTo>
                      <a:lnTo>
                        <a:pt x="147" y="2571"/>
                      </a:lnTo>
                      <a:lnTo>
                        <a:pt x="112" y="2554"/>
                      </a:lnTo>
                      <a:lnTo>
                        <a:pt x="80" y="2532"/>
                      </a:lnTo>
                      <a:lnTo>
                        <a:pt x="54" y="2506"/>
                      </a:lnTo>
                      <a:lnTo>
                        <a:pt x="31" y="2474"/>
                      </a:lnTo>
                      <a:lnTo>
                        <a:pt x="15" y="2439"/>
                      </a:lnTo>
                      <a:lnTo>
                        <a:pt x="4" y="2401"/>
                      </a:lnTo>
                      <a:lnTo>
                        <a:pt x="0" y="2361"/>
                      </a:lnTo>
                      <a:lnTo>
                        <a:pt x="0" y="225"/>
                      </a:lnTo>
                      <a:lnTo>
                        <a:pt x="4" y="185"/>
                      </a:lnTo>
                      <a:lnTo>
                        <a:pt x="15" y="147"/>
                      </a:lnTo>
                      <a:lnTo>
                        <a:pt x="31" y="112"/>
                      </a:lnTo>
                      <a:lnTo>
                        <a:pt x="54" y="80"/>
                      </a:lnTo>
                      <a:lnTo>
                        <a:pt x="80" y="54"/>
                      </a:lnTo>
                      <a:lnTo>
                        <a:pt x="112" y="32"/>
                      </a:lnTo>
                      <a:lnTo>
                        <a:pt x="147" y="15"/>
                      </a:lnTo>
                      <a:lnTo>
                        <a:pt x="184" y="4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221"/>
                <p:cNvSpPr>
                  <a:spLocks noEditPoints="1"/>
                </p:cNvSpPr>
                <p:nvPr/>
              </p:nvSpPr>
              <p:spPr bwMode="auto">
                <a:xfrm>
                  <a:off x="2169135" y="5792584"/>
                  <a:ext cx="375755" cy="548463"/>
                </a:xfrm>
                <a:custGeom>
                  <a:avLst/>
                  <a:gdLst>
                    <a:gd name="T0" fmla="*/ 1103 w 1606"/>
                    <a:gd name="T1" fmla="*/ 2175 h 2346"/>
                    <a:gd name="T2" fmla="*/ 1266 w 1606"/>
                    <a:gd name="T3" fmla="*/ 2012 h 2346"/>
                    <a:gd name="T4" fmla="*/ 340 w 1606"/>
                    <a:gd name="T5" fmla="*/ 2012 h 2346"/>
                    <a:gd name="T6" fmla="*/ 503 w 1606"/>
                    <a:gd name="T7" fmla="*/ 2175 h 2346"/>
                    <a:gd name="T8" fmla="*/ 340 w 1606"/>
                    <a:gd name="T9" fmla="*/ 2012 h 2346"/>
                    <a:gd name="T10" fmla="*/ 774 w 1606"/>
                    <a:gd name="T11" fmla="*/ 1969 h 2346"/>
                    <a:gd name="T12" fmla="*/ 723 w 1606"/>
                    <a:gd name="T13" fmla="*/ 1994 h 2346"/>
                    <a:gd name="T14" fmla="*/ 688 w 1606"/>
                    <a:gd name="T15" fmla="*/ 2038 h 2346"/>
                    <a:gd name="T16" fmla="*/ 675 w 1606"/>
                    <a:gd name="T17" fmla="*/ 2094 h 2346"/>
                    <a:gd name="T18" fmla="*/ 688 w 1606"/>
                    <a:gd name="T19" fmla="*/ 2150 h 2346"/>
                    <a:gd name="T20" fmla="*/ 723 w 1606"/>
                    <a:gd name="T21" fmla="*/ 2193 h 2346"/>
                    <a:gd name="T22" fmla="*/ 774 w 1606"/>
                    <a:gd name="T23" fmla="*/ 2219 h 2346"/>
                    <a:gd name="T24" fmla="*/ 832 w 1606"/>
                    <a:gd name="T25" fmla="*/ 2219 h 2346"/>
                    <a:gd name="T26" fmla="*/ 883 w 1606"/>
                    <a:gd name="T27" fmla="*/ 2193 h 2346"/>
                    <a:gd name="T28" fmla="*/ 918 w 1606"/>
                    <a:gd name="T29" fmla="*/ 2150 h 2346"/>
                    <a:gd name="T30" fmla="*/ 931 w 1606"/>
                    <a:gd name="T31" fmla="*/ 2094 h 2346"/>
                    <a:gd name="T32" fmla="*/ 918 w 1606"/>
                    <a:gd name="T33" fmla="*/ 2038 h 2346"/>
                    <a:gd name="T34" fmla="*/ 883 w 1606"/>
                    <a:gd name="T35" fmla="*/ 1994 h 2346"/>
                    <a:gd name="T36" fmla="*/ 832 w 1606"/>
                    <a:gd name="T37" fmla="*/ 1969 h 2346"/>
                    <a:gd name="T38" fmla="*/ 146 w 1606"/>
                    <a:gd name="T39" fmla="*/ 190 h 2346"/>
                    <a:gd name="T40" fmla="*/ 1460 w 1606"/>
                    <a:gd name="T41" fmla="*/ 1888 h 2346"/>
                    <a:gd name="T42" fmla="*/ 146 w 1606"/>
                    <a:gd name="T43" fmla="*/ 190 h 2346"/>
                    <a:gd name="T44" fmla="*/ 1502 w 1606"/>
                    <a:gd name="T45" fmla="*/ 0 h 2346"/>
                    <a:gd name="T46" fmla="*/ 1554 w 1606"/>
                    <a:gd name="T47" fmla="*/ 15 h 2346"/>
                    <a:gd name="T48" fmla="*/ 1591 w 1606"/>
                    <a:gd name="T49" fmla="*/ 52 h 2346"/>
                    <a:gd name="T50" fmla="*/ 1606 w 1606"/>
                    <a:gd name="T51" fmla="*/ 105 h 2346"/>
                    <a:gd name="T52" fmla="*/ 1602 w 1606"/>
                    <a:gd name="T53" fmla="*/ 2268 h 2346"/>
                    <a:gd name="T54" fmla="*/ 1576 w 1606"/>
                    <a:gd name="T55" fmla="*/ 2314 h 2346"/>
                    <a:gd name="T56" fmla="*/ 1530 w 1606"/>
                    <a:gd name="T57" fmla="*/ 2341 h 2346"/>
                    <a:gd name="T58" fmla="*/ 104 w 1606"/>
                    <a:gd name="T59" fmla="*/ 2346 h 2346"/>
                    <a:gd name="T60" fmla="*/ 52 w 1606"/>
                    <a:gd name="T61" fmla="*/ 2331 h 2346"/>
                    <a:gd name="T62" fmla="*/ 15 w 1606"/>
                    <a:gd name="T63" fmla="*/ 2294 h 2346"/>
                    <a:gd name="T64" fmla="*/ 0 w 1606"/>
                    <a:gd name="T65" fmla="*/ 2241 h 2346"/>
                    <a:gd name="T66" fmla="*/ 4 w 1606"/>
                    <a:gd name="T67" fmla="*/ 78 h 2346"/>
                    <a:gd name="T68" fmla="*/ 30 w 1606"/>
                    <a:gd name="T69" fmla="*/ 32 h 2346"/>
                    <a:gd name="T70" fmla="*/ 76 w 1606"/>
                    <a:gd name="T71" fmla="*/ 5 h 2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606" h="2346">
                      <a:moveTo>
                        <a:pt x="1103" y="2012"/>
                      </a:moveTo>
                      <a:lnTo>
                        <a:pt x="1103" y="2175"/>
                      </a:lnTo>
                      <a:lnTo>
                        <a:pt x="1266" y="2175"/>
                      </a:lnTo>
                      <a:lnTo>
                        <a:pt x="1266" y="2012"/>
                      </a:lnTo>
                      <a:lnTo>
                        <a:pt x="1103" y="2012"/>
                      </a:lnTo>
                      <a:close/>
                      <a:moveTo>
                        <a:pt x="340" y="2012"/>
                      </a:moveTo>
                      <a:lnTo>
                        <a:pt x="340" y="2175"/>
                      </a:lnTo>
                      <a:lnTo>
                        <a:pt x="503" y="2175"/>
                      </a:lnTo>
                      <a:lnTo>
                        <a:pt x="503" y="2012"/>
                      </a:lnTo>
                      <a:lnTo>
                        <a:pt x="340" y="2012"/>
                      </a:lnTo>
                      <a:close/>
                      <a:moveTo>
                        <a:pt x="803" y="1965"/>
                      </a:moveTo>
                      <a:lnTo>
                        <a:pt x="774" y="1969"/>
                      </a:lnTo>
                      <a:lnTo>
                        <a:pt x="746" y="1978"/>
                      </a:lnTo>
                      <a:lnTo>
                        <a:pt x="723" y="1994"/>
                      </a:lnTo>
                      <a:lnTo>
                        <a:pt x="703" y="2013"/>
                      </a:lnTo>
                      <a:lnTo>
                        <a:pt x="688" y="2038"/>
                      </a:lnTo>
                      <a:lnTo>
                        <a:pt x="678" y="2064"/>
                      </a:lnTo>
                      <a:lnTo>
                        <a:pt x="675" y="2094"/>
                      </a:lnTo>
                      <a:lnTo>
                        <a:pt x="678" y="2123"/>
                      </a:lnTo>
                      <a:lnTo>
                        <a:pt x="688" y="2150"/>
                      </a:lnTo>
                      <a:lnTo>
                        <a:pt x="703" y="2174"/>
                      </a:lnTo>
                      <a:lnTo>
                        <a:pt x="723" y="2193"/>
                      </a:lnTo>
                      <a:lnTo>
                        <a:pt x="746" y="2209"/>
                      </a:lnTo>
                      <a:lnTo>
                        <a:pt x="774" y="2219"/>
                      </a:lnTo>
                      <a:lnTo>
                        <a:pt x="803" y="2222"/>
                      </a:lnTo>
                      <a:lnTo>
                        <a:pt x="832" y="2219"/>
                      </a:lnTo>
                      <a:lnTo>
                        <a:pt x="860" y="2209"/>
                      </a:lnTo>
                      <a:lnTo>
                        <a:pt x="883" y="2193"/>
                      </a:lnTo>
                      <a:lnTo>
                        <a:pt x="903" y="2174"/>
                      </a:lnTo>
                      <a:lnTo>
                        <a:pt x="918" y="2150"/>
                      </a:lnTo>
                      <a:lnTo>
                        <a:pt x="928" y="2123"/>
                      </a:lnTo>
                      <a:lnTo>
                        <a:pt x="931" y="2094"/>
                      </a:lnTo>
                      <a:lnTo>
                        <a:pt x="928" y="2064"/>
                      </a:lnTo>
                      <a:lnTo>
                        <a:pt x="918" y="2038"/>
                      </a:lnTo>
                      <a:lnTo>
                        <a:pt x="903" y="2013"/>
                      </a:lnTo>
                      <a:lnTo>
                        <a:pt x="883" y="1994"/>
                      </a:lnTo>
                      <a:lnTo>
                        <a:pt x="860" y="1978"/>
                      </a:lnTo>
                      <a:lnTo>
                        <a:pt x="832" y="1969"/>
                      </a:lnTo>
                      <a:lnTo>
                        <a:pt x="803" y="1965"/>
                      </a:lnTo>
                      <a:close/>
                      <a:moveTo>
                        <a:pt x="146" y="190"/>
                      </a:moveTo>
                      <a:lnTo>
                        <a:pt x="146" y="1888"/>
                      </a:lnTo>
                      <a:lnTo>
                        <a:pt x="1460" y="1888"/>
                      </a:lnTo>
                      <a:lnTo>
                        <a:pt x="1460" y="190"/>
                      </a:lnTo>
                      <a:lnTo>
                        <a:pt x="146" y="190"/>
                      </a:lnTo>
                      <a:close/>
                      <a:moveTo>
                        <a:pt x="104" y="0"/>
                      </a:moveTo>
                      <a:lnTo>
                        <a:pt x="1502" y="0"/>
                      </a:lnTo>
                      <a:lnTo>
                        <a:pt x="1530" y="5"/>
                      </a:lnTo>
                      <a:lnTo>
                        <a:pt x="1554" y="15"/>
                      </a:lnTo>
                      <a:lnTo>
                        <a:pt x="1576" y="32"/>
                      </a:lnTo>
                      <a:lnTo>
                        <a:pt x="1591" y="52"/>
                      </a:lnTo>
                      <a:lnTo>
                        <a:pt x="1602" y="78"/>
                      </a:lnTo>
                      <a:lnTo>
                        <a:pt x="1606" y="105"/>
                      </a:lnTo>
                      <a:lnTo>
                        <a:pt x="1606" y="2241"/>
                      </a:lnTo>
                      <a:lnTo>
                        <a:pt x="1602" y="2268"/>
                      </a:lnTo>
                      <a:lnTo>
                        <a:pt x="1591" y="2294"/>
                      </a:lnTo>
                      <a:lnTo>
                        <a:pt x="1576" y="2314"/>
                      </a:lnTo>
                      <a:lnTo>
                        <a:pt x="1554" y="2331"/>
                      </a:lnTo>
                      <a:lnTo>
                        <a:pt x="1530" y="2341"/>
                      </a:lnTo>
                      <a:lnTo>
                        <a:pt x="1502" y="2346"/>
                      </a:lnTo>
                      <a:lnTo>
                        <a:pt x="104" y="2346"/>
                      </a:lnTo>
                      <a:lnTo>
                        <a:pt x="76" y="2341"/>
                      </a:lnTo>
                      <a:lnTo>
                        <a:pt x="52" y="2331"/>
                      </a:lnTo>
                      <a:lnTo>
                        <a:pt x="30" y="2314"/>
                      </a:lnTo>
                      <a:lnTo>
                        <a:pt x="15" y="2294"/>
                      </a:lnTo>
                      <a:lnTo>
                        <a:pt x="4" y="2268"/>
                      </a:lnTo>
                      <a:lnTo>
                        <a:pt x="0" y="2241"/>
                      </a:lnTo>
                      <a:lnTo>
                        <a:pt x="0" y="105"/>
                      </a:lnTo>
                      <a:lnTo>
                        <a:pt x="4" y="78"/>
                      </a:lnTo>
                      <a:lnTo>
                        <a:pt x="15" y="52"/>
                      </a:lnTo>
                      <a:lnTo>
                        <a:pt x="30" y="32"/>
                      </a:lnTo>
                      <a:lnTo>
                        <a:pt x="52" y="15"/>
                      </a:lnTo>
                      <a:lnTo>
                        <a:pt x="76" y="5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" name="Group 43"/>
          <p:cNvGrpSpPr/>
          <p:nvPr/>
        </p:nvGrpSpPr>
        <p:grpSpPr>
          <a:xfrm>
            <a:off x="1398488" y="4704434"/>
            <a:ext cx="431762" cy="617825"/>
            <a:chOff x="1996565" y="1256892"/>
            <a:chExt cx="431762" cy="617825"/>
          </a:xfrm>
        </p:grpSpPr>
        <p:sp useBgFill="1">
          <p:nvSpPr>
            <p:cNvPr id="45" name="Freeform 18"/>
            <p:cNvSpPr>
              <a:spLocks/>
            </p:cNvSpPr>
            <p:nvPr/>
          </p:nvSpPr>
          <p:spPr bwMode="auto">
            <a:xfrm>
              <a:off x="1996565" y="1256892"/>
              <a:ext cx="431762" cy="617825"/>
            </a:xfrm>
            <a:custGeom>
              <a:avLst/>
              <a:gdLst>
                <a:gd name="T0" fmla="*/ 741 w 1812"/>
                <a:gd name="T1" fmla="*/ 4 h 2587"/>
                <a:gd name="T2" fmla="*/ 847 w 1812"/>
                <a:gd name="T3" fmla="*/ 33 h 2587"/>
                <a:gd name="T4" fmla="*/ 941 w 1812"/>
                <a:gd name="T5" fmla="*/ 87 h 2587"/>
                <a:gd name="T6" fmla="*/ 1016 w 1812"/>
                <a:gd name="T7" fmla="*/ 164 h 2587"/>
                <a:gd name="T8" fmla="*/ 1070 w 1812"/>
                <a:gd name="T9" fmla="*/ 257 h 2587"/>
                <a:gd name="T10" fmla="*/ 1100 w 1812"/>
                <a:gd name="T11" fmla="*/ 363 h 2587"/>
                <a:gd name="T12" fmla="*/ 1100 w 1812"/>
                <a:gd name="T13" fmla="*/ 474 h 2587"/>
                <a:gd name="T14" fmla="*/ 1072 w 1812"/>
                <a:gd name="T15" fmla="*/ 578 h 2587"/>
                <a:gd name="T16" fmla="*/ 1022 w 1812"/>
                <a:gd name="T17" fmla="*/ 669 h 2587"/>
                <a:gd name="T18" fmla="*/ 1024 w 1812"/>
                <a:gd name="T19" fmla="*/ 711 h 2587"/>
                <a:gd name="T20" fmla="*/ 1105 w 1812"/>
                <a:gd name="T21" fmla="*/ 720 h 2587"/>
                <a:gd name="T22" fmla="*/ 1182 w 1812"/>
                <a:gd name="T23" fmla="*/ 750 h 2587"/>
                <a:gd name="T24" fmla="*/ 1249 w 1812"/>
                <a:gd name="T25" fmla="*/ 800 h 2587"/>
                <a:gd name="T26" fmla="*/ 1300 w 1812"/>
                <a:gd name="T27" fmla="*/ 866 h 2587"/>
                <a:gd name="T28" fmla="*/ 1331 w 1812"/>
                <a:gd name="T29" fmla="*/ 945 h 2587"/>
                <a:gd name="T30" fmla="*/ 1343 w 1812"/>
                <a:gd name="T31" fmla="*/ 1067 h 2587"/>
                <a:gd name="T32" fmla="*/ 1394 w 1812"/>
                <a:gd name="T33" fmla="*/ 1112 h 2587"/>
                <a:gd name="T34" fmla="*/ 1430 w 1812"/>
                <a:gd name="T35" fmla="*/ 1170 h 2587"/>
                <a:gd name="T36" fmla="*/ 1476 w 1812"/>
                <a:gd name="T37" fmla="*/ 1173 h 2587"/>
                <a:gd name="T38" fmla="*/ 1540 w 1812"/>
                <a:gd name="T39" fmla="*/ 1200 h 2587"/>
                <a:gd name="T40" fmla="*/ 1720 w 1812"/>
                <a:gd name="T41" fmla="*/ 1202 h 2587"/>
                <a:gd name="T42" fmla="*/ 1768 w 1812"/>
                <a:gd name="T43" fmla="*/ 1226 h 2587"/>
                <a:gd name="T44" fmla="*/ 1800 w 1812"/>
                <a:gd name="T45" fmla="*/ 1266 h 2587"/>
                <a:gd name="T46" fmla="*/ 1812 w 1812"/>
                <a:gd name="T47" fmla="*/ 1319 h 2587"/>
                <a:gd name="T48" fmla="*/ 1810 w 1812"/>
                <a:gd name="T49" fmla="*/ 2493 h 2587"/>
                <a:gd name="T50" fmla="*/ 1786 w 1812"/>
                <a:gd name="T51" fmla="*/ 2542 h 2587"/>
                <a:gd name="T52" fmla="*/ 1746 w 1812"/>
                <a:gd name="T53" fmla="*/ 2575 h 2587"/>
                <a:gd name="T54" fmla="*/ 1693 w 1812"/>
                <a:gd name="T55" fmla="*/ 2587 h 2587"/>
                <a:gd name="T56" fmla="*/ 667 w 1812"/>
                <a:gd name="T57" fmla="*/ 2583 h 2587"/>
                <a:gd name="T58" fmla="*/ 620 w 1812"/>
                <a:gd name="T59" fmla="*/ 2560 h 2587"/>
                <a:gd name="T60" fmla="*/ 588 w 1812"/>
                <a:gd name="T61" fmla="*/ 2519 h 2587"/>
                <a:gd name="T62" fmla="*/ 575 w 1812"/>
                <a:gd name="T63" fmla="*/ 2467 h 2587"/>
                <a:gd name="T64" fmla="*/ 346 w 1812"/>
                <a:gd name="T65" fmla="*/ 2338 h 2587"/>
                <a:gd name="T66" fmla="*/ 278 w 1812"/>
                <a:gd name="T67" fmla="*/ 2325 h 2587"/>
                <a:gd name="T68" fmla="*/ 220 w 1812"/>
                <a:gd name="T69" fmla="*/ 2292 h 2587"/>
                <a:gd name="T70" fmla="*/ 178 w 1812"/>
                <a:gd name="T71" fmla="*/ 2241 h 2587"/>
                <a:gd name="T72" fmla="*/ 153 w 1812"/>
                <a:gd name="T73" fmla="*/ 2178 h 2587"/>
                <a:gd name="T74" fmla="*/ 151 w 1812"/>
                <a:gd name="T75" fmla="*/ 2080 h 2587"/>
                <a:gd name="T76" fmla="*/ 91 w 1812"/>
                <a:gd name="T77" fmla="*/ 2039 h 2587"/>
                <a:gd name="T78" fmla="*/ 47 w 1812"/>
                <a:gd name="T79" fmla="*/ 1980 h 2587"/>
                <a:gd name="T80" fmla="*/ 27 w 1812"/>
                <a:gd name="T81" fmla="*/ 1908 h 2587"/>
                <a:gd name="T82" fmla="*/ 12 w 1812"/>
                <a:gd name="T83" fmla="*/ 1738 h 2587"/>
                <a:gd name="T84" fmla="*/ 4 w 1812"/>
                <a:gd name="T85" fmla="*/ 1588 h 2587"/>
                <a:gd name="T86" fmla="*/ 0 w 1812"/>
                <a:gd name="T87" fmla="*/ 1448 h 2587"/>
                <a:gd name="T88" fmla="*/ 1 w 1812"/>
                <a:gd name="T89" fmla="*/ 1306 h 2587"/>
                <a:gd name="T90" fmla="*/ 8 w 1812"/>
                <a:gd name="T91" fmla="*/ 1156 h 2587"/>
                <a:gd name="T92" fmla="*/ 19 w 1812"/>
                <a:gd name="T93" fmla="*/ 987 h 2587"/>
                <a:gd name="T94" fmla="*/ 39 w 1812"/>
                <a:gd name="T95" fmla="*/ 904 h 2587"/>
                <a:gd name="T96" fmla="*/ 81 w 1812"/>
                <a:gd name="T97" fmla="*/ 831 h 2587"/>
                <a:gd name="T98" fmla="*/ 140 w 1812"/>
                <a:gd name="T99" fmla="*/ 773 h 2587"/>
                <a:gd name="T100" fmla="*/ 213 w 1812"/>
                <a:gd name="T101" fmla="*/ 732 h 2587"/>
                <a:gd name="T102" fmla="*/ 295 w 1812"/>
                <a:gd name="T103" fmla="*/ 714 h 2587"/>
                <a:gd name="T104" fmla="*/ 378 w 1812"/>
                <a:gd name="T105" fmla="*/ 708 h 2587"/>
                <a:gd name="T106" fmla="*/ 317 w 1812"/>
                <a:gd name="T107" fmla="*/ 624 h 2587"/>
                <a:gd name="T108" fmla="*/ 278 w 1812"/>
                <a:gd name="T109" fmla="*/ 528 h 2587"/>
                <a:gd name="T110" fmla="*/ 264 w 1812"/>
                <a:gd name="T111" fmla="*/ 420 h 2587"/>
                <a:gd name="T112" fmla="*/ 278 w 1812"/>
                <a:gd name="T113" fmla="*/ 309 h 2587"/>
                <a:gd name="T114" fmla="*/ 322 w 1812"/>
                <a:gd name="T115" fmla="*/ 208 h 2587"/>
                <a:gd name="T116" fmla="*/ 387 w 1812"/>
                <a:gd name="T117" fmla="*/ 124 h 2587"/>
                <a:gd name="T118" fmla="*/ 471 w 1812"/>
                <a:gd name="T119" fmla="*/ 57 h 2587"/>
                <a:gd name="T120" fmla="*/ 572 w 1812"/>
                <a:gd name="T121" fmla="*/ 15 h 2587"/>
                <a:gd name="T122" fmla="*/ 684 w 1812"/>
                <a:gd name="T123" fmla="*/ 0 h 2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12" h="2587">
                  <a:moveTo>
                    <a:pt x="684" y="0"/>
                  </a:moveTo>
                  <a:lnTo>
                    <a:pt x="741" y="4"/>
                  </a:lnTo>
                  <a:lnTo>
                    <a:pt x="796" y="15"/>
                  </a:lnTo>
                  <a:lnTo>
                    <a:pt x="847" y="33"/>
                  </a:lnTo>
                  <a:lnTo>
                    <a:pt x="896" y="57"/>
                  </a:lnTo>
                  <a:lnTo>
                    <a:pt x="941" y="87"/>
                  </a:lnTo>
                  <a:lnTo>
                    <a:pt x="980" y="124"/>
                  </a:lnTo>
                  <a:lnTo>
                    <a:pt x="1016" y="164"/>
                  </a:lnTo>
                  <a:lnTo>
                    <a:pt x="1046" y="208"/>
                  </a:lnTo>
                  <a:lnTo>
                    <a:pt x="1070" y="257"/>
                  </a:lnTo>
                  <a:lnTo>
                    <a:pt x="1088" y="309"/>
                  </a:lnTo>
                  <a:lnTo>
                    <a:pt x="1100" y="363"/>
                  </a:lnTo>
                  <a:lnTo>
                    <a:pt x="1104" y="420"/>
                  </a:lnTo>
                  <a:lnTo>
                    <a:pt x="1100" y="474"/>
                  </a:lnTo>
                  <a:lnTo>
                    <a:pt x="1089" y="528"/>
                  </a:lnTo>
                  <a:lnTo>
                    <a:pt x="1072" y="578"/>
                  </a:lnTo>
                  <a:lnTo>
                    <a:pt x="1049" y="625"/>
                  </a:lnTo>
                  <a:lnTo>
                    <a:pt x="1022" y="669"/>
                  </a:lnTo>
                  <a:lnTo>
                    <a:pt x="989" y="709"/>
                  </a:lnTo>
                  <a:lnTo>
                    <a:pt x="1024" y="711"/>
                  </a:lnTo>
                  <a:lnTo>
                    <a:pt x="1063" y="714"/>
                  </a:lnTo>
                  <a:lnTo>
                    <a:pt x="1105" y="720"/>
                  </a:lnTo>
                  <a:lnTo>
                    <a:pt x="1145" y="732"/>
                  </a:lnTo>
                  <a:lnTo>
                    <a:pt x="1182" y="750"/>
                  </a:lnTo>
                  <a:lnTo>
                    <a:pt x="1217" y="773"/>
                  </a:lnTo>
                  <a:lnTo>
                    <a:pt x="1249" y="800"/>
                  </a:lnTo>
                  <a:lnTo>
                    <a:pt x="1277" y="831"/>
                  </a:lnTo>
                  <a:lnTo>
                    <a:pt x="1300" y="866"/>
                  </a:lnTo>
                  <a:lnTo>
                    <a:pt x="1318" y="904"/>
                  </a:lnTo>
                  <a:lnTo>
                    <a:pt x="1331" y="945"/>
                  </a:lnTo>
                  <a:lnTo>
                    <a:pt x="1337" y="986"/>
                  </a:lnTo>
                  <a:lnTo>
                    <a:pt x="1343" y="1067"/>
                  </a:lnTo>
                  <a:lnTo>
                    <a:pt x="1370" y="1087"/>
                  </a:lnTo>
                  <a:lnTo>
                    <a:pt x="1394" y="1112"/>
                  </a:lnTo>
                  <a:lnTo>
                    <a:pt x="1415" y="1139"/>
                  </a:lnTo>
                  <a:lnTo>
                    <a:pt x="1430" y="1170"/>
                  </a:lnTo>
                  <a:lnTo>
                    <a:pt x="1441" y="1170"/>
                  </a:lnTo>
                  <a:lnTo>
                    <a:pt x="1476" y="1173"/>
                  </a:lnTo>
                  <a:lnTo>
                    <a:pt x="1510" y="1183"/>
                  </a:lnTo>
                  <a:lnTo>
                    <a:pt x="1540" y="1200"/>
                  </a:lnTo>
                  <a:lnTo>
                    <a:pt x="1693" y="1200"/>
                  </a:lnTo>
                  <a:lnTo>
                    <a:pt x="1720" y="1202"/>
                  </a:lnTo>
                  <a:lnTo>
                    <a:pt x="1746" y="1212"/>
                  </a:lnTo>
                  <a:lnTo>
                    <a:pt x="1768" y="1226"/>
                  </a:lnTo>
                  <a:lnTo>
                    <a:pt x="1786" y="1245"/>
                  </a:lnTo>
                  <a:lnTo>
                    <a:pt x="1800" y="1266"/>
                  </a:lnTo>
                  <a:lnTo>
                    <a:pt x="1810" y="1292"/>
                  </a:lnTo>
                  <a:lnTo>
                    <a:pt x="1812" y="1319"/>
                  </a:lnTo>
                  <a:lnTo>
                    <a:pt x="1812" y="2467"/>
                  </a:lnTo>
                  <a:lnTo>
                    <a:pt x="1810" y="2493"/>
                  </a:lnTo>
                  <a:lnTo>
                    <a:pt x="1800" y="2519"/>
                  </a:lnTo>
                  <a:lnTo>
                    <a:pt x="1786" y="2542"/>
                  </a:lnTo>
                  <a:lnTo>
                    <a:pt x="1768" y="2560"/>
                  </a:lnTo>
                  <a:lnTo>
                    <a:pt x="1746" y="2575"/>
                  </a:lnTo>
                  <a:lnTo>
                    <a:pt x="1720" y="2583"/>
                  </a:lnTo>
                  <a:lnTo>
                    <a:pt x="1693" y="2587"/>
                  </a:lnTo>
                  <a:lnTo>
                    <a:pt x="695" y="2587"/>
                  </a:lnTo>
                  <a:lnTo>
                    <a:pt x="667" y="2583"/>
                  </a:lnTo>
                  <a:lnTo>
                    <a:pt x="642" y="2575"/>
                  </a:lnTo>
                  <a:lnTo>
                    <a:pt x="620" y="2560"/>
                  </a:lnTo>
                  <a:lnTo>
                    <a:pt x="601" y="2542"/>
                  </a:lnTo>
                  <a:lnTo>
                    <a:pt x="588" y="2519"/>
                  </a:lnTo>
                  <a:lnTo>
                    <a:pt x="578" y="2493"/>
                  </a:lnTo>
                  <a:lnTo>
                    <a:pt x="575" y="2467"/>
                  </a:lnTo>
                  <a:lnTo>
                    <a:pt x="575" y="2338"/>
                  </a:lnTo>
                  <a:lnTo>
                    <a:pt x="346" y="2338"/>
                  </a:lnTo>
                  <a:lnTo>
                    <a:pt x="311" y="2335"/>
                  </a:lnTo>
                  <a:lnTo>
                    <a:pt x="278" y="2325"/>
                  </a:lnTo>
                  <a:lnTo>
                    <a:pt x="248" y="2311"/>
                  </a:lnTo>
                  <a:lnTo>
                    <a:pt x="220" y="2292"/>
                  </a:lnTo>
                  <a:lnTo>
                    <a:pt x="197" y="2269"/>
                  </a:lnTo>
                  <a:lnTo>
                    <a:pt x="178" y="2241"/>
                  </a:lnTo>
                  <a:lnTo>
                    <a:pt x="163" y="2211"/>
                  </a:lnTo>
                  <a:lnTo>
                    <a:pt x="153" y="2178"/>
                  </a:lnTo>
                  <a:lnTo>
                    <a:pt x="151" y="2143"/>
                  </a:lnTo>
                  <a:lnTo>
                    <a:pt x="151" y="2080"/>
                  </a:lnTo>
                  <a:lnTo>
                    <a:pt x="118" y="2062"/>
                  </a:lnTo>
                  <a:lnTo>
                    <a:pt x="91" y="2039"/>
                  </a:lnTo>
                  <a:lnTo>
                    <a:pt x="66" y="2011"/>
                  </a:lnTo>
                  <a:lnTo>
                    <a:pt x="47" y="1980"/>
                  </a:lnTo>
                  <a:lnTo>
                    <a:pt x="34" y="1946"/>
                  </a:lnTo>
                  <a:lnTo>
                    <a:pt x="27" y="1908"/>
                  </a:lnTo>
                  <a:lnTo>
                    <a:pt x="18" y="1820"/>
                  </a:lnTo>
                  <a:lnTo>
                    <a:pt x="12" y="1738"/>
                  </a:lnTo>
                  <a:lnTo>
                    <a:pt x="7" y="1662"/>
                  </a:lnTo>
                  <a:lnTo>
                    <a:pt x="4" y="1588"/>
                  </a:lnTo>
                  <a:lnTo>
                    <a:pt x="1" y="1517"/>
                  </a:lnTo>
                  <a:lnTo>
                    <a:pt x="0" y="1448"/>
                  </a:lnTo>
                  <a:lnTo>
                    <a:pt x="0" y="1378"/>
                  </a:lnTo>
                  <a:lnTo>
                    <a:pt x="1" y="1306"/>
                  </a:lnTo>
                  <a:lnTo>
                    <a:pt x="4" y="1234"/>
                  </a:lnTo>
                  <a:lnTo>
                    <a:pt x="8" y="1156"/>
                  </a:lnTo>
                  <a:lnTo>
                    <a:pt x="13" y="1074"/>
                  </a:lnTo>
                  <a:lnTo>
                    <a:pt x="19" y="987"/>
                  </a:lnTo>
                  <a:lnTo>
                    <a:pt x="27" y="945"/>
                  </a:lnTo>
                  <a:lnTo>
                    <a:pt x="39" y="904"/>
                  </a:lnTo>
                  <a:lnTo>
                    <a:pt x="57" y="866"/>
                  </a:lnTo>
                  <a:lnTo>
                    <a:pt x="81" y="831"/>
                  </a:lnTo>
                  <a:lnTo>
                    <a:pt x="108" y="800"/>
                  </a:lnTo>
                  <a:lnTo>
                    <a:pt x="140" y="773"/>
                  </a:lnTo>
                  <a:lnTo>
                    <a:pt x="175" y="750"/>
                  </a:lnTo>
                  <a:lnTo>
                    <a:pt x="213" y="732"/>
                  </a:lnTo>
                  <a:lnTo>
                    <a:pt x="253" y="720"/>
                  </a:lnTo>
                  <a:lnTo>
                    <a:pt x="295" y="714"/>
                  </a:lnTo>
                  <a:lnTo>
                    <a:pt x="338" y="711"/>
                  </a:lnTo>
                  <a:lnTo>
                    <a:pt x="378" y="708"/>
                  </a:lnTo>
                  <a:lnTo>
                    <a:pt x="345" y="668"/>
                  </a:lnTo>
                  <a:lnTo>
                    <a:pt x="317" y="624"/>
                  </a:lnTo>
                  <a:lnTo>
                    <a:pt x="294" y="577"/>
                  </a:lnTo>
                  <a:lnTo>
                    <a:pt x="278" y="528"/>
                  </a:lnTo>
                  <a:lnTo>
                    <a:pt x="267" y="474"/>
                  </a:lnTo>
                  <a:lnTo>
                    <a:pt x="264" y="420"/>
                  </a:lnTo>
                  <a:lnTo>
                    <a:pt x="267" y="363"/>
                  </a:lnTo>
                  <a:lnTo>
                    <a:pt x="278" y="309"/>
                  </a:lnTo>
                  <a:lnTo>
                    <a:pt x="296" y="257"/>
                  </a:lnTo>
                  <a:lnTo>
                    <a:pt x="322" y="208"/>
                  </a:lnTo>
                  <a:lnTo>
                    <a:pt x="352" y="164"/>
                  </a:lnTo>
                  <a:lnTo>
                    <a:pt x="387" y="124"/>
                  </a:lnTo>
                  <a:lnTo>
                    <a:pt x="427" y="87"/>
                  </a:lnTo>
                  <a:lnTo>
                    <a:pt x="471" y="57"/>
                  </a:lnTo>
                  <a:lnTo>
                    <a:pt x="520" y="33"/>
                  </a:lnTo>
                  <a:lnTo>
                    <a:pt x="572" y="15"/>
                  </a:lnTo>
                  <a:lnTo>
                    <a:pt x="626" y="4"/>
                  </a:lnTo>
                  <a:lnTo>
                    <a:pt x="684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9"/>
            <p:cNvSpPr>
              <a:spLocks noEditPoints="1"/>
            </p:cNvSpPr>
            <p:nvPr/>
          </p:nvSpPr>
          <p:spPr bwMode="auto">
            <a:xfrm>
              <a:off x="2025190" y="1285517"/>
              <a:ext cx="331574" cy="500939"/>
            </a:xfrm>
            <a:custGeom>
              <a:avLst/>
              <a:gdLst>
                <a:gd name="T0" fmla="*/ 1026 w 1394"/>
                <a:gd name="T1" fmla="*/ 1126 h 2098"/>
                <a:gd name="T2" fmla="*/ 1026 w 1394"/>
                <a:gd name="T3" fmla="*/ 1195 h 2098"/>
                <a:gd name="T4" fmla="*/ 1093 w 1394"/>
                <a:gd name="T5" fmla="*/ 1216 h 2098"/>
                <a:gd name="T6" fmla="*/ 1133 w 1394"/>
                <a:gd name="T7" fmla="*/ 1160 h 2098"/>
                <a:gd name="T8" fmla="*/ 1093 w 1394"/>
                <a:gd name="T9" fmla="*/ 1104 h 2098"/>
                <a:gd name="T10" fmla="*/ 1133 w 1394"/>
                <a:gd name="T11" fmla="*/ 1019 h 2098"/>
                <a:gd name="T12" fmla="*/ 1214 w 1394"/>
                <a:gd name="T13" fmla="*/ 1100 h 2098"/>
                <a:gd name="T14" fmla="*/ 1341 w 1394"/>
                <a:gd name="T15" fmla="*/ 1162 h 2098"/>
                <a:gd name="T16" fmla="*/ 1391 w 1394"/>
                <a:gd name="T17" fmla="*/ 1213 h 2098"/>
                <a:gd name="T18" fmla="*/ 1373 w 1394"/>
                <a:gd name="T19" fmla="*/ 1285 h 2098"/>
                <a:gd name="T20" fmla="*/ 827 w 1394"/>
                <a:gd name="T21" fmla="*/ 1306 h 2098"/>
                <a:gd name="T22" fmla="*/ 764 w 1394"/>
                <a:gd name="T23" fmla="*/ 1270 h 2098"/>
                <a:gd name="T24" fmla="*/ 764 w 1394"/>
                <a:gd name="T25" fmla="*/ 1196 h 2098"/>
                <a:gd name="T26" fmla="*/ 827 w 1394"/>
                <a:gd name="T27" fmla="*/ 1160 h 2098"/>
                <a:gd name="T28" fmla="*/ 948 w 1394"/>
                <a:gd name="T29" fmla="*/ 1075 h 2098"/>
                <a:gd name="T30" fmla="*/ 1043 w 1394"/>
                <a:gd name="T31" fmla="*/ 1011 h 2098"/>
                <a:gd name="T32" fmla="*/ 660 w 1394"/>
                <a:gd name="T33" fmla="*/ 696 h 2098"/>
                <a:gd name="T34" fmla="*/ 867 w 1394"/>
                <a:gd name="T35" fmla="*/ 709 h 2098"/>
                <a:gd name="T36" fmla="*/ 1031 w 1394"/>
                <a:gd name="T37" fmla="*/ 753 h 2098"/>
                <a:gd name="T38" fmla="*/ 1099 w 1394"/>
                <a:gd name="T39" fmla="*/ 875 h 2098"/>
                <a:gd name="T40" fmla="*/ 989 w 1394"/>
                <a:gd name="T41" fmla="*/ 913 h 2098"/>
                <a:gd name="T42" fmla="*/ 858 w 1394"/>
                <a:gd name="T43" fmla="*/ 1013 h 2098"/>
                <a:gd name="T44" fmla="*/ 758 w 1394"/>
                <a:gd name="T45" fmla="*/ 1063 h 2098"/>
                <a:gd name="T46" fmla="*/ 522 w 1394"/>
                <a:gd name="T47" fmla="*/ 1092 h 2098"/>
                <a:gd name="T48" fmla="*/ 458 w 1394"/>
                <a:gd name="T49" fmla="*/ 1172 h 2098"/>
                <a:gd name="T50" fmla="*/ 205 w 1394"/>
                <a:gd name="T51" fmla="*/ 2095 h 2098"/>
                <a:gd name="T52" fmla="*/ 153 w 1394"/>
                <a:gd name="T53" fmla="*/ 2043 h 2098"/>
                <a:gd name="T54" fmla="*/ 136 w 1394"/>
                <a:gd name="T55" fmla="*/ 1864 h 2098"/>
                <a:gd name="T56" fmla="*/ 122 w 1394"/>
                <a:gd name="T57" fmla="*/ 1860 h 2098"/>
                <a:gd name="T58" fmla="*/ 44 w 1394"/>
                <a:gd name="T59" fmla="*/ 1822 h 2098"/>
                <a:gd name="T60" fmla="*/ 12 w 1394"/>
                <a:gd name="T61" fmla="*/ 1611 h 2098"/>
                <a:gd name="T62" fmla="*/ 0 w 1394"/>
                <a:gd name="T63" fmla="*/ 1326 h 2098"/>
                <a:gd name="T64" fmla="*/ 8 w 1394"/>
                <a:gd name="T65" fmla="*/ 1042 h 2098"/>
                <a:gd name="T66" fmla="*/ 40 w 1394"/>
                <a:gd name="T67" fmla="*/ 808 h 2098"/>
                <a:gd name="T68" fmla="*/ 148 w 1394"/>
                <a:gd name="T69" fmla="*/ 719 h 2098"/>
                <a:gd name="T70" fmla="*/ 365 w 1394"/>
                <a:gd name="T71" fmla="*/ 701 h 2098"/>
                <a:gd name="T72" fmla="*/ 539 w 1394"/>
                <a:gd name="T73" fmla="*/ 694 h 2098"/>
                <a:gd name="T74" fmla="*/ 650 w 1394"/>
                <a:gd name="T75" fmla="*/ 12 h 2098"/>
                <a:gd name="T76" fmla="*/ 790 w 1394"/>
                <a:gd name="T77" fmla="*/ 103 h 2098"/>
                <a:gd name="T78" fmla="*/ 860 w 1394"/>
                <a:gd name="T79" fmla="*/ 255 h 2098"/>
                <a:gd name="T80" fmla="*/ 836 w 1394"/>
                <a:gd name="T81" fmla="*/ 427 h 2098"/>
                <a:gd name="T82" fmla="*/ 727 w 1394"/>
                <a:gd name="T83" fmla="*/ 551 h 2098"/>
                <a:gd name="T84" fmla="*/ 564 w 1394"/>
                <a:gd name="T85" fmla="*/ 600 h 2098"/>
                <a:gd name="T86" fmla="*/ 400 w 1394"/>
                <a:gd name="T87" fmla="*/ 551 h 2098"/>
                <a:gd name="T88" fmla="*/ 291 w 1394"/>
                <a:gd name="T89" fmla="*/ 427 h 2098"/>
                <a:gd name="T90" fmla="*/ 267 w 1394"/>
                <a:gd name="T91" fmla="*/ 255 h 2098"/>
                <a:gd name="T92" fmla="*/ 337 w 1394"/>
                <a:gd name="T93" fmla="*/ 103 h 2098"/>
                <a:gd name="T94" fmla="*/ 477 w 1394"/>
                <a:gd name="T95" fmla="*/ 12 h 2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94" h="2098">
                  <a:moveTo>
                    <a:pt x="1073" y="1102"/>
                  </a:moveTo>
                  <a:lnTo>
                    <a:pt x="1055" y="1104"/>
                  </a:lnTo>
                  <a:lnTo>
                    <a:pt x="1039" y="1112"/>
                  </a:lnTo>
                  <a:lnTo>
                    <a:pt x="1026" y="1126"/>
                  </a:lnTo>
                  <a:lnTo>
                    <a:pt x="1018" y="1141"/>
                  </a:lnTo>
                  <a:lnTo>
                    <a:pt x="1015" y="1160"/>
                  </a:lnTo>
                  <a:lnTo>
                    <a:pt x="1018" y="1179"/>
                  </a:lnTo>
                  <a:lnTo>
                    <a:pt x="1026" y="1195"/>
                  </a:lnTo>
                  <a:lnTo>
                    <a:pt x="1039" y="1208"/>
                  </a:lnTo>
                  <a:lnTo>
                    <a:pt x="1055" y="1216"/>
                  </a:lnTo>
                  <a:lnTo>
                    <a:pt x="1073" y="1219"/>
                  </a:lnTo>
                  <a:lnTo>
                    <a:pt x="1093" y="1216"/>
                  </a:lnTo>
                  <a:lnTo>
                    <a:pt x="1108" y="1208"/>
                  </a:lnTo>
                  <a:lnTo>
                    <a:pt x="1122" y="1195"/>
                  </a:lnTo>
                  <a:lnTo>
                    <a:pt x="1130" y="1179"/>
                  </a:lnTo>
                  <a:lnTo>
                    <a:pt x="1133" y="1160"/>
                  </a:lnTo>
                  <a:lnTo>
                    <a:pt x="1130" y="1141"/>
                  </a:lnTo>
                  <a:lnTo>
                    <a:pt x="1122" y="1126"/>
                  </a:lnTo>
                  <a:lnTo>
                    <a:pt x="1108" y="1112"/>
                  </a:lnTo>
                  <a:lnTo>
                    <a:pt x="1093" y="1104"/>
                  </a:lnTo>
                  <a:lnTo>
                    <a:pt x="1073" y="1102"/>
                  </a:lnTo>
                  <a:close/>
                  <a:moveTo>
                    <a:pt x="1073" y="1008"/>
                  </a:moveTo>
                  <a:lnTo>
                    <a:pt x="1105" y="1011"/>
                  </a:lnTo>
                  <a:lnTo>
                    <a:pt x="1133" y="1019"/>
                  </a:lnTo>
                  <a:lnTo>
                    <a:pt x="1158" y="1034"/>
                  </a:lnTo>
                  <a:lnTo>
                    <a:pt x="1181" y="1052"/>
                  </a:lnTo>
                  <a:lnTo>
                    <a:pt x="1199" y="1075"/>
                  </a:lnTo>
                  <a:lnTo>
                    <a:pt x="1214" y="1100"/>
                  </a:lnTo>
                  <a:lnTo>
                    <a:pt x="1222" y="1128"/>
                  </a:lnTo>
                  <a:lnTo>
                    <a:pt x="1226" y="1160"/>
                  </a:lnTo>
                  <a:lnTo>
                    <a:pt x="1321" y="1160"/>
                  </a:lnTo>
                  <a:lnTo>
                    <a:pt x="1341" y="1162"/>
                  </a:lnTo>
                  <a:lnTo>
                    <a:pt x="1357" y="1169"/>
                  </a:lnTo>
                  <a:lnTo>
                    <a:pt x="1373" y="1180"/>
                  </a:lnTo>
                  <a:lnTo>
                    <a:pt x="1384" y="1196"/>
                  </a:lnTo>
                  <a:lnTo>
                    <a:pt x="1391" y="1213"/>
                  </a:lnTo>
                  <a:lnTo>
                    <a:pt x="1394" y="1232"/>
                  </a:lnTo>
                  <a:lnTo>
                    <a:pt x="1391" y="1253"/>
                  </a:lnTo>
                  <a:lnTo>
                    <a:pt x="1384" y="1270"/>
                  </a:lnTo>
                  <a:lnTo>
                    <a:pt x="1373" y="1285"/>
                  </a:lnTo>
                  <a:lnTo>
                    <a:pt x="1357" y="1296"/>
                  </a:lnTo>
                  <a:lnTo>
                    <a:pt x="1341" y="1303"/>
                  </a:lnTo>
                  <a:lnTo>
                    <a:pt x="1321" y="1306"/>
                  </a:lnTo>
                  <a:lnTo>
                    <a:pt x="827" y="1306"/>
                  </a:lnTo>
                  <a:lnTo>
                    <a:pt x="807" y="1303"/>
                  </a:lnTo>
                  <a:lnTo>
                    <a:pt x="789" y="1296"/>
                  </a:lnTo>
                  <a:lnTo>
                    <a:pt x="775" y="1285"/>
                  </a:lnTo>
                  <a:lnTo>
                    <a:pt x="764" y="1270"/>
                  </a:lnTo>
                  <a:lnTo>
                    <a:pt x="757" y="1253"/>
                  </a:lnTo>
                  <a:lnTo>
                    <a:pt x="753" y="1232"/>
                  </a:lnTo>
                  <a:lnTo>
                    <a:pt x="757" y="1213"/>
                  </a:lnTo>
                  <a:lnTo>
                    <a:pt x="764" y="1196"/>
                  </a:lnTo>
                  <a:lnTo>
                    <a:pt x="775" y="1180"/>
                  </a:lnTo>
                  <a:lnTo>
                    <a:pt x="789" y="1169"/>
                  </a:lnTo>
                  <a:lnTo>
                    <a:pt x="807" y="1162"/>
                  </a:lnTo>
                  <a:lnTo>
                    <a:pt x="827" y="1160"/>
                  </a:lnTo>
                  <a:lnTo>
                    <a:pt x="922" y="1160"/>
                  </a:lnTo>
                  <a:lnTo>
                    <a:pt x="925" y="1128"/>
                  </a:lnTo>
                  <a:lnTo>
                    <a:pt x="934" y="1100"/>
                  </a:lnTo>
                  <a:lnTo>
                    <a:pt x="948" y="1075"/>
                  </a:lnTo>
                  <a:lnTo>
                    <a:pt x="967" y="1052"/>
                  </a:lnTo>
                  <a:lnTo>
                    <a:pt x="989" y="1034"/>
                  </a:lnTo>
                  <a:lnTo>
                    <a:pt x="1015" y="1019"/>
                  </a:lnTo>
                  <a:lnTo>
                    <a:pt x="1043" y="1011"/>
                  </a:lnTo>
                  <a:lnTo>
                    <a:pt x="1073" y="1008"/>
                  </a:lnTo>
                  <a:close/>
                  <a:moveTo>
                    <a:pt x="579" y="694"/>
                  </a:moveTo>
                  <a:lnTo>
                    <a:pt x="617" y="695"/>
                  </a:lnTo>
                  <a:lnTo>
                    <a:pt x="660" y="696"/>
                  </a:lnTo>
                  <a:lnTo>
                    <a:pt x="703" y="698"/>
                  </a:lnTo>
                  <a:lnTo>
                    <a:pt x="752" y="701"/>
                  </a:lnTo>
                  <a:lnTo>
                    <a:pt x="806" y="704"/>
                  </a:lnTo>
                  <a:lnTo>
                    <a:pt x="867" y="709"/>
                  </a:lnTo>
                  <a:lnTo>
                    <a:pt x="934" y="713"/>
                  </a:lnTo>
                  <a:lnTo>
                    <a:pt x="969" y="719"/>
                  </a:lnTo>
                  <a:lnTo>
                    <a:pt x="1002" y="734"/>
                  </a:lnTo>
                  <a:lnTo>
                    <a:pt x="1031" y="753"/>
                  </a:lnTo>
                  <a:lnTo>
                    <a:pt x="1058" y="779"/>
                  </a:lnTo>
                  <a:lnTo>
                    <a:pt x="1077" y="808"/>
                  </a:lnTo>
                  <a:lnTo>
                    <a:pt x="1091" y="840"/>
                  </a:lnTo>
                  <a:lnTo>
                    <a:pt x="1099" y="875"/>
                  </a:lnTo>
                  <a:lnTo>
                    <a:pt x="1100" y="901"/>
                  </a:lnTo>
                  <a:lnTo>
                    <a:pt x="1073" y="898"/>
                  </a:lnTo>
                  <a:lnTo>
                    <a:pt x="1030" y="902"/>
                  </a:lnTo>
                  <a:lnTo>
                    <a:pt x="989" y="913"/>
                  </a:lnTo>
                  <a:lnTo>
                    <a:pt x="950" y="930"/>
                  </a:lnTo>
                  <a:lnTo>
                    <a:pt x="915" y="953"/>
                  </a:lnTo>
                  <a:lnTo>
                    <a:pt x="883" y="981"/>
                  </a:lnTo>
                  <a:lnTo>
                    <a:pt x="858" y="1013"/>
                  </a:lnTo>
                  <a:lnTo>
                    <a:pt x="836" y="1050"/>
                  </a:lnTo>
                  <a:lnTo>
                    <a:pt x="827" y="1050"/>
                  </a:lnTo>
                  <a:lnTo>
                    <a:pt x="790" y="1053"/>
                  </a:lnTo>
                  <a:lnTo>
                    <a:pt x="758" y="1063"/>
                  </a:lnTo>
                  <a:lnTo>
                    <a:pt x="726" y="1080"/>
                  </a:lnTo>
                  <a:lnTo>
                    <a:pt x="575" y="1080"/>
                  </a:lnTo>
                  <a:lnTo>
                    <a:pt x="547" y="1082"/>
                  </a:lnTo>
                  <a:lnTo>
                    <a:pt x="522" y="1092"/>
                  </a:lnTo>
                  <a:lnTo>
                    <a:pt x="500" y="1106"/>
                  </a:lnTo>
                  <a:lnTo>
                    <a:pt x="481" y="1125"/>
                  </a:lnTo>
                  <a:lnTo>
                    <a:pt x="468" y="1146"/>
                  </a:lnTo>
                  <a:lnTo>
                    <a:pt x="458" y="1172"/>
                  </a:lnTo>
                  <a:lnTo>
                    <a:pt x="455" y="1199"/>
                  </a:lnTo>
                  <a:lnTo>
                    <a:pt x="455" y="2098"/>
                  </a:lnTo>
                  <a:lnTo>
                    <a:pt x="226" y="2098"/>
                  </a:lnTo>
                  <a:lnTo>
                    <a:pt x="205" y="2095"/>
                  </a:lnTo>
                  <a:lnTo>
                    <a:pt x="187" y="2088"/>
                  </a:lnTo>
                  <a:lnTo>
                    <a:pt x="173" y="2076"/>
                  </a:lnTo>
                  <a:lnTo>
                    <a:pt x="160" y="2060"/>
                  </a:lnTo>
                  <a:lnTo>
                    <a:pt x="153" y="2043"/>
                  </a:lnTo>
                  <a:lnTo>
                    <a:pt x="151" y="2023"/>
                  </a:lnTo>
                  <a:lnTo>
                    <a:pt x="151" y="1867"/>
                  </a:lnTo>
                  <a:lnTo>
                    <a:pt x="141" y="1866"/>
                  </a:lnTo>
                  <a:lnTo>
                    <a:pt x="136" y="1864"/>
                  </a:lnTo>
                  <a:lnTo>
                    <a:pt x="134" y="1863"/>
                  </a:lnTo>
                  <a:lnTo>
                    <a:pt x="133" y="1862"/>
                  </a:lnTo>
                  <a:lnTo>
                    <a:pt x="129" y="1861"/>
                  </a:lnTo>
                  <a:lnTo>
                    <a:pt x="122" y="1860"/>
                  </a:lnTo>
                  <a:lnTo>
                    <a:pt x="108" y="1858"/>
                  </a:lnTo>
                  <a:lnTo>
                    <a:pt x="84" y="1852"/>
                  </a:lnTo>
                  <a:lnTo>
                    <a:pt x="62" y="1840"/>
                  </a:lnTo>
                  <a:lnTo>
                    <a:pt x="44" y="1822"/>
                  </a:lnTo>
                  <a:lnTo>
                    <a:pt x="32" y="1800"/>
                  </a:lnTo>
                  <a:lnTo>
                    <a:pt x="25" y="1777"/>
                  </a:lnTo>
                  <a:lnTo>
                    <a:pt x="18" y="1690"/>
                  </a:lnTo>
                  <a:lnTo>
                    <a:pt x="12" y="1611"/>
                  </a:lnTo>
                  <a:lnTo>
                    <a:pt x="7" y="1534"/>
                  </a:lnTo>
                  <a:lnTo>
                    <a:pt x="3" y="1463"/>
                  </a:lnTo>
                  <a:lnTo>
                    <a:pt x="1" y="1394"/>
                  </a:lnTo>
                  <a:lnTo>
                    <a:pt x="0" y="1326"/>
                  </a:lnTo>
                  <a:lnTo>
                    <a:pt x="0" y="1259"/>
                  </a:lnTo>
                  <a:lnTo>
                    <a:pt x="1" y="1190"/>
                  </a:lnTo>
                  <a:lnTo>
                    <a:pt x="3" y="1118"/>
                  </a:lnTo>
                  <a:lnTo>
                    <a:pt x="8" y="1042"/>
                  </a:lnTo>
                  <a:lnTo>
                    <a:pt x="13" y="962"/>
                  </a:lnTo>
                  <a:lnTo>
                    <a:pt x="19" y="875"/>
                  </a:lnTo>
                  <a:lnTo>
                    <a:pt x="26" y="840"/>
                  </a:lnTo>
                  <a:lnTo>
                    <a:pt x="40" y="808"/>
                  </a:lnTo>
                  <a:lnTo>
                    <a:pt x="60" y="779"/>
                  </a:lnTo>
                  <a:lnTo>
                    <a:pt x="85" y="753"/>
                  </a:lnTo>
                  <a:lnTo>
                    <a:pt x="116" y="734"/>
                  </a:lnTo>
                  <a:lnTo>
                    <a:pt x="148" y="719"/>
                  </a:lnTo>
                  <a:lnTo>
                    <a:pt x="183" y="713"/>
                  </a:lnTo>
                  <a:lnTo>
                    <a:pt x="251" y="709"/>
                  </a:lnTo>
                  <a:lnTo>
                    <a:pt x="312" y="704"/>
                  </a:lnTo>
                  <a:lnTo>
                    <a:pt x="365" y="701"/>
                  </a:lnTo>
                  <a:lnTo>
                    <a:pt x="413" y="698"/>
                  </a:lnTo>
                  <a:lnTo>
                    <a:pt x="458" y="696"/>
                  </a:lnTo>
                  <a:lnTo>
                    <a:pt x="499" y="695"/>
                  </a:lnTo>
                  <a:lnTo>
                    <a:pt x="539" y="694"/>
                  </a:lnTo>
                  <a:lnTo>
                    <a:pt x="579" y="694"/>
                  </a:lnTo>
                  <a:close/>
                  <a:moveTo>
                    <a:pt x="564" y="0"/>
                  </a:moveTo>
                  <a:lnTo>
                    <a:pt x="608" y="2"/>
                  </a:lnTo>
                  <a:lnTo>
                    <a:pt x="650" y="12"/>
                  </a:lnTo>
                  <a:lnTo>
                    <a:pt x="690" y="28"/>
                  </a:lnTo>
                  <a:lnTo>
                    <a:pt x="727" y="48"/>
                  </a:lnTo>
                  <a:lnTo>
                    <a:pt x="760" y="74"/>
                  </a:lnTo>
                  <a:lnTo>
                    <a:pt x="790" y="103"/>
                  </a:lnTo>
                  <a:lnTo>
                    <a:pt x="816" y="137"/>
                  </a:lnTo>
                  <a:lnTo>
                    <a:pt x="836" y="173"/>
                  </a:lnTo>
                  <a:lnTo>
                    <a:pt x="851" y="213"/>
                  </a:lnTo>
                  <a:lnTo>
                    <a:pt x="860" y="255"/>
                  </a:lnTo>
                  <a:lnTo>
                    <a:pt x="864" y="300"/>
                  </a:lnTo>
                  <a:lnTo>
                    <a:pt x="860" y="345"/>
                  </a:lnTo>
                  <a:lnTo>
                    <a:pt x="851" y="387"/>
                  </a:lnTo>
                  <a:lnTo>
                    <a:pt x="836" y="427"/>
                  </a:lnTo>
                  <a:lnTo>
                    <a:pt x="816" y="463"/>
                  </a:lnTo>
                  <a:lnTo>
                    <a:pt x="790" y="497"/>
                  </a:lnTo>
                  <a:lnTo>
                    <a:pt x="760" y="526"/>
                  </a:lnTo>
                  <a:lnTo>
                    <a:pt x="727" y="551"/>
                  </a:lnTo>
                  <a:lnTo>
                    <a:pt x="690" y="572"/>
                  </a:lnTo>
                  <a:lnTo>
                    <a:pt x="650" y="588"/>
                  </a:lnTo>
                  <a:lnTo>
                    <a:pt x="608" y="597"/>
                  </a:lnTo>
                  <a:lnTo>
                    <a:pt x="564" y="600"/>
                  </a:lnTo>
                  <a:lnTo>
                    <a:pt x="520" y="597"/>
                  </a:lnTo>
                  <a:lnTo>
                    <a:pt x="477" y="588"/>
                  </a:lnTo>
                  <a:lnTo>
                    <a:pt x="437" y="572"/>
                  </a:lnTo>
                  <a:lnTo>
                    <a:pt x="400" y="551"/>
                  </a:lnTo>
                  <a:lnTo>
                    <a:pt x="366" y="526"/>
                  </a:lnTo>
                  <a:lnTo>
                    <a:pt x="337" y="497"/>
                  </a:lnTo>
                  <a:lnTo>
                    <a:pt x="312" y="463"/>
                  </a:lnTo>
                  <a:lnTo>
                    <a:pt x="291" y="427"/>
                  </a:lnTo>
                  <a:lnTo>
                    <a:pt x="277" y="387"/>
                  </a:lnTo>
                  <a:lnTo>
                    <a:pt x="267" y="345"/>
                  </a:lnTo>
                  <a:lnTo>
                    <a:pt x="263" y="300"/>
                  </a:lnTo>
                  <a:lnTo>
                    <a:pt x="267" y="255"/>
                  </a:lnTo>
                  <a:lnTo>
                    <a:pt x="277" y="213"/>
                  </a:lnTo>
                  <a:lnTo>
                    <a:pt x="291" y="173"/>
                  </a:lnTo>
                  <a:lnTo>
                    <a:pt x="312" y="137"/>
                  </a:lnTo>
                  <a:lnTo>
                    <a:pt x="337" y="103"/>
                  </a:lnTo>
                  <a:lnTo>
                    <a:pt x="366" y="74"/>
                  </a:lnTo>
                  <a:lnTo>
                    <a:pt x="400" y="48"/>
                  </a:lnTo>
                  <a:lnTo>
                    <a:pt x="437" y="28"/>
                  </a:lnTo>
                  <a:lnTo>
                    <a:pt x="477" y="12"/>
                  </a:lnTo>
                  <a:lnTo>
                    <a:pt x="520" y="2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2162352" y="1571768"/>
              <a:ext cx="237350" cy="274324"/>
            </a:xfrm>
            <a:custGeom>
              <a:avLst/>
              <a:gdLst>
                <a:gd name="T0" fmla="*/ 201 w 998"/>
                <a:gd name="T1" fmla="*/ 870 h 1148"/>
                <a:gd name="T2" fmla="*/ 201 w 998"/>
                <a:gd name="T3" fmla="*/ 990 h 1148"/>
                <a:gd name="T4" fmla="*/ 797 w 998"/>
                <a:gd name="T5" fmla="*/ 990 h 1148"/>
                <a:gd name="T6" fmla="*/ 797 w 998"/>
                <a:gd name="T7" fmla="*/ 870 h 1148"/>
                <a:gd name="T8" fmla="*/ 201 w 998"/>
                <a:gd name="T9" fmla="*/ 870 h 1148"/>
                <a:gd name="T10" fmla="*/ 201 w 998"/>
                <a:gd name="T11" fmla="*/ 627 h 1148"/>
                <a:gd name="T12" fmla="*/ 201 w 998"/>
                <a:gd name="T13" fmla="*/ 746 h 1148"/>
                <a:gd name="T14" fmla="*/ 797 w 998"/>
                <a:gd name="T15" fmla="*/ 746 h 1148"/>
                <a:gd name="T16" fmla="*/ 797 w 998"/>
                <a:gd name="T17" fmla="*/ 627 h 1148"/>
                <a:gd name="T18" fmla="*/ 201 w 998"/>
                <a:gd name="T19" fmla="*/ 627 h 1148"/>
                <a:gd name="T20" fmla="*/ 201 w 998"/>
                <a:gd name="T21" fmla="*/ 384 h 1148"/>
                <a:gd name="T22" fmla="*/ 201 w 998"/>
                <a:gd name="T23" fmla="*/ 503 h 1148"/>
                <a:gd name="T24" fmla="*/ 797 w 998"/>
                <a:gd name="T25" fmla="*/ 503 h 1148"/>
                <a:gd name="T26" fmla="*/ 797 w 998"/>
                <a:gd name="T27" fmla="*/ 384 h 1148"/>
                <a:gd name="T28" fmla="*/ 201 w 998"/>
                <a:gd name="T29" fmla="*/ 384 h 1148"/>
                <a:gd name="T30" fmla="*/ 0 w 998"/>
                <a:gd name="T31" fmla="*/ 0 h 1148"/>
                <a:gd name="T32" fmla="*/ 71 w 998"/>
                <a:gd name="T33" fmla="*/ 0 h 1148"/>
                <a:gd name="T34" fmla="*/ 69 w 998"/>
                <a:gd name="T35" fmla="*/ 16 h 1148"/>
                <a:gd name="T36" fmla="*/ 69 w 998"/>
                <a:gd name="T37" fmla="*/ 33 h 1148"/>
                <a:gd name="T38" fmla="*/ 73 w 998"/>
                <a:gd name="T39" fmla="*/ 71 h 1148"/>
                <a:gd name="T40" fmla="*/ 84 w 998"/>
                <a:gd name="T41" fmla="*/ 104 h 1148"/>
                <a:gd name="T42" fmla="*/ 101 w 998"/>
                <a:gd name="T43" fmla="*/ 136 h 1148"/>
                <a:gd name="T44" fmla="*/ 122 w 998"/>
                <a:gd name="T45" fmla="*/ 164 h 1148"/>
                <a:gd name="T46" fmla="*/ 150 w 998"/>
                <a:gd name="T47" fmla="*/ 185 h 1148"/>
                <a:gd name="T48" fmla="*/ 180 w 998"/>
                <a:gd name="T49" fmla="*/ 202 h 1148"/>
                <a:gd name="T50" fmla="*/ 215 w 998"/>
                <a:gd name="T51" fmla="*/ 213 h 1148"/>
                <a:gd name="T52" fmla="*/ 252 w 998"/>
                <a:gd name="T53" fmla="*/ 217 h 1148"/>
                <a:gd name="T54" fmla="*/ 746 w 998"/>
                <a:gd name="T55" fmla="*/ 217 h 1148"/>
                <a:gd name="T56" fmla="*/ 782 w 998"/>
                <a:gd name="T57" fmla="*/ 213 h 1148"/>
                <a:gd name="T58" fmla="*/ 816 w 998"/>
                <a:gd name="T59" fmla="*/ 202 h 1148"/>
                <a:gd name="T60" fmla="*/ 848 w 998"/>
                <a:gd name="T61" fmla="*/ 185 h 1148"/>
                <a:gd name="T62" fmla="*/ 876 w 998"/>
                <a:gd name="T63" fmla="*/ 164 h 1148"/>
                <a:gd name="T64" fmla="*/ 897 w 998"/>
                <a:gd name="T65" fmla="*/ 136 h 1148"/>
                <a:gd name="T66" fmla="*/ 914 w 998"/>
                <a:gd name="T67" fmla="*/ 104 h 1148"/>
                <a:gd name="T68" fmla="*/ 925 w 998"/>
                <a:gd name="T69" fmla="*/ 71 h 1148"/>
                <a:gd name="T70" fmla="*/ 929 w 998"/>
                <a:gd name="T71" fmla="*/ 33 h 1148"/>
                <a:gd name="T72" fmla="*/ 928 w 998"/>
                <a:gd name="T73" fmla="*/ 16 h 1148"/>
                <a:gd name="T74" fmla="*/ 925 w 998"/>
                <a:gd name="T75" fmla="*/ 0 h 1148"/>
                <a:gd name="T76" fmla="*/ 998 w 998"/>
                <a:gd name="T77" fmla="*/ 0 h 1148"/>
                <a:gd name="T78" fmla="*/ 998 w 998"/>
                <a:gd name="T79" fmla="*/ 1148 h 1148"/>
                <a:gd name="T80" fmla="*/ 0 w 998"/>
                <a:gd name="T81" fmla="*/ 1148 h 1148"/>
                <a:gd name="T82" fmla="*/ 0 w 998"/>
                <a:gd name="T83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8" h="1148">
                  <a:moveTo>
                    <a:pt x="201" y="870"/>
                  </a:moveTo>
                  <a:lnTo>
                    <a:pt x="201" y="990"/>
                  </a:lnTo>
                  <a:lnTo>
                    <a:pt x="797" y="990"/>
                  </a:lnTo>
                  <a:lnTo>
                    <a:pt x="797" y="870"/>
                  </a:lnTo>
                  <a:lnTo>
                    <a:pt x="201" y="870"/>
                  </a:lnTo>
                  <a:close/>
                  <a:moveTo>
                    <a:pt x="201" y="627"/>
                  </a:moveTo>
                  <a:lnTo>
                    <a:pt x="201" y="746"/>
                  </a:lnTo>
                  <a:lnTo>
                    <a:pt x="797" y="746"/>
                  </a:lnTo>
                  <a:lnTo>
                    <a:pt x="797" y="627"/>
                  </a:lnTo>
                  <a:lnTo>
                    <a:pt x="201" y="627"/>
                  </a:lnTo>
                  <a:close/>
                  <a:moveTo>
                    <a:pt x="201" y="384"/>
                  </a:moveTo>
                  <a:lnTo>
                    <a:pt x="201" y="503"/>
                  </a:lnTo>
                  <a:lnTo>
                    <a:pt x="797" y="503"/>
                  </a:lnTo>
                  <a:lnTo>
                    <a:pt x="797" y="384"/>
                  </a:lnTo>
                  <a:lnTo>
                    <a:pt x="201" y="384"/>
                  </a:lnTo>
                  <a:close/>
                  <a:moveTo>
                    <a:pt x="0" y="0"/>
                  </a:moveTo>
                  <a:lnTo>
                    <a:pt x="71" y="0"/>
                  </a:lnTo>
                  <a:lnTo>
                    <a:pt x="69" y="16"/>
                  </a:lnTo>
                  <a:lnTo>
                    <a:pt x="69" y="33"/>
                  </a:lnTo>
                  <a:lnTo>
                    <a:pt x="73" y="71"/>
                  </a:lnTo>
                  <a:lnTo>
                    <a:pt x="84" y="104"/>
                  </a:lnTo>
                  <a:lnTo>
                    <a:pt x="101" y="136"/>
                  </a:lnTo>
                  <a:lnTo>
                    <a:pt x="122" y="164"/>
                  </a:lnTo>
                  <a:lnTo>
                    <a:pt x="150" y="185"/>
                  </a:lnTo>
                  <a:lnTo>
                    <a:pt x="180" y="202"/>
                  </a:lnTo>
                  <a:lnTo>
                    <a:pt x="215" y="213"/>
                  </a:lnTo>
                  <a:lnTo>
                    <a:pt x="252" y="217"/>
                  </a:lnTo>
                  <a:lnTo>
                    <a:pt x="746" y="217"/>
                  </a:lnTo>
                  <a:lnTo>
                    <a:pt x="782" y="213"/>
                  </a:lnTo>
                  <a:lnTo>
                    <a:pt x="816" y="202"/>
                  </a:lnTo>
                  <a:lnTo>
                    <a:pt x="848" y="185"/>
                  </a:lnTo>
                  <a:lnTo>
                    <a:pt x="876" y="164"/>
                  </a:lnTo>
                  <a:lnTo>
                    <a:pt x="897" y="136"/>
                  </a:lnTo>
                  <a:lnTo>
                    <a:pt x="914" y="104"/>
                  </a:lnTo>
                  <a:lnTo>
                    <a:pt x="925" y="71"/>
                  </a:lnTo>
                  <a:lnTo>
                    <a:pt x="929" y="33"/>
                  </a:lnTo>
                  <a:lnTo>
                    <a:pt x="928" y="16"/>
                  </a:lnTo>
                  <a:lnTo>
                    <a:pt x="925" y="0"/>
                  </a:lnTo>
                  <a:lnTo>
                    <a:pt x="998" y="0"/>
                  </a:lnTo>
                  <a:lnTo>
                    <a:pt x="998" y="1148"/>
                  </a:lnTo>
                  <a:lnTo>
                    <a:pt x="0" y="1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83"/>
          <p:cNvGrpSpPr>
            <a:grpSpLocks noChangeAspect="1"/>
          </p:cNvGrpSpPr>
          <p:nvPr/>
        </p:nvGrpSpPr>
        <p:grpSpPr>
          <a:xfrm>
            <a:off x="686248" y="4606399"/>
            <a:ext cx="618010" cy="733887"/>
            <a:chOff x="6781070" y="2119893"/>
            <a:chExt cx="711200" cy="844550"/>
          </a:xfrm>
        </p:grpSpPr>
        <p:sp useBgFill="1">
          <p:nvSpPr>
            <p:cNvPr id="85" name="Freeform 84"/>
            <p:cNvSpPr>
              <a:spLocks/>
            </p:cNvSpPr>
            <p:nvPr/>
          </p:nvSpPr>
          <p:spPr bwMode="auto">
            <a:xfrm>
              <a:off x="6781070" y="2119893"/>
              <a:ext cx="711200" cy="844550"/>
            </a:xfrm>
            <a:custGeom>
              <a:avLst/>
              <a:gdLst>
                <a:gd name="T0" fmla="*/ 1252 w 2240"/>
                <a:gd name="T1" fmla="*/ 28 h 2656"/>
                <a:gd name="T2" fmla="*/ 1375 w 2240"/>
                <a:gd name="T3" fmla="*/ 137 h 2656"/>
                <a:gd name="T4" fmla="*/ 1423 w 2240"/>
                <a:gd name="T5" fmla="*/ 299 h 2656"/>
                <a:gd name="T6" fmla="*/ 1431 w 2240"/>
                <a:gd name="T7" fmla="*/ 445 h 2656"/>
                <a:gd name="T8" fmla="*/ 1542 w 2240"/>
                <a:gd name="T9" fmla="*/ 554 h 2656"/>
                <a:gd name="T10" fmla="*/ 1593 w 2240"/>
                <a:gd name="T11" fmla="*/ 604 h 2656"/>
                <a:gd name="T12" fmla="*/ 1746 w 2240"/>
                <a:gd name="T13" fmla="*/ 531 h 2656"/>
                <a:gd name="T14" fmla="*/ 1916 w 2240"/>
                <a:gd name="T15" fmla="*/ 555 h 2656"/>
                <a:gd name="T16" fmla="*/ 2040 w 2240"/>
                <a:gd name="T17" fmla="*/ 663 h 2656"/>
                <a:gd name="T18" fmla="*/ 2088 w 2240"/>
                <a:gd name="T19" fmla="*/ 826 h 2656"/>
                <a:gd name="T20" fmla="*/ 2096 w 2240"/>
                <a:gd name="T21" fmla="*/ 971 h 2656"/>
                <a:gd name="T22" fmla="*/ 2207 w 2240"/>
                <a:gd name="T23" fmla="*/ 1081 h 2656"/>
                <a:gd name="T24" fmla="*/ 2236 w 2240"/>
                <a:gd name="T25" fmla="*/ 1292 h 2656"/>
                <a:gd name="T26" fmla="*/ 2237 w 2240"/>
                <a:gd name="T27" fmla="*/ 1521 h 2656"/>
                <a:gd name="T28" fmla="*/ 2218 w 2240"/>
                <a:gd name="T29" fmla="*/ 1745 h 2656"/>
                <a:gd name="T30" fmla="*/ 2144 w 2240"/>
                <a:gd name="T31" fmla="*/ 1843 h 2656"/>
                <a:gd name="T32" fmla="*/ 2101 w 2240"/>
                <a:gd name="T33" fmla="*/ 2583 h 2656"/>
                <a:gd name="T34" fmla="*/ 1997 w 2240"/>
                <a:gd name="T35" fmla="*/ 2652 h 2656"/>
                <a:gd name="T36" fmla="*/ 1813 w 2240"/>
                <a:gd name="T37" fmla="*/ 2646 h 2656"/>
                <a:gd name="T38" fmla="*/ 1708 w 2240"/>
                <a:gd name="T39" fmla="*/ 2656 h 2656"/>
                <a:gd name="T40" fmla="*/ 1519 w 2240"/>
                <a:gd name="T41" fmla="*/ 2627 h 2656"/>
                <a:gd name="T42" fmla="*/ 1450 w 2240"/>
                <a:gd name="T43" fmla="*/ 2524 h 2656"/>
                <a:gd name="T44" fmla="*/ 1392 w 2240"/>
                <a:gd name="T45" fmla="*/ 2099 h 2656"/>
                <a:gd name="T46" fmla="*/ 1202 w 2240"/>
                <a:gd name="T47" fmla="*/ 2128 h 2656"/>
                <a:gd name="T48" fmla="*/ 1098 w 2240"/>
                <a:gd name="T49" fmla="*/ 2119 h 2656"/>
                <a:gd name="T50" fmla="*/ 914 w 2240"/>
                <a:gd name="T51" fmla="*/ 2126 h 2656"/>
                <a:gd name="T52" fmla="*/ 814 w 2240"/>
                <a:gd name="T53" fmla="*/ 2061 h 2656"/>
                <a:gd name="T54" fmla="*/ 780 w 2240"/>
                <a:gd name="T55" fmla="*/ 2317 h 2656"/>
                <a:gd name="T56" fmla="*/ 693 w 2240"/>
                <a:gd name="T57" fmla="*/ 2403 h 2656"/>
                <a:gd name="T58" fmla="*/ 503 w 2240"/>
                <a:gd name="T59" fmla="*/ 2414 h 2656"/>
                <a:gd name="T60" fmla="*/ 401 w 2240"/>
                <a:gd name="T61" fmla="*/ 2414 h 2656"/>
                <a:gd name="T62" fmla="*/ 212 w 2240"/>
                <a:gd name="T63" fmla="*/ 2403 h 2656"/>
                <a:gd name="T64" fmla="*/ 125 w 2240"/>
                <a:gd name="T65" fmla="*/ 2316 h 2656"/>
                <a:gd name="T66" fmla="*/ 71 w 2240"/>
                <a:gd name="T67" fmla="*/ 1584 h 2656"/>
                <a:gd name="T68" fmla="*/ 16 w 2240"/>
                <a:gd name="T69" fmla="*/ 1474 h 2656"/>
                <a:gd name="T70" fmla="*/ 0 w 2240"/>
                <a:gd name="T71" fmla="*/ 1225 h 2656"/>
                <a:gd name="T72" fmla="*/ 8 w 2240"/>
                <a:gd name="T73" fmla="*/ 989 h 2656"/>
                <a:gd name="T74" fmla="*/ 46 w 2240"/>
                <a:gd name="T75" fmla="*/ 819 h 2656"/>
                <a:gd name="T76" fmla="*/ 154 w 2240"/>
                <a:gd name="T77" fmla="*/ 728 h 2656"/>
                <a:gd name="T78" fmla="*/ 158 w 2240"/>
                <a:gd name="T79" fmla="*/ 587 h 2656"/>
                <a:gd name="T80" fmla="*/ 205 w 2240"/>
                <a:gd name="T81" fmla="*/ 424 h 2656"/>
                <a:gd name="T82" fmla="*/ 329 w 2240"/>
                <a:gd name="T83" fmla="*/ 316 h 2656"/>
                <a:gd name="T84" fmla="*/ 500 w 2240"/>
                <a:gd name="T85" fmla="*/ 292 h 2656"/>
                <a:gd name="T86" fmla="*/ 651 w 2240"/>
                <a:gd name="T87" fmla="*/ 362 h 2656"/>
                <a:gd name="T88" fmla="*/ 740 w 2240"/>
                <a:gd name="T89" fmla="*/ 500 h 2656"/>
                <a:gd name="T90" fmla="*/ 858 w 2240"/>
                <a:gd name="T91" fmla="*/ 430 h 2656"/>
                <a:gd name="T92" fmla="*/ 831 w 2240"/>
                <a:gd name="T93" fmla="*/ 256 h 2656"/>
                <a:gd name="T94" fmla="*/ 901 w 2240"/>
                <a:gd name="T95" fmla="*/ 103 h 2656"/>
                <a:gd name="T96" fmla="*/ 1040 w 2240"/>
                <a:gd name="T97" fmla="*/ 14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0" h="2656">
                  <a:moveTo>
                    <a:pt x="1126" y="0"/>
                  </a:moveTo>
                  <a:lnTo>
                    <a:pt x="1170" y="4"/>
                  </a:lnTo>
                  <a:lnTo>
                    <a:pt x="1212" y="14"/>
                  </a:lnTo>
                  <a:lnTo>
                    <a:pt x="1252" y="28"/>
                  </a:lnTo>
                  <a:lnTo>
                    <a:pt x="1288" y="49"/>
                  </a:lnTo>
                  <a:lnTo>
                    <a:pt x="1321" y="74"/>
                  </a:lnTo>
                  <a:lnTo>
                    <a:pt x="1351" y="103"/>
                  </a:lnTo>
                  <a:lnTo>
                    <a:pt x="1375" y="137"/>
                  </a:lnTo>
                  <a:lnTo>
                    <a:pt x="1396" y="173"/>
                  </a:lnTo>
                  <a:lnTo>
                    <a:pt x="1411" y="213"/>
                  </a:lnTo>
                  <a:lnTo>
                    <a:pt x="1421" y="256"/>
                  </a:lnTo>
                  <a:lnTo>
                    <a:pt x="1423" y="299"/>
                  </a:lnTo>
                  <a:lnTo>
                    <a:pt x="1420" y="345"/>
                  </a:lnTo>
                  <a:lnTo>
                    <a:pt x="1410" y="390"/>
                  </a:lnTo>
                  <a:lnTo>
                    <a:pt x="1393" y="431"/>
                  </a:lnTo>
                  <a:lnTo>
                    <a:pt x="1431" y="445"/>
                  </a:lnTo>
                  <a:lnTo>
                    <a:pt x="1465" y="465"/>
                  </a:lnTo>
                  <a:lnTo>
                    <a:pt x="1495" y="490"/>
                  </a:lnTo>
                  <a:lnTo>
                    <a:pt x="1521" y="520"/>
                  </a:lnTo>
                  <a:lnTo>
                    <a:pt x="1542" y="554"/>
                  </a:lnTo>
                  <a:lnTo>
                    <a:pt x="1555" y="592"/>
                  </a:lnTo>
                  <a:lnTo>
                    <a:pt x="1563" y="632"/>
                  </a:lnTo>
                  <a:lnTo>
                    <a:pt x="1563" y="634"/>
                  </a:lnTo>
                  <a:lnTo>
                    <a:pt x="1593" y="604"/>
                  </a:lnTo>
                  <a:lnTo>
                    <a:pt x="1625" y="577"/>
                  </a:lnTo>
                  <a:lnTo>
                    <a:pt x="1663" y="557"/>
                  </a:lnTo>
                  <a:lnTo>
                    <a:pt x="1703" y="541"/>
                  </a:lnTo>
                  <a:lnTo>
                    <a:pt x="1746" y="531"/>
                  </a:lnTo>
                  <a:lnTo>
                    <a:pt x="1791" y="528"/>
                  </a:lnTo>
                  <a:lnTo>
                    <a:pt x="1835" y="531"/>
                  </a:lnTo>
                  <a:lnTo>
                    <a:pt x="1877" y="540"/>
                  </a:lnTo>
                  <a:lnTo>
                    <a:pt x="1916" y="555"/>
                  </a:lnTo>
                  <a:lnTo>
                    <a:pt x="1953" y="576"/>
                  </a:lnTo>
                  <a:lnTo>
                    <a:pt x="1986" y="600"/>
                  </a:lnTo>
                  <a:lnTo>
                    <a:pt x="2016" y="630"/>
                  </a:lnTo>
                  <a:lnTo>
                    <a:pt x="2040" y="663"/>
                  </a:lnTo>
                  <a:lnTo>
                    <a:pt x="2061" y="700"/>
                  </a:lnTo>
                  <a:lnTo>
                    <a:pt x="2076" y="739"/>
                  </a:lnTo>
                  <a:lnTo>
                    <a:pt x="2085" y="781"/>
                  </a:lnTo>
                  <a:lnTo>
                    <a:pt x="2088" y="826"/>
                  </a:lnTo>
                  <a:lnTo>
                    <a:pt x="2085" y="872"/>
                  </a:lnTo>
                  <a:lnTo>
                    <a:pt x="2074" y="917"/>
                  </a:lnTo>
                  <a:lnTo>
                    <a:pt x="2057" y="958"/>
                  </a:lnTo>
                  <a:lnTo>
                    <a:pt x="2096" y="971"/>
                  </a:lnTo>
                  <a:lnTo>
                    <a:pt x="2130" y="992"/>
                  </a:lnTo>
                  <a:lnTo>
                    <a:pt x="2160" y="1017"/>
                  </a:lnTo>
                  <a:lnTo>
                    <a:pt x="2186" y="1047"/>
                  </a:lnTo>
                  <a:lnTo>
                    <a:pt x="2207" y="1081"/>
                  </a:lnTo>
                  <a:lnTo>
                    <a:pt x="2220" y="1119"/>
                  </a:lnTo>
                  <a:lnTo>
                    <a:pt x="2228" y="1159"/>
                  </a:lnTo>
                  <a:lnTo>
                    <a:pt x="2232" y="1229"/>
                  </a:lnTo>
                  <a:lnTo>
                    <a:pt x="2236" y="1292"/>
                  </a:lnTo>
                  <a:lnTo>
                    <a:pt x="2238" y="1351"/>
                  </a:lnTo>
                  <a:lnTo>
                    <a:pt x="2240" y="1408"/>
                  </a:lnTo>
                  <a:lnTo>
                    <a:pt x="2240" y="1465"/>
                  </a:lnTo>
                  <a:lnTo>
                    <a:pt x="2237" y="1521"/>
                  </a:lnTo>
                  <a:lnTo>
                    <a:pt x="2235" y="1581"/>
                  </a:lnTo>
                  <a:lnTo>
                    <a:pt x="2230" y="1645"/>
                  </a:lnTo>
                  <a:lnTo>
                    <a:pt x="2224" y="1714"/>
                  </a:lnTo>
                  <a:lnTo>
                    <a:pt x="2218" y="1745"/>
                  </a:lnTo>
                  <a:lnTo>
                    <a:pt x="2206" y="1775"/>
                  </a:lnTo>
                  <a:lnTo>
                    <a:pt x="2190" y="1801"/>
                  </a:lnTo>
                  <a:lnTo>
                    <a:pt x="2169" y="1825"/>
                  </a:lnTo>
                  <a:lnTo>
                    <a:pt x="2144" y="1843"/>
                  </a:lnTo>
                  <a:lnTo>
                    <a:pt x="2128" y="2494"/>
                  </a:lnTo>
                  <a:lnTo>
                    <a:pt x="2125" y="2526"/>
                  </a:lnTo>
                  <a:lnTo>
                    <a:pt x="2115" y="2556"/>
                  </a:lnTo>
                  <a:lnTo>
                    <a:pt x="2101" y="2583"/>
                  </a:lnTo>
                  <a:lnTo>
                    <a:pt x="2080" y="2607"/>
                  </a:lnTo>
                  <a:lnTo>
                    <a:pt x="2056" y="2628"/>
                  </a:lnTo>
                  <a:lnTo>
                    <a:pt x="2028" y="2642"/>
                  </a:lnTo>
                  <a:lnTo>
                    <a:pt x="1997" y="2652"/>
                  </a:lnTo>
                  <a:lnTo>
                    <a:pt x="1964" y="2656"/>
                  </a:lnTo>
                  <a:lnTo>
                    <a:pt x="1867" y="2656"/>
                  </a:lnTo>
                  <a:lnTo>
                    <a:pt x="1839" y="2653"/>
                  </a:lnTo>
                  <a:lnTo>
                    <a:pt x="1813" y="2646"/>
                  </a:lnTo>
                  <a:lnTo>
                    <a:pt x="1787" y="2635"/>
                  </a:lnTo>
                  <a:lnTo>
                    <a:pt x="1763" y="2646"/>
                  </a:lnTo>
                  <a:lnTo>
                    <a:pt x="1737" y="2653"/>
                  </a:lnTo>
                  <a:lnTo>
                    <a:pt x="1708" y="2656"/>
                  </a:lnTo>
                  <a:lnTo>
                    <a:pt x="1611" y="2656"/>
                  </a:lnTo>
                  <a:lnTo>
                    <a:pt x="1578" y="2652"/>
                  </a:lnTo>
                  <a:lnTo>
                    <a:pt x="1547" y="2642"/>
                  </a:lnTo>
                  <a:lnTo>
                    <a:pt x="1519" y="2627"/>
                  </a:lnTo>
                  <a:lnTo>
                    <a:pt x="1495" y="2607"/>
                  </a:lnTo>
                  <a:lnTo>
                    <a:pt x="1475" y="2583"/>
                  </a:lnTo>
                  <a:lnTo>
                    <a:pt x="1460" y="2555"/>
                  </a:lnTo>
                  <a:lnTo>
                    <a:pt x="1450" y="2524"/>
                  </a:lnTo>
                  <a:lnTo>
                    <a:pt x="1446" y="2491"/>
                  </a:lnTo>
                  <a:lnTo>
                    <a:pt x="1436" y="2055"/>
                  </a:lnTo>
                  <a:lnTo>
                    <a:pt x="1416" y="2080"/>
                  </a:lnTo>
                  <a:lnTo>
                    <a:pt x="1392" y="2099"/>
                  </a:lnTo>
                  <a:lnTo>
                    <a:pt x="1363" y="2115"/>
                  </a:lnTo>
                  <a:lnTo>
                    <a:pt x="1333" y="2125"/>
                  </a:lnTo>
                  <a:lnTo>
                    <a:pt x="1299" y="2128"/>
                  </a:lnTo>
                  <a:lnTo>
                    <a:pt x="1202" y="2128"/>
                  </a:lnTo>
                  <a:lnTo>
                    <a:pt x="1174" y="2126"/>
                  </a:lnTo>
                  <a:lnTo>
                    <a:pt x="1148" y="2119"/>
                  </a:lnTo>
                  <a:lnTo>
                    <a:pt x="1122" y="2108"/>
                  </a:lnTo>
                  <a:lnTo>
                    <a:pt x="1098" y="2119"/>
                  </a:lnTo>
                  <a:lnTo>
                    <a:pt x="1072" y="2126"/>
                  </a:lnTo>
                  <a:lnTo>
                    <a:pt x="1043" y="2128"/>
                  </a:lnTo>
                  <a:lnTo>
                    <a:pt x="946" y="2128"/>
                  </a:lnTo>
                  <a:lnTo>
                    <a:pt x="914" y="2126"/>
                  </a:lnTo>
                  <a:lnTo>
                    <a:pt x="885" y="2116"/>
                  </a:lnTo>
                  <a:lnTo>
                    <a:pt x="858" y="2102"/>
                  </a:lnTo>
                  <a:lnTo>
                    <a:pt x="835" y="2084"/>
                  </a:lnTo>
                  <a:lnTo>
                    <a:pt x="814" y="2061"/>
                  </a:lnTo>
                  <a:lnTo>
                    <a:pt x="798" y="2034"/>
                  </a:lnTo>
                  <a:lnTo>
                    <a:pt x="794" y="2254"/>
                  </a:lnTo>
                  <a:lnTo>
                    <a:pt x="790" y="2287"/>
                  </a:lnTo>
                  <a:lnTo>
                    <a:pt x="780" y="2317"/>
                  </a:lnTo>
                  <a:lnTo>
                    <a:pt x="765" y="2344"/>
                  </a:lnTo>
                  <a:lnTo>
                    <a:pt x="745" y="2368"/>
                  </a:lnTo>
                  <a:lnTo>
                    <a:pt x="721" y="2388"/>
                  </a:lnTo>
                  <a:lnTo>
                    <a:pt x="693" y="2403"/>
                  </a:lnTo>
                  <a:lnTo>
                    <a:pt x="662" y="2413"/>
                  </a:lnTo>
                  <a:lnTo>
                    <a:pt x="629" y="2416"/>
                  </a:lnTo>
                  <a:lnTo>
                    <a:pt x="532" y="2416"/>
                  </a:lnTo>
                  <a:lnTo>
                    <a:pt x="503" y="2414"/>
                  </a:lnTo>
                  <a:lnTo>
                    <a:pt x="477" y="2407"/>
                  </a:lnTo>
                  <a:lnTo>
                    <a:pt x="453" y="2396"/>
                  </a:lnTo>
                  <a:lnTo>
                    <a:pt x="427" y="2407"/>
                  </a:lnTo>
                  <a:lnTo>
                    <a:pt x="401" y="2414"/>
                  </a:lnTo>
                  <a:lnTo>
                    <a:pt x="373" y="2416"/>
                  </a:lnTo>
                  <a:lnTo>
                    <a:pt x="276" y="2416"/>
                  </a:lnTo>
                  <a:lnTo>
                    <a:pt x="243" y="2413"/>
                  </a:lnTo>
                  <a:lnTo>
                    <a:pt x="212" y="2403"/>
                  </a:lnTo>
                  <a:lnTo>
                    <a:pt x="184" y="2387"/>
                  </a:lnTo>
                  <a:lnTo>
                    <a:pt x="160" y="2368"/>
                  </a:lnTo>
                  <a:lnTo>
                    <a:pt x="139" y="2344"/>
                  </a:lnTo>
                  <a:lnTo>
                    <a:pt x="125" y="2316"/>
                  </a:lnTo>
                  <a:lnTo>
                    <a:pt x="115" y="2284"/>
                  </a:lnTo>
                  <a:lnTo>
                    <a:pt x="112" y="2252"/>
                  </a:lnTo>
                  <a:lnTo>
                    <a:pt x="96" y="1604"/>
                  </a:lnTo>
                  <a:lnTo>
                    <a:pt x="71" y="1584"/>
                  </a:lnTo>
                  <a:lnTo>
                    <a:pt x="50" y="1561"/>
                  </a:lnTo>
                  <a:lnTo>
                    <a:pt x="34" y="1535"/>
                  </a:lnTo>
                  <a:lnTo>
                    <a:pt x="22" y="1506"/>
                  </a:lnTo>
                  <a:lnTo>
                    <a:pt x="16" y="1474"/>
                  </a:lnTo>
                  <a:lnTo>
                    <a:pt x="10" y="1405"/>
                  </a:lnTo>
                  <a:lnTo>
                    <a:pt x="5" y="1341"/>
                  </a:lnTo>
                  <a:lnTo>
                    <a:pt x="3" y="1282"/>
                  </a:lnTo>
                  <a:lnTo>
                    <a:pt x="0" y="1225"/>
                  </a:lnTo>
                  <a:lnTo>
                    <a:pt x="0" y="1168"/>
                  </a:lnTo>
                  <a:lnTo>
                    <a:pt x="2" y="1112"/>
                  </a:lnTo>
                  <a:lnTo>
                    <a:pt x="4" y="1052"/>
                  </a:lnTo>
                  <a:lnTo>
                    <a:pt x="8" y="989"/>
                  </a:lnTo>
                  <a:lnTo>
                    <a:pt x="12" y="919"/>
                  </a:lnTo>
                  <a:lnTo>
                    <a:pt x="19" y="883"/>
                  </a:lnTo>
                  <a:lnTo>
                    <a:pt x="29" y="849"/>
                  </a:lnTo>
                  <a:lnTo>
                    <a:pt x="46" y="819"/>
                  </a:lnTo>
                  <a:lnTo>
                    <a:pt x="68" y="790"/>
                  </a:lnTo>
                  <a:lnTo>
                    <a:pt x="93" y="766"/>
                  </a:lnTo>
                  <a:lnTo>
                    <a:pt x="123" y="744"/>
                  </a:lnTo>
                  <a:lnTo>
                    <a:pt x="154" y="728"/>
                  </a:lnTo>
                  <a:lnTo>
                    <a:pt x="188" y="717"/>
                  </a:lnTo>
                  <a:lnTo>
                    <a:pt x="171" y="676"/>
                  </a:lnTo>
                  <a:lnTo>
                    <a:pt x="161" y="633"/>
                  </a:lnTo>
                  <a:lnTo>
                    <a:pt x="158" y="587"/>
                  </a:lnTo>
                  <a:lnTo>
                    <a:pt x="160" y="542"/>
                  </a:lnTo>
                  <a:lnTo>
                    <a:pt x="170" y="500"/>
                  </a:lnTo>
                  <a:lnTo>
                    <a:pt x="185" y="461"/>
                  </a:lnTo>
                  <a:lnTo>
                    <a:pt x="205" y="424"/>
                  </a:lnTo>
                  <a:lnTo>
                    <a:pt x="230" y="391"/>
                  </a:lnTo>
                  <a:lnTo>
                    <a:pt x="260" y="361"/>
                  </a:lnTo>
                  <a:lnTo>
                    <a:pt x="293" y="337"/>
                  </a:lnTo>
                  <a:lnTo>
                    <a:pt x="329" y="316"/>
                  </a:lnTo>
                  <a:lnTo>
                    <a:pt x="369" y="300"/>
                  </a:lnTo>
                  <a:lnTo>
                    <a:pt x="411" y="292"/>
                  </a:lnTo>
                  <a:lnTo>
                    <a:pt x="455" y="288"/>
                  </a:lnTo>
                  <a:lnTo>
                    <a:pt x="500" y="292"/>
                  </a:lnTo>
                  <a:lnTo>
                    <a:pt x="541" y="300"/>
                  </a:lnTo>
                  <a:lnTo>
                    <a:pt x="581" y="316"/>
                  </a:lnTo>
                  <a:lnTo>
                    <a:pt x="617" y="337"/>
                  </a:lnTo>
                  <a:lnTo>
                    <a:pt x="651" y="362"/>
                  </a:lnTo>
                  <a:lnTo>
                    <a:pt x="680" y="391"/>
                  </a:lnTo>
                  <a:lnTo>
                    <a:pt x="705" y="424"/>
                  </a:lnTo>
                  <a:lnTo>
                    <a:pt x="726" y="461"/>
                  </a:lnTo>
                  <a:lnTo>
                    <a:pt x="740" y="500"/>
                  </a:lnTo>
                  <a:lnTo>
                    <a:pt x="766" y="477"/>
                  </a:lnTo>
                  <a:lnTo>
                    <a:pt x="794" y="456"/>
                  </a:lnTo>
                  <a:lnTo>
                    <a:pt x="825" y="441"/>
                  </a:lnTo>
                  <a:lnTo>
                    <a:pt x="858" y="430"/>
                  </a:lnTo>
                  <a:lnTo>
                    <a:pt x="842" y="389"/>
                  </a:lnTo>
                  <a:lnTo>
                    <a:pt x="831" y="345"/>
                  </a:lnTo>
                  <a:lnTo>
                    <a:pt x="827" y="299"/>
                  </a:lnTo>
                  <a:lnTo>
                    <a:pt x="831" y="256"/>
                  </a:lnTo>
                  <a:lnTo>
                    <a:pt x="839" y="213"/>
                  </a:lnTo>
                  <a:lnTo>
                    <a:pt x="855" y="173"/>
                  </a:lnTo>
                  <a:lnTo>
                    <a:pt x="876" y="137"/>
                  </a:lnTo>
                  <a:lnTo>
                    <a:pt x="901" y="103"/>
                  </a:lnTo>
                  <a:lnTo>
                    <a:pt x="930" y="74"/>
                  </a:lnTo>
                  <a:lnTo>
                    <a:pt x="963" y="49"/>
                  </a:lnTo>
                  <a:lnTo>
                    <a:pt x="1000" y="28"/>
                  </a:lnTo>
                  <a:lnTo>
                    <a:pt x="1040" y="14"/>
                  </a:lnTo>
                  <a:lnTo>
                    <a:pt x="1081" y="4"/>
                  </a:lnTo>
                  <a:lnTo>
                    <a:pt x="1126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 noEditPoints="1"/>
            </p:cNvSpPr>
            <p:nvPr/>
          </p:nvSpPr>
          <p:spPr bwMode="auto">
            <a:xfrm>
              <a:off x="7033482" y="2157993"/>
              <a:ext cx="209550" cy="600075"/>
            </a:xfrm>
            <a:custGeom>
              <a:avLst/>
              <a:gdLst>
                <a:gd name="T0" fmla="*/ 356 w 660"/>
                <a:gd name="T1" fmla="*/ 414 h 1889"/>
                <a:gd name="T2" fmla="*/ 421 w 660"/>
                <a:gd name="T3" fmla="*/ 416 h 1889"/>
                <a:gd name="T4" fmla="*/ 502 w 660"/>
                <a:gd name="T5" fmla="*/ 421 h 1889"/>
                <a:gd name="T6" fmla="*/ 575 w 660"/>
                <a:gd name="T7" fmla="*/ 429 h 1889"/>
                <a:gd name="T8" fmla="*/ 616 w 660"/>
                <a:gd name="T9" fmla="*/ 456 h 1889"/>
                <a:gd name="T10" fmla="*/ 643 w 660"/>
                <a:gd name="T11" fmla="*/ 497 h 1889"/>
                <a:gd name="T12" fmla="*/ 653 w 660"/>
                <a:gd name="T13" fmla="*/ 588 h 1889"/>
                <a:gd name="T14" fmla="*/ 659 w 660"/>
                <a:gd name="T15" fmla="*/ 706 h 1889"/>
                <a:gd name="T16" fmla="*/ 660 w 660"/>
                <a:gd name="T17" fmla="*/ 814 h 1889"/>
                <a:gd name="T18" fmla="*/ 631 w 660"/>
                <a:gd name="T19" fmla="*/ 888 h 1889"/>
                <a:gd name="T20" fmla="*/ 586 w 660"/>
                <a:gd name="T21" fmla="*/ 941 h 1889"/>
                <a:gd name="T22" fmla="*/ 558 w 660"/>
                <a:gd name="T23" fmla="*/ 1004 h 1889"/>
                <a:gd name="T24" fmla="*/ 547 w 660"/>
                <a:gd name="T25" fmla="*/ 1106 h 1889"/>
                <a:gd name="T26" fmla="*/ 541 w 660"/>
                <a:gd name="T27" fmla="*/ 1227 h 1889"/>
                <a:gd name="T28" fmla="*/ 541 w 660"/>
                <a:gd name="T29" fmla="*/ 1337 h 1889"/>
                <a:gd name="T30" fmla="*/ 545 w 660"/>
                <a:gd name="T31" fmla="*/ 1451 h 1889"/>
                <a:gd name="T32" fmla="*/ 555 w 660"/>
                <a:gd name="T33" fmla="*/ 1579 h 1889"/>
                <a:gd name="T34" fmla="*/ 545 w 660"/>
                <a:gd name="T35" fmla="*/ 1862 h 1889"/>
                <a:gd name="T36" fmla="*/ 521 w 660"/>
                <a:gd name="T37" fmla="*/ 1885 h 1889"/>
                <a:gd name="T38" fmla="*/ 407 w 660"/>
                <a:gd name="T39" fmla="*/ 1889 h 1889"/>
                <a:gd name="T40" fmla="*/ 376 w 660"/>
                <a:gd name="T41" fmla="*/ 1875 h 1889"/>
                <a:gd name="T42" fmla="*/ 362 w 660"/>
                <a:gd name="T43" fmla="*/ 1844 h 1889"/>
                <a:gd name="T44" fmla="*/ 292 w 660"/>
                <a:gd name="T45" fmla="*/ 1231 h 1889"/>
                <a:gd name="T46" fmla="*/ 289 w 660"/>
                <a:gd name="T47" fmla="*/ 1862 h 1889"/>
                <a:gd name="T48" fmla="*/ 266 w 660"/>
                <a:gd name="T49" fmla="*/ 1885 h 1889"/>
                <a:gd name="T50" fmla="*/ 151 w 660"/>
                <a:gd name="T51" fmla="*/ 1889 h 1889"/>
                <a:gd name="T52" fmla="*/ 119 w 660"/>
                <a:gd name="T53" fmla="*/ 1875 h 1889"/>
                <a:gd name="T54" fmla="*/ 107 w 660"/>
                <a:gd name="T55" fmla="*/ 1844 h 1889"/>
                <a:gd name="T56" fmla="*/ 100 w 660"/>
                <a:gd name="T57" fmla="*/ 1277 h 1889"/>
                <a:gd name="T58" fmla="*/ 107 w 660"/>
                <a:gd name="T59" fmla="*/ 1156 h 1889"/>
                <a:gd name="T60" fmla="*/ 110 w 660"/>
                <a:gd name="T61" fmla="*/ 1045 h 1889"/>
                <a:gd name="T62" fmla="*/ 106 w 660"/>
                <a:gd name="T63" fmla="*/ 931 h 1889"/>
                <a:gd name="T64" fmla="*/ 98 w 660"/>
                <a:gd name="T65" fmla="*/ 799 h 1889"/>
                <a:gd name="T66" fmla="*/ 76 w 660"/>
                <a:gd name="T67" fmla="*/ 722 h 1889"/>
                <a:gd name="T68" fmla="*/ 30 w 660"/>
                <a:gd name="T69" fmla="*/ 658 h 1889"/>
                <a:gd name="T70" fmla="*/ 3 w 660"/>
                <a:gd name="T71" fmla="*/ 579 h 1889"/>
                <a:gd name="T72" fmla="*/ 12 w 660"/>
                <a:gd name="T73" fmla="*/ 497 h 1889"/>
                <a:gd name="T74" fmla="*/ 38 w 660"/>
                <a:gd name="T75" fmla="*/ 456 h 1889"/>
                <a:gd name="T76" fmla="*/ 81 w 660"/>
                <a:gd name="T77" fmla="*/ 429 h 1889"/>
                <a:gd name="T78" fmla="*/ 155 w 660"/>
                <a:gd name="T79" fmla="*/ 421 h 1889"/>
                <a:gd name="T80" fmla="*/ 234 w 660"/>
                <a:gd name="T81" fmla="*/ 416 h 1889"/>
                <a:gd name="T82" fmla="*/ 298 w 660"/>
                <a:gd name="T83" fmla="*/ 414 h 1889"/>
                <a:gd name="T84" fmla="*/ 331 w 660"/>
                <a:gd name="T85" fmla="*/ 0 h 1889"/>
                <a:gd name="T86" fmla="*/ 400 w 660"/>
                <a:gd name="T87" fmla="*/ 15 h 1889"/>
                <a:gd name="T88" fmla="*/ 457 w 660"/>
                <a:gd name="T89" fmla="*/ 53 h 1889"/>
                <a:gd name="T90" fmla="*/ 495 w 660"/>
                <a:gd name="T91" fmla="*/ 109 h 1889"/>
                <a:gd name="T92" fmla="*/ 509 w 660"/>
                <a:gd name="T93" fmla="*/ 179 h 1889"/>
                <a:gd name="T94" fmla="*/ 495 w 660"/>
                <a:gd name="T95" fmla="*/ 248 h 1889"/>
                <a:gd name="T96" fmla="*/ 457 w 660"/>
                <a:gd name="T97" fmla="*/ 305 h 1889"/>
                <a:gd name="T98" fmla="*/ 400 w 660"/>
                <a:gd name="T99" fmla="*/ 344 h 1889"/>
                <a:gd name="T100" fmla="*/ 331 w 660"/>
                <a:gd name="T101" fmla="*/ 358 h 1889"/>
                <a:gd name="T102" fmla="*/ 261 w 660"/>
                <a:gd name="T103" fmla="*/ 344 h 1889"/>
                <a:gd name="T104" fmla="*/ 204 w 660"/>
                <a:gd name="T105" fmla="*/ 305 h 1889"/>
                <a:gd name="T106" fmla="*/ 167 w 660"/>
                <a:gd name="T107" fmla="*/ 248 h 1889"/>
                <a:gd name="T108" fmla="*/ 152 w 660"/>
                <a:gd name="T109" fmla="*/ 179 h 1889"/>
                <a:gd name="T110" fmla="*/ 167 w 660"/>
                <a:gd name="T111" fmla="*/ 109 h 1889"/>
                <a:gd name="T112" fmla="*/ 204 w 660"/>
                <a:gd name="T113" fmla="*/ 53 h 1889"/>
                <a:gd name="T114" fmla="*/ 261 w 660"/>
                <a:gd name="T115" fmla="*/ 15 h 1889"/>
                <a:gd name="T116" fmla="*/ 331 w 660"/>
                <a:gd name="T117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0" h="1889">
                  <a:moveTo>
                    <a:pt x="327" y="414"/>
                  </a:moveTo>
                  <a:lnTo>
                    <a:pt x="356" y="414"/>
                  </a:lnTo>
                  <a:lnTo>
                    <a:pt x="388" y="415"/>
                  </a:lnTo>
                  <a:lnTo>
                    <a:pt x="421" y="416"/>
                  </a:lnTo>
                  <a:lnTo>
                    <a:pt x="458" y="418"/>
                  </a:lnTo>
                  <a:lnTo>
                    <a:pt x="502" y="421"/>
                  </a:lnTo>
                  <a:lnTo>
                    <a:pt x="551" y="425"/>
                  </a:lnTo>
                  <a:lnTo>
                    <a:pt x="575" y="429"/>
                  </a:lnTo>
                  <a:lnTo>
                    <a:pt x="597" y="440"/>
                  </a:lnTo>
                  <a:lnTo>
                    <a:pt x="616" y="456"/>
                  </a:lnTo>
                  <a:lnTo>
                    <a:pt x="632" y="475"/>
                  </a:lnTo>
                  <a:lnTo>
                    <a:pt x="643" y="497"/>
                  </a:lnTo>
                  <a:lnTo>
                    <a:pt x="648" y="521"/>
                  </a:lnTo>
                  <a:lnTo>
                    <a:pt x="653" y="588"/>
                  </a:lnTo>
                  <a:lnTo>
                    <a:pt x="656" y="649"/>
                  </a:lnTo>
                  <a:lnTo>
                    <a:pt x="659" y="706"/>
                  </a:lnTo>
                  <a:lnTo>
                    <a:pt x="660" y="761"/>
                  </a:lnTo>
                  <a:lnTo>
                    <a:pt x="660" y="814"/>
                  </a:lnTo>
                  <a:lnTo>
                    <a:pt x="658" y="867"/>
                  </a:lnTo>
                  <a:lnTo>
                    <a:pt x="631" y="888"/>
                  </a:lnTo>
                  <a:lnTo>
                    <a:pt x="606" y="913"/>
                  </a:lnTo>
                  <a:lnTo>
                    <a:pt x="586" y="941"/>
                  </a:lnTo>
                  <a:lnTo>
                    <a:pt x="569" y="971"/>
                  </a:lnTo>
                  <a:lnTo>
                    <a:pt x="558" y="1004"/>
                  </a:lnTo>
                  <a:lnTo>
                    <a:pt x="552" y="1039"/>
                  </a:lnTo>
                  <a:lnTo>
                    <a:pt x="547" y="1106"/>
                  </a:lnTo>
                  <a:lnTo>
                    <a:pt x="544" y="1169"/>
                  </a:lnTo>
                  <a:lnTo>
                    <a:pt x="541" y="1227"/>
                  </a:lnTo>
                  <a:lnTo>
                    <a:pt x="540" y="1283"/>
                  </a:lnTo>
                  <a:lnTo>
                    <a:pt x="541" y="1337"/>
                  </a:lnTo>
                  <a:lnTo>
                    <a:pt x="543" y="1393"/>
                  </a:lnTo>
                  <a:lnTo>
                    <a:pt x="545" y="1451"/>
                  </a:lnTo>
                  <a:lnTo>
                    <a:pt x="550" y="1511"/>
                  </a:lnTo>
                  <a:lnTo>
                    <a:pt x="555" y="1579"/>
                  </a:lnTo>
                  <a:lnTo>
                    <a:pt x="549" y="1844"/>
                  </a:lnTo>
                  <a:lnTo>
                    <a:pt x="545" y="1862"/>
                  </a:lnTo>
                  <a:lnTo>
                    <a:pt x="535" y="1875"/>
                  </a:lnTo>
                  <a:lnTo>
                    <a:pt x="521" y="1885"/>
                  </a:lnTo>
                  <a:lnTo>
                    <a:pt x="504" y="1889"/>
                  </a:lnTo>
                  <a:lnTo>
                    <a:pt x="407" y="1889"/>
                  </a:lnTo>
                  <a:lnTo>
                    <a:pt x="390" y="1885"/>
                  </a:lnTo>
                  <a:lnTo>
                    <a:pt x="376" y="1875"/>
                  </a:lnTo>
                  <a:lnTo>
                    <a:pt x="366" y="1862"/>
                  </a:lnTo>
                  <a:lnTo>
                    <a:pt x="362" y="1844"/>
                  </a:lnTo>
                  <a:lnTo>
                    <a:pt x="362" y="1231"/>
                  </a:lnTo>
                  <a:lnTo>
                    <a:pt x="292" y="1231"/>
                  </a:lnTo>
                  <a:lnTo>
                    <a:pt x="292" y="1844"/>
                  </a:lnTo>
                  <a:lnTo>
                    <a:pt x="289" y="1862"/>
                  </a:lnTo>
                  <a:lnTo>
                    <a:pt x="279" y="1875"/>
                  </a:lnTo>
                  <a:lnTo>
                    <a:pt x="266" y="1885"/>
                  </a:lnTo>
                  <a:lnTo>
                    <a:pt x="248" y="1889"/>
                  </a:lnTo>
                  <a:lnTo>
                    <a:pt x="151" y="1889"/>
                  </a:lnTo>
                  <a:lnTo>
                    <a:pt x="134" y="1885"/>
                  </a:lnTo>
                  <a:lnTo>
                    <a:pt x="119" y="1875"/>
                  </a:lnTo>
                  <a:lnTo>
                    <a:pt x="110" y="1862"/>
                  </a:lnTo>
                  <a:lnTo>
                    <a:pt x="107" y="1844"/>
                  </a:lnTo>
                  <a:lnTo>
                    <a:pt x="94" y="1345"/>
                  </a:lnTo>
                  <a:lnTo>
                    <a:pt x="100" y="1277"/>
                  </a:lnTo>
                  <a:lnTo>
                    <a:pt x="105" y="1214"/>
                  </a:lnTo>
                  <a:lnTo>
                    <a:pt x="107" y="1156"/>
                  </a:lnTo>
                  <a:lnTo>
                    <a:pt x="109" y="1100"/>
                  </a:lnTo>
                  <a:lnTo>
                    <a:pt x="110" y="1045"/>
                  </a:lnTo>
                  <a:lnTo>
                    <a:pt x="109" y="989"/>
                  </a:lnTo>
                  <a:lnTo>
                    <a:pt x="106" y="931"/>
                  </a:lnTo>
                  <a:lnTo>
                    <a:pt x="103" y="868"/>
                  </a:lnTo>
                  <a:lnTo>
                    <a:pt x="98" y="799"/>
                  </a:lnTo>
                  <a:lnTo>
                    <a:pt x="90" y="759"/>
                  </a:lnTo>
                  <a:lnTo>
                    <a:pt x="76" y="722"/>
                  </a:lnTo>
                  <a:lnTo>
                    <a:pt x="55" y="688"/>
                  </a:lnTo>
                  <a:lnTo>
                    <a:pt x="30" y="658"/>
                  </a:lnTo>
                  <a:lnTo>
                    <a:pt x="0" y="632"/>
                  </a:lnTo>
                  <a:lnTo>
                    <a:pt x="3" y="579"/>
                  </a:lnTo>
                  <a:lnTo>
                    <a:pt x="7" y="521"/>
                  </a:lnTo>
                  <a:lnTo>
                    <a:pt x="12" y="497"/>
                  </a:lnTo>
                  <a:lnTo>
                    <a:pt x="23" y="475"/>
                  </a:lnTo>
                  <a:lnTo>
                    <a:pt x="38" y="456"/>
                  </a:lnTo>
                  <a:lnTo>
                    <a:pt x="58" y="440"/>
                  </a:lnTo>
                  <a:lnTo>
                    <a:pt x="81" y="429"/>
                  </a:lnTo>
                  <a:lnTo>
                    <a:pt x="105" y="425"/>
                  </a:lnTo>
                  <a:lnTo>
                    <a:pt x="155" y="421"/>
                  </a:lnTo>
                  <a:lnTo>
                    <a:pt x="197" y="418"/>
                  </a:lnTo>
                  <a:lnTo>
                    <a:pt x="234" y="416"/>
                  </a:lnTo>
                  <a:lnTo>
                    <a:pt x="268" y="415"/>
                  </a:lnTo>
                  <a:lnTo>
                    <a:pt x="298" y="414"/>
                  </a:lnTo>
                  <a:lnTo>
                    <a:pt x="327" y="414"/>
                  </a:lnTo>
                  <a:close/>
                  <a:moveTo>
                    <a:pt x="331" y="0"/>
                  </a:moveTo>
                  <a:lnTo>
                    <a:pt x="366" y="4"/>
                  </a:lnTo>
                  <a:lnTo>
                    <a:pt x="400" y="15"/>
                  </a:lnTo>
                  <a:lnTo>
                    <a:pt x="430" y="32"/>
                  </a:lnTo>
                  <a:lnTo>
                    <a:pt x="457" y="53"/>
                  </a:lnTo>
                  <a:lnTo>
                    <a:pt x="479" y="79"/>
                  </a:lnTo>
                  <a:lnTo>
                    <a:pt x="495" y="109"/>
                  </a:lnTo>
                  <a:lnTo>
                    <a:pt x="505" y="143"/>
                  </a:lnTo>
                  <a:lnTo>
                    <a:pt x="509" y="179"/>
                  </a:lnTo>
                  <a:lnTo>
                    <a:pt x="505" y="215"/>
                  </a:lnTo>
                  <a:lnTo>
                    <a:pt x="495" y="248"/>
                  </a:lnTo>
                  <a:lnTo>
                    <a:pt x="479" y="278"/>
                  </a:lnTo>
                  <a:lnTo>
                    <a:pt x="457" y="305"/>
                  </a:lnTo>
                  <a:lnTo>
                    <a:pt x="430" y="327"/>
                  </a:lnTo>
                  <a:lnTo>
                    <a:pt x="400" y="344"/>
                  </a:lnTo>
                  <a:lnTo>
                    <a:pt x="366" y="354"/>
                  </a:lnTo>
                  <a:lnTo>
                    <a:pt x="331" y="358"/>
                  </a:lnTo>
                  <a:lnTo>
                    <a:pt x="295" y="354"/>
                  </a:lnTo>
                  <a:lnTo>
                    <a:pt x="261" y="344"/>
                  </a:lnTo>
                  <a:lnTo>
                    <a:pt x="231" y="327"/>
                  </a:lnTo>
                  <a:lnTo>
                    <a:pt x="204" y="305"/>
                  </a:lnTo>
                  <a:lnTo>
                    <a:pt x="182" y="278"/>
                  </a:lnTo>
                  <a:lnTo>
                    <a:pt x="167" y="248"/>
                  </a:lnTo>
                  <a:lnTo>
                    <a:pt x="156" y="215"/>
                  </a:lnTo>
                  <a:lnTo>
                    <a:pt x="152" y="179"/>
                  </a:lnTo>
                  <a:lnTo>
                    <a:pt x="156" y="143"/>
                  </a:lnTo>
                  <a:lnTo>
                    <a:pt x="167" y="109"/>
                  </a:lnTo>
                  <a:lnTo>
                    <a:pt x="182" y="79"/>
                  </a:lnTo>
                  <a:lnTo>
                    <a:pt x="204" y="53"/>
                  </a:lnTo>
                  <a:lnTo>
                    <a:pt x="231" y="32"/>
                  </a:lnTo>
                  <a:lnTo>
                    <a:pt x="261" y="15"/>
                  </a:lnTo>
                  <a:lnTo>
                    <a:pt x="295" y="4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6819170" y="2250068"/>
              <a:ext cx="635000" cy="676275"/>
            </a:xfrm>
            <a:custGeom>
              <a:avLst/>
              <a:gdLst>
                <a:gd name="T0" fmla="*/ 1761 w 2000"/>
                <a:gd name="T1" fmla="*/ 655 h 2128"/>
                <a:gd name="T2" fmla="*/ 1915 w 2000"/>
                <a:gd name="T3" fmla="*/ 669 h 2128"/>
                <a:gd name="T4" fmla="*/ 1983 w 2000"/>
                <a:gd name="T5" fmla="*/ 736 h 2128"/>
                <a:gd name="T6" fmla="*/ 1999 w 2000"/>
                <a:gd name="T7" fmla="*/ 947 h 2128"/>
                <a:gd name="T8" fmla="*/ 1995 w 2000"/>
                <a:gd name="T9" fmla="*/ 1165 h 2128"/>
                <a:gd name="T10" fmla="*/ 1968 w 2000"/>
                <a:gd name="T11" fmla="*/ 1327 h 2128"/>
                <a:gd name="T12" fmla="*/ 1921 w 2000"/>
                <a:gd name="T13" fmla="*/ 1346 h 2128"/>
                <a:gd name="T14" fmla="*/ 1907 w 2000"/>
                <a:gd name="T15" fmla="*/ 1349 h 2128"/>
                <a:gd name="T16" fmla="*/ 1861 w 2000"/>
                <a:gd name="T17" fmla="*/ 2124 h 2128"/>
                <a:gd name="T18" fmla="*/ 1716 w 2000"/>
                <a:gd name="T19" fmla="*/ 2115 h 2128"/>
                <a:gd name="T20" fmla="*/ 1632 w 2000"/>
                <a:gd name="T21" fmla="*/ 1469 h 2128"/>
                <a:gd name="T22" fmla="*/ 1606 w 2000"/>
                <a:gd name="T23" fmla="*/ 2124 h 2128"/>
                <a:gd name="T24" fmla="*/ 1459 w 2000"/>
                <a:gd name="T25" fmla="*/ 2115 h 2128"/>
                <a:gd name="T26" fmla="*/ 1420 w 2000"/>
                <a:gd name="T27" fmla="*/ 1348 h 2128"/>
                <a:gd name="T28" fmla="*/ 1409 w 2000"/>
                <a:gd name="T29" fmla="*/ 1344 h 2128"/>
                <a:gd name="T30" fmla="*/ 1355 w 2000"/>
                <a:gd name="T31" fmla="*/ 1313 h 2128"/>
                <a:gd name="T32" fmla="*/ 1337 w 2000"/>
                <a:gd name="T33" fmla="*/ 1109 h 2128"/>
                <a:gd name="T34" fmla="*/ 1339 w 2000"/>
                <a:gd name="T35" fmla="*/ 889 h 2128"/>
                <a:gd name="T36" fmla="*/ 1363 w 2000"/>
                <a:gd name="T37" fmla="*/ 713 h 2128"/>
                <a:gd name="T38" fmla="*/ 1445 w 2000"/>
                <a:gd name="T39" fmla="*/ 664 h 2128"/>
                <a:gd name="T40" fmla="*/ 1608 w 2000"/>
                <a:gd name="T41" fmla="*/ 653 h 2128"/>
                <a:gd name="T42" fmla="*/ 362 w 2000"/>
                <a:gd name="T43" fmla="*/ 413 h 2128"/>
                <a:gd name="T44" fmla="*/ 505 w 2000"/>
                <a:gd name="T45" fmla="*/ 421 h 2128"/>
                <a:gd name="T46" fmla="*/ 622 w 2000"/>
                <a:gd name="T47" fmla="*/ 455 h 2128"/>
                <a:gd name="T48" fmla="*/ 658 w 2000"/>
                <a:gd name="T49" fmla="*/ 589 h 2128"/>
                <a:gd name="T50" fmla="*/ 664 w 2000"/>
                <a:gd name="T51" fmla="*/ 815 h 2128"/>
                <a:gd name="T52" fmla="*/ 649 w 2000"/>
                <a:gd name="T53" fmla="*/ 1055 h 2128"/>
                <a:gd name="T54" fmla="*/ 600 w 2000"/>
                <a:gd name="T55" fmla="*/ 1104 h 2128"/>
                <a:gd name="T56" fmla="*/ 584 w 2000"/>
                <a:gd name="T57" fmla="*/ 1109 h 2128"/>
                <a:gd name="T58" fmla="*/ 550 w 2000"/>
                <a:gd name="T59" fmla="*/ 1861 h 2128"/>
                <a:gd name="T60" fmla="*/ 412 w 2000"/>
                <a:gd name="T61" fmla="*/ 1888 h 2128"/>
                <a:gd name="T62" fmla="*/ 368 w 2000"/>
                <a:gd name="T63" fmla="*/ 1844 h 2128"/>
                <a:gd name="T64" fmla="*/ 294 w 2000"/>
                <a:gd name="T65" fmla="*/ 1861 h 2128"/>
                <a:gd name="T66" fmla="*/ 156 w 2000"/>
                <a:gd name="T67" fmla="*/ 1888 h 2128"/>
                <a:gd name="T68" fmla="*/ 111 w 2000"/>
                <a:gd name="T69" fmla="*/ 1844 h 2128"/>
                <a:gd name="T70" fmla="*/ 80 w 2000"/>
                <a:gd name="T71" fmla="*/ 1107 h 2128"/>
                <a:gd name="T72" fmla="*/ 47 w 2000"/>
                <a:gd name="T73" fmla="*/ 1099 h 2128"/>
                <a:gd name="T74" fmla="*/ 10 w 2000"/>
                <a:gd name="T75" fmla="*/ 988 h 2128"/>
                <a:gd name="T76" fmla="*/ 0 w 2000"/>
                <a:gd name="T77" fmla="*/ 762 h 2128"/>
                <a:gd name="T78" fmla="*/ 12 w 2000"/>
                <a:gd name="T79" fmla="*/ 521 h 2128"/>
                <a:gd name="T80" fmla="*/ 63 w 2000"/>
                <a:gd name="T81" fmla="*/ 440 h 2128"/>
                <a:gd name="T82" fmla="*/ 202 w 2000"/>
                <a:gd name="T83" fmla="*/ 417 h 2128"/>
                <a:gd name="T84" fmla="*/ 333 w 2000"/>
                <a:gd name="T85" fmla="*/ 412 h 2128"/>
                <a:gd name="T86" fmla="*/ 1770 w 2000"/>
                <a:gd name="T87" fmla="*/ 270 h 2128"/>
                <a:gd name="T88" fmla="*/ 1845 w 2000"/>
                <a:gd name="T89" fmla="*/ 382 h 2128"/>
                <a:gd name="T90" fmla="*/ 1819 w 2000"/>
                <a:gd name="T91" fmla="*/ 517 h 2128"/>
                <a:gd name="T92" fmla="*/ 1706 w 2000"/>
                <a:gd name="T93" fmla="*/ 592 h 2128"/>
                <a:gd name="T94" fmla="*/ 1571 w 2000"/>
                <a:gd name="T95" fmla="*/ 566 h 2128"/>
                <a:gd name="T96" fmla="*/ 1496 w 2000"/>
                <a:gd name="T97" fmla="*/ 453 h 2128"/>
                <a:gd name="T98" fmla="*/ 1522 w 2000"/>
                <a:gd name="T99" fmla="*/ 318 h 2128"/>
                <a:gd name="T100" fmla="*/ 1635 w 2000"/>
                <a:gd name="T101" fmla="*/ 243 h 2128"/>
                <a:gd name="T102" fmla="*/ 405 w 2000"/>
                <a:gd name="T103" fmla="*/ 14 h 2128"/>
                <a:gd name="T104" fmla="*/ 499 w 2000"/>
                <a:gd name="T105" fmla="*/ 109 h 2128"/>
                <a:gd name="T106" fmla="*/ 499 w 2000"/>
                <a:gd name="T107" fmla="*/ 248 h 2128"/>
                <a:gd name="T108" fmla="*/ 405 w 2000"/>
                <a:gd name="T109" fmla="*/ 343 h 2128"/>
                <a:gd name="T110" fmla="*/ 266 w 2000"/>
                <a:gd name="T111" fmla="*/ 343 h 2128"/>
                <a:gd name="T112" fmla="*/ 171 w 2000"/>
                <a:gd name="T113" fmla="*/ 248 h 2128"/>
                <a:gd name="T114" fmla="*/ 171 w 2000"/>
                <a:gd name="T115" fmla="*/ 109 h 2128"/>
                <a:gd name="T116" fmla="*/ 266 w 2000"/>
                <a:gd name="T117" fmla="*/ 1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00" h="2128">
                  <a:moveTo>
                    <a:pt x="1667" y="652"/>
                  </a:moveTo>
                  <a:lnTo>
                    <a:pt x="1696" y="653"/>
                  </a:lnTo>
                  <a:lnTo>
                    <a:pt x="1728" y="653"/>
                  </a:lnTo>
                  <a:lnTo>
                    <a:pt x="1761" y="655"/>
                  </a:lnTo>
                  <a:lnTo>
                    <a:pt x="1798" y="656"/>
                  </a:lnTo>
                  <a:lnTo>
                    <a:pt x="1842" y="660"/>
                  </a:lnTo>
                  <a:lnTo>
                    <a:pt x="1891" y="664"/>
                  </a:lnTo>
                  <a:lnTo>
                    <a:pt x="1915" y="669"/>
                  </a:lnTo>
                  <a:lnTo>
                    <a:pt x="1937" y="679"/>
                  </a:lnTo>
                  <a:lnTo>
                    <a:pt x="1956" y="694"/>
                  </a:lnTo>
                  <a:lnTo>
                    <a:pt x="1972" y="713"/>
                  </a:lnTo>
                  <a:lnTo>
                    <a:pt x="1983" y="736"/>
                  </a:lnTo>
                  <a:lnTo>
                    <a:pt x="1988" y="760"/>
                  </a:lnTo>
                  <a:lnTo>
                    <a:pt x="1993" y="828"/>
                  </a:lnTo>
                  <a:lnTo>
                    <a:pt x="1996" y="889"/>
                  </a:lnTo>
                  <a:lnTo>
                    <a:pt x="1999" y="947"/>
                  </a:lnTo>
                  <a:lnTo>
                    <a:pt x="2000" y="1001"/>
                  </a:lnTo>
                  <a:lnTo>
                    <a:pt x="2000" y="1054"/>
                  </a:lnTo>
                  <a:lnTo>
                    <a:pt x="1998" y="1109"/>
                  </a:lnTo>
                  <a:lnTo>
                    <a:pt x="1995" y="1165"/>
                  </a:lnTo>
                  <a:lnTo>
                    <a:pt x="1990" y="1227"/>
                  </a:lnTo>
                  <a:lnTo>
                    <a:pt x="1984" y="1295"/>
                  </a:lnTo>
                  <a:lnTo>
                    <a:pt x="1979" y="1313"/>
                  </a:lnTo>
                  <a:lnTo>
                    <a:pt x="1968" y="1327"/>
                  </a:lnTo>
                  <a:lnTo>
                    <a:pt x="1953" y="1338"/>
                  </a:lnTo>
                  <a:lnTo>
                    <a:pt x="1936" y="1343"/>
                  </a:lnTo>
                  <a:lnTo>
                    <a:pt x="1926" y="1344"/>
                  </a:lnTo>
                  <a:lnTo>
                    <a:pt x="1921" y="1346"/>
                  </a:lnTo>
                  <a:lnTo>
                    <a:pt x="1920" y="1347"/>
                  </a:lnTo>
                  <a:lnTo>
                    <a:pt x="1919" y="1348"/>
                  </a:lnTo>
                  <a:lnTo>
                    <a:pt x="1915" y="1348"/>
                  </a:lnTo>
                  <a:lnTo>
                    <a:pt x="1907" y="1349"/>
                  </a:lnTo>
                  <a:lnTo>
                    <a:pt x="1889" y="2083"/>
                  </a:lnTo>
                  <a:lnTo>
                    <a:pt x="1885" y="2100"/>
                  </a:lnTo>
                  <a:lnTo>
                    <a:pt x="1875" y="2115"/>
                  </a:lnTo>
                  <a:lnTo>
                    <a:pt x="1861" y="2124"/>
                  </a:lnTo>
                  <a:lnTo>
                    <a:pt x="1844" y="2128"/>
                  </a:lnTo>
                  <a:lnTo>
                    <a:pt x="1747" y="2128"/>
                  </a:lnTo>
                  <a:lnTo>
                    <a:pt x="1730" y="2124"/>
                  </a:lnTo>
                  <a:lnTo>
                    <a:pt x="1716" y="2115"/>
                  </a:lnTo>
                  <a:lnTo>
                    <a:pt x="1706" y="2100"/>
                  </a:lnTo>
                  <a:lnTo>
                    <a:pt x="1702" y="2083"/>
                  </a:lnTo>
                  <a:lnTo>
                    <a:pt x="1702" y="1469"/>
                  </a:lnTo>
                  <a:lnTo>
                    <a:pt x="1632" y="1469"/>
                  </a:lnTo>
                  <a:lnTo>
                    <a:pt x="1632" y="2083"/>
                  </a:lnTo>
                  <a:lnTo>
                    <a:pt x="1629" y="2100"/>
                  </a:lnTo>
                  <a:lnTo>
                    <a:pt x="1619" y="2115"/>
                  </a:lnTo>
                  <a:lnTo>
                    <a:pt x="1606" y="2124"/>
                  </a:lnTo>
                  <a:lnTo>
                    <a:pt x="1588" y="2128"/>
                  </a:lnTo>
                  <a:lnTo>
                    <a:pt x="1491" y="2128"/>
                  </a:lnTo>
                  <a:lnTo>
                    <a:pt x="1474" y="2124"/>
                  </a:lnTo>
                  <a:lnTo>
                    <a:pt x="1459" y="2115"/>
                  </a:lnTo>
                  <a:lnTo>
                    <a:pt x="1450" y="2100"/>
                  </a:lnTo>
                  <a:lnTo>
                    <a:pt x="1446" y="2083"/>
                  </a:lnTo>
                  <a:lnTo>
                    <a:pt x="1428" y="1349"/>
                  </a:lnTo>
                  <a:lnTo>
                    <a:pt x="1420" y="1348"/>
                  </a:lnTo>
                  <a:lnTo>
                    <a:pt x="1416" y="1348"/>
                  </a:lnTo>
                  <a:lnTo>
                    <a:pt x="1415" y="1347"/>
                  </a:lnTo>
                  <a:lnTo>
                    <a:pt x="1414" y="1346"/>
                  </a:lnTo>
                  <a:lnTo>
                    <a:pt x="1409" y="1344"/>
                  </a:lnTo>
                  <a:lnTo>
                    <a:pt x="1400" y="1343"/>
                  </a:lnTo>
                  <a:lnTo>
                    <a:pt x="1382" y="1338"/>
                  </a:lnTo>
                  <a:lnTo>
                    <a:pt x="1368" y="1327"/>
                  </a:lnTo>
                  <a:lnTo>
                    <a:pt x="1355" y="1313"/>
                  </a:lnTo>
                  <a:lnTo>
                    <a:pt x="1351" y="1295"/>
                  </a:lnTo>
                  <a:lnTo>
                    <a:pt x="1345" y="1227"/>
                  </a:lnTo>
                  <a:lnTo>
                    <a:pt x="1341" y="1165"/>
                  </a:lnTo>
                  <a:lnTo>
                    <a:pt x="1337" y="1109"/>
                  </a:lnTo>
                  <a:lnTo>
                    <a:pt x="1336" y="1054"/>
                  </a:lnTo>
                  <a:lnTo>
                    <a:pt x="1335" y="1001"/>
                  </a:lnTo>
                  <a:lnTo>
                    <a:pt x="1336" y="947"/>
                  </a:lnTo>
                  <a:lnTo>
                    <a:pt x="1339" y="889"/>
                  </a:lnTo>
                  <a:lnTo>
                    <a:pt x="1342" y="828"/>
                  </a:lnTo>
                  <a:lnTo>
                    <a:pt x="1347" y="760"/>
                  </a:lnTo>
                  <a:lnTo>
                    <a:pt x="1352" y="736"/>
                  </a:lnTo>
                  <a:lnTo>
                    <a:pt x="1363" y="713"/>
                  </a:lnTo>
                  <a:lnTo>
                    <a:pt x="1378" y="694"/>
                  </a:lnTo>
                  <a:lnTo>
                    <a:pt x="1398" y="679"/>
                  </a:lnTo>
                  <a:lnTo>
                    <a:pt x="1421" y="669"/>
                  </a:lnTo>
                  <a:lnTo>
                    <a:pt x="1445" y="664"/>
                  </a:lnTo>
                  <a:lnTo>
                    <a:pt x="1495" y="660"/>
                  </a:lnTo>
                  <a:lnTo>
                    <a:pt x="1537" y="656"/>
                  </a:lnTo>
                  <a:lnTo>
                    <a:pt x="1574" y="655"/>
                  </a:lnTo>
                  <a:lnTo>
                    <a:pt x="1608" y="653"/>
                  </a:lnTo>
                  <a:lnTo>
                    <a:pt x="1638" y="653"/>
                  </a:lnTo>
                  <a:lnTo>
                    <a:pt x="1667" y="652"/>
                  </a:lnTo>
                  <a:close/>
                  <a:moveTo>
                    <a:pt x="333" y="412"/>
                  </a:moveTo>
                  <a:lnTo>
                    <a:pt x="362" y="413"/>
                  </a:lnTo>
                  <a:lnTo>
                    <a:pt x="392" y="413"/>
                  </a:lnTo>
                  <a:lnTo>
                    <a:pt x="426" y="416"/>
                  </a:lnTo>
                  <a:lnTo>
                    <a:pt x="463" y="417"/>
                  </a:lnTo>
                  <a:lnTo>
                    <a:pt x="505" y="421"/>
                  </a:lnTo>
                  <a:lnTo>
                    <a:pt x="555" y="424"/>
                  </a:lnTo>
                  <a:lnTo>
                    <a:pt x="579" y="429"/>
                  </a:lnTo>
                  <a:lnTo>
                    <a:pt x="602" y="440"/>
                  </a:lnTo>
                  <a:lnTo>
                    <a:pt x="622" y="455"/>
                  </a:lnTo>
                  <a:lnTo>
                    <a:pt x="637" y="474"/>
                  </a:lnTo>
                  <a:lnTo>
                    <a:pt x="648" y="497"/>
                  </a:lnTo>
                  <a:lnTo>
                    <a:pt x="653" y="521"/>
                  </a:lnTo>
                  <a:lnTo>
                    <a:pt x="658" y="589"/>
                  </a:lnTo>
                  <a:lnTo>
                    <a:pt x="661" y="649"/>
                  </a:lnTo>
                  <a:lnTo>
                    <a:pt x="664" y="707"/>
                  </a:lnTo>
                  <a:lnTo>
                    <a:pt x="665" y="762"/>
                  </a:lnTo>
                  <a:lnTo>
                    <a:pt x="664" y="815"/>
                  </a:lnTo>
                  <a:lnTo>
                    <a:pt x="663" y="869"/>
                  </a:lnTo>
                  <a:lnTo>
                    <a:pt x="659" y="926"/>
                  </a:lnTo>
                  <a:lnTo>
                    <a:pt x="655" y="988"/>
                  </a:lnTo>
                  <a:lnTo>
                    <a:pt x="649" y="1055"/>
                  </a:lnTo>
                  <a:lnTo>
                    <a:pt x="645" y="1074"/>
                  </a:lnTo>
                  <a:lnTo>
                    <a:pt x="632" y="1088"/>
                  </a:lnTo>
                  <a:lnTo>
                    <a:pt x="618" y="1099"/>
                  </a:lnTo>
                  <a:lnTo>
                    <a:pt x="600" y="1104"/>
                  </a:lnTo>
                  <a:lnTo>
                    <a:pt x="590" y="1105"/>
                  </a:lnTo>
                  <a:lnTo>
                    <a:pt x="586" y="1106"/>
                  </a:lnTo>
                  <a:lnTo>
                    <a:pt x="585" y="1107"/>
                  </a:lnTo>
                  <a:lnTo>
                    <a:pt x="584" y="1109"/>
                  </a:lnTo>
                  <a:lnTo>
                    <a:pt x="580" y="1109"/>
                  </a:lnTo>
                  <a:lnTo>
                    <a:pt x="572" y="1110"/>
                  </a:lnTo>
                  <a:lnTo>
                    <a:pt x="554" y="1844"/>
                  </a:lnTo>
                  <a:lnTo>
                    <a:pt x="550" y="1861"/>
                  </a:lnTo>
                  <a:lnTo>
                    <a:pt x="541" y="1875"/>
                  </a:lnTo>
                  <a:lnTo>
                    <a:pt x="526" y="1885"/>
                  </a:lnTo>
                  <a:lnTo>
                    <a:pt x="509" y="1888"/>
                  </a:lnTo>
                  <a:lnTo>
                    <a:pt x="412" y="1888"/>
                  </a:lnTo>
                  <a:lnTo>
                    <a:pt x="394" y="1885"/>
                  </a:lnTo>
                  <a:lnTo>
                    <a:pt x="381" y="1875"/>
                  </a:lnTo>
                  <a:lnTo>
                    <a:pt x="371" y="1861"/>
                  </a:lnTo>
                  <a:lnTo>
                    <a:pt x="368" y="1844"/>
                  </a:lnTo>
                  <a:lnTo>
                    <a:pt x="368" y="1230"/>
                  </a:lnTo>
                  <a:lnTo>
                    <a:pt x="298" y="1230"/>
                  </a:lnTo>
                  <a:lnTo>
                    <a:pt x="298" y="1844"/>
                  </a:lnTo>
                  <a:lnTo>
                    <a:pt x="294" y="1861"/>
                  </a:lnTo>
                  <a:lnTo>
                    <a:pt x="284" y="1875"/>
                  </a:lnTo>
                  <a:lnTo>
                    <a:pt x="270" y="1885"/>
                  </a:lnTo>
                  <a:lnTo>
                    <a:pt x="253" y="1888"/>
                  </a:lnTo>
                  <a:lnTo>
                    <a:pt x="156" y="1888"/>
                  </a:lnTo>
                  <a:lnTo>
                    <a:pt x="139" y="1885"/>
                  </a:lnTo>
                  <a:lnTo>
                    <a:pt x="125" y="1875"/>
                  </a:lnTo>
                  <a:lnTo>
                    <a:pt x="115" y="1861"/>
                  </a:lnTo>
                  <a:lnTo>
                    <a:pt x="111" y="1844"/>
                  </a:lnTo>
                  <a:lnTo>
                    <a:pt x="93" y="1110"/>
                  </a:lnTo>
                  <a:lnTo>
                    <a:pt x="85" y="1109"/>
                  </a:lnTo>
                  <a:lnTo>
                    <a:pt x="81" y="1109"/>
                  </a:lnTo>
                  <a:lnTo>
                    <a:pt x="80" y="1107"/>
                  </a:lnTo>
                  <a:lnTo>
                    <a:pt x="79" y="1106"/>
                  </a:lnTo>
                  <a:lnTo>
                    <a:pt x="74" y="1105"/>
                  </a:lnTo>
                  <a:lnTo>
                    <a:pt x="64" y="1104"/>
                  </a:lnTo>
                  <a:lnTo>
                    <a:pt x="47" y="1099"/>
                  </a:lnTo>
                  <a:lnTo>
                    <a:pt x="32" y="1088"/>
                  </a:lnTo>
                  <a:lnTo>
                    <a:pt x="21" y="1074"/>
                  </a:lnTo>
                  <a:lnTo>
                    <a:pt x="16" y="1055"/>
                  </a:lnTo>
                  <a:lnTo>
                    <a:pt x="10" y="988"/>
                  </a:lnTo>
                  <a:lnTo>
                    <a:pt x="5" y="926"/>
                  </a:lnTo>
                  <a:lnTo>
                    <a:pt x="3" y="869"/>
                  </a:lnTo>
                  <a:lnTo>
                    <a:pt x="0" y="815"/>
                  </a:lnTo>
                  <a:lnTo>
                    <a:pt x="0" y="762"/>
                  </a:lnTo>
                  <a:lnTo>
                    <a:pt x="1" y="707"/>
                  </a:lnTo>
                  <a:lnTo>
                    <a:pt x="4" y="649"/>
                  </a:lnTo>
                  <a:lnTo>
                    <a:pt x="7" y="589"/>
                  </a:lnTo>
                  <a:lnTo>
                    <a:pt x="12" y="521"/>
                  </a:lnTo>
                  <a:lnTo>
                    <a:pt x="17" y="497"/>
                  </a:lnTo>
                  <a:lnTo>
                    <a:pt x="28" y="474"/>
                  </a:lnTo>
                  <a:lnTo>
                    <a:pt x="44" y="455"/>
                  </a:lnTo>
                  <a:lnTo>
                    <a:pt x="63" y="440"/>
                  </a:lnTo>
                  <a:lnTo>
                    <a:pt x="85" y="429"/>
                  </a:lnTo>
                  <a:lnTo>
                    <a:pt x="109" y="424"/>
                  </a:lnTo>
                  <a:lnTo>
                    <a:pt x="158" y="421"/>
                  </a:lnTo>
                  <a:lnTo>
                    <a:pt x="202" y="417"/>
                  </a:lnTo>
                  <a:lnTo>
                    <a:pt x="239" y="416"/>
                  </a:lnTo>
                  <a:lnTo>
                    <a:pt x="272" y="413"/>
                  </a:lnTo>
                  <a:lnTo>
                    <a:pt x="304" y="413"/>
                  </a:lnTo>
                  <a:lnTo>
                    <a:pt x="333" y="412"/>
                  </a:lnTo>
                  <a:close/>
                  <a:moveTo>
                    <a:pt x="1671" y="239"/>
                  </a:moveTo>
                  <a:lnTo>
                    <a:pt x="1706" y="243"/>
                  </a:lnTo>
                  <a:lnTo>
                    <a:pt x="1740" y="254"/>
                  </a:lnTo>
                  <a:lnTo>
                    <a:pt x="1770" y="270"/>
                  </a:lnTo>
                  <a:lnTo>
                    <a:pt x="1797" y="291"/>
                  </a:lnTo>
                  <a:lnTo>
                    <a:pt x="1819" y="318"/>
                  </a:lnTo>
                  <a:lnTo>
                    <a:pt x="1835" y="348"/>
                  </a:lnTo>
                  <a:lnTo>
                    <a:pt x="1845" y="382"/>
                  </a:lnTo>
                  <a:lnTo>
                    <a:pt x="1849" y="418"/>
                  </a:lnTo>
                  <a:lnTo>
                    <a:pt x="1845" y="453"/>
                  </a:lnTo>
                  <a:lnTo>
                    <a:pt x="1835" y="487"/>
                  </a:lnTo>
                  <a:lnTo>
                    <a:pt x="1819" y="517"/>
                  </a:lnTo>
                  <a:lnTo>
                    <a:pt x="1797" y="544"/>
                  </a:lnTo>
                  <a:lnTo>
                    <a:pt x="1770" y="566"/>
                  </a:lnTo>
                  <a:lnTo>
                    <a:pt x="1740" y="583"/>
                  </a:lnTo>
                  <a:lnTo>
                    <a:pt x="1706" y="592"/>
                  </a:lnTo>
                  <a:lnTo>
                    <a:pt x="1671" y="596"/>
                  </a:lnTo>
                  <a:lnTo>
                    <a:pt x="1635" y="592"/>
                  </a:lnTo>
                  <a:lnTo>
                    <a:pt x="1601" y="583"/>
                  </a:lnTo>
                  <a:lnTo>
                    <a:pt x="1571" y="566"/>
                  </a:lnTo>
                  <a:lnTo>
                    <a:pt x="1544" y="544"/>
                  </a:lnTo>
                  <a:lnTo>
                    <a:pt x="1522" y="517"/>
                  </a:lnTo>
                  <a:lnTo>
                    <a:pt x="1507" y="487"/>
                  </a:lnTo>
                  <a:lnTo>
                    <a:pt x="1496" y="453"/>
                  </a:lnTo>
                  <a:lnTo>
                    <a:pt x="1492" y="418"/>
                  </a:lnTo>
                  <a:lnTo>
                    <a:pt x="1496" y="382"/>
                  </a:lnTo>
                  <a:lnTo>
                    <a:pt x="1507" y="348"/>
                  </a:lnTo>
                  <a:lnTo>
                    <a:pt x="1522" y="318"/>
                  </a:lnTo>
                  <a:lnTo>
                    <a:pt x="1544" y="291"/>
                  </a:lnTo>
                  <a:lnTo>
                    <a:pt x="1571" y="270"/>
                  </a:lnTo>
                  <a:lnTo>
                    <a:pt x="1601" y="254"/>
                  </a:lnTo>
                  <a:lnTo>
                    <a:pt x="1635" y="243"/>
                  </a:lnTo>
                  <a:lnTo>
                    <a:pt x="1671" y="239"/>
                  </a:lnTo>
                  <a:close/>
                  <a:moveTo>
                    <a:pt x="335" y="0"/>
                  </a:moveTo>
                  <a:lnTo>
                    <a:pt x="371" y="4"/>
                  </a:lnTo>
                  <a:lnTo>
                    <a:pt x="405" y="14"/>
                  </a:lnTo>
                  <a:lnTo>
                    <a:pt x="435" y="30"/>
                  </a:lnTo>
                  <a:lnTo>
                    <a:pt x="462" y="52"/>
                  </a:lnTo>
                  <a:lnTo>
                    <a:pt x="484" y="78"/>
                  </a:lnTo>
                  <a:lnTo>
                    <a:pt x="499" y="109"/>
                  </a:lnTo>
                  <a:lnTo>
                    <a:pt x="510" y="143"/>
                  </a:lnTo>
                  <a:lnTo>
                    <a:pt x="514" y="179"/>
                  </a:lnTo>
                  <a:lnTo>
                    <a:pt x="510" y="214"/>
                  </a:lnTo>
                  <a:lnTo>
                    <a:pt x="499" y="248"/>
                  </a:lnTo>
                  <a:lnTo>
                    <a:pt x="484" y="278"/>
                  </a:lnTo>
                  <a:lnTo>
                    <a:pt x="462" y="305"/>
                  </a:lnTo>
                  <a:lnTo>
                    <a:pt x="435" y="326"/>
                  </a:lnTo>
                  <a:lnTo>
                    <a:pt x="405" y="343"/>
                  </a:lnTo>
                  <a:lnTo>
                    <a:pt x="371" y="353"/>
                  </a:lnTo>
                  <a:lnTo>
                    <a:pt x="335" y="357"/>
                  </a:lnTo>
                  <a:lnTo>
                    <a:pt x="300" y="353"/>
                  </a:lnTo>
                  <a:lnTo>
                    <a:pt x="266" y="343"/>
                  </a:lnTo>
                  <a:lnTo>
                    <a:pt x="236" y="326"/>
                  </a:lnTo>
                  <a:lnTo>
                    <a:pt x="209" y="305"/>
                  </a:lnTo>
                  <a:lnTo>
                    <a:pt x="187" y="278"/>
                  </a:lnTo>
                  <a:lnTo>
                    <a:pt x="171" y="248"/>
                  </a:lnTo>
                  <a:lnTo>
                    <a:pt x="161" y="214"/>
                  </a:lnTo>
                  <a:lnTo>
                    <a:pt x="157" y="179"/>
                  </a:lnTo>
                  <a:lnTo>
                    <a:pt x="161" y="143"/>
                  </a:lnTo>
                  <a:lnTo>
                    <a:pt x="171" y="109"/>
                  </a:lnTo>
                  <a:lnTo>
                    <a:pt x="187" y="78"/>
                  </a:lnTo>
                  <a:lnTo>
                    <a:pt x="209" y="52"/>
                  </a:lnTo>
                  <a:lnTo>
                    <a:pt x="236" y="30"/>
                  </a:lnTo>
                  <a:lnTo>
                    <a:pt x="266" y="14"/>
                  </a:lnTo>
                  <a:lnTo>
                    <a:pt x="300" y="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23507" y="5453404"/>
            <a:ext cx="735145" cy="652739"/>
            <a:chOff x="3410572" y="4842614"/>
            <a:chExt cx="735145" cy="652739"/>
          </a:xfrm>
        </p:grpSpPr>
        <p:sp useBgFill="1">
          <p:nvSpPr>
            <p:cNvPr id="93" name="Freeform 15"/>
            <p:cNvSpPr>
              <a:spLocks/>
            </p:cNvSpPr>
            <p:nvPr/>
          </p:nvSpPr>
          <p:spPr bwMode="auto">
            <a:xfrm>
              <a:off x="3410572" y="4842614"/>
              <a:ext cx="735145" cy="652739"/>
            </a:xfrm>
            <a:custGeom>
              <a:avLst/>
              <a:gdLst>
                <a:gd name="T0" fmla="*/ 1927 w 3392"/>
                <a:gd name="T1" fmla="*/ 13 h 3010"/>
                <a:gd name="T2" fmla="*/ 2026 w 3392"/>
                <a:gd name="T3" fmla="*/ 108 h 3010"/>
                <a:gd name="T4" fmla="*/ 2039 w 3392"/>
                <a:gd name="T5" fmla="*/ 427 h 3010"/>
                <a:gd name="T6" fmla="*/ 3261 w 3392"/>
                <a:gd name="T7" fmla="*/ 445 h 3010"/>
                <a:gd name="T8" fmla="*/ 3365 w 3392"/>
                <a:gd name="T9" fmla="*/ 527 h 3010"/>
                <a:gd name="T10" fmla="*/ 3392 w 3392"/>
                <a:gd name="T11" fmla="*/ 1683 h 3010"/>
                <a:gd name="T12" fmla="*/ 3345 w 3392"/>
                <a:gd name="T13" fmla="*/ 1807 h 3010"/>
                <a:gd name="T14" fmla="*/ 3226 w 3392"/>
                <a:gd name="T15" fmla="*/ 1872 h 3010"/>
                <a:gd name="T16" fmla="*/ 2764 w 3392"/>
                <a:gd name="T17" fmla="*/ 1892 h 3010"/>
                <a:gd name="T18" fmla="*/ 2868 w 3392"/>
                <a:gd name="T19" fmla="*/ 1969 h 3010"/>
                <a:gd name="T20" fmla="*/ 2895 w 3392"/>
                <a:gd name="T21" fmla="*/ 2100 h 3010"/>
                <a:gd name="T22" fmla="*/ 2852 w 3392"/>
                <a:gd name="T23" fmla="*/ 2191 h 3010"/>
                <a:gd name="T24" fmla="*/ 2233 w 3392"/>
                <a:gd name="T25" fmla="*/ 2216 h 3010"/>
                <a:gd name="T26" fmla="*/ 2233 w 3392"/>
                <a:gd name="T27" fmla="*/ 2317 h 3010"/>
                <a:gd name="T28" fmla="*/ 2223 w 3392"/>
                <a:gd name="T29" fmla="*/ 2521 h 3010"/>
                <a:gd name="T30" fmla="*/ 2212 w 3392"/>
                <a:gd name="T31" fmla="*/ 2652 h 3010"/>
                <a:gd name="T32" fmla="*/ 2163 w 3392"/>
                <a:gd name="T33" fmla="*/ 2762 h 3010"/>
                <a:gd name="T34" fmla="*/ 2111 w 3392"/>
                <a:gd name="T35" fmla="*/ 2871 h 3010"/>
                <a:gd name="T36" fmla="*/ 2037 w 3392"/>
                <a:gd name="T37" fmla="*/ 2979 h 3010"/>
                <a:gd name="T38" fmla="*/ 1415 w 3392"/>
                <a:gd name="T39" fmla="*/ 3010 h 3010"/>
                <a:gd name="T40" fmla="*/ 1292 w 3392"/>
                <a:gd name="T41" fmla="*/ 2959 h 3010"/>
                <a:gd name="T42" fmla="*/ 1240 w 3392"/>
                <a:gd name="T43" fmla="*/ 2834 h 3010"/>
                <a:gd name="T44" fmla="*/ 1174 w 3392"/>
                <a:gd name="T45" fmla="*/ 2738 h 3010"/>
                <a:gd name="T46" fmla="*/ 1136 w 3392"/>
                <a:gd name="T47" fmla="*/ 2577 h 3010"/>
                <a:gd name="T48" fmla="*/ 1122 w 3392"/>
                <a:gd name="T49" fmla="*/ 2317 h 3010"/>
                <a:gd name="T50" fmla="*/ 1128 w 3392"/>
                <a:gd name="T51" fmla="*/ 2069 h 3010"/>
                <a:gd name="T52" fmla="*/ 1145 w 3392"/>
                <a:gd name="T53" fmla="*/ 1880 h 3010"/>
                <a:gd name="T54" fmla="*/ 1164 w 3392"/>
                <a:gd name="T55" fmla="*/ 1832 h 3010"/>
                <a:gd name="T56" fmla="*/ 1187 w 3392"/>
                <a:gd name="T57" fmla="*/ 1794 h 3010"/>
                <a:gd name="T58" fmla="*/ 1215 w 3392"/>
                <a:gd name="T59" fmla="*/ 1763 h 3010"/>
                <a:gd name="T60" fmla="*/ 1268 w 3392"/>
                <a:gd name="T61" fmla="*/ 1722 h 3010"/>
                <a:gd name="T62" fmla="*/ 1337 w 3392"/>
                <a:gd name="T63" fmla="*/ 1695 h 3010"/>
                <a:gd name="T64" fmla="*/ 1383 w 3392"/>
                <a:gd name="T65" fmla="*/ 1671 h 3010"/>
                <a:gd name="T66" fmla="*/ 1348 w 3392"/>
                <a:gd name="T67" fmla="*/ 1602 h 3010"/>
                <a:gd name="T68" fmla="*/ 1337 w 3392"/>
                <a:gd name="T69" fmla="*/ 1548 h 3010"/>
                <a:gd name="T70" fmla="*/ 1321 w 3392"/>
                <a:gd name="T71" fmla="*/ 1534 h 3010"/>
                <a:gd name="T72" fmla="*/ 1303 w 3392"/>
                <a:gd name="T73" fmla="*/ 1510 h 3010"/>
                <a:gd name="T74" fmla="*/ 1292 w 3392"/>
                <a:gd name="T75" fmla="*/ 1482 h 3010"/>
                <a:gd name="T76" fmla="*/ 946 w 3392"/>
                <a:gd name="T77" fmla="*/ 1537 h 3010"/>
                <a:gd name="T78" fmla="*/ 931 w 3392"/>
                <a:gd name="T79" fmla="*/ 1792 h 3010"/>
                <a:gd name="T80" fmla="*/ 875 w 3392"/>
                <a:gd name="T81" fmla="*/ 1902 h 3010"/>
                <a:gd name="T82" fmla="*/ 838 w 3392"/>
                <a:gd name="T83" fmla="*/ 2002 h 3010"/>
                <a:gd name="T84" fmla="*/ 750 w 3392"/>
                <a:gd name="T85" fmla="*/ 2089 h 3010"/>
                <a:gd name="T86" fmla="*/ 227 w 3392"/>
                <a:gd name="T87" fmla="*/ 2099 h 3010"/>
                <a:gd name="T88" fmla="*/ 124 w 3392"/>
                <a:gd name="T89" fmla="*/ 2030 h 3010"/>
                <a:gd name="T90" fmla="*/ 96 w 3392"/>
                <a:gd name="T91" fmla="*/ 1921 h 3010"/>
                <a:gd name="T92" fmla="*/ 23 w 3392"/>
                <a:gd name="T93" fmla="*/ 1823 h 3010"/>
                <a:gd name="T94" fmla="*/ 2 w 3392"/>
                <a:gd name="T95" fmla="*/ 1603 h 3010"/>
                <a:gd name="T96" fmla="*/ 1 w 3392"/>
                <a:gd name="T97" fmla="*/ 1383 h 3010"/>
                <a:gd name="T98" fmla="*/ 18 w 3392"/>
                <a:gd name="T99" fmla="*/ 1158 h 3010"/>
                <a:gd name="T100" fmla="*/ 93 w 3392"/>
                <a:gd name="T101" fmla="*/ 1040 h 3010"/>
                <a:gd name="T102" fmla="*/ 194 w 3392"/>
                <a:gd name="T103" fmla="*/ 986 h 3010"/>
                <a:gd name="T104" fmla="*/ 189 w 3392"/>
                <a:gd name="T105" fmla="*/ 953 h 3010"/>
                <a:gd name="T106" fmla="*/ 146 w 3392"/>
                <a:gd name="T107" fmla="*/ 863 h 3010"/>
                <a:gd name="T108" fmla="*/ 137 w 3392"/>
                <a:gd name="T109" fmla="*/ 752 h 3010"/>
                <a:gd name="T110" fmla="*/ 181 w 3392"/>
                <a:gd name="T111" fmla="*/ 631 h 3010"/>
                <a:gd name="T112" fmla="*/ 241 w 3392"/>
                <a:gd name="T113" fmla="*/ 515 h 3010"/>
                <a:gd name="T114" fmla="*/ 344 w 3392"/>
                <a:gd name="T115" fmla="*/ 455 h 3010"/>
                <a:gd name="T116" fmla="*/ 453 w 3392"/>
                <a:gd name="T117" fmla="*/ 444 h 3010"/>
                <a:gd name="T118" fmla="*/ 486 w 3392"/>
                <a:gd name="T119" fmla="*/ 78 h 3010"/>
                <a:gd name="T120" fmla="*/ 602 w 3392"/>
                <a:gd name="T121" fmla="*/ 4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92" h="3010">
                  <a:moveTo>
                    <a:pt x="639" y="0"/>
                  </a:moveTo>
                  <a:lnTo>
                    <a:pt x="1854" y="0"/>
                  </a:lnTo>
                  <a:lnTo>
                    <a:pt x="1892" y="4"/>
                  </a:lnTo>
                  <a:lnTo>
                    <a:pt x="1927" y="13"/>
                  </a:lnTo>
                  <a:lnTo>
                    <a:pt x="1958" y="30"/>
                  </a:lnTo>
                  <a:lnTo>
                    <a:pt x="1986" y="51"/>
                  </a:lnTo>
                  <a:lnTo>
                    <a:pt x="2008" y="78"/>
                  </a:lnTo>
                  <a:lnTo>
                    <a:pt x="2026" y="108"/>
                  </a:lnTo>
                  <a:lnTo>
                    <a:pt x="2037" y="140"/>
                  </a:lnTo>
                  <a:lnTo>
                    <a:pt x="2041" y="177"/>
                  </a:lnTo>
                  <a:lnTo>
                    <a:pt x="2041" y="421"/>
                  </a:lnTo>
                  <a:lnTo>
                    <a:pt x="2039" y="427"/>
                  </a:lnTo>
                  <a:lnTo>
                    <a:pt x="2039" y="433"/>
                  </a:lnTo>
                  <a:lnTo>
                    <a:pt x="3189" y="433"/>
                  </a:lnTo>
                  <a:lnTo>
                    <a:pt x="3226" y="435"/>
                  </a:lnTo>
                  <a:lnTo>
                    <a:pt x="3261" y="445"/>
                  </a:lnTo>
                  <a:lnTo>
                    <a:pt x="3292" y="458"/>
                  </a:lnTo>
                  <a:lnTo>
                    <a:pt x="3320" y="478"/>
                  </a:lnTo>
                  <a:lnTo>
                    <a:pt x="3345" y="501"/>
                  </a:lnTo>
                  <a:lnTo>
                    <a:pt x="3365" y="527"/>
                  </a:lnTo>
                  <a:lnTo>
                    <a:pt x="3380" y="558"/>
                  </a:lnTo>
                  <a:lnTo>
                    <a:pt x="3390" y="590"/>
                  </a:lnTo>
                  <a:lnTo>
                    <a:pt x="3392" y="624"/>
                  </a:lnTo>
                  <a:lnTo>
                    <a:pt x="3392" y="1683"/>
                  </a:lnTo>
                  <a:lnTo>
                    <a:pt x="3390" y="1718"/>
                  </a:lnTo>
                  <a:lnTo>
                    <a:pt x="3380" y="1751"/>
                  </a:lnTo>
                  <a:lnTo>
                    <a:pt x="3365" y="1780"/>
                  </a:lnTo>
                  <a:lnTo>
                    <a:pt x="3345" y="1807"/>
                  </a:lnTo>
                  <a:lnTo>
                    <a:pt x="3320" y="1830"/>
                  </a:lnTo>
                  <a:lnTo>
                    <a:pt x="3292" y="1849"/>
                  </a:lnTo>
                  <a:lnTo>
                    <a:pt x="3261" y="1863"/>
                  </a:lnTo>
                  <a:lnTo>
                    <a:pt x="3226" y="1872"/>
                  </a:lnTo>
                  <a:lnTo>
                    <a:pt x="3189" y="1875"/>
                  </a:lnTo>
                  <a:lnTo>
                    <a:pt x="2731" y="1875"/>
                  </a:lnTo>
                  <a:lnTo>
                    <a:pt x="2731" y="1888"/>
                  </a:lnTo>
                  <a:lnTo>
                    <a:pt x="2764" y="1892"/>
                  </a:lnTo>
                  <a:lnTo>
                    <a:pt x="2795" y="1903"/>
                  </a:lnTo>
                  <a:lnTo>
                    <a:pt x="2823" y="1920"/>
                  </a:lnTo>
                  <a:lnTo>
                    <a:pt x="2847" y="1942"/>
                  </a:lnTo>
                  <a:lnTo>
                    <a:pt x="2868" y="1969"/>
                  </a:lnTo>
                  <a:lnTo>
                    <a:pt x="2882" y="1999"/>
                  </a:lnTo>
                  <a:lnTo>
                    <a:pt x="2892" y="2033"/>
                  </a:lnTo>
                  <a:lnTo>
                    <a:pt x="2895" y="2069"/>
                  </a:lnTo>
                  <a:lnTo>
                    <a:pt x="2895" y="2100"/>
                  </a:lnTo>
                  <a:lnTo>
                    <a:pt x="2893" y="2127"/>
                  </a:lnTo>
                  <a:lnTo>
                    <a:pt x="2883" y="2152"/>
                  </a:lnTo>
                  <a:lnTo>
                    <a:pt x="2870" y="2173"/>
                  </a:lnTo>
                  <a:lnTo>
                    <a:pt x="2852" y="2191"/>
                  </a:lnTo>
                  <a:lnTo>
                    <a:pt x="2830" y="2204"/>
                  </a:lnTo>
                  <a:lnTo>
                    <a:pt x="2806" y="2214"/>
                  </a:lnTo>
                  <a:lnTo>
                    <a:pt x="2779" y="2216"/>
                  </a:lnTo>
                  <a:lnTo>
                    <a:pt x="2233" y="2216"/>
                  </a:lnTo>
                  <a:lnTo>
                    <a:pt x="2233" y="2266"/>
                  </a:lnTo>
                  <a:lnTo>
                    <a:pt x="2233" y="2268"/>
                  </a:lnTo>
                  <a:lnTo>
                    <a:pt x="2233" y="2317"/>
                  </a:lnTo>
                  <a:lnTo>
                    <a:pt x="2233" y="2317"/>
                  </a:lnTo>
                  <a:lnTo>
                    <a:pt x="2230" y="2392"/>
                  </a:lnTo>
                  <a:lnTo>
                    <a:pt x="2227" y="2469"/>
                  </a:lnTo>
                  <a:lnTo>
                    <a:pt x="2226" y="2479"/>
                  </a:lnTo>
                  <a:lnTo>
                    <a:pt x="2223" y="2521"/>
                  </a:lnTo>
                  <a:lnTo>
                    <a:pt x="2222" y="2536"/>
                  </a:lnTo>
                  <a:lnTo>
                    <a:pt x="2218" y="2579"/>
                  </a:lnTo>
                  <a:lnTo>
                    <a:pt x="2217" y="2592"/>
                  </a:lnTo>
                  <a:lnTo>
                    <a:pt x="2212" y="2652"/>
                  </a:lnTo>
                  <a:lnTo>
                    <a:pt x="2206" y="2683"/>
                  </a:lnTo>
                  <a:lnTo>
                    <a:pt x="2197" y="2711"/>
                  </a:lnTo>
                  <a:lnTo>
                    <a:pt x="2181" y="2738"/>
                  </a:lnTo>
                  <a:lnTo>
                    <a:pt x="2163" y="2762"/>
                  </a:lnTo>
                  <a:lnTo>
                    <a:pt x="2140" y="2782"/>
                  </a:lnTo>
                  <a:lnTo>
                    <a:pt x="2114" y="2799"/>
                  </a:lnTo>
                  <a:lnTo>
                    <a:pt x="2114" y="2834"/>
                  </a:lnTo>
                  <a:lnTo>
                    <a:pt x="2111" y="2871"/>
                  </a:lnTo>
                  <a:lnTo>
                    <a:pt x="2101" y="2903"/>
                  </a:lnTo>
                  <a:lnTo>
                    <a:pt x="2084" y="2932"/>
                  </a:lnTo>
                  <a:lnTo>
                    <a:pt x="2064" y="2959"/>
                  </a:lnTo>
                  <a:lnTo>
                    <a:pt x="2037" y="2979"/>
                  </a:lnTo>
                  <a:lnTo>
                    <a:pt x="2008" y="2996"/>
                  </a:lnTo>
                  <a:lnTo>
                    <a:pt x="1975" y="3006"/>
                  </a:lnTo>
                  <a:lnTo>
                    <a:pt x="1940" y="3010"/>
                  </a:lnTo>
                  <a:lnTo>
                    <a:pt x="1415" y="3010"/>
                  </a:lnTo>
                  <a:lnTo>
                    <a:pt x="1380" y="3006"/>
                  </a:lnTo>
                  <a:lnTo>
                    <a:pt x="1348" y="2996"/>
                  </a:lnTo>
                  <a:lnTo>
                    <a:pt x="1318" y="2979"/>
                  </a:lnTo>
                  <a:lnTo>
                    <a:pt x="1292" y="2959"/>
                  </a:lnTo>
                  <a:lnTo>
                    <a:pt x="1270" y="2932"/>
                  </a:lnTo>
                  <a:lnTo>
                    <a:pt x="1255" y="2903"/>
                  </a:lnTo>
                  <a:lnTo>
                    <a:pt x="1244" y="2871"/>
                  </a:lnTo>
                  <a:lnTo>
                    <a:pt x="1240" y="2834"/>
                  </a:lnTo>
                  <a:lnTo>
                    <a:pt x="1240" y="2799"/>
                  </a:lnTo>
                  <a:lnTo>
                    <a:pt x="1215" y="2782"/>
                  </a:lnTo>
                  <a:lnTo>
                    <a:pt x="1193" y="2762"/>
                  </a:lnTo>
                  <a:lnTo>
                    <a:pt x="1174" y="2738"/>
                  </a:lnTo>
                  <a:lnTo>
                    <a:pt x="1159" y="2712"/>
                  </a:lnTo>
                  <a:lnTo>
                    <a:pt x="1148" y="2683"/>
                  </a:lnTo>
                  <a:lnTo>
                    <a:pt x="1142" y="2652"/>
                  </a:lnTo>
                  <a:lnTo>
                    <a:pt x="1136" y="2577"/>
                  </a:lnTo>
                  <a:lnTo>
                    <a:pt x="1130" y="2507"/>
                  </a:lnTo>
                  <a:lnTo>
                    <a:pt x="1127" y="2440"/>
                  </a:lnTo>
                  <a:lnTo>
                    <a:pt x="1124" y="2378"/>
                  </a:lnTo>
                  <a:lnTo>
                    <a:pt x="1122" y="2317"/>
                  </a:lnTo>
                  <a:lnTo>
                    <a:pt x="1122" y="2258"/>
                  </a:lnTo>
                  <a:lnTo>
                    <a:pt x="1123" y="2197"/>
                  </a:lnTo>
                  <a:lnTo>
                    <a:pt x="1124" y="2134"/>
                  </a:lnTo>
                  <a:lnTo>
                    <a:pt x="1128" y="2069"/>
                  </a:lnTo>
                  <a:lnTo>
                    <a:pt x="1131" y="1999"/>
                  </a:lnTo>
                  <a:lnTo>
                    <a:pt x="1137" y="1923"/>
                  </a:lnTo>
                  <a:lnTo>
                    <a:pt x="1140" y="1901"/>
                  </a:lnTo>
                  <a:lnTo>
                    <a:pt x="1145" y="1880"/>
                  </a:lnTo>
                  <a:lnTo>
                    <a:pt x="1147" y="1873"/>
                  </a:lnTo>
                  <a:lnTo>
                    <a:pt x="1149" y="1866"/>
                  </a:lnTo>
                  <a:lnTo>
                    <a:pt x="1159" y="1840"/>
                  </a:lnTo>
                  <a:lnTo>
                    <a:pt x="1164" y="1832"/>
                  </a:lnTo>
                  <a:lnTo>
                    <a:pt x="1169" y="1823"/>
                  </a:lnTo>
                  <a:lnTo>
                    <a:pt x="1175" y="1814"/>
                  </a:lnTo>
                  <a:lnTo>
                    <a:pt x="1180" y="1804"/>
                  </a:lnTo>
                  <a:lnTo>
                    <a:pt x="1187" y="1794"/>
                  </a:lnTo>
                  <a:lnTo>
                    <a:pt x="1194" y="1786"/>
                  </a:lnTo>
                  <a:lnTo>
                    <a:pt x="1200" y="1779"/>
                  </a:lnTo>
                  <a:lnTo>
                    <a:pt x="1206" y="1771"/>
                  </a:lnTo>
                  <a:lnTo>
                    <a:pt x="1215" y="1763"/>
                  </a:lnTo>
                  <a:lnTo>
                    <a:pt x="1224" y="1755"/>
                  </a:lnTo>
                  <a:lnTo>
                    <a:pt x="1235" y="1745"/>
                  </a:lnTo>
                  <a:lnTo>
                    <a:pt x="1258" y="1728"/>
                  </a:lnTo>
                  <a:lnTo>
                    <a:pt x="1268" y="1722"/>
                  </a:lnTo>
                  <a:lnTo>
                    <a:pt x="1296" y="1709"/>
                  </a:lnTo>
                  <a:lnTo>
                    <a:pt x="1303" y="1705"/>
                  </a:lnTo>
                  <a:lnTo>
                    <a:pt x="1337" y="1695"/>
                  </a:lnTo>
                  <a:lnTo>
                    <a:pt x="1337" y="1695"/>
                  </a:lnTo>
                  <a:lnTo>
                    <a:pt x="1348" y="1687"/>
                  </a:lnTo>
                  <a:lnTo>
                    <a:pt x="1367" y="1677"/>
                  </a:lnTo>
                  <a:lnTo>
                    <a:pt x="1374" y="1674"/>
                  </a:lnTo>
                  <a:lnTo>
                    <a:pt x="1383" y="1671"/>
                  </a:lnTo>
                  <a:lnTo>
                    <a:pt x="1383" y="1671"/>
                  </a:lnTo>
                  <a:lnTo>
                    <a:pt x="1360" y="1630"/>
                  </a:lnTo>
                  <a:lnTo>
                    <a:pt x="1357" y="1624"/>
                  </a:lnTo>
                  <a:lnTo>
                    <a:pt x="1348" y="1602"/>
                  </a:lnTo>
                  <a:lnTo>
                    <a:pt x="1341" y="1580"/>
                  </a:lnTo>
                  <a:lnTo>
                    <a:pt x="1338" y="1571"/>
                  </a:lnTo>
                  <a:lnTo>
                    <a:pt x="1337" y="1561"/>
                  </a:lnTo>
                  <a:lnTo>
                    <a:pt x="1337" y="1548"/>
                  </a:lnTo>
                  <a:lnTo>
                    <a:pt x="1337" y="1548"/>
                  </a:lnTo>
                  <a:lnTo>
                    <a:pt x="1328" y="1542"/>
                  </a:lnTo>
                  <a:lnTo>
                    <a:pt x="1321" y="1534"/>
                  </a:lnTo>
                  <a:lnTo>
                    <a:pt x="1321" y="1534"/>
                  </a:lnTo>
                  <a:lnTo>
                    <a:pt x="1315" y="1527"/>
                  </a:lnTo>
                  <a:lnTo>
                    <a:pt x="1309" y="1520"/>
                  </a:lnTo>
                  <a:lnTo>
                    <a:pt x="1309" y="1519"/>
                  </a:lnTo>
                  <a:lnTo>
                    <a:pt x="1303" y="1510"/>
                  </a:lnTo>
                  <a:lnTo>
                    <a:pt x="1299" y="1502"/>
                  </a:lnTo>
                  <a:lnTo>
                    <a:pt x="1299" y="1502"/>
                  </a:lnTo>
                  <a:lnTo>
                    <a:pt x="1295" y="1492"/>
                  </a:lnTo>
                  <a:lnTo>
                    <a:pt x="1292" y="1482"/>
                  </a:lnTo>
                  <a:lnTo>
                    <a:pt x="1292" y="1482"/>
                  </a:lnTo>
                  <a:lnTo>
                    <a:pt x="971" y="1482"/>
                  </a:lnTo>
                  <a:lnTo>
                    <a:pt x="948" y="1480"/>
                  </a:lnTo>
                  <a:lnTo>
                    <a:pt x="946" y="1537"/>
                  </a:lnTo>
                  <a:lnTo>
                    <a:pt x="945" y="1595"/>
                  </a:lnTo>
                  <a:lnTo>
                    <a:pt x="942" y="1655"/>
                  </a:lnTo>
                  <a:lnTo>
                    <a:pt x="937" y="1721"/>
                  </a:lnTo>
                  <a:lnTo>
                    <a:pt x="931" y="1792"/>
                  </a:lnTo>
                  <a:lnTo>
                    <a:pt x="925" y="1823"/>
                  </a:lnTo>
                  <a:lnTo>
                    <a:pt x="913" y="1852"/>
                  </a:lnTo>
                  <a:lnTo>
                    <a:pt x="897" y="1879"/>
                  </a:lnTo>
                  <a:lnTo>
                    <a:pt x="875" y="1902"/>
                  </a:lnTo>
                  <a:lnTo>
                    <a:pt x="851" y="1921"/>
                  </a:lnTo>
                  <a:lnTo>
                    <a:pt x="851" y="1938"/>
                  </a:lnTo>
                  <a:lnTo>
                    <a:pt x="847" y="1972"/>
                  </a:lnTo>
                  <a:lnTo>
                    <a:pt x="838" y="2002"/>
                  </a:lnTo>
                  <a:lnTo>
                    <a:pt x="823" y="2030"/>
                  </a:lnTo>
                  <a:lnTo>
                    <a:pt x="802" y="2054"/>
                  </a:lnTo>
                  <a:lnTo>
                    <a:pt x="778" y="2075"/>
                  </a:lnTo>
                  <a:lnTo>
                    <a:pt x="750" y="2089"/>
                  </a:lnTo>
                  <a:lnTo>
                    <a:pt x="720" y="2099"/>
                  </a:lnTo>
                  <a:lnTo>
                    <a:pt x="686" y="2103"/>
                  </a:lnTo>
                  <a:lnTo>
                    <a:pt x="260" y="2103"/>
                  </a:lnTo>
                  <a:lnTo>
                    <a:pt x="227" y="2099"/>
                  </a:lnTo>
                  <a:lnTo>
                    <a:pt x="197" y="2089"/>
                  </a:lnTo>
                  <a:lnTo>
                    <a:pt x="169" y="2075"/>
                  </a:lnTo>
                  <a:lnTo>
                    <a:pt x="145" y="2054"/>
                  </a:lnTo>
                  <a:lnTo>
                    <a:pt x="124" y="2030"/>
                  </a:lnTo>
                  <a:lnTo>
                    <a:pt x="110" y="2002"/>
                  </a:lnTo>
                  <a:lnTo>
                    <a:pt x="100" y="1972"/>
                  </a:lnTo>
                  <a:lnTo>
                    <a:pt x="96" y="1938"/>
                  </a:lnTo>
                  <a:lnTo>
                    <a:pt x="96" y="1921"/>
                  </a:lnTo>
                  <a:lnTo>
                    <a:pt x="71" y="1902"/>
                  </a:lnTo>
                  <a:lnTo>
                    <a:pt x="50" y="1879"/>
                  </a:lnTo>
                  <a:lnTo>
                    <a:pt x="35" y="1852"/>
                  </a:lnTo>
                  <a:lnTo>
                    <a:pt x="23" y="1823"/>
                  </a:lnTo>
                  <a:lnTo>
                    <a:pt x="17" y="1792"/>
                  </a:lnTo>
                  <a:lnTo>
                    <a:pt x="11" y="1724"/>
                  </a:lnTo>
                  <a:lnTo>
                    <a:pt x="6" y="1661"/>
                  </a:lnTo>
                  <a:lnTo>
                    <a:pt x="2" y="1603"/>
                  </a:lnTo>
                  <a:lnTo>
                    <a:pt x="1" y="1548"/>
                  </a:lnTo>
                  <a:lnTo>
                    <a:pt x="0" y="1493"/>
                  </a:lnTo>
                  <a:lnTo>
                    <a:pt x="0" y="1439"/>
                  </a:lnTo>
                  <a:lnTo>
                    <a:pt x="1" y="1383"/>
                  </a:lnTo>
                  <a:lnTo>
                    <a:pt x="3" y="1325"/>
                  </a:lnTo>
                  <a:lnTo>
                    <a:pt x="7" y="1262"/>
                  </a:lnTo>
                  <a:lnTo>
                    <a:pt x="13" y="1195"/>
                  </a:lnTo>
                  <a:lnTo>
                    <a:pt x="18" y="1158"/>
                  </a:lnTo>
                  <a:lnTo>
                    <a:pt x="30" y="1125"/>
                  </a:lnTo>
                  <a:lnTo>
                    <a:pt x="47" y="1093"/>
                  </a:lnTo>
                  <a:lnTo>
                    <a:pt x="67" y="1065"/>
                  </a:lnTo>
                  <a:lnTo>
                    <a:pt x="93" y="1040"/>
                  </a:lnTo>
                  <a:lnTo>
                    <a:pt x="122" y="1018"/>
                  </a:lnTo>
                  <a:lnTo>
                    <a:pt x="153" y="1002"/>
                  </a:lnTo>
                  <a:lnTo>
                    <a:pt x="187" y="990"/>
                  </a:lnTo>
                  <a:lnTo>
                    <a:pt x="194" y="986"/>
                  </a:lnTo>
                  <a:lnTo>
                    <a:pt x="203" y="981"/>
                  </a:lnTo>
                  <a:lnTo>
                    <a:pt x="203" y="981"/>
                  </a:lnTo>
                  <a:lnTo>
                    <a:pt x="189" y="954"/>
                  </a:lnTo>
                  <a:lnTo>
                    <a:pt x="189" y="953"/>
                  </a:lnTo>
                  <a:lnTo>
                    <a:pt x="179" y="924"/>
                  </a:lnTo>
                  <a:lnTo>
                    <a:pt x="175" y="902"/>
                  </a:lnTo>
                  <a:lnTo>
                    <a:pt x="158" y="884"/>
                  </a:lnTo>
                  <a:lnTo>
                    <a:pt x="146" y="863"/>
                  </a:lnTo>
                  <a:lnTo>
                    <a:pt x="137" y="840"/>
                  </a:lnTo>
                  <a:lnTo>
                    <a:pt x="135" y="815"/>
                  </a:lnTo>
                  <a:lnTo>
                    <a:pt x="135" y="774"/>
                  </a:lnTo>
                  <a:lnTo>
                    <a:pt x="137" y="752"/>
                  </a:lnTo>
                  <a:lnTo>
                    <a:pt x="144" y="730"/>
                  </a:lnTo>
                  <a:lnTo>
                    <a:pt x="154" y="711"/>
                  </a:lnTo>
                  <a:lnTo>
                    <a:pt x="164" y="671"/>
                  </a:lnTo>
                  <a:lnTo>
                    <a:pt x="181" y="631"/>
                  </a:lnTo>
                  <a:lnTo>
                    <a:pt x="204" y="591"/>
                  </a:lnTo>
                  <a:lnTo>
                    <a:pt x="211" y="567"/>
                  </a:lnTo>
                  <a:lnTo>
                    <a:pt x="225" y="539"/>
                  </a:lnTo>
                  <a:lnTo>
                    <a:pt x="241" y="515"/>
                  </a:lnTo>
                  <a:lnTo>
                    <a:pt x="263" y="495"/>
                  </a:lnTo>
                  <a:lnTo>
                    <a:pt x="287" y="477"/>
                  </a:lnTo>
                  <a:lnTo>
                    <a:pt x="315" y="463"/>
                  </a:lnTo>
                  <a:lnTo>
                    <a:pt x="344" y="455"/>
                  </a:lnTo>
                  <a:lnTo>
                    <a:pt x="376" y="449"/>
                  </a:lnTo>
                  <a:lnTo>
                    <a:pt x="411" y="445"/>
                  </a:lnTo>
                  <a:lnTo>
                    <a:pt x="449" y="444"/>
                  </a:lnTo>
                  <a:lnTo>
                    <a:pt x="453" y="444"/>
                  </a:lnTo>
                  <a:lnTo>
                    <a:pt x="453" y="177"/>
                  </a:lnTo>
                  <a:lnTo>
                    <a:pt x="458" y="140"/>
                  </a:lnTo>
                  <a:lnTo>
                    <a:pt x="469" y="108"/>
                  </a:lnTo>
                  <a:lnTo>
                    <a:pt x="486" y="78"/>
                  </a:lnTo>
                  <a:lnTo>
                    <a:pt x="509" y="51"/>
                  </a:lnTo>
                  <a:lnTo>
                    <a:pt x="535" y="30"/>
                  </a:lnTo>
                  <a:lnTo>
                    <a:pt x="568" y="13"/>
                  </a:lnTo>
                  <a:lnTo>
                    <a:pt x="602" y="4"/>
                  </a:lnTo>
                  <a:lnTo>
                    <a:pt x="639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6"/>
            <p:cNvSpPr>
              <a:spLocks noEditPoints="1"/>
            </p:cNvSpPr>
            <p:nvPr/>
          </p:nvSpPr>
          <p:spPr bwMode="auto">
            <a:xfrm>
              <a:off x="3435511" y="4966222"/>
              <a:ext cx="433714" cy="503108"/>
            </a:xfrm>
            <a:custGeom>
              <a:avLst/>
              <a:gdLst>
                <a:gd name="T0" fmla="*/ 1750 w 2003"/>
                <a:gd name="T1" fmla="*/ 1227 h 2324"/>
                <a:gd name="T2" fmla="*/ 1955 w 2003"/>
                <a:gd name="T3" fmla="*/ 1286 h 2324"/>
                <a:gd name="T4" fmla="*/ 2001 w 2003"/>
                <a:gd name="T5" fmla="*/ 1568 h 2324"/>
                <a:gd name="T6" fmla="*/ 1993 w 2003"/>
                <a:gd name="T7" fmla="*/ 1929 h 2324"/>
                <a:gd name="T8" fmla="*/ 1936 w 2003"/>
                <a:gd name="T9" fmla="*/ 2131 h 2324"/>
                <a:gd name="T10" fmla="*/ 1892 w 2003"/>
                <a:gd name="T11" fmla="*/ 2141 h 2324"/>
                <a:gd name="T12" fmla="*/ 1843 w 2003"/>
                <a:gd name="T13" fmla="*/ 2321 h 2324"/>
                <a:gd name="T14" fmla="*/ 1244 w 2003"/>
                <a:gd name="T15" fmla="*/ 2284 h 2324"/>
                <a:gd name="T16" fmla="*/ 1226 w 2003"/>
                <a:gd name="T17" fmla="*/ 2137 h 2324"/>
                <a:gd name="T18" fmla="*/ 1148 w 2003"/>
                <a:gd name="T19" fmla="*/ 2090 h 2324"/>
                <a:gd name="T20" fmla="*/ 1123 w 2003"/>
                <a:gd name="T21" fmla="*/ 1746 h 2324"/>
                <a:gd name="T22" fmla="*/ 1137 w 2003"/>
                <a:gd name="T23" fmla="*/ 1362 h 2324"/>
                <a:gd name="T24" fmla="*/ 1240 w 2003"/>
                <a:gd name="T25" fmla="*/ 1239 h 2324"/>
                <a:gd name="T26" fmla="*/ 1495 w 2003"/>
                <a:gd name="T27" fmla="*/ 1221 h 2324"/>
                <a:gd name="T28" fmla="*/ 1670 w 2003"/>
                <a:gd name="T29" fmla="*/ 908 h 2324"/>
                <a:gd name="T30" fmla="*/ 1770 w 2003"/>
                <a:gd name="T31" fmla="*/ 955 h 2324"/>
                <a:gd name="T32" fmla="*/ 1737 w 2003"/>
                <a:gd name="T33" fmla="*/ 1065 h 2324"/>
                <a:gd name="T34" fmla="*/ 1579 w 2003"/>
                <a:gd name="T35" fmla="*/ 1107 h 2324"/>
                <a:gd name="T36" fmla="*/ 1436 w 2003"/>
                <a:gd name="T37" fmla="*/ 1108 h 2324"/>
                <a:gd name="T38" fmla="*/ 1345 w 2003"/>
                <a:gd name="T39" fmla="*/ 964 h 2324"/>
                <a:gd name="T40" fmla="*/ 1406 w 2003"/>
                <a:gd name="T41" fmla="*/ 917 h 2324"/>
                <a:gd name="T42" fmla="*/ 1568 w 2003"/>
                <a:gd name="T43" fmla="*/ 584 h 2324"/>
                <a:gd name="T44" fmla="*/ 1747 w 2003"/>
                <a:gd name="T45" fmla="*/ 648 h 2324"/>
                <a:gd name="T46" fmla="*/ 1811 w 2003"/>
                <a:gd name="T47" fmla="*/ 769 h 2324"/>
                <a:gd name="T48" fmla="*/ 1808 w 2003"/>
                <a:gd name="T49" fmla="*/ 890 h 2324"/>
                <a:gd name="T50" fmla="*/ 1718 w 2003"/>
                <a:gd name="T51" fmla="*/ 810 h 2324"/>
                <a:gd name="T52" fmla="*/ 1576 w 2003"/>
                <a:gd name="T53" fmla="*/ 799 h 2324"/>
                <a:gd name="T54" fmla="*/ 1450 w 2003"/>
                <a:gd name="T55" fmla="*/ 804 h 2324"/>
                <a:gd name="T56" fmla="*/ 1331 w 2003"/>
                <a:gd name="T57" fmla="*/ 859 h 2324"/>
                <a:gd name="T58" fmla="*/ 1308 w 2003"/>
                <a:gd name="T59" fmla="*/ 802 h 2324"/>
                <a:gd name="T60" fmla="*/ 1350 w 2003"/>
                <a:gd name="T61" fmla="*/ 689 h 2324"/>
                <a:gd name="T62" fmla="*/ 1492 w 2003"/>
                <a:gd name="T63" fmla="*/ 592 h 2324"/>
                <a:gd name="T64" fmla="*/ 459 w 2003"/>
                <a:gd name="T65" fmla="*/ 521 h 2324"/>
                <a:gd name="T66" fmla="*/ 669 w 2003"/>
                <a:gd name="T67" fmla="*/ 563 h 2324"/>
                <a:gd name="T68" fmla="*/ 715 w 2003"/>
                <a:gd name="T69" fmla="*/ 817 h 2324"/>
                <a:gd name="T70" fmla="*/ 706 w 2003"/>
                <a:gd name="T71" fmla="*/ 1145 h 2324"/>
                <a:gd name="T72" fmla="*/ 638 w 2003"/>
                <a:gd name="T73" fmla="*/ 1264 h 2324"/>
                <a:gd name="T74" fmla="*/ 620 w 2003"/>
                <a:gd name="T75" fmla="*/ 1368 h 2324"/>
                <a:gd name="T76" fmla="*/ 145 w 2003"/>
                <a:gd name="T77" fmla="*/ 1417 h 2324"/>
                <a:gd name="T78" fmla="*/ 97 w 2003"/>
                <a:gd name="T79" fmla="*/ 1269 h 2324"/>
                <a:gd name="T80" fmla="*/ 70 w 2003"/>
                <a:gd name="T81" fmla="*/ 1263 h 2324"/>
                <a:gd name="T82" fmla="*/ 7 w 2003"/>
                <a:gd name="T83" fmla="*/ 1084 h 2324"/>
                <a:gd name="T84" fmla="*/ 4 w 2003"/>
                <a:gd name="T85" fmla="*/ 760 h 2324"/>
                <a:gd name="T86" fmla="*/ 68 w 2003"/>
                <a:gd name="T87" fmla="*/ 546 h 2324"/>
                <a:gd name="T88" fmla="*/ 295 w 2003"/>
                <a:gd name="T89" fmla="*/ 518 h 2324"/>
                <a:gd name="T90" fmla="*/ 447 w 2003"/>
                <a:gd name="T91" fmla="*/ 264 h 2324"/>
                <a:gd name="T92" fmla="*/ 532 w 2003"/>
                <a:gd name="T93" fmla="*/ 307 h 2324"/>
                <a:gd name="T94" fmla="*/ 459 w 2003"/>
                <a:gd name="T95" fmla="*/ 428 h 2324"/>
                <a:gd name="T96" fmla="*/ 343 w 2003"/>
                <a:gd name="T97" fmla="*/ 426 h 2324"/>
                <a:gd name="T98" fmla="*/ 205 w 2003"/>
                <a:gd name="T99" fmla="*/ 382 h 2324"/>
                <a:gd name="T100" fmla="*/ 199 w 2003"/>
                <a:gd name="T101" fmla="*/ 291 h 2324"/>
                <a:gd name="T102" fmla="*/ 324 w 2003"/>
                <a:gd name="T103" fmla="*/ 261 h 2324"/>
                <a:gd name="T104" fmla="*/ 477 w 2003"/>
                <a:gd name="T105" fmla="*/ 29 h 2324"/>
                <a:gd name="T106" fmla="*/ 556 w 2003"/>
                <a:gd name="T107" fmla="*/ 130 h 2324"/>
                <a:gd name="T108" fmla="*/ 579 w 2003"/>
                <a:gd name="T109" fmla="*/ 245 h 2324"/>
                <a:gd name="T110" fmla="*/ 498 w 2003"/>
                <a:gd name="T111" fmla="*/ 188 h 2324"/>
                <a:gd name="T112" fmla="*/ 372 w 2003"/>
                <a:gd name="T113" fmla="*/ 175 h 2324"/>
                <a:gd name="T114" fmla="*/ 252 w 2003"/>
                <a:gd name="T115" fmla="*/ 180 h 2324"/>
                <a:gd name="T116" fmla="*/ 162 w 2003"/>
                <a:gd name="T117" fmla="*/ 238 h 2324"/>
                <a:gd name="T118" fmla="*/ 153 w 2003"/>
                <a:gd name="T119" fmla="*/ 162 h 2324"/>
                <a:gd name="T120" fmla="*/ 217 w 2003"/>
                <a:gd name="T121" fmla="*/ 49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03" h="2324">
                  <a:moveTo>
                    <a:pt x="1563" y="1220"/>
                  </a:moveTo>
                  <a:lnTo>
                    <a:pt x="1596" y="1220"/>
                  </a:lnTo>
                  <a:lnTo>
                    <a:pt x="1629" y="1221"/>
                  </a:lnTo>
                  <a:lnTo>
                    <a:pt x="1667" y="1222"/>
                  </a:lnTo>
                  <a:lnTo>
                    <a:pt x="1707" y="1224"/>
                  </a:lnTo>
                  <a:lnTo>
                    <a:pt x="1750" y="1227"/>
                  </a:lnTo>
                  <a:lnTo>
                    <a:pt x="1801" y="1230"/>
                  </a:lnTo>
                  <a:lnTo>
                    <a:pt x="1858" y="1234"/>
                  </a:lnTo>
                  <a:lnTo>
                    <a:pt x="1886" y="1239"/>
                  </a:lnTo>
                  <a:lnTo>
                    <a:pt x="1911" y="1250"/>
                  </a:lnTo>
                  <a:lnTo>
                    <a:pt x="1934" y="1266"/>
                  </a:lnTo>
                  <a:lnTo>
                    <a:pt x="1955" y="1286"/>
                  </a:lnTo>
                  <a:lnTo>
                    <a:pt x="1970" y="1309"/>
                  </a:lnTo>
                  <a:lnTo>
                    <a:pt x="1981" y="1334"/>
                  </a:lnTo>
                  <a:lnTo>
                    <a:pt x="1987" y="1362"/>
                  </a:lnTo>
                  <a:lnTo>
                    <a:pt x="1992" y="1436"/>
                  </a:lnTo>
                  <a:lnTo>
                    <a:pt x="1997" y="1505"/>
                  </a:lnTo>
                  <a:lnTo>
                    <a:pt x="2001" y="1568"/>
                  </a:lnTo>
                  <a:lnTo>
                    <a:pt x="2002" y="1628"/>
                  </a:lnTo>
                  <a:lnTo>
                    <a:pt x="2003" y="1688"/>
                  </a:lnTo>
                  <a:lnTo>
                    <a:pt x="2002" y="1746"/>
                  </a:lnTo>
                  <a:lnTo>
                    <a:pt x="2001" y="1805"/>
                  </a:lnTo>
                  <a:lnTo>
                    <a:pt x="1998" y="1865"/>
                  </a:lnTo>
                  <a:lnTo>
                    <a:pt x="1993" y="1929"/>
                  </a:lnTo>
                  <a:lnTo>
                    <a:pt x="1988" y="1997"/>
                  </a:lnTo>
                  <a:lnTo>
                    <a:pt x="1982" y="2071"/>
                  </a:lnTo>
                  <a:lnTo>
                    <a:pt x="1978" y="2090"/>
                  </a:lnTo>
                  <a:lnTo>
                    <a:pt x="1967" y="2107"/>
                  </a:lnTo>
                  <a:lnTo>
                    <a:pt x="1953" y="2122"/>
                  </a:lnTo>
                  <a:lnTo>
                    <a:pt x="1936" y="2131"/>
                  </a:lnTo>
                  <a:lnTo>
                    <a:pt x="1917" y="2135"/>
                  </a:lnTo>
                  <a:lnTo>
                    <a:pt x="1905" y="2136"/>
                  </a:lnTo>
                  <a:lnTo>
                    <a:pt x="1899" y="2137"/>
                  </a:lnTo>
                  <a:lnTo>
                    <a:pt x="1897" y="2139"/>
                  </a:lnTo>
                  <a:lnTo>
                    <a:pt x="1895" y="2140"/>
                  </a:lnTo>
                  <a:lnTo>
                    <a:pt x="1892" y="2141"/>
                  </a:lnTo>
                  <a:lnTo>
                    <a:pt x="1883" y="2142"/>
                  </a:lnTo>
                  <a:lnTo>
                    <a:pt x="1883" y="2264"/>
                  </a:lnTo>
                  <a:lnTo>
                    <a:pt x="1881" y="2284"/>
                  </a:lnTo>
                  <a:lnTo>
                    <a:pt x="1872" y="2299"/>
                  </a:lnTo>
                  <a:lnTo>
                    <a:pt x="1859" y="2313"/>
                  </a:lnTo>
                  <a:lnTo>
                    <a:pt x="1843" y="2321"/>
                  </a:lnTo>
                  <a:lnTo>
                    <a:pt x="1825" y="2324"/>
                  </a:lnTo>
                  <a:lnTo>
                    <a:pt x="1300" y="2324"/>
                  </a:lnTo>
                  <a:lnTo>
                    <a:pt x="1281" y="2321"/>
                  </a:lnTo>
                  <a:lnTo>
                    <a:pt x="1265" y="2313"/>
                  </a:lnTo>
                  <a:lnTo>
                    <a:pt x="1252" y="2299"/>
                  </a:lnTo>
                  <a:lnTo>
                    <a:pt x="1244" y="2284"/>
                  </a:lnTo>
                  <a:lnTo>
                    <a:pt x="1241" y="2264"/>
                  </a:lnTo>
                  <a:lnTo>
                    <a:pt x="1241" y="2142"/>
                  </a:lnTo>
                  <a:lnTo>
                    <a:pt x="1233" y="2141"/>
                  </a:lnTo>
                  <a:lnTo>
                    <a:pt x="1229" y="2140"/>
                  </a:lnTo>
                  <a:lnTo>
                    <a:pt x="1228" y="2139"/>
                  </a:lnTo>
                  <a:lnTo>
                    <a:pt x="1226" y="2137"/>
                  </a:lnTo>
                  <a:lnTo>
                    <a:pt x="1219" y="2136"/>
                  </a:lnTo>
                  <a:lnTo>
                    <a:pt x="1207" y="2135"/>
                  </a:lnTo>
                  <a:lnTo>
                    <a:pt x="1189" y="2131"/>
                  </a:lnTo>
                  <a:lnTo>
                    <a:pt x="1172" y="2122"/>
                  </a:lnTo>
                  <a:lnTo>
                    <a:pt x="1158" y="2107"/>
                  </a:lnTo>
                  <a:lnTo>
                    <a:pt x="1148" y="2090"/>
                  </a:lnTo>
                  <a:lnTo>
                    <a:pt x="1143" y="2071"/>
                  </a:lnTo>
                  <a:lnTo>
                    <a:pt x="1136" y="1997"/>
                  </a:lnTo>
                  <a:lnTo>
                    <a:pt x="1131" y="1929"/>
                  </a:lnTo>
                  <a:lnTo>
                    <a:pt x="1128" y="1865"/>
                  </a:lnTo>
                  <a:lnTo>
                    <a:pt x="1124" y="1805"/>
                  </a:lnTo>
                  <a:lnTo>
                    <a:pt x="1123" y="1746"/>
                  </a:lnTo>
                  <a:lnTo>
                    <a:pt x="1123" y="1688"/>
                  </a:lnTo>
                  <a:lnTo>
                    <a:pt x="1123" y="1628"/>
                  </a:lnTo>
                  <a:lnTo>
                    <a:pt x="1125" y="1568"/>
                  </a:lnTo>
                  <a:lnTo>
                    <a:pt x="1128" y="1505"/>
                  </a:lnTo>
                  <a:lnTo>
                    <a:pt x="1132" y="1436"/>
                  </a:lnTo>
                  <a:lnTo>
                    <a:pt x="1137" y="1362"/>
                  </a:lnTo>
                  <a:lnTo>
                    <a:pt x="1143" y="1334"/>
                  </a:lnTo>
                  <a:lnTo>
                    <a:pt x="1154" y="1309"/>
                  </a:lnTo>
                  <a:lnTo>
                    <a:pt x="1170" y="1286"/>
                  </a:lnTo>
                  <a:lnTo>
                    <a:pt x="1190" y="1266"/>
                  </a:lnTo>
                  <a:lnTo>
                    <a:pt x="1213" y="1250"/>
                  </a:lnTo>
                  <a:lnTo>
                    <a:pt x="1240" y="1239"/>
                  </a:lnTo>
                  <a:lnTo>
                    <a:pt x="1267" y="1234"/>
                  </a:lnTo>
                  <a:lnTo>
                    <a:pt x="1323" y="1230"/>
                  </a:lnTo>
                  <a:lnTo>
                    <a:pt x="1374" y="1227"/>
                  </a:lnTo>
                  <a:lnTo>
                    <a:pt x="1419" y="1224"/>
                  </a:lnTo>
                  <a:lnTo>
                    <a:pt x="1459" y="1222"/>
                  </a:lnTo>
                  <a:lnTo>
                    <a:pt x="1495" y="1221"/>
                  </a:lnTo>
                  <a:lnTo>
                    <a:pt x="1529" y="1220"/>
                  </a:lnTo>
                  <a:lnTo>
                    <a:pt x="1563" y="1220"/>
                  </a:lnTo>
                  <a:close/>
                  <a:moveTo>
                    <a:pt x="1560" y="903"/>
                  </a:moveTo>
                  <a:lnTo>
                    <a:pt x="1602" y="903"/>
                  </a:lnTo>
                  <a:lnTo>
                    <a:pt x="1639" y="905"/>
                  </a:lnTo>
                  <a:lnTo>
                    <a:pt x="1670" y="908"/>
                  </a:lnTo>
                  <a:lnTo>
                    <a:pt x="1695" y="911"/>
                  </a:lnTo>
                  <a:lnTo>
                    <a:pt x="1716" y="917"/>
                  </a:lnTo>
                  <a:lnTo>
                    <a:pt x="1735" y="926"/>
                  </a:lnTo>
                  <a:lnTo>
                    <a:pt x="1749" y="935"/>
                  </a:lnTo>
                  <a:lnTo>
                    <a:pt x="1761" y="946"/>
                  </a:lnTo>
                  <a:lnTo>
                    <a:pt x="1770" y="955"/>
                  </a:lnTo>
                  <a:lnTo>
                    <a:pt x="1774" y="961"/>
                  </a:lnTo>
                  <a:lnTo>
                    <a:pt x="1777" y="964"/>
                  </a:lnTo>
                  <a:lnTo>
                    <a:pt x="1785" y="978"/>
                  </a:lnTo>
                  <a:lnTo>
                    <a:pt x="1773" y="1009"/>
                  </a:lnTo>
                  <a:lnTo>
                    <a:pt x="1758" y="1038"/>
                  </a:lnTo>
                  <a:lnTo>
                    <a:pt x="1737" y="1065"/>
                  </a:lnTo>
                  <a:lnTo>
                    <a:pt x="1713" y="1089"/>
                  </a:lnTo>
                  <a:lnTo>
                    <a:pt x="1686" y="1108"/>
                  </a:lnTo>
                  <a:lnTo>
                    <a:pt x="1658" y="1108"/>
                  </a:lnTo>
                  <a:lnTo>
                    <a:pt x="1629" y="1108"/>
                  </a:lnTo>
                  <a:lnTo>
                    <a:pt x="1602" y="1107"/>
                  </a:lnTo>
                  <a:lnTo>
                    <a:pt x="1579" y="1107"/>
                  </a:lnTo>
                  <a:lnTo>
                    <a:pt x="1560" y="1107"/>
                  </a:lnTo>
                  <a:lnTo>
                    <a:pt x="1544" y="1107"/>
                  </a:lnTo>
                  <a:lnTo>
                    <a:pt x="1521" y="1107"/>
                  </a:lnTo>
                  <a:lnTo>
                    <a:pt x="1493" y="1108"/>
                  </a:lnTo>
                  <a:lnTo>
                    <a:pt x="1464" y="1108"/>
                  </a:lnTo>
                  <a:lnTo>
                    <a:pt x="1436" y="1108"/>
                  </a:lnTo>
                  <a:lnTo>
                    <a:pt x="1409" y="1089"/>
                  </a:lnTo>
                  <a:lnTo>
                    <a:pt x="1385" y="1065"/>
                  </a:lnTo>
                  <a:lnTo>
                    <a:pt x="1365" y="1038"/>
                  </a:lnTo>
                  <a:lnTo>
                    <a:pt x="1349" y="1009"/>
                  </a:lnTo>
                  <a:lnTo>
                    <a:pt x="1337" y="978"/>
                  </a:lnTo>
                  <a:lnTo>
                    <a:pt x="1345" y="964"/>
                  </a:lnTo>
                  <a:lnTo>
                    <a:pt x="1348" y="961"/>
                  </a:lnTo>
                  <a:lnTo>
                    <a:pt x="1352" y="955"/>
                  </a:lnTo>
                  <a:lnTo>
                    <a:pt x="1361" y="946"/>
                  </a:lnTo>
                  <a:lnTo>
                    <a:pt x="1373" y="935"/>
                  </a:lnTo>
                  <a:lnTo>
                    <a:pt x="1388" y="926"/>
                  </a:lnTo>
                  <a:lnTo>
                    <a:pt x="1406" y="917"/>
                  </a:lnTo>
                  <a:lnTo>
                    <a:pt x="1427" y="911"/>
                  </a:lnTo>
                  <a:lnTo>
                    <a:pt x="1452" y="908"/>
                  </a:lnTo>
                  <a:lnTo>
                    <a:pt x="1483" y="905"/>
                  </a:lnTo>
                  <a:lnTo>
                    <a:pt x="1519" y="903"/>
                  </a:lnTo>
                  <a:lnTo>
                    <a:pt x="1560" y="903"/>
                  </a:lnTo>
                  <a:close/>
                  <a:moveTo>
                    <a:pt x="1568" y="584"/>
                  </a:moveTo>
                  <a:lnTo>
                    <a:pt x="1608" y="586"/>
                  </a:lnTo>
                  <a:lnTo>
                    <a:pt x="1643" y="592"/>
                  </a:lnTo>
                  <a:lnTo>
                    <a:pt x="1674" y="602"/>
                  </a:lnTo>
                  <a:lnTo>
                    <a:pt x="1702" y="615"/>
                  </a:lnTo>
                  <a:lnTo>
                    <a:pt x="1726" y="631"/>
                  </a:lnTo>
                  <a:lnTo>
                    <a:pt x="1747" y="648"/>
                  </a:lnTo>
                  <a:lnTo>
                    <a:pt x="1764" y="667"/>
                  </a:lnTo>
                  <a:lnTo>
                    <a:pt x="1778" y="688"/>
                  </a:lnTo>
                  <a:lnTo>
                    <a:pt x="1790" y="708"/>
                  </a:lnTo>
                  <a:lnTo>
                    <a:pt x="1800" y="729"/>
                  </a:lnTo>
                  <a:lnTo>
                    <a:pt x="1806" y="749"/>
                  </a:lnTo>
                  <a:lnTo>
                    <a:pt x="1811" y="769"/>
                  </a:lnTo>
                  <a:lnTo>
                    <a:pt x="1814" y="787"/>
                  </a:lnTo>
                  <a:lnTo>
                    <a:pt x="1816" y="802"/>
                  </a:lnTo>
                  <a:lnTo>
                    <a:pt x="1814" y="816"/>
                  </a:lnTo>
                  <a:lnTo>
                    <a:pt x="1834" y="834"/>
                  </a:lnTo>
                  <a:lnTo>
                    <a:pt x="1834" y="885"/>
                  </a:lnTo>
                  <a:lnTo>
                    <a:pt x="1808" y="890"/>
                  </a:lnTo>
                  <a:lnTo>
                    <a:pt x="1801" y="875"/>
                  </a:lnTo>
                  <a:lnTo>
                    <a:pt x="1791" y="859"/>
                  </a:lnTo>
                  <a:lnTo>
                    <a:pt x="1777" y="842"/>
                  </a:lnTo>
                  <a:lnTo>
                    <a:pt x="1758" y="827"/>
                  </a:lnTo>
                  <a:lnTo>
                    <a:pt x="1733" y="815"/>
                  </a:lnTo>
                  <a:lnTo>
                    <a:pt x="1718" y="810"/>
                  </a:lnTo>
                  <a:lnTo>
                    <a:pt x="1696" y="806"/>
                  </a:lnTo>
                  <a:lnTo>
                    <a:pt x="1672" y="804"/>
                  </a:lnTo>
                  <a:lnTo>
                    <a:pt x="1646" y="801"/>
                  </a:lnTo>
                  <a:lnTo>
                    <a:pt x="1621" y="800"/>
                  </a:lnTo>
                  <a:lnTo>
                    <a:pt x="1597" y="799"/>
                  </a:lnTo>
                  <a:lnTo>
                    <a:pt x="1576" y="799"/>
                  </a:lnTo>
                  <a:lnTo>
                    <a:pt x="1560" y="799"/>
                  </a:lnTo>
                  <a:lnTo>
                    <a:pt x="1546" y="799"/>
                  </a:lnTo>
                  <a:lnTo>
                    <a:pt x="1525" y="799"/>
                  </a:lnTo>
                  <a:lnTo>
                    <a:pt x="1501" y="800"/>
                  </a:lnTo>
                  <a:lnTo>
                    <a:pt x="1476" y="801"/>
                  </a:lnTo>
                  <a:lnTo>
                    <a:pt x="1450" y="804"/>
                  </a:lnTo>
                  <a:lnTo>
                    <a:pt x="1426" y="806"/>
                  </a:lnTo>
                  <a:lnTo>
                    <a:pt x="1404" y="810"/>
                  </a:lnTo>
                  <a:lnTo>
                    <a:pt x="1389" y="815"/>
                  </a:lnTo>
                  <a:lnTo>
                    <a:pt x="1365" y="827"/>
                  </a:lnTo>
                  <a:lnTo>
                    <a:pt x="1345" y="842"/>
                  </a:lnTo>
                  <a:lnTo>
                    <a:pt x="1331" y="859"/>
                  </a:lnTo>
                  <a:lnTo>
                    <a:pt x="1320" y="875"/>
                  </a:lnTo>
                  <a:lnTo>
                    <a:pt x="1314" y="890"/>
                  </a:lnTo>
                  <a:lnTo>
                    <a:pt x="1288" y="885"/>
                  </a:lnTo>
                  <a:lnTo>
                    <a:pt x="1288" y="834"/>
                  </a:lnTo>
                  <a:lnTo>
                    <a:pt x="1308" y="816"/>
                  </a:lnTo>
                  <a:lnTo>
                    <a:pt x="1308" y="802"/>
                  </a:lnTo>
                  <a:lnTo>
                    <a:pt x="1309" y="787"/>
                  </a:lnTo>
                  <a:lnTo>
                    <a:pt x="1313" y="770"/>
                  </a:lnTo>
                  <a:lnTo>
                    <a:pt x="1319" y="750"/>
                  </a:lnTo>
                  <a:lnTo>
                    <a:pt x="1326" y="730"/>
                  </a:lnTo>
                  <a:lnTo>
                    <a:pt x="1337" y="709"/>
                  </a:lnTo>
                  <a:lnTo>
                    <a:pt x="1350" y="689"/>
                  </a:lnTo>
                  <a:lnTo>
                    <a:pt x="1366" y="668"/>
                  </a:lnTo>
                  <a:lnTo>
                    <a:pt x="1384" y="649"/>
                  </a:lnTo>
                  <a:lnTo>
                    <a:pt x="1406" y="631"/>
                  </a:lnTo>
                  <a:lnTo>
                    <a:pt x="1431" y="615"/>
                  </a:lnTo>
                  <a:lnTo>
                    <a:pt x="1460" y="602"/>
                  </a:lnTo>
                  <a:lnTo>
                    <a:pt x="1492" y="592"/>
                  </a:lnTo>
                  <a:lnTo>
                    <a:pt x="1528" y="586"/>
                  </a:lnTo>
                  <a:lnTo>
                    <a:pt x="1568" y="584"/>
                  </a:lnTo>
                  <a:close/>
                  <a:moveTo>
                    <a:pt x="359" y="517"/>
                  </a:moveTo>
                  <a:lnTo>
                    <a:pt x="390" y="517"/>
                  </a:lnTo>
                  <a:lnTo>
                    <a:pt x="423" y="518"/>
                  </a:lnTo>
                  <a:lnTo>
                    <a:pt x="459" y="521"/>
                  </a:lnTo>
                  <a:lnTo>
                    <a:pt x="499" y="523"/>
                  </a:lnTo>
                  <a:lnTo>
                    <a:pt x="546" y="526"/>
                  </a:lnTo>
                  <a:lnTo>
                    <a:pt x="599" y="529"/>
                  </a:lnTo>
                  <a:lnTo>
                    <a:pt x="625" y="535"/>
                  </a:lnTo>
                  <a:lnTo>
                    <a:pt x="649" y="546"/>
                  </a:lnTo>
                  <a:lnTo>
                    <a:pt x="669" y="563"/>
                  </a:lnTo>
                  <a:lnTo>
                    <a:pt x="686" y="584"/>
                  </a:lnTo>
                  <a:lnTo>
                    <a:pt x="698" y="608"/>
                  </a:lnTo>
                  <a:lnTo>
                    <a:pt x="704" y="633"/>
                  </a:lnTo>
                  <a:lnTo>
                    <a:pt x="709" y="700"/>
                  </a:lnTo>
                  <a:lnTo>
                    <a:pt x="713" y="760"/>
                  </a:lnTo>
                  <a:lnTo>
                    <a:pt x="715" y="817"/>
                  </a:lnTo>
                  <a:lnTo>
                    <a:pt x="717" y="870"/>
                  </a:lnTo>
                  <a:lnTo>
                    <a:pt x="717" y="922"/>
                  </a:lnTo>
                  <a:lnTo>
                    <a:pt x="717" y="974"/>
                  </a:lnTo>
                  <a:lnTo>
                    <a:pt x="714" y="1029"/>
                  </a:lnTo>
                  <a:lnTo>
                    <a:pt x="710" y="1084"/>
                  </a:lnTo>
                  <a:lnTo>
                    <a:pt x="706" y="1145"/>
                  </a:lnTo>
                  <a:lnTo>
                    <a:pt x="700" y="1211"/>
                  </a:lnTo>
                  <a:lnTo>
                    <a:pt x="695" y="1230"/>
                  </a:lnTo>
                  <a:lnTo>
                    <a:pt x="683" y="1246"/>
                  </a:lnTo>
                  <a:lnTo>
                    <a:pt x="666" y="1258"/>
                  </a:lnTo>
                  <a:lnTo>
                    <a:pt x="648" y="1263"/>
                  </a:lnTo>
                  <a:lnTo>
                    <a:pt x="638" y="1264"/>
                  </a:lnTo>
                  <a:lnTo>
                    <a:pt x="633" y="1266"/>
                  </a:lnTo>
                  <a:lnTo>
                    <a:pt x="631" y="1267"/>
                  </a:lnTo>
                  <a:lnTo>
                    <a:pt x="629" y="1267"/>
                  </a:lnTo>
                  <a:lnTo>
                    <a:pt x="627" y="1268"/>
                  </a:lnTo>
                  <a:lnTo>
                    <a:pt x="620" y="1269"/>
                  </a:lnTo>
                  <a:lnTo>
                    <a:pt x="620" y="1368"/>
                  </a:lnTo>
                  <a:lnTo>
                    <a:pt x="617" y="1384"/>
                  </a:lnTo>
                  <a:lnTo>
                    <a:pt x="611" y="1397"/>
                  </a:lnTo>
                  <a:lnTo>
                    <a:pt x="600" y="1407"/>
                  </a:lnTo>
                  <a:lnTo>
                    <a:pt x="587" y="1414"/>
                  </a:lnTo>
                  <a:lnTo>
                    <a:pt x="571" y="1417"/>
                  </a:lnTo>
                  <a:lnTo>
                    <a:pt x="145" y="1417"/>
                  </a:lnTo>
                  <a:lnTo>
                    <a:pt x="130" y="1414"/>
                  </a:lnTo>
                  <a:lnTo>
                    <a:pt x="117" y="1407"/>
                  </a:lnTo>
                  <a:lnTo>
                    <a:pt x="106" y="1397"/>
                  </a:lnTo>
                  <a:lnTo>
                    <a:pt x="100" y="1384"/>
                  </a:lnTo>
                  <a:lnTo>
                    <a:pt x="97" y="1368"/>
                  </a:lnTo>
                  <a:lnTo>
                    <a:pt x="97" y="1269"/>
                  </a:lnTo>
                  <a:lnTo>
                    <a:pt x="90" y="1268"/>
                  </a:lnTo>
                  <a:lnTo>
                    <a:pt x="88" y="1267"/>
                  </a:lnTo>
                  <a:lnTo>
                    <a:pt x="87" y="1267"/>
                  </a:lnTo>
                  <a:lnTo>
                    <a:pt x="84" y="1266"/>
                  </a:lnTo>
                  <a:lnTo>
                    <a:pt x="79" y="1264"/>
                  </a:lnTo>
                  <a:lnTo>
                    <a:pt x="70" y="1263"/>
                  </a:lnTo>
                  <a:lnTo>
                    <a:pt x="50" y="1258"/>
                  </a:lnTo>
                  <a:lnTo>
                    <a:pt x="35" y="1246"/>
                  </a:lnTo>
                  <a:lnTo>
                    <a:pt x="22" y="1230"/>
                  </a:lnTo>
                  <a:lnTo>
                    <a:pt x="16" y="1211"/>
                  </a:lnTo>
                  <a:lnTo>
                    <a:pt x="12" y="1145"/>
                  </a:lnTo>
                  <a:lnTo>
                    <a:pt x="7" y="1084"/>
                  </a:lnTo>
                  <a:lnTo>
                    <a:pt x="3" y="1029"/>
                  </a:lnTo>
                  <a:lnTo>
                    <a:pt x="1" y="974"/>
                  </a:lnTo>
                  <a:lnTo>
                    <a:pt x="0" y="922"/>
                  </a:lnTo>
                  <a:lnTo>
                    <a:pt x="1" y="870"/>
                  </a:lnTo>
                  <a:lnTo>
                    <a:pt x="2" y="817"/>
                  </a:lnTo>
                  <a:lnTo>
                    <a:pt x="4" y="760"/>
                  </a:lnTo>
                  <a:lnTo>
                    <a:pt x="8" y="700"/>
                  </a:lnTo>
                  <a:lnTo>
                    <a:pt x="13" y="633"/>
                  </a:lnTo>
                  <a:lnTo>
                    <a:pt x="19" y="608"/>
                  </a:lnTo>
                  <a:lnTo>
                    <a:pt x="30" y="584"/>
                  </a:lnTo>
                  <a:lnTo>
                    <a:pt x="47" y="563"/>
                  </a:lnTo>
                  <a:lnTo>
                    <a:pt x="68" y="546"/>
                  </a:lnTo>
                  <a:lnTo>
                    <a:pt x="91" y="535"/>
                  </a:lnTo>
                  <a:lnTo>
                    <a:pt x="118" y="529"/>
                  </a:lnTo>
                  <a:lnTo>
                    <a:pt x="171" y="526"/>
                  </a:lnTo>
                  <a:lnTo>
                    <a:pt x="217" y="523"/>
                  </a:lnTo>
                  <a:lnTo>
                    <a:pt x="258" y="521"/>
                  </a:lnTo>
                  <a:lnTo>
                    <a:pt x="295" y="518"/>
                  </a:lnTo>
                  <a:lnTo>
                    <a:pt x="327" y="517"/>
                  </a:lnTo>
                  <a:lnTo>
                    <a:pt x="359" y="517"/>
                  </a:lnTo>
                  <a:close/>
                  <a:moveTo>
                    <a:pt x="357" y="260"/>
                  </a:moveTo>
                  <a:lnTo>
                    <a:pt x="391" y="261"/>
                  </a:lnTo>
                  <a:lnTo>
                    <a:pt x="421" y="262"/>
                  </a:lnTo>
                  <a:lnTo>
                    <a:pt x="447" y="264"/>
                  </a:lnTo>
                  <a:lnTo>
                    <a:pt x="466" y="267"/>
                  </a:lnTo>
                  <a:lnTo>
                    <a:pt x="486" y="273"/>
                  </a:lnTo>
                  <a:lnTo>
                    <a:pt x="502" y="281"/>
                  </a:lnTo>
                  <a:lnTo>
                    <a:pt x="516" y="291"/>
                  </a:lnTo>
                  <a:lnTo>
                    <a:pt x="525" y="299"/>
                  </a:lnTo>
                  <a:lnTo>
                    <a:pt x="532" y="307"/>
                  </a:lnTo>
                  <a:lnTo>
                    <a:pt x="533" y="310"/>
                  </a:lnTo>
                  <a:lnTo>
                    <a:pt x="540" y="320"/>
                  </a:lnTo>
                  <a:lnTo>
                    <a:pt x="528" y="353"/>
                  </a:lnTo>
                  <a:lnTo>
                    <a:pt x="509" y="382"/>
                  </a:lnTo>
                  <a:lnTo>
                    <a:pt x="486" y="407"/>
                  </a:lnTo>
                  <a:lnTo>
                    <a:pt x="459" y="428"/>
                  </a:lnTo>
                  <a:lnTo>
                    <a:pt x="436" y="426"/>
                  </a:lnTo>
                  <a:lnTo>
                    <a:pt x="413" y="426"/>
                  </a:lnTo>
                  <a:lnTo>
                    <a:pt x="390" y="426"/>
                  </a:lnTo>
                  <a:lnTo>
                    <a:pt x="371" y="426"/>
                  </a:lnTo>
                  <a:lnTo>
                    <a:pt x="357" y="426"/>
                  </a:lnTo>
                  <a:lnTo>
                    <a:pt x="343" y="426"/>
                  </a:lnTo>
                  <a:lnTo>
                    <a:pt x="325" y="426"/>
                  </a:lnTo>
                  <a:lnTo>
                    <a:pt x="302" y="426"/>
                  </a:lnTo>
                  <a:lnTo>
                    <a:pt x="279" y="426"/>
                  </a:lnTo>
                  <a:lnTo>
                    <a:pt x="256" y="428"/>
                  </a:lnTo>
                  <a:lnTo>
                    <a:pt x="228" y="407"/>
                  </a:lnTo>
                  <a:lnTo>
                    <a:pt x="205" y="382"/>
                  </a:lnTo>
                  <a:lnTo>
                    <a:pt x="187" y="353"/>
                  </a:lnTo>
                  <a:lnTo>
                    <a:pt x="175" y="320"/>
                  </a:lnTo>
                  <a:lnTo>
                    <a:pt x="181" y="310"/>
                  </a:lnTo>
                  <a:lnTo>
                    <a:pt x="183" y="307"/>
                  </a:lnTo>
                  <a:lnTo>
                    <a:pt x="189" y="299"/>
                  </a:lnTo>
                  <a:lnTo>
                    <a:pt x="199" y="291"/>
                  </a:lnTo>
                  <a:lnTo>
                    <a:pt x="212" y="281"/>
                  </a:lnTo>
                  <a:lnTo>
                    <a:pt x="228" y="273"/>
                  </a:lnTo>
                  <a:lnTo>
                    <a:pt x="249" y="267"/>
                  </a:lnTo>
                  <a:lnTo>
                    <a:pt x="268" y="264"/>
                  </a:lnTo>
                  <a:lnTo>
                    <a:pt x="293" y="262"/>
                  </a:lnTo>
                  <a:lnTo>
                    <a:pt x="324" y="261"/>
                  </a:lnTo>
                  <a:lnTo>
                    <a:pt x="357" y="260"/>
                  </a:lnTo>
                  <a:close/>
                  <a:moveTo>
                    <a:pt x="362" y="0"/>
                  </a:moveTo>
                  <a:lnTo>
                    <a:pt x="397" y="2"/>
                  </a:lnTo>
                  <a:lnTo>
                    <a:pt x="428" y="8"/>
                  </a:lnTo>
                  <a:lnTo>
                    <a:pt x="454" y="17"/>
                  </a:lnTo>
                  <a:lnTo>
                    <a:pt x="477" y="29"/>
                  </a:lnTo>
                  <a:lnTo>
                    <a:pt x="498" y="43"/>
                  </a:lnTo>
                  <a:lnTo>
                    <a:pt x="515" y="59"/>
                  </a:lnTo>
                  <a:lnTo>
                    <a:pt x="529" y="76"/>
                  </a:lnTo>
                  <a:lnTo>
                    <a:pt x="540" y="94"/>
                  </a:lnTo>
                  <a:lnTo>
                    <a:pt x="548" y="112"/>
                  </a:lnTo>
                  <a:lnTo>
                    <a:pt x="556" y="130"/>
                  </a:lnTo>
                  <a:lnTo>
                    <a:pt x="561" y="147"/>
                  </a:lnTo>
                  <a:lnTo>
                    <a:pt x="563" y="163"/>
                  </a:lnTo>
                  <a:lnTo>
                    <a:pt x="564" y="177"/>
                  </a:lnTo>
                  <a:lnTo>
                    <a:pt x="564" y="188"/>
                  </a:lnTo>
                  <a:lnTo>
                    <a:pt x="579" y="204"/>
                  </a:lnTo>
                  <a:lnTo>
                    <a:pt x="579" y="245"/>
                  </a:lnTo>
                  <a:lnTo>
                    <a:pt x="558" y="249"/>
                  </a:lnTo>
                  <a:lnTo>
                    <a:pt x="553" y="238"/>
                  </a:lnTo>
                  <a:lnTo>
                    <a:pt x="545" y="225"/>
                  </a:lnTo>
                  <a:lnTo>
                    <a:pt x="533" y="211"/>
                  </a:lnTo>
                  <a:lnTo>
                    <a:pt x="517" y="198"/>
                  </a:lnTo>
                  <a:lnTo>
                    <a:pt x="498" y="188"/>
                  </a:lnTo>
                  <a:lnTo>
                    <a:pt x="482" y="183"/>
                  </a:lnTo>
                  <a:lnTo>
                    <a:pt x="461" y="180"/>
                  </a:lnTo>
                  <a:lnTo>
                    <a:pt x="438" y="179"/>
                  </a:lnTo>
                  <a:lnTo>
                    <a:pt x="414" y="176"/>
                  </a:lnTo>
                  <a:lnTo>
                    <a:pt x="391" y="176"/>
                  </a:lnTo>
                  <a:lnTo>
                    <a:pt x="372" y="175"/>
                  </a:lnTo>
                  <a:lnTo>
                    <a:pt x="357" y="175"/>
                  </a:lnTo>
                  <a:lnTo>
                    <a:pt x="343" y="175"/>
                  </a:lnTo>
                  <a:lnTo>
                    <a:pt x="324" y="176"/>
                  </a:lnTo>
                  <a:lnTo>
                    <a:pt x="301" y="176"/>
                  </a:lnTo>
                  <a:lnTo>
                    <a:pt x="276" y="179"/>
                  </a:lnTo>
                  <a:lnTo>
                    <a:pt x="252" y="180"/>
                  </a:lnTo>
                  <a:lnTo>
                    <a:pt x="233" y="183"/>
                  </a:lnTo>
                  <a:lnTo>
                    <a:pt x="217" y="188"/>
                  </a:lnTo>
                  <a:lnTo>
                    <a:pt x="198" y="198"/>
                  </a:lnTo>
                  <a:lnTo>
                    <a:pt x="182" y="211"/>
                  </a:lnTo>
                  <a:lnTo>
                    <a:pt x="170" y="225"/>
                  </a:lnTo>
                  <a:lnTo>
                    <a:pt x="162" y="238"/>
                  </a:lnTo>
                  <a:lnTo>
                    <a:pt x="157" y="249"/>
                  </a:lnTo>
                  <a:lnTo>
                    <a:pt x="136" y="245"/>
                  </a:lnTo>
                  <a:lnTo>
                    <a:pt x="136" y="204"/>
                  </a:lnTo>
                  <a:lnTo>
                    <a:pt x="151" y="188"/>
                  </a:lnTo>
                  <a:lnTo>
                    <a:pt x="151" y="176"/>
                  </a:lnTo>
                  <a:lnTo>
                    <a:pt x="153" y="162"/>
                  </a:lnTo>
                  <a:lnTo>
                    <a:pt x="157" y="145"/>
                  </a:lnTo>
                  <a:lnTo>
                    <a:pt x="163" y="125"/>
                  </a:lnTo>
                  <a:lnTo>
                    <a:pt x="172" y="106"/>
                  </a:lnTo>
                  <a:lnTo>
                    <a:pt x="185" y="87"/>
                  </a:lnTo>
                  <a:lnTo>
                    <a:pt x="199" y="67"/>
                  </a:lnTo>
                  <a:lnTo>
                    <a:pt x="217" y="49"/>
                  </a:lnTo>
                  <a:lnTo>
                    <a:pt x="239" y="33"/>
                  </a:lnTo>
                  <a:lnTo>
                    <a:pt x="264" y="20"/>
                  </a:lnTo>
                  <a:lnTo>
                    <a:pt x="292" y="9"/>
                  </a:lnTo>
                  <a:lnTo>
                    <a:pt x="326" y="2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7"/>
            <p:cNvSpPr>
              <a:spLocks noEditPoints="1"/>
            </p:cNvSpPr>
            <p:nvPr/>
          </p:nvSpPr>
          <p:spPr bwMode="auto">
            <a:xfrm>
              <a:off x="3462618" y="4867553"/>
              <a:ext cx="658161" cy="533468"/>
            </a:xfrm>
            <a:custGeom>
              <a:avLst/>
              <a:gdLst>
                <a:gd name="T0" fmla="*/ 1277 w 3038"/>
                <a:gd name="T1" fmla="*/ 2156 h 2462"/>
                <a:gd name="T2" fmla="*/ 1600 w 3038"/>
                <a:gd name="T3" fmla="*/ 2151 h 2462"/>
                <a:gd name="T4" fmla="*/ 2376 w 3038"/>
                <a:gd name="T5" fmla="*/ 1753 h 2462"/>
                <a:gd name="T6" fmla="*/ 2540 w 3038"/>
                <a:gd name="T7" fmla="*/ 1985 h 2462"/>
                <a:gd name="T8" fmla="*/ 1456 w 3038"/>
                <a:gd name="T9" fmla="*/ 1658 h 2462"/>
                <a:gd name="T10" fmla="*/ 1673 w 3038"/>
                <a:gd name="T11" fmla="*/ 1664 h 2462"/>
                <a:gd name="T12" fmla="*/ 1723 w 3038"/>
                <a:gd name="T13" fmla="*/ 1693 h 2462"/>
                <a:gd name="T14" fmla="*/ 1721 w 3038"/>
                <a:gd name="T15" fmla="*/ 1950 h 2462"/>
                <a:gd name="T16" fmla="*/ 1715 w 3038"/>
                <a:gd name="T17" fmla="*/ 2280 h 2462"/>
                <a:gd name="T18" fmla="*/ 1670 w 3038"/>
                <a:gd name="T19" fmla="*/ 2450 h 2462"/>
                <a:gd name="T20" fmla="*/ 1469 w 3038"/>
                <a:gd name="T21" fmla="*/ 2461 h 2462"/>
                <a:gd name="T22" fmla="*/ 1357 w 3038"/>
                <a:gd name="T23" fmla="*/ 2458 h 2462"/>
                <a:gd name="T24" fmla="*/ 1184 w 3038"/>
                <a:gd name="T25" fmla="*/ 2445 h 2462"/>
                <a:gd name="T26" fmla="*/ 1157 w 3038"/>
                <a:gd name="T27" fmla="*/ 2197 h 2462"/>
                <a:gd name="T28" fmla="*/ 1152 w 3038"/>
                <a:gd name="T29" fmla="*/ 1862 h 2462"/>
                <a:gd name="T30" fmla="*/ 1152 w 3038"/>
                <a:gd name="T31" fmla="*/ 1687 h 2462"/>
                <a:gd name="T32" fmla="*/ 1248 w 3038"/>
                <a:gd name="T33" fmla="*/ 1661 h 2462"/>
                <a:gd name="T34" fmla="*/ 1134 w 3038"/>
                <a:gd name="T35" fmla="*/ 1064 h 2462"/>
                <a:gd name="T36" fmla="*/ 1056 w 3038"/>
                <a:gd name="T37" fmla="*/ 1253 h 2462"/>
                <a:gd name="T38" fmla="*/ 866 w 3038"/>
                <a:gd name="T39" fmla="*/ 1174 h 2462"/>
                <a:gd name="T40" fmla="*/ 102 w 3038"/>
                <a:gd name="T41" fmla="*/ 1363 h 2462"/>
                <a:gd name="T42" fmla="*/ 365 w 3038"/>
                <a:gd name="T43" fmla="*/ 1363 h 2462"/>
                <a:gd name="T44" fmla="*/ 1404 w 3038"/>
                <a:gd name="T45" fmla="*/ 1025 h 2462"/>
                <a:gd name="T46" fmla="*/ 1490 w 3038"/>
                <a:gd name="T47" fmla="*/ 1025 h 2462"/>
                <a:gd name="T48" fmla="*/ 1626 w 3038"/>
                <a:gd name="T49" fmla="*/ 1087 h 2462"/>
                <a:gd name="T50" fmla="*/ 1560 w 3038"/>
                <a:gd name="T51" fmla="*/ 1161 h 2462"/>
                <a:gd name="T52" fmla="*/ 1436 w 3038"/>
                <a:gd name="T53" fmla="*/ 1128 h 2462"/>
                <a:gd name="T54" fmla="*/ 1314 w 3038"/>
                <a:gd name="T55" fmla="*/ 1161 h 2462"/>
                <a:gd name="T56" fmla="*/ 1248 w 3038"/>
                <a:gd name="T57" fmla="*/ 1087 h 2462"/>
                <a:gd name="T58" fmla="*/ 1384 w 3038"/>
                <a:gd name="T59" fmla="*/ 1025 h 2462"/>
                <a:gd name="T60" fmla="*/ 388 w 3038"/>
                <a:gd name="T61" fmla="*/ 962 h 2462"/>
                <a:gd name="T62" fmla="*/ 461 w 3038"/>
                <a:gd name="T63" fmla="*/ 977 h 2462"/>
                <a:gd name="T64" fmla="*/ 466 w 3038"/>
                <a:gd name="T65" fmla="*/ 1043 h 2462"/>
                <a:gd name="T66" fmla="*/ 463 w 3038"/>
                <a:gd name="T67" fmla="*/ 1332 h 2462"/>
                <a:gd name="T68" fmla="*/ 449 w 3038"/>
                <a:gd name="T69" fmla="*/ 1580 h 2462"/>
                <a:gd name="T70" fmla="*/ 333 w 3038"/>
                <a:gd name="T71" fmla="*/ 1609 h 2462"/>
                <a:gd name="T72" fmla="*/ 219 w 3038"/>
                <a:gd name="T73" fmla="*/ 1613 h 2462"/>
                <a:gd name="T74" fmla="*/ 46 w 3038"/>
                <a:gd name="T75" fmla="*/ 1603 h 2462"/>
                <a:gd name="T76" fmla="*/ 7 w 3038"/>
                <a:gd name="T77" fmla="*/ 1467 h 2462"/>
                <a:gd name="T78" fmla="*/ 2 w 3038"/>
                <a:gd name="T79" fmla="*/ 1180 h 2462"/>
                <a:gd name="T80" fmla="*/ 0 w 3038"/>
                <a:gd name="T81" fmla="*/ 984 h 2462"/>
                <a:gd name="T82" fmla="*/ 19 w 3038"/>
                <a:gd name="T83" fmla="*/ 967 h 2462"/>
                <a:gd name="T84" fmla="*/ 169 w 3038"/>
                <a:gd name="T85" fmla="*/ 959 h 2462"/>
                <a:gd name="T86" fmla="*/ 660 w 3038"/>
                <a:gd name="T87" fmla="*/ 977 h 2462"/>
                <a:gd name="T88" fmla="*/ 516 w 3038"/>
                <a:gd name="T89" fmla="*/ 838 h 2462"/>
                <a:gd name="T90" fmla="*/ 348 w 3038"/>
                <a:gd name="T91" fmla="*/ 457 h 2462"/>
                <a:gd name="T92" fmla="*/ 381 w 3038"/>
                <a:gd name="T93" fmla="*/ 539 h 2462"/>
                <a:gd name="T94" fmla="*/ 266 w 3038"/>
                <a:gd name="T95" fmla="*/ 536 h 2462"/>
                <a:gd name="T96" fmla="*/ 154 w 3038"/>
                <a:gd name="T97" fmla="*/ 555 h 2462"/>
                <a:gd name="T98" fmla="*/ 77 w 3038"/>
                <a:gd name="T99" fmla="*/ 501 h 2462"/>
                <a:gd name="T100" fmla="*/ 200 w 3038"/>
                <a:gd name="T101" fmla="*/ 444 h 2462"/>
                <a:gd name="T102" fmla="*/ 2950 w 3038"/>
                <a:gd name="T103" fmla="*/ 434 h 2462"/>
                <a:gd name="T104" fmla="*/ 3035 w 3038"/>
                <a:gd name="T105" fmla="*/ 1589 h 2462"/>
                <a:gd name="T106" fmla="*/ 1841 w 3038"/>
                <a:gd name="T107" fmla="*/ 1603 h 2462"/>
                <a:gd name="T108" fmla="*/ 1762 w 3038"/>
                <a:gd name="T109" fmla="*/ 1497 h 2462"/>
                <a:gd name="T110" fmla="*/ 1464 w 3038"/>
                <a:gd name="T111" fmla="*/ 909 h 2462"/>
                <a:gd name="T112" fmla="*/ 1360 w 3038"/>
                <a:gd name="T113" fmla="*/ 490 h 2462"/>
                <a:gd name="T114" fmla="*/ 1637 w 3038"/>
                <a:gd name="T115" fmla="*/ 4 h 2462"/>
                <a:gd name="T116" fmla="*/ 443 w 3038"/>
                <a:gd name="T117" fmla="*/ 115 h 2462"/>
                <a:gd name="T118" fmla="*/ 334 w 3038"/>
                <a:gd name="T119" fmla="*/ 42 h 2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8" h="2462">
                  <a:moveTo>
                    <a:pt x="1270" y="1779"/>
                  </a:moveTo>
                  <a:lnTo>
                    <a:pt x="1266" y="1780"/>
                  </a:lnTo>
                  <a:lnTo>
                    <a:pt x="1264" y="1781"/>
                  </a:lnTo>
                  <a:lnTo>
                    <a:pt x="1261" y="1783"/>
                  </a:lnTo>
                  <a:lnTo>
                    <a:pt x="1261" y="1787"/>
                  </a:lnTo>
                  <a:lnTo>
                    <a:pt x="1274" y="2151"/>
                  </a:lnTo>
                  <a:lnTo>
                    <a:pt x="1276" y="2153"/>
                  </a:lnTo>
                  <a:lnTo>
                    <a:pt x="1277" y="2156"/>
                  </a:lnTo>
                  <a:lnTo>
                    <a:pt x="1279" y="2157"/>
                  </a:lnTo>
                  <a:lnTo>
                    <a:pt x="1434" y="2227"/>
                  </a:lnTo>
                  <a:lnTo>
                    <a:pt x="1436" y="2228"/>
                  </a:lnTo>
                  <a:lnTo>
                    <a:pt x="1440" y="2227"/>
                  </a:lnTo>
                  <a:lnTo>
                    <a:pt x="1595" y="2157"/>
                  </a:lnTo>
                  <a:lnTo>
                    <a:pt x="1597" y="2156"/>
                  </a:lnTo>
                  <a:lnTo>
                    <a:pt x="1598" y="2153"/>
                  </a:lnTo>
                  <a:lnTo>
                    <a:pt x="1600" y="2151"/>
                  </a:lnTo>
                  <a:lnTo>
                    <a:pt x="1613" y="1787"/>
                  </a:lnTo>
                  <a:lnTo>
                    <a:pt x="1613" y="1783"/>
                  </a:lnTo>
                  <a:lnTo>
                    <a:pt x="1611" y="1781"/>
                  </a:lnTo>
                  <a:lnTo>
                    <a:pt x="1608" y="1780"/>
                  </a:lnTo>
                  <a:lnTo>
                    <a:pt x="1605" y="1779"/>
                  </a:lnTo>
                  <a:lnTo>
                    <a:pt x="1270" y="1779"/>
                  </a:lnTo>
                  <a:close/>
                  <a:moveTo>
                    <a:pt x="1967" y="1753"/>
                  </a:moveTo>
                  <a:lnTo>
                    <a:pt x="2376" y="1753"/>
                  </a:lnTo>
                  <a:lnTo>
                    <a:pt x="2376" y="1889"/>
                  </a:lnTo>
                  <a:lnTo>
                    <a:pt x="2487" y="1889"/>
                  </a:lnTo>
                  <a:lnTo>
                    <a:pt x="2504" y="1892"/>
                  </a:lnTo>
                  <a:lnTo>
                    <a:pt x="2519" y="1901"/>
                  </a:lnTo>
                  <a:lnTo>
                    <a:pt x="2531" y="1915"/>
                  </a:lnTo>
                  <a:lnTo>
                    <a:pt x="2538" y="1933"/>
                  </a:lnTo>
                  <a:lnTo>
                    <a:pt x="2540" y="1954"/>
                  </a:lnTo>
                  <a:lnTo>
                    <a:pt x="2540" y="1985"/>
                  </a:lnTo>
                  <a:lnTo>
                    <a:pt x="1990" y="1985"/>
                  </a:lnTo>
                  <a:lnTo>
                    <a:pt x="1987" y="1930"/>
                  </a:lnTo>
                  <a:lnTo>
                    <a:pt x="1983" y="1870"/>
                  </a:lnTo>
                  <a:lnTo>
                    <a:pt x="1978" y="1808"/>
                  </a:lnTo>
                  <a:lnTo>
                    <a:pt x="1974" y="1780"/>
                  </a:lnTo>
                  <a:lnTo>
                    <a:pt x="1967" y="1753"/>
                  </a:lnTo>
                  <a:close/>
                  <a:moveTo>
                    <a:pt x="1418" y="1658"/>
                  </a:moveTo>
                  <a:lnTo>
                    <a:pt x="1456" y="1658"/>
                  </a:lnTo>
                  <a:lnTo>
                    <a:pt x="1492" y="1658"/>
                  </a:lnTo>
                  <a:lnTo>
                    <a:pt x="1526" y="1658"/>
                  </a:lnTo>
                  <a:lnTo>
                    <a:pt x="1556" y="1658"/>
                  </a:lnTo>
                  <a:lnTo>
                    <a:pt x="1580" y="1659"/>
                  </a:lnTo>
                  <a:lnTo>
                    <a:pt x="1598" y="1660"/>
                  </a:lnTo>
                  <a:lnTo>
                    <a:pt x="1626" y="1661"/>
                  </a:lnTo>
                  <a:lnTo>
                    <a:pt x="1652" y="1663"/>
                  </a:lnTo>
                  <a:lnTo>
                    <a:pt x="1673" y="1664"/>
                  </a:lnTo>
                  <a:lnTo>
                    <a:pt x="1690" y="1665"/>
                  </a:lnTo>
                  <a:lnTo>
                    <a:pt x="1700" y="1667"/>
                  </a:lnTo>
                  <a:lnTo>
                    <a:pt x="1707" y="1672"/>
                  </a:lnTo>
                  <a:lnTo>
                    <a:pt x="1713" y="1677"/>
                  </a:lnTo>
                  <a:lnTo>
                    <a:pt x="1718" y="1683"/>
                  </a:lnTo>
                  <a:lnTo>
                    <a:pt x="1722" y="1687"/>
                  </a:lnTo>
                  <a:lnTo>
                    <a:pt x="1723" y="1689"/>
                  </a:lnTo>
                  <a:lnTo>
                    <a:pt x="1723" y="1693"/>
                  </a:lnTo>
                  <a:lnTo>
                    <a:pt x="1723" y="1706"/>
                  </a:lnTo>
                  <a:lnTo>
                    <a:pt x="1723" y="1727"/>
                  </a:lnTo>
                  <a:lnTo>
                    <a:pt x="1723" y="1753"/>
                  </a:lnTo>
                  <a:lnTo>
                    <a:pt x="1723" y="1786"/>
                  </a:lnTo>
                  <a:lnTo>
                    <a:pt x="1722" y="1822"/>
                  </a:lnTo>
                  <a:lnTo>
                    <a:pt x="1722" y="1862"/>
                  </a:lnTo>
                  <a:lnTo>
                    <a:pt x="1722" y="1906"/>
                  </a:lnTo>
                  <a:lnTo>
                    <a:pt x="1721" y="1950"/>
                  </a:lnTo>
                  <a:lnTo>
                    <a:pt x="1721" y="1995"/>
                  </a:lnTo>
                  <a:lnTo>
                    <a:pt x="1719" y="2040"/>
                  </a:lnTo>
                  <a:lnTo>
                    <a:pt x="1719" y="2083"/>
                  </a:lnTo>
                  <a:lnTo>
                    <a:pt x="1718" y="2124"/>
                  </a:lnTo>
                  <a:lnTo>
                    <a:pt x="1718" y="2163"/>
                  </a:lnTo>
                  <a:lnTo>
                    <a:pt x="1717" y="2197"/>
                  </a:lnTo>
                  <a:lnTo>
                    <a:pt x="1717" y="2226"/>
                  </a:lnTo>
                  <a:lnTo>
                    <a:pt x="1715" y="2280"/>
                  </a:lnTo>
                  <a:lnTo>
                    <a:pt x="1712" y="2328"/>
                  </a:lnTo>
                  <a:lnTo>
                    <a:pt x="1710" y="2367"/>
                  </a:lnTo>
                  <a:lnTo>
                    <a:pt x="1705" y="2398"/>
                  </a:lnTo>
                  <a:lnTo>
                    <a:pt x="1701" y="2422"/>
                  </a:lnTo>
                  <a:lnTo>
                    <a:pt x="1695" y="2438"/>
                  </a:lnTo>
                  <a:lnTo>
                    <a:pt x="1690" y="2445"/>
                  </a:lnTo>
                  <a:lnTo>
                    <a:pt x="1683" y="2447"/>
                  </a:lnTo>
                  <a:lnTo>
                    <a:pt x="1670" y="2450"/>
                  </a:lnTo>
                  <a:lnTo>
                    <a:pt x="1650" y="2451"/>
                  </a:lnTo>
                  <a:lnTo>
                    <a:pt x="1627" y="2453"/>
                  </a:lnTo>
                  <a:lnTo>
                    <a:pt x="1601" y="2454"/>
                  </a:lnTo>
                  <a:lnTo>
                    <a:pt x="1573" y="2456"/>
                  </a:lnTo>
                  <a:lnTo>
                    <a:pt x="1544" y="2458"/>
                  </a:lnTo>
                  <a:lnTo>
                    <a:pt x="1517" y="2458"/>
                  </a:lnTo>
                  <a:lnTo>
                    <a:pt x="1492" y="2459"/>
                  </a:lnTo>
                  <a:lnTo>
                    <a:pt x="1469" y="2461"/>
                  </a:lnTo>
                  <a:lnTo>
                    <a:pt x="1452" y="2461"/>
                  </a:lnTo>
                  <a:lnTo>
                    <a:pt x="1441" y="2462"/>
                  </a:lnTo>
                  <a:lnTo>
                    <a:pt x="1436" y="2462"/>
                  </a:lnTo>
                  <a:lnTo>
                    <a:pt x="1433" y="2462"/>
                  </a:lnTo>
                  <a:lnTo>
                    <a:pt x="1422" y="2461"/>
                  </a:lnTo>
                  <a:lnTo>
                    <a:pt x="1404" y="2461"/>
                  </a:lnTo>
                  <a:lnTo>
                    <a:pt x="1382" y="2459"/>
                  </a:lnTo>
                  <a:lnTo>
                    <a:pt x="1357" y="2458"/>
                  </a:lnTo>
                  <a:lnTo>
                    <a:pt x="1330" y="2458"/>
                  </a:lnTo>
                  <a:lnTo>
                    <a:pt x="1301" y="2456"/>
                  </a:lnTo>
                  <a:lnTo>
                    <a:pt x="1273" y="2454"/>
                  </a:lnTo>
                  <a:lnTo>
                    <a:pt x="1247" y="2453"/>
                  </a:lnTo>
                  <a:lnTo>
                    <a:pt x="1224" y="2451"/>
                  </a:lnTo>
                  <a:lnTo>
                    <a:pt x="1204" y="2450"/>
                  </a:lnTo>
                  <a:lnTo>
                    <a:pt x="1191" y="2447"/>
                  </a:lnTo>
                  <a:lnTo>
                    <a:pt x="1184" y="2445"/>
                  </a:lnTo>
                  <a:lnTo>
                    <a:pt x="1178" y="2438"/>
                  </a:lnTo>
                  <a:lnTo>
                    <a:pt x="1173" y="2422"/>
                  </a:lnTo>
                  <a:lnTo>
                    <a:pt x="1169" y="2398"/>
                  </a:lnTo>
                  <a:lnTo>
                    <a:pt x="1164" y="2367"/>
                  </a:lnTo>
                  <a:lnTo>
                    <a:pt x="1162" y="2328"/>
                  </a:lnTo>
                  <a:lnTo>
                    <a:pt x="1160" y="2280"/>
                  </a:lnTo>
                  <a:lnTo>
                    <a:pt x="1157" y="2226"/>
                  </a:lnTo>
                  <a:lnTo>
                    <a:pt x="1157" y="2197"/>
                  </a:lnTo>
                  <a:lnTo>
                    <a:pt x="1156" y="2163"/>
                  </a:lnTo>
                  <a:lnTo>
                    <a:pt x="1156" y="2124"/>
                  </a:lnTo>
                  <a:lnTo>
                    <a:pt x="1155" y="2083"/>
                  </a:lnTo>
                  <a:lnTo>
                    <a:pt x="1155" y="2040"/>
                  </a:lnTo>
                  <a:lnTo>
                    <a:pt x="1154" y="1995"/>
                  </a:lnTo>
                  <a:lnTo>
                    <a:pt x="1154" y="1950"/>
                  </a:lnTo>
                  <a:lnTo>
                    <a:pt x="1152" y="1906"/>
                  </a:lnTo>
                  <a:lnTo>
                    <a:pt x="1152" y="1862"/>
                  </a:lnTo>
                  <a:lnTo>
                    <a:pt x="1152" y="1822"/>
                  </a:lnTo>
                  <a:lnTo>
                    <a:pt x="1151" y="1786"/>
                  </a:lnTo>
                  <a:lnTo>
                    <a:pt x="1151" y="1753"/>
                  </a:lnTo>
                  <a:lnTo>
                    <a:pt x="1151" y="1727"/>
                  </a:lnTo>
                  <a:lnTo>
                    <a:pt x="1151" y="1706"/>
                  </a:lnTo>
                  <a:lnTo>
                    <a:pt x="1151" y="1693"/>
                  </a:lnTo>
                  <a:lnTo>
                    <a:pt x="1151" y="1689"/>
                  </a:lnTo>
                  <a:lnTo>
                    <a:pt x="1152" y="1687"/>
                  </a:lnTo>
                  <a:lnTo>
                    <a:pt x="1156" y="1683"/>
                  </a:lnTo>
                  <a:lnTo>
                    <a:pt x="1161" y="1677"/>
                  </a:lnTo>
                  <a:lnTo>
                    <a:pt x="1167" y="1672"/>
                  </a:lnTo>
                  <a:lnTo>
                    <a:pt x="1174" y="1667"/>
                  </a:lnTo>
                  <a:lnTo>
                    <a:pt x="1184" y="1665"/>
                  </a:lnTo>
                  <a:lnTo>
                    <a:pt x="1201" y="1664"/>
                  </a:lnTo>
                  <a:lnTo>
                    <a:pt x="1222" y="1663"/>
                  </a:lnTo>
                  <a:lnTo>
                    <a:pt x="1248" y="1661"/>
                  </a:lnTo>
                  <a:lnTo>
                    <a:pt x="1276" y="1660"/>
                  </a:lnTo>
                  <a:lnTo>
                    <a:pt x="1294" y="1659"/>
                  </a:lnTo>
                  <a:lnTo>
                    <a:pt x="1318" y="1658"/>
                  </a:lnTo>
                  <a:lnTo>
                    <a:pt x="1348" y="1658"/>
                  </a:lnTo>
                  <a:lnTo>
                    <a:pt x="1382" y="1658"/>
                  </a:lnTo>
                  <a:lnTo>
                    <a:pt x="1418" y="1658"/>
                  </a:lnTo>
                  <a:close/>
                  <a:moveTo>
                    <a:pt x="866" y="1064"/>
                  </a:moveTo>
                  <a:lnTo>
                    <a:pt x="1134" y="1064"/>
                  </a:lnTo>
                  <a:lnTo>
                    <a:pt x="1133" y="1070"/>
                  </a:lnTo>
                  <a:lnTo>
                    <a:pt x="1131" y="1077"/>
                  </a:lnTo>
                  <a:lnTo>
                    <a:pt x="1109" y="1114"/>
                  </a:lnTo>
                  <a:lnTo>
                    <a:pt x="1092" y="1150"/>
                  </a:lnTo>
                  <a:lnTo>
                    <a:pt x="1079" y="1187"/>
                  </a:lnTo>
                  <a:lnTo>
                    <a:pt x="1071" y="1221"/>
                  </a:lnTo>
                  <a:lnTo>
                    <a:pt x="1062" y="1237"/>
                  </a:lnTo>
                  <a:lnTo>
                    <a:pt x="1056" y="1253"/>
                  </a:lnTo>
                  <a:lnTo>
                    <a:pt x="732" y="1253"/>
                  </a:lnTo>
                  <a:lnTo>
                    <a:pt x="732" y="1226"/>
                  </a:lnTo>
                  <a:lnTo>
                    <a:pt x="734" y="1209"/>
                  </a:lnTo>
                  <a:lnTo>
                    <a:pt x="740" y="1195"/>
                  </a:lnTo>
                  <a:lnTo>
                    <a:pt x="748" y="1184"/>
                  </a:lnTo>
                  <a:lnTo>
                    <a:pt x="761" y="1176"/>
                  </a:lnTo>
                  <a:lnTo>
                    <a:pt x="774" y="1174"/>
                  </a:lnTo>
                  <a:lnTo>
                    <a:pt x="866" y="1174"/>
                  </a:lnTo>
                  <a:lnTo>
                    <a:pt x="866" y="1064"/>
                  </a:lnTo>
                  <a:close/>
                  <a:moveTo>
                    <a:pt x="97" y="1058"/>
                  </a:moveTo>
                  <a:lnTo>
                    <a:pt x="94" y="1058"/>
                  </a:lnTo>
                  <a:lnTo>
                    <a:pt x="92" y="1059"/>
                  </a:lnTo>
                  <a:lnTo>
                    <a:pt x="91" y="1062"/>
                  </a:lnTo>
                  <a:lnTo>
                    <a:pt x="90" y="1064"/>
                  </a:lnTo>
                  <a:lnTo>
                    <a:pt x="102" y="1360"/>
                  </a:lnTo>
                  <a:lnTo>
                    <a:pt x="102" y="1363"/>
                  </a:lnTo>
                  <a:lnTo>
                    <a:pt x="103" y="1365"/>
                  </a:lnTo>
                  <a:lnTo>
                    <a:pt x="105" y="1366"/>
                  </a:lnTo>
                  <a:lnTo>
                    <a:pt x="231" y="1423"/>
                  </a:lnTo>
                  <a:lnTo>
                    <a:pt x="233" y="1423"/>
                  </a:lnTo>
                  <a:lnTo>
                    <a:pt x="236" y="1423"/>
                  </a:lnTo>
                  <a:lnTo>
                    <a:pt x="362" y="1366"/>
                  </a:lnTo>
                  <a:lnTo>
                    <a:pt x="364" y="1365"/>
                  </a:lnTo>
                  <a:lnTo>
                    <a:pt x="365" y="1363"/>
                  </a:lnTo>
                  <a:lnTo>
                    <a:pt x="365" y="1360"/>
                  </a:lnTo>
                  <a:lnTo>
                    <a:pt x="376" y="1064"/>
                  </a:lnTo>
                  <a:lnTo>
                    <a:pt x="376" y="1062"/>
                  </a:lnTo>
                  <a:lnTo>
                    <a:pt x="375" y="1059"/>
                  </a:lnTo>
                  <a:lnTo>
                    <a:pt x="372" y="1058"/>
                  </a:lnTo>
                  <a:lnTo>
                    <a:pt x="370" y="1058"/>
                  </a:lnTo>
                  <a:lnTo>
                    <a:pt x="97" y="1058"/>
                  </a:lnTo>
                  <a:close/>
                  <a:moveTo>
                    <a:pt x="1404" y="1025"/>
                  </a:moveTo>
                  <a:lnTo>
                    <a:pt x="1420" y="1025"/>
                  </a:lnTo>
                  <a:lnTo>
                    <a:pt x="1430" y="1025"/>
                  </a:lnTo>
                  <a:lnTo>
                    <a:pt x="1434" y="1025"/>
                  </a:lnTo>
                  <a:lnTo>
                    <a:pt x="1440" y="1025"/>
                  </a:lnTo>
                  <a:lnTo>
                    <a:pt x="1444" y="1025"/>
                  </a:lnTo>
                  <a:lnTo>
                    <a:pt x="1455" y="1025"/>
                  </a:lnTo>
                  <a:lnTo>
                    <a:pt x="1470" y="1025"/>
                  </a:lnTo>
                  <a:lnTo>
                    <a:pt x="1490" y="1025"/>
                  </a:lnTo>
                  <a:lnTo>
                    <a:pt x="1511" y="1028"/>
                  </a:lnTo>
                  <a:lnTo>
                    <a:pt x="1534" y="1030"/>
                  </a:lnTo>
                  <a:lnTo>
                    <a:pt x="1557" y="1034"/>
                  </a:lnTo>
                  <a:lnTo>
                    <a:pt x="1579" y="1041"/>
                  </a:lnTo>
                  <a:lnTo>
                    <a:pt x="1596" y="1050"/>
                  </a:lnTo>
                  <a:lnTo>
                    <a:pt x="1609" y="1060"/>
                  </a:lnTo>
                  <a:lnTo>
                    <a:pt x="1619" y="1074"/>
                  </a:lnTo>
                  <a:lnTo>
                    <a:pt x="1626" y="1087"/>
                  </a:lnTo>
                  <a:lnTo>
                    <a:pt x="1630" y="1100"/>
                  </a:lnTo>
                  <a:lnTo>
                    <a:pt x="1631" y="1114"/>
                  </a:lnTo>
                  <a:lnTo>
                    <a:pt x="1630" y="1124"/>
                  </a:lnTo>
                  <a:lnTo>
                    <a:pt x="1627" y="1132"/>
                  </a:lnTo>
                  <a:lnTo>
                    <a:pt x="1619" y="1141"/>
                  </a:lnTo>
                  <a:lnTo>
                    <a:pt x="1603" y="1150"/>
                  </a:lnTo>
                  <a:lnTo>
                    <a:pt x="1583" y="1156"/>
                  </a:lnTo>
                  <a:lnTo>
                    <a:pt x="1560" y="1161"/>
                  </a:lnTo>
                  <a:lnTo>
                    <a:pt x="1536" y="1162"/>
                  </a:lnTo>
                  <a:lnTo>
                    <a:pt x="1524" y="1160"/>
                  </a:lnTo>
                  <a:lnTo>
                    <a:pt x="1511" y="1155"/>
                  </a:lnTo>
                  <a:lnTo>
                    <a:pt x="1499" y="1149"/>
                  </a:lnTo>
                  <a:lnTo>
                    <a:pt x="1486" y="1141"/>
                  </a:lnTo>
                  <a:lnTo>
                    <a:pt x="1472" y="1135"/>
                  </a:lnTo>
                  <a:lnTo>
                    <a:pt x="1456" y="1131"/>
                  </a:lnTo>
                  <a:lnTo>
                    <a:pt x="1436" y="1128"/>
                  </a:lnTo>
                  <a:lnTo>
                    <a:pt x="1418" y="1131"/>
                  </a:lnTo>
                  <a:lnTo>
                    <a:pt x="1401" y="1135"/>
                  </a:lnTo>
                  <a:lnTo>
                    <a:pt x="1388" y="1141"/>
                  </a:lnTo>
                  <a:lnTo>
                    <a:pt x="1375" y="1149"/>
                  </a:lnTo>
                  <a:lnTo>
                    <a:pt x="1363" y="1155"/>
                  </a:lnTo>
                  <a:lnTo>
                    <a:pt x="1351" y="1160"/>
                  </a:lnTo>
                  <a:lnTo>
                    <a:pt x="1339" y="1162"/>
                  </a:lnTo>
                  <a:lnTo>
                    <a:pt x="1314" y="1161"/>
                  </a:lnTo>
                  <a:lnTo>
                    <a:pt x="1291" y="1156"/>
                  </a:lnTo>
                  <a:lnTo>
                    <a:pt x="1271" y="1150"/>
                  </a:lnTo>
                  <a:lnTo>
                    <a:pt x="1255" y="1141"/>
                  </a:lnTo>
                  <a:lnTo>
                    <a:pt x="1247" y="1132"/>
                  </a:lnTo>
                  <a:lnTo>
                    <a:pt x="1244" y="1124"/>
                  </a:lnTo>
                  <a:lnTo>
                    <a:pt x="1243" y="1114"/>
                  </a:lnTo>
                  <a:lnTo>
                    <a:pt x="1244" y="1100"/>
                  </a:lnTo>
                  <a:lnTo>
                    <a:pt x="1248" y="1087"/>
                  </a:lnTo>
                  <a:lnTo>
                    <a:pt x="1255" y="1074"/>
                  </a:lnTo>
                  <a:lnTo>
                    <a:pt x="1265" y="1060"/>
                  </a:lnTo>
                  <a:lnTo>
                    <a:pt x="1278" y="1050"/>
                  </a:lnTo>
                  <a:lnTo>
                    <a:pt x="1295" y="1041"/>
                  </a:lnTo>
                  <a:lnTo>
                    <a:pt x="1317" y="1034"/>
                  </a:lnTo>
                  <a:lnTo>
                    <a:pt x="1340" y="1030"/>
                  </a:lnTo>
                  <a:lnTo>
                    <a:pt x="1363" y="1028"/>
                  </a:lnTo>
                  <a:lnTo>
                    <a:pt x="1384" y="1025"/>
                  </a:lnTo>
                  <a:lnTo>
                    <a:pt x="1404" y="1025"/>
                  </a:lnTo>
                  <a:close/>
                  <a:moveTo>
                    <a:pt x="233" y="959"/>
                  </a:moveTo>
                  <a:lnTo>
                    <a:pt x="266" y="959"/>
                  </a:lnTo>
                  <a:lnTo>
                    <a:pt x="297" y="959"/>
                  </a:lnTo>
                  <a:lnTo>
                    <a:pt x="325" y="959"/>
                  </a:lnTo>
                  <a:lnTo>
                    <a:pt x="348" y="960"/>
                  </a:lnTo>
                  <a:lnTo>
                    <a:pt x="365" y="961"/>
                  </a:lnTo>
                  <a:lnTo>
                    <a:pt x="388" y="962"/>
                  </a:lnTo>
                  <a:lnTo>
                    <a:pt x="409" y="962"/>
                  </a:lnTo>
                  <a:lnTo>
                    <a:pt x="426" y="964"/>
                  </a:lnTo>
                  <a:lnTo>
                    <a:pt x="439" y="965"/>
                  </a:lnTo>
                  <a:lnTo>
                    <a:pt x="447" y="967"/>
                  </a:lnTo>
                  <a:lnTo>
                    <a:pt x="451" y="970"/>
                  </a:lnTo>
                  <a:lnTo>
                    <a:pt x="455" y="972"/>
                  </a:lnTo>
                  <a:lnTo>
                    <a:pt x="457" y="975"/>
                  </a:lnTo>
                  <a:lnTo>
                    <a:pt x="461" y="977"/>
                  </a:lnTo>
                  <a:lnTo>
                    <a:pt x="463" y="979"/>
                  </a:lnTo>
                  <a:lnTo>
                    <a:pt x="464" y="982"/>
                  </a:lnTo>
                  <a:lnTo>
                    <a:pt x="466" y="983"/>
                  </a:lnTo>
                  <a:lnTo>
                    <a:pt x="467" y="984"/>
                  </a:lnTo>
                  <a:lnTo>
                    <a:pt x="467" y="988"/>
                  </a:lnTo>
                  <a:lnTo>
                    <a:pt x="467" y="1000"/>
                  </a:lnTo>
                  <a:lnTo>
                    <a:pt x="466" y="1019"/>
                  </a:lnTo>
                  <a:lnTo>
                    <a:pt x="466" y="1043"/>
                  </a:lnTo>
                  <a:lnTo>
                    <a:pt x="466" y="1072"/>
                  </a:lnTo>
                  <a:lnTo>
                    <a:pt x="466" y="1105"/>
                  </a:lnTo>
                  <a:lnTo>
                    <a:pt x="464" y="1141"/>
                  </a:lnTo>
                  <a:lnTo>
                    <a:pt x="464" y="1180"/>
                  </a:lnTo>
                  <a:lnTo>
                    <a:pt x="464" y="1219"/>
                  </a:lnTo>
                  <a:lnTo>
                    <a:pt x="463" y="1257"/>
                  </a:lnTo>
                  <a:lnTo>
                    <a:pt x="463" y="1296"/>
                  </a:lnTo>
                  <a:lnTo>
                    <a:pt x="463" y="1332"/>
                  </a:lnTo>
                  <a:lnTo>
                    <a:pt x="462" y="1366"/>
                  </a:lnTo>
                  <a:lnTo>
                    <a:pt x="462" y="1397"/>
                  </a:lnTo>
                  <a:lnTo>
                    <a:pt x="461" y="1422"/>
                  </a:lnTo>
                  <a:lnTo>
                    <a:pt x="460" y="1467"/>
                  </a:lnTo>
                  <a:lnTo>
                    <a:pt x="457" y="1504"/>
                  </a:lnTo>
                  <a:lnTo>
                    <a:pt x="455" y="1537"/>
                  </a:lnTo>
                  <a:lnTo>
                    <a:pt x="452" y="1562"/>
                  </a:lnTo>
                  <a:lnTo>
                    <a:pt x="449" y="1580"/>
                  </a:lnTo>
                  <a:lnTo>
                    <a:pt x="444" y="1594"/>
                  </a:lnTo>
                  <a:lnTo>
                    <a:pt x="440" y="1600"/>
                  </a:lnTo>
                  <a:lnTo>
                    <a:pt x="433" y="1602"/>
                  </a:lnTo>
                  <a:lnTo>
                    <a:pt x="421" y="1603"/>
                  </a:lnTo>
                  <a:lnTo>
                    <a:pt x="403" y="1606"/>
                  </a:lnTo>
                  <a:lnTo>
                    <a:pt x="381" y="1607"/>
                  </a:lnTo>
                  <a:lnTo>
                    <a:pt x="358" y="1608"/>
                  </a:lnTo>
                  <a:lnTo>
                    <a:pt x="333" y="1609"/>
                  </a:lnTo>
                  <a:lnTo>
                    <a:pt x="307" y="1611"/>
                  </a:lnTo>
                  <a:lnTo>
                    <a:pt x="284" y="1612"/>
                  </a:lnTo>
                  <a:lnTo>
                    <a:pt x="264" y="1613"/>
                  </a:lnTo>
                  <a:lnTo>
                    <a:pt x="248" y="1613"/>
                  </a:lnTo>
                  <a:lnTo>
                    <a:pt x="237" y="1613"/>
                  </a:lnTo>
                  <a:lnTo>
                    <a:pt x="233" y="1613"/>
                  </a:lnTo>
                  <a:lnTo>
                    <a:pt x="230" y="1613"/>
                  </a:lnTo>
                  <a:lnTo>
                    <a:pt x="219" y="1613"/>
                  </a:lnTo>
                  <a:lnTo>
                    <a:pt x="203" y="1613"/>
                  </a:lnTo>
                  <a:lnTo>
                    <a:pt x="183" y="1612"/>
                  </a:lnTo>
                  <a:lnTo>
                    <a:pt x="158" y="1611"/>
                  </a:lnTo>
                  <a:lnTo>
                    <a:pt x="134" y="1609"/>
                  </a:lnTo>
                  <a:lnTo>
                    <a:pt x="109" y="1608"/>
                  </a:lnTo>
                  <a:lnTo>
                    <a:pt x="85" y="1607"/>
                  </a:lnTo>
                  <a:lnTo>
                    <a:pt x="64" y="1606"/>
                  </a:lnTo>
                  <a:lnTo>
                    <a:pt x="46" y="1603"/>
                  </a:lnTo>
                  <a:lnTo>
                    <a:pt x="34" y="1602"/>
                  </a:lnTo>
                  <a:lnTo>
                    <a:pt x="27" y="1600"/>
                  </a:lnTo>
                  <a:lnTo>
                    <a:pt x="23" y="1594"/>
                  </a:lnTo>
                  <a:lnTo>
                    <a:pt x="18" y="1580"/>
                  </a:lnTo>
                  <a:lnTo>
                    <a:pt x="15" y="1562"/>
                  </a:lnTo>
                  <a:lnTo>
                    <a:pt x="12" y="1537"/>
                  </a:lnTo>
                  <a:lnTo>
                    <a:pt x="10" y="1504"/>
                  </a:lnTo>
                  <a:lnTo>
                    <a:pt x="7" y="1467"/>
                  </a:lnTo>
                  <a:lnTo>
                    <a:pt x="6" y="1422"/>
                  </a:lnTo>
                  <a:lnTo>
                    <a:pt x="5" y="1397"/>
                  </a:lnTo>
                  <a:lnTo>
                    <a:pt x="5" y="1366"/>
                  </a:lnTo>
                  <a:lnTo>
                    <a:pt x="4" y="1332"/>
                  </a:lnTo>
                  <a:lnTo>
                    <a:pt x="4" y="1296"/>
                  </a:lnTo>
                  <a:lnTo>
                    <a:pt x="2" y="1257"/>
                  </a:lnTo>
                  <a:lnTo>
                    <a:pt x="2" y="1219"/>
                  </a:lnTo>
                  <a:lnTo>
                    <a:pt x="2" y="1180"/>
                  </a:lnTo>
                  <a:lnTo>
                    <a:pt x="1" y="1141"/>
                  </a:lnTo>
                  <a:lnTo>
                    <a:pt x="1" y="1105"/>
                  </a:lnTo>
                  <a:lnTo>
                    <a:pt x="1" y="1072"/>
                  </a:lnTo>
                  <a:lnTo>
                    <a:pt x="1" y="1043"/>
                  </a:lnTo>
                  <a:lnTo>
                    <a:pt x="0" y="1019"/>
                  </a:lnTo>
                  <a:lnTo>
                    <a:pt x="0" y="1000"/>
                  </a:lnTo>
                  <a:lnTo>
                    <a:pt x="0" y="988"/>
                  </a:lnTo>
                  <a:lnTo>
                    <a:pt x="0" y="984"/>
                  </a:lnTo>
                  <a:lnTo>
                    <a:pt x="0" y="983"/>
                  </a:lnTo>
                  <a:lnTo>
                    <a:pt x="1" y="982"/>
                  </a:lnTo>
                  <a:lnTo>
                    <a:pt x="4" y="979"/>
                  </a:lnTo>
                  <a:lnTo>
                    <a:pt x="6" y="977"/>
                  </a:lnTo>
                  <a:lnTo>
                    <a:pt x="9" y="975"/>
                  </a:lnTo>
                  <a:lnTo>
                    <a:pt x="12" y="972"/>
                  </a:lnTo>
                  <a:lnTo>
                    <a:pt x="16" y="970"/>
                  </a:lnTo>
                  <a:lnTo>
                    <a:pt x="19" y="967"/>
                  </a:lnTo>
                  <a:lnTo>
                    <a:pt x="28" y="965"/>
                  </a:lnTo>
                  <a:lnTo>
                    <a:pt x="41" y="964"/>
                  </a:lnTo>
                  <a:lnTo>
                    <a:pt x="58" y="962"/>
                  </a:lnTo>
                  <a:lnTo>
                    <a:pt x="79" y="962"/>
                  </a:lnTo>
                  <a:lnTo>
                    <a:pt x="102" y="961"/>
                  </a:lnTo>
                  <a:lnTo>
                    <a:pt x="119" y="960"/>
                  </a:lnTo>
                  <a:lnTo>
                    <a:pt x="142" y="959"/>
                  </a:lnTo>
                  <a:lnTo>
                    <a:pt x="169" y="959"/>
                  </a:lnTo>
                  <a:lnTo>
                    <a:pt x="201" y="959"/>
                  </a:lnTo>
                  <a:lnTo>
                    <a:pt x="233" y="959"/>
                  </a:lnTo>
                  <a:close/>
                  <a:moveTo>
                    <a:pt x="527" y="806"/>
                  </a:moveTo>
                  <a:lnTo>
                    <a:pt x="1230" y="806"/>
                  </a:lnTo>
                  <a:lnTo>
                    <a:pt x="1230" y="944"/>
                  </a:lnTo>
                  <a:lnTo>
                    <a:pt x="1206" y="959"/>
                  </a:lnTo>
                  <a:lnTo>
                    <a:pt x="1185" y="977"/>
                  </a:lnTo>
                  <a:lnTo>
                    <a:pt x="660" y="977"/>
                  </a:lnTo>
                  <a:lnTo>
                    <a:pt x="638" y="948"/>
                  </a:lnTo>
                  <a:lnTo>
                    <a:pt x="613" y="923"/>
                  </a:lnTo>
                  <a:lnTo>
                    <a:pt x="584" y="902"/>
                  </a:lnTo>
                  <a:lnTo>
                    <a:pt x="551" y="885"/>
                  </a:lnTo>
                  <a:lnTo>
                    <a:pt x="518" y="874"/>
                  </a:lnTo>
                  <a:lnTo>
                    <a:pt x="510" y="871"/>
                  </a:lnTo>
                  <a:lnTo>
                    <a:pt x="503" y="866"/>
                  </a:lnTo>
                  <a:lnTo>
                    <a:pt x="516" y="838"/>
                  </a:lnTo>
                  <a:lnTo>
                    <a:pt x="527" y="809"/>
                  </a:lnTo>
                  <a:lnTo>
                    <a:pt x="527" y="806"/>
                  </a:lnTo>
                  <a:close/>
                  <a:moveTo>
                    <a:pt x="250" y="444"/>
                  </a:moveTo>
                  <a:lnTo>
                    <a:pt x="266" y="444"/>
                  </a:lnTo>
                  <a:lnTo>
                    <a:pt x="287" y="445"/>
                  </a:lnTo>
                  <a:lnTo>
                    <a:pt x="307" y="447"/>
                  </a:lnTo>
                  <a:lnTo>
                    <a:pt x="329" y="451"/>
                  </a:lnTo>
                  <a:lnTo>
                    <a:pt x="348" y="457"/>
                  </a:lnTo>
                  <a:lnTo>
                    <a:pt x="364" y="466"/>
                  </a:lnTo>
                  <a:lnTo>
                    <a:pt x="376" y="476"/>
                  </a:lnTo>
                  <a:lnTo>
                    <a:pt x="385" y="488"/>
                  </a:lnTo>
                  <a:lnTo>
                    <a:pt x="389" y="501"/>
                  </a:lnTo>
                  <a:lnTo>
                    <a:pt x="392" y="513"/>
                  </a:lnTo>
                  <a:lnTo>
                    <a:pt x="391" y="524"/>
                  </a:lnTo>
                  <a:lnTo>
                    <a:pt x="388" y="531"/>
                  </a:lnTo>
                  <a:lnTo>
                    <a:pt x="381" y="539"/>
                  </a:lnTo>
                  <a:lnTo>
                    <a:pt x="369" y="545"/>
                  </a:lnTo>
                  <a:lnTo>
                    <a:pt x="352" y="551"/>
                  </a:lnTo>
                  <a:lnTo>
                    <a:pt x="333" y="554"/>
                  </a:lnTo>
                  <a:lnTo>
                    <a:pt x="313" y="555"/>
                  </a:lnTo>
                  <a:lnTo>
                    <a:pt x="302" y="554"/>
                  </a:lnTo>
                  <a:lnTo>
                    <a:pt x="290" y="548"/>
                  </a:lnTo>
                  <a:lnTo>
                    <a:pt x="279" y="542"/>
                  </a:lnTo>
                  <a:lnTo>
                    <a:pt x="266" y="536"/>
                  </a:lnTo>
                  <a:lnTo>
                    <a:pt x="252" y="530"/>
                  </a:lnTo>
                  <a:lnTo>
                    <a:pt x="233" y="528"/>
                  </a:lnTo>
                  <a:lnTo>
                    <a:pt x="215" y="530"/>
                  </a:lnTo>
                  <a:lnTo>
                    <a:pt x="201" y="536"/>
                  </a:lnTo>
                  <a:lnTo>
                    <a:pt x="187" y="542"/>
                  </a:lnTo>
                  <a:lnTo>
                    <a:pt x="177" y="548"/>
                  </a:lnTo>
                  <a:lnTo>
                    <a:pt x="164" y="554"/>
                  </a:lnTo>
                  <a:lnTo>
                    <a:pt x="154" y="555"/>
                  </a:lnTo>
                  <a:lnTo>
                    <a:pt x="133" y="554"/>
                  </a:lnTo>
                  <a:lnTo>
                    <a:pt x="115" y="551"/>
                  </a:lnTo>
                  <a:lnTo>
                    <a:pt x="98" y="545"/>
                  </a:lnTo>
                  <a:lnTo>
                    <a:pt x="86" y="539"/>
                  </a:lnTo>
                  <a:lnTo>
                    <a:pt x="77" y="531"/>
                  </a:lnTo>
                  <a:lnTo>
                    <a:pt x="76" y="524"/>
                  </a:lnTo>
                  <a:lnTo>
                    <a:pt x="75" y="513"/>
                  </a:lnTo>
                  <a:lnTo>
                    <a:pt x="77" y="501"/>
                  </a:lnTo>
                  <a:lnTo>
                    <a:pt x="82" y="488"/>
                  </a:lnTo>
                  <a:lnTo>
                    <a:pt x="91" y="476"/>
                  </a:lnTo>
                  <a:lnTo>
                    <a:pt x="102" y="466"/>
                  </a:lnTo>
                  <a:lnTo>
                    <a:pt x="119" y="457"/>
                  </a:lnTo>
                  <a:lnTo>
                    <a:pt x="138" y="451"/>
                  </a:lnTo>
                  <a:lnTo>
                    <a:pt x="160" y="447"/>
                  </a:lnTo>
                  <a:lnTo>
                    <a:pt x="180" y="445"/>
                  </a:lnTo>
                  <a:lnTo>
                    <a:pt x="200" y="444"/>
                  </a:lnTo>
                  <a:lnTo>
                    <a:pt x="216" y="444"/>
                  </a:lnTo>
                  <a:lnTo>
                    <a:pt x="227" y="445"/>
                  </a:lnTo>
                  <a:lnTo>
                    <a:pt x="231" y="445"/>
                  </a:lnTo>
                  <a:lnTo>
                    <a:pt x="236" y="445"/>
                  </a:lnTo>
                  <a:lnTo>
                    <a:pt x="239" y="445"/>
                  </a:lnTo>
                  <a:lnTo>
                    <a:pt x="250" y="444"/>
                  </a:lnTo>
                  <a:close/>
                  <a:moveTo>
                    <a:pt x="1445" y="434"/>
                  </a:moveTo>
                  <a:lnTo>
                    <a:pt x="2950" y="434"/>
                  </a:lnTo>
                  <a:lnTo>
                    <a:pt x="2973" y="436"/>
                  </a:lnTo>
                  <a:lnTo>
                    <a:pt x="2995" y="444"/>
                  </a:lnTo>
                  <a:lnTo>
                    <a:pt x="3012" y="456"/>
                  </a:lnTo>
                  <a:lnTo>
                    <a:pt x="3026" y="472"/>
                  </a:lnTo>
                  <a:lnTo>
                    <a:pt x="3035" y="490"/>
                  </a:lnTo>
                  <a:lnTo>
                    <a:pt x="3038" y="509"/>
                  </a:lnTo>
                  <a:lnTo>
                    <a:pt x="3038" y="1568"/>
                  </a:lnTo>
                  <a:lnTo>
                    <a:pt x="3035" y="1589"/>
                  </a:lnTo>
                  <a:lnTo>
                    <a:pt x="3026" y="1607"/>
                  </a:lnTo>
                  <a:lnTo>
                    <a:pt x="3012" y="1623"/>
                  </a:lnTo>
                  <a:lnTo>
                    <a:pt x="2995" y="1633"/>
                  </a:lnTo>
                  <a:lnTo>
                    <a:pt x="2973" y="1642"/>
                  </a:lnTo>
                  <a:lnTo>
                    <a:pt x="2950" y="1644"/>
                  </a:lnTo>
                  <a:lnTo>
                    <a:pt x="1898" y="1644"/>
                  </a:lnTo>
                  <a:lnTo>
                    <a:pt x="1871" y="1621"/>
                  </a:lnTo>
                  <a:lnTo>
                    <a:pt x="1841" y="1603"/>
                  </a:lnTo>
                  <a:lnTo>
                    <a:pt x="1809" y="1589"/>
                  </a:lnTo>
                  <a:lnTo>
                    <a:pt x="1775" y="1578"/>
                  </a:lnTo>
                  <a:lnTo>
                    <a:pt x="1762" y="1569"/>
                  </a:lnTo>
                  <a:lnTo>
                    <a:pt x="1746" y="1561"/>
                  </a:lnTo>
                  <a:lnTo>
                    <a:pt x="1738" y="1559"/>
                  </a:lnTo>
                  <a:lnTo>
                    <a:pt x="1730" y="1556"/>
                  </a:lnTo>
                  <a:lnTo>
                    <a:pt x="1747" y="1527"/>
                  </a:lnTo>
                  <a:lnTo>
                    <a:pt x="1762" y="1497"/>
                  </a:lnTo>
                  <a:lnTo>
                    <a:pt x="1773" y="1465"/>
                  </a:lnTo>
                  <a:lnTo>
                    <a:pt x="1776" y="1450"/>
                  </a:lnTo>
                  <a:lnTo>
                    <a:pt x="1777" y="1433"/>
                  </a:lnTo>
                  <a:lnTo>
                    <a:pt x="2893" y="1433"/>
                  </a:lnTo>
                  <a:lnTo>
                    <a:pt x="2893" y="576"/>
                  </a:lnTo>
                  <a:lnTo>
                    <a:pt x="1497" y="576"/>
                  </a:lnTo>
                  <a:lnTo>
                    <a:pt x="1497" y="910"/>
                  </a:lnTo>
                  <a:lnTo>
                    <a:pt x="1464" y="909"/>
                  </a:lnTo>
                  <a:lnTo>
                    <a:pt x="1449" y="909"/>
                  </a:lnTo>
                  <a:lnTo>
                    <a:pt x="1438" y="910"/>
                  </a:lnTo>
                  <a:lnTo>
                    <a:pt x="1426" y="909"/>
                  </a:lnTo>
                  <a:lnTo>
                    <a:pt x="1410" y="909"/>
                  </a:lnTo>
                  <a:lnTo>
                    <a:pt x="1383" y="910"/>
                  </a:lnTo>
                  <a:lnTo>
                    <a:pt x="1358" y="912"/>
                  </a:lnTo>
                  <a:lnTo>
                    <a:pt x="1358" y="509"/>
                  </a:lnTo>
                  <a:lnTo>
                    <a:pt x="1360" y="490"/>
                  </a:lnTo>
                  <a:lnTo>
                    <a:pt x="1369" y="472"/>
                  </a:lnTo>
                  <a:lnTo>
                    <a:pt x="1383" y="456"/>
                  </a:lnTo>
                  <a:lnTo>
                    <a:pt x="1400" y="444"/>
                  </a:lnTo>
                  <a:lnTo>
                    <a:pt x="1422" y="436"/>
                  </a:lnTo>
                  <a:lnTo>
                    <a:pt x="1445" y="434"/>
                  </a:lnTo>
                  <a:close/>
                  <a:moveTo>
                    <a:pt x="400" y="0"/>
                  </a:moveTo>
                  <a:lnTo>
                    <a:pt x="1615" y="0"/>
                  </a:lnTo>
                  <a:lnTo>
                    <a:pt x="1637" y="4"/>
                  </a:lnTo>
                  <a:lnTo>
                    <a:pt x="1657" y="12"/>
                  </a:lnTo>
                  <a:lnTo>
                    <a:pt x="1672" y="25"/>
                  </a:lnTo>
                  <a:lnTo>
                    <a:pt x="1682" y="42"/>
                  </a:lnTo>
                  <a:lnTo>
                    <a:pt x="1686" y="62"/>
                  </a:lnTo>
                  <a:lnTo>
                    <a:pt x="1686" y="306"/>
                  </a:lnTo>
                  <a:lnTo>
                    <a:pt x="1568" y="306"/>
                  </a:lnTo>
                  <a:lnTo>
                    <a:pt x="1568" y="115"/>
                  </a:lnTo>
                  <a:lnTo>
                    <a:pt x="443" y="115"/>
                  </a:lnTo>
                  <a:lnTo>
                    <a:pt x="443" y="381"/>
                  </a:lnTo>
                  <a:lnTo>
                    <a:pt x="427" y="369"/>
                  </a:lnTo>
                  <a:lnTo>
                    <a:pt x="409" y="357"/>
                  </a:lnTo>
                  <a:lnTo>
                    <a:pt x="389" y="348"/>
                  </a:lnTo>
                  <a:lnTo>
                    <a:pt x="362" y="340"/>
                  </a:lnTo>
                  <a:lnTo>
                    <a:pt x="330" y="334"/>
                  </a:lnTo>
                  <a:lnTo>
                    <a:pt x="330" y="62"/>
                  </a:lnTo>
                  <a:lnTo>
                    <a:pt x="334" y="42"/>
                  </a:lnTo>
                  <a:lnTo>
                    <a:pt x="343" y="25"/>
                  </a:lnTo>
                  <a:lnTo>
                    <a:pt x="359" y="12"/>
                  </a:lnTo>
                  <a:lnTo>
                    <a:pt x="378" y="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" name="Freeform 102"/>
          <p:cNvSpPr/>
          <p:nvPr/>
        </p:nvSpPr>
        <p:spPr bwMode="auto">
          <a:xfrm rot="10800000">
            <a:off x="1558794" y="1466779"/>
            <a:ext cx="5162953" cy="2410158"/>
          </a:xfrm>
          <a:custGeom>
            <a:avLst/>
            <a:gdLst>
              <a:gd name="connsiteX0" fmla="*/ 5014345 w 5162953"/>
              <a:gd name="connsiteY0" fmla="*/ 2410158 h 2410158"/>
              <a:gd name="connsiteX1" fmla="*/ 1497191 w 5162953"/>
              <a:gd name="connsiteY1" fmla="*/ 2410158 h 2410158"/>
              <a:gd name="connsiteX2" fmla="*/ 1497186 w 5162953"/>
              <a:gd name="connsiteY2" fmla="*/ 2410157 h 2410158"/>
              <a:gd name="connsiteX3" fmla="*/ 1492436 w 5162953"/>
              <a:gd name="connsiteY3" fmla="*/ 2410157 h 2410158"/>
              <a:gd name="connsiteX4" fmla="*/ 1343828 w 5162953"/>
              <a:gd name="connsiteY4" fmla="*/ 2261549 h 2410158"/>
              <a:gd name="connsiteX5" fmla="*/ 1343828 w 5162953"/>
              <a:gd name="connsiteY5" fmla="*/ 904773 h 2410158"/>
              <a:gd name="connsiteX6" fmla="*/ 148608 w 5162953"/>
              <a:gd name="connsiteY6" fmla="*/ 904773 h 2410158"/>
              <a:gd name="connsiteX7" fmla="*/ 0 w 5162953"/>
              <a:gd name="connsiteY7" fmla="*/ 756165 h 2410158"/>
              <a:gd name="connsiteX8" fmla="*/ 0 w 5162953"/>
              <a:gd name="connsiteY8" fmla="*/ 161752 h 2410158"/>
              <a:gd name="connsiteX9" fmla="*/ 148608 w 5162953"/>
              <a:gd name="connsiteY9" fmla="*/ 13144 h 2410158"/>
              <a:gd name="connsiteX10" fmla="*/ 1432417 w 5162953"/>
              <a:gd name="connsiteY10" fmla="*/ 13144 h 2410158"/>
              <a:gd name="connsiteX11" fmla="*/ 1434591 w 5162953"/>
              <a:gd name="connsiteY11" fmla="*/ 11678 h 2410158"/>
              <a:gd name="connsiteX12" fmla="*/ 1492436 w 5162953"/>
              <a:gd name="connsiteY12" fmla="*/ 0 h 2410158"/>
              <a:gd name="connsiteX13" fmla="*/ 2086849 w 5162953"/>
              <a:gd name="connsiteY13" fmla="*/ 0 h 2410158"/>
              <a:gd name="connsiteX14" fmla="*/ 2235457 w 5162953"/>
              <a:gd name="connsiteY14" fmla="*/ 148608 h 2410158"/>
              <a:gd name="connsiteX15" fmla="*/ 2235457 w 5162953"/>
              <a:gd name="connsiteY15" fmla="*/ 1518529 h 2410158"/>
              <a:gd name="connsiteX16" fmla="*/ 5014345 w 5162953"/>
              <a:gd name="connsiteY16" fmla="*/ 1518529 h 2410158"/>
              <a:gd name="connsiteX17" fmla="*/ 5162953 w 5162953"/>
              <a:gd name="connsiteY17" fmla="*/ 1667137 h 2410158"/>
              <a:gd name="connsiteX18" fmla="*/ 5162953 w 5162953"/>
              <a:gd name="connsiteY18" fmla="*/ 2261550 h 2410158"/>
              <a:gd name="connsiteX19" fmla="*/ 5014345 w 5162953"/>
              <a:gd name="connsiteY19" fmla="*/ 2410158 h 24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62953" h="2410158">
                <a:moveTo>
                  <a:pt x="5014345" y="2410158"/>
                </a:moveTo>
                <a:lnTo>
                  <a:pt x="1497191" y="2410158"/>
                </a:lnTo>
                <a:lnTo>
                  <a:pt x="1497186" y="2410157"/>
                </a:lnTo>
                <a:lnTo>
                  <a:pt x="1492436" y="2410157"/>
                </a:lnTo>
                <a:cubicBezTo>
                  <a:pt x="1410362" y="2410157"/>
                  <a:pt x="1343828" y="2343623"/>
                  <a:pt x="1343828" y="2261549"/>
                </a:cubicBezTo>
                <a:lnTo>
                  <a:pt x="1343828" y="904773"/>
                </a:lnTo>
                <a:lnTo>
                  <a:pt x="148608" y="904773"/>
                </a:lnTo>
                <a:cubicBezTo>
                  <a:pt x="66534" y="904773"/>
                  <a:pt x="0" y="838239"/>
                  <a:pt x="0" y="756165"/>
                </a:cubicBezTo>
                <a:lnTo>
                  <a:pt x="0" y="161752"/>
                </a:lnTo>
                <a:cubicBezTo>
                  <a:pt x="0" y="79678"/>
                  <a:pt x="66534" y="13144"/>
                  <a:pt x="148608" y="13144"/>
                </a:cubicBezTo>
                <a:lnTo>
                  <a:pt x="1432417" y="13144"/>
                </a:lnTo>
                <a:lnTo>
                  <a:pt x="1434591" y="11678"/>
                </a:lnTo>
                <a:cubicBezTo>
                  <a:pt x="1452370" y="4158"/>
                  <a:pt x="1471918" y="0"/>
                  <a:pt x="1492436" y="0"/>
                </a:cubicBezTo>
                <a:lnTo>
                  <a:pt x="2086849" y="0"/>
                </a:lnTo>
                <a:cubicBezTo>
                  <a:pt x="2168923" y="0"/>
                  <a:pt x="2235457" y="66534"/>
                  <a:pt x="2235457" y="148608"/>
                </a:cubicBezTo>
                <a:lnTo>
                  <a:pt x="2235457" y="1518529"/>
                </a:lnTo>
                <a:lnTo>
                  <a:pt x="5014345" y="1518529"/>
                </a:lnTo>
                <a:cubicBezTo>
                  <a:pt x="5096419" y="1518529"/>
                  <a:pt x="5162953" y="1585063"/>
                  <a:pt x="5162953" y="1667137"/>
                </a:cubicBezTo>
                <a:lnTo>
                  <a:pt x="5162953" y="2261550"/>
                </a:lnTo>
                <a:cubicBezTo>
                  <a:pt x="5162953" y="2343624"/>
                  <a:pt x="5096419" y="2410158"/>
                  <a:pt x="5014345" y="2410158"/>
                </a:cubicBezTo>
                <a:close/>
              </a:path>
            </a:pathLst>
          </a:custGeom>
          <a:solidFill>
            <a:srgbClr val="FFFFFF">
              <a:alpha val="43137"/>
            </a:srgbClr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7611685" y="3474223"/>
            <a:ext cx="1052122" cy="1226727"/>
            <a:chOff x="7611685" y="3474223"/>
            <a:chExt cx="1052122" cy="1226727"/>
          </a:xfrm>
        </p:grpSpPr>
        <p:cxnSp>
          <p:nvCxnSpPr>
            <p:cNvPr id="105" name="Straight Connector 104"/>
            <p:cNvCxnSpPr/>
            <p:nvPr/>
          </p:nvCxnSpPr>
          <p:spPr bwMode="auto">
            <a:xfrm>
              <a:off x="8113691" y="3474223"/>
              <a:ext cx="0" cy="902543"/>
            </a:xfrm>
            <a:prstGeom prst="line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6" name="Group 11"/>
            <p:cNvGrpSpPr>
              <a:grpSpLocks noChangeAspect="1"/>
            </p:cNvGrpSpPr>
            <p:nvPr/>
          </p:nvGrpSpPr>
          <p:grpSpPr bwMode="auto">
            <a:xfrm>
              <a:off x="7611685" y="4023397"/>
              <a:ext cx="1052122" cy="677553"/>
              <a:chOff x="2113" y="2345"/>
              <a:chExt cx="632" cy="407"/>
            </a:xfrm>
          </p:grpSpPr>
          <p:sp useBgFill="1">
            <p:nvSpPr>
              <p:cNvPr id="107" name="Freeform 13"/>
              <p:cNvSpPr>
                <a:spLocks/>
              </p:cNvSpPr>
              <p:nvPr/>
            </p:nvSpPr>
            <p:spPr bwMode="auto">
              <a:xfrm>
                <a:off x="2113" y="2345"/>
                <a:ext cx="632" cy="407"/>
              </a:xfrm>
              <a:custGeom>
                <a:avLst/>
                <a:gdLst>
                  <a:gd name="T0" fmla="*/ 1579 w 3159"/>
                  <a:gd name="T1" fmla="*/ 0 h 2034"/>
                  <a:gd name="T2" fmla="*/ 1603 w 3159"/>
                  <a:gd name="T3" fmla="*/ 2 h 2034"/>
                  <a:gd name="T4" fmla="*/ 1630 w 3159"/>
                  <a:gd name="T5" fmla="*/ 5 h 2034"/>
                  <a:gd name="T6" fmla="*/ 1659 w 3159"/>
                  <a:gd name="T7" fmla="*/ 11 h 2034"/>
                  <a:gd name="T8" fmla="*/ 1689 w 3159"/>
                  <a:gd name="T9" fmla="*/ 21 h 2034"/>
                  <a:gd name="T10" fmla="*/ 1719 w 3159"/>
                  <a:gd name="T11" fmla="*/ 35 h 2034"/>
                  <a:gd name="T12" fmla="*/ 3049 w 3159"/>
                  <a:gd name="T13" fmla="*/ 835 h 2034"/>
                  <a:gd name="T14" fmla="*/ 3082 w 3159"/>
                  <a:gd name="T15" fmla="*/ 858 h 2034"/>
                  <a:gd name="T16" fmla="*/ 3108 w 3159"/>
                  <a:gd name="T17" fmla="*/ 884 h 2034"/>
                  <a:gd name="T18" fmla="*/ 3130 w 3159"/>
                  <a:gd name="T19" fmla="*/ 914 h 2034"/>
                  <a:gd name="T20" fmla="*/ 3146 w 3159"/>
                  <a:gd name="T21" fmla="*/ 947 h 2034"/>
                  <a:gd name="T22" fmla="*/ 3156 w 3159"/>
                  <a:gd name="T23" fmla="*/ 982 h 2034"/>
                  <a:gd name="T24" fmla="*/ 3159 w 3159"/>
                  <a:gd name="T25" fmla="*/ 1018 h 2034"/>
                  <a:gd name="T26" fmla="*/ 3156 w 3159"/>
                  <a:gd name="T27" fmla="*/ 1053 h 2034"/>
                  <a:gd name="T28" fmla="*/ 3146 w 3159"/>
                  <a:gd name="T29" fmla="*/ 1089 h 2034"/>
                  <a:gd name="T30" fmla="*/ 3130 w 3159"/>
                  <a:gd name="T31" fmla="*/ 1121 h 2034"/>
                  <a:gd name="T32" fmla="*/ 3108 w 3159"/>
                  <a:gd name="T33" fmla="*/ 1150 h 2034"/>
                  <a:gd name="T34" fmla="*/ 3082 w 3159"/>
                  <a:gd name="T35" fmla="*/ 1177 h 2034"/>
                  <a:gd name="T36" fmla="*/ 3049 w 3159"/>
                  <a:gd name="T37" fmla="*/ 1200 h 2034"/>
                  <a:gd name="T38" fmla="*/ 1719 w 3159"/>
                  <a:gd name="T39" fmla="*/ 1999 h 2034"/>
                  <a:gd name="T40" fmla="*/ 1689 w 3159"/>
                  <a:gd name="T41" fmla="*/ 2013 h 2034"/>
                  <a:gd name="T42" fmla="*/ 1660 w 3159"/>
                  <a:gd name="T43" fmla="*/ 2024 h 2034"/>
                  <a:gd name="T44" fmla="*/ 1631 w 3159"/>
                  <a:gd name="T45" fmla="*/ 2030 h 2034"/>
                  <a:gd name="T46" fmla="*/ 1603 w 3159"/>
                  <a:gd name="T47" fmla="*/ 2034 h 2034"/>
                  <a:gd name="T48" fmla="*/ 1579 w 3159"/>
                  <a:gd name="T49" fmla="*/ 2034 h 2034"/>
                  <a:gd name="T50" fmla="*/ 1556 w 3159"/>
                  <a:gd name="T51" fmla="*/ 2034 h 2034"/>
                  <a:gd name="T52" fmla="*/ 1528 w 3159"/>
                  <a:gd name="T53" fmla="*/ 2030 h 2034"/>
                  <a:gd name="T54" fmla="*/ 1499 w 3159"/>
                  <a:gd name="T55" fmla="*/ 2023 h 2034"/>
                  <a:gd name="T56" fmla="*/ 1469 w 3159"/>
                  <a:gd name="T57" fmla="*/ 2013 h 2034"/>
                  <a:gd name="T58" fmla="*/ 1439 w 3159"/>
                  <a:gd name="T59" fmla="*/ 1998 h 2034"/>
                  <a:gd name="T60" fmla="*/ 110 w 3159"/>
                  <a:gd name="T61" fmla="*/ 1200 h 2034"/>
                  <a:gd name="T62" fmla="*/ 77 w 3159"/>
                  <a:gd name="T63" fmla="*/ 1177 h 2034"/>
                  <a:gd name="T64" fmla="*/ 51 w 3159"/>
                  <a:gd name="T65" fmla="*/ 1150 h 2034"/>
                  <a:gd name="T66" fmla="*/ 29 w 3159"/>
                  <a:gd name="T67" fmla="*/ 1120 h 2034"/>
                  <a:gd name="T68" fmla="*/ 13 w 3159"/>
                  <a:gd name="T69" fmla="*/ 1087 h 2034"/>
                  <a:gd name="T70" fmla="*/ 3 w 3159"/>
                  <a:gd name="T71" fmla="*/ 1052 h 2034"/>
                  <a:gd name="T72" fmla="*/ 0 w 3159"/>
                  <a:gd name="T73" fmla="*/ 1016 h 2034"/>
                  <a:gd name="T74" fmla="*/ 3 w 3159"/>
                  <a:gd name="T75" fmla="*/ 981 h 2034"/>
                  <a:gd name="T76" fmla="*/ 13 w 3159"/>
                  <a:gd name="T77" fmla="*/ 946 h 2034"/>
                  <a:gd name="T78" fmla="*/ 30 w 3159"/>
                  <a:gd name="T79" fmla="*/ 913 h 2034"/>
                  <a:gd name="T80" fmla="*/ 51 w 3159"/>
                  <a:gd name="T81" fmla="*/ 883 h 2034"/>
                  <a:gd name="T82" fmla="*/ 78 w 3159"/>
                  <a:gd name="T83" fmla="*/ 858 h 2034"/>
                  <a:gd name="T84" fmla="*/ 110 w 3159"/>
                  <a:gd name="T85" fmla="*/ 835 h 2034"/>
                  <a:gd name="T86" fmla="*/ 1440 w 3159"/>
                  <a:gd name="T87" fmla="*/ 37 h 2034"/>
                  <a:gd name="T88" fmla="*/ 1470 w 3159"/>
                  <a:gd name="T89" fmla="*/ 21 h 2034"/>
                  <a:gd name="T90" fmla="*/ 1499 w 3159"/>
                  <a:gd name="T91" fmla="*/ 11 h 2034"/>
                  <a:gd name="T92" fmla="*/ 1528 w 3159"/>
                  <a:gd name="T93" fmla="*/ 5 h 2034"/>
                  <a:gd name="T94" fmla="*/ 1556 w 3159"/>
                  <a:gd name="T95" fmla="*/ 2 h 2034"/>
                  <a:gd name="T96" fmla="*/ 1579 w 3159"/>
                  <a:gd name="T97" fmla="*/ 0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159" h="2034">
                    <a:moveTo>
                      <a:pt x="1579" y="0"/>
                    </a:moveTo>
                    <a:lnTo>
                      <a:pt x="1603" y="2"/>
                    </a:lnTo>
                    <a:lnTo>
                      <a:pt x="1630" y="5"/>
                    </a:lnTo>
                    <a:lnTo>
                      <a:pt x="1659" y="11"/>
                    </a:lnTo>
                    <a:lnTo>
                      <a:pt x="1689" y="21"/>
                    </a:lnTo>
                    <a:lnTo>
                      <a:pt x="1719" y="35"/>
                    </a:lnTo>
                    <a:lnTo>
                      <a:pt x="3049" y="835"/>
                    </a:lnTo>
                    <a:lnTo>
                      <a:pt x="3082" y="858"/>
                    </a:lnTo>
                    <a:lnTo>
                      <a:pt x="3108" y="884"/>
                    </a:lnTo>
                    <a:lnTo>
                      <a:pt x="3130" y="914"/>
                    </a:lnTo>
                    <a:lnTo>
                      <a:pt x="3146" y="947"/>
                    </a:lnTo>
                    <a:lnTo>
                      <a:pt x="3156" y="982"/>
                    </a:lnTo>
                    <a:lnTo>
                      <a:pt x="3159" y="1018"/>
                    </a:lnTo>
                    <a:lnTo>
                      <a:pt x="3156" y="1053"/>
                    </a:lnTo>
                    <a:lnTo>
                      <a:pt x="3146" y="1089"/>
                    </a:lnTo>
                    <a:lnTo>
                      <a:pt x="3130" y="1121"/>
                    </a:lnTo>
                    <a:lnTo>
                      <a:pt x="3108" y="1150"/>
                    </a:lnTo>
                    <a:lnTo>
                      <a:pt x="3082" y="1177"/>
                    </a:lnTo>
                    <a:lnTo>
                      <a:pt x="3049" y="1200"/>
                    </a:lnTo>
                    <a:lnTo>
                      <a:pt x="1719" y="1999"/>
                    </a:lnTo>
                    <a:lnTo>
                      <a:pt x="1689" y="2013"/>
                    </a:lnTo>
                    <a:lnTo>
                      <a:pt x="1660" y="2024"/>
                    </a:lnTo>
                    <a:lnTo>
                      <a:pt x="1631" y="2030"/>
                    </a:lnTo>
                    <a:lnTo>
                      <a:pt x="1603" y="2034"/>
                    </a:lnTo>
                    <a:lnTo>
                      <a:pt x="1579" y="2034"/>
                    </a:lnTo>
                    <a:lnTo>
                      <a:pt x="1556" y="2034"/>
                    </a:lnTo>
                    <a:lnTo>
                      <a:pt x="1528" y="2030"/>
                    </a:lnTo>
                    <a:lnTo>
                      <a:pt x="1499" y="2023"/>
                    </a:lnTo>
                    <a:lnTo>
                      <a:pt x="1469" y="2013"/>
                    </a:lnTo>
                    <a:lnTo>
                      <a:pt x="1439" y="1998"/>
                    </a:lnTo>
                    <a:lnTo>
                      <a:pt x="110" y="1200"/>
                    </a:lnTo>
                    <a:lnTo>
                      <a:pt x="77" y="1177"/>
                    </a:lnTo>
                    <a:lnTo>
                      <a:pt x="51" y="1150"/>
                    </a:lnTo>
                    <a:lnTo>
                      <a:pt x="29" y="1120"/>
                    </a:lnTo>
                    <a:lnTo>
                      <a:pt x="13" y="1087"/>
                    </a:lnTo>
                    <a:lnTo>
                      <a:pt x="3" y="1052"/>
                    </a:lnTo>
                    <a:lnTo>
                      <a:pt x="0" y="1016"/>
                    </a:lnTo>
                    <a:lnTo>
                      <a:pt x="3" y="981"/>
                    </a:lnTo>
                    <a:lnTo>
                      <a:pt x="13" y="946"/>
                    </a:lnTo>
                    <a:lnTo>
                      <a:pt x="30" y="913"/>
                    </a:lnTo>
                    <a:lnTo>
                      <a:pt x="51" y="883"/>
                    </a:lnTo>
                    <a:lnTo>
                      <a:pt x="78" y="858"/>
                    </a:lnTo>
                    <a:lnTo>
                      <a:pt x="110" y="835"/>
                    </a:lnTo>
                    <a:lnTo>
                      <a:pt x="1440" y="37"/>
                    </a:lnTo>
                    <a:lnTo>
                      <a:pt x="1470" y="21"/>
                    </a:lnTo>
                    <a:lnTo>
                      <a:pt x="1499" y="11"/>
                    </a:lnTo>
                    <a:lnTo>
                      <a:pt x="1528" y="5"/>
                    </a:lnTo>
                    <a:lnTo>
                      <a:pt x="1556" y="2"/>
                    </a:lnTo>
                    <a:lnTo>
                      <a:pt x="1579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4"/>
              <p:cNvSpPr>
                <a:spLocks/>
              </p:cNvSpPr>
              <p:nvPr/>
            </p:nvSpPr>
            <p:spPr bwMode="auto">
              <a:xfrm>
                <a:off x="2146" y="2377"/>
                <a:ext cx="567" cy="343"/>
              </a:xfrm>
              <a:custGeom>
                <a:avLst/>
                <a:gdLst>
                  <a:gd name="T0" fmla="*/ 1418 w 2839"/>
                  <a:gd name="T1" fmla="*/ 0 h 1714"/>
                  <a:gd name="T2" fmla="*/ 1440 w 2839"/>
                  <a:gd name="T3" fmla="*/ 1 h 1714"/>
                  <a:gd name="T4" fmla="*/ 1459 w 2839"/>
                  <a:gd name="T5" fmla="*/ 6 h 1714"/>
                  <a:gd name="T6" fmla="*/ 1476 w 2839"/>
                  <a:gd name="T7" fmla="*/ 13 h 1714"/>
                  <a:gd name="T8" fmla="*/ 2806 w 2839"/>
                  <a:gd name="T9" fmla="*/ 811 h 1714"/>
                  <a:gd name="T10" fmla="*/ 2824 w 2839"/>
                  <a:gd name="T11" fmla="*/ 826 h 1714"/>
                  <a:gd name="T12" fmla="*/ 2835 w 2839"/>
                  <a:gd name="T13" fmla="*/ 841 h 1714"/>
                  <a:gd name="T14" fmla="*/ 2839 w 2839"/>
                  <a:gd name="T15" fmla="*/ 857 h 1714"/>
                  <a:gd name="T16" fmla="*/ 2835 w 2839"/>
                  <a:gd name="T17" fmla="*/ 874 h 1714"/>
                  <a:gd name="T18" fmla="*/ 2824 w 2839"/>
                  <a:gd name="T19" fmla="*/ 890 h 1714"/>
                  <a:gd name="T20" fmla="*/ 2806 w 2839"/>
                  <a:gd name="T21" fmla="*/ 903 h 1714"/>
                  <a:gd name="T22" fmla="*/ 1476 w 2839"/>
                  <a:gd name="T23" fmla="*/ 1702 h 1714"/>
                  <a:gd name="T24" fmla="*/ 1459 w 2839"/>
                  <a:gd name="T25" fmla="*/ 1710 h 1714"/>
                  <a:gd name="T26" fmla="*/ 1440 w 2839"/>
                  <a:gd name="T27" fmla="*/ 1713 h 1714"/>
                  <a:gd name="T28" fmla="*/ 1418 w 2839"/>
                  <a:gd name="T29" fmla="*/ 1714 h 1714"/>
                  <a:gd name="T30" fmla="*/ 1397 w 2839"/>
                  <a:gd name="T31" fmla="*/ 1713 h 1714"/>
                  <a:gd name="T32" fmla="*/ 1378 w 2839"/>
                  <a:gd name="T33" fmla="*/ 1710 h 1714"/>
                  <a:gd name="T34" fmla="*/ 1361 w 2839"/>
                  <a:gd name="T35" fmla="*/ 1702 h 1714"/>
                  <a:gd name="T36" fmla="*/ 30 w 2839"/>
                  <a:gd name="T37" fmla="*/ 903 h 1714"/>
                  <a:gd name="T38" fmla="*/ 15 w 2839"/>
                  <a:gd name="T39" fmla="*/ 891 h 1714"/>
                  <a:gd name="T40" fmla="*/ 4 w 2839"/>
                  <a:gd name="T41" fmla="*/ 878 h 1714"/>
                  <a:gd name="T42" fmla="*/ 0 w 2839"/>
                  <a:gd name="T43" fmla="*/ 864 h 1714"/>
                  <a:gd name="T44" fmla="*/ 0 w 2839"/>
                  <a:gd name="T45" fmla="*/ 850 h 1714"/>
                  <a:gd name="T46" fmla="*/ 4 w 2839"/>
                  <a:gd name="T47" fmla="*/ 837 h 1714"/>
                  <a:gd name="T48" fmla="*/ 15 w 2839"/>
                  <a:gd name="T49" fmla="*/ 823 h 1714"/>
                  <a:gd name="T50" fmla="*/ 30 w 2839"/>
                  <a:gd name="T51" fmla="*/ 811 h 1714"/>
                  <a:gd name="T52" fmla="*/ 1361 w 2839"/>
                  <a:gd name="T53" fmla="*/ 13 h 1714"/>
                  <a:gd name="T54" fmla="*/ 1378 w 2839"/>
                  <a:gd name="T55" fmla="*/ 6 h 1714"/>
                  <a:gd name="T56" fmla="*/ 1397 w 2839"/>
                  <a:gd name="T57" fmla="*/ 1 h 1714"/>
                  <a:gd name="T58" fmla="*/ 1418 w 2839"/>
                  <a:gd name="T5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39" h="1714">
                    <a:moveTo>
                      <a:pt x="1418" y="0"/>
                    </a:moveTo>
                    <a:lnTo>
                      <a:pt x="1440" y="1"/>
                    </a:lnTo>
                    <a:lnTo>
                      <a:pt x="1459" y="6"/>
                    </a:lnTo>
                    <a:lnTo>
                      <a:pt x="1476" y="13"/>
                    </a:lnTo>
                    <a:lnTo>
                      <a:pt x="2806" y="811"/>
                    </a:lnTo>
                    <a:lnTo>
                      <a:pt x="2824" y="826"/>
                    </a:lnTo>
                    <a:lnTo>
                      <a:pt x="2835" y="841"/>
                    </a:lnTo>
                    <a:lnTo>
                      <a:pt x="2839" y="857"/>
                    </a:lnTo>
                    <a:lnTo>
                      <a:pt x="2835" y="874"/>
                    </a:lnTo>
                    <a:lnTo>
                      <a:pt x="2824" y="890"/>
                    </a:lnTo>
                    <a:lnTo>
                      <a:pt x="2806" y="903"/>
                    </a:lnTo>
                    <a:lnTo>
                      <a:pt x="1476" y="1702"/>
                    </a:lnTo>
                    <a:lnTo>
                      <a:pt x="1459" y="1710"/>
                    </a:lnTo>
                    <a:lnTo>
                      <a:pt x="1440" y="1713"/>
                    </a:lnTo>
                    <a:lnTo>
                      <a:pt x="1418" y="1714"/>
                    </a:lnTo>
                    <a:lnTo>
                      <a:pt x="1397" y="1713"/>
                    </a:lnTo>
                    <a:lnTo>
                      <a:pt x="1378" y="1710"/>
                    </a:lnTo>
                    <a:lnTo>
                      <a:pt x="1361" y="1702"/>
                    </a:lnTo>
                    <a:lnTo>
                      <a:pt x="30" y="903"/>
                    </a:lnTo>
                    <a:lnTo>
                      <a:pt x="15" y="891"/>
                    </a:lnTo>
                    <a:lnTo>
                      <a:pt x="4" y="878"/>
                    </a:lnTo>
                    <a:lnTo>
                      <a:pt x="0" y="864"/>
                    </a:lnTo>
                    <a:lnTo>
                      <a:pt x="0" y="850"/>
                    </a:lnTo>
                    <a:lnTo>
                      <a:pt x="4" y="837"/>
                    </a:lnTo>
                    <a:lnTo>
                      <a:pt x="15" y="823"/>
                    </a:lnTo>
                    <a:lnTo>
                      <a:pt x="30" y="811"/>
                    </a:lnTo>
                    <a:lnTo>
                      <a:pt x="1361" y="13"/>
                    </a:lnTo>
                    <a:lnTo>
                      <a:pt x="1378" y="6"/>
                    </a:lnTo>
                    <a:lnTo>
                      <a:pt x="1397" y="1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5"/>
              <p:cNvSpPr>
                <a:spLocks/>
              </p:cNvSpPr>
              <p:nvPr/>
            </p:nvSpPr>
            <p:spPr bwMode="auto">
              <a:xfrm>
                <a:off x="2185" y="2400"/>
                <a:ext cx="488" cy="293"/>
              </a:xfrm>
              <a:custGeom>
                <a:avLst/>
                <a:gdLst>
                  <a:gd name="T0" fmla="*/ 1220 w 2439"/>
                  <a:gd name="T1" fmla="*/ 0 h 1463"/>
                  <a:gd name="T2" fmla="*/ 2439 w 2439"/>
                  <a:gd name="T3" fmla="*/ 732 h 1463"/>
                  <a:gd name="T4" fmla="*/ 1220 w 2439"/>
                  <a:gd name="T5" fmla="*/ 1463 h 1463"/>
                  <a:gd name="T6" fmla="*/ 0 w 2439"/>
                  <a:gd name="T7" fmla="*/ 732 h 1463"/>
                  <a:gd name="T8" fmla="*/ 1220 w 2439"/>
                  <a:gd name="T9" fmla="*/ 0 h 1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9" h="1463">
                    <a:moveTo>
                      <a:pt x="1220" y="0"/>
                    </a:moveTo>
                    <a:lnTo>
                      <a:pt x="2439" y="732"/>
                    </a:lnTo>
                    <a:lnTo>
                      <a:pt x="1220" y="1463"/>
                    </a:lnTo>
                    <a:lnTo>
                      <a:pt x="0" y="732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rgbClr val="5B94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6"/>
              <p:cNvSpPr>
                <a:spLocks noEditPoints="1"/>
              </p:cNvSpPr>
              <p:nvPr/>
            </p:nvSpPr>
            <p:spPr bwMode="auto">
              <a:xfrm>
                <a:off x="2185" y="2484"/>
                <a:ext cx="451" cy="167"/>
              </a:xfrm>
              <a:custGeom>
                <a:avLst/>
                <a:gdLst>
                  <a:gd name="T0" fmla="*/ 1585 w 2254"/>
                  <a:gd name="T1" fmla="*/ 263 h 838"/>
                  <a:gd name="T2" fmla="*/ 1751 w 2254"/>
                  <a:gd name="T3" fmla="*/ 285 h 838"/>
                  <a:gd name="T4" fmla="*/ 1890 w 2254"/>
                  <a:gd name="T5" fmla="*/ 309 h 838"/>
                  <a:gd name="T6" fmla="*/ 2006 w 2254"/>
                  <a:gd name="T7" fmla="*/ 335 h 838"/>
                  <a:gd name="T8" fmla="*/ 2100 w 2254"/>
                  <a:gd name="T9" fmla="*/ 362 h 838"/>
                  <a:gd name="T10" fmla="*/ 2174 w 2254"/>
                  <a:gd name="T11" fmla="*/ 388 h 838"/>
                  <a:gd name="T12" fmla="*/ 2232 w 2254"/>
                  <a:gd name="T13" fmla="*/ 413 h 838"/>
                  <a:gd name="T14" fmla="*/ 1606 w 2254"/>
                  <a:gd name="T15" fmla="*/ 813 h 838"/>
                  <a:gd name="T16" fmla="*/ 1547 w 2254"/>
                  <a:gd name="T17" fmla="*/ 768 h 838"/>
                  <a:gd name="T18" fmla="*/ 1504 w 2254"/>
                  <a:gd name="T19" fmla="*/ 710 h 838"/>
                  <a:gd name="T20" fmla="*/ 1476 w 2254"/>
                  <a:gd name="T21" fmla="*/ 645 h 838"/>
                  <a:gd name="T22" fmla="*/ 1462 w 2254"/>
                  <a:gd name="T23" fmla="*/ 573 h 838"/>
                  <a:gd name="T24" fmla="*/ 1457 w 2254"/>
                  <a:gd name="T25" fmla="*/ 502 h 838"/>
                  <a:gd name="T26" fmla="*/ 1459 w 2254"/>
                  <a:gd name="T27" fmla="*/ 432 h 838"/>
                  <a:gd name="T28" fmla="*/ 1468 w 2254"/>
                  <a:gd name="T29" fmla="*/ 369 h 838"/>
                  <a:gd name="T30" fmla="*/ 1476 w 2254"/>
                  <a:gd name="T31" fmla="*/ 317 h 838"/>
                  <a:gd name="T32" fmla="*/ 1486 w 2254"/>
                  <a:gd name="T33" fmla="*/ 277 h 838"/>
                  <a:gd name="T34" fmla="*/ 1491 w 2254"/>
                  <a:gd name="T35" fmla="*/ 257 h 838"/>
                  <a:gd name="T36" fmla="*/ 521 w 2254"/>
                  <a:gd name="T37" fmla="*/ 0 h 838"/>
                  <a:gd name="T38" fmla="*/ 593 w 2254"/>
                  <a:gd name="T39" fmla="*/ 29 h 838"/>
                  <a:gd name="T40" fmla="*/ 668 w 2254"/>
                  <a:gd name="T41" fmla="*/ 67 h 838"/>
                  <a:gd name="T42" fmla="*/ 741 w 2254"/>
                  <a:gd name="T43" fmla="*/ 114 h 838"/>
                  <a:gd name="T44" fmla="*/ 810 w 2254"/>
                  <a:gd name="T45" fmla="*/ 173 h 838"/>
                  <a:gd name="T46" fmla="*/ 869 w 2254"/>
                  <a:gd name="T47" fmla="*/ 243 h 838"/>
                  <a:gd name="T48" fmla="*/ 914 w 2254"/>
                  <a:gd name="T49" fmla="*/ 328 h 838"/>
                  <a:gd name="T50" fmla="*/ 943 w 2254"/>
                  <a:gd name="T51" fmla="*/ 433 h 838"/>
                  <a:gd name="T52" fmla="*/ 955 w 2254"/>
                  <a:gd name="T53" fmla="*/ 537 h 838"/>
                  <a:gd name="T54" fmla="*/ 952 w 2254"/>
                  <a:gd name="T55" fmla="*/ 629 h 838"/>
                  <a:gd name="T56" fmla="*/ 936 w 2254"/>
                  <a:gd name="T57" fmla="*/ 705 h 838"/>
                  <a:gd name="T58" fmla="*/ 913 w 2254"/>
                  <a:gd name="T59" fmla="*/ 769 h 838"/>
                  <a:gd name="T60" fmla="*/ 886 w 2254"/>
                  <a:gd name="T61" fmla="*/ 819 h 838"/>
                  <a:gd name="T62" fmla="*/ 0 w 2254"/>
                  <a:gd name="T63" fmla="*/ 314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54" h="838">
                    <a:moveTo>
                      <a:pt x="1492" y="254"/>
                    </a:moveTo>
                    <a:lnTo>
                      <a:pt x="1585" y="263"/>
                    </a:lnTo>
                    <a:lnTo>
                      <a:pt x="1671" y="274"/>
                    </a:lnTo>
                    <a:lnTo>
                      <a:pt x="1751" y="285"/>
                    </a:lnTo>
                    <a:lnTo>
                      <a:pt x="1823" y="297"/>
                    </a:lnTo>
                    <a:lnTo>
                      <a:pt x="1890" y="309"/>
                    </a:lnTo>
                    <a:lnTo>
                      <a:pt x="1950" y="322"/>
                    </a:lnTo>
                    <a:lnTo>
                      <a:pt x="2006" y="335"/>
                    </a:lnTo>
                    <a:lnTo>
                      <a:pt x="2056" y="349"/>
                    </a:lnTo>
                    <a:lnTo>
                      <a:pt x="2100" y="362"/>
                    </a:lnTo>
                    <a:lnTo>
                      <a:pt x="2140" y="375"/>
                    </a:lnTo>
                    <a:lnTo>
                      <a:pt x="2174" y="388"/>
                    </a:lnTo>
                    <a:lnTo>
                      <a:pt x="2205" y="401"/>
                    </a:lnTo>
                    <a:lnTo>
                      <a:pt x="2232" y="413"/>
                    </a:lnTo>
                    <a:lnTo>
                      <a:pt x="2254" y="425"/>
                    </a:lnTo>
                    <a:lnTo>
                      <a:pt x="1606" y="813"/>
                    </a:lnTo>
                    <a:lnTo>
                      <a:pt x="1574" y="792"/>
                    </a:lnTo>
                    <a:lnTo>
                      <a:pt x="1547" y="768"/>
                    </a:lnTo>
                    <a:lnTo>
                      <a:pt x="1522" y="740"/>
                    </a:lnTo>
                    <a:lnTo>
                      <a:pt x="1504" y="710"/>
                    </a:lnTo>
                    <a:lnTo>
                      <a:pt x="1488" y="679"/>
                    </a:lnTo>
                    <a:lnTo>
                      <a:pt x="1476" y="645"/>
                    </a:lnTo>
                    <a:lnTo>
                      <a:pt x="1468" y="610"/>
                    </a:lnTo>
                    <a:lnTo>
                      <a:pt x="1462" y="573"/>
                    </a:lnTo>
                    <a:lnTo>
                      <a:pt x="1458" y="537"/>
                    </a:lnTo>
                    <a:lnTo>
                      <a:pt x="1457" y="502"/>
                    </a:lnTo>
                    <a:lnTo>
                      <a:pt x="1458" y="466"/>
                    </a:lnTo>
                    <a:lnTo>
                      <a:pt x="1459" y="432"/>
                    </a:lnTo>
                    <a:lnTo>
                      <a:pt x="1463" y="399"/>
                    </a:lnTo>
                    <a:lnTo>
                      <a:pt x="1468" y="369"/>
                    </a:lnTo>
                    <a:lnTo>
                      <a:pt x="1472" y="341"/>
                    </a:lnTo>
                    <a:lnTo>
                      <a:pt x="1476" y="317"/>
                    </a:lnTo>
                    <a:lnTo>
                      <a:pt x="1481" y="295"/>
                    </a:lnTo>
                    <a:lnTo>
                      <a:pt x="1486" y="277"/>
                    </a:lnTo>
                    <a:lnTo>
                      <a:pt x="1490" y="265"/>
                    </a:lnTo>
                    <a:lnTo>
                      <a:pt x="1491" y="257"/>
                    </a:lnTo>
                    <a:lnTo>
                      <a:pt x="1492" y="254"/>
                    </a:lnTo>
                    <a:close/>
                    <a:moveTo>
                      <a:pt x="521" y="0"/>
                    </a:moveTo>
                    <a:lnTo>
                      <a:pt x="556" y="14"/>
                    </a:lnTo>
                    <a:lnTo>
                      <a:pt x="593" y="29"/>
                    </a:lnTo>
                    <a:lnTo>
                      <a:pt x="630" y="46"/>
                    </a:lnTo>
                    <a:lnTo>
                      <a:pt x="668" y="67"/>
                    </a:lnTo>
                    <a:lnTo>
                      <a:pt x="705" y="89"/>
                    </a:lnTo>
                    <a:lnTo>
                      <a:pt x="741" y="114"/>
                    </a:lnTo>
                    <a:lnTo>
                      <a:pt x="776" y="142"/>
                    </a:lnTo>
                    <a:lnTo>
                      <a:pt x="810" y="173"/>
                    </a:lnTo>
                    <a:lnTo>
                      <a:pt x="842" y="207"/>
                    </a:lnTo>
                    <a:lnTo>
                      <a:pt x="869" y="243"/>
                    </a:lnTo>
                    <a:lnTo>
                      <a:pt x="894" y="285"/>
                    </a:lnTo>
                    <a:lnTo>
                      <a:pt x="914" y="328"/>
                    </a:lnTo>
                    <a:lnTo>
                      <a:pt x="930" y="375"/>
                    </a:lnTo>
                    <a:lnTo>
                      <a:pt x="943" y="433"/>
                    </a:lnTo>
                    <a:lnTo>
                      <a:pt x="952" y="486"/>
                    </a:lnTo>
                    <a:lnTo>
                      <a:pt x="955" y="537"/>
                    </a:lnTo>
                    <a:lnTo>
                      <a:pt x="955" y="584"/>
                    </a:lnTo>
                    <a:lnTo>
                      <a:pt x="952" y="629"/>
                    </a:lnTo>
                    <a:lnTo>
                      <a:pt x="946" y="669"/>
                    </a:lnTo>
                    <a:lnTo>
                      <a:pt x="936" y="705"/>
                    </a:lnTo>
                    <a:lnTo>
                      <a:pt x="925" y="739"/>
                    </a:lnTo>
                    <a:lnTo>
                      <a:pt x="913" y="769"/>
                    </a:lnTo>
                    <a:lnTo>
                      <a:pt x="900" y="796"/>
                    </a:lnTo>
                    <a:lnTo>
                      <a:pt x="886" y="819"/>
                    </a:lnTo>
                    <a:lnTo>
                      <a:pt x="874" y="838"/>
                    </a:lnTo>
                    <a:lnTo>
                      <a:pt x="0" y="314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AAD04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7"/>
              <p:cNvSpPr>
                <a:spLocks noEditPoints="1"/>
              </p:cNvSpPr>
              <p:nvPr/>
            </p:nvSpPr>
            <p:spPr bwMode="auto">
              <a:xfrm>
                <a:off x="2279" y="2428"/>
                <a:ext cx="374" cy="234"/>
              </a:xfrm>
              <a:custGeom>
                <a:avLst/>
                <a:gdLst>
                  <a:gd name="T0" fmla="*/ 818 w 1867"/>
                  <a:gd name="T1" fmla="*/ 761 h 1170"/>
                  <a:gd name="T2" fmla="*/ 863 w 1867"/>
                  <a:gd name="T3" fmla="*/ 819 h 1170"/>
                  <a:gd name="T4" fmla="*/ 819 w 1867"/>
                  <a:gd name="T5" fmla="*/ 876 h 1170"/>
                  <a:gd name="T6" fmla="*/ 723 w 1867"/>
                  <a:gd name="T7" fmla="*/ 889 h 1170"/>
                  <a:gd name="T8" fmla="*/ 644 w 1867"/>
                  <a:gd name="T9" fmla="*/ 850 h 1170"/>
                  <a:gd name="T10" fmla="*/ 644 w 1867"/>
                  <a:gd name="T11" fmla="*/ 786 h 1170"/>
                  <a:gd name="T12" fmla="*/ 721 w 1867"/>
                  <a:gd name="T13" fmla="*/ 748 h 1170"/>
                  <a:gd name="T14" fmla="*/ 1442 w 1867"/>
                  <a:gd name="T15" fmla="*/ 679 h 1170"/>
                  <a:gd name="T16" fmla="*/ 1498 w 1867"/>
                  <a:gd name="T17" fmla="*/ 722 h 1170"/>
                  <a:gd name="T18" fmla="*/ 1479 w 1867"/>
                  <a:gd name="T19" fmla="*/ 776 h 1170"/>
                  <a:gd name="T20" fmla="*/ 1402 w 1867"/>
                  <a:gd name="T21" fmla="*/ 798 h 1170"/>
                  <a:gd name="T22" fmla="*/ 1326 w 1867"/>
                  <a:gd name="T23" fmla="*/ 776 h 1170"/>
                  <a:gd name="T24" fmla="*/ 1306 w 1867"/>
                  <a:gd name="T25" fmla="*/ 721 h 1170"/>
                  <a:gd name="T26" fmla="*/ 1359 w 1867"/>
                  <a:gd name="T27" fmla="*/ 680 h 1170"/>
                  <a:gd name="T28" fmla="*/ 153 w 1867"/>
                  <a:gd name="T29" fmla="*/ 609 h 1170"/>
                  <a:gd name="T30" fmla="*/ 220 w 1867"/>
                  <a:gd name="T31" fmla="*/ 641 h 1170"/>
                  <a:gd name="T32" fmla="*/ 220 w 1867"/>
                  <a:gd name="T33" fmla="*/ 697 h 1170"/>
                  <a:gd name="T34" fmla="*/ 154 w 1867"/>
                  <a:gd name="T35" fmla="*/ 730 h 1170"/>
                  <a:gd name="T36" fmla="*/ 72 w 1867"/>
                  <a:gd name="T37" fmla="*/ 719 h 1170"/>
                  <a:gd name="T38" fmla="*/ 34 w 1867"/>
                  <a:gd name="T39" fmla="*/ 668 h 1170"/>
                  <a:gd name="T40" fmla="*/ 71 w 1867"/>
                  <a:gd name="T41" fmla="*/ 620 h 1170"/>
                  <a:gd name="T42" fmla="*/ 1103 w 1867"/>
                  <a:gd name="T43" fmla="*/ 204 h 1170"/>
                  <a:gd name="T44" fmla="*/ 1170 w 1867"/>
                  <a:gd name="T45" fmla="*/ 223 h 1170"/>
                  <a:gd name="T46" fmla="*/ 1185 w 1867"/>
                  <a:gd name="T47" fmla="*/ 271 h 1170"/>
                  <a:gd name="T48" fmla="*/ 1126 w 1867"/>
                  <a:gd name="T49" fmla="*/ 310 h 1170"/>
                  <a:gd name="T50" fmla="*/ 1051 w 1867"/>
                  <a:gd name="T51" fmla="*/ 302 h 1170"/>
                  <a:gd name="T52" fmla="*/ 1018 w 1867"/>
                  <a:gd name="T53" fmla="*/ 257 h 1170"/>
                  <a:gd name="T54" fmla="*/ 1058 w 1867"/>
                  <a:gd name="T55" fmla="*/ 212 h 1170"/>
                  <a:gd name="T56" fmla="*/ 844 w 1867"/>
                  <a:gd name="T57" fmla="*/ 163 h 1170"/>
                  <a:gd name="T58" fmla="*/ 901 w 1867"/>
                  <a:gd name="T59" fmla="*/ 190 h 1170"/>
                  <a:gd name="T60" fmla="*/ 900 w 1867"/>
                  <a:gd name="T61" fmla="*/ 237 h 1170"/>
                  <a:gd name="T62" fmla="*/ 827 w 1867"/>
                  <a:gd name="T63" fmla="*/ 266 h 1170"/>
                  <a:gd name="T64" fmla="*/ 763 w 1867"/>
                  <a:gd name="T65" fmla="*/ 247 h 1170"/>
                  <a:gd name="T66" fmla="*/ 748 w 1867"/>
                  <a:gd name="T67" fmla="*/ 201 h 1170"/>
                  <a:gd name="T68" fmla="*/ 804 w 1867"/>
                  <a:gd name="T69" fmla="*/ 164 h 1170"/>
                  <a:gd name="T70" fmla="*/ 541 w 1867"/>
                  <a:gd name="T71" fmla="*/ 45 h 1170"/>
                  <a:gd name="T72" fmla="*/ 599 w 1867"/>
                  <a:gd name="T73" fmla="*/ 222 h 1170"/>
                  <a:gd name="T74" fmla="*/ 545 w 1867"/>
                  <a:gd name="T75" fmla="*/ 396 h 1170"/>
                  <a:gd name="T76" fmla="*/ 477 w 1867"/>
                  <a:gd name="T77" fmla="*/ 568 h 1170"/>
                  <a:gd name="T78" fmla="*/ 933 w 1867"/>
                  <a:gd name="T79" fmla="*/ 491 h 1170"/>
                  <a:gd name="T80" fmla="*/ 1375 w 1867"/>
                  <a:gd name="T81" fmla="*/ 512 h 1170"/>
                  <a:gd name="T82" fmla="*/ 1771 w 1867"/>
                  <a:gd name="T83" fmla="*/ 615 h 1170"/>
                  <a:gd name="T84" fmla="*/ 1783 w 1867"/>
                  <a:gd name="T85" fmla="*/ 707 h 1170"/>
                  <a:gd name="T86" fmla="*/ 1398 w 1867"/>
                  <a:gd name="T87" fmla="*/ 594 h 1170"/>
                  <a:gd name="T88" fmla="*/ 1067 w 1867"/>
                  <a:gd name="T89" fmla="*/ 621 h 1170"/>
                  <a:gd name="T90" fmla="*/ 1066 w 1867"/>
                  <a:gd name="T91" fmla="*/ 849 h 1170"/>
                  <a:gd name="T92" fmla="*/ 1181 w 1867"/>
                  <a:gd name="T93" fmla="*/ 1063 h 1170"/>
                  <a:gd name="T94" fmla="*/ 1052 w 1867"/>
                  <a:gd name="T95" fmla="*/ 1066 h 1170"/>
                  <a:gd name="T96" fmla="*/ 948 w 1867"/>
                  <a:gd name="T97" fmla="*/ 849 h 1170"/>
                  <a:gd name="T98" fmla="*/ 948 w 1867"/>
                  <a:gd name="T99" fmla="*/ 622 h 1170"/>
                  <a:gd name="T100" fmla="*/ 692 w 1867"/>
                  <a:gd name="T101" fmla="*/ 597 h 1170"/>
                  <a:gd name="T102" fmla="*/ 564 w 1867"/>
                  <a:gd name="T103" fmla="*/ 756 h 1170"/>
                  <a:gd name="T104" fmla="*/ 564 w 1867"/>
                  <a:gd name="T105" fmla="*/ 994 h 1170"/>
                  <a:gd name="T106" fmla="*/ 488 w 1867"/>
                  <a:gd name="T107" fmla="*/ 1170 h 1170"/>
                  <a:gd name="T108" fmla="*/ 426 w 1867"/>
                  <a:gd name="T109" fmla="*/ 1054 h 1170"/>
                  <a:gd name="T110" fmla="*/ 459 w 1867"/>
                  <a:gd name="T111" fmla="*/ 817 h 1170"/>
                  <a:gd name="T112" fmla="*/ 364 w 1867"/>
                  <a:gd name="T113" fmla="*/ 589 h 1170"/>
                  <a:gd name="T114" fmla="*/ 155 w 1867"/>
                  <a:gd name="T115" fmla="*/ 392 h 1170"/>
                  <a:gd name="T116" fmla="*/ 84 w 1867"/>
                  <a:gd name="T117" fmla="*/ 254 h 1170"/>
                  <a:gd name="T118" fmla="*/ 322 w 1867"/>
                  <a:gd name="T119" fmla="*/ 401 h 1170"/>
                  <a:gd name="T120" fmla="*/ 454 w 1867"/>
                  <a:gd name="T121" fmla="*/ 338 h 1170"/>
                  <a:gd name="T122" fmla="*/ 479 w 1867"/>
                  <a:gd name="T123" fmla="*/ 179 h 1170"/>
                  <a:gd name="T124" fmla="*/ 420 w 1867"/>
                  <a:gd name="T125" fmla="*/ 55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67" h="1170">
                    <a:moveTo>
                      <a:pt x="748" y="746"/>
                    </a:moveTo>
                    <a:lnTo>
                      <a:pt x="771" y="748"/>
                    </a:lnTo>
                    <a:lnTo>
                      <a:pt x="794" y="753"/>
                    </a:lnTo>
                    <a:lnTo>
                      <a:pt x="818" y="761"/>
                    </a:lnTo>
                    <a:lnTo>
                      <a:pt x="837" y="773"/>
                    </a:lnTo>
                    <a:lnTo>
                      <a:pt x="852" y="788"/>
                    </a:lnTo>
                    <a:lnTo>
                      <a:pt x="860" y="803"/>
                    </a:lnTo>
                    <a:lnTo>
                      <a:pt x="863" y="819"/>
                    </a:lnTo>
                    <a:lnTo>
                      <a:pt x="859" y="836"/>
                    </a:lnTo>
                    <a:lnTo>
                      <a:pt x="850" y="850"/>
                    </a:lnTo>
                    <a:lnTo>
                      <a:pt x="837" y="864"/>
                    </a:lnTo>
                    <a:lnTo>
                      <a:pt x="819" y="876"/>
                    </a:lnTo>
                    <a:lnTo>
                      <a:pt x="797" y="884"/>
                    </a:lnTo>
                    <a:lnTo>
                      <a:pt x="773" y="889"/>
                    </a:lnTo>
                    <a:lnTo>
                      <a:pt x="746" y="892"/>
                    </a:lnTo>
                    <a:lnTo>
                      <a:pt x="723" y="889"/>
                    </a:lnTo>
                    <a:lnTo>
                      <a:pt x="700" y="886"/>
                    </a:lnTo>
                    <a:lnTo>
                      <a:pt x="676" y="876"/>
                    </a:lnTo>
                    <a:lnTo>
                      <a:pt x="658" y="864"/>
                    </a:lnTo>
                    <a:lnTo>
                      <a:pt x="644" y="850"/>
                    </a:lnTo>
                    <a:lnTo>
                      <a:pt x="635" y="834"/>
                    </a:lnTo>
                    <a:lnTo>
                      <a:pt x="633" y="818"/>
                    </a:lnTo>
                    <a:lnTo>
                      <a:pt x="635" y="802"/>
                    </a:lnTo>
                    <a:lnTo>
                      <a:pt x="644" y="786"/>
                    </a:lnTo>
                    <a:lnTo>
                      <a:pt x="658" y="773"/>
                    </a:lnTo>
                    <a:lnTo>
                      <a:pt x="675" y="762"/>
                    </a:lnTo>
                    <a:lnTo>
                      <a:pt x="697" y="754"/>
                    </a:lnTo>
                    <a:lnTo>
                      <a:pt x="721" y="748"/>
                    </a:lnTo>
                    <a:lnTo>
                      <a:pt x="748" y="746"/>
                    </a:lnTo>
                    <a:close/>
                    <a:moveTo>
                      <a:pt x="1403" y="673"/>
                    </a:moveTo>
                    <a:lnTo>
                      <a:pt x="1422" y="675"/>
                    </a:lnTo>
                    <a:lnTo>
                      <a:pt x="1442" y="679"/>
                    </a:lnTo>
                    <a:lnTo>
                      <a:pt x="1462" y="686"/>
                    </a:lnTo>
                    <a:lnTo>
                      <a:pt x="1479" y="696"/>
                    </a:lnTo>
                    <a:lnTo>
                      <a:pt x="1491" y="708"/>
                    </a:lnTo>
                    <a:lnTo>
                      <a:pt x="1498" y="722"/>
                    </a:lnTo>
                    <a:lnTo>
                      <a:pt x="1501" y="737"/>
                    </a:lnTo>
                    <a:lnTo>
                      <a:pt x="1498" y="750"/>
                    </a:lnTo>
                    <a:lnTo>
                      <a:pt x="1491" y="763"/>
                    </a:lnTo>
                    <a:lnTo>
                      <a:pt x="1479" y="776"/>
                    </a:lnTo>
                    <a:lnTo>
                      <a:pt x="1463" y="785"/>
                    </a:lnTo>
                    <a:lnTo>
                      <a:pt x="1445" y="792"/>
                    </a:lnTo>
                    <a:lnTo>
                      <a:pt x="1425" y="796"/>
                    </a:lnTo>
                    <a:lnTo>
                      <a:pt x="1402" y="798"/>
                    </a:lnTo>
                    <a:lnTo>
                      <a:pt x="1382" y="797"/>
                    </a:lnTo>
                    <a:lnTo>
                      <a:pt x="1363" y="792"/>
                    </a:lnTo>
                    <a:lnTo>
                      <a:pt x="1343" y="785"/>
                    </a:lnTo>
                    <a:lnTo>
                      <a:pt x="1326" y="776"/>
                    </a:lnTo>
                    <a:lnTo>
                      <a:pt x="1314" y="762"/>
                    </a:lnTo>
                    <a:lnTo>
                      <a:pt x="1306" y="749"/>
                    </a:lnTo>
                    <a:lnTo>
                      <a:pt x="1304" y="734"/>
                    </a:lnTo>
                    <a:lnTo>
                      <a:pt x="1306" y="721"/>
                    </a:lnTo>
                    <a:lnTo>
                      <a:pt x="1314" y="708"/>
                    </a:lnTo>
                    <a:lnTo>
                      <a:pt x="1326" y="696"/>
                    </a:lnTo>
                    <a:lnTo>
                      <a:pt x="1341" y="686"/>
                    </a:lnTo>
                    <a:lnTo>
                      <a:pt x="1359" y="680"/>
                    </a:lnTo>
                    <a:lnTo>
                      <a:pt x="1380" y="675"/>
                    </a:lnTo>
                    <a:lnTo>
                      <a:pt x="1403" y="673"/>
                    </a:lnTo>
                    <a:close/>
                    <a:moveTo>
                      <a:pt x="132" y="606"/>
                    </a:moveTo>
                    <a:lnTo>
                      <a:pt x="153" y="609"/>
                    </a:lnTo>
                    <a:lnTo>
                      <a:pt x="172" y="612"/>
                    </a:lnTo>
                    <a:lnTo>
                      <a:pt x="193" y="620"/>
                    </a:lnTo>
                    <a:lnTo>
                      <a:pt x="208" y="629"/>
                    </a:lnTo>
                    <a:lnTo>
                      <a:pt x="220" y="641"/>
                    </a:lnTo>
                    <a:lnTo>
                      <a:pt x="229" y="656"/>
                    </a:lnTo>
                    <a:lnTo>
                      <a:pt x="230" y="670"/>
                    </a:lnTo>
                    <a:lnTo>
                      <a:pt x="228" y="684"/>
                    </a:lnTo>
                    <a:lnTo>
                      <a:pt x="220" y="697"/>
                    </a:lnTo>
                    <a:lnTo>
                      <a:pt x="208" y="709"/>
                    </a:lnTo>
                    <a:lnTo>
                      <a:pt x="193" y="719"/>
                    </a:lnTo>
                    <a:lnTo>
                      <a:pt x="175" y="726"/>
                    </a:lnTo>
                    <a:lnTo>
                      <a:pt x="154" y="730"/>
                    </a:lnTo>
                    <a:lnTo>
                      <a:pt x="132" y="732"/>
                    </a:lnTo>
                    <a:lnTo>
                      <a:pt x="112" y="731"/>
                    </a:lnTo>
                    <a:lnTo>
                      <a:pt x="92" y="726"/>
                    </a:lnTo>
                    <a:lnTo>
                      <a:pt x="72" y="719"/>
                    </a:lnTo>
                    <a:lnTo>
                      <a:pt x="56" y="709"/>
                    </a:lnTo>
                    <a:lnTo>
                      <a:pt x="44" y="696"/>
                    </a:lnTo>
                    <a:lnTo>
                      <a:pt x="35" y="682"/>
                    </a:lnTo>
                    <a:lnTo>
                      <a:pt x="34" y="668"/>
                    </a:lnTo>
                    <a:lnTo>
                      <a:pt x="37" y="655"/>
                    </a:lnTo>
                    <a:lnTo>
                      <a:pt x="44" y="641"/>
                    </a:lnTo>
                    <a:lnTo>
                      <a:pt x="56" y="629"/>
                    </a:lnTo>
                    <a:lnTo>
                      <a:pt x="71" y="620"/>
                    </a:lnTo>
                    <a:lnTo>
                      <a:pt x="90" y="613"/>
                    </a:lnTo>
                    <a:lnTo>
                      <a:pt x="110" y="609"/>
                    </a:lnTo>
                    <a:lnTo>
                      <a:pt x="132" y="606"/>
                    </a:lnTo>
                    <a:close/>
                    <a:moveTo>
                      <a:pt x="1103" y="204"/>
                    </a:moveTo>
                    <a:lnTo>
                      <a:pt x="1121" y="205"/>
                    </a:lnTo>
                    <a:lnTo>
                      <a:pt x="1137" y="208"/>
                    </a:lnTo>
                    <a:lnTo>
                      <a:pt x="1155" y="214"/>
                    </a:lnTo>
                    <a:lnTo>
                      <a:pt x="1170" y="223"/>
                    </a:lnTo>
                    <a:lnTo>
                      <a:pt x="1179" y="234"/>
                    </a:lnTo>
                    <a:lnTo>
                      <a:pt x="1187" y="246"/>
                    </a:lnTo>
                    <a:lnTo>
                      <a:pt x="1188" y="259"/>
                    </a:lnTo>
                    <a:lnTo>
                      <a:pt x="1185" y="271"/>
                    </a:lnTo>
                    <a:lnTo>
                      <a:pt x="1179" y="282"/>
                    </a:lnTo>
                    <a:lnTo>
                      <a:pt x="1166" y="294"/>
                    </a:lnTo>
                    <a:lnTo>
                      <a:pt x="1148" y="304"/>
                    </a:lnTo>
                    <a:lnTo>
                      <a:pt x="1126" y="310"/>
                    </a:lnTo>
                    <a:lnTo>
                      <a:pt x="1103" y="312"/>
                    </a:lnTo>
                    <a:lnTo>
                      <a:pt x="1086" y="311"/>
                    </a:lnTo>
                    <a:lnTo>
                      <a:pt x="1069" y="308"/>
                    </a:lnTo>
                    <a:lnTo>
                      <a:pt x="1051" y="302"/>
                    </a:lnTo>
                    <a:lnTo>
                      <a:pt x="1037" y="293"/>
                    </a:lnTo>
                    <a:lnTo>
                      <a:pt x="1027" y="282"/>
                    </a:lnTo>
                    <a:lnTo>
                      <a:pt x="1020" y="270"/>
                    </a:lnTo>
                    <a:lnTo>
                      <a:pt x="1018" y="257"/>
                    </a:lnTo>
                    <a:lnTo>
                      <a:pt x="1021" y="246"/>
                    </a:lnTo>
                    <a:lnTo>
                      <a:pt x="1027" y="234"/>
                    </a:lnTo>
                    <a:lnTo>
                      <a:pt x="1040" y="222"/>
                    </a:lnTo>
                    <a:lnTo>
                      <a:pt x="1058" y="212"/>
                    </a:lnTo>
                    <a:lnTo>
                      <a:pt x="1079" y="206"/>
                    </a:lnTo>
                    <a:lnTo>
                      <a:pt x="1103" y="204"/>
                    </a:lnTo>
                    <a:close/>
                    <a:moveTo>
                      <a:pt x="827" y="161"/>
                    </a:moveTo>
                    <a:lnTo>
                      <a:pt x="844" y="163"/>
                    </a:lnTo>
                    <a:lnTo>
                      <a:pt x="860" y="165"/>
                    </a:lnTo>
                    <a:lnTo>
                      <a:pt x="877" y="172"/>
                    </a:lnTo>
                    <a:lnTo>
                      <a:pt x="890" y="181"/>
                    </a:lnTo>
                    <a:lnTo>
                      <a:pt x="901" y="190"/>
                    </a:lnTo>
                    <a:lnTo>
                      <a:pt x="907" y="202"/>
                    </a:lnTo>
                    <a:lnTo>
                      <a:pt x="908" y="214"/>
                    </a:lnTo>
                    <a:lnTo>
                      <a:pt x="907" y="225"/>
                    </a:lnTo>
                    <a:lnTo>
                      <a:pt x="900" y="237"/>
                    </a:lnTo>
                    <a:lnTo>
                      <a:pt x="888" y="250"/>
                    </a:lnTo>
                    <a:lnTo>
                      <a:pt x="870" y="258"/>
                    </a:lnTo>
                    <a:lnTo>
                      <a:pt x="849" y="264"/>
                    </a:lnTo>
                    <a:lnTo>
                      <a:pt x="827" y="266"/>
                    </a:lnTo>
                    <a:lnTo>
                      <a:pt x="811" y="265"/>
                    </a:lnTo>
                    <a:lnTo>
                      <a:pt x="795" y="262"/>
                    </a:lnTo>
                    <a:lnTo>
                      <a:pt x="778" y="256"/>
                    </a:lnTo>
                    <a:lnTo>
                      <a:pt x="763" y="247"/>
                    </a:lnTo>
                    <a:lnTo>
                      <a:pt x="754" y="236"/>
                    </a:lnTo>
                    <a:lnTo>
                      <a:pt x="748" y="224"/>
                    </a:lnTo>
                    <a:lnTo>
                      <a:pt x="745" y="213"/>
                    </a:lnTo>
                    <a:lnTo>
                      <a:pt x="748" y="201"/>
                    </a:lnTo>
                    <a:lnTo>
                      <a:pt x="754" y="190"/>
                    </a:lnTo>
                    <a:lnTo>
                      <a:pt x="767" y="178"/>
                    </a:lnTo>
                    <a:lnTo>
                      <a:pt x="784" y="169"/>
                    </a:lnTo>
                    <a:lnTo>
                      <a:pt x="804" y="164"/>
                    </a:lnTo>
                    <a:lnTo>
                      <a:pt x="827" y="161"/>
                    </a:lnTo>
                    <a:close/>
                    <a:moveTo>
                      <a:pt x="507" y="0"/>
                    </a:moveTo>
                    <a:lnTo>
                      <a:pt x="509" y="3"/>
                    </a:lnTo>
                    <a:lnTo>
                      <a:pt x="541" y="45"/>
                    </a:lnTo>
                    <a:lnTo>
                      <a:pt x="566" y="88"/>
                    </a:lnTo>
                    <a:lnTo>
                      <a:pt x="584" y="131"/>
                    </a:lnTo>
                    <a:lnTo>
                      <a:pt x="595" y="177"/>
                    </a:lnTo>
                    <a:lnTo>
                      <a:pt x="599" y="222"/>
                    </a:lnTo>
                    <a:lnTo>
                      <a:pt x="595" y="266"/>
                    </a:lnTo>
                    <a:lnTo>
                      <a:pt x="584" y="311"/>
                    </a:lnTo>
                    <a:lnTo>
                      <a:pt x="567" y="355"/>
                    </a:lnTo>
                    <a:lnTo>
                      <a:pt x="545" y="396"/>
                    </a:lnTo>
                    <a:lnTo>
                      <a:pt x="514" y="437"/>
                    </a:lnTo>
                    <a:lnTo>
                      <a:pt x="478" y="476"/>
                    </a:lnTo>
                    <a:lnTo>
                      <a:pt x="434" y="512"/>
                    </a:lnTo>
                    <a:lnTo>
                      <a:pt x="477" y="568"/>
                    </a:lnTo>
                    <a:lnTo>
                      <a:pt x="587" y="539"/>
                    </a:lnTo>
                    <a:lnTo>
                      <a:pt x="699" y="517"/>
                    </a:lnTo>
                    <a:lnTo>
                      <a:pt x="815" y="501"/>
                    </a:lnTo>
                    <a:lnTo>
                      <a:pt x="933" y="491"/>
                    </a:lnTo>
                    <a:lnTo>
                      <a:pt x="1054" y="488"/>
                    </a:lnTo>
                    <a:lnTo>
                      <a:pt x="1162" y="491"/>
                    </a:lnTo>
                    <a:lnTo>
                      <a:pt x="1270" y="499"/>
                    </a:lnTo>
                    <a:lnTo>
                      <a:pt x="1375" y="512"/>
                    </a:lnTo>
                    <a:lnTo>
                      <a:pt x="1479" y="530"/>
                    </a:lnTo>
                    <a:lnTo>
                      <a:pt x="1580" y="553"/>
                    </a:lnTo>
                    <a:lnTo>
                      <a:pt x="1676" y="582"/>
                    </a:lnTo>
                    <a:lnTo>
                      <a:pt x="1771" y="615"/>
                    </a:lnTo>
                    <a:lnTo>
                      <a:pt x="1860" y="652"/>
                    </a:lnTo>
                    <a:lnTo>
                      <a:pt x="1867" y="656"/>
                    </a:lnTo>
                    <a:lnTo>
                      <a:pt x="1861" y="661"/>
                    </a:lnTo>
                    <a:lnTo>
                      <a:pt x="1783" y="707"/>
                    </a:lnTo>
                    <a:lnTo>
                      <a:pt x="1692" y="672"/>
                    </a:lnTo>
                    <a:lnTo>
                      <a:pt x="1596" y="640"/>
                    </a:lnTo>
                    <a:lnTo>
                      <a:pt x="1498" y="615"/>
                    </a:lnTo>
                    <a:lnTo>
                      <a:pt x="1398" y="594"/>
                    </a:lnTo>
                    <a:lnTo>
                      <a:pt x="1295" y="578"/>
                    </a:lnTo>
                    <a:lnTo>
                      <a:pt x="1191" y="569"/>
                    </a:lnTo>
                    <a:lnTo>
                      <a:pt x="1085" y="564"/>
                    </a:lnTo>
                    <a:lnTo>
                      <a:pt x="1067" y="621"/>
                    </a:lnTo>
                    <a:lnTo>
                      <a:pt x="1055" y="679"/>
                    </a:lnTo>
                    <a:lnTo>
                      <a:pt x="1051" y="737"/>
                    </a:lnTo>
                    <a:lnTo>
                      <a:pt x="1055" y="792"/>
                    </a:lnTo>
                    <a:lnTo>
                      <a:pt x="1066" y="849"/>
                    </a:lnTo>
                    <a:lnTo>
                      <a:pt x="1084" y="904"/>
                    </a:lnTo>
                    <a:lnTo>
                      <a:pt x="1109" y="958"/>
                    </a:lnTo>
                    <a:lnTo>
                      <a:pt x="1142" y="1011"/>
                    </a:lnTo>
                    <a:lnTo>
                      <a:pt x="1181" y="1063"/>
                    </a:lnTo>
                    <a:lnTo>
                      <a:pt x="1184" y="1067"/>
                    </a:lnTo>
                    <a:lnTo>
                      <a:pt x="1096" y="1119"/>
                    </a:lnTo>
                    <a:lnTo>
                      <a:pt x="1095" y="1116"/>
                    </a:lnTo>
                    <a:lnTo>
                      <a:pt x="1052" y="1066"/>
                    </a:lnTo>
                    <a:lnTo>
                      <a:pt x="1017" y="1014"/>
                    </a:lnTo>
                    <a:lnTo>
                      <a:pt x="988" y="959"/>
                    </a:lnTo>
                    <a:lnTo>
                      <a:pt x="965" y="905"/>
                    </a:lnTo>
                    <a:lnTo>
                      <a:pt x="948" y="849"/>
                    </a:lnTo>
                    <a:lnTo>
                      <a:pt x="939" y="792"/>
                    </a:lnTo>
                    <a:lnTo>
                      <a:pt x="935" y="737"/>
                    </a:lnTo>
                    <a:lnTo>
                      <a:pt x="939" y="679"/>
                    </a:lnTo>
                    <a:lnTo>
                      <a:pt x="948" y="622"/>
                    </a:lnTo>
                    <a:lnTo>
                      <a:pt x="965" y="566"/>
                    </a:lnTo>
                    <a:lnTo>
                      <a:pt x="872" y="572"/>
                    </a:lnTo>
                    <a:lnTo>
                      <a:pt x="782" y="582"/>
                    </a:lnTo>
                    <a:lnTo>
                      <a:pt x="692" y="597"/>
                    </a:lnTo>
                    <a:lnTo>
                      <a:pt x="605" y="616"/>
                    </a:lnTo>
                    <a:lnTo>
                      <a:pt x="519" y="639"/>
                    </a:lnTo>
                    <a:lnTo>
                      <a:pt x="546" y="697"/>
                    </a:lnTo>
                    <a:lnTo>
                      <a:pt x="564" y="756"/>
                    </a:lnTo>
                    <a:lnTo>
                      <a:pt x="575" y="815"/>
                    </a:lnTo>
                    <a:lnTo>
                      <a:pt x="578" y="876"/>
                    </a:lnTo>
                    <a:lnTo>
                      <a:pt x="575" y="936"/>
                    </a:lnTo>
                    <a:lnTo>
                      <a:pt x="564" y="994"/>
                    </a:lnTo>
                    <a:lnTo>
                      <a:pt x="547" y="1052"/>
                    </a:lnTo>
                    <a:lnTo>
                      <a:pt x="522" y="1110"/>
                    </a:lnTo>
                    <a:lnTo>
                      <a:pt x="489" y="1166"/>
                    </a:lnTo>
                    <a:lnTo>
                      <a:pt x="488" y="1170"/>
                    </a:lnTo>
                    <a:lnTo>
                      <a:pt x="484" y="1167"/>
                    </a:lnTo>
                    <a:lnTo>
                      <a:pt x="396" y="1115"/>
                    </a:lnTo>
                    <a:lnTo>
                      <a:pt x="397" y="1112"/>
                    </a:lnTo>
                    <a:lnTo>
                      <a:pt x="426" y="1054"/>
                    </a:lnTo>
                    <a:lnTo>
                      <a:pt x="447" y="996"/>
                    </a:lnTo>
                    <a:lnTo>
                      <a:pt x="459" y="936"/>
                    </a:lnTo>
                    <a:lnTo>
                      <a:pt x="464" y="876"/>
                    </a:lnTo>
                    <a:lnTo>
                      <a:pt x="459" y="817"/>
                    </a:lnTo>
                    <a:lnTo>
                      <a:pt x="447" y="757"/>
                    </a:lnTo>
                    <a:lnTo>
                      <a:pt x="427" y="701"/>
                    </a:lnTo>
                    <a:lnTo>
                      <a:pt x="399" y="644"/>
                    </a:lnTo>
                    <a:lnTo>
                      <a:pt x="364" y="589"/>
                    </a:lnTo>
                    <a:lnTo>
                      <a:pt x="323" y="536"/>
                    </a:lnTo>
                    <a:lnTo>
                      <a:pt x="274" y="485"/>
                    </a:lnTo>
                    <a:lnTo>
                      <a:pt x="218" y="438"/>
                    </a:lnTo>
                    <a:lnTo>
                      <a:pt x="155" y="392"/>
                    </a:lnTo>
                    <a:lnTo>
                      <a:pt x="86" y="349"/>
                    </a:lnTo>
                    <a:lnTo>
                      <a:pt x="11" y="309"/>
                    </a:lnTo>
                    <a:lnTo>
                      <a:pt x="0" y="304"/>
                    </a:lnTo>
                    <a:lnTo>
                      <a:pt x="84" y="254"/>
                    </a:lnTo>
                    <a:lnTo>
                      <a:pt x="150" y="287"/>
                    </a:lnTo>
                    <a:lnTo>
                      <a:pt x="212" y="322"/>
                    </a:lnTo>
                    <a:lnTo>
                      <a:pt x="269" y="361"/>
                    </a:lnTo>
                    <a:lnTo>
                      <a:pt x="322" y="401"/>
                    </a:lnTo>
                    <a:lnTo>
                      <a:pt x="370" y="444"/>
                    </a:lnTo>
                    <a:lnTo>
                      <a:pt x="404" y="410"/>
                    </a:lnTo>
                    <a:lnTo>
                      <a:pt x="432" y="374"/>
                    </a:lnTo>
                    <a:lnTo>
                      <a:pt x="454" y="338"/>
                    </a:lnTo>
                    <a:lnTo>
                      <a:pt x="471" y="300"/>
                    </a:lnTo>
                    <a:lnTo>
                      <a:pt x="480" y="262"/>
                    </a:lnTo>
                    <a:lnTo>
                      <a:pt x="483" y="222"/>
                    </a:lnTo>
                    <a:lnTo>
                      <a:pt x="479" y="179"/>
                    </a:lnTo>
                    <a:lnTo>
                      <a:pt x="468" y="138"/>
                    </a:lnTo>
                    <a:lnTo>
                      <a:pt x="449" y="98"/>
                    </a:lnTo>
                    <a:lnTo>
                      <a:pt x="422" y="59"/>
                    </a:lnTo>
                    <a:lnTo>
                      <a:pt x="420" y="55"/>
                    </a:lnTo>
                    <a:lnTo>
                      <a:pt x="422" y="51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2" name="TextBox 111"/>
          <p:cNvSpPr txBox="1">
            <a:spLocks noChangeAspect="1"/>
          </p:cNvSpPr>
          <p:nvPr/>
        </p:nvSpPr>
        <p:spPr>
          <a:xfrm>
            <a:off x="7639889" y="4621668"/>
            <a:ext cx="1013099" cy="5195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Monitored</a:t>
            </a:r>
          </a:p>
          <a:p>
            <a:r>
              <a:rPr lang="en-US" sz="1400" dirty="0" smtClean="0"/>
              <a:t>Locations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7295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/>
        </p:nvGrpSpPr>
        <p:grpSpPr>
          <a:xfrm>
            <a:off x="1479167" y="1882743"/>
            <a:ext cx="8559509" cy="3210169"/>
            <a:chOff x="1479167" y="1882743"/>
            <a:chExt cx="8559509" cy="3210169"/>
          </a:xfrm>
        </p:grpSpPr>
        <p:cxnSp>
          <p:nvCxnSpPr>
            <p:cNvPr id="207" name="Straight Connector 206"/>
            <p:cNvCxnSpPr/>
            <p:nvPr/>
          </p:nvCxnSpPr>
          <p:spPr bwMode="auto">
            <a:xfrm flipH="1" flipV="1">
              <a:off x="1479167" y="5073766"/>
              <a:ext cx="3456031" cy="1830"/>
            </a:xfrm>
            <a:prstGeom prst="line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Straight Connector 198"/>
            <p:cNvCxnSpPr>
              <a:stCxn id="150" idx="16"/>
            </p:cNvCxnSpPr>
            <p:nvPr/>
          </p:nvCxnSpPr>
          <p:spPr bwMode="auto">
            <a:xfrm flipH="1" flipV="1">
              <a:off x="1513721" y="3417979"/>
              <a:ext cx="8524955" cy="8225"/>
            </a:xfrm>
            <a:prstGeom prst="line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Straight Connector 204"/>
            <p:cNvCxnSpPr/>
            <p:nvPr/>
          </p:nvCxnSpPr>
          <p:spPr bwMode="auto">
            <a:xfrm flipH="1" flipV="1">
              <a:off x="1481515" y="1882743"/>
              <a:ext cx="3456031" cy="1830"/>
            </a:xfrm>
            <a:prstGeom prst="line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Straight Connector 207"/>
            <p:cNvCxnSpPr/>
            <p:nvPr/>
          </p:nvCxnSpPr>
          <p:spPr bwMode="auto">
            <a:xfrm flipV="1">
              <a:off x="4937546" y="1884573"/>
              <a:ext cx="0" cy="3208339"/>
            </a:xfrm>
            <a:prstGeom prst="line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3" name="Straight Connector 172"/>
          <p:cNvCxnSpPr/>
          <p:nvPr/>
        </p:nvCxnSpPr>
        <p:spPr bwMode="auto">
          <a:xfrm>
            <a:off x="8116038" y="2548105"/>
            <a:ext cx="0" cy="902543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58" y="364553"/>
            <a:ext cx="10826496" cy="369332"/>
          </a:xfrm>
        </p:spPr>
        <p:txBody>
          <a:bodyPr/>
          <a:lstStyle/>
          <a:p>
            <a:r>
              <a:rPr lang="en-US" dirty="0" smtClean="0"/>
              <a:t>Stay Location Tagging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466805" y="3108152"/>
            <a:ext cx="380475" cy="690104"/>
            <a:chOff x="2918" y="2918"/>
            <a:chExt cx="290" cy="526"/>
          </a:xfrm>
        </p:grpSpPr>
        <p:sp useBgFill="1">
          <p:nvSpPr>
            <p:cNvPr id="5" name="Freeform 6"/>
            <p:cNvSpPr>
              <a:spLocks/>
            </p:cNvSpPr>
            <p:nvPr/>
          </p:nvSpPr>
          <p:spPr bwMode="auto">
            <a:xfrm>
              <a:off x="2918" y="2918"/>
              <a:ext cx="290" cy="526"/>
            </a:xfrm>
            <a:custGeom>
              <a:avLst/>
              <a:gdLst>
                <a:gd name="T0" fmla="*/ 725 w 1449"/>
                <a:gd name="T1" fmla="*/ 0 h 2629"/>
                <a:gd name="T2" fmla="*/ 804 w 1449"/>
                <a:gd name="T3" fmla="*/ 2 h 2629"/>
                <a:gd name="T4" fmla="*/ 877 w 1449"/>
                <a:gd name="T5" fmla="*/ 8 h 2629"/>
                <a:gd name="T6" fmla="*/ 947 w 1449"/>
                <a:gd name="T7" fmla="*/ 19 h 2629"/>
                <a:gd name="T8" fmla="*/ 1014 w 1449"/>
                <a:gd name="T9" fmla="*/ 35 h 2629"/>
                <a:gd name="T10" fmla="*/ 1076 w 1449"/>
                <a:gd name="T11" fmla="*/ 53 h 2629"/>
                <a:gd name="T12" fmla="*/ 1134 w 1449"/>
                <a:gd name="T13" fmla="*/ 76 h 2629"/>
                <a:gd name="T14" fmla="*/ 1187 w 1449"/>
                <a:gd name="T15" fmla="*/ 104 h 2629"/>
                <a:gd name="T16" fmla="*/ 1235 w 1449"/>
                <a:gd name="T17" fmla="*/ 134 h 2629"/>
                <a:gd name="T18" fmla="*/ 1279 w 1449"/>
                <a:gd name="T19" fmla="*/ 169 h 2629"/>
                <a:gd name="T20" fmla="*/ 1319 w 1449"/>
                <a:gd name="T21" fmla="*/ 206 h 2629"/>
                <a:gd name="T22" fmla="*/ 1353 w 1449"/>
                <a:gd name="T23" fmla="*/ 249 h 2629"/>
                <a:gd name="T24" fmla="*/ 1382 w 1449"/>
                <a:gd name="T25" fmla="*/ 294 h 2629"/>
                <a:gd name="T26" fmla="*/ 1406 w 1449"/>
                <a:gd name="T27" fmla="*/ 342 h 2629"/>
                <a:gd name="T28" fmla="*/ 1425 w 1449"/>
                <a:gd name="T29" fmla="*/ 394 h 2629"/>
                <a:gd name="T30" fmla="*/ 1438 w 1449"/>
                <a:gd name="T31" fmla="*/ 449 h 2629"/>
                <a:gd name="T32" fmla="*/ 1447 w 1449"/>
                <a:gd name="T33" fmla="*/ 508 h 2629"/>
                <a:gd name="T34" fmla="*/ 1449 w 1449"/>
                <a:gd name="T35" fmla="*/ 569 h 2629"/>
                <a:gd name="T36" fmla="*/ 1449 w 1449"/>
                <a:gd name="T37" fmla="*/ 1902 h 2629"/>
                <a:gd name="T38" fmla="*/ 1448 w 1449"/>
                <a:gd name="T39" fmla="*/ 1925 h 2629"/>
                <a:gd name="T40" fmla="*/ 1441 w 1449"/>
                <a:gd name="T41" fmla="*/ 1946 h 2629"/>
                <a:gd name="T42" fmla="*/ 1430 w 1449"/>
                <a:gd name="T43" fmla="*/ 1967 h 2629"/>
                <a:gd name="T44" fmla="*/ 1415 w 1449"/>
                <a:gd name="T45" fmla="*/ 1985 h 2629"/>
                <a:gd name="T46" fmla="*/ 810 w 1449"/>
                <a:gd name="T47" fmla="*/ 2594 h 2629"/>
                <a:gd name="T48" fmla="*/ 792 w 1449"/>
                <a:gd name="T49" fmla="*/ 2610 h 2629"/>
                <a:gd name="T50" fmla="*/ 771 w 1449"/>
                <a:gd name="T51" fmla="*/ 2621 h 2629"/>
                <a:gd name="T52" fmla="*/ 748 w 1449"/>
                <a:gd name="T53" fmla="*/ 2627 h 2629"/>
                <a:gd name="T54" fmla="*/ 725 w 1449"/>
                <a:gd name="T55" fmla="*/ 2629 h 2629"/>
                <a:gd name="T56" fmla="*/ 702 w 1449"/>
                <a:gd name="T57" fmla="*/ 2627 h 2629"/>
                <a:gd name="T58" fmla="*/ 679 w 1449"/>
                <a:gd name="T59" fmla="*/ 2621 h 2629"/>
                <a:gd name="T60" fmla="*/ 659 w 1449"/>
                <a:gd name="T61" fmla="*/ 2610 h 2629"/>
                <a:gd name="T62" fmla="*/ 640 w 1449"/>
                <a:gd name="T63" fmla="*/ 2594 h 2629"/>
                <a:gd name="T64" fmla="*/ 35 w 1449"/>
                <a:gd name="T65" fmla="*/ 1985 h 2629"/>
                <a:gd name="T66" fmla="*/ 20 w 1449"/>
                <a:gd name="T67" fmla="*/ 1967 h 2629"/>
                <a:gd name="T68" fmla="*/ 9 w 1449"/>
                <a:gd name="T69" fmla="*/ 1946 h 2629"/>
                <a:gd name="T70" fmla="*/ 2 w 1449"/>
                <a:gd name="T71" fmla="*/ 1925 h 2629"/>
                <a:gd name="T72" fmla="*/ 0 w 1449"/>
                <a:gd name="T73" fmla="*/ 1902 h 2629"/>
                <a:gd name="T74" fmla="*/ 0 w 1449"/>
                <a:gd name="T75" fmla="*/ 569 h 2629"/>
                <a:gd name="T76" fmla="*/ 3 w 1449"/>
                <a:gd name="T77" fmla="*/ 508 h 2629"/>
                <a:gd name="T78" fmla="*/ 12 w 1449"/>
                <a:gd name="T79" fmla="*/ 449 h 2629"/>
                <a:gd name="T80" fmla="*/ 25 w 1449"/>
                <a:gd name="T81" fmla="*/ 394 h 2629"/>
                <a:gd name="T82" fmla="*/ 44 w 1449"/>
                <a:gd name="T83" fmla="*/ 342 h 2629"/>
                <a:gd name="T84" fmla="*/ 68 w 1449"/>
                <a:gd name="T85" fmla="*/ 294 h 2629"/>
                <a:gd name="T86" fmla="*/ 97 w 1449"/>
                <a:gd name="T87" fmla="*/ 249 h 2629"/>
                <a:gd name="T88" fmla="*/ 131 w 1449"/>
                <a:gd name="T89" fmla="*/ 206 h 2629"/>
                <a:gd name="T90" fmla="*/ 171 w 1449"/>
                <a:gd name="T91" fmla="*/ 169 h 2629"/>
                <a:gd name="T92" fmla="*/ 215 w 1449"/>
                <a:gd name="T93" fmla="*/ 134 h 2629"/>
                <a:gd name="T94" fmla="*/ 263 w 1449"/>
                <a:gd name="T95" fmla="*/ 104 h 2629"/>
                <a:gd name="T96" fmla="*/ 316 w 1449"/>
                <a:gd name="T97" fmla="*/ 76 h 2629"/>
                <a:gd name="T98" fmla="*/ 374 w 1449"/>
                <a:gd name="T99" fmla="*/ 53 h 2629"/>
                <a:gd name="T100" fmla="*/ 436 w 1449"/>
                <a:gd name="T101" fmla="*/ 35 h 2629"/>
                <a:gd name="T102" fmla="*/ 503 w 1449"/>
                <a:gd name="T103" fmla="*/ 19 h 2629"/>
                <a:gd name="T104" fmla="*/ 573 w 1449"/>
                <a:gd name="T105" fmla="*/ 8 h 2629"/>
                <a:gd name="T106" fmla="*/ 646 w 1449"/>
                <a:gd name="T107" fmla="*/ 2 h 2629"/>
                <a:gd name="T108" fmla="*/ 725 w 1449"/>
                <a:gd name="T109" fmla="*/ 0 h 2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9" h="2629">
                  <a:moveTo>
                    <a:pt x="725" y="0"/>
                  </a:moveTo>
                  <a:lnTo>
                    <a:pt x="804" y="2"/>
                  </a:lnTo>
                  <a:lnTo>
                    <a:pt x="877" y="8"/>
                  </a:lnTo>
                  <a:lnTo>
                    <a:pt x="947" y="19"/>
                  </a:lnTo>
                  <a:lnTo>
                    <a:pt x="1014" y="35"/>
                  </a:lnTo>
                  <a:lnTo>
                    <a:pt x="1076" y="53"/>
                  </a:lnTo>
                  <a:lnTo>
                    <a:pt x="1134" y="76"/>
                  </a:lnTo>
                  <a:lnTo>
                    <a:pt x="1187" y="104"/>
                  </a:lnTo>
                  <a:lnTo>
                    <a:pt x="1235" y="134"/>
                  </a:lnTo>
                  <a:lnTo>
                    <a:pt x="1279" y="169"/>
                  </a:lnTo>
                  <a:lnTo>
                    <a:pt x="1319" y="206"/>
                  </a:lnTo>
                  <a:lnTo>
                    <a:pt x="1353" y="249"/>
                  </a:lnTo>
                  <a:lnTo>
                    <a:pt x="1382" y="294"/>
                  </a:lnTo>
                  <a:lnTo>
                    <a:pt x="1406" y="342"/>
                  </a:lnTo>
                  <a:lnTo>
                    <a:pt x="1425" y="394"/>
                  </a:lnTo>
                  <a:lnTo>
                    <a:pt x="1438" y="449"/>
                  </a:lnTo>
                  <a:lnTo>
                    <a:pt x="1447" y="508"/>
                  </a:lnTo>
                  <a:lnTo>
                    <a:pt x="1449" y="569"/>
                  </a:lnTo>
                  <a:lnTo>
                    <a:pt x="1449" y="1902"/>
                  </a:lnTo>
                  <a:lnTo>
                    <a:pt x="1448" y="1925"/>
                  </a:lnTo>
                  <a:lnTo>
                    <a:pt x="1441" y="1946"/>
                  </a:lnTo>
                  <a:lnTo>
                    <a:pt x="1430" y="1967"/>
                  </a:lnTo>
                  <a:lnTo>
                    <a:pt x="1415" y="1985"/>
                  </a:lnTo>
                  <a:lnTo>
                    <a:pt x="810" y="2594"/>
                  </a:lnTo>
                  <a:lnTo>
                    <a:pt x="792" y="2610"/>
                  </a:lnTo>
                  <a:lnTo>
                    <a:pt x="771" y="2621"/>
                  </a:lnTo>
                  <a:lnTo>
                    <a:pt x="748" y="2627"/>
                  </a:lnTo>
                  <a:lnTo>
                    <a:pt x="725" y="2629"/>
                  </a:lnTo>
                  <a:lnTo>
                    <a:pt x="702" y="2627"/>
                  </a:lnTo>
                  <a:lnTo>
                    <a:pt x="679" y="2621"/>
                  </a:lnTo>
                  <a:lnTo>
                    <a:pt x="659" y="2610"/>
                  </a:lnTo>
                  <a:lnTo>
                    <a:pt x="640" y="2594"/>
                  </a:lnTo>
                  <a:lnTo>
                    <a:pt x="35" y="1985"/>
                  </a:lnTo>
                  <a:lnTo>
                    <a:pt x="20" y="1967"/>
                  </a:lnTo>
                  <a:lnTo>
                    <a:pt x="9" y="1946"/>
                  </a:lnTo>
                  <a:lnTo>
                    <a:pt x="2" y="1925"/>
                  </a:lnTo>
                  <a:lnTo>
                    <a:pt x="0" y="1902"/>
                  </a:lnTo>
                  <a:lnTo>
                    <a:pt x="0" y="569"/>
                  </a:lnTo>
                  <a:lnTo>
                    <a:pt x="3" y="508"/>
                  </a:lnTo>
                  <a:lnTo>
                    <a:pt x="12" y="449"/>
                  </a:lnTo>
                  <a:lnTo>
                    <a:pt x="25" y="394"/>
                  </a:lnTo>
                  <a:lnTo>
                    <a:pt x="44" y="342"/>
                  </a:lnTo>
                  <a:lnTo>
                    <a:pt x="68" y="294"/>
                  </a:lnTo>
                  <a:lnTo>
                    <a:pt x="97" y="249"/>
                  </a:lnTo>
                  <a:lnTo>
                    <a:pt x="131" y="206"/>
                  </a:lnTo>
                  <a:lnTo>
                    <a:pt x="171" y="169"/>
                  </a:lnTo>
                  <a:lnTo>
                    <a:pt x="215" y="134"/>
                  </a:lnTo>
                  <a:lnTo>
                    <a:pt x="263" y="104"/>
                  </a:lnTo>
                  <a:lnTo>
                    <a:pt x="316" y="76"/>
                  </a:lnTo>
                  <a:lnTo>
                    <a:pt x="374" y="53"/>
                  </a:lnTo>
                  <a:lnTo>
                    <a:pt x="436" y="35"/>
                  </a:lnTo>
                  <a:lnTo>
                    <a:pt x="503" y="19"/>
                  </a:lnTo>
                  <a:lnTo>
                    <a:pt x="573" y="8"/>
                  </a:lnTo>
                  <a:lnTo>
                    <a:pt x="646" y="2"/>
                  </a:lnTo>
                  <a:lnTo>
                    <a:pt x="72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2942" y="2942"/>
              <a:ext cx="242" cy="478"/>
            </a:xfrm>
            <a:custGeom>
              <a:avLst/>
              <a:gdLst>
                <a:gd name="T0" fmla="*/ 593 w 1211"/>
                <a:gd name="T1" fmla="*/ 370 h 2391"/>
                <a:gd name="T2" fmla="*/ 573 w 1211"/>
                <a:gd name="T3" fmla="*/ 391 h 2391"/>
                <a:gd name="T4" fmla="*/ 234 w 1211"/>
                <a:gd name="T5" fmla="*/ 638 h 2391"/>
                <a:gd name="T6" fmla="*/ 207 w 1211"/>
                <a:gd name="T7" fmla="*/ 648 h 2391"/>
                <a:gd name="T8" fmla="*/ 199 w 1211"/>
                <a:gd name="T9" fmla="*/ 677 h 2391"/>
                <a:gd name="T10" fmla="*/ 213 w 1211"/>
                <a:gd name="T11" fmla="*/ 702 h 2391"/>
                <a:gd name="T12" fmla="*/ 342 w 1211"/>
                <a:gd name="T13" fmla="*/ 1098 h 2391"/>
                <a:gd name="T14" fmla="*/ 346 w 1211"/>
                <a:gd name="T15" fmla="*/ 1127 h 2391"/>
                <a:gd name="T16" fmla="*/ 365 w 1211"/>
                <a:gd name="T17" fmla="*/ 1144 h 2391"/>
                <a:gd name="T18" fmla="*/ 388 w 1211"/>
                <a:gd name="T19" fmla="*/ 1144 h 2391"/>
                <a:gd name="T20" fmla="*/ 607 w 1211"/>
                <a:gd name="T21" fmla="*/ 987 h 2391"/>
                <a:gd name="T22" fmla="*/ 826 w 1211"/>
                <a:gd name="T23" fmla="*/ 1144 h 2391"/>
                <a:gd name="T24" fmla="*/ 848 w 1211"/>
                <a:gd name="T25" fmla="*/ 1144 h 2391"/>
                <a:gd name="T26" fmla="*/ 868 w 1211"/>
                <a:gd name="T27" fmla="*/ 1127 h 2391"/>
                <a:gd name="T28" fmla="*/ 871 w 1211"/>
                <a:gd name="T29" fmla="*/ 1098 h 2391"/>
                <a:gd name="T30" fmla="*/ 999 w 1211"/>
                <a:gd name="T31" fmla="*/ 702 h 2391"/>
                <a:gd name="T32" fmla="*/ 1013 w 1211"/>
                <a:gd name="T33" fmla="*/ 676 h 2391"/>
                <a:gd name="T34" fmla="*/ 1005 w 1211"/>
                <a:gd name="T35" fmla="*/ 648 h 2391"/>
                <a:gd name="T36" fmla="*/ 978 w 1211"/>
                <a:gd name="T37" fmla="*/ 638 h 2391"/>
                <a:gd name="T38" fmla="*/ 641 w 1211"/>
                <a:gd name="T39" fmla="*/ 391 h 2391"/>
                <a:gd name="T40" fmla="*/ 622 w 1211"/>
                <a:gd name="T41" fmla="*/ 370 h 2391"/>
                <a:gd name="T42" fmla="*/ 606 w 1211"/>
                <a:gd name="T43" fmla="*/ 0 h 2391"/>
                <a:gd name="T44" fmla="*/ 671 w 1211"/>
                <a:gd name="T45" fmla="*/ 2 h 2391"/>
                <a:gd name="T46" fmla="*/ 741 w 1211"/>
                <a:gd name="T47" fmla="*/ 8 h 2391"/>
                <a:gd name="T48" fmla="*/ 814 w 1211"/>
                <a:gd name="T49" fmla="*/ 19 h 2391"/>
                <a:gd name="T50" fmla="*/ 888 w 1211"/>
                <a:gd name="T51" fmla="*/ 37 h 2391"/>
                <a:gd name="T52" fmla="*/ 959 w 1211"/>
                <a:gd name="T53" fmla="*/ 62 h 2391"/>
                <a:gd name="T54" fmla="*/ 1026 w 1211"/>
                <a:gd name="T55" fmla="*/ 97 h 2391"/>
                <a:gd name="T56" fmla="*/ 1086 w 1211"/>
                <a:gd name="T57" fmla="*/ 142 h 2391"/>
                <a:gd name="T58" fmla="*/ 1137 w 1211"/>
                <a:gd name="T59" fmla="*/ 199 h 2391"/>
                <a:gd name="T60" fmla="*/ 1177 w 1211"/>
                <a:gd name="T61" fmla="*/ 268 h 2391"/>
                <a:gd name="T62" fmla="*/ 1202 w 1211"/>
                <a:gd name="T63" fmla="*/ 351 h 2391"/>
                <a:gd name="T64" fmla="*/ 1211 w 1211"/>
                <a:gd name="T65" fmla="*/ 450 h 2391"/>
                <a:gd name="T66" fmla="*/ 606 w 1211"/>
                <a:gd name="T67" fmla="*/ 2391 h 2391"/>
                <a:gd name="T68" fmla="*/ 0 w 1211"/>
                <a:gd name="T69" fmla="*/ 450 h 2391"/>
                <a:gd name="T70" fmla="*/ 10 w 1211"/>
                <a:gd name="T71" fmla="*/ 351 h 2391"/>
                <a:gd name="T72" fmla="*/ 35 w 1211"/>
                <a:gd name="T73" fmla="*/ 268 h 2391"/>
                <a:gd name="T74" fmla="*/ 75 w 1211"/>
                <a:gd name="T75" fmla="*/ 199 h 2391"/>
                <a:gd name="T76" fmla="*/ 126 w 1211"/>
                <a:gd name="T77" fmla="*/ 142 h 2391"/>
                <a:gd name="T78" fmla="*/ 186 w 1211"/>
                <a:gd name="T79" fmla="*/ 97 h 2391"/>
                <a:gd name="T80" fmla="*/ 253 w 1211"/>
                <a:gd name="T81" fmla="*/ 62 h 2391"/>
                <a:gd name="T82" fmla="*/ 324 w 1211"/>
                <a:gd name="T83" fmla="*/ 37 h 2391"/>
                <a:gd name="T84" fmla="*/ 398 w 1211"/>
                <a:gd name="T85" fmla="*/ 19 h 2391"/>
                <a:gd name="T86" fmla="*/ 471 w 1211"/>
                <a:gd name="T87" fmla="*/ 8 h 2391"/>
                <a:gd name="T88" fmla="*/ 541 w 1211"/>
                <a:gd name="T89" fmla="*/ 2 h 2391"/>
                <a:gd name="T90" fmla="*/ 606 w 1211"/>
                <a:gd name="T91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1" h="2391">
                  <a:moveTo>
                    <a:pt x="607" y="367"/>
                  </a:moveTo>
                  <a:lnTo>
                    <a:pt x="593" y="370"/>
                  </a:lnTo>
                  <a:lnTo>
                    <a:pt x="581" y="379"/>
                  </a:lnTo>
                  <a:lnTo>
                    <a:pt x="573" y="391"/>
                  </a:lnTo>
                  <a:lnTo>
                    <a:pt x="494" y="638"/>
                  </a:lnTo>
                  <a:lnTo>
                    <a:pt x="234" y="638"/>
                  </a:lnTo>
                  <a:lnTo>
                    <a:pt x="219" y="640"/>
                  </a:lnTo>
                  <a:lnTo>
                    <a:pt x="207" y="648"/>
                  </a:lnTo>
                  <a:lnTo>
                    <a:pt x="200" y="662"/>
                  </a:lnTo>
                  <a:lnTo>
                    <a:pt x="199" y="677"/>
                  </a:lnTo>
                  <a:lnTo>
                    <a:pt x="203" y="691"/>
                  </a:lnTo>
                  <a:lnTo>
                    <a:pt x="213" y="702"/>
                  </a:lnTo>
                  <a:lnTo>
                    <a:pt x="423" y="854"/>
                  </a:lnTo>
                  <a:lnTo>
                    <a:pt x="342" y="1098"/>
                  </a:lnTo>
                  <a:lnTo>
                    <a:pt x="341" y="1114"/>
                  </a:lnTo>
                  <a:lnTo>
                    <a:pt x="346" y="1127"/>
                  </a:lnTo>
                  <a:lnTo>
                    <a:pt x="356" y="1139"/>
                  </a:lnTo>
                  <a:lnTo>
                    <a:pt x="365" y="1144"/>
                  </a:lnTo>
                  <a:lnTo>
                    <a:pt x="377" y="1145"/>
                  </a:lnTo>
                  <a:lnTo>
                    <a:pt x="388" y="1144"/>
                  </a:lnTo>
                  <a:lnTo>
                    <a:pt x="398" y="1139"/>
                  </a:lnTo>
                  <a:lnTo>
                    <a:pt x="607" y="987"/>
                  </a:lnTo>
                  <a:lnTo>
                    <a:pt x="815" y="1139"/>
                  </a:lnTo>
                  <a:lnTo>
                    <a:pt x="826" y="1144"/>
                  </a:lnTo>
                  <a:lnTo>
                    <a:pt x="837" y="1145"/>
                  </a:lnTo>
                  <a:lnTo>
                    <a:pt x="848" y="1144"/>
                  </a:lnTo>
                  <a:lnTo>
                    <a:pt x="857" y="1139"/>
                  </a:lnTo>
                  <a:lnTo>
                    <a:pt x="868" y="1127"/>
                  </a:lnTo>
                  <a:lnTo>
                    <a:pt x="872" y="1114"/>
                  </a:lnTo>
                  <a:lnTo>
                    <a:pt x="871" y="1098"/>
                  </a:lnTo>
                  <a:lnTo>
                    <a:pt x="791" y="853"/>
                  </a:lnTo>
                  <a:lnTo>
                    <a:pt x="999" y="702"/>
                  </a:lnTo>
                  <a:lnTo>
                    <a:pt x="1009" y="691"/>
                  </a:lnTo>
                  <a:lnTo>
                    <a:pt x="1013" y="676"/>
                  </a:lnTo>
                  <a:lnTo>
                    <a:pt x="1012" y="662"/>
                  </a:lnTo>
                  <a:lnTo>
                    <a:pt x="1005" y="648"/>
                  </a:lnTo>
                  <a:lnTo>
                    <a:pt x="993" y="640"/>
                  </a:lnTo>
                  <a:lnTo>
                    <a:pt x="978" y="638"/>
                  </a:lnTo>
                  <a:lnTo>
                    <a:pt x="721" y="638"/>
                  </a:lnTo>
                  <a:lnTo>
                    <a:pt x="641" y="391"/>
                  </a:lnTo>
                  <a:lnTo>
                    <a:pt x="634" y="379"/>
                  </a:lnTo>
                  <a:lnTo>
                    <a:pt x="622" y="370"/>
                  </a:lnTo>
                  <a:lnTo>
                    <a:pt x="607" y="367"/>
                  </a:lnTo>
                  <a:close/>
                  <a:moveTo>
                    <a:pt x="606" y="0"/>
                  </a:moveTo>
                  <a:lnTo>
                    <a:pt x="637" y="0"/>
                  </a:lnTo>
                  <a:lnTo>
                    <a:pt x="671" y="2"/>
                  </a:lnTo>
                  <a:lnTo>
                    <a:pt x="705" y="4"/>
                  </a:lnTo>
                  <a:lnTo>
                    <a:pt x="741" y="8"/>
                  </a:lnTo>
                  <a:lnTo>
                    <a:pt x="778" y="12"/>
                  </a:lnTo>
                  <a:lnTo>
                    <a:pt x="814" y="19"/>
                  </a:lnTo>
                  <a:lnTo>
                    <a:pt x="851" y="27"/>
                  </a:lnTo>
                  <a:lnTo>
                    <a:pt x="888" y="37"/>
                  </a:lnTo>
                  <a:lnTo>
                    <a:pt x="924" y="49"/>
                  </a:lnTo>
                  <a:lnTo>
                    <a:pt x="959" y="62"/>
                  </a:lnTo>
                  <a:lnTo>
                    <a:pt x="993" y="79"/>
                  </a:lnTo>
                  <a:lnTo>
                    <a:pt x="1026" y="97"/>
                  </a:lnTo>
                  <a:lnTo>
                    <a:pt x="1057" y="119"/>
                  </a:lnTo>
                  <a:lnTo>
                    <a:pt x="1086" y="142"/>
                  </a:lnTo>
                  <a:lnTo>
                    <a:pt x="1113" y="168"/>
                  </a:lnTo>
                  <a:lnTo>
                    <a:pt x="1137" y="199"/>
                  </a:lnTo>
                  <a:lnTo>
                    <a:pt x="1159" y="231"/>
                  </a:lnTo>
                  <a:lnTo>
                    <a:pt x="1177" y="268"/>
                  </a:lnTo>
                  <a:lnTo>
                    <a:pt x="1191" y="308"/>
                  </a:lnTo>
                  <a:lnTo>
                    <a:pt x="1202" y="351"/>
                  </a:lnTo>
                  <a:lnTo>
                    <a:pt x="1209" y="398"/>
                  </a:lnTo>
                  <a:lnTo>
                    <a:pt x="1211" y="450"/>
                  </a:lnTo>
                  <a:lnTo>
                    <a:pt x="1211" y="1783"/>
                  </a:lnTo>
                  <a:lnTo>
                    <a:pt x="606" y="2391"/>
                  </a:lnTo>
                  <a:lnTo>
                    <a:pt x="0" y="1783"/>
                  </a:lnTo>
                  <a:lnTo>
                    <a:pt x="0" y="450"/>
                  </a:lnTo>
                  <a:lnTo>
                    <a:pt x="3" y="398"/>
                  </a:lnTo>
                  <a:lnTo>
                    <a:pt x="10" y="351"/>
                  </a:lnTo>
                  <a:lnTo>
                    <a:pt x="21" y="308"/>
                  </a:lnTo>
                  <a:lnTo>
                    <a:pt x="35" y="268"/>
                  </a:lnTo>
                  <a:lnTo>
                    <a:pt x="53" y="231"/>
                  </a:lnTo>
                  <a:lnTo>
                    <a:pt x="75" y="199"/>
                  </a:lnTo>
                  <a:lnTo>
                    <a:pt x="99" y="168"/>
                  </a:lnTo>
                  <a:lnTo>
                    <a:pt x="126" y="142"/>
                  </a:lnTo>
                  <a:lnTo>
                    <a:pt x="155" y="119"/>
                  </a:lnTo>
                  <a:lnTo>
                    <a:pt x="186" y="97"/>
                  </a:lnTo>
                  <a:lnTo>
                    <a:pt x="219" y="79"/>
                  </a:lnTo>
                  <a:lnTo>
                    <a:pt x="253" y="62"/>
                  </a:lnTo>
                  <a:lnTo>
                    <a:pt x="288" y="49"/>
                  </a:lnTo>
                  <a:lnTo>
                    <a:pt x="324" y="37"/>
                  </a:lnTo>
                  <a:lnTo>
                    <a:pt x="361" y="27"/>
                  </a:lnTo>
                  <a:lnTo>
                    <a:pt x="398" y="19"/>
                  </a:lnTo>
                  <a:lnTo>
                    <a:pt x="434" y="12"/>
                  </a:lnTo>
                  <a:lnTo>
                    <a:pt x="471" y="8"/>
                  </a:lnTo>
                  <a:lnTo>
                    <a:pt x="507" y="4"/>
                  </a:lnTo>
                  <a:lnTo>
                    <a:pt x="541" y="2"/>
                  </a:lnTo>
                  <a:lnTo>
                    <a:pt x="575" y="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3063" y="2942"/>
              <a:ext cx="121" cy="478"/>
            </a:xfrm>
            <a:custGeom>
              <a:avLst/>
              <a:gdLst>
                <a:gd name="T0" fmla="*/ 0 w 605"/>
                <a:gd name="T1" fmla="*/ 0 h 2391"/>
                <a:gd name="T2" fmla="*/ 31 w 605"/>
                <a:gd name="T3" fmla="*/ 0 h 2391"/>
                <a:gd name="T4" fmla="*/ 65 w 605"/>
                <a:gd name="T5" fmla="*/ 2 h 2391"/>
                <a:gd name="T6" fmla="*/ 99 w 605"/>
                <a:gd name="T7" fmla="*/ 4 h 2391"/>
                <a:gd name="T8" fmla="*/ 135 w 605"/>
                <a:gd name="T9" fmla="*/ 8 h 2391"/>
                <a:gd name="T10" fmla="*/ 172 w 605"/>
                <a:gd name="T11" fmla="*/ 12 h 2391"/>
                <a:gd name="T12" fmla="*/ 208 w 605"/>
                <a:gd name="T13" fmla="*/ 20 h 2391"/>
                <a:gd name="T14" fmla="*/ 245 w 605"/>
                <a:gd name="T15" fmla="*/ 27 h 2391"/>
                <a:gd name="T16" fmla="*/ 282 w 605"/>
                <a:gd name="T17" fmla="*/ 37 h 2391"/>
                <a:gd name="T18" fmla="*/ 318 w 605"/>
                <a:gd name="T19" fmla="*/ 49 h 2391"/>
                <a:gd name="T20" fmla="*/ 353 w 605"/>
                <a:gd name="T21" fmla="*/ 62 h 2391"/>
                <a:gd name="T22" fmla="*/ 387 w 605"/>
                <a:gd name="T23" fmla="*/ 79 h 2391"/>
                <a:gd name="T24" fmla="*/ 420 w 605"/>
                <a:gd name="T25" fmla="*/ 97 h 2391"/>
                <a:gd name="T26" fmla="*/ 451 w 605"/>
                <a:gd name="T27" fmla="*/ 119 h 2391"/>
                <a:gd name="T28" fmla="*/ 480 w 605"/>
                <a:gd name="T29" fmla="*/ 142 h 2391"/>
                <a:gd name="T30" fmla="*/ 507 w 605"/>
                <a:gd name="T31" fmla="*/ 168 h 2391"/>
                <a:gd name="T32" fmla="*/ 531 w 605"/>
                <a:gd name="T33" fmla="*/ 199 h 2391"/>
                <a:gd name="T34" fmla="*/ 553 w 605"/>
                <a:gd name="T35" fmla="*/ 231 h 2391"/>
                <a:gd name="T36" fmla="*/ 571 w 605"/>
                <a:gd name="T37" fmla="*/ 268 h 2391"/>
                <a:gd name="T38" fmla="*/ 585 w 605"/>
                <a:gd name="T39" fmla="*/ 308 h 2391"/>
                <a:gd name="T40" fmla="*/ 596 w 605"/>
                <a:gd name="T41" fmla="*/ 351 h 2391"/>
                <a:gd name="T42" fmla="*/ 603 w 605"/>
                <a:gd name="T43" fmla="*/ 398 h 2391"/>
                <a:gd name="T44" fmla="*/ 605 w 605"/>
                <a:gd name="T45" fmla="*/ 450 h 2391"/>
                <a:gd name="T46" fmla="*/ 605 w 605"/>
                <a:gd name="T47" fmla="*/ 1783 h 2391"/>
                <a:gd name="T48" fmla="*/ 0 w 605"/>
                <a:gd name="T49" fmla="*/ 2391 h 2391"/>
                <a:gd name="T50" fmla="*/ 0 w 605"/>
                <a:gd name="T51" fmla="*/ 988 h 2391"/>
                <a:gd name="T52" fmla="*/ 1 w 605"/>
                <a:gd name="T53" fmla="*/ 987 h 2391"/>
                <a:gd name="T54" fmla="*/ 209 w 605"/>
                <a:gd name="T55" fmla="*/ 1139 h 2391"/>
                <a:gd name="T56" fmla="*/ 220 w 605"/>
                <a:gd name="T57" fmla="*/ 1144 h 2391"/>
                <a:gd name="T58" fmla="*/ 231 w 605"/>
                <a:gd name="T59" fmla="*/ 1145 h 2391"/>
                <a:gd name="T60" fmla="*/ 242 w 605"/>
                <a:gd name="T61" fmla="*/ 1144 h 2391"/>
                <a:gd name="T62" fmla="*/ 251 w 605"/>
                <a:gd name="T63" fmla="*/ 1139 h 2391"/>
                <a:gd name="T64" fmla="*/ 262 w 605"/>
                <a:gd name="T65" fmla="*/ 1127 h 2391"/>
                <a:gd name="T66" fmla="*/ 266 w 605"/>
                <a:gd name="T67" fmla="*/ 1114 h 2391"/>
                <a:gd name="T68" fmla="*/ 265 w 605"/>
                <a:gd name="T69" fmla="*/ 1098 h 2391"/>
                <a:gd name="T70" fmla="*/ 185 w 605"/>
                <a:gd name="T71" fmla="*/ 853 h 2391"/>
                <a:gd name="T72" fmla="*/ 393 w 605"/>
                <a:gd name="T73" fmla="*/ 702 h 2391"/>
                <a:gd name="T74" fmla="*/ 403 w 605"/>
                <a:gd name="T75" fmla="*/ 691 h 2391"/>
                <a:gd name="T76" fmla="*/ 407 w 605"/>
                <a:gd name="T77" fmla="*/ 676 h 2391"/>
                <a:gd name="T78" fmla="*/ 406 w 605"/>
                <a:gd name="T79" fmla="*/ 662 h 2391"/>
                <a:gd name="T80" fmla="*/ 399 w 605"/>
                <a:gd name="T81" fmla="*/ 648 h 2391"/>
                <a:gd name="T82" fmla="*/ 387 w 605"/>
                <a:gd name="T83" fmla="*/ 640 h 2391"/>
                <a:gd name="T84" fmla="*/ 372 w 605"/>
                <a:gd name="T85" fmla="*/ 638 h 2391"/>
                <a:gd name="T86" fmla="*/ 115 w 605"/>
                <a:gd name="T87" fmla="*/ 638 h 2391"/>
                <a:gd name="T88" fmla="*/ 35 w 605"/>
                <a:gd name="T89" fmla="*/ 391 h 2391"/>
                <a:gd name="T90" fmla="*/ 28 w 605"/>
                <a:gd name="T91" fmla="*/ 379 h 2391"/>
                <a:gd name="T92" fmla="*/ 16 w 605"/>
                <a:gd name="T93" fmla="*/ 370 h 2391"/>
                <a:gd name="T94" fmla="*/ 1 w 605"/>
                <a:gd name="T95" fmla="*/ 367 h 2391"/>
                <a:gd name="T96" fmla="*/ 0 w 605"/>
                <a:gd name="T97" fmla="*/ 367 h 2391"/>
                <a:gd name="T98" fmla="*/ 0 w 605"/>
                <a:gd name="T99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5" h="2391">
                  <a:moveTo>
                    <a:pt x="0" y="0"/>
                  </a:moveTo>
                  <a:lnTo>
                    <a:pt x="31" y="0"/>
                  </a:lnTo>
                  <a:lnTo>
                    <a:pt x="65" y="2"/>
                  </a:lnTo>
                  <a:lnTo>
                    <a:pt x="99" y="4"/>
                  </a:lnTo>
                  <a:lnTo>
                    <a:pt x="135" y="8"/>
                  </a:lnTo>
                  <a:lnTo>
                    <a:pt x="172" y="12"/>
                  </a:lnTo>
                  <a:lnTo>
                    <a:pt x="208" y="20"/>
                  </a:lnTo>
                  <a:lnTo>
                    <a:pt x="245" y="27"/>
                  </a:lnTo>
                  <a:lnTo>
                    <a:pt x="282" y="37"/>
                  </a:lnTo>
                  <a:lnTo>
                    <a:pt x="318" y="49"/>
                  </a:lnTo>
                  <a:lnTo>
                    <a:pt x="353" y="62"/>
                  </a:lnTo>
                  <a:lnTo>
                    <a:pt x="387" y="79"/>
                  </a:lnTo>
                  <a:lnTo>
                    <a:pt x="420" y="97"/>
                  </a:lnTo>
                  <a:lnTo>
                    <a:pt x="451" y="119"/>
                  </a:lnTo>
                  <a:lnTo>
                    <a:pt x="480" y="142"/>
                  </a:lnTo>
                  <a:lnTo>
                    <a:pt x="507" y="168"/>
                  </a:lnTo>
                  <a:lnTo>
                    <a:pt x="531" y="199"/>
                  </a:lnTo>
                  <a:lnTo>
                    <a:pt x="553" y="231"/>
                  </a:lnTo>
                  <a:lnTo>
                    <a:pt x="571" y="268"/>
                  </a:lnTo>
                  <a:lnTo>
                    <a:pt x="585" y="308"/>
                  </a:lnTo>
                  <a:lnTo>
                    <a:pt x="596" y="351"/>
                  </a:lnTo>
                  <a:lnTo>
                    <a:pt x="603" y="398"/>
                  </a:lnTo>
                  <a:lnTo>
                    <a:pt x="605" y="450"/>
                  </a:lnTo>
                  <a:lnTo>
                    <a:pt x="605" y="1783"/>
                  </a:lnTo>
                  <a:lnTo>
                    <a:pt x="0" y="2391"/>
                  </a:lnTo>
                  <a:lnTo>
                    <a:pt x="0" y="988"/>
                  </a:lnTo>
                  <a:lnTo>
                    <a:pt x="1" y="987"/>
                  </a:lnTo>
                  <a:lnTo>
                    <a:pt x="209" y="1139"/>
                  </a:lnTo>
                  <a:lnTo>
                    <a:pt x="220" y="1144"/>
                  </a:lnTo>
                  <a:lnTo>
                    <a:pt x="231" y="1145"/>
                  </a:lnTo>
                  <a:lnTo>
                    <a:pt x="242" y="1144"/>
                  </a:lnTo>
                  <a:lnTo>
                    <a:pt x="251" y="1139"/>
                  </a:lnTo>
                  <a:lnTo>
                    <a:pt x="262" y="1127"/>
                  </a:lnTo>
                  <a:lnTo>
                    <a:pt x="266" y="1114"/>
                  </a:lnTo>
                  <a:lnTo>
                    <a:pt x="265" y="1098"/>
                  </a:lnTo>
                  <a:lnTo>
                    <a:pt x="185" y="853"/>
                  </a:lnTo>
                  <a:lnTo>
                    <a:pt x="393" y="702"/>
                  </a:lnTo>
                  <a:lnTo>
                    <a:pt x="403" y="691"/>
                  </a:lnTo>
                  <a:lnTo>
                    <a:pt x="407" y="676"/>
                  </a:lnTo>
                  <a:lnTo>
                    <a:pt x="406" y="662"/>
                  </a:lnTo>
                  <a:lnTo>
                    <a:pt x="399" y="648"/>
                  </a:lnTo>
                  <a:lnTo>
                    <a:pt x="387" y="640"/>
                  </a:lnTo>
                  <a:lnTo>
                    <a:pt x="372" y="638"/>
                  </a:lnTo>
                  <a:lnTo>
                    <a:pt x="115" y="638"/>
                  </a:lnTo>
                  <a:lnTo>
                    <a:pt x="35" y="391"/>
                  </a:lnTo>
                  <a:lnTo>
                    <a:pt x="28" y="379"/>
                  </a:lnTo>
                  <a:lnTo>
                    <a:pt x="16" y="370"/>
                  </a:lnTo>
                  <a:lnTo>
                    <a:pt x="1" y="367"/>
                  </a:lnTo>
                  <a:lnTo>
                    <a:pt x="0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11"/>
          <p:cNvGrpSpPr>
            <a:grpSpLocks noChangeAspect="1"/>
          </p:cNvGrpSpPr>
          <p:nvPr/>
        </p:nvGrpSpPr>
        <p:grpSpPr bwMode="auto">
          <a:xfrm>
            <a:off x="3466805" y="4770056"/>
            <a:ext cx="380475" cy="690104"/>
            <a:chOff x="2244" y="2897"/>
            <a:chExt cx="290" cy="526"/>
          </a:xfrm>
        </p:grpSpPr>
        <p:sp useBgFill="1">
          <p:nvSpPr>
            <p:cNvPr id="9" name="Freeform 13"/>
            <p:cNvSpPr>
              <a:spLocks/>
            </p:cNvSpPr>
            <p:nvPr/>
          </p:nvSpPr>
          <p:spPr bwMode="auto">
            <a:xfrm>
              <a:off x="2244" y="2897"/>
              <a:ext cx="290" cy="526"/>
            </a:xfrm>
            <a:custGeom>
              <a:avLst/>
              <a:gdLst>
                <a:gd name="T0" fmla="*/ 725 w 1449"/>
                <a:gd name="T1" fmla="*/ 0 h 2630"/>
                <a:gd name="T2" fmla="*/ 804 w 1449"/>
                <a:gd name="T3" fmla="*/ 2 h 2630"/>
                <a:gd name="T4" fmla="*/ 877 w 1449"/>
                <a:gd name="T5" fmla="*/ 9 h 2630"/>
                <a:gd name="T6" fmla="*/ 947 w 1449"/>
                <a:gd name="T7" fmla="*/ 19 h 2630"/>
                <a:gd name="T8" fmla="*/ 1014 w 1449"/>
                <a:gd name="T9" fmla="*/ 35 h 2630"/>
                <a:gd name="T10" fmla="*/ 1076 w 1449"/>
                <a:gd name="T11" fmla="*/ 54 h 2630"/>
                <a:gd name="T12" fmla="*/ 1134 w 1449"/>
                <a:gd name="T13" fmla="*/ 77 h 2630"/>
                <a:gd name="T14" fmla="*/ 1187 w 1449"/>
                <a:gd name="T15" fmla="*/ 103 h 2630"/>
                <a:gd name="T16" fmla="*/ 1235 w 1449"/>
                <a:gd name="T17" fmla="*/ 134 h 2630"/>
                <a:gd name="T18" fmla="*/ 1279 w 1449"/>
                <a:gd name="T19" fmla="*/ 169 h 2630"/>
                <a:gd name="T20" fmla="*/ 1319 w 1449"/>
                <a:gd name="T21" fmla="*/ 206 h 2630"/>
                <a:gd name="T22" fmla="*/ 1353 w 1449"/>
                <a:gd name="T23" fmla="*/ 249 h 2630"/>
                <a:gd name="T24" fmla="*/ 1382 w 1449"/>
                <a:gd name="T25" fmla="*/ 293 h 2630"/>
                <a:gd name="T26" fmla="*/ 1406 w 1449"/>
                <a:gd name="T27" fmla="*/ 342 h 2630"/>
                <a:gd name="T28" fmla="*/ 1425 w 1449"/>
                <a:gd name="T29" fmla="*/ 394 h 2630"/>
                <a:gd name="T30" fmla="*/ 1438 w 1449"/>
                <a:gd name="T31" fmla="*/ 449 h 2630"/>
                <a:gd name="T32" fmla="*/ 1447 w 1449"/>
                <a:gd name="T33" fmla="*/ 507 h 2630"/>
                <a:gd name="T34" fmla="*/ 1449 w 1449"/>
                <a:gd name="T35" fmla="*/ 569 h 2630"/>
                <a:gd name="T36" fmla="*/ 1449 w 1449"/>
                <a:gd name="T37" fmla="*/ 1901 h 2630"/>
                <a:gd name="T38" fmla="*/ 1448 w 1449"/>
                <a:gd name="T39" fmla="*/ 1924 h 2630"/>
                <a:gd name="T40" fmla="*/ 1441 w 1449"/>
                <a:gd name="T41" fmla="*/ 1947 h 2630"/>
                <a:gd name="T42" fmla="*/ 1430 w 1449"/>
                <a:gd name="T43" fmla="*/ 1968 h 2630"/>
                <a:gd name="T44" fmla="*/ 1415 w 1449"/>
                <a:gd name="T45" fmla="*/ 1986 h 2630"/>
                <a:gd name="T46" fmla="*/ 810 w 1449"/>
                <a:gd name="T47" fmla="*/ 2594 h 2630"/>
                <a:gd name="T48" fmla="*/ 792 w 1449"/>
                <a:gd name="T49" fmla="*/ 2610 h 2630"/>
                <a:gd name="T50" fmla="*/ 771 w 1449"/>
                <a:gd name="T51" fmla="*/ 2621 h 2630"/>
                <a:gd name="T52" fmla="*/ 748 w 1449"/>
                <a:gd name="T53" fmla="*/ 2628 h 2630"/>
                <a:gd name="T54" fmla="*/ 725 w 1449"/>
                <a:gd name="T55" fmla="*/ 2630 h 2630"/>
                <a:gd name="T56" fmla="*/ 702 w 1449"/>
                <a:gd name="T57" fmla="*/ 2628 h 2630"/>
                <a:gd name="T58" fmla="*/ 679 w 1449"/>
                <a:gd name="T59" fmla="*/ 2621 h 2630"/>
                <a:gd name="T60" fmla="*/ 659 w 1449"/>
                <a:gd name="T61" fmla="*/ 2610 h 2630"/>
                <a:gd name="T62" fmla="*/ 640 w 1449"/>
                <a:gd name="T63" fmla="*/ 2594 h 2630"/>
                <a:gd name="T64" fmla="*/ 35 w 1449"/>
                <a:gd name="T65" fmla="*/ 1986 h 2630"/>
                <a:gd name="T66" fmla="*/ 20 w 1449"/>
                <a:gd name="T67" fmla="*/ 1968 h 2630"/>
                <a:gd name="T68" fmla="*/ 9 w 1449"/>
                <a:gd name="T69" fmla="*/ 1947 h 2630"/>
                <a:gd name="T70" fmla="*/ 2 w 1449"/>
                <a:gd name="T71" fmla="*/ 1924 h 2630"/>
                <a:gd name="T72" fmla="*/ 0 w 1449"/>
                <a:gd name="T73" fmla="*/ 1901 h 2630"/>
                <a:gd name="T74" fmla="*/ 0 w 1449"/>
                <a:gd name="T75" fmla="*/ 569 h 2630"/>
                <a:gd name="T76" fmla="*/ 3 w 1449"/>
                <a:gd name="T77" fmla="*/ 507 h 2630"/>
                <a:gd name="T78" fmla="*/ 12 w 1449"/>
                <a:gd name="T79" fmla="*/ 449 h 2630"/>
                <a:gd name="T80" fmla="*/ 25 w 1449"/>
                <a:gd name="T81" fmla="*/ 394 h 2630"/>
                <a:gd name="T82" fmla="*/ 44 w 1449"/>
                <a:gd name="T83" fmla="*/ 342 h 2630"/>
                <a:gd name="T84" fmla="*/ 68 w 1449"/>
                <a:gd name="T85" fmla="*/ 293 h 2630"/>
                <a:gd name="T86" fmla="*/ 97 w 1449"/>
                <a:gd name="T87" fmla="*/ 249 h 2630"/>
                <a:gd name="T88" fmla="*/ 131 w 1449"/>
                <a:gd name="T89" fmla="*/ 206 h 2630"/>
                <a:gd name="T90" fmla="*/ 171 w 1449"/>
                <a:gd name="T91" fmla="*/ 169 h 2630"/>
                <a:gd name="T92" fmla="*/ 215 w 1449"/>
                <a:gd name="T93" fmla="*/ 134 h 2630"/>
                <a:gd name="T94" fmla="*/ 263 w 1449"/>
                <a:gd name="T95" fmla="*/ 103 h 2630"/>
                <a:gd name="T96" fmla="*/ 316 w 1449"/>
                <a:gd name="T97" fmla="*/ 77 h 2630"/>
                <a:gd name="T98" fmla="*/ 374 w 1449"/>
                <a:gd name="T99" fmla="*/ 54 h 2630"/>
                <a:gd name="T100" fmla="*/ 436 w 1449"/>
                <a:gd name="T101" fmla="*/ 35 h 2630"/>
                <a:gd name="T102" fmla="*/ 503 w 1449"/>
                <a:gd name="T103" fmla="*/ 19 h 2630"/>
                <a:gd name="T104" fmla="*/ 573 w 1449"/>
                <a:gd name="T105" fmla="*/ 9 h 2630"/>
                <a:gd name="T106" fmla="*/ 646 w 1449"/>
                <a:gd name="T107" fmla="*/ 2 h 2630"/>
                <a:gd name="T108" fmla="*/ 725 w 1449"/>
                <a:gd name="T109" fmla="*/ 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9" h="2630">
                  <a:moveTo>
                    <a:pt x="725" y="0"/>
                  </a:moveTo>
                  <a:lnTo>
                    <a:pt x="804" y="2"/>
                  </a:lnTo>
                  <a:lnTo>
                    <a:pt x="877" y="9"/>
                  </a:lnTo>
                  <a:lnTo>
                    <a:pt x="947" y="19"/>
                  </a:lnTo>
                  <a:lnTo>
                    <a:pt x="1014" y="35"/>
                  </a:lnTo>
                  <a:lnTo>
                    <a:pt x="1076" y="54"/>
                  </a:lnTo>
                  <a:lnTo>
                    <a:pt x="1134" y="77"/>
                  </a:lnTo>
                  <a:lnTo>
                    <a:pt x="1187" y="103"/>
                  </a:lnTo>
                  <a:lnTo>
                    <a:pt x="1235" y="134"/>
                  </a:lnTo>
                  <a:lnTo>
                    <a:pt x="1279" y="169"/>
                  </a:lnTo>
                  <a:lnTo>
                    <a:pt x="1319" y="206"/>
                  </a:lnTo>
                  <a:lnTo>
                    <a:pt x="1353" y="249"/>
                  </a:lnTo>
                  <a:lnTo>
                    <a:pt x="1382" y="293"/>
                  </a:lnTo>
                  <a:lnTo>
                    <a:pt x="1406" y="342"/>
                  </a:lnTo>
                  <a:lnTo>
                    <a:pt x="1425" y="394"/>
                  </a:lnTo>
                  <a:lnTo>
                    <a:pt x="1438" y="449"/>
                  </a:lnTo>
                  <a:lnTo>
                    <a:pt x="1447" y="507"/>
                  </a:lnTo>
                  <a:lnTo>
                    <a:pt x="1449" y="569"/>
                  </a:lnTo>
                  <a:lnTo>
                    <a:pt x="1449" y="1901"/>
                  </a:lnTo>
                  <a:lnTo>
                    <a:pt x="1448" y="1924"/>
                  </a:lnTo>
                  <a:lnTo>
                    <a:pt x="1441" y="1947"/>
                  </a:lnTo>
                  <a:lnTo>
                    <a:pt x="1430" y="1968"/>
                  </a:lnTo>
                  <a:lnTo>
                    <a:pt x="1415" y="1986"/>
                  </a:lnTo>
                  <a:lnTo>
                    <a:pt x="810" y="2594"/>
                  </a:lnTo>
                  <a:lnTo>
                    <a:pt x="792" y="2610"/>
                  </a:lnTo>
                  <a:lnTo>
                    <a:pt x="771" y="2621"/>
                  </a:lnTo>
                  <a:lnTo>
                    <a:pt x="748" y="2628"/>
                  </a:lnTo>
                  <a:lnTo>
                    <a:pt x="725" y="2630"/>
                  </a:lnTo>
                  <a:lnTo>
                    <a:pt x="702" y="2628"/>
                  </a:lnTo>
                  <a:lnTo>
                    <a:pt x="679" y="2621"/>
                  </a:lnTo>
                  <a:lnTo>
                    <a:pt x="659" y="2610"/>
                  </a:lnTo>
                  <a:lnTo>
                    <a:pt x="640" y="2594"/>
                  </a:lnTo>
                  <a:lnTo>
                    <a:pt x="35" y="1986"/>
                  </a:lnTo>
                  <a:lnTo>
                    <a:pt x="20" y="1968"/>
                  </a:lnTo>
                  <a:lnTo>
                    <a:pt x="9" y="1947"/>
                  </a:lnTo>
                  <a:lnTo>
                    <a:pt x="2" y="1924"/>
                  </a:lnTo>
                  <a:lnTo>
                    <a:pt x="0" y="1901"/>
                  </a:lnTo>
                  <a:lnTo>
                    <a:pt x="0" y="569"/>
                  </a:lnTo>
                  <a:lnTo>
                    <a:pt x="3" y="507"/>
                  </a:lnTo>
                  <a:lnTo>
                    <a:pt x="12" y="449"/>
                  </a:lnTo>
                  <a:lnTo>
                    <a:pt x="25" y="394"/>
                  </a:lnTo>
                  <a:lnTo>
                    <a:pt x="44" y="342"/>
                  </a:lnTo>
                  <a:lnTo>
                    <a:pt x="68" y="293"/>
                  </a:lnTo>
                  <a:lnTo>
                    <a:pt x="97" y="249"/>
                  </a:lnTo>
                  <a:lnTo>
                    <a:pt x="131" y="206"/>
                  </a:lnTo>
                  <a:lnTo>
                    <a:pt x="171" y="169"/>
                  </a:lnTo>
                  <a:lnTo>
                    <a:pt x="215" y="134"/>
                  </a:lnTo>
                  <a:lnTo>
                    <a:pt x="263" y="103"/>
                  </a:lnTo>
                  <a:lnTo>
                    <a:pt x="316" y="77"/>
                  </a:lnTo>
                  <a:lnTo>
                    <a:pt x="374" y="54"/>
                  </a:lnTo>
                  <a:lnTo>
                    <a:pt x="436" y="35"/>
                  </a:lnTo>
                  <a:lnTo>
                    <a:pt x="503" y="19"/>
                  </a:lnTo>
                  <a:lnTo>
                    <a:pt x="573" y="9"/>
                  </a:lnTo>
                  <a:lnTo>
                    <a:pt x="646" y="2"/>
                  </a:lnTo>
                  <a:lnTo>
                    <a:pt x="72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2268" y="2921"/>
              <a:ext cx="242" cy="478"/>
            </a:xfrm>
            <a:custGeom>
              <a:avLst/>
              <a:gdLst>
                <a:gd name="T0" fmla="*/ 560 w 1211"/>
                <a:gd name="T1" fmla="*/ 450 h 2392"/>
                <a:gd name="T2" fmla="*/ 475 w 1211"/>
                <a:gd name="T3" fmla="*/ 475 h 2392"/>
                <a:gd name="T4" fmla="*/ 403 w 1211"/>
                <a:gd name="T5" fmla="*/ 523 h 2392"/>
                <a:gd name="T6" fmla="*/ 346 w 1211"/>
                <a:gd name="T7" fmla="*/ 588 h 2392"/>
                <a:gd name="T8" fmla="*/ 309 w 1211"/>
                <a:gd name="T9" fmla="*/ 666 h 2392"/>
                <a:gd name="T10" fmla="*/ 296 w 1211"/>
                <a:gd name="T11" fmla="*/ 756 h 2392"/>
                <a:gd name="T12" fmla="*/ 309 w 1211"/>
                <a:gd name="T13" fmla="*/ 845 h 2392"/>
                <a:gd name="T14" fmla="*/ 346 w 1211"/>
                <a:gd name="T15" fmla="*/ 925 h 2392"/>
                <a:gd name="T16" fmla="*/ 403 w 1211"/>
                <a:gd name="T17" fmla="*/ 990 h 2392"/>
                <a:gd name="T18" fmla="*/ 475 w 1211"/>
                <a:gd name="T19" fmla="*/ 1038 h 2392"/>
                <a:gd name="T20" fmla="*/ 560 w 1211"/>
                <a:gd name="T21" fmla="*/ 1063 h 2392"/>
                <a:gd name="T22" fmla="*/ 652 w 1211"/>
                <a:gd name="T23" fmla="*/ 1063 h 2392"/>
                <a:gd name="T24" fmla="*/ 737 w 1211"/>
                <a:gd name="T25" fmla="*/ 1038 h 2392"/>
                <a:gd name="T26" fmla="*/ 809 w 1211"/>
                <a:gd name="T27" fmla="*/ 990 h 2392"/>
                <a:gd name="T28" fmla="*/ 866 w 1211"/>
                <a:gd name="T29" fmla="*/ 925 h 2392"/>
                <a:gd name="T30" fmla="*/ 903 w 1211"/>
                <a:gd name="T31" fmla="*/ 845 h 2392"/>
                <a:gd name="T32" fmla="*/ 916 w 1211"/>
                <a:gd name="T33" fmla="*/ 756 h 2392"/>
                <a:gd name="T34" fmla="*/ 903 w 1211"/>
                <a:gd name="T35" fmla="*/ 666 h 2392"/>
                <a:gd name="T36" fmla="*/ 866 w 1211"/>
                <a:gd name="T37" fmla="*/ 588 h 2392"/>
                <a:gd name="T38" fmla="*/ 809 w 1211"/>
                <a:gd name="T39" fmla="*/ 523 h 2392"/>
                <a:gd name="T40" fmla="*/ 737 w 1211"/>
                <a:gd name="T41" fmla="*/ 475 h 2392"/>
                <a:gd name="T42" fmla="*/ 652 w 1211"/>
                <a:gd name="T43" fmla="*/ 450 h 2392"/>
                <a:gd name="T44" fmla="*/ 606 w 1211"/>
                <a:gd name="T45" fmla="*/ 0 h 2392"/>
                <a:gd name="T46" fmla="*/ 671 w 1211"/>
                <a:gd name="T47" fmla="*/ 3 h 2392"/>
                <a:gd name="T48" fmla="*/ 741 w 1211"/>
                <a:gd name="T49" fmla="*/ 9 h 2392"/>
                <a:gd name="T50" fmla="*/ 814 w 1211"/>
                <a:gd name="T51" fmla="*/ 20 h 2392"/>
                <a:gd name="T52" fmla="*/ 888 w 1211"/>
                <a:gd name="T53" fmla="*/ 36 h 2392"/>
                <a:gd name="T54" fmla="*/ 959 w 1211"/>
                <a:gd name="T55" fmla="*/ 63 h 2392"/>
                <a:gd name="T56" fmla="*/ 1026 w 1211"/>
                <a:gd name="T57" fmla="*/ 97 h 2392"/>
                <a:gd name="T58" fmla="*/ 1086 w 1211"/>
                <a:gd name="T59" fmla="*/ 142 h 2392"/>
                <a:gd name="T60" fmla="*/ 1137 w 1211"/>
                <a:gd name="T61" fmla="*/ 199 h 2392"/>
                <a:gd name="T62" fmla="*/ 1177 w 1211"/>
                <a:gd name="T63" fmla="*/ 269 h 2392"/>
                <a:gd name="T64" fmla="*/ 1202 w 1211"/>
                <a:gd name="T65" fmla="*/ 352 h 2392"/>
                <a:gd name="T66" fmla="*/ 1211 w 1211"/>
                <a:gd name="T67" fmla="*/ 450 h 2392"/>
                <a:gd name="T68" fmla="*/ 606 w 1211"/>
                <a:gd name="T69" fmla="*/ 2392 h 2392"/>
                <a:gd name="T70" fmla="*/ 0 w 1211"/>
                <a:gd name="T71" fmla="*/ 450 h 2392"/>
                <a:gd name="T72" fmla="*/ 10 w 1211"/>
                <a:gd name="T73" fmla="*/ 352 h 2392"/>
                <a:gd name="T74" fmla="*/ 35 w 1211"/>
                <a:gd name="T75" fmla="*/ 269 h 2392"/>
                <a:gd name="T76" fmla="*/ 75 w 1211"/>
                <a:gd name="T77" fmla="*/ 199 h 2392"/>
                <a:gd name="T78" fmla="*/ 126 w 1211"/>
                <a:gd name="T79" fmla="*/ 142 h 2392"/>
                <a:gd name="T80" fmla="*/ 186 w 1211"/>
                <a:gd name="T81" fmla="*/ 97 h 2392"/>
                <a:gd name="T82" fmla="*/ 253 w 1211"/>
                <a:gd name="T83" fmla="*/ 63 h 2392"/>
                <a:gd name="T84" fmla="*/ 324 w 1211"/>
                <a:gd name="T85" fmla="*/ 36 h 2392"/>
                <a:gd name="T86" fmla="*/ 398 w 1211"/>
                <a:gd name="T87" fmla="*/ 20 h 2392"/>
                <a:gd name="T88" fmla="*/ 471 w 1211"/>
                <a:gd name="T89" fmla="*/ 9 h 2392"/>
                <a:gd name="T90" fmla="*/ 541 w 1211"/>
                <a:gd name="T91" fmla="*/ 3 h 2392"/>
                <a:gd name="T92" fmla="*/ 606 w 1211"/>
                <a:gd name="T93" fmla="*/ 0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11" h="2392">
                  <a:moveTo>
                    <a:pt x="606" y="446"/>
                  </a:moveTo>
                  <a:lnTo>
                    <a:pt x="560" y="450"/>
                  </a:lnTo>
                  <a:lnTo>
                    <a:pt x="517" y="460"/>
                  </a:lnTo>
                  <a:lnTo>
                    <a:pt x="475" y="475"/>
                  </a:lnTo>
                  <a:lnTo>
                    <a:pt x="437" y="496"/>
                  </a:lnTo>
                  <a:lnTo>
                    <a:pt x="403" y="523"/>
                  </a:lnTo>
                  <a:lnTo>
                    <a:pt x="371" y="553"/>
                  </a:lnTo>
                  <a:lnTo>
                    <a:pt x="346" y="588"/>
                  </a:lnTo>
                  <a:lnTo>
                    <a:pt x="324" y="625"/>
                  </a:lnTo>
                  <a:lnTo>
                    <a:pt x="309" y="666"/>
                  </a:lnTo>
                  <a:lnTo>
                    <a:pt x="299" y="710"/>
                  </a:lnTo>
                  <a:lnTo>
                    <a:pt x="296" y="756"/>
                  </a:lnTo>
                  <a:lnTo>
                    <a:pt x="299" y="802"/>
                  </a:lnTo>
                  <a:lnTo>
                    <a:pt x="309" y="845"/>
                  </a:lnTo>
                  <a:lnTo>
                    <a:pt x="324" y="886"/>
                  </a:lnTo>
                  <a:lnTo>
                    <a:pt x="346" y="925"/>
                  </a:lnTo>
                  <a:lnTo>
                    <a:pt x="371" y="960"/>
                  </a:lnTo>
                  <a:lnTo>
                    <a:pt x="403" y="990"/>
                  </a:lnTo>
                  <a:lnTo>
                    <a:pt x="437" y="1016"/>
                  </a:lnTo>
                  <a:lnTo>
                    <a:pt x="475" y="1038"/>
                  </a:lnTo>
                  <a:lnTo>
                    <a:pt x="517" y="1053"/>
                  </a:lnTo>
                  <a:lnTo>
                    <a:pt x="560" y="1063"/>
                  </a:lnTo>
                  <a:lnTo>
                    <a:pt x="606" y="1067"/>
                  </a:lnTo>
                  <a:lnTo>
                    <a:pt x="652" y="1063"/>
                  </a:lnTo>
                  <a:lnTo>
                    <a:pt x="695" y="1053"/>
                  </a:lnTo>
                  <a:lnTo>
                    <a:pt x="737" y="1038"/>
                  </a:lnTo>
                  <a:lnTo>
                    <a:pt x="775" y="1016"/>
                  </a:lnTo>
                  <a:lnTo>
                    <a:pt x="809" y="990"/>
                  </a:lnTo>
                  <a:lnTo>
                    <a:pt x="841" y="960"/>
                  </a:lnTo>
                  <a:lnTo>
                    <a:pt x="866" y="925"/>
                  </a:lnTo>
                  <a:lnTo>
                    <a:pt x="888" y="886"/>
                  </a:lnTo>
                  <a:lnTo>
                    <a:pt x="903" y="845"/>
                  </a:lnTo>
                  <a:lnTo>
                    <a:pt x="913" y="802"/>
                  </a:lnTo>
                  <a:lnTo>
                    <a:pt x="916" y="756"/>
                  </a:lnTo>
                  <a:lnTo>
                    <a:pt x="913" y="710"/>
                  </a:lnTo>
                  <a:lnTo>
                    <a:pt x="903" y="666"/>
                  </a:lnTo>
                  <a:lnTo>
                    <a:pt x="888" y="625"/>
                  </a:lnTo>
                  <a:lnTo>
                    <a:pt x="866" y="588"/>
                  </a:lnTo>
                  <a:lnTo>
                    <a:pt x="841" y="553"/>
                  </a:lnTo>
                  <a:lnTo>
                    <a:pt x="809" y="523"/>
                  </a:lnTo>
                  <a:lnTo>
                    <a:pt x="775" y="496"/>
                  </a:lnTo>
                  <a:lnTo>
                    <a:pt x="737" y="475"/>
                  </a:lnTo>
                  <a:lnTo>
                    <a:pt x="695" y="460"/>
                  </a:lnTo>
                  <a:lnTo>
                    <a:pt x="652" y="450"/>
                  </a:lnTo>
                  <a:lnTo>
                    <a:pt x="606" y="446"/>
                  </a:lnTo>
                  <a:close/>
                  <a:moveTo>
                    <a:pt x="606" y="0"/>
                  </a:moveTo>
                  <a:lnTo>
                    <a:pt x="637" y="1"/>
                  </a:lnTo>
                  <a:lnTo>
                    <a:pt x="671" y="3"/>
                  </a:lnTo>
                  <a:lnTo>
                    <a:pt x="705" y="5"/>
                  </a:lnTo>
                  <a:lnTo>
                    <a:pt x="741" y="9"/>
                  </a:lnTo>
                  <a:lnTo>
                    <a:pt x="778" y="14"/>
                  </a:lnTo>
                  <a:lnTo>
                    <a:pt x="814" y="20"/>
                  </a:lnTo>
                  <a:lnTo>
                    <a:pt x="851" y="27"/>
                  </a:lnTo>
                  <a:lnTo>
                    <a:pt x="888" y="36"/>
                  </a:lnTo>
                  <a:lnTo>
                    <a:pt x="924" y="49"/>
                  </a:lnTo>
                  <a:lnTo>
                    <a:pt x="959" y="63"/>
                  </a:lnTo>
                  <a:lnTo>
                    <a:pt x="993" y="79"/>
                  </a:lnTo>
                  <a:lnTo>
                    <a:pt x="1026" y="97"/>
                  </a:lnTo>
                  <a:lnTo>
                    <a:pt x="1057" y="119"/>
                  </a:lnTo>
                  <a:lnTo>
                    <a:pt x="1086" y="142"/>
                  </a:lnTo>
                  <a:lnTo>
                    <a:pt x="1113" y="169"/>
                  </a:lnTo>
                  <a:lnTo>
                    <a:pt x="1137" y="199"/>
                  </a:lnTo>
                  <a:lnTo>
                    <a:pt x="1159" y="232"/>
                  </a:lnTo>
                  <a:lnTo>
                    <a:pt x="1177" y="269"/>
                  </a:lnTo>
                  <a:lnTo>
                    <a:pt x="1191" y="309"/>
                  </a:lnTo>
                  <a:lnTo>
                    <a:pt x="1202" y="352"/>
                  </a:lnTo>
                  <a:lnTo>
                    <a:pt x="1209" y="399"/>
                  </a:lnTo>
                  <a:lnTo>
                    <a:pt x="1211" y="450"/>
                  </a:lnTo>
                  <a:lnTo>
                    <a:pt x="1211" y="1782"/>
                  </a:lnTo>
                  <a:lnTo>
                    <a:pt x="606" y="2392"/>
                  </a:lnTo>
                  <a:lnTo>
                    <a:pt x="0" y="1782"/>
                  </a:lnTo>
                  <a:lnTo>
                    <a:pt x="0" y="450"/>
                  </a:lnTo>
                  <a:lnTo>
                    <a:pt x="3" y="399"/>
                  </a:lnTo>
                  <a:lnTo>
                    <a:pt x="10" y="352"/>
                  </a:lnTo>
                  <a:lnTo>
                    <a:pt x="21" y="309"/>
                  </a:lnTo>
                  <a:lnTo>
                    <a:pt x="35" y="269"/>
                  </a:lnTo>
                  <a:lnTo>
                    <a:pt x="53" y="232"/>
                  </a:lnTo>
                  <a:lnTo>
                    <a:pt x="75" y="199"/>
                  </a:lnTo>
                  <a:lnTo>
                    <a:pt x="99" y="169"/>
                  </a:lnTo>
                  <a:lnTo>
                    <a:pt x="126" y="142"/>
                  </a:lnTo>
                  <a:lnTo>
                    <a:pt x="155" y="119"/>
                  </a:lnTo>
                  <a:lnTo>
                    <a:pt x="186" y="97"/>
                  </a:lnTo>
                  <a:lnTo>
                    <a:pt x="219" y="79"/>
                  </a:lnTo>
                  <a:lnTo>
                    <a:pt x="253" y="63"/>
                  </a:lnTo>
                  <a:lnTo>
                    <a:pt x="288" y="49"/>
                  </a:lnTo>
                  <a:lnTo>
                    <a:pt x="324" y="36"/>
                  </a:lnTo>
                  <a:lnTo>
                    <a:pt x="361" y="27"/>
                  </a:lnTo>
                  <a:lnTo>
                    <a:pt x="398" y="20"/>
                  </a:lnTo>
                  <a:lnTo>
                    <a:pt x="434" y="14"/>
                  </a:lnTo>
                  <a:lnTo>
                    <a:pt x="471" y="9"/>
                  </a:lnTo>
                  <a:lnTo>
                    <a:pt x="507" y="5"/>
                  </a:lnTo>
                  <a:lnTo>
                    <a:pt x="541" y="3"/>
                  </a:lnTo>
                  <a:lnTo>
                    <a:pt x="575" y="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2389" y="2921"/>
              <a:ext cx="121" cy="478"/>
            </a:xfrm>
            <a:custGeom>
              <a:avLst/>
              <a:gdLst>
                <a:gd name="T0" fmla="*/ 0 w 605"/>
                <a:gd name="T1" fmla="*/ 0 h 2392"/>
                <a:gd name="T2" fmla="*/ 31 w 605"/>
                <a:gd name="T3" fmla="*/ 1 h 2392"/>
                <a:gd name="T4" fmla="*/ 65 w 605"/>
                <a:gd name="T5" fmla="*/ 3 h 2392"/>
                <a:gd name="T6" fmla="*/ 99 w 605"/>
                <a:gd name="T7" fmla="*/ 5 h 2392"/>
                <a:gd name="T8" fmla="*/ 135 w 605"/>
                <a:gd name="T9" fmla="*/ 9 h 2392"/>
                <a:gd name="T10" fmla="*/ 172 w 605"/>
                <a:gd name="T11" fmla="*/ 14 h 2392"/>
                <a:gd name="T12" fmla="*/ 208 w 605"/>
                <a:gd name="T13" fmla="*/ 20 h 2392"/>
                <a:gd name="T14" fmla="*/ 245 w 605"/>
                <a:gd name="T15" fmla="*/ 27 h 2392"/>
                <a:gd name="T16" fmla="*/ 282 w 605"/>
                <a:gd name="T17" fmla="*/ 36 h 2392"/>
                <a:gd name="T18" fmla="*/ 318 w 605"/>
                <a:gd name="T19" fmla="*/ 49 h 2392"/>
                <a:gd name="T20" fmla="*/ 353 w 605"/>
                <a:gd name="T21" fmla="*/ 63 h 2392"/>
                <a:gd name="T22" fmla="*/ 387 w 605"/>
                <a:gd name="T23" fmla="*/ 79 h 2392"/>
                <a:gd name="T24" fmla="*/ 420 w 605"/>
                <a:gd name="T25" fmla="*/ 97 h 2392"/>
                <a:gd name="T26" fmla="*/ 451 w 605"/>
                <a:gd name="T27" fmla="*/ 119 h 2392"/>
                <a:gd name="T28" fmla="*/ 480 w 605"/>
                <a:gd name="T29" fmla="*/ 142 h 2392"/>
                <a:gd name="T30" fmla="*/ 507 w 605"/>
                <a:gd name="T31" fmla="*/ 169 h 2392"/>
                <a:gd name="T32" fmla="*/ 531 w 605"/>
                <a:gd name="T33" fmla="*/ 199 h 2392"/>
                <a:gd name="T34" fmla="*/ 553 w 605"/>
                <a:gd name="T35" fmla="*/ 232 h 2392"/>
                <a:gd name="T36" fmla="*/ 571 w 605"/>
                <a:gd name="T37" fmla="*/ 269 h 2392"/>
                <a:gd name="T38" fmla="*/ 585 w 605"/>
                <a:gd name="T39" fmla="*/ 309 h 2392"/>
                <a:gd name="T40" fmla="*/ 596 w 605"/>
                <a:gd name="T41" fmla="*/ 352 h 2392"/>
                <a:gd name="T42" fmla="*/ 603 w 605"/>
                <a:gd name="T43" fmla="*/ 399 h 2392"/>
                <a:gd name="T44" fmla="*/ 605 w 605"/>
                <a:gd name="T45" fmla="*/ 450 h 2392"/>
                <a:gd name="T46" fmla="*/ 605 w 605"/>
                <a:gd name="T47" fmla="*/ 1782 h 2392"/>
                <a:gd name="T48" fmla="*/ 0 w 605"/>
                <a:gd name="T49" fmla="*/ 2392 h 2392"/>
                <a:gd name="T50" fmla="*/ 0 w 605"/>
                <a:gd name="T51" fmla="*/ 1067 h 2392"/>
                <a:gd name="T52" fmla="*/ 46 w 605"/>
                <a:gd name="T53" fmla="*/ 1063 h 2392"/>
                <a:gd name="T54" fmla="*/ 89 w 605"/>
                <a:gd name="T55" fmla="*/ 1053 h 2392"/>
                <a:gd name="T56" fmla="*/ 131 w 605"/>
                <a:gd name="T57" fmla="*/ 1038 h 2392"/>
                <a:gd name="T58" fmla="*/ 169 w 605"/>
                <a:gd name="T59" fmla="*/ 1016 h 2392"/>
                <a:gd name="T60" fmla="*/ 203 w 605"/>
                <a:gd name="T61" fmla="*/ 990 h 2392"/>
                <a:gd name="T62" fmla="*/ 235 w 605"/>
                <a:gd name="T63" fmla="*/ 960 h 2392"/>
                <a:gd name="T64" fmla="*/ 260 w 605"/>
                <a:gd name="T65" fmla="*/ 925 h 2392"/>
                <a:gd name="T66" fmla="*/ 282 w 605"/>
                <a:gd name="T67" fmla="*/ 886 h 2392"/>
                <a:gd name="T68" fmla="*/ 297 w 605"/>
                <a:gd name="T69" fmla="*/ 845 h 2392"/>
                <a:gd name="T70" fmla="*/ 307 w 605"/>
                <a:gd name="T71" fmla="*/ 802 h 2392"/>
                <a:gd name="T72" fmla="*/ 310 w 605"/>
                <a:gd name="T73" fmla="*/ 756 h 2392"/>
                <a:gd name="T74" fmla="*/ 307 w 605"/>
                <a:gd name="T75" fmla="*/ 710 h 2392"/>
                <a:gd name="T76" fmla="*/ 297 w 605"/>
                <a:gd name="T77" fmla="*/ 666 h 2392"/>
                <a:gd name="T78" fmla="*/ 282 w 605"/>
                <a:gd name="T79" fmla="*/ 625 h 2392"/>
                <a:gd name="T80" fmla="*/ 260 w 605"/>
                <a:gd name="T81" fmla="*/ 588 h 2392"/>
                <a:gd name="T82" fmla="*/ 235 w 605"/>
                <a:gd name="T83" fmla="*/ 553 h 2392"/>
                <a:gd name="T84" fmla="*/ 203 w 605"/>
                <a:gd name="T85" fmla="*/ 523 h 2392"/>
                <a:gd name="T86" fmla="*/ 169 w 605"/>
                <a:gd name="T87" fmla="*/ 496 h 2392"/>
                <a:gd name="T88" fmla="*/ 131 w 605"/>
                <a:gd name="T89" fmla="*/ 475 h 2392"/>
                <a:gd name="T90" fmla="*/ 89 w 605"/>
                <a:gd name="T91" fmla="*/ 460 h 2392"/>
                <a:gd name="T92" fmla="*/ 46 w 605"/>
                <a:gd name="T93" fmla="*/ 450 h 2392"/>
                <a:gd name="T94" fmla="*/ 0 w 605"/>
                <a:gd name="T95" fmla="*/ 446 h 2392"/>
                <a:gd name="T96" fmla="*/ 0 w 605"/>
                <a:gd name="T97" fmla="*/ 0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5" h="2392">
                  <a:moveTo>
                    <a:pt x="0" y="0"/>
                  </a:moveTo>
                  <a:lnTo>
                    <a:pt x="31" y="1"/>
                  </a:lnTo>
                  <a:lnTo>
                    <a:pt x="65" y="3"/>
                  </a:lnTo>
                  <a:lnTo>
                    <a:pt x="99" y="5"/>
                  </a:lnTo>
                  <a:lnTo>
                    <a:pt x="135" y="9"/>
                  </a:lnTo>
                  <a:lnTo>
                    <a:pt x="172" y="14"/>
                  </a:lnTo>
                  <a:lnTo>
                    <a:pt x="208" y="20"/>
                  </a:lnTo>
                  <a:lnTo>
                    <a:pt x="245" y="27"/>
                  </a:lnTo>
                  <a:lnTo>
                    <a:pt x="282" y="36"/>
                  </a:lnTo>
                  <a:lnTo>
                    <a:pt x="318" y="49"/>
                  </a:lnTo>
                  <a:lnTo>
                    <a:pt x="353" y="63"/>
                  </a:lnTo>
                  <a:lnTo>
                    <a:pt x="387" y="79"/>
                  </a:lnTo>
                  <a:lnTo>
                    <a:pt x="420" y="97"/>
                  </a:lnTo>
                  <a:lnTo>
                    <a:pt x="451" y="119"/>
                  </a:lnTo>
                  <a:lnTo>
                    <a:pt x="480" y="142"/>
                  </a:lnTo>
                  <a:lnTo>
                    <a:pt x="507" y="169"/>
                  </a:lnTo>
                  <a:lnTo>
                    <a:pt x="531" y="199"/>
                  </a:lnTo>
                  <a:lnTo>
                    <a:pt x="553" y="232"/>
                  </a:lnTo>
                  <a:lnTo>
                    <a:pt x="571" y="269"/>
                  </a:lnTo>
                  <a:lnTo>
                    <a:pt x="585" y="309"/>
                  </a:lnTo>
                  <a:lnTo>
                    <a:pt x="596" y="352"/>
                  </a:lnTo>
                  <a:lnTo>
                    <a:pt x="603" y="399"/>
                  </a:lnTo>
                  <a:lnTo>
                    <a:pt x="605" y="450"/>
                  </a:lnTo>
                  <a:lnTo>
                    <a:pt x="605" y="1782"/>
                  </a:lnTo>
                  <a:lnTo>
                    <a:pt x="0" y="2392"/>
                  </a:lnTo>
                  <a:lnTo>
                    <a:pt x="0" y="1067"/>
                  </a:lnTo>
                  <a:lnTo>
                    <a:pt x="46" y="1063"/>
                  </a:lnTo>
                  <a:lnTo>
                    <a:pt x="89" y="1053"/>
                  </a:lnTo>
                  <a:lnTo>
                    <a:pt x="131" y="1038"/>
                  </a:lnTo>
                  <a:lnTo>
                    <a:pt x="169" y="1016"/>
                  </a:lnTo>
                  <a:lnTo>
                    <a:pt x="203" y="990"/>
                  </a:lnTo>
                  <a:lnTo>
                    <a:pt x="235" y="960"/>
                  </a:lnTo>
                  <a:lnTo>
                    <a:pt x="260" y="925"/>
                  </a:lnTo>
                  <a:lnTo>
                    <a:pt x="282" y="886"/>
                  </a:lnTo>
                  <a:lnTo>
                    <a:pt x="297" y="845"/>
                  </a:lnTo>
                  <a:lnTo>
                    <a:pt x="307" y="802"/>
                  </a:lnTo>
                  <a:lnTo>
                    <a:pt x="310" y="756"/>
                  </a:lnTo>
                  <a:lnTo>
                    <a:pt x="307" y="710"/>
                  </a:lnTo>
                  <a:lnTo>
                    <a:pt x="297" y="666"/>
                  </a:lnTo>
                  <a:lnTo>
                    <a:pt x="282" y="625"/>
                  </a:lnTo>
                  <a:lnTo>
                    <a:pt x="260" y="588"/>
                  </a:lnTo>
                  <a:lnTo>
                    <a:pt x="235" y="553"/>
                  </a:lnTo>
                  <a:lnTo>
                    <a:pt x="203" y="523"/>
                  </a:lnTo>
                  <a:lnTo>
                    <a:pt x="169" y="496"/>
                  </a:lnTo>
                  <a:lnTo>
                    <a:pt x="131" y="475"/>
                  </a:lnTo>
                  <a:lnTo>
                    <a:pt x="89" y="460"/>
                  </a:lnTo>
                  <a:lnTo>
                    <a:pt x="46" y="450"/>
                  </a:lnTo>
                  <a:lnTo>
                    <a:pt x="0" y="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8"/>
          <p:cNvGrpSpPr>
            <a:grpSpLocks noChangeAspect="1"/>
          </p:cNvGrpSpPr>
          <p:nvPr/>
        </p:nvGrpSpPr>
        <p:grpSpPr bwMode="auto">
          <a:xfrm>
            <a:off x="3466805" y="1551759"/>
            <a:ext cx="380475" cy="690104"/>
            <a:chOff x="1692" y="2941"/>
            <a:chExt cx="290" cy="526"/>
          </a:xfrm>
        </p:grpSpPr>
        <p:sp useBgFill="1">
          <p:nvSpPr>
            <p:cNvPr id="13" name="Freeform 20"/>
            <p:cNvSpPr>
              <a:spLocks/>
            </p:cNvSpPr>
            <p:nvPr/>
          </p:nvSpPr>
          <p:spPr bwMode="auto">
            <a:xfrm>
              <a:off x="1692" y="2941"/>
              <a:ext cx="290" cy="526"/>
            </a:xfrm>
            <a:custGeom>
              <a:avLst/>
              <a:gdLst>
                <a:gd name="T0" fmla="*/ 725 w 1450"/>
                <a:gd name="T1" fmla="*/ 0 h 2630"/>
                <a:gd name="T2" fmla="*/ 804 w 1450"/>
                <a:gd name="T3" fmla="*/ 2 h 2630"/>
                <a:gd name="T4" fmla="*/ 877 w 1450"/>
                <a:gd name="T5" fmla="*/ 8 h 2630"/>
                <a:gd name="T6" fmla="*/ 947 w 1450"/>
                <a:gd name="T7" fmla="*/ 19 h 2630"/>
                <a:gd name="T8" fmla="*/ 1014 w 1450"/>
                <a:gd name="T9" fmla="*/ 35 h 2630"/>
                <a:gd name="T10" fmla="*/ 1076 w 1450"/>
                <a:gd name="T11" fmla="*/ 53 h 2630"/>
                <a:gd name="T12" fmla="*/ 1134 w 1450"/>
                <a:gd name="T13" fmla="*/ 76 h 2630"/>
                <a:gd name="T14" fmla="*/ 1187 w 1450"/>
                <a:gd name="T15" fmla="*/ 104 h 2630"/>
                <a:gd name="T16" fmla="*/ 1235 w 1450"/>
                <a:gd name="T17" fmla="*/ 134 h 2630"/>
                <a:gd name="T18" fmla="*/ 1279 w 1450"/>
                <a:gd name="T19" fmla="*/ 169 h 2630"/>
                <a:gd name="T20" fmla="*/ 1319 w 1450"/>
                <a:gd name="T21" fmla="*/ 207 h 2630"/>
                <a:gd name="T22" fmla="*/ 1353 w 1450"/>
                <a:gd name="T23" fmla="*/ 249 h 2630"/>
                <a:gd name="T24" fmla="*/ 1382 w 1450"/>
                <a:gd name="T25" fmla="*/ 294 h 2630"/>
                <a:gd name="T26" fmla="*/ 1406 w 1450"/>
                <a:gd name="T27" fmla="*/ 342 h 2630"/>
                <a:gd name="T28" fmla="*/ 1425 w 1450"/>
                <a:gd name="T29" fmla="*/ 394 h 2630"/>
                <a:gd name="T30" fmla="*/ 1438 w 1450"/>
                <a:gd name="T31" fmla="*/ 450 h 2630"/>
                <a:gd name="T32" fmla="*/ 1447 w 1450"/>
                <a:gd name="T33" fmla="*/ 508 h 2630"/>
                <a:gd name="T34" fmla="*/ 1450 w 1450"/>
                <a:gd name="T35" fmla="*/ 569 h 2630"/>
                <a:gd name="T36" fmla="*/ 1450 w 1450"/>
                <a:gd name="T37" fmla="*/ 1902 h 2630"/>
                <a:gd name="T38" fmla="*/ 1448 w 1450"/>
                <a:gd name="T39" fmla="*/ 1925 h 2630"/>
                <a:gd name="T40" fmla="*/ 1441 w 1450"/>
                <a:gd name="T41" fmla="*/ 1946 h 2630"/>
                <a:gd name="T42" fmla="*/ 1430 w 1450"/>
                <a:gd name="T43" fmla="*/ 1967 h 2630"/>
                <a:gd name="T44" fmla="*/ 1415 w 1450"/>
                <a:gd name="T45" fmla="*/ 1985 h 2630"/>
                <a:gd name="T46" fmla="*/ 810 w 1450"/>
                <a:gd name="T47" fmla="*/ 2594 h 2630"/>
                <a:gd name="T48" fmla="*/ 792 w 1450"/>
                <a:gd name="T49" fmla="*/ 2610 h 2630"/>
                <a:gd name="T50" fmla="*/ 771 w 1450"/>
                <a:gd name="T51" fmla="*/ 2621 h 2630"/>
                <a:gd name="T52" fmla="*/ 748 w 1450"/>
                <a:gd name="T53" fmla="*/ 2627 h 2630"/>
                <a:gd name="T54" fmla="*/ 725 w 1450"/>
                <a:gd name="T55" fmla="*/ 2630 h 2630"/>
                <a:gd name="T56" fmla="*/ 702 w 1450"/>
                <a:gd name="T57" fmla="*/ 2627 h 2630"/>
                <a:gd name="T58" fmla="*/ 679 w 1450"/>
                <a:gd name="T59" fmla="*/ 2621 h 2630"/>
                <a:gd name="T60" fmla="*/ 659 w 1450"/>
                <a:gd name="T61" fmla="*/ 2610 h 2630"/>
                <a:gd name="T62" fmla="*/ 640 w 1450"/>
                <a:gd name="T63" fmla="*/ 2594 h 2630"/>
                <a:gd name="T64" fmla="*/ 35 w 1450"/>
                <a:gd name="T65" fmla="*/ 1985 h 2630"/>
                <a:gd name="T66" fmla="*/ 20 w 1450"/>
                <a:gd name="T67" fmla="*/ 1967 h 2630"/>
                <a:gd name="T68" fmla="*/ 9 w 1450"/>
                <a:gd name="T69" fmla="*/ 1946 h 2630"/>
                <a:gd name="T70" fmla="*/ 2 w 1450"/>
                <a:gd name="T71" fmla="*/ 1925 h 2630"/>
                <a:gd name="T72" fmla="*/ 0 w 1450"/>
                <a:gd name="T73" fmla="*/ 1902 h 2630"/>
                <a:gd name="T74" fmla="*/ 0 w 1450"/>
                <a:gd name="T75" fmla="*/ 569 h 2630"/>
                <a:gd name="T76" fmla="*/ 3 w 1450"/>
                <a:gd name="T77" fmla="*/ 508 h 2630"/>
                <a:gd name="T78" fmla="*/ 12 w 1450"/>
                <a:gd name="T79" fmla="*/ 450 h 2630"/>
                <a:gd name="T80" fmla="*/ 25 w 1450"/>
                <a:gd name="T81" fmla="*/ 394 h 2630"/>
                <a:gd name="T82" fmla="*/ 44 w 1450"/>
                <a:gd name="T83" fmla="*/ 342 h 2630"/>
                <a:gd name="T84" fmla="*/ 68 w 1450"/>
                <a:gd name="T85" fmla="*/ 294 h 2630"/>
                <a:gd name="T86" fmla="*/ 97 w 1450"/>
                <a:gd name="T87" fmla="*/ 249 h 2630"/>
                <a:gd name="T88" fmla="*/ 131 w 1450"/>
                <a:gd name="T89" fmla="*/ 207 h 2630"/>
                <a:gd name="T90" fmla="*/ 171 w 1450"/>
                <a:gd name="T91" fmla="*/ 169 h 2630"/>
                <a:gd name="T92" fmla="*/ 215 w 1450"/>
                <a:gd name="T93" fmla="*/ 134 h 2630"/>
                <a:gd name="T94" fmla="*/ 263 w 1450"/>
                <a:gd name="T95" fmla="*/ 104 h 2630"/>
                <a:gd name="T96" fmla="*/ 316 w 1450"/>
                <a:gd name="T97" fmla="*/ 76 h 2630"/>
                <a:gd name="T98" fmla="*/ 374 w 1450"/>
                <a:gd name="T99" fmla="*/ 53 h 2630"/>
                <a:gd name="T100" fmla="*/ 436 w 1450"/>
                <a:gd name="T101" fmla="*/ 35 h 2630"/>
                <a:gd name="T102" fmla="*/ 503 w 1450"/>
                <a:gd name="T103" fmla="*/ 19 h 2630"/>
                <a:gd name="T104" fmla="*/ 573 w 1450"/>
                <a:gd name="T105" fmla="*/ 8 h 2630"/>
                <a:gd name="T106" fmla="*/ 646 w 1450"/>
                <a:gd name="T107" fmla="*/ 2 h 2630"/>
                <a:gd name="T108" fmla="*/ 725 w 1450"/>
                <a:gd name="T109" fmla="*/ 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50" h="2630">
                  <a:moveTo>
                    <a:pt x="725" y="0"/>
                  </a:moveTo>
                  <a:lnTo>
                    <a:pt x="804" y="2"/>
                  </a:lnTo>
                  <a:lnTo>
                    <a:pt x="877" y="8"/>
                  </a:lnTo>
                  <a:lnTo>
                    <a:pt x="947" y="19"/>
                  </a:lnTo>
                  <a:lnTo>
                    <a:pt x="1014" y="35"/>
                  </a:lnTo>
                  <a:lnTo>
                    <a:pt x="1076" y="53"/>
                  </a:lnTo>
                  <a:lnTo>
                    <a:pt x="1134" y="76"/>
                  </a:lnTo>
                  <a:lnTo>
                    <a:pt x="1187" y="104"/>
                  </a:lnTo>
                  <a:lnTo>
                    <a:pt x="1235" y="134"/>
                  </a:lnTo>
                  <a:lnTo>
                    <a:pt x="1279" y="169"/>
                  </a:lnTo>
                  <a:lnTo>
                    <a:pt x="1319" y="207"/>
                  </a:lnTo>
                  <a:lnTo>
                    <a:pt x="1353" y="249"/>
                  </a:lnTo>
                  <a:lnTo>
                    <a:pt x="1382" y="294"/>
                  </a:lnTo>
                  <a:lnTo>
                    <a:pt x="1406" y="342"/>
                  </a:lnTo>
                  <a:lnTo>
                    <a:pt x="1425" y="394"/>
                  </a:lnTo>
                  <a:lnTo>
                    <a:pt x="1438" y="450"/>
                  </a:lnTo>
                  <a:lnTo>
                    <a:pt x="1447" y="508"/>
                  </a:lnTo>
                  <a:lnTo>
                    <a:pt x="1450" y="569"/>
                  </a:lnTo>
                  <a:lnTo>
                    <a:pt x="1450" y="1902"/>
                  </a:lnTo>
                  <a:lnTo>
                    <a:pt x="1448" y="1925"/>
                  </a:lnTo>
                  <a:lnTo>
                    <a:pt x="1441" y="1946"/>
                  </a:lnTo>
                  <a:lnTo>
                    <a:pt x="1430" y="1967"/>
                  </a:lnTo>
                  <a:lnTo>
                    <a:pt x="1415" y="1985"/>
                  </a:lnTo>
                  <a:lnTo>
                    <a:pt x="810" y="2594"/>
                  </a:lnTo>
                  <a:lnTo>
                    <a:pt x="792" y="2610"/>
                  </a:lnTo>
                  <a:lnTo>
                    <a:pt x="771" y="2621"/>
                  </a:lnTo>
                  <a:lnTo>
                    <a:pt x="748" y="2627"/>
                  </a:lnTo>
                  <a:lnTo>
                    <a:pt x="725" y="2630"/>
                  </a:lnTo>
                  <a:lnTo>
                    <a:pt x="702" y="2627"/>
                  </a:lnTo>
                  <a:lnTo>
                    <a:pt x="679" y="2621"/>
                  </a:lnTo>
                  <a:lnTo>
                    <a:pt x="659" y="2610"/>
                  </a:lnTo>
                  <a:lnTo>
                    <a:pt x="640" y="2594"/>
                  </a:lnTo>
                  <a:lnTo>
                    <a:pt x="35" y="1985"/>
                  </a:lnTo>
                  <a:lnTo>
                    <a:pt x="20" y="1967"/>
                  </a:lnTo>
                  <a:lnTo>
                    <a:pt x="9" y="1946"/>
                  </a:lnTo>
                  <a:lnTo>
                    <a:pt x="2" y="1925"/>
                  </a:lnTo>
                  <a:lnTo>
                    <a:pt x="0" y="1902"/>
                  </a:lnTo>
                  <a:lnTo>
                    <a:pt x="0" y="569"/>
                  </a:lnTo>
                  <a:lnTo>
                    <a:pt x="3" y="508"/>
                  </a:lnTo>
                  <a:lnTo>
                    <a:pt x="12" y="450"/>
                  </a:lnTo>
                  <a:lnTo>
                    <a:pt x="25" y="394"/>
                  </a:lnTo>
                  <a:lnTo>
                    <a:pt x="44" y="342"/>
                  </a:lnTo>
                  <a:lnTo>
                    <a:pt x="68" y="294"/>
                  </a:lnTo>
                  <a:lnTo>
                    <a:pt x="97" y="249"/>
                  </a:lnTo>
                  <a:lnTo>
                    <a:pt x="131" y="207"/>
                  </a:lnTo>
                  <a:lnTo>
                    <a:pt x="171" y="169"/>
                  </a:lnTo>
                  <a:lnTo>
                    <a:pt x="215" y="134"/>
                  </a:lnTo>
                  <a:lnTo>
                    <a:pt x="263" y="104"/>
                  </a:lnTo>
                  <a:lnTo>
                    <a:pt x="316" y="76"/>
                  </a:lnTo>
                  <a:lnTo>
                    <a:pt x="374" y="53"/>
                  </a:lnTo>
                  <a:lnTo>
                    <a:pt x="436" y="35"/>
                  </a:lnTo>
                  <a:lnTo>
                    <a:pt x="503" y="19"/>
                  </a:lnTo>
                  <a:lnTo>
                    <a:pt x="573" y="8"/>
                  </a:lnTo>
                  <a:lnTo>
                    <a:pt x="646" y="2"/>
                  </a:lnTo>
                  <a:lnTo>
                    <a:pt x="72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/>
            </p:cNvSpPr>
            <p:nvPr/>
          </p:nvSpPr>
          <p:spPr bwMode="auto">
            <a:xfrm>
              <a:off x="1716" y="2965"/>
              <a:ext cx="242" cy="478"/>
            </a:xfrm>
            <a:custGeom>
              <a:avLst/>
              <a:gdLst>
                <a:gd name="T0" fmla="*/ 606 w 1212"/>
                <a:gd name="T1" fmla="*/ 0 h 2391"/>
                <a:gd name="T2" fmla="*/ 637 w 1212"/>
                <a:gd name="T3" fmla="*/ 0 h 2391"/>
                <a:gd name="T4" fmla="*/ 671 w 1212"/>
                <a:gd name="T5" fmla="*/ 2 h 2391"/>
                <a:gd name="T6" fmla="*/ 705 w 1212"/>
                <a:gd name="T7" fmla="*/ 4 h 2391"/>
                <a:gd name="T8" fmla="*/ 741 w 1212"/>
                <a:gd name="T9" fmla="*/ 8 h 2391"/>
                <a:gd name="T10" fmla="*/ 778 w 1212"/>
                <a:gd name="T11" fmla="*/ 13 h 2391"/>
                <a:gd name="T12" fmla="*/ 814 w 1212"/>
                <a:gd name="T13" fmla="*/ 20 h 2391"/>
                <a:gd name="T14" fmla="*/ 851 w 1212"/>
                <a:gd name="T15" fmla="*/ 27 h 2391"/>
                <a:gd name="T16" fmla="*/ 888 w 1212"/>
                <a:gd name="T17" fmla="*/ 37 h 2391"/>
                <a:gd name="T18" fmla="*/ 924 w 1212"/>
                <a:gd name="T19" fmla="*/ 49 h 2391"/>
                <a:gd name="T20" fmla="*/ 959 w 1212"/>
                <a:gd name="T21" fmla="*/ 62 h 2391"/>
                <a:gd name="T22" fmla="*/ 993 w 1212"/>
                <a:gd name="T23" fmla="*/ 79 h 2391"/>
                <a:gd name="T24" fmla="*/ 1026 w 1212"/>
                <a:gd name="T25" fmla="*/ 97 h 2391"/>
                <a:gd name="T26" fmla="*/ 1057 w 1212"/>
                <a:gd name="T27" fmla="*/ 119 h 2391"/>
                <a:gd name="T28" fmla="*/ 1086 w 1212"/>
                <a:gd name="T29" fmla="*/ 142 h 2391"/>
                <a:gd name="T30" fmla="*/ 1113 w 1212"/>
                <a:gd name="T31" fmla="*/ 169 h 2391"/>
                <a:gd name="T32" fmla="*/ 1137 w 1212"/>
                <a:gd name="T33" fmla="*/ 199 h 2391"/>
                <a:gd name="T34" fmla="*/ 1159 w 1212"/>
                <a:gd name="T35" fmla="*/ 231 h 2391"/>
                <a:gd name="T36" fmla="*/ 1177 w 1212"/>
                <a:gd name="T37" fmla="*/ 268 h 2391"/>
                <a:gd name="T38" fmla="*/ 1191 w 1212"/>
                <a:gd name="T39" fmla="*/ 308 h 2391"/>
                <a:gd name="T40" fmla="*/ 1202 w 1212"/>
                <a:gd name="T41" fmla="*/ 351 h 2391"/>
                <a:gd name="T42" fmla="*/ 1209 w 1212"/>
                <a:gd name="T43" fmla="*/ 398 h 2391"/>
                <a:gd name="T44" fmla="*/ 1212 w 1212"/>
                <a:gd name="T45" fmla="*/ 450 h 2391"/>
                <a:gd name="T46" fmla="*/ 1212 w 1212"/>
                <a:gd name="T47" fmla="*/ 1783 h 2391"/>
                <a:gd name="T48" fmla="*/ 606 w 1212"/>
                <a:gd name="T49" fmla="*/ 2391 h 2391"/>
                <a:gd name="T50" fmla="*/ 0 w 1212"/>
                <a:gd name="T51" fmla="*/ 1783 h 2391"/>
                <a:gd name="T52" fmla="*/ 0 w 1212"/>
                <a:gd name="T53" fmla="*/ 450 h 2391"/>
                <a:gd name="T54" fmla="*/ 3 w 1212"/>
                <a:gd name="T55" fmla="*/ 398 h 2391"/>
                <a:gd name="T56" fmla="*/ 10 w 1212"/>
                <a:gd name="T57" fmla="*/ 351 h 2391"/>
                <a:gd name="T58" fmla="*/ 21 w 1212"/>
                <a:gd name="T59" fmla="*/ 308 h 2391"/>
                <a:gd name="T60" fmla="*/ 35 w 1212"/>
                <a:gd name="T61" fmla="*/ 268 h 2391"/>
                <a:gd name="T62" fmla="*/ 53 w 1212"/>
                <a:gd name="T63" fmla="*/ 231 h 2391"/>
                <a:gd name="T64" fmla="*/ 75 w 1212"/>
                <a:gd name="T65" fmla="*/ 199 h 2391"/>
                <a:gd name="T66" fmla="*/ 99 w 1212"/>
                <a:gd name="T67" fmla="*/ 169 h 2391"/>
                <a:gd name="T68" fmla="*/ 126 w 1212"/>
                <a:gd name="T69" fmla="*/ 142 h 2391"/>
                <a:gd name="T70" fmla="*/ 155 w 1212"/>
                <a:gd name="T71" fmla="*/ 119 h 2391"/>
                <a:gd name="T72" fmla="*/ 186 w 1212"/>
                <a:gd name="T73" fmla="*/ 97 h 2391"/>
                <a:gd name="T74" fmla="*/ 219 w 1212"/>
                <a:gd name="T75" fmla="*/ 79 h 2391"/>
                <a:gd name="T76" fmla="*/ 253 w 1212"/>
                <a:gd name="T77" fmla="*/ 62 h 2391"/>
                <a:gd name="T78" fmla="*/ 288 w 1212"/>
                <a:gd name="T79" fmla="*/ 49 h 2391"/>
                <a:gd name="T80" fmla="*/ 324 w 1212"/>
                <a:gd name="T81" fmla="*/ 37 h 2391"/>
                <a:gd name="T82" fmla="*/ 361 w 1212"/>
                <a:gd name="T83" fmla="*/ 27 h 2391"/>
                <a:gd name="T84" fmla="*/ 398 w 1212"/>
                <a:gd name="T85" fmla="*/ 20 h 2391"/>
                <a:gd name="T86" fmla="*/ 434 w 1212"/>
                <a:gd name="T87" fmla="*/ 13 h 2391"/>
                <a:gd name="T88" fmla="*/ 471 w 1212"/>
                <a:gd name="T89" fmla="*/ 8 h 2391"/>
                <a:gd name="T90" fmla="*/ 507 w 1212"/>
                <a:gd name="T91" fmla="*/ 4 h 2391"/>
                <a:gd name="T92" fmla="*/ 541 w 1212"/>
                <a:gd name="T93" fmla="*/ 2 h 2391"/>
                <a:gd name="T94" fmla="*/ 575 w 1212"/>
                <a:gd name="T95" fmla="*/ 0 h 2391"/>
                <a:gd name="T96" fmla="*/ 606 w 1212"/>
                <a:gd name="T97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2" h="2391">
                  <a:moveTo>
                    <a:pt x="606" y="0"/>
                  </a:moveTo>
                  <a:lnTo>
                    <a:pt x="637" y="0"/>
                  </a:lnTo>
                  <a:lnTo>
                    <a:pt x="671" y="2"/>
                  </a:lnTo>
                  <a:lnTo>
                    <a:pt x="705" y="4"/>
                  </a:lnTo>
                  <a:lnTo>
                    <a:pt x="741" y="8"/>
                  </a:lnTo>
                  <a:lnTo>
                    <a:pt x="778" y="13"/>
                  </a:lnTo>
                  <a:lnTo>
                    <a:pt x="814" y="20"/>
                  </a:lnTo>
                  <a:lnTo>
                    <a:pt x="851" y="27"/>
                  </a:lnTo>
                  <a:lnTo>
                    <a:pt x="888" y="37"/>
                  </a:lnTo>
                  <a:lnTo>
                    <a:pt x="924" y="49"/>
                  </a:lnTo>
                  <a:lnTo>
                    <a:pt x="959" y="62"/>
                  </a:lnTo>
                  <a:lnTo>
                    <a:pt x="993" y="79"/>
                  </a:lnTo>
                  <a:lnTo>
                    <a:pt x="1026" y="97"/>
                  </a:lnTo>
                  <a:lnTo>
                    <a:pt x="1057" y="119"/>
                  </a:lnTo>
                  <a:lnTo>
                    <a:pt x="1086" y="142"/>
                  </a:lnTo>
                  <a:lnTo>
                    <a:pt x="1113" y="169"/>
                  </a:lnTo>
                  <a:lnTo>
                    <a:pt x="1137" y="199"/>
                  </a:lnTo>
                  <a:lnTo>
                    <a:pt x="1159" y="231"/>
                  </a:lnTo>
                  <a:lnTo>
                    <a:pt x="1177" y="268"/>
                  </a:lnTo>
                  <a:lnTo>
                    <a:pt x="1191" y="308"/>
                  </a:lnTo>
                  <a:lnTo>
                    <a:pt x="1202" y="351"/>
                  </a:lnTo>
                  <a:lnTo>
                    <a:pt x="1209" y="398"/>
                  </a:lnTo>
                  <a:lnTo>
                    <a:pt x="1212" y="450"/>
                  </a:lnTo>
                  <a:lnTo>
                    <a:pt x="1212" y="1783"/>
                  </a:lnTo>
                  <a:lnTo>
                    <a:pt x="606" y="2391"/>
                  </a:lnTo>
                  <a:lnTo>
                    <a:pt x="0" y="1783"/>
                  </a:lnTo>
                  <a:lnTo>
                    <a:pt x="0" y="450"/>
                  </a:lnTo>
                  <a:lnTo>
                    <a:pt x="3" y="398"/>
                  </a:lnTo>
                  <a:lnTo>
                    <a:pt x="10" y="351"/>
                  </a:lnTo>
                  <a:lnTo>
                    <a:pt x="21" y="308"/>
                  </a:lnTo>
                  <a:lnTo>
                    <a:pt x="35" y="268"/>
                  </a:lnTo>
                  <a:lnTo>
                    <a:pt x="53" y="231"/>
                  </a:lnTo>
                  <a:lnTo>
                    <a:pt x="75" y="199"/>
                  </a:lnTo>
                  <a:lnTo>
                    <a:pt x="99" y="169"/>
                  </a:lnTo>
                  <a:lnTo>
                    <a:pt x="126" y="142"/>
                  </a:lnTo>
                  <a:lnTo>
                    <a:pt x="155" y="119"/>
                  </a:lnTo>
                  <a:lnTo>
                    <a:pt x="186" y="97"/>
                  </a:lnTo>
                  <a:lnTo>
                    <a:pt x="219" y="79"/>
                  </a:lnTo>
                  <a:lnTo>
                    <a:pt x="253" y="62"/>
                  </a:lnTo>
                  <a:lnTo>
                    <a:pt x="288" y="49"/>
                  </a:lnTo>
                  <a:lnTo>
                    <a:pt x="324" y="37"/>
                  </a:lnTo>
                  <a:lnTo>
                    <a:pt x="361" y="27"/>
                  </a:lnTo>
                  <a:lnTo>
                    <a:pt x="398" y="20"/>
                  </a:lnTo>
                  <a:lnTo>
                    <a:pt x="434" y="13"/>
                  </a:lnTo>
                  <a:lnTo>
                    <a:pt x="471" y="8"/>
                  </a:lnTo>
                  <a:lnTo>
                    <a:pt x="507" y="4"/>
                  </a:lnTo>
                  <a:lnTo>
                    <a:pt x="541" y="2"/>
                  </a:lnTo>
                  <a:lnTo>
                    <a:pt x="575" y="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1837" y="2965"/>
              <a:ext cx="121" cy="478"/>
            </a:xfrm>
            <a:custGeom>
              <a:avLst/>
              <a:gdLst>
                <a:gd name="T0" fmla="*/ 0 w 606"/>
                <a:gd name="T1" fmla="*/ 0 h 2391"/>
                <a:gd name="T2" fmla="*/ 31 w 606"/>
                <a:gd name="T3" fmla="*/ 0 h 2391"/>
                <a:gd name="T4" fmla="*/ 65 w 606"/>
                <a:gd name="T5" fmla="*/ 2 h 2391"/>
                <a:gd name="T6" fmla="*/ 99 w 606"/>
                <a:gd name="T7" fmla="*/ 4 h 2391"/>
                <a:gd name="T8" fmla="*/ 135 w 606"/>
                <a:gd name="T9" fmla="*/ 8 h 2391"/>
                <a:gd name="T10" fmla="*/ 172 w 606"/>
                <a:gd name="T11" fmla="*/ 13 h 2391"/>
                <a:gd name="T12" fmla="*/ 208 w 606"/>
                <a:gd name="T13" fmla="*/ 20 h 2391"/>
                <a:gd name="T14" fmla="*/ 245 w 606"/>
                <a:gd name="T15" fmla="*/ 27 h 2391"/>
                <a:gd name="T16" fmla="*/ 282 w 606"/>
                <a:gd name="T17" fmla="*/ 37 h 2391"/>
                <a:gd name="T18" fmla="*/ 318 w 606"/>
                <a:gd name="T19" fmla="*/ 49 h 2391"/>
                <a:gd name="T20" fmla="*/ 353 w 606"/>
                <a:gd name="T21" fmla="*/ 62 h 2391"/>
                <a:gd name="T22" fmla="*/ 387 w 606"/>
                <a:gd name="T23" fmla="*/ 79 h 2391"/>
                <a:gd name="T24" fmla="*/ 420 w 606"/>
                <a:gd name="T25" fmla="*/ 97 h 2391"/>
                <a:gd name="T26" fmla="*/ 451 w 606"/>
                <a:gd name="T27" fmla="*/ 119 h 2391"/>
                <a:gd name="T28" fmla="*/ 480 w 606"/>
                <a:gd name="T29" fmla="*/ 142 h 2391"/>
                <a:gd name="T30" fmla="*/ 507 w 606"/>
                <a:gd name="T31" fmla="*/ 169 h 2391"/>
                <a:gd name="T32" fmla="*/ 531 w 606"/>
                <a:gd name="T33" fmla="*/ 199 h 2391"/>
                <a:gd name="T34" fmla="*/ 553 w 606"/>
                <a:gd name="T35" fmla="*/ 231 h 2391"/>
                <a:gd name="T36" fmla="*/ 571 w 606"/>
                <a:gd name="T37" fmla="*/ 268 h 2391"/>
                <a:gd name="T38" fmla="*/ 585 w 606"/>
                <a:gd name="T39" fmla="*/ 308 h 2391"/>
                <a:gd name="T40" fmla="*/ 596 w 606"/>
                <a:gd name="T41" fmla="*/ 351 h 2391"/>
                <a:gd name="T42" fmla="*/ 603 w 606"/>
                <a:gd name="T43" fmla="*/ 398 h 2391"/>
                <a:gd name="T44" fmla="*/ 606 w 606"/>
                <a:gd name="T45" fmla="*/ 450 h 2391"/>
                <a:gd name="T46" fmla="*/ 606 w 606"/>
                <a:gd name="T47" fmla="*/ 1783 h 2391"/>
                <a:gd name="T48" fmla="*/ 0 w 606"/>
                <a:gd name="T49" fmla="*/ 2391 h 2391"/>
                <a:gd name="T50" fmla="*/ 0 w 606"/>
                <a:gd name="T51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6" h="2391">
                  <a:moveTo>
                    <a:pt x="0" y="0"/>
                  </a:moveTo>
                  <a:lnTo>
                    <a:pt x="31" y="0"/>
                  </a:lnTo>
                  <a:lnTo>
                    <a:pt x="65" y="2"/>
                  </a:lnTo>
                  <a:lnTo>
                    <a:pt x="99" y="4"/>
                  </a:lnTo>
                  <a:lnTo>
                    <a:pt x="135" y="8"/>
                  </a:lnTo>
                  <a:lnTo>
                    <a:pt x="172" y="13"/>
                  </a:lnTo>
                  <a:lnTo>
                    <a:pt x="208" y="20"/>
                  </a:lnTo>
                  <a:lnTo>
                    <a:pt x="245" y="27"/>
                  </a:lnTo>
                  <a:lnTo>
                    <a:pt x="282" y="37"/>
                  </a:lnTo>
                  <a:lnTo>
                    <a:pt x="318" y="49"/>
                  </a:lnTo>
                  <a:lnTo>
                    <a:pt x="353" y="62"/>
                  </a:lnTo>
                  <a:lnTo>
                    <a:pt x="387" y="79"/>
                  </a:lnTo>
                  <a:lnTo>
                    <a:pt x="420" y="97"/>
                  </a:lnTo>
                  <a:lnTo>
                    <a:pt x="451" y="119"/>
                  </a:lnTo>
                  <a:lnTo>
                    <a:pt x="480" y="142"/>
                  </a:lnTo>
                  <a:lnTo>
                    <a:pt x="507" y="169"/>
                  </a:lnTo>
                  <a:lnTo>
                    <a:pt x="531" y="199"/>
                  </a:lnTo>
                  <a:lnTo>
                    <a:pt x="553" y="231"/>
                  </a:lnTo>
                  <a:lnTo>
                    <a:pt x="571" y="268"/>
                  </a:lnTo>
                  <a:lnTo>
                    <a:pt x="585" y="308"/>
                  </a:lnTo>
                  <a:lnTo>
                    <a:pt x="596" y="351"/>
                  </a:lnTo>
                  <a:lnTo>
                    <a:pt x="603" y="398"/>
                  </a:lnTo>
                  <a:lnTo>
                    <a:pt x="606" y="450"/>
                  </a:lnTo>
                  <a:lnTo>
                    <a:pt x="606" y="1783"/>
                  </a:lnTo>
                  <a:lnTo>
                    <a:pt x="0" y="2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 bwMode="auto">
          <a:xfrm flipV="1">
            <a:off x="3875003" y="3413642"/>
            <a:ext cx="5622758" cy="17364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6" name="Group 145"/>
          <p:cNvGrpSpPr/>
          <p:nvPr/>
        </p:nvGrpSpPr>
        <p:grpSpPr>
          <a:xfrm>
            <a:off x="5932868" y="3119719"/>
            <a:ext cx="323679" cy="620100"/>
            <a:chOff x="6883035" y="2488524"/>
            <a:chExt cx="1607630" cy="3189473"/>
          </a:xfrm>
        </p:grpSpPr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6883035" y="2488524"/>
              <a:ext cx="1607629" cy="3175405"/>
            </a:xfrm>
            <a:custGeom>
              <a:avLst/>
              <a:gdLst>
                <a:gd name="connsiteX0" fmla="*/ 372147 w 1607629"/>
                <a:gd name="connsiteY0" fmla="*/ 588919 h 3175405"/>
                <a:gd name="connsiteX1" fmla="*/ 372147 w 1607629"/>
                <a:gd name="connsiteY1" fmla="*/ 1430759 h 3175405"/>
                <a:gd name="connsiteX2" fmla="*/ 1235483 w 1607629"/>
                <a:gd name="connsiteY2" fmla="*/ 1430759 h 3175405"/>
                <a:gd name="connsiteX3" fmla="*/ 1235483 w 1607629"/>
                <a:gd name="connsiteY3" fmla="*/ 588919 h 3175405"/>
                <a:gd name="connsiteX4" fmla="*/ 762695 w 1607629"/>
                <a:gd name="connsiteY4" fmla="*/ 0 h 3175405"/>
                <a:gd name="connsiteX5" fmla="*/ 803815 w 1607629"/>
                <a:gd name="connsiteY5" fmla="*/ 0 h 3175405"/>
                <a:gd name="connsiteX6" fmla="*/ 844934 w 1607629"/>
                <a:gd name="connsiteY6" fmla="*/ 0 h 3175405"/>
                <a:gd name="connsiteX7" fmla="*/ 890032 w 1607629"/>
                <a:gd name="connsiteY7" fmla="*/ 2656 h 3175405"/>
                <a:gd name="connsiteX8" fmla="*/ 935131 w 1607629"/>
                <a:gd name="connsiteY8" fmla="*/ 5312 h 3175405"/>
                <a:gd name="connsiteX9" fmla="*/ 982882 w 1607629"/>
                <a:gd name="connsiteY9" fmla="*/ 10625 h 3175405"/>
                <a:gd name="connsiteX10" fmla="*/ 1031960 w 1607629"/>
                <a:gd name="connsiteY10" fmla="*/ 17265 h 3175405"/>
                <a:gd name="connsiteX11" fmla="*/ 1079711 w 1607629"/>
                <a:gd name="connsiteY11" fmla="*/ 26561 h 3175405"/>
                <a:gd name="connsiteX12" fmla="*/ 1128789 w 1607629"/>
                <a:gd name="connsiteY12" fmla="*/ 35858 h 3175405"/>
                <a:gd name="connsiteX13" fmla="*/ 1177867 w 1607629"/>
                <a:gd name="connsiteY13" fmla="*/ 49139 h 3175405"/>
                <a:gd name="connsiteX14" fmla="*/ 1225618 w 1607629"/>
                <a:gd name="connsiteY14" fmla="*/ 65075 h 3175405"/>
                <a:gd name="connsiteX15" fmla="*/ 1272043 w 1607629"/>
                <a:gd name="connsiteY15" fmla="*/ 82340 h 3175405"/>
                <a:gd name="connsiteX16" fmla="*/ 1317142 w 1607629"/>
                <a:gd name="connsiteY16" fmla="*/ 104917 h 3175405"/>
                <a:gd name="connsiteX17" fmla="*/ 1360914 w 1607629"/>
                <a:gd name="connsiteY17" fmla="*/ 128822 h 3175405"/>
                <a:gd name="connsiteX18" fmla="*/ 1402033 w 1607629"/>
                <a:gd name="connsiteY18" fmla="*/ 158040 h 3175405"/>
                <a:gd name="connsiteX19" fmla="*/ 1440499 w 1607629"/>
                <a:gd name="connsiteY19" fmla="*/ 188585 h 3175405"/>
                <a:gd name="connsiteX20" fmla="*/ 1476313 w 1607629"/>
                <a:gd name="connsiteY20" fmla="*/ 224443 h 3175405"/>
                <a:gd name="connsiteX21" fmla="*/ 1508147 w 1607629"/>
                <a:gd name="connsiteY21" fmla="*/ 264285 h 3175405"/>
                <a:gd name="connsiteX22" fmla="*/ 1537328 w 1607629"/>
                <a:gd name="connsiteY22" fmla="*/ 306783 h 3175405"/>
                <a:gd name="connsiteX23" fmla="*/ 1561204 w 1607629"/>
                <a:gd name="connsiteY23" fmla="*/ 355922 h 3175405"/>
                <a:gd name="connsiteX24" fmla="*/ 1579774 w 1607629"/>
                <a:gd name="connsiteY24" fmla="*/ 409044 h 3175405"/>
                <a:gd name="connsiteX25" fmla="*/ 1594365 w 1607629"/>
                <a:gd name="connsiteY25" fmla="*/ 466151 h 3175405"/>
                <a:gd name="connsiteX26" fmla="*/ 1603650 w 1607629"/>
                <a:gd name="connsiteY26" fmla="*/ 528570 h 3175405"/>
                <a:gd name="connsiteX27" fmla="*/ 1607629 w 1607629"/>
                <a:gd name="connsiteY27" fmla="*/ 597630 h 3175405"/>
                <a:gd name="connsiteX28" fmla="*/ 1607629 w 1607629"/>
                <a:gd name="connsiteY28" fmla="*/ 2367941 h 3175405"/>
                <a:gd name="connsiteX29" fmla="*/ 803815 w 1607629"/>
                <a:gd name="connsiteY29" fmla="*/ 3175405 h 3175405"/>
                <a:gd name="connsiteX30" fmla="*/ 0 w 1607629"/>
                <a:gd name="connsiteY30" fmla="*/ 2367941 h 3175405"/>
                <a:gd name="connsiteX31" fmla="*/ 0 w 1607629"/>
                <a:gd name="connsiteY31" fmla="*/ 597630 h 3175405"/>
                <a:gd name="connsiteX32" fmla="*/ 3980 w 1607629"/>
                <a:gd name="connsiteY32" fmla="*/ 528570 h 3175405"/>
                <a:gd name="connsiteX33" fmla="*/ 13265 w 1607629"/>
                <a:gd name="connsiteY33" fmla="*/ 466151 h 3175405"/>
                <a:gd name="connsiteX34" fmla="*/ 27855 w 1607629"/>
                <a:gd name="connsiteY34" fmla="*/ 409044 h 3175405"/>
                <a:gd name="connsiteX35" fmla="*/ 46425 w 1607629"/>
                <a:gd name="connsiteY35" fmla="*/ 355922 h 3175405"/>
                <a:gd name="connsiteX36" fmla="*/ 70301 w 1607629"/>
                <a:gd name="connsiteY36" fmla="*/ 306783 h 3175405"/>
                <a:gd name="connsiteX37" fmla="*/ 99482 w 1607629"/>
                <a:gd name="connsiteY37" fmla="*/ 264285 h 3175405"/>
                <a:gd name="connsiteX38" fmla="*/ 131316 w 1607629"/>
                <a:gd name="connsiteY38" fmla="*/ 224443 h 3175405"/>
                <a:gd name="connsiteX39" fmla="*/ 167130 w 1607629"/>
                <a:gd name="connsiteY39" fmla="*/ 188585 h 3175405"/>
                <a:gd name="connsiteX40" fmla="*/ 205596 w 1607629"/>
                <a:gd name="connsiteY40" fmla="*/ 158040 h 3175405"/>
                <a:gd name="connsiteX41" fmla="*/ 246716 w 1607629"/>
                <a:gd name="connsiteY41" fmla="*/ 128822 h 3175405"/>
                <a:gd name="connsiteX42" fmla="*/ 290488 w 1607629"/>
                <a:gd name="connsiteY42" fmla="*/ 104917 h 3175405"/>
                <a:gd name="connsiteX43" fmla="*/ 335586 w 1607629"/>
                <a:gd name="connsiteY43" fmla="*/ 82340 h 3175405"/>
                <a:gd name="connsiteX44" fmla="*/ 382011 w 1607629"/>
                <a:gd name="connsiteY44" fmla="*/ 65075 h 3175405"/>
                <a:gd name="connsiteX45" fmla="*/ 429762 w 1607629"/>
                <a:gd name="connsiteY45" fmla="*/ 49139 h 3175405"/>
                <a:gd name="connsiteX46" fmla="*/ 478840 w 1607629"/>
                <a:gd name="connsiteY46" fmla="*/ 35858 h 3175405"/>
                <a:gd name="connsiteX47" fmla="*/ 527918 w 1607629"/>
                <a:gd name="connsiteY47" fmla="*/ 26561 h 3175405"/>
                <a:gd name="connsiteX48" fmla="*/ 575669 w 1607629"/>
                <a:gd name="connsiteY48" fmla="*/ 17265 h 3175405"/>
                <a:gd name="connsiteX49" fmla="*/ 624747 w 1607629"/>
                <a:gd name="connsiteY49" fmla="*/ 10625 h 3175405"/>
                <a:gd name="connsiteX50" fmla="*/ 672498 w 1607629"/>
                <a:gd name="connsiteY50" fmla="*/ 5312 h 3175405"/>
                <a:gd name="connsiteX51" fmla="*/ 717597 w 1607629"/>
                <a:gd name="connsiteY51" fmla="*/ 2656 h 317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07629" h="3175405">
                  <a:moveTo>
                    <a:pt x="372147" y="588919"/>
                  </a:moveTo>
                  <a:lnTo>
                    <a:pt x="372147" y="1430759"/>
                  </a:lnTo>
                  <a:lnTo>
                    <a:pt x="1235483" y="1430759"/>
                  </a:lnTo>
                  <a:lnTo>
                    <a:pt x="1235483" y="588919"/>
                  </a:lnTo>
                  <a:close/>
                  <a:moveTo>
                    <a:pt x="762695" y="0"/>
                  </a:moveTo>
                  <a:lnTo>
                    <a:pt x="803815" y="0"/>
                  </a:lnTo>
                  <a:lnTo>
                    <a:pt x="844934" y="0"/>
                  </a:lnTo>
                  <a:lnTo>
                    <a:pt x="890032" y="2656"/>
                  </a:lnTo>
                  <a:lnTo>
                    <a:pt x="935131" y="5312"/>
                  </a:lnTo>
                  <a:lnTo>
                    <a:pt x="982882" y="10625"/>
                  </a:lnTo>
                  <a:lnTo>
                    <a:pt x="1031960" y="17265"/>
                  </a:lnTo>
                  <a:lnTo>
                    <a:pt x="1079711" y="26561"/>
                  </a:lnTo>
                  <a:lnTo>
                    <a:pt x="1128789" y="35858"/>
                  </a:lnTo>
                  <a:lnTo>
                    <a:pt x="1177867" y="49139"/>
                  </a:lnTo>
                  <a:lnTo>
                    <a:pt x="1225618" y="65075"/>
                  </a:lnTo>
                  <a:lnTo>
                    <a:pt x="1272043" y="82340"/>
                  </a:lnTo>
                  <a:lnTo>
                    <a:pt x="1317142" y="104917"/>
                  </a:lnTo>
                  <a:lnTo>
                    <a:pt x="1360914" y="128822"/>
                  </a:lnTo>
                  <a:lnTo>
                    <a:pt x="1402033" y="158040"/>
                  </a:lnTo>
                  <a:lnTo>
                    <a:pt x="1440499" y="188585"/>
                  </a:lnTo>
                  <a:lnTo>
                    <a:pt x="1476313" y="224443"/>
                  </a:lnTo>
                  <a:lnTo>
                    <a:pt x="1508147" y="264285"/>
                  </a:lnTo>
                  <a:lnTo>
                    <a:pt x="1537328" y="306783"/>
                  </a:lnTo>
                  <a:lnTo>
                    <a:pt x="1561204" y="355922"/>
                  </a:lnTo>
                  <a:lnTo>
                    <a:pt x="1579774" y="409044"/>
                  </a:lnTo>
                  <a:lnTo>
                    <a:pt x="1594365" y="466151"/>
                  </a:lnTo>
                  <a:lnTo>
                    <a:pt x="1603650" y="528570"/>
                  </a:lnTo>
                  <a:lnTo>
                    <a:pt x="1607629" y="597630"/>
                  </a:lnTo>
                  <a:lnTo>
                    <a:pt x="1607629" y="2367941"/>
                  </a:lnTo>
                  <a:lnTo>
                    <a:pt x="803815" y="3175405"/>
                  </a:lnTo>
                  <a:lnTo>
                    <a:pt x="0" y="2367941"/>
                  </a:lnTo>
                  <a:lnTo>
                    <a:pt x="0" y="597630"/>
                  </a:lnTo>
                  <a:lnTo>
                    <a:pt x="3980" y="528570"/>
                  </a:lnTo>
                  <a:lnTo>
                    <a:pt x="13265" y="466151"/>
                  </a:lnTo>
                  <a:lnTo>
                    <a:pt x="27855" y="409044"/>
                  </a:lnTo>
                  <a:lnTo>
                    <a:pt x="46425" y="355922"/>
                  </a:lnTo>
                  <a:lnTo>
                    <a:pt x="70301" y="306783"/>
                  </a:lnTo>
                  <a:lnTo>
                    <a:pt x="99482" y="264285"/>
                  </a:lnTo>
                  <a:lnTo>
                    <a:pt x="131316" y="224443"/>
                  </a:lnTo>
                  <a:lnTo>
                    <a:pt x="167130" y="188585"/>
                  </a:lnTo>
                  <a:lnTo>
                    <a:pt x="205596" y="158040"/>
                  </a:lnTo>
                  <a:lnTo>
                    <a:pt x="246716" y="128822"/>
                  </a:lnTo>
                  <a:lnTo>
                    <a:pt x="290488" y="104917"/>
                  </a:lnTo>
                  <a:lnTo>
                    <a:pt x="335586" y="82340"/>
                  </a:lnTo>
                  <a:lnTo>
                    <a:pt x="382011" y="65075"/>
                  </a:lnTo>
                  <a:lnTo>
                    <a:pt x="429762" y="49139"/>
                  </a:lnTo>
                  <a:lnTo>
                    <a:pt x="478840" y="35858"/>
                  </a:lnTo>
                  <a:lnTo>
                    <a:pt x="527918" y="26561"/>
                  </a:lnTo>
                  <a:lnTo>
                    <a:pt x="575669" y="17265"/>
                  </a:lnTo>
                  <a:lnTo>
                    <a:pt x="624747" y="10625"/>
                  </a:lnTo>
                  <a:lnTo>
                    <a:pt x="672498" y="5312"/>
                  </a:lnTo>
                  <a:lnTo>
                    <a:pt x="717597" y="265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7686850" y="2502592"/>
              <a:ext cx="803815" cy="3175405"/>
            </a:xfrm>
            <a:custGeom>
              <a:avLst/>
              <a:gdLst>
                <a:gd name="connsiteX0" fmla="*/ 0 w 803815"/>
                <a:gd name="connsiteY0" fmla="*/ 0 h 3175405"/>
                <a:gd name="connsiteX1" fmla="*/ 41119 w 803815"/>
                <a:gd name="connsiteY1" fmla="*/ 0 h 3175405"/>
                <a:gd name="connsiteX2" fmla="*/ 86218 w 803815"/>
                <a:gd name="connsiteY2" fmla="*/ 2656 h 3175405"/>
                <a:gd name="connsiteX3" fmla="*/ 131317 w 803815"/>
                <a:gd name="connsiteY3" fmla="*/ 5312 h 3175405"/>
                <a:gd name="connsiteX4" fmla="*/ 179068 w 803815"/>
                <a:gd name="connsiteY4" fmla="*/ 10625 h 3175405"/>
                <a:gd name="connsiteX5" fmla="*/ 228146 w 803815"/>
                <a:gd name="connsiteY5" fmla="*/ 17265 h 3175405"/>
                <a:gd name="connsiteX6" fmla="*/ 275897 w 803815"/>
                <a:gd name="connsiteY6" fmla="*/ 26561 h 3175405"/>
                <a:gd name="connsiteX7" fmla="*/ 324975 w 803815"/>
                <a:gd name="connsiteY7" fmla="*/ 35858 h 3175405"/>
                <a:gd name="connsiteX8" fmla="*/ 374053 w 803815"/>
                <a:gd name="connsiteY8" fmla="*/ 49139 h 3175405"/>
                <a:gd name="connsiteX9" fmla="*/ 421804 w 803815"/>
                <a:gd name="connsiteY9" fmla="*/ 65075 h 3175405"/>
                <a:gd name="connsiteX10" fmla="*/ 468229 w 803815"/>
                <a:gd name="connsiteY10" fmla="*/ 82340 h 3175405"/>
                <a:gd name="connsiteX11" fmla="*/ 513328 w 803815"/>
                <a:gd name="connsiteY11" fmla="*/ 104917 h 3175405"/>
                <a:gd name="connsiteX12" fmla="*/ 557100 w 803815"/>
                <a:gd name="connsiteY12" fmla="*/ 128822 h 3175405"/>
                <a:gd name="connsiteX13" fmla="*/ 598219 w 803815"/>
                <a:gd name="connsiteY13" fmla="*/ 158040 h 3175405"/>
                <a:gd name="connsiteX14" fmla="*/ 636685 w 803815"/>
                <a:gd name="connsiteY14" fmla="*/ 188585 h 3175405"/>
                <a:gd name="connsiteX15" fmla="*/ 672499 w 803815"/>
                <a:gd name="connsiteY15" fmla="*/ 224443 h 3175405"/>
                <a:gd name="connsiteX16" fmla="*/ 704333 w 803815"/>
                <a:gd name="connsiteY16" fmla="*/ 264285 h 3175405"/>
                <a:gd name="connsiteX17" fmla="*/ 733514 w 803815"/>
                <a:gd name="connsiteY17" fmla="*/ 306783 h 3175405"/>
                <a:gd name="connsiteX18" fmla="*/ 757390 w 803815"/>
                <a:gd name="connsiteY18" fmla="*/ 355922 h 3175405"/>
                <a:gd name="connsiteX19" fmla="*/ 775960 w 803815"/>
                <a:gd name="connsiteY19" fmla="*/ 409044 h 3175405"/>
                <a:gd name="connsiteX20" fmla="*/ 790551 w 803815"/>
                <a:gd name="connsiteY20" fmla="*/ 466151 h 3175405"/>
                <a:gd name="connsiteX21" fmla="*/ 799836 w 803815"/>
                <a:gd name="connsiteY21" fmla="*/ 528570 h 3175405"/>
                <a:gd name="connsiteX22" fmla="*/ 803815 w 803815"/>
                <a:gd name="connsiteY22" fmla="*/ 597630 h 3175405"/>
                <a:gd name="connsiteX23" fmla="*/ 803815 w 803815"/>
                <a:gd name="connsiteY23" fmla="*/ 2367941 h 3175405"/>
                <a:gd name="connsiteX24" fmla="*/ 0 w 803815"/>
                <a:gd name="connsiteY24" fmla="*/ 3175405 h 3175405"/>
                <a:gd name="connsiteX25" fmla="*/ 0 w 803815"/>
                <a:gd name="connsiteY25" fmla="*/ 1419880 h 3175405"/>
                <a:gd name="connsiteX26" fmla="*/ 431528 w 803815"/>
                <a:gd name="connsiteY26" fmla="*/ 1419880 h 3175405"/>
                <a:gd name="connsiteX27" fmla="*/ 431528 w 803815"/>
                <a:gd name="connsiteY27" fmla="*/ 578040 h 3175405"/>
                <a:gd name="connsiteX28" fmla="*/ 0 w 803815"/>
                <a:gd name="connsiteY28" fmla="*/ 578040 h 317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3815" h="3175405">
                  <a:moveTo>
                    <a:pt x="0" y="0"/>
                  </a:moveTo>
                  <a:lnTo>
                    <a:pt x="41119" y="0"/>
                  </a:lnTo>
                  <a:lnTo>
                    <a:pt x="86218" y="2656"/>
                  </a:lnTo>
                  <a:lnTo>
                    <a:pt x="131317" y="5312"/>
                  </a:lnTo>
                  <a:lnTo>
                    <a:pt x="179068" y="10625"/>
                  </a:lnTo>
                  <a:lnTo>
                    <a:pt x="228146" y="17265"/>
                  </a:lnTo>
                  <a:lnTo>
                    <a:pt x="275897" y="26561"/>
                  </a:lnTo>
                  <a:lnTo>
                    <a:pt x="324975" y="35858"/>
                  </a:lnTo>
                  <a:lnTo>
                    <a:pt x="374053" y="49139"/>
                  </a:lnTo>
                  <a:lnTo>
                    <a:pt x="421804" y="65075"/>
                  </a:lnTo>
                  <a:lnTo>
                    <a:pt x="468229" y="82340"/>
                  </a:lnTo>
                  <a:lnTo>
                    <a:pt x="513328" y="104917"/>
                  </a:lnTo>
                  <a:lnTo>
                    <a:pt x="557100" y="128822"/>
                  </a:lnTo>
                  <a:lnTo>
                    <a:pt x="598219" y="158040"/>
                  </a:lnTo>
                  <a:lnTo>
                    <a:pt x="636685" y="188585"/>
                  </a:lnTo>
                  <a:lnTo>
                    <a:pt x="672499" y="224443"/>
                  </a:lnTo>
                  <a:lnTo>
                    <a:pt x="704333" y="264285"/>
                  </a:lnTo>
                  <a:lnTo>
                    <a:pt x="733514" y="306783"/>
                  </a:lnTo>
                  <a:lnTo>
                    <a:pt x="757390" y="355922"/>
                  </a:lnTo>
                  <a:lnTo>
                    <a:pt x="775960" y="409044"/>
                  </a:lnTo>
                  <a:lnTo>
                    <a:pt x="790551" y="466151"/>
                  </a:lnTo>
                  <a:lnTo>
                    <a:pt x="799836" y="528570"/>
                  </a:lnTo>
                  <a:lnTo>
                    <a:pt x="803815" y="597630"/>
                  </a:lnTo>
                  <a:lnTo>
                    <a:pt x="803815" y="2367941"/>
                  </a:lnTo>
                  <a:lnTo>
                    <a:pt x="0" y="3175405"/>
                  </a:lnTo>
                  <a:lnTo>
                    <a:pt x="0" y="1419880"/>
                  </a:lnTo>
                  <a:lnTo>
                    <a:pt x="431528" y="1419880"/>
                  </a:lnTo>
                  <a:lnTo>
                    <a:pt x="431528" y="578040"/>
                  </a:lnTo>
                  <a:lnTo>
                    <a:pt x="0" y="57804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47" name="Group 146"/>
          <p:cNvGrpSpPr>
            <a:grpSpLocks noChangeAspect="1"/>
          </p:cNvGrpSpPr>
          <p:nvPr/>
        </p:nvGrpSpPr>
        <p:grpSpPr>
          <a:xfrm>
            <a:off x="9435149" y="3017651"/>
            <a:ext cx="787406" cy="898493"/>
            <a:chOff x="6998961" y="2406155"/>
            <a:chExt cx="765175" cy="873125"/>
          </a:xfrm>
        </p:grpSpPr>
        <p:sp useBgFill="1">
          <p:nvSpPr>
            <p:cNvPr id="148" name="Freeform 154"/>
            <p:cNvSpPr>
              <a:spLocks/>
            </p:cNvSpPr>
            <p:nvPr/>
          </p:nvSpPr>
          <p:spPr bwMode="auto">
            <a:xfrm>
              <a:off x="6998961" y="2406155"/>
              <a:ext cx="765175" cy="873125"/>
            </a:xfrm>
            <a:custGeom>
              <a:avLst/>
              <a:gdLst>
                <a:gd name="T0" fmla="*/ 1701 w 2410"/>
                <a:gd name="T1" fmla="*/ 4 h 2750"/>
                <a:gd name="T2" fmla="*/ 1875 w 2410"/>
                <a:gd name="T3" fmla="*/ 18 h 2750"/>
                <a:gd name="T4" fmla="*/ 2040 w 2410"/>
                <a:gd name="T5" fmla="*/ 47 h 2750"/>
                <a:gd name="T6" fmla="*/ 2187 w 2410"/>
                <a:gd name="T7" fmla="*/ 92 h 2750"/>
                <a:gd name="T8" fmla="*/ 2304 w 2410"/>
                <a:gd name="T9" fmla="*/ 155 h 2750"/>
                <a:gd name="T10" fmla="*/ 2381 w 2410"/>
                <a:gd name="T11" fmla="*/ 236 h 2750"/>
                <a:gd name="T12" fmla="*/ 2410 w 2410"/>
                <a:gd name="T13" fmla="*/ 338 h 2750"/>
                <a:gd name="T14" fmla="*/ 2410 w 2410"/>
                <a:gd name="T15" fmla="*/ 388 h 2750"/>
                <a:gd name="T16" fmla="*/ 2410 w 2410"/>
                <a:gd name="T17" fmla="*/ 498 h 2750"/>
                <a:gd name="T18" fmla="*/ 2410 w 2410"/>
                <a:gd name="T19" fmla="*/ 652 h 2750"/>
                <a:gd name="T20" fmla="*/ 2410 w 2410"/>
                <a:gd name="T21" fmla="*/ 1067 h 2750"/>
                <a:gd name="T22" fmla="*/ 2410 w 2410"/>
                <a:gd name="T23" fmla="*/ 1225 h 2750"/>
                <a:gd name="T24" fmla="*/ 2410 w 2410"/>
                <a:gd name="T25" fmla="*/ 1344 h 2750"/>
                <a:gd name="T26" fmla="*/ 2410 w 2410"/>
                <a:gd name="T27" fmla="*/ 1405 h 2750"/>
                <a:gd name="T28" fmla="*/ 2400 w 2410"/>
                <a:gd name="T29" fmla="*/ 1460 h 2750"/>
                <a:gd name="T30" fmla="*/ 2316 w 2410"/>
                <a:gd name="T31" fmla="*/ 1554 h 2750"/>
                <a:gd name="T32" fmla="*/ 2163 w 2410"/>
                <a:gd name="T33" fmla="*/ 1639 h 2750"/>
                <a:gd name="T34" fmla="*/ 1956 w 2410"/>
                <a:gd name="T35" fmla="*/ 1695 h 2750"/>
                <a:gd name="T36" fmla="*/ 1875 w 2410"/>
                <a:gd name="T37" fmla="*/ 1766 h 2750"/>
                <a:gd name="T38" fmla="*/ 1829 w 2410"/>
                <a:gd name="T39" fmla="*/ 1845 h 2750"/>
                <a:gd name="T40" fmla="*/ 1802 w 2410"/>
                <a:gd name="T41" fmla="*/ 2006 h 2750"/>
                <a:gd name="T42" fmla="*/ 1865 w 2410"/>
                <a:gd name="T43" fmla="*/ 2075 h 2750"/>
                <a:gd name="T44" fmla="*/ 1875 w 2410"/>
                <a:gd name="T45" fmla="*/ 2166 h 2750"/>
                <a:gd name="T46" fmla="*/ 1829 w 2410"/>
                <a:gd name="T47" fmla="*/ 2244 h 2750"/>
                <a:gd name="T48" fmla="*/ 1008 w 2410"/>
                <a:gd name="T49" fmla="*/ 2738 h 2750"/>
                <a:gd name="T50" fmla="*/ 939 w 2410"/>
                <a:gd name="T51" fmla="*/ 2750 h 2750"/>
                <a:gd name="T52" fmla="*/ 870 w 2410"/>
                <a:gd name="T53" fmla="*/ 2738 h 2750"/>
                <a:gd name="T54" fmla="*/ 49 w 2410"/>
                <a:gd name="T55" fmla="*/ 2244 h 2750"/>
                <a:gd name="T56" fmla="*/ 3 w 2410"/>
                <a:gd name="T57" fmla="*/ 2166 h 2750"/>
                <a:gd name="T58" fmla="*/ 13 w 2410"/>
                <a:gd name="T59" fmla="*/ 2075 h 2750"/>
                <a:gd name="T60" fmla="*/ 76 w 2410"/>
                <a:gd name="T61" fmla="*/ 2006 h 2750"/>
                <a:gd name="T62" fmla="*/ 49 w 2410"/>
                <a:gd name="T63" fmla="*/ 1844 h 2750"/>
                <a:gd name="T64" fmla="*/ 3 w 2410"/>
                <a:gd name="T65" fmla="*/ 1766 h 2750"/>
                <a:gd name="T66" fmla="*/ 13 w 2410"/>
                <a:gd name="T67" fmla="*/ 1676 h 2750"/>
                <a:gd name="T68" fmla="*/ 76 w 2410"/>
                <a:gd name="T69" fmla="*/ 1606 h 2750"/>
                <a:gd name="T70" fmla="*/ 49 w 2410"/>
                <a:gd name="T71" fmla="*/ 1445 h 2750"/>
                <a:gd name="T72" fmla="*/ 3 w 2410"/>
                <a:gd name="T73" fmla="*/ 1367 h 2750"/>
                <a:gd name="T74" fmla="*/ 13 w 2410"/>
                <a:gd name="T75" fmla="*/ 1276 h 2750"/>
                <a:gd name="T76" fmla="*/ 77 w 2410"/>
                <a:gd name="T77" fmla="*/ 1207 h 2750"/>
                <a:gd name="T78" fmla="*/ 761 w 2410"/>
                <a:gd name="T79" fmla="*/ 728 h 2750"/>
                <a:gd name="T80" fmla="*/ 761 w 2410"/>
                <a:gd name="T81" fmla="*/ 650 h 2750"/>
                <a:gd name="T82" fmla="*/ 761 w 2410"/>
                <a:gd name="T83" fmla="*/ 429 h 2750"/>
                <a:gd name="T84" fmla="*/ 765 w 2410"/>
                <a:gd name="T85" fmla="*/ 301 h 2750"/>
                <a:gd name="T86" fmla="*/ 811 w 2410"/>
                <a:gd name="T87" fmla="*/ 207 h 2750"/>
                <a:gd name="T88" fmla="*/ 903 w 2410"/>
                <a:gd name="T89" fmla="*/ 132 h 2750"/>
                <a:gd name="T90" fmla="*/ 1031 w 2410"/>
                <a:gd name="T91" fmla="*/ 76 h 2750"/>
                <a:gd name="T92" fmla="*/ 1184 w 2410"/>
                <a:gd name="T93" fmla="*/ 37 h 2750"/>
                <a:gd name="T94" fmla="*/ 1354 w 2410"/>
                <a:gd name="T95" fmla="*/ 12 h 2750"/>
                <a:gd name="T96" fmla="*/ 1528 w 2410"/>
                <a:gd name="T97" fmla="*/ 1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10" h="2750">
                  <a:moveTo>
                    <a:pt x="1586" y="0"/>
                  </a:moveTo>
                  <a:lnTo>
                    <a:pt x="1643" y="1"/>
                  </a:lnTo>
                  <a:lnTo>
                    <a:pt x="1701" y="4"/>
                  </a:lnTo>
                  <a:lnTo>
                    <a:pt x="1760" y="6"/>
                  </a:lnTo>
                  <a:lnTo>
                    <a:pt x="1818" y="12"/>
                  </a:lnTo>
                  <a:lnTo>
                    <a:pt x="1875" y="18"/>
                  </a:lnTo>
                  <a:lnTo>
                    <a:pt x="1932" y="27"/>
                  </a:lnTo>
                  <a:lnTo>
                    <a:pt x="1987" y="37"/>
                  </a:lnTo>
                  <a:lnTo>
                    <a:pt x="2040" y="47"/>
                  </a:lnTo>
                  <a:lnTo>
                    <a:pt x="2091" y="61"/>
                  </a:lnTo>
                  <a:lnTo>
                    <a:pt x="2141" y="76"/>
                  </a:lnTo>
                  <a:lnTo>
                    <a:pt x="2187" y="92"/>
                  </a:lnTo>
                  <a:lnTo>
                    <a:pt x="2229" y="112"/>
                  </a:lnTo>
                  <a:lnTo>
                    <a:pt x="2269" y="132"/>
                  </a:lnTo>
                  <a:lnTo>
                    <a:pt x="2304" y="155"/>
                  </a:lnTo>
                  <a:lnTo>
                    <a:pt x="2336" y="180"/>
                  </a:lnTo>
                  <a:lnTo>
                    <a:pt x="2361" y="207"/>
                  </a:lnTo>
                  <a:lnTo>
                    <a:pt x="2381" y="236"/>
                  </a:lnTo>
                  <a:lnTo>
                    <a:pt x="2397" y="267"/>
                  </a:lnTo>
                  <a:lnTo>
                    <a:pt x="2407" y="301"/>
                  </a:lnTo>
                  <a:lnTo>
                    <a:pt x="2410" y="338"/>
                  </a:lnTo>
                  <a:lnTo>
                    <a:pt x="2410" y="346"/>
                  </a:lnTo>
                  <a:lnTo>
                    <a:pt x="2410" y="363"/>
                  </a:lnTo>
                  <a:lnTo>
                    <a:pt x="2410" y="388"/>
                  </a:lnTo>
                  <a:lnTo>
                    <a:pt x="2410" y="419"/>
                  </a:lnTo>
                  <a:lnTo>
                    <a:pt x="2410" y="456"/>
                  </a:lnTo>
                  <a:lnTo>
                    <a:pt x="2410" y="498"/>
                  </a:lnTo>
                  <a:lnTo>
                    <a:pt x="2410" y="546"/>
                  </a:lnTo>
                  <a:lnTo>
                    <a:pt x="2410" y="598"/>
                  </a:lnTo>
                  <a:lnTo>
                    <a:pt x="2410" y="652"/>
                  </a:lnTo>
                  <a:lnTo>
                    <a:pt x="2410" y="709"/>
                  </a:lnTo>
                  <a:lnTo>
                    <a:pt x="2410" y="1009"/>
                  </a:lnTo>
                  <a:lnTo>
                    <a:pt x="2410" y="1067"/>
                  </a:lnTo>
                  <a:lnTo>
                    <a:pt x="2410" y="1122"/>
                  </a:lnTo>
                  <a:lnTo>
                    <a:pt x="2410" y="1176"/>
                  </a:lnTo>
                  <a:lnTo>
                    <a:pt x="2410" y="1225"/>
                  </a:lnTo>
                  <a:lnTo>
                    <a:pt x="2410" y="1270"/>
                  </a:lnTo>
                  <a:lnTo>
                    <a:pt x="2410" y="1310"/>
                  </a:lnTo>
                  <a:lnTo>
                    <a:pt x="2410" y="1344"/>
                  </a:lnTo>
                  <a:lnTo>
                    <a:pt x="2410" y="1371"/>
                  </a:lnTo>
                  <a:lnTo>
                    <a:pt x="2410" y="1392"/>
                  </a:lnTo>
                  <a:lnTo>
                    <a:pt x="2410" y="1405"/>
                  </a:lnTo>
                  <a:lnTo>
                    <a:pt x="2410" y="1410"/>
                  </a:lnTo>
                  <a:lnTo>
                    <a:pt x="2408" y="1435"/>
                  </a:lnTo>
                  <a:lnTo>
                    <a:pt x="2400" y="1460"/>
                  </a:lnTo>
                  <a:lnTo>
                    <a:pt x="2386" y="1481"/>
                  </a:lnTo>
                  <a:lnTo>
                    <a:pt x="2354" y="1519"/>
                  </a:lnTo>
                  <a:lnTo>
                    <a:pt x="2316" y="1554"/>
                  </a:lnTo>
                  <a:lnTo>
                    <a:pt x="2271" y="1585"/>
                  </a:lnTo>
                  <a:lnTo>
                    <a:pt x="2219" y="1613"/>
                  </a:lnTo>
                  <a:lnTo>
                    <a:pt x="2163" y="1639"/>
                  </a:lnTo>
                  <a:lnTo>
                    <a:pt x="2100" y="1660"/>
                  </a:lnTo>
                  <a:lnTo>
                    <a:pt x="2031" y="1680"/>
                  </a:lnTo>
                  <a:lnTo>
                    <a:pt x="1956" y="1695"/>
                  </a:lnTo>
                  <a:lnTo>
                    <a:pt x="1876" y="1708"/>
                  </a:lnTo>
                  <a:lnTo>
                    <a:pt x="1878" y="1735"/>
                  </a:lnTo>
                  <a:lnTo>
                    <a:pt x="1875" y="1766"/>
                  </a:lnTo>
                  <a:lnTo>
                    <a:pt x="1865" y="1795"/>
                  </a:lnTo>
                  <a:lnTo>
                    <a:pt x="1849" y="1821"/>
                  </a:lnTo>
                  <a:lnTo>
                    <a:pt x="1829" y="1845"/>
                  </a:lnTo>
                  <a:lnTo>
                    <a:pt x="1802" y="1865"/>
                  </a:lnTo>
                  <a:lnTo>
                    <a:pt x="1685" y="1935"/>
                  </a:lnTo>
                  <a:lnTo>
                    <a:pt x="1802" y="2006"/>
                  </a:lnTo>
                  <a:lnTo>
                    <a:pt x="1829" y="2025"/>
                  </a:lnTo>
                  <a:lnTo>
                    <a:pt x="1849" y="2048"/>
                  </a:lnTo>
                  <a:lnTo>
                    <a:pt x="1865" y="2075"/>
                  </a:lnTo>
                  <a:lnTo>
                    <a:pt x="1875" y="2104"/>
                  </a:lnTo>
                  <a:lnTo>
                    <a:pt x="1878" y="2134"/>
                  </a:lnTo>
                  <a:lnTo>
                    <a:pt x="1875" y="2166"/>
                  </a:lnTo>
                  <a:lnTo>
                    <a:pt x="1865" y="2195"/>
                  </a:lnTo>
                  <a:lnTo>
                    <a:pt x="1849" y="2221"/>
                  </a:lnTo>
                  <a:lnTo>
                    <a:pt x="1829" y="2244"/>
                  </a:lnTo>
                  <a:lnTo>
                    <a:pt x="1802" y="2264"/>
                  </a:lnTo>
                  <a:lnTo>
                    <a:pt x="1033" y="2724"/>
                  </a:lnTo>
                  <a:lnTo>
                    <a:pt x="1008" y="2738"/>
                  </a:lnTo>
                  <a:lnTo>
                    <a:pt x="984" y="2745"/>
                  </a:lnTo>
                  <a:lnTo>
                    <a:pt x="960" y="2749"/>
                  </a:lnTo>
                  <a:lnTo>
                    <a:pt x="939" y="2750"/>
                  </a:lnTo>
                  <a:lnTo>
                    <a:pt x="918" y="2749"/>
                  </a:lnTo>
                  <a:lnTo>
                    <a:pt x="895" y="2745"/>
                  </a:lnTo>
                  <a:lnTo>
                    <a:pt x="870" y="2738"/>
                  </a:lnTo>
                  <a:lnTo>
                    <a:pt x="845" y="2724"/>
                  </a:lnTo>
                  <a:lnTo>
                    <a:pt x="76" y="2264"/>
                  </a:lnTo>
                  <a:lnTo>
                    <a:pt x="49" y="2244"/>
                  </a:lnTo>
                  <a:lnTo>
                    <a:pt x="29" y="2221"/>
                  </a:lnTo>
                  <a:lnTo>
                    <a:pt x="13" y="2195"/>
                  </a:lnTo>
                  <a:lnTo>
                    <a:pt x="3" y="2166"/>
                  </a:lnTo>
                  <a:lnTo>
                    <a:pt x="0" y="2134"/>
                  </a:lnTo>
                  <a:lnTo>
                    <a:pt x="3" y="2104"/>
                  </a:lnTo>
                  <a:lnTo>
                    <a:pt x="13" y="2075"/>
                  </a:lnTo>
                  <a:lnTo>
                    <a:pt x="29" y="2048"/>
                  </a:lnTo>
                  <a:lnTo>
                    <a:pt x="49" y="2025"/>
                  </a:lnTo>
                  <a:lnTo>
                    <a:pt x="76" y="2006"/>
                  </a:lnTo>
                  <a:lnTo>
                    <a:pt x="194" y="1935"/>
                  </a:lnTo>
                  <a:lnTo>
                    <a:pt x="76" y="1865"/>
                  </a:lnTo>
                  <a:lnTo>
                    <a:pt x="49" y="1844"/>
                  </a:lnTo>
                  <a:lnTo>
                    <a:pt x="29" y="1821"/>
                  </a:lnTo>
                  <a:lnTo>
                    <a:pt x="13" y="1795"/>
                  </a:lnTo>
                  <a:lnTo>
                    <a:pt x="3" y="1766"/>
                  </a:lnTo>
                  <a:lnTo>
                    <a:pt x="0" y="1735"/>
                  </a:lnTo>
                  <a:lnTo>
                    <a:pt x="3" y="1705"/>
                  </a:lnTo>
                  <a:lnTo>
                    <a:pt x="13" y="1676"/>
                  </a:lnTo>
                  <a:lnTo>
                    <a:pt x="29" y="1649"/>
                  </a:lnTo>
                  <a:lnTo>
                    <a:pt x="49" y="1625"/>
                  </a:lnTo>
                  <a:lnTo>
                    <a:pt x="76" y="1606"/>
                  </a:lnTo>
                  <a:lnTo>
                    <a:pt x="194" y="1536"/>
                  </a:lnTo>
                  <a:lnTo>
                    <a:pt x="76" y="1464"/>
                  </a:lnTo>
                  <a:lnTo>
                    <a:pt x="49" y="1445"/>
                  </a:lnTo>
                  <a:lnTo>
                    <a:pt x="29" y="1422"/>
                  </a:lnTo>
                  <a:lnTo>
                    <a:pt x="13" y="1396"/>
                  </a:lnTo>
                  <a:lnTo>
                    <a:pt x="3" y="1367"/>
                  </a:lnTo>
                  <a:lnTo>
                    <a:pt x="0" y="1335"/>
                  </a:lnTo>
                  <a:lnTo>
                    <a:pt x="3" y="1305"/>
                  </a:lnTo>
                  <a:lnTo>
                    <a:pt x="13" y="1276"/>
                  </a:lnTo>
                  <a:lnTo>
                    <a:pt x="29" y="1249"/>
                  </a:lnTo>
                  <a:lnTo>
                    <a:pt x="50" y="1226"/>
                  </a:lnTo>
                  <a:lnTo>
                    <a:pt x="77" y="1207"/>
                  </a:lnTo>
                  <a:lnTo>
                    <a:pt x="761" y="796"/>
                  </a:lnTo>
                  <a:lnTo>
                    <a:pt x="761" y="732"/>
                  </a:lnTo>
                  <a:lnTo>
                    <a:pt x="761" y="728"/>
                  </a:lnTo>
                  <a:lnTo>
                    <a:pt x="761" y="717"/>
                  </a:lnTo>
                  <a:lnTo>
                    <a:pt x="761" y="676"/>
                  </a:lnTo>
                  <a:lnTo>
                    <a:pt x="761" y="650"/>
                  </a:lnTo>
                  <a:lnTo>
                    <a:pt x="761" y="618"/>
                  </a:lnTo>
                  <a:lnTo>
                    <a:pt x="761" y="466"/>
                  </a:lnTo>
                  <a:lnTo>
                    <a:pt x="761" y="429"/>
                  </a:lnTo>
                  <a:lnTo>
                    <a:pt x="761" y="398"/>
                  </a:lnTo>
                  <a:lnTo>
                    <a:pt x="761" y="338"/>
                  </a:lnTo>
                  <a:lnTo>
                    <a:pt x="765" y="301"/>
                  </a:lnTo>
                  <a:lnTo>
                    <a:pt x="775" y="267"/>
                  </a:lnTo>
                  <a:lnTo>
                    <a:pt x="789" y="236"/>
                  </a:lnTo>
                  <a:lnTo>
                    <a:pt x="811" y="207"/>
                  </a:lnTo>
                  <a:lnTo>
                    <a:pt x="836" y="180"/>
                  </a:lnTo>
                  <a:lnTo>
                    <a:pt x="868" y="155"/>
                  </a:lnTo>
                  <a:lnTo>
                    <a:pt x="903" y="132"/>
                  </a:lnTo>
                  <a:lnTo>
                    <a:pt x="941" y="112"/>
                  </a:lnTo>
                  <a:lnTo>
                    <a:pt x="985" y="92"/>
                  </a:lnTo>
                  <a:lnTo>
                    <a:pt x="1031" y="76"/>
                  </a:lnTo>
                  <a:lnTo>
                    <a:pt x="1079" y="61"/>
                  </a:lnTo>
                  <a:lnTo>
                    <a:pt x="1131" y="47"/>
                  </a:lnTo>
                  <a:lnTo>
                    <a:pt x="1184" y="37"/>
                  </a:lnTo>
                  <a:lnTo>
                    <a:pt x="1240" y="27"/>
                  </a:lnTo>
                  <a:lnTo>
                    <a:pt x="1297" y="18"/>
                  </a:lnTo>
                  <a:lnTo>
                    <a:pt x="1354" y="12"/>
                  </a:lnTo>
                  <a:lnTo>
                    <a:pt x="1412" y="6"/>
                  </a:lnTo>
                  <a:lnTo>
                    <a:pt x="1470" y="4"/>
                  </a:lnTo>
                  <a:lnTo>
                    <a:pt x="1528" y="1"/>
                  </a:lnTo>
                  <a:lnTo>
                    <a:pt x="1586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5"/>
            <p:cNvSpPr>
              <a:spLocks noEditPoints="1"/>
            </p:cNvSpPr>
            <p:nvPr/>
          </p:nvSpPr>
          <p:spPr bwMode="auto">
            <a:xfrm>
              <a:off x="7037061" y="2574430"/>
              <a:ext cx="688975" cy="539750"/>
            </a:xfrm>
            <a:custGeom>
              <a:avLst/>
              <a:gdLst>
                <a:gd name="T0" fmla="*/ 786 w 2171"/>
                <a:gd name="T1" fmla="*/ 1436 h 1701"/>
                <a:gd name="T2" fmla="*/ 812 w 2171"/>
                <a:gd name="T3" fmla="*/ 1443 h 1701"/>
                <a:gd name="T4" fmla="*/ 841 w 2171"/>
                <a:gd name="T5" fmla="*/ 1441 h 1701"/>
                <a:gd name="T6" fmla="*/ 1450 w 2171"/>
                <a:gd name="T7" fmla="*/ 1077 h 1701"/>
                <a:gd name="T8" fmla="*/ 1633 w 2171"/>
                <a:gd name="T9" fmla="*/ 1189 h 1701"/>
                <a:gd name="T10" fmla="*/ 1639 w 2171"/>
                <a:gd name="T11" fmla="*/ 1212 h 1701"/>
                <a:gd name="T12" fmla="*/ 1621 w 2171"/>
                <a:gd name="T13" fmla="*/ 1233 h 1701"/>
                <a:gd name="T14" fmla="*/ 841 w 2171"/>
                <a:gd name="T15" fmla="*/ 1698 h 1701"/>
                <a:gd name="T16" fmla="*/ 812 w 2171"/>
                <a:gd name="T17" fmla="*/ 1701 h 1701"/>
                <a:gd name="T18" fmla="*/ 786 w 2171"/>
                <a:gd name="T19" fmla="*/ 1694 h 1701"/>
                <a:gd name="T20" fmla="*/ 6 w 2171"/>
                <a:gd name="T21" fmla="*/ 1223 h 1701"/>
                <a:gd name="T22" fmla="*/ 0 w 2171"/>
                <a:gd name="T23" fmla="*/ 1200 h 1701"/>
                <a:gd name="T24" fmla="*/ 17 w 2171"/>
                <a:gd name="T25" fmla="*/ 1180 h 1701"/>
                <a:gd name="T26" fmla="*/ 761 w 2171"/>
                <a:gd name="T27" fmla="*/ 0 h 1701"/>
                <a:gd name="T28" fmla="*/ 836 w 2171"/>
                <a:gd name="T29" fmla="*/ 43 h 1701"/>
                <a:gd name="T30" fmla="*/ 940 w 2171"/>
                <a:gd name="T31" fmla="*/ 82 h 1701"/>
                <a:gd name="T32" fmla="*/ 1068 w 2171"/>
                <a:gd name="T33" fmla="*/ 115 h 1701"/>
                <a:gd name="T34" fmla="*/ 1216 w 2171"/>
                <a:gd name="T35" fmla="*/ 139 h 1701"/>
                <a:gd name="T36" fmla="*/ 1379 w 2171"/>
                <a:gd name="T37" fmla="*/ 152 h 1701"/>
                <a:gd name="T38" fmla="*/ 1552 w 2171"/>
                <a:gd name="T39" fmla="*/ 152 h 1701"/>
                <a:gd name="T40" fmla="*/ 1716 w 2171"/>
                <a:gd name="T41" fmla="*/ 139 h 1701"/>
                <a:gd name="T42" fmla="*/ 1864 w 2171"/>
                <a:gd name="T43" fmla="*/ 115 h 1701"/>
                <a:gd name="T44" fmla="*/ 1992 w 2171"/>
                <a:gd name="T45" fmla="*/ 82 h 1701"/>
                <a:gd name="T46" fmla="*/ 2096 w 2171"/>
                <a:gd name="T47" fmla="*/ 43 h 1701"/>
                <a:gd name="T48" fmla="*/ 2171 w 2171"/>
                <a:gd name="T49" fmla="*/ 0 h 1701"/>
                <a:gd name="T50" fmla="*/ 2137 w 2171"/>
                <a:gd name="T51" fmla="*/ 310 h 1701"/>
                <a:gd name="T52" fmla="*/ 2046 w 2171"/>
                <a:gd name="T53" fmla="*/ 353 h 1701"/>
                <a:gd name="T54" fmla="*/ 1930 w 2171"/>
                <a:gd name="T55" fmla="*/ 389 h 1701"/>
                <a:gd name="T56" fmla="*/ 1792 w 2171"/>
                <a:gd name="T57" fmla="*/ 418 h 1701"/>
                <a:gd name="T58" fmla="*/ 1635 w 2171"/>
                <a:gd name="T59" fmla="*/ 436 h 1701"/>
                <a:gd name="T60" fmla="*/ 1466 w 2171"/>
                <a:gd name="T61" fmla="*/ 443 h 1701"/>
                <a:gd name="T62" fmla="*/ 1272 w 2171"/>
                <a:gd name="T63" fmla="*/ 435 h 1701"/>
                <a:gd name="T64" fmla="*/ 888 w 2171"/>
                <a:gd name="T65" fmla="*/ 206 h 1701"/>
                <a:gd name="T66" fmla="*/ 840 w 2171"/>
                <a:gd name="T67" fmla="*/ 196 h 1701"/>
                <a:gd name="T68" fmla="*/ 802 w 2171"/>
                <a:gd name="T69" fmla="*/ 194 h 1701"/>
                <a:gd name="T70" fmla="*/ 761 w 2171"/>
                <a:gd name="T71" fmla="*/ 20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71" h="1701">
                  <a:moveTo>
                    <a:pt x="189" y="1077"/>
                  </a:moveTo>
                  <a:lnTo>
                    <a:pt x="786" y="1436"/>
                  </a:lnTo>
                  <a:lnTo>
                    <a:pt x="797" y="1441"/>
                  </a:lnTo>
                  <a:lnTo>
                    <a:pt x="812" y="1443"/>
                  </a:lnTo>
                  <a:lnTo>
                    <a:pt x="826" y="1443"/>
                  </a:lnTo>
                  <a:lnTo>
                    <a:pt x="841" y="1441"/>
                  </a:lnTo>
                  <a:lnTo>
                    <a:pt x="852" y="1436"/>
                  </a:lnTo>
                  <a:lnTo>
                    <a:pt x="1450" y="1077"/>
                  </a:lnTo>
                  <a:lnTo>
                    <a:pt x="1621" y="1180"/>
                  </a:lnTo>
                  <a:lnTo>
                    <a:pt x="1633" y="1189"/>
                  </a:lnTo>
                  <a:lnTo>
                    <a:pt x="1639" y="1200"/>
                  </a:lnTo>
                  <a:lnTo>
                    <a:pt x="1639" y="1212"/>
                  </a:lnTo>
                  <a:lnTo>
                    <a:pt x="1633" y="1223"/>
                  </a:lnTo>
                  <a:lnTo>
                    <a:pt x="1621" y="1233"/>
                  </a:lnTo>
                  <a:lnTo>
                    <a:pt x="852" y="1694"/>
                  </a:lnTo>
                  <a:lnTo>
                    <a:pt x="841" y="1698"/>
                  </a:lnTo>
                  <a:lnTo>
                    <a:pt x="826" y="1701"/>
                  </a:lnTo>
                  <a:lnTo>
                    <a:pt x="812" y="1701"/>
                  </a:lnTo>
                  <a:lnTo>
                    <a:pt x="797" y="1698"/>
                  </a:lnTo>
                  <a:lnTo>
                    <a:pt x="786" y="1694"/>
                  </a:lnTo>
                  <a:lnTo>
                    <a:pt x="17" y="1233"/>
                  </a:lnTo>
                  <a:lnTo>
                    <a:pt x="6" y="1223"/>
                  </a:lnTo>
                  <a:lnTo>
                    <a:pt x="0" y="1212"/>
                  </a:lnTo>
                  <a:lnTo>
                    <a:pt x="0" y="1200"/>
                  </a:lnTo>
                  <a:lnTo>
                    <a:pt x="6" y="1189"/>
                  </a:lnTo>
                  <a:lnTo>
                    <a:pt x="17" y="1180"/>
                  </a:lnTo>
                  <a:lnTo>
                    <a:pt x="189" y="1077"/>
                  </a:lnTo>
                  <a:close/>
                  <a:moveTo>
                    <a:pt x="761" y="0"/>
                  </a:moveTo>
                  <a:lnTo>
                    <a:pt x="795" y="21"/>
                  </a:lnTo>
                  <a:lnTo>
                    <a:pt x="836" y="43"/>
                  </a:lnTo>
                  <a:lnTo>
                    <a:pt x="884" y="63"/>
                  </a:lnTo>
                  <a:lnTo>
                    <a:pt x="940" y="82"/>
                  </a:lnTo>
                  <a:lnTo>
                    <a:pt x="1000" y="99"/>
                  </a:lnTo>
                  <a:lnTo>
                    <a:pt x="1068" y="115"/>
                  </a:lnTo>
                  <a:lnTo>
                    <a:pt x="1139" y="128"/>
                  </a:lnTo>
                  <a:lnTo>
                    <a:pt x="1216" y="139"/>
                  </a:lnTo>
                  <a:lnTo>
                    <a:pt x="1295" y="147"/>
                  </a:lnTo>
                  <a:lnTo>
                    <a:pt x="1379" y="152"/>
                  </a:lnTo>
                  <a:lnTo>
                    <a:pt x="1466" y="154"/>
                  </a:lnTo>
                  <a:lnTo>
                    <a:pt x="1552" y="152"/>
                  </a:lnTo>
                  <a:lnTo>
                    <a:pt x="1635" y="147"/>
                  </a:lnTo>
                  <a:lnTo>
                    <a:pt x="1716" y="139"/>
                  </a:lnTo>
                  <a:lnTo>
                    <a:pt x="1792" y="128"/>
                  </a:lnTo>
                  <a:lnTo>
                    <a:pt x="1864" y="115"/>
                  </a:lnTo>
                  <a:lnTo>
                    <a:pt x="1930" y="99"/>
                  </a:lnTo>
                  <a:lnTo>
                    <a:pt x="1992" y="82"/>
                  </a:lnTo>
                  <a:lnTo>
                    <a:pt x="2046" y="63"/>
                  </a:lnTo>
                  <a:lnTo>
                    <a:pt x="2096" y="43"/>
                  </a:lnTo>
                  <a:lnTo>
                    <a:pt x="2137" y="21"/>
                  </a:lnTo>
                  <a:lnTo>
                    <a:pt x="2171" y="0"/>
                  </a:lnTo>
                  <a:lnTo>
                    <a:pt x="2171" y="289"/>
                  </a:lnTo>
                  <a:lnTo>
                    <a:pt x="2137" y="310"/>
                  </a:lnTo>
                  <a:lnTo>
                    <a:pt x="2096" y="332"/>
                  </a:lnTo>
                  <a:lnTo>
                    <a:pt x="2046" y="353"/>
                  </a:lnTo>
                  <a:lnTo>
                    <a:pt x="1992" y="371"/>
                  </a:lnTo>
                  <a:lnTo>
                    <a:pt x="1930" y="389"/>
                  </a:lnTo>
                  <a:lnTo>
                    <a:pt x="1864" y="405"/>
                  </a:lnTo>
                  <a:lnTo>
                    <a:pt x="1792" y="418"/>
                  </a:lnTo>
                  <a:lnTo>
                    <a:pt x="1716" y="429"/>
                  </a:lnTo>
                  <a:lnTo>
                    <a:pt x="1635" y="436"/>
                  </a:lnTo>
                  <a:lnTo>
                    <a:pt x="1552" y="442"/>
                  </a:lnTo>
                  <a:lnTo>
                    <a:pt x="1466" y="443"/>
                  </a:lnTo>
                  <a:lnTo>
                    <a:pt x="1368" y="441"/>
                  </a:lnTo>
                  <a:lnTo>
                    <a:pt x="1272" y="435"/>
                  </a:lnTo>
                  <a:lnTo>
                    <a:pt x="913" y="218"/>
                  </a:lnTo>
                  <a:lnTo>
                    <a:pt x="888" y="206"/>
                  </a:lnTo>
                  <a:lnTo>
                    <a:pt x="863" y="199"/>
                  </a:lnTo>
                  <a:lnTo>
                    <a:pt x="840" y="196"/>
                  </a:lnTo>
                  <a:lnTo>
                    <a:pt x="819" y="194"/>
                  </a:lnTo>
                  <a:lnTo>
                    <a:pt x="802" y="194"/>
                  </a:lnTo>
                  <a:lnTo>
                    <a:pt x="782" y="198"/>
                  </a:lnTo>
                  <a:lnTo>
                    <a:pt x="761" y="203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6"/>
            <p:cNvSpPr>
              <a:spLocks noEditPoints="1"/>
            </p:cNvSpPr>
            <p:nvPr/>
          </p:nvSpPr>
          <p:spPr bwMode="auto">
            <a:xfrm>
              <a:off x="7037061" y="2444255"/>
              <a:ext cx="688975" cy="796925"/>
            </a:xfrm>
            <a:custGeom>
              <a:avLst/>
              <a:gdLst>
                <a:gd name="T0" fmla="*/ 797 w 2171"/>
                <a:gd name="T1" fmla="*/ 2249 h 2509"/>
                <a:gd name="T2" fmla="*/ 841 w 2171"/>
                <a:gd name="T3" fmla="*/ 2249 h 2509"/>
                <a:gd name="T4" fmla="*/ 1621 w 2171"/>
                <a:gd name="T5" fmla="*/ 1989 h 2509"/>
                <a:gd name="T6" fmla="*/ 1639 w 2171"/>
                <a:gd name="T7" fmla="*/ 2020 h 2509"/>
                <a:gd name="T8" fmla="*/ 852 w 2171"/>
                <a:gd name="T9" fmla="*/ 2502 h 2509"/>
                <a:gd name="T10" fmla="*/ 812 w 2171"/>
                <a:gd name="T11" fmla="*/ 2509 h 2509"/>
                <a:gd name="T12" fmla="*/ 17 w 2171"/>
                <a:gd name="T13" fmla="*/ 2041 h 2509"/>
                <a:gd name="T14" fmla="*/ 0 w 2171"/>
                <a:gd name="T15" fmla="*/ 2009 h 2509"/>
                <a:gd name="T16" fmla="*/ 189 w 2171"/>
                <a:gd name="T17" fmla="*/ 1886 h 2509"/>
                <a:gd name="T18" fmla="*/ 2145 w 2171"/>
                <a:gd name="T19" fmla="*/ 1319 h 2509"/>
                <a:gd name="T20" fmla="*/ 2041 w 2171"/>
                <a:gd name="T21" fmla="*/ 1389 h 2509"/>
                <a:gd name="T22" fmla="*/ 1908 w 2171"/>
                <a:gd name="T23" fmla="*/ 1436 h 2509"/>
                <a:gd name="T24" fmla="*/ 1761 w 2171"/>
                <a:gd name="T25" fmla="*/ 1465 h 2509"/>
                <a:gd name="T26" fmla="*/ 1561 w 2171"/>
                <a:gd name="T27" fmla="*/ 1416 h 2509"/>
                <a:gd name="T28" fmla="*/ 1728 w 2171"/>
                <a:gd name="T29" fmla="*/ 1301 h 2509"/>
                <a:gd name="T30" fmla="*/ 1757 w 2171"/>
                <a:gd name="T31" fmla="*/ 1216 h 2509"/>
                <a:gd name="T32" fmla="*/ 1728 w 2171"/>
                <a:gd name="T33" fmla="*/ 1130 h 2509"/>
                <a:gd name="T34" fmla="*/ 1496 w 2171"/>
                <a:gd name="T35" fmla="*/ 977 h 2509"/>
                <a:gd name="T36" fmla="*/ 1698 w 2171"/>
                <a:gd name="T37" fmla="*/ 966 h 2509"/>
                <a:gd name="T38" fmla="*/ 1898 w 2171"/>
                <a:gd name="T39" fmla="*/ 935 h 2509"/>
                <a:gd name="T40" fmla="*/ 2075 w 2171"/>
                <a:gd name="T41" fmla="*/ 880 h 2509"/>
                <a:gd name="T42" fmla="*/ 826 w 2171"/>
                <a:gd name="T43" fmla="*/ 722 h 2509"/>
                <a:gd name="T44" fmla="*/ 1621 w 2171"/>
                <a:gd name="T45" fmla="*/ 1190 h 2509"/>
                <a:gd name="T46" fmla="*/ 1639 w 2171"/>
                <a:gd name="T47" fmla="*/ 1221 h 2509"/>
                <a:gd name="T48" fmla="*/ 852 w 2171"/>
                <a:gd name="T49" fmla="*/ 1704 h 2509"/>
                <a:gd name="T50" fmla="*/ 812 w 2171"/>
                <a:gd name="T51" fmla="*/ 1711 h 2509"/>
                <a:gd name="T52" fmla="*/ 17 w 2171"/>
                <a:gd name="T53" fmla="*/ 1243 h 2509"/>
                <a:gd name="T54" fmla="*/ 0 w 2171"/>
                <a:gd name="T55" fmla="*/ 1210 h 2509"/>
                <a:gd name="T56" fmla="*/ 786 w 2171"/>
                <a:gd name="T57" fmla="*/ 728 h 2509"/>
                <a:gd name="T58" fmla="*/ 826 w 2171"/>
                <a:gd name="T59" fmla="*/ 722 h 2509"/>
                <a:gd name="T60" fmla="*/ 1617 w 2171"/>
                <a:gd name="T61" fmla="*/ 6 h 2509"/>
                <a:gd name="T62" fmla="*/ 1821 w 2171"/>
                <a:gd name="T63" fmla="*/ 30 h 2509"/>
                <a:gd name="T64" fmla="*/ 1989 w 2171"/>
                <a:gd name="T65" fmla="*/ 73 h 2509"/>
                <a:gd name="T66" fmla="*/ 2108 w 2171"/>
                <a:gd name="T67" fmla="*/ 128 h 2509"/>
                <a:gd name="T68" fmla="*/ 2166 w 2171"/>
                <a:gd name="T69" fmla="*/ 193 h 2509"/>
                <a:gd name="T70" fmla="*/ 2154 w 2171"/>
                <a:gd name="T71" fmla="*/ 264 h 2509"/>
                <a:gd name="T72" fmla="*/ 2074 w 2171"/>
                <a:gd name="T73" fmla="*/ 326 h 2509"/>
                <a:gd name="T74" fmla="*/ 1937 w 2171"/>
                <a:gd name="T75" fmla="*/ 378 h 2509"/>
                <a:gd name="T76" fmla="*/ 1757 w 2171"/>
                <a:gd name="T77" fmla="*/ 415 h 2509"/>
                <a:gd name="T78" fmla="*/ 1542 w 2171"/>
                <a:gd name="T79" fmla="*/ 433 h 2509"/>
                <a:gd name="T80" fmla="*/ 1315 w 2171"/>
                <a:gd name="T81" fmla="*/ 429 h 2509"/>
                <a:gd name="T82" fmla="*/ 1110 w 2171"/>
                <a:gd name="T83" fmla="*/ 405 h 2509"/>
                <a:gd name="T84" fmla="*/ 942 w 2171"/>
                <a:gd name="T85" fmla="*/ 363 h 2509"/>
                <a:gd name="T86" fmla="*/ 824 w 2171"/>
                <a:gd name="T87" fmla="*/ 307 h 2509"/>
                <a:gd name="T88" fmla="*/ 765 w 2171"/>
                <a:gd name="T89" fmla="*/ 241 h 2509"/>
                <a:gd name="T90" fmla="*/ 777 w 2171"/>
                <a:gd name="T91" fmla="*/ 170 h 2509"/>
                <a:gd name="T92" fmla="*/ 856 w 2171"/>
                <a:gd name="T93" fmla="*/ 108 h 2509"/>
                <a:gd name="T94" fmla="*/ 993 w 2171"/>
                <a:gd name="T95" fmla="*/ 57 h 2509"/>
                <a:gd name="T96" fmla="*/ 1174 w 2171"/>
                <a:gd name="T97" fmla="*/ 19 h 2509"/>
                <a:gd name="T98" fmla="*/ 1388 w 2171"/>
                <a:gd name="T99" fmla="*/ 1 h 2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71" h="2509">
                  <a:moveTo>
                    <a:pt x="189" y="1886"/>
                  </a:moveTo>
                  <a:lnTo>
                    <a:pt x="786" y="2244"/>
                  </a:lnTo>
                  <a:lnTo>
                    <a:pt x="797" y="2249"/>
                  </a:lnTo>
                  <a:lnTo>
                    <a:pt x="812" y="2251"/>
                  </a:lnTo>
                  <a:lnTo>
                    <a:pt x="826" y="2251"/>
                  </a:lnTo>
                  <a:lnTo>
                    <a:pt x="841" y="2249"/>
                  </a:lnTo>
                  <a:lnTo>
                    <a:pt x="852" y="2244"/>
                  </a:lnTo>
                  <a:lnTo>
                    <a:pt x="1450" y="1886"/>
                  </a:lnTo>
                  <a:lnTo>
                    <a:pt x="1621" y="1989"/>
                  </a:lnTo>
                  <a:lnTo>
                    <a:pt x="1633" y="1999"/>
                  </a:lnTo>
                  <a:lnTo>
                    <a:pt x="1639" y="2009"/>
                  </a:lnTo>
                  <a:lnTo>
                    <a:pt x="1639" y="2020"/>
                  </a:lnTo>
                  <a:lnTo>
                    <a:pt x="1633" y="2031"/>
                  </a:lnTo>
                  <a:lnTo>
                    <a:pt x="1621" y="2041"/>
                  </a:lnTo>
                  <a:lnTo>
                    <a:pt x="852" y="2502"/>
                  </a:lnTo>
                  <a:lnTo>
                    <a:pt x="841" y="2506"/>
                  </a:lnTo>
                  <a:lnTo>
                    <a:pt x="826" y="2509"/>
                  </a:lnTo>
                  <a:lnTo>
                    <a:pt x="812" y="2509"/>
                  </a:lnTo>
                  <a:lnTo>
                    <a:pt x="797" y="2506"/>
                  </a:lnTo>
                  <a:lnTo>
                    <a:pt x="786" y="2502"/>
                  </a:lnTo>
                  <a:lnTo>
                    <a:pt x="17" y="2041"/>
                  </a:lnTo>
                  <a:lnTo>
                    <a:pt x="6" y="2031"/>
                  </a:lnTo>
                  <a:lnTo>
                    <a:pt x="0" y="2020"/>
                  </a:lnTo>
                  <a:lnTo>
                    <a:pt x="0" y="2009"/>
                  </a:lnTo>
                  <a:lnTo>
                    <a:pt x="6" y="1997"/>
                  </a:lnTo>
                  <a:lnTo>
                    <a:pt x="17" y="1988"/>
                  </a:lnTo>
                  <a:lnTo>
                    <a:pt x="189" y="1886"/>
                  </a:lnTo>
                  <a:close/>
                  <a:moveTo>
                    <a:pt x="2171" y="831"/>
                  </a:moveTo>
                  <a:lnTo>
                    <a:pt x="2171" y="1290"/>
                  </a:lnTo>
                  <a:lnTo>
                    <a:pt x="2145" y="1319"/>
                  </a:lnTo>
                  <a:lnTo>
                    <a:pt x="2114" y="1346"/>
                  </a:lnTo>
                  <a:lnTo>
                    <a:pt x="2080" y="1369"/>
                  </a:lnTo>
                  <a:lnTo>
                    <a:pt x="2041" y="1389"/>
                  </a:lnTo>
                  <a:lnTo>
                    <a:pt x="1999" y="1407"/>
                  </a:lnTo>
                  <a:lnTo>
                    <a:pt x="1954" y="1423"/>
                  </a:lnTo>
                  <a:lnTo>
                    <a:pt x="1908" y="1436"/>
                  </a:lnTo>
                  <a:lnTo>
                    <a:pt x="1860" y="1448"/>
                  </a:lnTo>
                  <a:lnTo>
                    <a:pt x="1810" y="1458"/>
                  </a:lnTo>
                  <a:lnTo>
                    <a:pt x="1761" y="1465"/>
                  </a:lnTo>
                  <a:lnTo>
                    <a:pt x="1711" y="1473"/>
                  </a:lnTo>
                  <a:lnTo>
                    <a:pt x="1663" y="1477"/>
                  </a:lnTo>
                  <a:lnTo>
                    <a:pt x="1561" y="1416"/>
                  </a:lnTo>
                  <a:lnTo>
                    <a:pt x="1681" y="1343"/>
                  </a:lnTo>
                  <a:lnTo>
                    <a:pt x="1708" y="1324"/>
                  </a:lnTo>
                  <a:lnTo>
                    <a:pt x="1728" y="1301"/>
                  </a:lnTo>
                  <a:lnTo>
                    <a:pt x="1744" y="1276"/>
                  </a:lnTo>
                  <a:lnTo>
                    <a:pt x="1754" y="1247"/>
                  </a:lnTo>
                  <a:lnTo>
                    <a:pt x="1757" y="1216"/>
                  </a:lnTo>
                  <a:lnTo>
                    <a:pt x="1754" y="1186"/>
                  </a:lnTo>
                  <a:lnTo>
                    <a:pt x="1744" y="1157"/>
                  </a:lnTo>
                  <a:lnTo>
                    <a:pt x="1728" y="1130"/>
                  </a:lnTo>
                  <a:lnTo>
                    <a:pt x="1708" y="1107"/>
                  </a:lnTo>
                  <a:lnTo>
                    <a:pt x="1681" y="1088"/>
                  </a:lnTo>
                  <a:lnTo>
                    <a:pt x="1496" y="977"/>
                  </a:lnTo>
                  <a:lnTo>
                    <a:pt x="1561" y="976"/>
                  </a:lnTo>
                  <a:lnTo>
                    <a:pt x="1629" y="971"/>
                  </a:lnTo>
                  <a:lnTo>
                    <a:pt x="1698" y="966"/>
                  </a:lnTo>
                  <a:lnTo>
                    <a:pt x="1766" y="958"/>
                  </a:lnTo>
                  <a:lnTo>
                    <a:pt x="1832" y="947"/>
                  </a:lnTo>
                  <a:lnTo>
                    <a:pt x="1898" y="935"/>
                  </a:lnTo>
                  <a:lnTo>
                    <a:pt x="1960" y="919"/>
                  </a:lnTo>
                  <a:lnTo>
                    <a:pt x="2020" y="901"/>
                  </a:lnTo>
                  <a:lnTo>
                    <a:pt x="2075" y="880"/>
                  </a:lnTo>
                  <a:lnTo>
                    <a:pt x="2126" y="857"/>
                  </a:lnTo>
                  <a:lnTo>
                    <a:pt x="2171" y="831"/>
                  </a:lnTo>
                  <a:close/>
                  <a:moveTo>
                    <a:pt x="826" y="722"/>
                  </a:moveTo>
                  <a:lnTo>
                    <a:pt x="841" y="724"/>
                  </a:lnTo>
                  <a:lnTo>
                    <a:pt x="852" y="728"/>
                  </a:lnTo>
                  <a:lnTo>
                    <a:pt x="1621" y="1190"/>
                  </a:lnTo>
                  <a:lnTo>
                    <a:pt x="1633" y="1199"/>
                  </a:lnTo>
                  <a:lnTo>
                    <a:pt x="1639" y="1210"/>
                  </a:lnTo>
                  <a:lnTo>
                    <a:pt x="1639" y="1221"/>
                  </a:lnTo>
                  <a:lnTo>
                    <a:pt x="1633" y="1233"/>
                  </a:lnTo>
                  <a:lnTo>
                    <a:pt x="1621" y="1243"/>
                  </a:lnTo>
                  <a:lnTo>
                    <a:pt x="852" y="1704"/>
                  </a:lnTo>
                  <a:lnTo>
                    <a:pt x="841" y="1708"/>
                  </a:lnTo>
                  <a:lnTo>
                    <a:pt x="826" y="1711"/>
                  </a:lnTo>
                  <a:lnTo>
                    <a:pt x="812" y="1711"/>
                  </a:lnTo>
                  <a:lnTo>
                    <a:pt x="797" y="1708"/>
                  </a:lnTo>
                  <a:lnTo>
                    <a:pt x="786" y="1704"/>
                  </a:lnTo>
                  <a:lnTo>
                    <a:pt x="17" y="1243"/>
                  </a:lnTo>
                  <a:lnTo>
                    <a:pt x="6" y="1233"/>
                  </a:lnTo>
                  <a:lnTo>
                    <a:pt x="0" y="1221"/>
                  </a:lnTo>
                  <a:lnTo>
                    <a:pt x="0" y="1210"/>
                  </a:lnTo>
                  <a:lnTo>
                    <a:pt x="6" y="1199"/>
                  </a:lnTo>
                  <a:lnTo>
                    <a:pt x="17" y="1190"/>
                  </a:lnTo>
                  <a:lnTo>
                    <a:pt x="786" y="728"/>
                  </a:lnTo>
                  <a:lnTo>
                    <a:pt x="797" y="724"/>
                  </a:lnTo>
                  <a:lnTo>
                    <a:pt x="812" y="722"/>
                  </a:lnTo>
                  <a:lnTo>
                    <a:pt x="826" y="722"/>
                  </a:lnTo>
                  <a:close/>
                  <a:moveTo>
                    <a:pt x="1466" y="0"/>
                  </a:moveTo>
                  <a:lnTo>
                    <a:pt x="1542" y="1"/>
                  </a:lnTo>
                  <a:lnTo>
                    <a:pt x="1617" y="6"/>
                  </a:lnTo>
                  <a:lnTo>
                    <a:pt x="1688" y="12"/>
                  </a:lnTo>
                  <a:lnTo>
                    <a:pt x="1757" y="19"/>
                  </a:lnTo>
                  <a:lnTo>
                    <a:pt x="1821" y="30"/>
                  </a:lnTo>
                  <a:lnTo>
                    <a:pt x="1882" y="42"/>
                  </a:lnTo>
                  <a:lnTo>
                    <a:pt x="1937" y="57"/>
                  </a:lnTo>
                  <a:lnTo>
                    <a:pt x="1989" y="73"/>
                  </a:lnTo>
                  <a:lnTo>
                    <a:pt x="2034" y="89"/>
                  </a:lnTo>
                  <a:lnTo>
                    <a:pt x="2074" y="108"/>
                  </a:lnTo>
                  <a:lnTo>
                    <a:pt x="2108" y="128"/>
                  </a:lnTo>
                  <a:lnTo>
                    <a:pt x="2134" y="149"/>
                  </a:lnTo>
                  <a:lnTo>
                    <a:pt x="2154" y="170"/>
                  </a:lnTo>
                  <a:lnTo>
                    <a:pt x="2166" y="193"/>
                  </a:lnTo>
                  <a:lnTo>
                    <a:pt x="2171" y="218"/>
                  </a:lnTo>
                  <a:lnTo>
                    <a:pt x="2166" y="241"/>
                  </a:lnTo>
                  <a:lnTo>
                    <a:pt x="2154" y="264"/>
                  </a:lnTo>
                  <a:lnTo>
                    <a:pt x="2134" y="287"/>
                  </a:lnTo>
                  <a:lnTo>
                    <a:pt x="2108" y="307"/>
                  </a:lnTo>
                  <a:lnTo>
                    <a:pt x="2074" y="326"/>
                  </a:lnTo>
                  <a:lnTo>
                    <a:pt x="2034" y="346"/>
                  </a:lnTo>
                  <a:lnTo>
                    <a:pt x="1989" y="363"/>
                  </a:lnTo>
                  <a:lnTo>
                    <a:pt x="1937" y="378"/>
                  </a:lnTo>
                  <a:lnTo>
                    <a:pt x="1882" y="393"/>
                  </a:lnTo>
                  <a:lnTo>
                    <a:pt x="1821" y="405"/>
                  </a:lnTo>
                  <a:lnTo>
                    <a:pt x="1757" y="415"/>
                  </a:lnTo>
                  <a:lnTo>
                    <a:pt x="1688" y="423"/>
                  </a:lnTo>
                  <a:lnTo>
                    <a:pt x="1617" y="429"/>
                  </a:lnTo>
                  <a:lnTo>
                    <a:pt x="1542" y="433"/>
                  </a:lnTo>
                  <a:lnTo>
                    <a:pt x="1466" y="434"/>
                  </a:lnTo>
                  <a:lnTo>
                    <a:pt x="1388" y="433"/>
                  </a:lnTo>
                  <a:lnTo>
                    <a:pt x="1315" y="429"/>
                  </a:lnTo>
                  <a:lnTo>
                    <a:pt x="1243" y="423"/>
                  </a:lnTo>
                  <a:lnTo>
                    <a:pt x="1174" y="415"/>
                  </a:lnTo>
                  <a:lnTo>
                    <a:pt x="1110" y="405"/>
                  </a:lnTo>
                  <a:lnTo>
                    <a:pt x="1050" y="393"/>
                  </a:lnTo>
                  <a:lnTo>
                    <a:pt x="993" y="378"/>
                  </a:lnTo>
                  <a:lnTo>
                    <a:pt x="942" y="363"/>
                  </a:lnTo>
                  <a:lnTo>
                    <a:pt x="896" y="346"/>
                  </a:lnTo>
                  <a:lnTo>
                    <a:pt x="856" y="326"/>
                  </a:lnTo>
                  <a:lnTo>
                    <a:pt x="824" y="307"/>
                  </a:lnTo>
                  <a:lnTo>
                    <a:pt x="797" y="287"/>
                  </a:lnTo>
                  <a:lnTo>
                    <a:pt x="777" y="264"/>
                  </a:lnTo>
                  <a:lnTo>
                    <a:pt x="765" y="241"/>
                  </a:lnTo>
                  <a:lnTo>
                    <a:pt x="761" y="218"/>
                  </a:lnTo>
                  <a:lnTo>
                    <a:pt x="765" y="193"/>
                  </a:lnTo>
                  <a:lnTo>
                    <a:pt x="777" y="170"/>
                  </a:lnTo>
                  <a:lnTo>
                    <a:pt x="797" y="149"/>
                  </a:lnTo>
                  <a:lnTo>
                    <a:pt x="824" y="128"/>
                  </a:lnTo>
                  <a:lnTo>
                    <a:pt x="856" y="108"/>
                  </a:lnTo>
                  <a:lnTo>
                    <a:pt x="896" y="89"/>
                  </a:lnTo>
                  <a:lnTo>
                    <a:pt x="942" y="73"/>
                  </a:lnTo>
                  <a:lnTo>
                    <a:pt x="993" y="57"/>
                  </a:lnTo>
                  <a:lnTo>
                    <a:pt x="1050" y="42"/>
                  </a:lnTo>
                  <a:lnTo>
                    <a:pt x="1110" y="30"/>
                  </a:lnTo>
                  <a:lnTo>
                    <a:pt x="1174" y="19"/>
                  </a:lnTo>
                  <a:lnTo>
                    <a:pt x="1243" y="12"/>
                  </a:lnTo>
                  <a:lnTo>
                    <a:pt x="1315" y="6"/>
                  </a:lnTo>
                  <a:lnTo>
                    <a:pt x="1388" y="1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9801866" y="2548186"/>
            <a:ext cx="323679" cy="519534"/>
            <a:chOff x="6883035" y="2488524"/>
            <a:chExt cx="1607630" cy="3189473"/>
          </a:xfrm>
        </p:grpSpPr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6883035" y="2488524"/>
              <a:ext cx="1607629" cy="3175405"/>
            </a:xfrm>
            <a:custGeom>
              <a:avLst/>
              <a:gdLst>
                <a:gd name="connsiteX0" fmla="*/ 372147 w 1607629"/>
                <a:gd name="connsiteY0" fmla="*/ 588919 h 3175405"/>
                <a:gd name="connsiteX1" fmla="*/ 372147 w 1607629"/>
                <a:gd name="connsiteY1" fmla="*/ 1430759 h 3175405"/>
                <a:gd name="connsiteX2" fmla="*/ 1235483 w 1607629"/>
                <a:gd name="connsiteY2" fmla="*/ 1430759 h 3175405"/>
                <a:gd name="connsiteX3" fmla="*/ 1235483 w 1607629"/>
                <a:gd name="connsiteY3" fmla="*/ 588919 h 3175405"/>
                <a:gd name="connsiteX4" fmla="*/ 762695 w 1607629"/>
                <a:gd name="connsiteY4" fmla="*/ 0 h 3175405"/>
                <a:gd name="connsiteX5" fmla="*/ 803815 w 1607629"/>
                <a:gd name="connsiteY5" fmla="*/ 0 h 3175405"/>
                <a:gd name="connsiteX6" fmla="*/ 844934 w 1607629"/>
                <a:gd name="connsiteY6" fmla="*/ 0 h 3175405"/>
                <a:gd name="connsiteX7" fmla="*/ 890032 w 1607629"/>
                <a:gd name="connsiteY7" fmla="*/ 2656 h 3175405"/>
                <a:gd name="connsiteX8" fmla="*/ 935131 w 1607629"/>
                <a:gd name="connsiteY8" fmla="*/ 5312 h 3175405"/>
                <a:gd name="connsiteX9" fmla="*/ 982882 w 1607629"/>
                <a:gd name="connsiteY9" fmla="*/ 10625 h 3175405"/>
                <a:gd name="connsiteX10" fmla="*/ 1031960 w 1607629"/>
                <a:gd name="connsiteY10" fmla="*/ 17265 h 3175405"/>
                <a:gd name="connsiteX11" fmla="*/ 1079711 w 1607629"/>
                <a:gd name="connsiteY11" fmla="*/ 26561 h 3175405"/>
                <a:gd name="connsiteX12" fmla="*/ 1128789 w 1607629"/>
                <a:gd name="connsiteY12" fmla="*/ 35858 h 3175405"/>
                <a:gd name="connsiteX13" fmla="*/ 1177867 w 1607629"/>
                <a:gd name="connsiteY13" fmla="*/ 49139 h 3175405"/>
                <a:gd name="connsiteX14" fmla="*/ 1225618 w 1607629"/>
                <a:gd name="connsiteY14" fmla="*/ 65075 h 3175405"/>
                <a:gd name="connsiteX15" fmla="*/ 1272043 w 1607629"/>
                <a:gd name="connsiteY15" fmla="*/ 82340 h 3175405"/>
                <a:gd name="connsiteX16" fmla="*/ 1317142 w 1607629"/>
                <a:gd name="connsiteY16" fmla="*/ 104917 h 3175405"/>
                <a:gd name="connsiteX17" fmla="*/ 1360914 w 1607629"/>
                <a:gd name="connsiteY17" fmla="*/ 128822 h 3175405"/>
                <a:gd name="connsiteX18" fmla="*/ 1402033 w 1607629"/>
                <a:gd name="connsiteY18" fmla="*/ 158040 h 3175405"/>
                <a:gd name="connsiteX19" fmla="*/ 1440499 w 1607629"/>
                <a:gd name="connsiteY19" fmla="*/ 188585 h 3175405"/>
                <a:gd name="connsiteX20" fmla="*/ 1476313 w 1607629"/>
                <a:gd name="connsiteY20" fmla="*/ 224443 h 3175405"/>
                <a:gd name="connsiteX21" fmla="*/ 1508147 w 1607629"/>
                <a:gd name="connsiteY21" fmla="*/ 264285 h 3175405"/>
                <a:gd name="connsiteX22" fmla="*/ 1537328 w 1607629"/>
                <a:gd name="connsiteY22" fmla="*/ 306783 h 3175405"/>
                <a:gd name="connsiteX23" fmla="*/ 1561204 w 1607629"/>
                <a:gd name="connsiteY23" fmla="*/ 355922 h 3175405"/>
                <a:gd name="connsiteX24" fmla="*/ 1579774 w 1607629"/>
                <a:gd name="connsiteY24" fmla="*/ 409044 h 3175405"/>
                <a:gd name="connsiteX25" fmla="*/ 1594365 w 1607629"/>
                <a:gd name="connsiteY25" fmla="*/ 466151 h 3175405"/>
                <a:gd name="connsiteX26" fmla="*/ 1603650 w 1607629"/>
                <a:gd name="connsiteY26" fmla="*/ 528570 h 3175405"/>
                <a:gd name="connsiteX27" fmla="*/ 1607629 w 1607629"/>
                <a:gd name="connsiteY27" fmla="*/ 597630 h 3175405"/>
                <a:gd name="connsiteX28" fmla="*/ 1607629 w 1607629"/>
                <a:gd name="connsiteY28" fmla="*/ 2367941 h 3175405"/>
                <a:gd name="connsiteX29" fmla="*/ 803815 w 1607629"/>
                <a:gd name="connsiteY29" fmla="*/ 3175405 h 3175405"/>
                <a:gd name="connsiteX30" fmla="*/ 0 w 1607629"/>
                <a:gd name="connsiteY30" fmla="*/ 2367941 h 3175405"/>
                <a:gd name="connsiteX31" fmla="*/ 0 w 1607629"/>
                <a:gd name="connsiteY31" fmla="*/ 597630 h 3175405"/>
                <a:gd name="connsiteX32" fmla="*/ 3980 w 1607629"/>
                <a:gd name="connsiteY32" fmla="*/ 528570 h 3175405"/>
                <a:gd name="connsiteX33" fmla="*/ 13265 w 1607629"/>
                <a:gd name="connsiteY33" fmla="*/ 466151 h 3175405"/>
                <a:gd name="connsiteX34" fmla="*/ 27855 w 1607629"/>
                <a:gd name="connsiteY34" fmla="*/ 409044 h 3175405"/>
                <a:gd name="connsiteX35" fmla="*/ 46425 w 1607629"/>
                <a:gd name="connsiteY35" fmla="*/ 355922 h 3175405"/>
                <a:gd name="connsiteX36" fmla="*/ 70301 w 1607629"/>
                <a:gd name="connsiteY36" fmla="*/ 306783 h 3175405"/>
                <a:gd name="connsiteX37" fmla="*/ 99482 w 1607629"/>
                <a:gd name="connsiteY37" fmla="*/ 264285 h 3175405"/>
                <a:gd name="connsiteX38" fmla="*/ 131316 w 1607629"/>
                <a:gd name="connsiteY38" fmla="*/ 224443 h 3175405"/>
                <a:gd name="connsiteX39" fmla="*/ 167130 w 1607629"/>
                <a:gd name="connsiteY39" fmla="*/ 188585 h 3175405"/>
                <a:gd name="connsiteX40" fmla="*/ 205596 w 1607629"/>
                <a:gd name="connsiteY40" fmla="*/ 158040 h 3175405"/>
                <a:gd name="connsiteX41" fmla="*/ 246716 w 1607629"/>
                <a:gd name="connsiteY41" fmla="*/ 128822 h 3175405"/>
                <a:gd name="connsiteX42" fmla="*/ 290488 w 1607629"/>
                <a:gd name="connsiteY42" fmla="*/ 104917 h 3175405"/>
                <a:gd name="connsiteX43" fmla="*/ 335586 w 1607629"/>
                <a:gd name="connsiteY43" fmla="*/ 82340 h 3175405"/>
                <a:gd name="connsiteX44" fmla="*/ 382011 w 1607629"/>
                <a:gd name="connsiteY44" fmla="*/ 65075 h 3175405"/>
                <a:gd name="connsiteX45" fmla="*/ 429762 w 1607629"/>
                <a:gd name="connsiteY45" fmla="*/ 49139 h 3175405"/>
                <a:gd name="connsiteX46" fmla="*/ 478840 w 1607629"/>
                <a:gd name="connsiteY46" fmla="*/ 35858 h 3175405"/>
                <a:gd name="connsiteX47" fmla="*/ 527918 w 1607629"/>
                <a:gd name="connsiteY47" fmla="*/ 26561 h 3175405"/>
                <a:gd name="connsiteX48" fmla="*/ 575669 w 1607629"/>
                <a:gd name="connsiteY48" fmla="*/ 17265 h 3175405"/>
                <a:gd name="connsiteX49" fmla="*/ 624747 w 1607629"/>
                <a:gd name="connsiteY49" fmla="*/ 10625 h 3175405"/>
                <a:gd name="connsiteX50" fmla="*/ 672498 w 1607629"/>
                <a:gd name="connsiteY50" fmla="*/ 5312 h 3175405"/>
                <a:gd name="connsiteX51" fmla="*/ 717597 w 1607629"/>
                <a:gd name="connsiteY51" fmla="*/ 2656 h 317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07629" h="3175405">
                  <a:moveTo>
                    <a:pt x="372147" y="588919"/>
                  </a:moveTo>
                  <a:lnTo>
                    <a:pt x="372147" y="1430759"/>
                  </a:lnTo>
                  <a:lnTo>
                    <a:pt x="1235483" y="1430759"/>
                  </a:lnTo>
                  <a:lnTo>
                    <a:pt x="1235483" y="588919"/>
                  </a:lnTo>
                  <a:close/>
                  <a:moveTo>
                    <a:pt x="762695" y="0"/>
                  </a:moveTo>
                  <a:lnTo>
                    <a:pt x="803815" y="0"/>
                  </a:lnTo>
                  <a:lnTo>
                    <a:pt x="844934" y="0"/>
                  </a:lnTo>
                  <a:lnTo>
                    <a:pt x="890032" y="2656"/>
                  </a:lnTo>
                  <a:lnTo>
                    <a:pt x="935131" y="5312"/>
                  </a:lnTo>
                  <a:lnTo>
                    <a:pt x="982882" y="10625"/>
                  </a:lnTo>
                  <a:lnTo>
                    <a:pt x="1031960" y="17265"/>
                  </a:lnTo>
                  <a:lnTo>
                    <a:pt x="1079711" y="26561"/>
                  </a:lnTo>
                  <a:lnTo>
                    <a:pt x="1128789" y="35858"/>
                  </a:lnTo>
                  <a:lnTo>
                    <a:pt x="1177867" y="49139"/>
                  </a:lnTo>
                  <a:lnTo>
                    <a:pt x="1225618" y="65075"/>
                  </a:lnTo>
                  <a:lnTo>
                    <a:pt x="1272043" y="82340"/>
                  </a:lnTo>
                  <a:lnTo>
                    <a:pt x="1317142" y="104917"/>
                  </a:lnTo>
                  <a:lnTo>
                    <a:pt x="1360914" y="128822"/>
                  </a:lnTo>
                  <a:lnTo>
                    <a:pt x="1402033" y="158040"/>
                  </a:lnTo>
                  <a:lnTo>
                    <a:pt x="1440499" y="188585"/>
                  </a:lnTo>
                  <a:lnTo>
                    <a:pt x="1476313" y="224443"/>
                  </a:lnTo>
                  <a:lnTo>
                    <a:pt x="1508147" y="264285"/>
                  </a:lnTo>
                  <a:lnTo>
                    <a:pt x="1537328" y="306783"/>
                  </a:lnTo>
                  <a:lnTo>
                    <a:pt x="1561204" y="355922"/>
                  </a:lnTo>
                  <a:lnTo>
                    <a:pt x="1579774" y="409044"/>
                  </a:lnTo>
                  <a:lnTo>
                    <a:pt x="1594365" y="466151"/>
                  </a:lnTo>
                  <a:lnTo>
                    <a:pt x="1603650" y="528570"/>
                  </a:lnTo>
                  <a:lnTo>
                    <a:pt x="1607629" y="597630"/>
                  </a:lnTo>
                  <a:lnTo>
                    <a:pt x="1607629" y="2367941"/>
                  </a:lnTo>
                  <a:lnTo>
                    <a:pt x="803815" y="3175405"/>
                  </a:lnTo>
                  <a:lnTo>
                    <a:pt x="0" y="2367941"/>
                  </a:lnTo>
                  <a:lnTo>
                    <a:pt x="0" y="597630"/>
                  </a:lnTo>
                  <a:lnTo>
                    <a:pt x="3980" y="528570"/>
                  </a:lnTo>
                  <a:lnTo>
                    <a:pt x="13265" y="466151"/>
                  </a:lnTo>
                  <a:lnTo>
                    <a:pt x="27855" y="409044"/>
                  </a:lnTo>
                  <a:lnTo>
                    <a:pt x="46425" y="355922"/>
                  </a:lnTo>
                  <a:lnTo>
                    <a:pt x="70301" y="306783"/>
                  </a:lnTo>
                  <a:lnTo>
                    <a:pt x="99482" y="264285"/>
                  </a:lnTo>
                  <a:lnTo>
                    <a:pt x="131316" y="224443"/>
                  </a:lnTo>
                  <a:lnTo>
                    <a:pt x="167130" y="188585"/>
                  </a:lnTo>
                  <a:lnTo>
                    <a:pt x="205596" y="158040"/>
                  </a:lnTo>
                  <a:lnTo>
                    <a:pt x="246716" y="128822"/>
                  </a:lnTo>
                  <a:lnTo>
                    <a:pt x="290488" y="104917"/>
                  </a:lnTo>
                  <a:lnTo>
                    <a:pt x="335586" y="82340"/>
                  </a:lnTo>
                  <a:lnTo>
                    <a:pt x="382011" y="65075"/>
                  </a:lnTo>
                  <a:lnTo>
                    <a:pt x="429762" y="49139"/>
                  </a:lnTo>
                  <a:lnTo>
                    <a:pt x="478840" y="35858"/>
                  </a:lnTo>
                  <a:lnTo>
                    <a:pt x="527918" y="26561"/>
                  </a:lnTo>
                  <a:lnTo>
                    <a:pt x="575669" y="17265"/>
                  </a:lnTo>
                  <a:lnTo>
                    <a:pt x="624747" y="10625"/>
                  </a:lnTo>
                  <a:lnTo>
                    <a:pt x="672498" y="5312"/>
                  </a:lnTo>
                  <a:lnTo>
                    <a:pt x="717597" y="265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7686850" y="2502592"/>
              <a:ext cx="803815" cy="3175405"/>
            </a:xfrm>
            <a:custGeom>
              <a:avLst/>
              <a:gdLst>
                <a:gd name="connsiteX0" fmla="*/ 0 w 803815"/>
                <a:gd name="connsiteY0" fmla="*/ 0 h 3175405"/>
                <a:gd name="connsiteX1" fmla="*/ 41119 w 803815"/>
                <a:gd name="connsiteY1" fmla="*/ 0 h 3175405"/>
                <a:gd name="connsiteX2" fmla="*/ 86218 w 803815"/>
                <a:gd name="connsiteY2" fmla="*/ 2656 h 3175405"/>
                <a:gd name="connsiteX3" fmla="*/ 131317 w 803815"/>
                <a:gd name="connsiteY3" fmla="*/ 5312 h 3175405"/>
                <a:gd name="connsiteX4" fmla="*/ 179068 w 803815"/>
                <a:gd name="connsiteY4" fmla="*/ 10625 h 3175405"/>
                <a:gd name="connsiteX5" fmla="*/ 228146 w 803815"/>
                <a:gd name="connsiteY5" fmla="*/ 17265 h 3175405"/>
                <a:gd name="connsiteX6" fmla="*/ 275897 w 803815"/>
                <a:gd name="connsiteY6" fmla="*/ 26561 h 3175405"/>
                <a:gd name="connsiteX7" fmla="*/ 324975 w 803815"/>
                <a:gd name="connsiteY7" fmla="*/ 35858 h 3175405"/>
                <a:gd name="connsiteX8" fmla="*/ 374053 w 803815"/>
                <a:gd name="connsiteY8" fmla="*/ 49139 h 3175405"/>
                <a:gd name="connsiteX9" fmla="*/ 421804 w 803815"/>
                <a:gd name="connsiteY9" fmla="*/ 65075 h 3175405"/>
                <a:gd name="connsiteX10" fmla="*/ 468229 w 803815"/>
                <a:gd name="connsiteY10" fmla="*/ 82340 h 3175405"/>
                <a:gd name="connsiteX11" fmla="*/ 513328 w 803815"/>
                <a:gd name="connsiteY11" fmla="*/ 104917 h 3175405"/>
                <a:gd name="connsiteX12" fmla="*/ 557100 w 803815"/>
                <a:gd name="connsiteY12" fmla="*/ 128822 h 3175405"/>
                <a:gd name="connsiteX13" fmla="*/ 598219 w 803815"/>
                <a:gd name="connsiteY13" fmla="*/ 158040 h 3175405"/>
                <a:gd name="connsiteX14" fmla="*/ 636685 w 803815"/>
                <a:gd name="connsiteY14" fmla="*/ 188585 h 3175405"/>
                <a:gd name="connsiteX15" fmla="*/ 672499 w 803815"/>
                <a:gd name="connsiteY15" fmla="*/ 224443 h 3175405"/>
                <a:gd name="connsiteX16" fmla="*/ 704333 w 803815"/>
                <a:gd name="connsiteY16" fmla="*/ 264285 h 3175405"/>
                <a:gd name="connsiteX17" fmla="*/ 733514 w 803815"/>
                <a:gd name="connsiteY17" fmla="*/ 306783 h 3175405"/>
                <a:gd name="connsiteX18" fmla="*/ 757390 w 803815"/>
                <a:gd name="connsiteY18" fmla="*/ 355922 h 3175405"/>
                <a:gd name="connsiteX19" fmla="*/ 775960 w 803815"/>
                <a:gd name="connsiteY19" fmla="*/ 409044 h 3175405"/>
                <a:gd name="connsiteX20" fmla="*/ 790551 w 803815"/>
                <a:gd name="connsiteY20" fmla="*/ 466151 h 3175405"/>
                <a:gd name="connsiteX21" fmla="*/ 799836 w 803815"/>
                <a:gd name="connsiteY21" fmla="*/ 528570 h 3175405"/>
                <a:gd name="connsiteX22" fmla="*/ 803815 w 803815"/>
                <a:gd name="connsiteY22" fmla="*/ 597630 h 3175405"/>
                <a:gd name="connsiteX23" fmla="*/ 803815 w 803815"/>
                <a:gd name="connsiteY23" fmla="*/ 2367941 h 3175405"/>
                <a:gd name="connsiteX24" fmla="*/ 0 w 803815"/>
                <a:gd name="connsiteY24" fmla="*/ 3175405 h 3175405"/>
                <a:gd name="connsiteX25" fmla="*/ 0 w 803815"/>
                <a:gd name="connsiteY25" fmla="*/ 1419880 h 3175405"/>
                <a:gd name="connsiteX26" fmla="*/ 431528 w 803815"/>
                <a:gd name="connsiteY26" fmla="*/ 1419880 h 3175405"/>
                <a:gd name="connsiteX27" fmla="*/ 431528 w 803815"/>
                <a:gd name="connsiteY27" fmla="*/ 578040 h 3175405"/>
                <a:gd name="connsiteX28" fmla="*/ 0 w 803815"/>
                <a:gd name="connsiteY28" fmla="*/ 578040 h 317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3815" h="3175405">
                  <a:moveTo>
                    <a:pt x="0" y="0"/>
                  </a:moveTo>
                  <a:lnTo>
                    <a:pt x="41119" y="0"/>
                  </a:lnTo>
                  <a:lnTo>
                    <a:pt x="86218" y="2656"/>
                  </a:lnTo>
                  <a:lnTo>
                    <a:pt x="131317" y="5312"/>
                  </a:lnTo>
                  <a:lnTo>
                    <a:pt x="179068" y="10625"/>
                  </a:lnTo>
                  <a:lnTo>
                    <a:pt x="228146" y="17265"/>
                  </a:lnTo>
                  <a:lnTo>
                    <a:pt x="275897" y="26561"/>
                  </a:lnTo>
                  <a:lnTo>
                    <a:pt x="324975" y="35858"/>
                  </a:lnTo>
                  <a:lnTo>
                    <a:pt x="374053" y="49139"/>
                  </a:lnTo>
                  <a:lnTo>
                    <a:pt x="421804" y="65075"/>
                  </a:lnTo>
                  <a:lnTo>
                    <a:pt x="468229" y="82340"/>
                  </a:lnTo>
                  <a:lnTo>
                    <a:pt x="513328" y="104917"/>
                  </a:lnTo>
                  <a:lnTo>
                    <a:pt x="557100" y="128822"/>
                  </a:lnTo>
                  <a:lnTo>
                    <a:pt x="598219" y="158040"/>
                  </a:lnTo>
                  <a:lnTo>
                    <a:pt x="636685" y="188585"/>
                  </a:lnTo>
                  <a:lnTo>
                    <a:pt x="672499" y="224443"/>
                  </a:lnTo>
                  <a:lnTo>
                    <a:pt x="704333" y="264285"/>
                  </a:lnTo>
                  <a:lnTo>
                    <a:pt x="733514" y="306783"/>
                  </a:lnTo>
                  <a:lnTo>
                    <a:pt x="757390" y="355922"/>
                  </a:lnTo>
                  <a:lnTo>
                    <a:pt x="775960" y="409044"/>
                  </a:lnTo>
                  <a:lnTo>
                    <a:pt x="790551" y="466151"/>
                  </a:lnTo>
                  <a:lnTo>
                    <a:pt x="799836" y="528570"/>
                  </a:lnTo>
                  <a:lnTo>
                    <a:pt x="803815" y="597630"/>
                  </a:lnTo>
                  <a:lnTo>
                    <a:pt x="803815" y="2367941"/>
                  </a:lnTo>
                  <a:lnTo>
                    <a:pt x="0" y="3175405"/>
                  </a:lnTo>
                  <a:lnTo>
                    <a:pt x="0" y="1419880"/>
                  </a:lnTo>
                  <a:lnTo>
                    <a:pt x="431528" y="1419880"/>
                  </a:lnTo>
                  <a:lnTo>
                    <a:pt x="431528" y="578040"/>
                  </a:lnTo>
                  <a:lnTo>
                    <a:pt x="0" y="57804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5" name="TextBox 154"/>
          <p:cNvSpPr txBox="1">
            <a:spLocks noChangeAspect="1"/>
          </p:cNvSpPr>
          <p:nvPr/>
        </p:nvSpPr>
        <p:spPr>
          <a:xfrm>
            <a:off x="3295391" y="1162907"/>
            <a:ext cx="733793" cy="22622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Sensed Location</a:t>
            </a:r>
            <a:endParaRPr lang="en-US" sz="1400" dirty="0"/>
          </a:p>
        </p:txBody>
      </p:sp>
      <p:sp>
        <p:nvSpPr>
          <p:cNvPr id="156" name="TextBox 155"/>
          <p:cNvSpPr txBox="1">
            <a:spLocks noChangeAspect="1"/>
          </p:cNvSpPr>
          <p:nvPr/>
        </p:nvSpPr>
        <p:spPr>
          <a:xfrm>
            <a:off x="3155738" y="2720144"/>
            <a:ext cx="1013099" cy="312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Volunteer Location</a:t>
            </a:r>
            <a:endParaRPr lang="en-US" sz="1400" dirty="0"/>
          </a:p>
        </p:txBody>
      </p:sp>
      <p:sp>
        <p:nvSpPr>
          <p:cNvPr id="157" name="TextBox 156"/>
          <p:cNvSpPr txBox="1">
            <a:spLocks noChangeAspect="1"/>
          </p:cNvSpPr>
          <p:nvPr/>
        </p:nvSpPr>
        <p:spPr>
          <a:xfrm>
            <a:off x="3155738" y="4448099"/>
            <a:ext cx="1013099" cy="312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Observed</a:t>
            </a:r>
          </a:p>
          <a:p>
            <a:r>
              <a:rPr lang="en-US" sz="1400" dirty="0" smtClean="0"/>
              <a:t>Location</a:t>
            </a:r>
            <a:endParaRPr lang="en-US" sz="1400" dirty="0"/>
          </a:p>
        </p:txBody>
      </p:sp>
      <p:sp>
        <p:nvSpPr>
          <p:cNvPr id="158" name="TextBox 157"/>
          <p:cNvSpPr txBox="1">
            <a:spLocks noChangeAspect="1"/>
          </p:cNvSpPr>
          <p:nvPr/>
        </p:nvSpPr>
        <p:spPr>
          <a:xfrm>
            <a:off x="5588157" y="2463697"/>
            <a:ext cx="1013099" cy="5195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Stay</a:t>
            </a:r>
          </a:p>
          <a:p>
            <a:r>
              <a:rPr lang="en-US" sz="1400" dirty="0" smtClean="0"/>
              <a:t>Location</a:t>
            </a:r>
            <a:endParaRPr lang="en-US" sz="1400" dirty="0"/>
          </a:p>
        </p:txBody>
      </p:sp>
      <p:grpSp>
        <p:nvGrpSpPr>
          <p:cNvPr id="159" name="Group 11"/>
          <p:cNvGrpSpPr>
            <a:grpSpLocks noChangeAspect="1"/>
          </p:cNvGrpSpPr>
          <p:nvPr/>
        </p:nvGrpSpPr>
        <p:grpSpPr bwMode="auto">
          <a:xfrm>
            <a:off x="7554404" y="2163727"/>
            <a:ext cx="1062959" cy="684532"/>
            <a:chOff x="2113" y="2345"/>
            <a:chExt cx="632" cy="407"/>
          </a:xfrm>
        </p:grpSpPr>
        <p:sp useBgFill="1">
          <p:nvSpPr>
            <p:cNvPr id="160" name="Freeform 13"/>
            <p:cNvSpPr>
              <a:spLocks/>
            </p:cNvSpPr>
            <p:nvPr/>
          </p:nvSpPr>
          <p:spPr bwMode="auto">
            <a:xfrm>
              <a:off x="2113" y="2345"/>
              <a:ext cx="632" cy="407"/>
            </a:xfrm>
            <a:custGeom>
              <a:avLst/>
              <a:gdLst>
                <a:gd name="T0" fmla="*/ 1579 w 3159"/>
                <a:gd name="T1" fmla="*/ 0 h 2034"/>
                <a:gd name="T2" fmla="*/ 1603 w 3159"/>
                <a:gd name="T3" fmla="*/ 2 h 2034"/>
                <a:gd name="T4" fmla="*/ 1630 w 3159"/>
                <a:gd name="T5" fmla="*/ 5 h 2034"/>
                <a:gd name="T6" fmla="*/ 1659 w 3159"/>
                <a:gd name="T7" fmla="*/ 11 h 2034"/>
                <a:gd name="T8" fmla="*/ 1689 w 3159"/>
                <a:gd name="T9" fmla="*/ 21 h 2034"/>
                <a:gd name="T10" fmla="*/ 1719 w 3159"/>
                <a:gd name="T11" fmla="*/ 35 h 2034"/>
                <a:gd name="T12" fmla="*/ 3049 w 3159"/>
                <a:gd name="T13" fmla="*/ 835 h 2034"/>
                <a:gd name="T14" fmla="*/ 3082 w 3159"/>
                <a:gd name="T15" fmla="*/ 858 h 2034"/>
                <a:gd name="T16" fmla="*/ 3108 w 3159"/>
                <a:gd name="T17" fmla="*/ 884 h 2034"/>
                <a:gd name="T18" fmla="*/ 3130 w 3159"/>
                <a:gd name="T19" fmla="*/ 914 h 2034"/>
                <a:gd name="T20" fmla="*/ 3146 w 3159"/>
                <a:gd name="T21" fmla="*/ 947 h 2034"/>
                <a:gd name="T22" fmla="*/ 3156 w 3159"/>
                <a:gd name="T23" fmla="*/ 982 h 2034"/>
                <a:gd name="T24" fmla="*/ 3159 w 3159"/>
                <a:gd name="T25" fmla="*/ 1018 h 2034"/>
                <a:gd name="T26" fmla="*/ 3156 w 3159"/>
                <a:gd name="T27" fmla="*/ 1053 h 2034"/>
                <a:gd name="T28" fmla="*/ 3146 w 3159"/>
                <a:gd name="T29" fmla="*/ 1089 h 2034"/>
                <a:gd name="T30" fmla="*/ 3130 w 3159"/>
                <a:gd name="T31" fmla="*/ 1121 h 2034"/>
                <a:gd name="T32" fmla="*/ 3108 w 3159"/>
                <a:gd name="T33" fmla="*/ 1150 h 2034"/>
                <a:gd name="T34" fmla="*/ 3082 w 3159"/>
                <a:gd name="T35" fmla="*/ 1177 h 2034"/>
                <a:gd name="T36" fmla="*/ 3049 w 3159"/>
                <a:gd name="T37" fmla="*/ 1200 h 2034"/>
                <a:gd name="T38" fmla="*/ 1719 w 3159"/>
                <a:gd name="T39" fmla="*/ 1999 h 2034"/>
                <a:gd name="T40" fmla="*/ 1689 w 3159"/>
                <a:gd name="T41" fmla="*/ 2013 h 2034"/>
                <a:gd name="T42" fmla="*/ 1660 w 3159"/>
                <a:gd name="T43" fmla="*/ 2024 h 2034"/>
                <a:gd name="T44" fmla="*/ 1631 w 3159"/>
                <a:gd name="T45" fmla="*/ 2030 h 2034"/>
                <a:gd name="T46" fmla="*/ 1603 w 3159"/>
                <a:gd name="T47" fmla="*/ 2034 h 2034"/>
                <a:gd name="T48" fmla="*/ 1579 w 3159"/>
                <a:gd name="T49" fmla="*/ 2034 h 2034"/>
                <a:gd name="T50" fmla="*/ 1556 w 3159"/>
                <a:gd name="T51" fmla="*/ 2034 h 2034"/>
                <a:gd name="T52" fmla="*/ 1528 w 3159"/>
                <a:gd name="T53" fmla="*/ 2030 h 2034"/>
                <a:gd name="T54" fmla="*/ 1499 w 3159"/>
                <a:gd name="T55" fmla="*/ 2023 h 2034"/>
                <a:gd name="T56" fmla="*/ 1469 w 3159"/>
                <a:gd name="T57" fmla="*/ 2013 h 2034"/>
                <a:gd name="T58" fmla="*/ 1439 w 3159"/>
                <a:gd name="T59" fmla="*/ 1998 h 2034"/>
                <a:gd name="T60" fmla="*/ 110 w 3159"/>
                <a:gd name="T61" fmla="*/ 1200 h 2034"/>
                <a:gd name="T62" fmla="*/ 77 w 3159"/>
                <a:gd name="T63" fmla="*/ 1177 h 2034"/>
                <a:gd name="T64" fmla="*/ 51 w 3159"/>
                <a:gd name="T65" fmla="*/ 1150 h 2034"/>
                <a:gd name="T66" fmla="*/ 29 w 3159"/>
                <a:gd name="T67" fmla="*/ 1120 h 2034"/>
                <a:gd name="T68" fmla="*/ 13 w 3159"/>
                <a:gd name="T69" fmla="*/ 1087 h 2034"/>
                <a:gd name="T70" fmla="*/ 3 w 3159"/>
                <a:gd name="T71" fmla="*/ 1052 h 2034"/>
                <a:gd name="T72" fmla="*/ 0 w 3159"/>
                <a:gd name="T73" fmla="*/ 1016 h 2034"/>
                <a:gd name="T74" fmla="*/ 3 w 3159"/>
                <a:gd name="T75" fmla="*/ 981 h 2034"/>
                <a:gd name="T76" fmla="*/ 13 w 3159"/>
                <a:gd name="T77" fmla="*/ 946 h 2034"/>
                <a:gd name="T78" fmla="*/ 30 w 3159"/>
                <a:gd name="T79" fmla="*/ 913 h 2034"/>
                <a:gd name="T80" fmla="*/ 51 w 3159"/>
                <a:gd name="T81" fmla="*/ 883 h 2034"/>
                <a:gd name="T82" fmla="*/ 78 w 3159"/>
                <a:gd name="T83" fmla="*/ 858 h 2034"/>
                <a:gd name="T84" fmla="*/ 110 w 3159"/>
                <a:gd name="T85" fmla="*/ 835 h 2034"/>
                <a:gd name="T86" fmla="*/ 1440 w 3159"/>
                <a:gd name="T87" fmla="*/ 37 h 2034"/>
                <a:gd name="T88" fmla="*/ 1470 w 3159"/>
                <a:gd name="T89" fmla="*/ 21 h 2034"/>
                <a:gd name="T90" fmla="*/ 1499 w 3159"/>
                <a:gd name="T91" fmla="*/ 11 h 2034"/>
                <a:gd name="T92" fmla="*/ 1528 w 3159"/>
                <a:gd name="T93" fmla="*/ 5 h 2034"/>
                <a:gd name="T94" fmla="*/ 1556 w 3159"/>
                <a:gd name="T95" fmla="*/ 2 h 2034"/>
                <a:gd name="T96" fmla="*/ 1579 w 3159"/>
                <a:gd name="T97" fmla="*/ 0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59" h="2034">
                  <a:moveTo>
                    <a:pt x="1579" y="0"/>
                  </a:moveTo>
                  <a:lnTo>
                    <a:pt x="1603" y="2"/>
                  </a:lnTo>
                  <a:lnTo>
                    <a:pt x="1630" y="5"/>
                  </a:lnTo>
                  <a:lnTo>
                    <a:pt x="1659" y="11"/>
                  </a:lnTo>
                  <a:lnTo>
                    <a:pt x="1689" y="21"/>
                  </a:lnTo>
                  <a:lnTo>
                    <a:pt x="1719" y="35"/>
                  </a:lnTo>
                  <a:lnTo>
                    <a:pt x="3049" y="835"/>
                  </a:lnTo>
                  <a:lnTo>
                    <a:pt x="3082" y="858"/>
                  </a:lnTo>
                  <a:lnTo>
                    <a:pt x="3108" y="884"/>
                  </a:lnTo>
                  <a:lnTo>
                    <a:pt x="3130" y="914"/>
                  </a:lnTo>
                  <a:lnTo>
                    <a:pt x="3146" y="947"/>
                  </a:lnTo>
                  <a:lnTo>
                    <a:pt x="3156" y="982"/>
                  </a:lnTo>
                  <a:lnTo>
                    <a:pt x="3159" y="1018"/>
                  </a:lnTo>
                  <a:lnTo>
                    <a:pt x="3156" y="1053"/>
                  </a:lnTo>
                  <a:lnTo>
                    <a:pt x="3146" y="1089"/>
                  </a:lnTo>
                  <a:lnTo>
                    <a:pt x="3130" y="1121"/>
                  </a:lnTo>
                  <a:lnTo>
                    <a:pt x="3108" y="1150"/>
                  </a:lnTo>
                  <a:lnTo>
                    <a:pt x="3082" y="1177"/>
                  </a:lnTo>
                  <a:lnTo>
                    <a:pt x="3049" y="1200"/>
                  </a:lnTo>
                  <a:lnTo>
                    <a:pt x="1719" y="1999"/>
                  </a:lnTo>
                  <a:lnTo>
                    <a:pt x="1689" y="2013"/>
                  </a:lnTo>
                  <a:lnTo>
                    <a:pt x="1660" y="2024"/>
                  </a:lnTo>
                  <a:lnTo>
                    <a:pt x="1631" y="2030"/>
                  </a:lnTo>
                  <a:lnTo>
                    <a:pt x="1603" y="2034"/>
                  </a:lnTo>
                  <a:lnTo>
                    <a:pt x="1579" y="2034"/>
                  </a:lnTo>
                  <a:lnTo>
                    <a:pt x="1556" y="2034"/>
                  </a:lnTo>
                  <a:lnTo>
                    <a:pt x="1528" y="2030"/>
                  </a:lnTo>
                  <a:lnTo>
                    <a:pt x="1499" y="2023"/>
                  </a:lnTo>
                  <a:lnTo>
                    <a:pt x="1469" y="2013"/>
                  </a:lnTo>
                  <a:lnTo>
                    <a:pt x="1439" y="1998"/>
                  </a:lnTo>
                  <a:lnTo>
                    <a:pt x="110" y="1200"/>
                  </a:lnTo>
                  <a:lnTo>
                    <a:pt x="77" y="1177"/>
                  </a:lnTo>
                  <a:lnTo>
                    <a:pt x="51" y="1150"/>
                  </a:lnTo>
                  <a:lnTo>
                    <a:pt x="29" y="1120"/>
                  </a:lnTo>
                  <a:lnTo>
                    <a:pt x="13" y="1087"/>
                  </a:lnTo>
                  <a:lnTo>
                    <a:pt x="3" y="1052"/>
                  </a:lnTo>
                  <a:lnTo>
                    <a:pt x="0" y="1016"/>
                  </a:lnTo>
                  <a:lnTo>
                    <a:pt x="3" y="981"/>
                  </a:lnTo>
                  <a:lnTo>
                    <a:pt x="13" y="946"/>
                  </a:lnTo>
                  <a:lnTo>
                    <a:pt x="30" y="913"/>
                  </a:lnTo>
                  <a:lnTo>
                    <a:pt x="51" y="883"/>
                  </a:lnTo>
                  <a:lnTo>
                    <a:pt x="78" y="858"/>
                  </a:lnTo>
                  <a:lnTo>
                    <a:pt x="110" y="835"/>
                  </a:lnTo>
                  <a:lnTo>
                    <a:pt x="1440" y="37"/>
                  </a:lnTo>
                  <a:lnTo>
                    <a:pt x="1470" y="21"/>
                  </a:lnTo>
                  <a:lnTo>
                    <a:pt x="1499" y="11"/>
                  </a:lnTo>
                  <a:lnTo>
                    <a:pt x="1528" y="5"/>
                  </a:lnTo>
                  <a:lnTo>
                    <a:pt x="1556" y="2"/>
                  </a:lnTo>
                  <a:lnTo>
                    <a:pt x="1579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4"/>
            <p:cNvSpPr>
              <a:spLocks/>
            </p:cNvSpPr>
            <p:nvPr/>
          </p:nvSpPr>
          <p:spPr bwMode="auto">
            <a:xfrm>
              <a:off x="2146" y="2377"/>
              <a:ext cx="567" cy="343"/>
            </a:xfrm>
            <a:custGeom>
              <a:avLst/>
              <a:gdLst>
                <a:gd name="T0" fmla="*/ 1418 w 2839"/>
                <a:gd name="T1" fmla="*/ 0 h 1714"/>
                <a:gd name="T2" fmla="*/ 1440 w 2839"/>
                <a:gd name="T3" fmla="*/ 1 h 1714"/>
                <a:gd name="T4" fmla="*/ 1459 w 2839"/>
                <a:gd name="T5" fmla="*/ 6 h 1714"/>
                <a:gd name="T6" fmla="*/ 1476 w 2839"/>
                <a:gd name="T7" fmla="*/ 13 h 1714"/>
                <a:gd name="T8" fmla="*/ 2806 w 2839"/>
                <a:gd name="T9" fmla="*/ 811 h 1714"/>
                <a:gd name="T10" fmla="*/ 2824 w 2839"/>
                <a:gd name="T11" fmla="*/ 826 h 1714"/>
                <a:gd name="T12" fmla="*/ 2835 w 2839"/>
                <a:gd name="T13" fmla="*/ 841 h 1714"/>
                <a:gd name="T14" fmla="*/ 2839 w 2839"/>
                <a:gd name="T15" fmla="*/ 857 h 1714"/>
                <a:gd name="T16" fmla="*/ 2835 w 2839"/>
                <a:gd name="T17" fmla="*/ 874 h 1714"/>
                <a:gd name="T18" fmla="*/ 2824 w 2839"/>
                <a:gd name="T19" fmla="*/ 890 h 1714"/>
                <a:gd name="T20" fmla="*/ 2806 w 2839"/>
                <a:gd name="T21" fmla="*/ 903 h 1714"/>
                <a:gd name="T22" fmla="*/ 1476 w 2839"/>
                <a:gd name="T23" fmla="*/ 1702 h 1714"/>
                <a:gd name="T24" fmla="*/ 1459 w 2839"/>
                <a:gd name="T25" fmla="*/ 1710 h 1714"/>
                <a:gd name="T26" fmla="*/ 1440 w 2839"/>
                <a:gd name="T27" fmla="*/ 1713 h 1714"/>
                <a:gd name="T28" fmla="*/ 1418 w 2839"/>
                <a:gd name="T29" fmla="*/ 1714 h 1714"/>
                <a:gd name="T30" fmla="*/ 1397 w 2839"/>
                <a:gd name="T31" fmla="*/ 1713 h 1714"/>
                <a:gd name="T32" fmla="*/ 1378 w 2839"/>
                <a:gd name="T33" fmla="*/ 1710 h 1714"/>
                <a:gd name="T34" fmla="*/ 1361 w 2839"/>
                <a:gd name="T35" fmla="*/ 1702 h 1714"/>
                <a:gd name="T36" fmla="*/ 30 w 2839"/>
                <a:gd name="T37" fmla="*/ 903 h 1714"/>
                <a:gd name="T38" fmla="*/ 15 w 2839"/>
                <a:gd name="T39" fmla="*/ 891 h 1714"/>
                <a:gd name="T40" fmla="*/ 4 w 2839"/>
                <a:gd name="T41" fmla="*/ 878 h 1714"/>
                <a:gd name="T42" fmla="*/ 0 w 2839"/>
                <a:gd name="T43" fmla="*/ 864 h 1714"/>
                <a:gd name="T44" fmla="*/ 0 w 2839"/>
                <a:gd name="T45" fmla="*/ 850 h 1714"/>
                <a:gd name="T46" fmla="*/ 4 w 2839"/>
                <a:gd name="T47" fmla="*/ 837 h 1714"/>
                <a:gd name="T48" fmla="*/ 15 w 2839"/>
                <a:gd name="T49" fmla="*/ 823 h 1714"/>
                <a:gd name="T50" fmla="*/ 30 w 2839"/>
                <a:gd name="T51" fmla="*/ 811 h 1714"/>
                <a:gd name="T52" fmla="*/ 1361 w 2839"/>
                <a:gd name="T53" fmla="*/ 13 h 1714"/>
                <a:gd name="T54" fmla="*/ 1378 w 2839"/>
                <a:gd name="T55" fmla="*/ 6 h 1714"/>
                <a:gd name="T56" fmla="*/ 1397 w 2839"/>
                <a:gd name="T57" fmla="*/ 1 h 1714"/>
                <a:gd name="T58" fmla="*/ 1418 w 2839"/>
                <a:gd name="T59" fmla="*/ 0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39" h="1714">
                  <a:moveTo>
                    <a:pt x="1418" y="0"/>
                  </a:moveTo>
                  <a:lnTo>
                    <a:pt x="1440" y="1"/>
                  </a:lnTo>
                  <a:lnTo>
                    <a:pt x="1459" y="6"/>
                  </a:lnTo>
                  <a:lnTo>
                    <a:pt x="1476" y="13"/>
                  </a:lnTo>
                  <a:lnTo>
                    <a:pt x="2806" y="811"/>
                  </a:lnTo>
                  <a:lnTo>
                    <a:pt x="2824" y="826"/>
                  </a:lnTo>
                  <a:lnTo>
                    <a:pt x="2835" y="841"/>
                  </a:lnTo>
                  <a:lnTo>
                    <a:pt x="2839" y="857"/>
                  </a:lnTo>
                  <a:lnTo>
                    <a:pt x="2835" y="874"/>
                  </a:lnTo>
                  <a:lnTo>
                    <a:pt x="2824" y="890"/>
                  </a:lnTo>
                  <a:lnTo>
                    <a:pt x="2806" y="903"/>
                  </a:lnTo>
                  <a:lnTo>
                    <a:pt x="1476" y="1702"/>
                  </a:lnTo>
                  <a:lnTo>
                    <a:pt x="1459" y="1710"/>
                  </a:lnTo>
                  <a:lnTo>
                    <a:pt x="1440" y="1713"/>
                  </a:lnTo>
                  <a:lnTo>
                    <a:pt x="1418" y="1714"/>
                  </a:lnTo>
                  <a:lnTo>
                    <a:pt x="1397" y="1713"/>
                  </a:lnTo>
                  <a:lnTo>
                    <a:pt x="1378" y="1710"/>
                  </a:lnTo>
                  <a:lnTo>
                    <a:pt x="1361" y="1702"/>
                  </a:lnTo>
                  <a:lnTo>
                    <a:pt x="30" y="903"/>
                  </a:lnTo>
                  <a:lnTo>
                    <a:pt x="15" y="891"/>
                  </a:lnTo>
                  <a:lnTo>
                    <a:pt x="4" y="878"/>
                  </a:lnTo>
                  <a:lnTo>
                    <a:pt x="0" y="864"/>
                  </a:lnTo>
                  <a:lnTo>
                    <a:pt x="0" y="850"/>
                  </a:lnTo>
                  <a:lnTo>
                    <a:pt x="4" y="837"/>
                  </a:lnTo>
                  <a:lnTo>
                    <a:pt x="15" y="823"/>
                  </a:lnTo>
                  <a:lnTo>
                    <a:pt x="30" y="811"/>
                  </a:lnTo>
                  <a:lnTo>
                    <a:pt x="1361" y="13"/>
                  </a:lnTo>
                  <a:lnTo>
                    <a:pt x="1378" y="6"/>
                  </a:lnTo>
                  <a:lnTo>
                    <a:pt x="1397" y="1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auto">
            <a:xfrm>
              <a:off x="2185" y="2400"/>
              <a:ext cx="488" cy="293"/>
            </a:xfrm>
            <a:custGeom>
              <a:avLst/>
              <a:gdLst>
                <a:gd name="T0" fmla="*/ 1220 w 2439"/>
                <a:gd name="T1" fmla="*/ 0 h 1463"/>
                <a:gd name="T2" fmla="*/ 2439 w 2439"/>
                <a:gd name="T3" fmla="*/ 732 h 1463"/>
                <a:gd name="T4" fmla="*/ 1220 w 2439"/>
                <a:gd name="T5" fmla="*/ 1463 h 1463"/>
                <a:gd name="T6" fmla="*/ 0 w 2439"/>
                <a:gd name="T7" fmla="*/ 732 h 1463"/>
                <a:gd name="T8" fmla="*/ 1220 w 2439"/>
                <a:gd name="T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9" h="1463">
                  <a:moveTo>
                    <a:pt x="1220" y="0"/>
                  </a:moveTo>
                  <a:lnTo>
                    <a:pt x="2439" y="732"/>
                  </a:lnTo>
                  <a:lnTo>
                    <a:pt x="1220" y="1463"/>
                  </a:lnTo>
                  <a:lnTo>
                    <a:pt x="0" y="732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368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"/>
            <p:cNvSpPr>
              <a:spLocks noEditPoints="1"/>
            </p:cNvSpPr>
            <p:nvPr/>
          </p:nvSpPr>
          <p:spPr bwMode="auto">
            <a:xfrm>
              <a:off x="2185" y="2484"/>
              <a:ext cx="451" cy="167"/>
            </a:xfrm>
            <a:custGeom>
              <a:avLst/>
              <a:gdLst>
                <a:gd name="T0" fmla="*/ 1585 w 2254"/>
                <a:gd name="T1" fmla="*/ 263 h 838"/>
                <a:gd name="T2" fmla="*/ 1751 w 2254"/>
                <a:gd name="T3" fmla="*/ 285 h 838"/>
                <a:gd name="T4" fmla="*/ 1890 w 2254"/>
                <a:gd name="T5" fmla="*/ 309 h 838"/>
                <a:gd name="T6" fmla="*/ 2006 w 2254"/>
                <a:gd name="T7" fmla="*/ 335 h 838"/>
                <a:gd name="T8" fmla="*/ 2100 w 2254"/>
                <a:gd name="T9" fmla="*/ 362 h 838"/>
                <a:gd name="T10" fmla="*/ 2174 w 2254"/>
                <a:gd name="T11" fmla="*/ 388 h 838"/>
                <a:gd name="T12" fmla="*/ 2232 w 2254"/>
                <a:gd name="T13" fmla="*/ 413 h 838"/>
                <a:gd name="T14" fmla="*/ 1606 w 2254"/>
                <a:gd name="T15" fmla="*/ 813 h 838"/>
                <a:gd name="T16" fmla="*/ 1547 w 2254"/>
                <a:gd name="T17" fmla="*/ 768 h 838"/>
                <a:gd name="T18" fmla="*/ 1504 w 2254"/>
                <a:gd name="T19" fmla="*/ 710 h 838"/>
                <a:gd name="T20" fmla="*/ 1476 w 2254"/>
                <a:gd name="T21" fmla="*/ 645 h 838"/>
                <a:gd name="T22" fmla="*/ 1462 w 2254"/>
                <a:gd name="T23" fmla="*/ 573 h 838"/>
                <a:gd name="T24" fmla="*/ 1457 w 2254"/>
                <a:gd name="T25" fmla="*/ 502 h 838"/>
                <a:gd name="T26" fmla="*/ 1459 w 2254"/>
                <a:gd name="T27" fmla="*/ 432 h 838"/>
                <a:gd name="T28" fmla="*/ 1468 w 2254"/>
                <a:gd name="T29" fmla="*/ 369 h 838"/>
                <a:gd name="T30" fmla="*/ 1476 w 2254"/>
                <a:gd name="T31" fmla="*/ 317 h 838"/>
                <a:gd name="T32" fmla="*/ 1486 w 2254"/>
                <a:gd name="T33" fmla="*/ 277 h 838"/>
                <a:gd name="T34" fmla="*/ 1491 w 2254"/>
                <a:gd name="T35" fmla="*/ 257 h 838"/>
                <a:gd name="T36" fmla="*/ 521 w 2254"/>
                <a:gd name="T37" fmla="*/ 0 h 838"/>
                <a:gd name="T38" fmla="*/ 593 w 2254"/>
                <a:gd name="T39" fmla="*/ 29 h 838"/>
                <a:gd name="T40" fmla="*/ 668 w 2254"/>
                <a:gd name="T41" fmla="*/ 67 h 838"/>
                <a:gd name="T42" fmla="*/ 741 w 2254"/>
                <a:gd name="T43" fmla="*/ 114 h 838"/>
                <a:gd name="T44" fmla="*/ 810 w 2254"/>
                <a:gd name="T45" fmla="*/ 173 h 838"/>
                <a:gd name="T46" fmla="*/ 869 w 2254"/>
                <a:gd name="T47" fmla="*/ 243 h 838"/>
                <a:gd name="T48" fmla="*/ 914 w 2254"/>
                <a:gd name="T49" fmla="*/ 328 h 838"/>
                <a:gd name="T50" fmla="*/ 943 w 2254"/>
                <a:gd name="T51" fmla="*/ 433 h 838"/>
                <a:gd name="T52" fmla="*/ 955 w 2254"/>
                <a:gd name="T53" fmla="*/ 537 h 838"/>
                <a:gd name="T54" fmla="*/ 952 w 2254"/>
                <a:gd name="T55" fmla="*/ 629 h 838"/>
                <a:gd name="T56" fmla="*/ 936 w 2254"/>
                <a:gd name="T57" fmla="*/ 705 h 838"/>
                <a:gd name="T58" fmla="*/ 913 w 2254"/>
                <a:gd name="T59" fmla="*/ 769 h 838"/>
                <a:gd name="T60" fmla="*/ 886 w 2254"/>
                <a:gd name="T61" fmla="*/ 819 h 838"/>
                <a:gd name="T62" fmla="*/ 0 w 2254"/>
                <a:gd name="T63" fmla="*/ 314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54" h="838">
                  <a:moveTo>
                    <a:pt x="1492" y="254"/>
                  </a:moveTo>
                  <a:lnTo>
                    <a:pt x="1585" y="263"/>
                  </a:lnTo>
                  <a:lnTo>
                    <a:pt x="1671" y="274"/>
                  </a:lnTo>
                  <a:lnTo>
                    <a:pt x="1751" y="285"/>
                  </a:lnTo>
                  <a:lnTo>
                    <a:pt x="1823" y="297"/>
                  </a:lnTo>
                  <a:lnTo>
                    <a:pt x="1890" y="309"/>
                  </a:lnTo>
                  <a:lnTo>
                    <a:pt x="1950" y="322"/>
                  </a:lnTo>
                  <a:lnTo>
                    <a:pt x="2006" y="335"/>
                  </a:lnTo>
                  <a:lnTo>
                    <a:pt x="2056" y="349"/>
                  </a:lnTo>
                  <a:lnTo>
                    <a:pt x="2100" y="362"/>
                  </a:lnTo>
                  <a:lnTo>
                    <a:pt x="2140" y="375"/>
                  </a:lnTo>
                  <a:lnTo>
                    <a:pt x="2174" y="388"/>
                  </a:lnTo>
                  <a:lnTo>
                    <a:pt x="2205" y="401"/>
                  </a:lnTo>
                  <a:lnTo>
                    <a:pt x="2232" y="413"/>
                  </a:lnTo>
                  <a:lnTo>
                    <a:pt x="2254" y="425"/>
                  </a:lnTo>
                  <a:lnTo>
                    <a:pt x="1606" y="813"/>
                  </a:lnTo>
                  <a:lnTo>
                    <a:pt x="1574" y="792"/>
                  </a:lnTo>
                  <a:lnTo>
                    <a:pt x="1547" y="768"/>
                  </a:lnTo>
                  <a:lnTo>
                    <a:pt x="1522" y="740"/>
                  </a:lnTo>
                  <a:lnTo>
                    <a:pt x="1504" y="710"/>
                  </a:lnTo>
                  <a:lnTo>
                    <a:pt x="1488" y="679"/>
                  </a:lnTo>
                  <a:lnTo>
                    <a:pt x="1476" y="645"/>
                  </a:lnTo>
                  <a:lnTo>
                    <a:pt x="1468" y="610"/>
                  </a:lnTo>
                  <a:lnTo>
                    <a:pt x="1462" y="573"/>
                  </a:lnTo>
                  <a:lnTo>
                    <a:pt x="1458" y="537"/>
                  </a:lnTo>
                  <a:lnTo>
                    <a:pt x="1457" y="502"/>
                  </a:lnTo>
                  <a:lnTo>
                    <a:pt x="1458" y="466"/>
                  </a:lnTo>
                  <a:lnTo>
                    <a:pt x="1459" y="432"/>
                  </a:lnTo>
                  <a:lnTo>
                    <a:pt x="1463" y="399"/>
                  </a:lnTo>
                  <a:lnTo>
                    <a:pt x="1468" y="369"/>
                  </a:lnTo>
                  <a:lnTo>
                    <a:pt x="1472" y="341"/>
                  </a:lnTo>
                  <a:lnTo>
                    <a:pt x="1476" y="317"/>
                  </a:lnTo>
                  <a:lnTo>
                    <a:pt x="1481" y="295"/>
                  </a:lnTo>
                  <a:lnTo>
                    <a:pt x="1486" y="277"/>
                  </a:lnTo>
                  <a:lnTo>
                    <a:pt x="1490" y="265"/>
                  </a:lnTo>
                  <a:lnTo>
                    <a:pt x="1491" y="257"/>
                  </a:lnTo>
                  <a:lnTo>
                    <a:pt x="1492" y="254"/>
                  </a:lnTo>
                  <a:close/>
                  <a:moveTo>
                    <a:pt x="521" y="0"/>
                  </a:moveTo>
                  <a:lnTo>
                    <a:pt x="556" y="14"/>
                  </a:lnTo>
                  <a:lnTo>
                    <a:pt x="593" y="29"/>
                  </a:lnTo>
                  <a:lnTo>
                    <a:pt x="630" y="46"/>
                  </a:lnTo>
                  <a:lnTo>
                    <a:pt x="668" y="67"/>
                  </a:lnTo>
                  <a:lnTo>
                    <a:pt x="705" y="89"/>
                  </a:lnTo>
                  <a:lnTo>
                    <a:pt x="741" y="114"/>
                  </a:lnTo>
                  <a:lnTo>
                    <a:pt x="776" y="142"/>
                  </a:lnTo>
                  <a:lnTo>
                    <a:pt x="810" y="173"/>
                  </a:lnTo>
                  <a:lnTo>
                    <a:pt x="842" y="207"/>
                  </a:lnTo>
                  <a:lnTo>
                    <a:pt x="869" y="243"/>
                  </a:lnTo>
                  <a:lnTo>
                    <a:pt x="894" y="285"/>
                  </a:lnTo>
                  <a:lnTo>
                    <a:pt x="914" y="328"/>
                  </a:lnTo>
                  <a:lnTo>
                    <a:pt x="930" y="375"/>
                  </a:lnTo>
                  <a:lnTo>
                    <a:pt x="943" y="433"/>
                  </a:lnTo>
                  <a:lnTo>
                    <a:pt x="952" y="486"/>
                  </a:lnTo>
                  <a:lnTo>
                    <a:pt x="955" y="537"/>
                  </a:lnTo>
                  <a:lnTo>
                    <a:pt x="955" y="584"/>
                  </a:lnTo>
                  <a:lnTo>
                    <a:pt x="952" y="629"/>
                  </a:lnTo>
                  <a:lnTo>
                    <a:pt x="946" y="669"/>
                  </a:lnTo>
                  <a:lnTo>
                    <a:pt x="936" y="705"/>
                  </a:lnTo>
                  <a:lnTo>
                    <a:pt x="925" y="739"/>
                  </a:lnTo>
                  <a:lnTo>
                    <a:pt x="913" y="769"/>
                  </a:lnTo>
                  <a:lnTo>
                    <a:pt x="900" y="796"/>
                  </a:lnTo>
                  <a:lnTo>
                    <a:pt x="886" y="819"/>
                  </a:lnTo>
                  <a:lnTo>
                    <a:pt x="874" y="838"/>
                  </a:lnTo>
                  <a:lnTo>
                    <a:pt x="0" y="314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7"/>
            <p:cNvSpPr>
              <a:spLocks noEditPoints="1"/>
            </p:cNvSpPr>
            <p:nvPr/>
          </p:nvSpPr>
          <p:spPr bwMode="auto">
            <a:xfrm>
              <a:off x="2279" y="2428"/>
              <a:ext cx="374" cy="234"/>
            </a:xfrm>
            <a:custGeom>
              <a:avLst/>
              <a:gdLst>
                <a:gd name="T0" fmla="*/ 818 w 1867"/>
                <a:gd name="T1" fmla="*/ 761 h 1170"/>
                <a:gd name="T2" fmla="*/ 863 w 1867"/>
                <a:gd name="T3" fmla="*/ 819 h 1170"/>
                <a:gd name="T4" fmla="*/ 819 w 1867"/>
                <a:gd name="T5" fmla="*/ 876 h 1170"/>
                <a:gd name="T6" fmla="*/ 723 w 1867"/>
                <a:gd name="T7" fmla="*/ 889 h 1170"/>
                <a:gd name="T8" fmla="*/ 644 w 1867"/>
                <a:gd name="T9" fmla="*/ 850 h 1170"/>
                <a:gd name="T10" fmla="*/ 644 w 1867"/>
                <a:gd name="T11" fmla="*/ 786 h 1170"/>
                <a:gd name="T12" fmla="*/ 721 w 1867"/>
                <a:gd name="T13" fmla="*/ 748 h 1170"/>
                <a:gd name="T14" fmla="*/ 1442 w 1867"/>
                <a:gd name="T15" fmla="*/ 679 h 1170"/>
                <a:gd name="T16" fmla="*/ 1498 w 1867"/>
                <a:gd name="T17" fmla="*/ 722 h 1170"/>
                <a:gd name="T18" fmla="*/ 1479 w 1867"/>
                <a:gd name="T19" fmla="*/ 776 h 1170"/>
                <a:gd name="T20" fmla="*/ 1402 w 1867"/>
                <a:gd name="T21" fmla="*/ 798 h 1170"/>
                <a:gd name="T22" fmla="*/ 1326 w 1867"/>
                <a:gd name="T23" fmla="*/ 776 h 1170"/>
                <a:gd name="T24" fmla="*/ 1306 w 1867"/>
                <a:gd name="T25" fmla="*/ 721 h 1170"/>
                <a:gd name="T26" fmla="*/ 1359 w 1867"/>
                <a:gd name="T27" fmla="*/ 680 h 1170"/>
                <a:gd name="T28" fmla="*/ 153 w 1867"/>
                <a:gd name="T29" fmla="*/ 609 h 1170"/>
                <a:gd name="T30" fmla="*/ 220 w 1867"/>
                <a:gd name="T31" fmla="*/ 641 h 1170"/>
                <a:gd name="T32" fmla="*/ 220 w 1867"/>
                <a:gd name="T33" fmla="*/ 697 h 1170"/>
                <a:gd name="T34" fmla="*/ 154 w 1867"/>
                <a:gd name="T35" fmla="*/ 730 h 1170"/>
                <a:gd name="T36" fmla="*/ 72 w 1867"/>
                <a:gd name="T37" fmla="*/ 719 h 1170"/>
                <a:gd name="T38" fmla="*/ 34 w 1867"/>
                <a:gd name="T39" fmla="*/ 668 h 1170"/>
                <a:gd name="T40" fmla="*/ 71 w 1867"/>
                <a:gd name="T41" fmla="*/ 620 h 1170"/>
                <a:gd name="T42" fmla="*/ 1103 w 1867"/>
                <a:gd name="T43" fmla="*/ 204 h 1170"/>
                <a:gd name="T44" fmla="*/ 1170 w 1867"/>
                <a:gd name="T45" fmla="*/ 223 h 1170"/>
                <a:gd name="T46" fmla="*/ 1185 w 1867"/>
                <a:gd name="T47" fmla="*/ 271 h 1170"/>
                <a:gd name="T48" fmla="*/ 1126 w 1867"/>
                <a:gd name="T49" fmla="*/ 310 h 1170"/>
                <a:gd name="T50" fmla="*/ 1051 w 1867"/>
                <a:gd name="T51" fmla="*/ 302 h 1170"/>
                <a:gd name="T52" fmla="*/ 1018 w 1867"/>
                <a:gd name="T53" fmla="*/ 257 h 1170"/>
                <a:gd name="T54" fmla="*/ 1058 w 1867"/>
                <a:gd name="T55" fmla="*/ 212 h 1170"/>
                <a:gd name="T56" fmla="*/ 844 w 1867"/>
                <a:gd name="T57" fmla="*/ 163 h 1170"/>
                <a:gd name="T58" fmla="*/ 901 w 1867"/>
                <a:gd name="T59" fmla="*/ 190 h 1170"/>
                <a:gd name="T60" fmla="*/ 900 w 1867"/>
                <a:gd name="T61" fmla="*/ 237 h 1170"/>
                <a:gd name="T62" fmla="*/ 827 w 1867"/>
                <a:gd name="T63" fmla="*/ 266 h 1170"/>
                <a:gd name="T64" fmla="*/ 763 w 1867"/>
                <a:gd name="T65" fmla="*/ 247 h 1170"/>
                <a:gd name="T66" fmla="*/ 748 w 1867"/>
                <a:gd name="T67" fmla="*/ 201 h 1170"/>
                <a:gd name="T68" fmla="*/ 804 w 1867"/>
                <a:gd name="T69" fmla="*/ 164 h 1170"/>
                <a:gd name="T70" fmla="*/ 541 w 1867"/>
                <a:gd name="T71" fmla="*/ 45 h 1170"/>
                <a:gd name="T72" fmla="*/ 599 w 1867"/>
                <a:gd name="T73" fmla="*/ 222 h 1170"/>
                <a:gd name="T74" fmla="*/ 545 w 1867"/>
                <a:gd name="T75" fmla="*/ 396 h 1170"/>
                <a:gd name="T76" fmla="*/ 477 w 1867"/>
                <a:gd name="T77" fmla="*/ 568 h 1170"/>
                <a:gd name="T78" fmla="*/ 933 w 1867"/>
                <a:gd name="T79" fmla="*/ 491 h 1170"/>
                <a:gd name="T80" fmla="*/ 1375 w 1867"/>
                <a:gd name="T81" fmla="*/ 512 h 1170"/>
                <a:gd name="T82" fmla="*/ 1771 w 1867"/>
                <a:gd name="T83" fmla="*/ 615 h 1170"/>
                <a:gd name="T84" fmla="*/ 1783 w 1867"/>
                <a:gd name="T85" fmla="*/ 707 h 1170"/>
                <a:gd name="T86" fmla="*/ 1398 w 1867"/>
                <a:gd name="T87" fmla="*/ 594 h 1170"/>
                <a:gd name="T88" fmla="*/ 1067 w 1867"/>
                <a:gd name="T89" fmla="*/ 621 h 1170"/>
                <a:gd name="T90" fmla="*/ 1066 w 1867"/>
                <a:gd name="T91" fmla="*/ 849 h 1170"/>
                <a:gd name="T92" fmla="*/ 1181 w 1867"/>
                <a:gd name="T93" fmla="*/ 1063 h 1170"/>
                <a:gd name="T94" fmla="*/ 1052 w 1867"/>
                <a:gd name="T95" fmla="*/ 1066 h 1170"/>
                <a:gd name="T96" fmla="*/ 948 w 1867"/>
                <a:gd name="T97" fmla="*/ 849 h 1170"/>
                <a:gd name="T98" fmla="*/ 948 w 1867"/>
                <a:gd name="T99" fmla="*/ 622 h 1170"/>
                <a:gd name="T100" fmla="*/ 692 w 1867"/>
                <a:gd name="T101" fmla="*/ 597 h 1170"/>
                <a:gd name="T102" fmla="*/ 564 w 1867"/>
                <a:gd name="T103" fmla="*/ 756 h 1170"/>
                <a:gd name="T104" fmla="*/ 564 w 1867"/>
                <a:gd name="T105" fmla="*/ 994 h 1170"/>
                <a:gd name="T106" fmla="*/ 488 w 1867"/>
                <a:gd name="T107" fmla="*/ 1170 h 1170"/>
                <a:gd name="T108" fmla="*/ 426 w 1867"/>
                <a:gd name="T109" fmla="*/ 1054 h 1170"/>
                <a:gd name="T110" fmla="*/ 459 w 1867"/>
                <a:gd name="T111" fmla="*/ 817 h 1170"/>
                <a:gd name="T112" fmla="*/ 364 w 1867"/>
                <a:gd name="T113" fmla="*/ 589 h 1170"/>
                <a:gd name="T114" fmla="*/ 155 w 1867"/>
                <a:gd name="T115" fmla="*/ 392 h 1170"/>
                <a:gd name="T116" fmla="*/ 84 w 1867"/>
                <a:gd name="T117" fmla="*/ 254 h 1170"/>
                <a:gd name="T118" fmla="*/ 322 w 1867"/>
                <a:gd name="T119" fmla="*/ 401 h 1170"/>
                <a:gd name="T120" fmla="*/ 454 w 1867"/>
                <a:gd name="T121" fmla="*/ 338 h 1170"/>
                <a:gd name="T122" fmla="*/ 479 w 1867"/>
                <a:gd name="T123" fmla="*/ 179 h 1170"/>
                <a:gd name="T124" fmla="*/ 420 w 1867"/>
                <a:gd name="T125" fmla="*/ 55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7" h="1170">
                  <a:moveTo>
                    <a:pt x="748" y="746"/>
                  </a:moveTo>
                  <a:lnTo>
                    <a:pt x="771" y="748"/>
                  </a:lnTo>
                  <a:lnTo>
                    <a:pt x="794" y="753"/>
                  </a:lnTo>
                  <a:lnTo>
                    <a:pt x="818" y="761"/>
                  </a:lnTo>
                  <a:lnTo>
                    <a:pt x="837" y="773"/>
                  </a:lnTo>
                  <a:lnTo>
                    <a:pt x="852" y="788"/>
                  </a:lnTo>
                  <a:lnTo>
                    <a:pt x="860" y="803"/>
                  </a:lnTo>
                  <a:lnTo>
                    <a:pt x="863" y="819"/>
                  </a:lnTo>
                  <a:lnTo>
                    <a:pt x="859" y="836"/>
                  </a:lnTo>
                  <a:lnTo>
                    <a:pt x="850" y="850"/>
                  </a:lnTo>
                  <a:lnTo>
                    <a:pt x="837" y="864"/>
                  </a:lnTo>
                  <a:lnTo>
                    <a:pt x="819" y="876"/>
                  </a:lnTo>
                  <a:lnTo>
                    <a:pt x="797" y="884"/>
                  </a:lnTo>
                  <a:lnTo>
                    <a:pt x="773" y="889"/>
                  </a:lnTo>
                  <a:lnTo>
                    <a:pt x="746" y="892"/>
                  </a:lnTo>
                  <a:lnTo>
                    <a:pt x="723" y="889"/>
                  </a:lnTo>
                  <a:lnTo>
                    <a:pt x="700" y="886"/>
                  </a:lnTo>
                  <a:lnTo>
                    <a:pt x="676" y="876"/>
                  </a:lnTo>
                  <a:lnTo>
                    <a:pt x="658" y="864"/>
                  </a:lnTo>
                  <a:lnTo>
                    <a:pt x="644" y="850"/>
                  </a:lnTo>
                  <a:lnTo>
                    <a:pt x="635" y="834"/>
                  </a:lnTo>
                  <a:lnTo>
                    <a:pt x="633" y="818"/>
                  </a:lnTo>
                  <a:lnTo>
                    <a:pt x="635" y="802"/>
                  </a:lnTo>
                  <a:lnTo>
                    <a:pt x="644" y="786"/>
                  </a:lnTo>
                  <a:lnTo>
                    <a:pt x="658" y="773"/>
                  </a:lnTo>
                  <a:lnTo>
                    <a:pt x="675" y="762"/>
                  </a:lnTo>
                  <a:lnTo>
                    <a:pt x="697" y="754"/>
                  </a:lnTo>
                  <a:lnTo>
                    <a:pt x="721" y="748"/>
                  </a:lnTo>
                  <a:lnTo>
                    <a:pt x="748" y="746"/>
                  </a:lnTo>
                  <a:close/>
                  <a:moveTo>
                    <a:pt x="1403" y="673"/>
                  </a:moveTo>
                  <a:lnTo>
                    <a:pt x="1422" y="675"/>
                  </a:lnTo>
                  <a:lnTo>
                    <a:pt x="1442" y="679"/>
                  </a:lnTo>
                  <a:lnTo>
                    <a:pt x="1462" y="686"/>
                  </a:lnTo>
                  <a:lnTo>
                    <a:pt x="1479" y="696"/>
                  </a:lnTo>
                  <a:lnTo>
                    <a:pt x="1491" y="708"/>
                  </a:lnTo>
                  <a:lnTo>
                    <a:pt x="1498" y="722"/>
                  </a:lnTo>
                  <a:lnTo>
                    <a:pt x="1501" y="737"/>
                  </a:lnTo>
                  <a:lnTo>
                    <a:pt x="1498" y="750"/>
                  </a:lnTo>
                  <a:lnTo>
                    <a:pt x="1491" y="763"/>
                  </a:lnTo>
                  <a:lnTo>
                    <a:pt x="1479" y="776"/>
                  </a:lnTo>
                  <a:lnTo>
                    <a:pt x="1463" y="785"/>
                  </a:lnTo>
                  <a:lnTo>
                    <a:pt x="1445" y="792"/>
                  </a:lnTo>
                  <a:lnTo>
                    <a:pt x="1425" y="796"/>
                  </a:lnTo>
                  <a:lnTo>
                    <a:pt x="1402" y="798"/>
                  </a:lnTo>
                  <a:lnTo>
                    <a:pt x="1382" y="797"/>
                  </a:lnTo>
                  <a:lnTo>
                    <a:pt x="1363" y="792"/>
                  </a:lnTo>
                  <a:lnTo>
                    <a:pt x="1343" y="785"/>
                  </a:lnTo>
                  <a:lnTo>
                    <a:pt x="1326" y="776"/>
                  </a:lnTo>
                  <a:lnTo>
                    <a:pt x="1314" y="762"/>
                  </a:lnTo>
                  <a:lnTo>
                    <a:pt x="1306" y="749"/>
                  </a:lnTo>
                  <a:lnTo>
                    <a:pt x="1304" y="734"/>
                  </a:lnTo>
                  <a:lnTo>
                    <a:pt x="1306" y="721"/>
                  </a:lnTo>
                  <a:lnTo>
                    <a:pt x="1314" y="708"/>
                  </a:lnTo>
                  <a:lnTo>
                    <a:pt x="1326" y="696"/>
                  </a:lnTo>
                  <a:lnTo>
                    <a:pt x="1341" y="686"/>
                  </a:lnTo>
                  <a:lnTo>
                    <a:pt x="1359" y="680"/>
                  </a:lnTo>
                  <a:lnTo>
                    <a:pt x="1380" y="675"/>
                  </a:lnTo>
                  <a:lnTo>
                    <a:pt x="1403" y="673"/>
                  </a:lnTo>
                  <a:close/>
                  <a:moveTo>
                    <a:pt x="132" y="606"/>
                  </a:moveTo>
                  <a:lnTo>
                    <a:pt x="153" y="609"/>
                  </a:lnTo>
                  <a:lnTo>
                    <a:pt x="172" y="612"/>
                  </a:lnTo>
                  <a:lnTo>
                    <a:pt x="193" y="620"/>
                  </a:lnTo>
                  <a:lnTo>
                    <a:pt x="208" y="629"/>
                  </a:lnTo>
                  <a:lnTo>
                    <a:pt x="220" y="641"/>
                  </a:lnTo>
                  <a:lnTo>
                    <a:pt x="229" y="656"/>
                  </a:lnTo>
                  <a:lnTo>
                    <a:pt x="230" y="670"/>
                  </a:lnTo>
                  <a:lnTo>
                    <a:pt x="228" y="684"/>
                  </a:lnTo>
                  <a:lnTo>
                    <a:pt x="220" y="697"/>
                  </a:lnTo>
                  <a:lnTo>
                    <a:pt x="208" y="709"/>
                  </a:lnTo>
                  <a:lnTo>
                    <a:pt x="193" y="719"/>
                  </a:lnTo>
                  <a:lnTo>
                    <a:pt x="175" y="726"/>
                  </a:lnTo>
                  <a:lnTo>
                    <a:pt x="154" y="730"/>
                  </a:lnTo>
                  <a:lnTo>
                    <a:pt x="132" y="732"/>
                  </a:lnTo>
                  <a:lnTo>
                    <a:pt x="112" y="731"/>
                  </a:lnTo>
                  <a:lnTo>
                    <a:pt x="92" y="726"/>
                  </a:lnTo>
                  <a:lnTo>
                    <a:pt x="72" y="719"/>
                  </a:lnTo>
                  <a:lnTo>
                    <a:pt x="56" y="709"/>
                  </a:lnTo>
                  <a:lnTo>
                    <a:pt x="44" y="696"/>
                  </a:lnTo>
                  <a:lnTo>
                    <a:pt x="35" y="682"/>
                  </a:lnTo>
                  <a:lnTo>
                    <a:pt x="34" y="668"/>
                  </a:lnTo>
                  <a:lnTo>
                    <a:pt x="37" y="655"/>
                  </a:lnTo>
                  <a:lnTo>
                    <a:pt x="44" y="641"/>
                  </a:lnTo>
                  <a:lnTo>
                    <a:pt x="56" y="629"/>
                  </a:lnTo>
                  <a:lnTo>
                    <a:pt x="71" y="620"/>
                  </a:lnTo>
                  <a:lnTo>
                    <a:pt x="90" y="613"/>
                  </a:lnTo>
                  <a:lnTo>
                    <a:pt x="110" y="609"/>
                  </a:lnTo>
                  <a:lnTo>
                    <a:pt x="132" y="606"/>
                  </a:lnTo>
                  <a:close/>
                  <a:moveTo>
                    <a:pt x="1103" y="204"/>
                  </a:moveTo>
                  <a:lnTo>
                    <a:pt x="1121" y="205"/>
                  </a:lnTo>
                  <a:lnTo>
                    <a:pt x="1137" y="208"/>
                  </a:lnTo>
                  <a:lnTo>
                    <a:pt x="1155" y="214"/>
                  </a:lnTo>
                  <a:lnTo>
                    <a:pt x="1170" y="223"/>
                  </a:lnTo>
                  <a:lnTo>
                    <a:pt x="1179" y="234"/>
                  </a:lnTo>
                  <a:lnTo>
                    <a:pt x="1187" y="246"/>
                  </a:lnTo>
                  <a:lnTo>
                    <a:pt x="1188" y="259"/>
                  </a:lnTo>
                  <a:lnTo>
                    <a:pt x="1185" y="271"/>
                  </a:lnTo>
                  <a:lnTo>
                    <a:pt x="1179" y="282"/>
                  </a:lnTo>
                  <a:lnTo>
                    <a:pt x="1166" y="294"/>
                  </a:lnTo>
                  <a:lnTo>
                    <a:pt x="1148" y="304"/>
                  </a:lnTo>
                  <a:lnTo>
                    <a:pt x="1126" y="310"/>
                  </a:lnTo>
                  <a:lnTo>
                    <a:pt x="1103" y="312"/>
                  </a:lnTo>
                  <a:lnTo>
                    <a:pt x="1086" y="311"/>
                  </a:lnTo>
                  <a:lnTo>
                    <a:pt x="1069" y="308"/>
                  </a:lnTo>
                  <a:lnTo>
                    <a:pt x="1051" y="302"/>
                  </a:lnTo>
                  <a:lnTo>
                    <a:pt x="1037" y="293"/>
                  </a:lnTo>
                  <a:lnTo>
                    <a:pt x="1027" y="282"/>
                  </a:lnTo>
                  <a:lnTo>
                    <a:pt x="1020" y="270"/>
                  </a:lnTo>
                  <a:lnTo>
                    <a:pt x="1018" y="257"/>
                  </a:lnTo>
                  <a:lnTo>
                    <a:pt x="1021" y="246"/>
                  </a:lnTo>
                  <a:lnTo>
                    <a:pt x="1027" y="234"/>
                  </a:lnTo>
                  <a:lnTo>
                    <a:pt x="1040" y="222"/>
                  </a:lnTo>
                  <a:lnTo>
                    <a:pt x="1058" y="212"/>
                  </a:lnTo>
                  <a:lnTo>
                    <a:pt x="1079" y="206"/>
                  </a:lnTo>
                  <a:lnTo>
                    <a:pt x="1103" y="204"/>
                  </a:lnTo>
                  <a:close/>
                  <a:moveTo>
                    <a:pt x="827" y="161"/>
                  </a:moveTo>
                  <a:lnTo>
                    <a:pt x="844" y="163"/>
                  </a:lnTo>
                  <a:lnTo>
                    <a:pt x="860" y="165"/>
                  </a:lnTo>
                  <a:lnTo>
                    <a:pt x="877" y="172"/>
                  </a:lnTo>
                  <a:lnTo>
                    <a:pt x="890" y="181"/>
                  </a:lnTo>
                  <a:lnTo>
                    <a:pt x="901" y="190"/>
                  </a:lnTo>
                  <a:lnTo>
                    <a:pt x="907" y="202"/>
                  </a:lnTo>
                  <a:lnTo>
                    <a:pt x="908" y="214"/>
                  </a:lnTo>
                  <a:lnTo>
                    <a:pt x="907" y="225"/>
                  </a:lnTo>
                  <a:lnTo>
                    <a:pt x="900" y="237"/>
                  </a:lnTo>
                  <a:lnTo>
                    <a:pt x="888" y="250"/>
                  </a:lnTo>
                  <a:lnTo>
                    <a:pt x="870" y="258"/>
                  </a:lnTo>
                  <a:lnTo>
                    <a:pt x="849" y="264"/>
                  </a:lnTo>
                  <a:lnTo>
                    <a:pt x="827" y="266"/>
                  </a:lnTo>
                  <a:lnTo>
                    <a:pt x="811" y="265"/>
                  </a:lnTo>
                  <a:lnTo>
                    <a:pt x="795" y="262"/>
                  </a:lnTo>
                  <a:lnTo>
                    <a:pt x="778" y="256"/>
                  </a:lnTo>
                  <a:lnTo>
                    <a:pt x="763" y="247"/>
                  </a:lnTo>
                  <a:lnTo>
                    <a:pt x="754" y="236"/>
                  </a:lnTo>
                  <a:lnTo>
                    <a:pt x="748" y="224"/>
                  </a:lnTo>
                  <a:lnTo>
                    <a:pt x="745" y="213"/>
                  </a:lnTo>
                  <a:lnTo>
                    <a:pt x="748" y="201"/>
                  </a:lnTo>
                  <a:lnTo>
                    <a:pt x="754" y="190"/>
                  </a:lnTo>
                  <a:lnTo>
                    <a:pt x="767" y="178"/>
                  </a:lnTo>
                  <a:lnTo>
                    <a:pt x="784" y="169"/>
                  </a:lnTo>
                  <a:lnTo>
                    <a:pt x="804" y="164"/>
                  </a:lnTo>
                  <a:lnTo>
                    <a:pt x="827" y="161"/>
                  </a:lnTo>
                  <a:close/>
                  <a:moveTo>
                    <a:pt x="507" y="0"/>
                  </a:moveTo>
                  <a:lnTo>
                    <a:pt x="509" y="3"/>
                  </a:lnTo>
                  <a:lnTo>
                    <a:pt x="541" y="45"/>
                  </a:lnTo>
                  <a:lnTo>
                    <a:pt x="566" y="88"/>
                  </a:lnTo>
                  <a:lnTo>
                    <a:pt x="584" y="131"/>
                  </a:lnTo>
                  <a:lnTo>
                    <a:pt x="595" y="177"/>
                  </a:lnTo>
                  <a:lnTo>
                    <a:pt x="599" y="222"/>
                  </a:lnTo>
                  <a:lnTo>
                    <a:pt x="595" y="266"/>
                  </a:lnTo>
                  <a:lnTo>
                    <a:pt x="584" y="311"/>
                  </a:lnTo>
                  <a:lnTo>
                    <a:pt x="567" y="355"/>
                  </a:lnTo>
                  <a:lnTo>
                    <a:pt x="545" y="396"/>
                  </a:lnTo>
                  <a:lnTo>
                    <a:pt x="514" y="437"/>
                  </a:lnTo>
                  <a:lnTo>
                    <a:pt x="478" y="476"/>
                  </a:lnTo>
                  <a:lnTo>
                    <a:pt x="434" y="512"/>
                  </a:lnTo>
                  <a:lnTo>
                    <a:pt x="477" y="568"/>
                  </a:lnTo>
                  <a:lnTo>
                    <a:pt x="587" y="539"/>
                  </a:lnTo>
                  <a:lnTo>
                    <a:pt x="699" y="517"/>
                  </a:lnTo>
                  <a:lnTo>
                    <a:pt x="815" y="501"/>
                  </a:lnTo>
                  <a:lnTo>
                    <a:pt x="933" y="491"/>
                  </a:lnTo>
                  <a:lnTo>
                    <a:pt x="1054" y="488"/>
                  </a:lnTo>
                  <a:lnTo>
                    <a:pt x="1162" y="491"/>
                  </a:lnTo>
                  <a:lnTo>
                    <a:pt x="1270" y="499"/>
                  </a:lnTo>
                  <a:lnTo>
                    <a:pt x="1375" y="512"/>
                  </a:lnTo>
                  <a:lnTo>
                    <a:pt x="1479" y="530"/>
                  </a:lnTo>
                  <a:lnTo>
                    <a:pt x="1580" y="553"/>
                  </a:lnTo>
                  <a:lnTo>
                    <a:pt x="1676" y="582"/>
                  </a:lnTo>
                  <a:lnTo>
                    <a:pt x="1771" y="615"/>
                  </a:lnTo>
                  <a:lnTo>
                    <a:pt x="1860" y="652"/>
                  </a:lnTo>
                  <a:lnTo>
                    <a:pt x="1867" y="656"/>
                  </a:lnTo>
                  <a:lnTo>
                    <a:pt x="1861" y="661"/>
                  </a:lnTo>
                  <a:lnTo>
                    <a:pt x="1783" y="707"/>
                  </a:lnTo>
                  <a:lnTo>
                    <a:pt x="1692" y="672"/>
                  </a:lnTo>
                  <a:lnTo>
                    <a:pt x="1596" y="640"/>
                  </a:lnTo>
                  <a:lnTo>
                    <a:pt x="1498" y="615"/>
                  </a:lnTo>
                  <a:lnTo>
                    <a:pt x="1398" y="594"/>
                  </a:lnTo>
                  <a:lnTo>
                    <a:pt x="1295" y="578"/>
                  </a:lnTo>
                  <a:lnTo>
                    <a:pt x="1191" y="569"/>
                  </a:lnTo>
                  <a:lnTo>
                    <a:pt x="1085" y="564"/>
                  </a:lnTo>
                  <a:lnTo>
                    <a:pt x="1067" y="621"/>
                  </a:lnTo>
                  <a:lnTo>
                    <a:pt x="1055" y="679"/>
                  </a:lnTo>
                  <a:lnTo>
                    <a:pt x="1051" y="737"/>
                  </a:lnTo>
                  <a:lnTo>
                    <a:pt x="1055" y="792"/>
                  </a:lnTo>
                  <a:lnTo>
                    <a:pt x="1066" y="849"/>
                  </a:lnTo>
                  <a:lnTo>
                    <a:pt x="1084" y="904"/>
                  </a:lnTo>
                  <a:lnTo>
                    <a:pt x="1109" y="958"/>
                  </a:lnTo>
                  <a:lnTo>
                    <a:pt x="1142" y="1011"/>
                  </a:lnTo>
                  <a:lnTo>
                    <a:pt x="1181" y="1063"/>
                  </a:lnTo>
                  <a:lnTo>
                    <a:pt x="1184" y="1067"/>
                  </a:lnTo>
                  <a:lnTo>
                    <a:pt x="1096" y="1119"/>
                  </a:lnTo>
                  <a:lnTo>
                    <a:pt x="1095" y="1116"/>
                  </a:lnTo>
                  <a:lnTo>
                    <a:pt x="1052" y="1066"/>
                  </a:lnTo>
                  <a:lnTo>
                    <a:pt x="1017" y="1014"/>
                  </a:lnTo>
                  <a:lnTo>
                    <a:pt x="988" y="959"/>
                  </a:lnTo>
                  <a:lnTo>
                    <a:pt x="965" y="905"/>
                  </a:lnTo>
                  <a:lnTo>
                    <a:pt x="948" y="849"/>
                  </a:lnTo>
                  <a:lnTo>
                    <a:pt x="939" y="792"/>
                  </a:lnTo>
                  <a:lnTo>
                    <a:pt x="935" y="737"/>
                  </a:lnTo>
                  <a:lnTo>
                    <a:pt x="939" y="679"/>
                  </a:lnTo>
                  <a:lnTo>
                    <a:pt x="948" y="622"/>
                  </a:lnTo>
                  <a:lnTo>
                    <a:pt x="965" y="566"/>
                  </a:lnTo>
                  <a:lnTo>
                    <a:pt x="872" y="572"/>
                  </a:lnTo>
                  <a:lnTo>
                    <a:pt x="782" y="582"/>
                  </a:lnTo>
                  <a:lnTo>
                    <a:pt x="692" y="597"/>
                  </a:lnTo>
                  <a:lnTo>
                    <a:pt x="605" y="616"/>
                  </a:lnTo>
                  <a:lnTo>
                    <a:pt x="519" y="639"/>
                  </a:lnTo>
                  <a:lnTo>
                    <a:pt x="546" y="697"/>
                  </a:lnTo>
                  <a:lnTo>
                    <a:pt x="564" y="756"/>
                  </a:lnTo>
                  <a:lnTo>
                    <a:pt x="575" y="815"/>
                  </a:lnTo>
                  <a:lnTo>
                    <a:pt x="578" y="876"/>
                  </a:lnTo>
                  <a:lnTo>
                    <a:pt x="575" y="936"/>
                  </a:lnTo>
                  <a:lnTo>
                    <a:pt x="564" y="994"/>
                  </a:lnTo>
                  <a:lnTo>
                    <a:pt x="547" y="1052"/>
                  </a:lnTo>
                  <a:lnTo>
                    <a:pt x="522" y="1110"/>
                  </a:lnTo>
                  <a:lnTo>
                    <a:pt x="489" y="1166"/>
                  </a:lnTo>
                  <a:lnTo>
                    <a:pt x="488" y="1170"/>
                  </a:lnTo>
                  <a:lnTo>
                    <a:pt x="484" y="1167"/>
                  </a:lnTo>
                  <a:lnTo>
                    <a:pt x="396" y="1115"/>
                  </a:lnTo>
                  <a:lnTo>
                    <a:pt x="397" y="1112"/>
                  </a:lnTo>
                  <a:lnTo>
                    <a:pt x="426" y="1054"/>
                  </a:lnTo>
                  <a:lnTo>
                    <a:pt x="447" y="996"/>
                  </a:lnTo>
                  <a:lnTo>
                    <a:pt x="459" y="936"/>
                  </a:lnTo>
                  <a:lnTo>
                    <a:pt x="464" y="876"/>
                  </a:lnTo>
                  <a:lnTo>
                    <a:pt x="459" y="817"/>
                  </a:lnTo>
                  <a:lnTo>
                    <a:pt x="447" y="757"/>
                  </a:lnTo>
                  <a:lnTo>
                    <a:pt x="427" y="701"/>
                  </a:lnTo>
                  <a:lnTo>
                    <a:pt x="399" y="644"/>
                  </a:lnTo>
                  <a:lnTo>
                    <a:pt x="364" y="589"/>
                  </a:lnTo>
                  <a:lnTo>
                    <a:pt x="323" y="536"/>
                  </a:lnTo>
                  <a:lnTo>
                    <a:pt x="274" y="485"/>
                  </a:lnTo>
                  <a:lnTo>
                    <a:pt x="218" y="438"/>
                  </a:lnTo>
                  <a:lnTo>
                    <a:pt x="155" y="392"/>
                  </a:lnTo>
                  <a:lnTo>
                    <a:pt x="86" y="349"/>
                  </a:lnTo>
                  <a:lnTo>
                    <a:pt x="11" y="309"/>
                  </a:lnTo>
                  <a:lnTo>
                    <a:pt x="0" y="304"/>
                  </a:lnTo>
                  <a:lnTo>
                    <a:pt x="84" y="254"/>
                  </a:lnTo>
                  <a:lnTo>
                    <a:pt x="150" y="287"/>
                  </a:lnTo>
                  <a:lnTo>
                    <a:pt x="212" y="322"/>
                  </a:lnTo>
                  <a:lnTo>
                    <a:pt x="269" y="361"/>
                  </a:lnTo>
                  <a:lnTo>
                    <a:pt x="322" y="401"/>
                  </a:lnTo>
                  <a:lnTo>
                    <a:pt x="370" y="444"/>
                  </a:lnTo>
                  <a:lnTo>
                    <a:pt x="404" y="410"/>
                  </a:lnTo>
                  <a:lnTo>
                    <a:pt x="432" y="374"/>
                  </a:lnTo>
                  <a:lnTo>
                    <a:pt x="454" y="338"/>
                  </a:lnTo>
                  <a:lnTo>
                    <a:pt x="471" y="300"/>
                  </a:lnTo>
                  <a:lnTo>
                    <a:pt x="480" y="262"/>
                  </a:lnTo>
                  <a:lnTo>
                    <a:pt x="483" y="222"/>
                  </a:lnTo>
                  <a:lnTo>
                    <a:pt x="479" y="179"/>
                  </a:lnTo>
                  <a:lnTo>
                    <a:pt x="468" y="138"/>
                  </a:lnTo>
                  <a:lnTo>
                    <a:pt x="449" y="98"/>
                  </a:lnTo>
                  <a:lnTo>
                    <a:pt x="422" y="59"/>
                  </a:lnTo>
                  <a:lnTo>
                    <a:pt x="420" y="55"/>
                  </a:lnTo>
                  <a:lnTo>
                    <a:pt x="422" y="5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5" name="TextBox 164"/>
          <p:cNvSpPr txBox="1">
            <a:spLocks noChangeAspect="1"/>
          </p:cNvSpPr>
          <p:nvPr/>
        </p:nvSpPr>
        <p:spPr>
          <a:xfrm>
            <a:off x="7557934" y="1678374"/>
            <a:ext cx="1013099" cy="5195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Suspicious</a:t>
            </a:r>
          </a:p>
          <a:p>
            <a:r>
              <a:rPr lang="en-US" sz="1400" dirty="0" smtClean="0"/>
              <a:t>Places</a:t>
            </a:r>
            <a:endParaRPr lang="en-US" sz="1400" dirty="0"/>
          </a:p>
        </p:txBody>
      </p:sp>
      <p:sp>
        <p:nvSpPr>
          <p:cNvPr id="182" name="TextBox 181"/>
          <p:cNvSpPr txBox="1">
            <a:spLocks noChangeAspect="1"/>
          </p:cNvSpPr>
          <p:nvPr/>
        </p:nvSpPr>
        <p:spPr>
          <a:xfrm>
            <a:off x="9431206" y="1913955"/>
            <a:ext cx="1013099" cy="5195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Stay</a:t>
            </a:r>
          </a:p>
          <a:p>
            <a:r>
              <a:rPr lang="en-US" sz="1400" dirty="0" smtClean="0"/>
              <a:t>Location</a:t>
            </a:r>
            <a:endParaRPr lang="en-US" sz="1400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443869" y="1254753"/>
            <a:ext cx="1269479" cy="1152424"/>
            <a:chOff x="823694" y="677981"/>
            <a:chExt cx="1269479" cy="1152424"/>
          </a:xfrm>
        </p:grpSpPr>
        <p:grpSp>
          <p:nvGrpSpPr>
            <p:cNvPr id="56" name="Group 55"/>
            <p:cNvGrpSpPr/>
            <p:nvPr/>
          </p:nvGrpSpPr>
          <p:grpSpPr>
            <a:xfrm>
              <a:off x="1183721" y="1149740"/>
              <a:ext cx="377502" cy="680665"/>
              <a:chOff x="1118696" y="3725048"/>
              <a:chExt cx="377502" cy="680665"/>
            </a:xfrm>
          </p:grpSpPr>
          <p:grpSp>
            <p:nvGrpSpPr>
              <p:cNvPr id="52" name="Group 55"/>
              <p:cNvGrpSpPr>
                <a:grpSpLocks noChangeAspect="1"/>
              </p:cNvGrpSpPr>
              <p:nvPr/>
            </p:nvGrpSpPr>
            <p:grpSpPr bwMode="auto">
              <a:xfrm>
                <a:off x="1118696" y="3725048"/>
                <a:ext cx="377502" cy="680665"/>
                <a:chOff x="2700" y="2810"/>
                <a:chExt cx="259" cy="467"/>
              </a:xfrm>
            </p:grpSpPr>
            <p:sp useBgFill="1">
              <p:nvSpPr>
                <p:cNvPr id="53" name="Freeform 57"/>
                <p:cNvSpPr>
                  <a:spLocks/>
                </p:cNvSpPr>
                <p:nvPr/>
              </p:nvSpPr>
              <p:spPr bwMode="auto">
                <a:xfrm>
                  <a:off x="2700" y="2810"/>
                  <a:ext cx="259" cy="467"/>
                </a:xfrm>
                <a:custGeom>
                  <a:avLst/>
                  <a:gdLst>
                    <a:gd name="T0" fmla="*/ 645 w 1293"/>
                    <a:gd name="T1" fmla="*/ 0 h 2337"/>
                    <a:gd name="T2" fmla="*/ 678 w 1293"/>
                    <a:gd name="T3" fmla="*/ 0 h 2337"/>
                    <a:gd name="T4" fmla="*/ 820 w 1293"/>
                    <a:gd name="T5" fmla="*/ 15 h 2337"/>
                    <a:gd name="T6" fmla="*/ 917 w 1293"/>
                    <a:gd name="T7" fmla="*/ 61 h 2337"/>
                    <a:gd name="T8" fmla="*/ 979 w 1293"/>
                    <a:gd name="T9" fmla="*/ 141 h 2337"/>
                    <a:gd name="T10" fmla="*/ 1034 w 1293"/>
                    <a:gd name="T11" fmla="*/ 248 h 2337"/>
                    <a:gd name="T12" fmla="*/ 1066 w 1293"/>
                    <a:gd name="T13" fmla="*/ 362 h 2337"/>
                    <a:gd name="T14" fmla="*/ 1039 w 1293"/>
                    <a:gd name="T15" fmla="*/ 604 h 2337"/>
                    <a:gd name="T16" fmla="*/ 991 w 1293"/>
                    <a:gd name="T17" fmla="*/ 728 h 2337"/>
                    <a:gd name="T18" fmla="*/ 1006 w 1293"/>
                    <a:gd name="T19" fmla="*/ 779 h 2337"/>
                    <a:gd name="T20" fmla="*/ 1081 w 1293"/>
                    <a:gd name="T21" fmla="*/ 809 h 2337"/>
                    <a:gd name="T22" fmla="*/ 1185 w 1293"/>
                    <a:gd name="T23" fmla="*/ 874 h 2337"/>
                    <a:gd name="T24" fmla="*/ 1254 w 1293"/>
                    <a:gd name="T25" fmla="*/ 976 h 2337"/>
                    <a:gd name="T26" fmla="*/ 1280 w 1293"/>
                    <a:gd name="T27" fmla="*/ 1140 h 2337"/>
                    <a:gd name="T28" fmla="*/ 1292 w 1293"/>
                    <a:gd name="T29" fmla="*/ 1359 h 2337"/>
                    <a:gd name="T30" fmla="*/ 1292 w 1293"/>
                    <a:gd name="T31" fmla="*/ 1558 h 2337"/>
                    <a:gd name="T32" fmla="*/ 1281 w 1293"/>
                    <a:gd name="T33" fmla="*/ 1766 h 2337"/>
                    <a:gd name="T34" fmla="*/ 1262 w 1293"/>
                    <a:gd name="T35" fmla="*/ 1961 h 2337"/>
                    <a:gd name="T36" fmla="*/ 1208 w 1293"/>
                    <a:gd name="T37" fmla="*/ 2052 h 2337"/>
                    <a:gd name="T38" fmla="*/ 1150 w 1293"/>
                    <a:gd name="T39" fmla="*/ 2148 h 2337"/>
                    <a:gd name="T40" fmla="*/ 1125 w 1293"/>
                    <a:gd name="T41" fmla="*/ 2243 h 2337"/>
                    <a:gd name="T42" fmla="*/ 1056 w 1293"/>
                    <a:gd name="T43" fmla="*/ 2311 h 2337"/>
                    <a:gd name="T44" fmla="*/ 960 w 1293"/>
                    <a:gd name="T45" fmla="*/ 2337 h 2337"/>
                    <a:gd name="T46" fmla="*/ 266 w 1293"/>
                    <a:gd name="T47" fmla="*/ 2325 h 2337"/>
                    <a:gd name="T48" fmla="*/ 188 w 1293"/>
                    <a:gd name="T49" fmla="*/ 2270 h 2337"/>
                    <a:gd name="T50" fmla="*/ 146 w 1293"/>
                    <a:gd name="T51" fmla="*/ 2181 h 2337"/>
                    <a:gd name="T52" fmla="*/ 112 w 1293"/>
                    <a:gd name="T53" fmla="*/ 2075 h 2337"/>
                    <a:gd name="T54" fmla="*/ 45 w 1293"/>
                    <a:gd name="T55" fmla="*/ 1995 h 2337"/>
                    <a:gd name="T56" fmla="*/ 19 w 1293"/>
                    <a:gd name="T57" fmla="*/ 1844 h 2337"/>
                    <a:gd name="T58" fmla="*/ 4 w 1293"/>
                    <a:gd name="T59" fmla="*/ 1624 h 2337"/>
                    <a:gd name="T60" fmla="*/ 0 w 1293"/>
                    <a:gd name="T61" fmla="*/ 1426 h 2337"/>
                    <a:gd name="T62" fmla="*/ 8 w 1293"/>
                    <a:gd name="T63" fmla="*/ 1218 h 2337"/>
                    <a:gd name="T64" fmla="*/ 26 w 1293"/>
                    <a:gd name="T65" fmla="*/ 1016 h 2337"/>
                    <a:gd name="T66" fmla="*/ 79 w 1293"/>
                    <a:gd name="T67" fmla="*/ 906 h 2337"/>
                    <a:gd name="T68" fmla="*/ 171 w 1293"/>
                    <a:gd name="T69" fmla="*/ 827 h 2337"/>
                    <a:gd name="T70" fmla="*/ 262 w 1293"/>
                    <a:gd name="T71" fmla="*/ 790 h 2337"/>
                    <a:gd name="T72" fmla="*/ 282 w 1293"/>
                    <a:gd name="T73" fmla="*/ 779 h 2337"/>
                    <a:gd name="T74" fmla="*/ 299 w 1293"/>
                    <a:gd name="T75" fmla="*/ 728 h 2337"/>
                    <a:gd name="T76" fmla="*/ 251 w 1293"/>
                    <a:gd name="T77" fmla="*/ 604 h 2337"/>
                    <a:gd name="T78" fmla="*/ 225 w 1293"/>
                    <a:gd name="T79" fmla="*/ 361 h 2337"/>
                    <a:gd name="T80" fmla="*/ 269 w 1293"/>
                    <a:gd name="T81" fmla="*/ 232 h 2337"/>
                    <a:gd name="T82" fmla="*/ 315 w 1293"/>
                    <a:gd name="T83" fmla="*/ 133 h 2337"/>
                    <a:gd name="T84" fmla="*/ 372 w 1293"/>
                    <a:gd name="T85" fmla="*/ 61 h 2337"/>
                    <a:gd name="T86" fmla="*/ 470 w 1293"/>
                    <a:gd name="T87" fmla="*/ 15 h 2337"/>
                    <a:gd name="T88" fmla="*/ 612 w 1293"/>
                    <a:gd name="T89" fmla="*/ 0 h 2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93" h="2337">
                      <a:moveTo>
                        <a:pt x="612" y="0"/>
                      </a:moveTo>
                      <a:lnTo>
                        <a:pt x="632" y="0"/>
                      </a:lnTo>
                      <a:lnTo>
                        <a:pt x="645" y="0"/>
                      </a:lnTo>
                      <a:lnTo>
                        <a:pt x="645" y="0"/>
                      </a:lnTo>
                      <a:lnTo>
                        <a:pt x="658" y="0"/>
                      </a:lnTo>
                      <a:lnTo>
                        <a:pt x="678" y="0"/>
                      </a:lnTo>
                      <a:lnTo>
                        <a:pt x="731" y="1"/>
                      </a:lnTo>
                      <a:lnTo>
                        <a:pt x="778" y="6"/>
                      </a:lnTo>
                      <a:lnTo>
                        <a:pt x="820" y="15"/>
                      </a:lnTo>
                      <a:lnTo>
                        <a:pt x="856" y="26"/>
                      </a:lnTo>
                      <a:lnTo>
                        <a:pt x="889" y="41"/>
                      </a:lnTo>
                      <a:lnTo>
                        <a:pt x="917" y="61"/>
                      </a:lnTo>
                      <a:lnTo>
                        <a:pt x="942" y="84"/>
                      </a:lnTo>
                      <a:lnTo>
                        <a:pt x="963" y="110"/>
                      </a:lnTo>
                      <a:lnTo>
                        <a:pt x="979" y="141"/>
                      </a:lnTo>
                      <a:lnTo>
                        <a:pt x="989" y="172"/>
                      </a:lnTo>
                      <a:lnTo>
                        <a:pt x="1014" y="209"/>
                      </a:lnTo>
                      <a:lnTo>
                        <a:pt x="1034" y="248"/>
                      </a:lnTo>
                      <a:lnTo>
                        <a:pt x="1049" y="287"/>
                      </a:lnTo>
                      <a:lnTo>
                        <a:pt x="1060" y="326"/>
                      </a:lnTo>
                      <a:lnTo>
                        <a:pt x="1066" y="362"/>
                      </a:lnTo>
                      <a:lnTo>
                        <a:pt x="1090" y="386"/>
                      </a:lnTo>
                      <a:lnTo>
                        <a:pt x="1090" y="593"/>
                      </a:lnTo>
                      <a:lnTo>
                        <a:pt x="1039" y="604"/>
                      </a:lnTo>
                      <a:lnTo>
                        <a:pt x="1028" y="641"/>
                      </a:lnTo>
                      <a:lnTo>
                        <a:pt x="1012" y="686"/>
                      </a:lnTo>
                      <a:lnTo>
                        <a:pt x="991" y="728"/>
                      </a:lnTo>
                      <a:lnTo>
                        <a:pt x="964" y="767"/>
                      </a:lnTo>
                      <a:lnTo>
                        <a:pt x="987" y="772"/>
                      </a:lnTo>
                      <a:lnTo>
                        <a:pt x="1006" y="779"/>
                      </a:lnTo>
                      <a:lnTo>
                        <a:pt x="1026" y="787"/>
                      </a:lnTo>
                      <a:lnTo>
                        <a:pt x="1041" y="798"/>
                      </a:lnTo>
                      <a:lnTo>
                        <a:pt x="1081" y="809"/>
                      </a:lnTo>
                      <a:lnTo>
                        <a:pt x="1119" y="826"/>
                      </a:lnTo>
                      <a:lnTo>
                        <a:pt x="1154" y="848"/>
                      </a:lnTo>
                      <a:lnTo>
                        <a:pt x="1185" y="874"/>
                      </a:lnTo>
                      <a:lnTo>
                        <a:pt x="1213" y="905"/>
                      </a:lnTo>
                      <a:lnTo>
                        <a:pt x="1236" y="940"/>
                      </a:lnTo>
                      <a:lnTo>
                        <a:pt x="1254" y="976"/>
                      </a:lnTo>
                      <a:lnTo>
                        <a:pt x="1268" y="1016"/>
                      </a:lnTo>
                      <a:lnTo>
                        <a:pt x="1274" y="1057"/>
                      </a:lnTo>
                      <a:lnTo>
                        <a:pt x="1280" y="1140"/>
                      </a:lnTo>
                      <a:lnTo>
                        <a:pt x="1284" y="1218"/>
                      </a:lnTo>
                      <a:lnTo>
                        <a:pt x="1289" y="1290"/>
                      </a:lnTo>
                      <a:lnTo>
                        <a:pt x="1292" y="1359"/>
                      </a:lnTo>
                      <a:lnTo>
                        <a:pt x="1293" y="1426"/>
                      </a:lnTo>
                      <a:lnTo>
                        <a:pt x="1293" y="1492"/>
                      </a:lnTo>
                      <a:lnTo>
                        <a:pt x="1292" y="1558"/>
                      </a:lnTo>
                      <a:lnTo>
                        <a:pt x="1289" y="1624"/>
                      </a:lnTo>
                      <a:lnTo>
                        <a:pt x="1286" y="1693"/>
                      </a:lnTo>
                      <a:lnTo>
                        <a:pt x="1281" y="1766"/>
                      </a:lnTo>
                      <a:lnTo>
                        <a:pt x="1275" y="1843"/>
                      </a:lnTo>
                      <a:lnTo>
                        <a:pt x="1268" y="1926"/>
                      </a:lnTo>
                      <a:lnTo>
                        <a:pt x="1262" y="1961"/>
                      </a:lnTo>
                      <a:lnTo>
                        <a:pt x="1248" y="1995"/>
                      </a:lnTo>
                      <a:lnTo>
                        <a:pt x="1230" y="2026"/>
                      </a:lnTo>
                      <a:lnTo>
                        <a:pt x="1208" y="2052"/>
                      </a:lnTo>
                      <a:lnTo>
                        <a:pt x="1181" y="2075"/>
                      </a:lnTo>
                      <a:lnTo>
                        <a:pt x="1150" y="2092"/>
                      </a:lnTo>
                      <a:lnTo>
                        <a:pt x="1150" y="2148"/>
                      </a:lnTo>
                      <a:lnTo>
                        <a:pt x="1148" y="2181"/>
                      </a:lnTo>
                      <a:lnTo>
                        <a:pt x="1139" y="2213"/>
                      </a:lnTo>
                      <a:lnTo>
                        <a:pt x="1125" y="2243"/>
                      </a:lnTo>
                      <a:lnTo>
                        <a:pt x="1106" y="2270"/>
                      </a:lnTo>
                      <a:lnTo>
                        <a:pt x="1083" y="2293"/>
                      </a:lnTo>
                      <a:lnTo>
                        <a:pt x="1056" y="2311"/>
                      </a:lnTo>
                      <a:lnTo>
                        <a:pt x="1027" y="2325"/>
                      </a:lnTo>
                      <a:lnTo>
                        <a:pt x="994" y="2334"/>
                      </a:lnTo>
                      <a:lnTo>
                        <a:pt x="960" y="2337"/>
                      </a:lnTo>
                      <a:lnTo>
                        <a:pt x="333" y="2337"/>
                      </a:lnTo>
                      <a:lnTo>
                        <a:pt x="299" y="2334"/>
                      </a:lnTo>
                      <a:lnTo>
                        <a:pt x="266" y="2325"/>
                      </a:lnTo>
                      <a:lnTo>
                        <a:pt x="237" y="2311"/>
                      </a:lnTo>
                      <a:lnTo>
                        <a:pt x="211" y="2293"/>
                      </a:lnTo>
                      <a:lnTo>
                        <a:pt x="188" y="2270"/>
                      </a:lnTo>
                      <a:lnTo>
                        <a:pt x="169" y="2243"/>
                      </a:lnTo>
                      <a:lnTo>
                        <a:pt x="154" y="2213"/>
                      </a:lnTo>
                      <a:lnTo>
                        <a:pt x="146" y="2181"/>
                      </a:lnTo>
                      <a:lnTo>
                        <a:pt x="142" y="2148"/>
                      </a:lnTo>
                      <a:lnTo>
                        <a:pt x="142" y="2092"/>
                      </a:lnTo>
                      <a:lnTo>
                        <a:pt x="112" y="2075"/>
                      </a:lnTo>
                      <a:lnTo>
                        <a:pt x="85" y="2052"/>
                      </a:lnTo>
                      <a:lnTo>
                        <a:pt x="62" y="2026"/>
                      </a:lnTo>
                      <a:lnTo>
                        <a:pt x="45" y="1995"/>
                      </a:lnTo>
                      <a:lnTo>
                        <a:pt x="32" y="1963"/>
                      </a:lnTo>
                      <a:lnTo>
                        <a:pt x="26" y="1926"/>
                      </a:lnTo>
                      <a:lnTo>
                        <a:pt x="19" y="1844"/>
                      </a:lnTo>
                      <a:lnTo>
                        <a:pt x="13" y="1767"/>
                      </a:lnTo>
                      <a:lnTo>
                        <a:pt x="8" y="1694"/>
                      </a:lnTo>
                      <a:lnTo>
                        <a:pt x="4" y="1624"/>
                      </a:lnTo>
                      <a:lnTo>
                        <a:pt x="2" y="1558"/>
                      </a:lnTo>
                      <a:lnTo>
                        <a:pt x="0" y="1492"/>
                      </a:lnTo>
                      <a:lnTo>
                        <a:pt x="0" y="1426"/>
                      </a:lnTo>
                      <a:lnTo>
                        <a:pt x="2" y="1359"/>
                      </a:lnTo>
                      <a:lnTo>
                        <a:pt x="4" y="1290"/>
                      </a:lnTo>
                      <a:lnTo>
                        <a:pt x="8" y="1218"/>
                      </a:lnTo>
                      <a:lnTo>
                        <a:pt x="13" y="1140"/>
                      </a:lnTo>
                      <a:lnTo>
                        <a:pt x="19" y="1057"/>
                      </a:lnTo>
                      <a:lnTo>
                        <a:pt x="26" y="1016"/>
                      </a:lnTo>
                      <a:lnTo>
                        <a:pt x="38" y="977"/>
                      </a:lnTo>
                      <a:lnTo>
                        <a:pt x="56" y="940"/>
                      </a:lnTo>
                      <a:lnTo>
                        <a:pt x="79" y="906"/>
                      </a:lnTo>
                      <a:lnTo>
                        <a:pt x="106" y="876"/>
                      </a:lnTo>
                      <a:lnTo>
                        <a:pt x="137" y="849"/>
                      </a:lnTo>
                      <a:lnTo>
                        <a:pt x="171" y="827"/>
                      </a:lnTo>
                      <a:lnTo>
                        <a:pt x="208" y="810"/>
                      </a:lnTo>
                      <a:lnTo>
                        <a:pt x="248" y="799"/>
                      </a:lnTo>
                      <a:lnTo>
                        <a:pt x="262" y="790"/>
                      </a:lnTo>
                      <a:lnTo>
                        <a:pt x="272" y="784"/>
                      </a:lnTo>
                      <a:lnTo>
                        <a:pt x="280" y="780"/>
                      </a:lnTo>
                      <a:lnTo>
                        <a:pt x="282" y="779"/>
                      </a:lnTo>
                      <a:lnTo>
                        <a:pt x="303" y="772"/>
                      </a:lnTo>
                      <a:lnTo>
                        <a:pt x="326" y="767"/>
                      </a:lnTo>
                      <a:lnTo>
                        <a:pt x="299" y="728"/>
                      </a:lnTo>
                      <a:lnTo>
                        <a:pt x="277" y="686"/>
                      </a:lnTo>
                      <a:lnTo>
                        <a:pt x="262" y="641"/>
                      </a:lnTo>
                      <a:lnTo>
                        <a:pt x="251" y="604"/>
                      </a:lnTo>
                      <a:lnTo>
                        <a:pt x="200" y="593"/>
                      </a:lnTo>
                      <a:lnTo>
                        <a:pt x="200" y="386"/>
                      </a:lnTo>
                      <a:lnTo>
                        <a:pt x="225" y="361"/>
                      </a:lnTo>
                      <a:lnTo>
                        <a:pt x="234" y="319"/>
                      </a:lnTo>
                      <a:lnTo>
                        <a:pt x="248" y="276"/>
                      </a:lnTo>
                      <a:lnTo>
                        <a:pt x="269" y="232"/>
                      </a:lnTo>
                      <a:lnTo>
                        <a:pt x="297" y="189"/>
                      </a:lnTo>
                      <a:lnTo>
                        <a:pt x="304" y="161"/>
                      </a:lnTo>
                      <a:lnTo>
                        <a:pt x="315" y="133"/>
                      </a:lnTo>
                      <a:lnTo>
                        <a:pt x="329" y="108"/>
                      </a:lnTo>
                      <a:lnTo>
                        <a:pt x="349" y="82"/>
                      </a:lnTo>
                      <a:lnTo>
                        <a:pt x="372" y="61"/>
                      </a:lnTo>
                      <a:lnTo>
                        <a:pt x="399" y="41"/>
                      </a:lnTo>
                      <a:lnTo>
                        <a:pt x="433" y="26"/>
                      </a:lnTo>
                      <a:lnTo>
                        <a:pt x="470" y="15"/>
                      </a:lnTo>
                      <a:lnTo>
                        <a:pt x="512" y="6"/>
                      </a:lnTo>
                      <a:lnTo>
                        <a:pt x="559" y="1"/>
                      </a:lnTo>
                      <a:lnTo>
                        <a:pt x="612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58"/>
                <p:cNvSpPr>
                  <a:spLocks noEditPoints="1"/>
                </p:cNvSpPr>
                <p:nvPr/>
              </p:nvSpPr>
              <p:spPr bwMode="auto">
                <a:xfrm>
                  <a:off x="2724" y="2837"/>
                  <a:ext cx="211" cy="416"/>
                </a:xfrm>
                <a:custGeom>
                  <a:avLst/>
                  <a:gdLst>
                    <a:gd name="T0" fmla="*/ 663 w 1053"/>
                    <a:gd name="T1" fmla="*/ 766 h 2084"/>
                    <a:gd name="T2" fmla="*/ 880 w 1053"/>
                    <a:gd name="T3" fmla="*/ 779 h 2084"/>
                    <a:gd name="T4" fmla="*/ 995 w 1053"/>
                    <a:gd name="T5" fmla="*/ 842 h 2084"/>
                    <a:gd name="T6" fmla="*/ 1041 w 1053"/>
                    <a:gd name="T7" fmla="*/ 1014 h 2084"/>
                    <a:gd name="T8" fmla="*/ 1053 w 1053"/>
                    <a:gd name="T9" fmla="*/ 1293 h 2084"/>
                    <a:gd name="T10" fmla="*/ 1046 w 1053"/>
                    <a:gd name="T11" fmla="*/ 1553 h 2084"/>
                    <a:gd name="T12" fmla="*/ 1023 w 1053"/>
                    <a:gd name="T13" fmla="*/ 1804 h 2084"/>
                    <a:gd name="T14" fmla="*/ 950 w 1053"/>
                    <a:gd name="T15" fmla="*/ 1858 h 2084"/>
                    <a:gd name="T16" fmla="*/ 926 w 1053"/>
                    <a:gd name="T17" fmla="*/ 1862 h 2084"/>
                    <a:gd name="T18" fmla="*/ 911 w 1053"/>
                    <a:gd name="T19" fmla="*/ 2014 h 2084"/>
                    <a:gd name="T20" fmla="*/ 862 w 1053"/>
                    <a:gd name="T21" fmla="*/ 2080 h 2084"/>
                    <a:gd name="T22" fmla="*/ 171 w 1053"/>
                    <a:gd name="T23" fmla="*/ 2070 h 2084"/>
                    <a:gd name="T24" fmla="*/ 142 w 1053"/>
                    <a:gd name="T25" fmla="*/ 1866 h 2084"/>
                    <a:gd name="T26" fmla="*/ 126 w 1053"/>
                    <a:gd name="T27" fmla="*/ 1861 h 2084"/>
                    <a:gd name="T28" fmla="*/ 80 w 1053"/>
                    <a:gd name="T29" fmla="*/ 1853 h 2084"/>
                    <a:gd name="T30" fmla="*/ 24 w 1053"/>
                    <a:gd name="T31" fmla="*/ 1781 h 2084"/>
                    <a:gd name="T32" fmla="*/ 3 w 1053"/>
                    <a:gd name="T33" fmla="*/ 1486 h 2084"/>
                    <a:gd name="T34" fmla="*/ 1 w 1053"/>
                    <a:gd name="T35" fmla="*/ 1228 h 2084"/>
                    <a:gd name="T36" fmla="*/ 18 w 1053"/>
                    <a:gd name="T37" fmla="*/ 933 h 2084"/>
                    <a:gd name="T38" fmla="*/ 81 w 1053"/>
                    <a:gd name="T39" fmla="*/ 818 h 2084"/>
                    <a:gd name="T40" fmla="*/ 237 w 1053"/>
                    <a:gd name="T41" fmla="*/ 776 h 2084"/>
                    <a:gd name="T42" fmla="*/ 432 w 1053"/>
                    <a:gd name="T43" fmla="*/ 763 h 2084"/>
                    <a:gd name="T44" fmla="*/ 525 w 1053"/>
                    <a:gd name="T45" fmla="*/ 384 h 2084"/>
                    <a:gd name="T46" fmla="*/ 663 w 1053"/>
                    <a:gd name="T47" fmla="*/ 390 h 2084"/>
                    <a:gd name="T48" fmla="*/ 744 w 1053"/>
                    <a:gd name="T49" fmla="*/ 419 h 2084"/>
                    <a:gd name="T50" fmla="*/ 781 w 1053"/>
                    <a:gd name="T51" fmla="*/ 454 h 2084"/>
                    <a:gd name="T52" fmla="*/ 759 w 1053"/>
                    <a:gd name="T53" fmla="*/ 546 h 2084"/>
                    <a:gd name="T54" fmla="*/ 647 w 1053"/>
                    <a:gd name="T55" fmla="*/ 629 h 2084"/>
                    <a:gd name="T56" fmla="*/ 541 w 1053"/>
                    <a:gd name="T57" fmla="*/ 628 h 2084"/>
                    <a:gd name="T58" fmla="*/ 461 w 1053"/>
                    <a:gd name="T59" fmla="*/ 628 h 2084"/>
                    <a:gd name="T60" fmla="*/ 344 w 1053"/>
                    <a:gd name="T61" fmla="*/ 606 h 2084"/>
                    <a:gd name="T62" fmla="*/ 256 w 1053"/>
                    <a:gd name="T63" fmla="*/ 472 h 2084"/>
                    <a:gd name="T64" fmla="*/ 285 w 1053"/>
                    <a:gd name="T65" fmla="*/ 435 h 2084"/>
                    <a:gd name="T66" fmla="*/ 365 w 1053"/>
                    <a:gd name="T67" fmla="*/ 393 h 2084"/>
                    <a:gd name="T68" fmla="*/ 485 w 1053"/>
                    <a:gd name="T69" fmla="*/ 384 h 2084"/>
                    <a:gd name="T70" fmla="*/ 617 w 1053"/>
                    <a:gd name="T71" fmla="*/ 10 h 2084"/>
                    <a:gd name="T72" fmla="*/ 738 w 1053"/>
                    <a:gd name="T73" fmla="*/ 71 h 2084"/>
                    <a:gd name="T74" fmla="*/ 803 w 1053"/>
                    <a:gd name="T75" fmla="*/ 160 h 2084"/>
                    <a:gd name="T76" fmla="*/ 828 w 1053"/>
                    <a:gd name="T77" fmla="*/ 247 h 2084"/>
                    <a:gd name="T78" fmla="*/ 850 w 1053"/>
                    <a:gd name="T79" fmla="*/ 362 h 2084"/>
                    <a:gd name="T80" fmla="*/ 792 w 1053"/>
                    <a:gd name="T81" fmla="*/ 321 h 2084"/>
                    <a:gd name="T82" fmla="*/ 712 w 1053"/>
                    <a:gd name="T83" fmla="*/ 271 h 2084"/>
                    <a:gd name="T84" fmla="*/ 596 w 1053"/>
                    <a:gd name="T85" fmla="*/ 260 h 2084"/>
                    <a:gd name="T86" fmla="*/ 507 w 1053"/>
                    <a:gd name="T87" fmla="*/ 259 h 2084"/>
                    <a:gd name="T88" fmla="*/ 392 w 1053"/>
                    <a:gd name="T89" fmla="*/ 264 h 2084"/>
                    <a:gd name="T90" fmla="*/ 294 w 1053"/>
                    <a:gd name="T91" fmla="*/ 289 h 2084"/>
                    <a:gd name="T92" fmla="*/ 236 w 1053"/>
                    <a:gd name="T93" fmla="*/ 354 h 2084"/>
                    <a:gd name="T94" fmla="*/ 221 w 1053"/>
                    <a:gd name="T95" fmla="*/ 279 h 2084"/>
                    <a:gd name="T96" fmla="*/ 232 w 1053"/>
                    <a:gd name="T97" fmla="*/ 206 h 2084"/>
                    <a:gd name="T98" fmla="*/ 281 w 1053"/>
                    <a:gd name="T99" fmla="*/ 114 h 2084"/>
                    <a:gd name="T100" fmla="*/ 377 w 1053"/>
                    <a:gd name="T101" fmla="*/ 34 h 2084"/>
                    <a:gd name="T102" fmla="*/ 532 w 1053"/>
                    <a:gd name="T103" fmla="*/ 0 h 20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53" h="2084">
                      <a:moveTo>
                        <a:pt x="545" y="762"/>
                      </a:moveTo>
                      <a:lnTo>
                        <a:pt x="582" y="762"/>
                      </a:lnTo>
                      <a:lnTo>
                        <a:pt x="622" y="763"/>
                      </a:lnTo>
                      <a:lnTo>
                        <a:pt x="663" y="766"/>
                      </a:lnTo>
                      <a:lnTo>
                        <a:pt x="709" y="768"/>
                      </a:lnTo>
                      <a:lnTo>
                        <a:pt x="759" y="772"/>
                      </a:lnTo>
                      <a:lnTo>
                        <a:pt x="816" y="776"/>
                      </a:lnTo>
                      <a:lnTo>
                        <a:pt x="880" y="779"/>
                      </a:lnTo>
                      <a:lnTo>
                        <a:pt x="913" y="786"/>
                      </a:lnTo>
                      <a:lnTo>
                        <a:pt x="943" y="798"/>
                      </a:lnTo>
                      <a:lnTo>
                        <a:pt x="972" y="818"/>
                      </a:lnTo>
                      <a:lnTo>
                        <a:pt x="995" y="842"/>
                      </a:lnTo>
                      <a:lnTo>
                        <a:pt x="1015" y="870"/>
                      </a:lnTo>
                      <a:lnTo>
                        <a:pt x="1028" y="900"/>
                      </a:lnTo>
                      <a:lnTo>
                        <a:pt x="1035" y="933"/>
                      </a:lnTo>
                      <a:lnTo>
                        <a:pt x="1041" y="1014"/>
                      </a:lnTo>
                      <a:lnTo>
                        <a:pt x="1046" y="1090"/>
                      </a:lnTo>
                      <a:lnTo>
                        <a:pt x="1050" y="1161"/>
                      </a:lnTo>
                      <a:lnTo>
                        <a:pt x="1052" y="1228"/>
                      </a:lnTo>
                      <a:lnTo>
                        <a:pt x="1053" y="1293"/>
                      </a:lnTo>
                      <a:lnTo>
                        <a:pt x="1053" y="1357"/>
                      </a:lnTo>
                      <a:lnTo>
                        <a:pt x="1052" y="1421"/>
                      </a:lnTo>
                      <a:lnTo>
                        <a:pt x="1050" y="1486"/>
                      </a:lnTo>
                      <a:lnTo>
                        <a:pt x="1046" y="1553"/>
                      </a:lnTo>
                      <a:lnTo>
                        <a:pt x="1042" y="1624"/>
                      </a:lnTo>
                      <a:lnTo>
                        <a:pt x="1036" y="1699"/>
                      </a:lnTo>
                      <a:lnTo>
                        <a:pt x="1029" y="1781"/>
                      </a:lnTo>
                      <a:lnTo>
                        <a:pt x="1023" y="1804"/>
                      </a:lnTo>
                      <a:lnTo>
                        <a:pt x="1011" y="1824"/>
                      </a:lnTo>
                      <a:lnTo>
                        <a:pt x="994" y="1841"/>
                      </a:lnTo>
                      <a:lnTo>
                        <a:pt x="973" y="1853"/>
                      </a:lnTo>
                      <a:lnTo>
                        <a:pt x="950" y="1858"/>
                      </a:lnTo>
                      <a:lnTo>
                        <a:pt x="938" y="1859"/>
                      </a:lnTo>
                      <a:lnTo>
                        <a:pt x="931" y="1860"/>
                      </a:lnTo>
                      <a:lnTo>
                        <a:pt x="928" y="1861"/>
                      </a:lnTo>
                      <a:lnTo>
                        <a:pt x="926" y="1862"/>
                      </a:lnTo>
                      <a:lnTo>
                        <a:pt x="924" y="1864"/>
                      </a:lnTo>
                      <a:lnTo>
                        <a:pt x="920" y="1865"/>
                      </a:lnTo>
                      <a:lnTo>
                        <a:pt x="911" y="1866"/>
                      </a:lnTo>
                      <a:lnTo>
                        <a:pt x="911" y="2014"/>
                      </a:lnTo>
                      <a:lnTo>
                        <a:pt x="907" y="2035"/>
                      </a:lnTo>
                      <a:lnTo>
                        <a:pt x="897" y="2055"/>
                      </a:lnTo>
                      <a:lnTo>
                        <a:pt x="882" y="2070"/>
                      </a:lnTo>
                      <a:lnTo>
                        <a:pt x="862" y="2080"/>
                      </a:lnTo>
                      <a:lnTo>
                        <a:pt x="840" y="2084"/>
                      </a:lnTo>
                      <a:lnTo>
                        <a:pt x="213" y="2084"/>
                      </a:lnTo>
                      <a:lnTo>
                        <a:pt x="190" y="2080"/>
                      </a:lnTo>
                      <a:lnTo>
                        <a:pt x="171" y="2070"/>
                      </a:lnTo>
                      <a:lnTo>
                        <a:pt x="156" y="2055"/>
                      </a:lnTo>
                      <a:lnTo>
                        <a:pt x="145" y="2035"/>
                      </a:lnTo>
                      <a:lnTo>
                        <a:pt x="142" y="2014"/>
                      </a:lnTo>
                      <a:lnTo>
                        <a:pt x="142" y="1866"/>
                      </a:lnTo>
                      <a:lnTo>
                        <a:pt x="133" y="1865"/>
                      </a:lnTo>
                      <a:lnTo>
                        <a:pt x="130" y="1864"/>
                      </a:lnTo>
                      <a:lnTo>
                        <a:pt x="127" y="1862"/>
                      </a:lnTo>
                      <a:lnTo>
                        <a:pt x="126" y="1861"/>
                      </a:lnTo>
                      <a:lnTo>
                        <a:pt x="122" y="1860"/>
                      </a:lnTo>
                      <a:lnTo>
                        <a:pt x="115" y="1859"/>
                      </a:lnTo>
                      <a:lnTo>
                        <a:pt x="102" y="1858"/>
                      </a:lnTo>
                      <a:lnTo>
                        <a:pt x="80" y="1853"/>
                      </a:lnTo>
                      <a:lnTo>
                        <a:pt x="59" y="1841"/>
                      </a:lnTo>
                      <a:lnTo>
                        <a:pt x="42" y="1824"/>
                      </a:lnTo>
                      <a:lnTo>
                        <a:pt x="30" y="1804"/>
                      </a:lnTo>
                      <a:lnTo>
                        <a:pt x="24" y="1781"/>
                      </a:lnTo>
                      <a:lnTo>
                        <a:pt x="17" y="1699"/>
                      </a:lnTo>
                      <a:lnTo>
                        <a:pt x="11" y="1624"/>
                      </a:lnTo>
                      <a:lnTo>
                        <a:pt x="6" y="1553"/>
                      </a:lnTo>
                      <a:lnTo>
                        <a:pt x="3" y="1486"/>
                      </a:lnTo>
                      <a:lnTo>
                        <a:pt x="1" y="1421"/>
                      </a:lnTo>
                      <a:lnTo>
                        <a:pt x="0" y="1357"/>
                      </a:lnTo>
                      <a:lnTo>
                        <a:pt x="0" y="1293"/>
                      </a:lnTo>
                      <a:lnTo>
                        <a:pt x="1" y="1228"/>
                      </a:lnTo>
                      <a:lnTo>
                        <a:pt x="4" y="1161"/>
                      </a:lnTo>
                      <a:lnTo>
                        <a:pt x="7" y="1090"/>
                      </a:lnTo>
                      <a:lnTo>
                        <a:pt x="12" y="1014"/>
                      </a:lnTo>
                      <a:lnTo>
                        <a:pt x="18" y="933"/>
                      </a:lnTo>
                      <a:lnTo>
                        <a:pt x="24" y="900"/>
                      </a:lnTo>
                      <a:lnTo>
                        <a:pt x="38" y="870"/>
                      </a:lnTo>
                      <a:lnTo>
                        <a:pt x="57" y="842"/>
                      </a:lnTo>
                      <a:lnTo>
                        <a:pt x="81" y="818"/>
                      </a:lnTo>
                      <a:lnTo>
                        <a:pt x="109" y="798"/>
                      </a:lnTo>
                      <a:lnTo>
                        <a:pt x="140" y="786"/>
                      </a:lnTo>
                      <a:lnTo>
                        <a:pt x="173" y="779"/>
                      </a:lnTo>
                      <a:lnTo>
                        <a:pt x="237" y="776"/>
                      </a:lnTo>
                      <a:lnTo>
                        <a:pt x="294" y="772"/>
                      </a:lnTo>
                      <a:lnTo>
                        <a:pt x="345" y="768"/>
                      </a:lnTo>
                      <a:lnTo>
                        <a:pt x="389" y="766"/>
                      </a:lnTo>
                      <a:lnTo>
                        <a:pt x="432" y="763"/>
                      </a:lnTo>
                      <a:lnTo>
                        <a:pt x="470" y="762"/>
                      </a:lnTo>
                      <a:lnTo>
                        <a:pt x="508" y="762"/>
                      </a:lnTo>
                      <a:lnTo>
                        <a:pt x="545" y="762"/>
                      </a:lnTo>
                      <a:close/>
                      <a:moveTo>
                        <a:pt x="525" y="384"/>
                      </a:moveTo>
                      <a:lnTo>
                        <a:pt x="565" y="384"/>
                      </a:lnTo>
                      <a:lnTo>
                        <a:pt x="601" y="385"/>
                      </a:lnTo>
                      <a:lnTo>
                        <a:pt x="635" y="387"/>
                      </a:lnTo>
                      <a:lnTo>
                        <a:pt x="663" y="390"/>
                      </a:lnTo>
                      <a:lnTo>
                        <a:pt x="684" y="393"/>
                      </a:lnTo>
                      <a:lnTo>
                        <a:pt x="707" y="399"/>
                      </a:lnTo>
                      <a:lnTo>
                        <a:pt x="727" y="408"/>
                      </a:lnTo>
                      <a:lnTo>
                        <a:pt x="744" y="419"/>
                      </a:lnTo>
                      <a:lnTo>
                        <a:pt x="757" y="429"/>
                      </a:lnTo>
                      <a:lnTo>
                        <a:pt x="768" y="439"/>
                      </a:lnTo>
                      <a:lnTo>
                        <a:pt x="776" y="448"/>
                      </a:lnTo>
                      <a:lnTo>
                        <a:pt x="781" y="454"/>
                      </a:lnTo>
                      <a:lnTo>
                        <a:pt x="784" y="456"/>
                      </a:lnTo>
                      <a:lnTo>
                        <a:pt x="793" y="472"/>
                      </a:lnTo>
                      <a:lnTo>
                        <a:pt x="779" y="511"/>
                      </a:lnTo>
                      <a:lnTo>
                        <a:pt x="759" y="546"/>
                      </a:lnTo>
                      <a:lnTo>
                        <a:pt x="735" y="577"/>
                      </a:lnTo>
                      <a:lnTo>
                        <a:pt x="706" y="606"/>
                      </a:lnTo>
                      <a:lnTo>
                        <a:pt x="675" y="629"/>
                      </a:lnTo>
                      <a:lnTo>
                        <a:pt x="647" y="629"/>
                      </a:lnTo>
                      <a:lnTo>
                        <a:pt x="618" y="629"/>
                      </a:lnTo>
                      <a:lnTo>
                        <a:pt x="589" y="628"/>
                      </a:lnTo>
                      <a:lnTo>
                        <a:pt x="564" y="628"/>
                      </a:lnTo>
                      <a:lnTo>
                        <a:pt x="541" y="628"/>
                      </a:lnTo>
                      <a:lnTo>
                        <a:pt x="525" y="628"/>
                      </a:lnTo>
                      <a:lnTo>
                        <a:pt x="508" y="628"/>
                      </a:lnTo>
                      <a:lnTo>
                        <a:pt x="486" y="628"/>
                      </a:lnTo>
                      <a:lnTo>
                        <a:pt x="461" y="628"/>
                      </a:lnTo>
                      <a:lnTo>
                        <a:pt x="432" y="629"/>
                      </a:lnTo>
                      <a:lnTo>
                        <a:pt x="403" y="629"/>
                      </a:lnTo>
                      <a:lnTo>
                        <a:pt x="375" y="629"/>
                      </a:lnTo>
                      <a:lnTo>
                        <a:pt x="344" y="606"/>
                      </a:lnTo>
                      <a:lnTo>
                        <a:pt x="315" y="577"/>
                      </a:lnTo>
                      <a:lnTo>
                        <a:pt x="290" y="546"/>
                      </a:lnTo>
                      <a:lnTo>
                        <a:pt x="271" y="511"/>
                      </a:lnTo>
                      <a:lnTo>
                        <a:pt x="256" y="472"/>
                      </a:lnTo>
                      <a:lnTo>
                        <a:pt x="266" y="456"/>
                      </a:lnTo>
                      <a:lnTo>
                        <a:pt x="269" y="454"/>
                      </a:lnTo>
                      <a:lnTo>
                        <a:pt x="276" y="445"/>
                      </a:lnTo>
                      <a:lnTo>
                        <a:pt x="285" y="435"/>
                      </a:lnTo>
                      <a:lnTo>
                        <a:pt x="300" y="422"/>
                      </a:lnTo>
                      <a:lnTo>
                        <a:pt x="318" y="412"/>
                      </a:lnTo>
                      <a:lnTo>
                        <a:pt x="340" y="401"/>
                      </a:lnTo>
                      <a:lnTo>
                        <a:pt x="365" y="393"/>
                      </a:lnTo>
                      <a:lnTo>
                        <a:pt x="387" y="390"/>
                      </a:lnTo>
                      <a:lnTo>
                        <a:pt x="415" y="387"/>
                      </a:lnTo>
                      <a:lnTo>
                        <a:pt x="449" y="385"/>
                      </a:lnTo>
                      <a:lnTo>
                        <a:pt x="485" y="384"/>
                      </a:lnTo>
                      <a:lnTo>
                        <a:pt x="525" y="384"/>
                      </a:lnTo>
                      <a:close/>
                      <a:moveTo>
                        <a:pt x="532" y="0"/>
                      </a:moveTo>
                      <a:lnTo>
                        <a:pt x="577" y="3"/>
                      </a:lnTo>
                      <a:lnTo>
                        <a:pt x="617" y="10"/>
                      </a:lnTo>
                      <a:lnTo>
                        <a:pt x="653" y="21"/>
                      </a:lnTo>
                      <a:lnTo>
                        <a:pt x="686" y="34"/>
                      </a:lnTo>
                      <a:lnTo>
                        <a:pt x="714" y="51"/>
                      </a:lnTo>
                      <a:lnTo>
                        <a:pt x="738" y="71"/>
                      </a:lnTo>
                      <a:lnTo>
                        <a:pt x="758" y="91"/>
                      </a:lnTo>
                      <a:lnTo>
                        <a:pt x="776" y="114"/>
                      </a:lnTo>
                      <a:lnTo>
                        <a:pt x="791" y="137"/>
                      </a:lnTo>
                      <a:lnTo>
                        <a:pt x="803" y="160"/>
                      </a:lnTo>
                      <a:lnTo>
                        <a:pt x="813" y="183"/>
                      </a:lnTo>
                      <a:lnTo>
                        <a:pt x="820" y="206"/>
                      </a:lnTo>
                      <a:lnTo>
                        <a:pt x="825" y="227"/>
                      </a:lnTo>
                      <a:lnTo>
                        <a:pt x="828" y="247"/>
                      </a:lnTo>
                      <a:lnTo>
                        <a:pt x="828" y="264"/>
                      </a:lnTo>
                      <a:lnTo>
                        <a:pt x="828" y="279"/>
                      </a:lnTo>
                      <a:lnTo>
                        <a:pt x="850" y="302"/>
                      </a:lnTo>
                      <a:lnTo>
                        <a:pt x="850" y="362"/>
                      </a:lnTo>
                      <a:lnTo>
                        <a:pt x="820" y="368"/>
                      </a:lnTo>
                      <a:lnTo>
                        <a:pt x="814" y="354"/>
                      </a:lnTo>
                      <a:lnTo>
                        <a:pt x="805" y="338"/>
                      </a:lnTo>
                      <a:lnTo>
                        <a:pt x="792" y="321"/>
                      </a:lnTo>
                      <a:lnTo>
                        <a:pt x="775" y="305"/>
                      </a:lnTo>
                      <a:lnTo>
                        <a:pt x="756" y="289"/>
                      </a:lnTo>
                      <a:lnTo>
                        <a:pt x="730" y="277"/>
                      </a:lnTo>
                      <a:lnTo>
                        <a:pt x="712" y="271"/>
                      </a:lnTo>
                      <a:lnTo>
                        <a:pt x="687" y="268"/>
                      </a:lnTo>
                      <a:lnTo>
                        <a:pt x="658" y="264"/>
                      </a:lnTo>
                      <a:lnTo>
                        <a:pt x="626" y="262"/>
                      </a:lnTo>
                      <a:lnTo>
                        <a:pt x="596" y="260"/>
                      </a:lnTo>
                      <a:lnTo>
                        <a:pt x="567" y="259"/>
                      </a:lnTo>
                      <a:lnTo>
                        <a:pt x="543" y="259"/>
                      </a:lnTo>
                      <a:lnTo>
                        <a:pt x="525" y="259"/>
                      </a:lnTo>
                      <a:lnTo>
                        <a:pt x="507" y="259"/>
                      </a:lnTo>
                      <a:lnTo>
                        <a:pt x="483" y="259"/>
                      </a:lnTo>
                      <a:lnTo>
                        <a:pt x="454" y="260"/>
                      </a:lnTo>
                      <a:lnTo>
                        <a:pt x="423" y="262"/>
                      </a:lnTo>
                      <a:lnTo>
                        <a:pt x="392" y="264"/>
                      </a:lnTo>
                      <a:lnTo>
                        <a:pt x="363" y="268"/>
                      </a:lnTo>
                      <a:lnTo>
                        <a:pt x="337" y="271"/>
                      </a:lnTo>
                      <a:lnTo>
                        <a:pt x="319" y="277"/>
                      </a:lnTo>
                      <a:lnTo>
                        <a:pt x="294" y="289"/>
                      </a:lnTo>
                      <a:lnTo>
                        <a:pt x="275" y="305"/>
                      </a:lnTo>
                      <a:lnTo>
                        <a:pt x="258" y="321"/>
                      </a:lnTo>
                      <a:lnTo>
                        <a:pt x="244" y="338"/>
                      </a:lnTo>
                      <a:lnTo>
                        <a:pt x="236" y="354"/>
                      </a:lnTo>
                      <a:lnTo>
                        <a:pt x="230" y="368"/>
                      </a:lnTo>
                      <a:lnTo>
                        <a:pt x="200" y="362"/>
                      </a:lnTo>
                      <a:lnTo>
                        <a:pt x="200" y="302"/>
                      </a:lnTo>
                      <a:lnTo>
                        <a:pt x="221" y="279"/>
                      </a:lnTo>
                      <a:lnTo>
                        <a:pt x="221" y="264"/>
                      </a:lnTo>
                      <a:lnTo>
                        <a:pt x="223" y="247"/>
                      </a:lnTo>
                      <a:lnTo>
                        <a:pt x="226" y="228"/>
                      </a:lnTo>
                      <a:lnTo>
                        <a:pt x="232" y="206"/>
                      </a:lnTo>
                      <a:lnTo>
                        <a:pt x="241" y="184"/>
                      </a:lnTo>
                      <a:lnTo>
                        <a:pt x="252" y="161"/>
                      </a:lnTo>
                      <a:lnTo>
                        <a:pt x="265" y="137"/>
                      </a:lnTo>
                      <a:lnTo>
                        <a:pt x="281" y="114"/>
                      </a:lnTo>
                      <a:lnTo>
                        <a:pt x="300" y="92"/>
                      </a:lnTo>
                      <a:lnTo>
                        <a:pt x="323" y="71"/>
                      </a:lnTo>
                      <a:lnTo>
                        <a:pt x="348" y="51"/>
                      </a:lnTo>
                      <a:lnTo>
                        <a:pt x="377" y="34"/>
                      </a:lnTo>
                      <a:lnTo>
                        <a:pt x="410" y="21"/>
                      </a:lnTo>
                      <a:lnTo>
                        <a:pt x="448" y="10"/>
                      </a:lnTo>
                      <a:lnTo>
                        <a:pt x="487" y="3"/>
                      </a:lnTo>
                      <a:lnTo>
                        <a:pt x="5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59"/>
                <p:cNvSpPr>
                  <a:spLocks noEditPoints="1"/>
                </p:cNvSpPr>
                <p:nvPr/>
              </p:nvSpPr>
              <p:spPr bwMode="auto">
                <a:xfrm>
                  <a:off x="2761" y="2834"/>
                  <a:ext cx="137" cy="343"/>
                </a:xfrm>
                <a:custGeom>
                  <a:avLst/>
                  <a:gdLst>
                    <a:gd name="T0" fmla="*/ 132 w 684"/>
                    <a:gd name="T1" fmla="*/ 907 h 1718"/>
                    <a:gd name="T2" fmla="*/ 151 w 684"/>
                    <a:gd name="T3" fmla="*/ 1352 h 1718"/>
                    <a:gd name="T4" fmla="*/ 346 w 684"/>
                    <a:gd name="T5" fmla="*/ 1438 h 1718"/>
                    <a:gd name="T6" fmla="*/ 537 w 684"/>
                    <a:gd name="T7" fmla="*/ 1346 h 1718"/>
                    <a:gd name="T8" fmla="*/ 546 w 684"/>
                    <a:gd name="T9" fmla="*/ 902 h 1718"/>
                    <a:gd name="T10" fmla="*/ 383 w 684"/>
                    <a:gd name="T11" fmla="*/ 756 h 1718"/>
                    <a:gd name="T12" fmla="*/ 516 w 684"/>
                    <a:gd name="T13" fmla="*/ 758 h 1718"/>
                    <a:gd name="T14" fmla="*/ 613 w 684"/>
                    <a:gd name="T15" fmla="*/ 763 h 1718"/>
                    <a:gd name="T16" fmla="*/ 665 w 684"/>
                    <a:gd name="T17" fmla="*/ 774 h 1718"/>
                    <a:gd name="T18" fmla="*/ 684 w 684"/>
                    <a:gd name="T19" fmla="*/ 793 h 1718"/>
                    <a:gd name="T20" fmla="*/ 684 w 684"/>
                    <a:gd name="T21" fmla="*/ 855 h 1718"/>
                    <a:gd name="T22" fmla="*/ 683 w 684"/>
                    <a:gd name="T23" fmla="*/ 1007 h 1718"/>
                    <a:gd name="T24" fmla="*/ 680 w 684"/>
                    <a:gd name="T25" fmla="*/ 1196 h 1718"/>
                    <a:gd name="T26" fmla="*/ 678 w 684"/>
                    <a:gd name="T27" fmla="*/ 1370 h 1718"/>
                    <a:gd name="T28" fmla="*/ 672 w 684"/>
                    <a:gd name="T29" fmla="*/ 1545 h 1718"/>
                    <a:gd name="T30" fmla="*/ 656 w 684"/>
                    <a:gd name="T31" fmla="*/ 1676 h 1718"/>
                    <a:gd name="T32" fmla="*/ 624 w 684"/>
                    <a:gd name="T33" fmla="*/ 1704 h 1718"/>
                    <a:gd name="T34" fmla="*/ 520 w 684"/>
                    <a:gd name="T35" fmla="*/ 1711 h 1718"/>
                    <a:gd name="T36" fmla="*/ 399 w 684"/>
                    <a:gd name="T37" fmla="*/ 1716 h 1718"/>
                    <a:gd name="T38" fmla="*/ 342 w 684"/>
                    <a:gd name="T39" fmla="*/ 1718 h 1718"/>
                    <a:gd name="T40" fmla="*/ 285 w 684"/>
                    <a:gd name="T41" fmla="*/ 1716 h 1718"/>
                    <a:gd name="T42" fmla="*/ 164 w 684"/>
                    <a:gd name="T43" fmla="*/ 1711 h 1718"/>
                    <a:gd name="T44" fmla="*/ 60 w 684"/>
                    <a:gd name="T45" fmla="*/ 1704 h 1718"/>
                    <a:gd name="T46" fmla="*/ 28 w 684"/>
                    <a:gd name="T47" fmla="*/ 1676 h 1718"/>
                    <a:gd name="T48" fmla="*/ 12 w 684"/>
                    <a:gd name="T49" fmla="*/ 1545 h 1718"/>
                    <a:gd name="T50" fmla="*/ 6 w 684"/>
                    <a:gd name="T51" fmla="*/ 1370 h 1718"/>
                    <a:gd name="T52" fmla="*/ 3 w 684"/>
                    <a:gd name="T53" fmla="*/ 1196 h 1718"/>
                    <a:gd name="T54" fmla="*/ 1 w 684"/>
                    <a:gd name="T55" fmla="*/ 1007 h 1718"/>
                    <a:gd name="T56" fmla="*/ 0 w 684"/>
                    <a:gd name="T57" fmla="*/ 855 h 1718"/>
                    <a:gd name="T58" fmla="*/ 0 w 684"/>
                    <a:gd name="T59" fmla="*/ 793 h 1718"/>
                    <a:gd name="T60" fmla="*/ 19 w 684"/>
                    <a:gd name="T61" fmla="*/ 774 h 1718"/>
                    <a:gd name="T62" fmla="*/ 71 w 684"/>
                    <a:gd name="T63" fmla="*/ 763 h 1718"/>
                    <a:gd name="T64" fmla="*/ 168 w 684"/>
                    <a:gd name="T65" fmla="*/ 758 h 1718"/>
                    <a:gd name="T66" fmla="*/ 301 w 684"/>
                    <a:gd name="T67" fmla="*/ 756 h 1718"/>
                    <a:gd name="T68" fmla="*/ 335 w 684"/>
                    <a:gd name="T69" fmla="*/ 0 h 1718"/>
                    <a:gd name="T70" fmla="*/ 359 w 684"/>
                    <a:gd name="T71" fmla="*/ 0 h 1718"/>
                    <a:gd name="T72" fmla="*/ 441 w 684"/>
                    <a:gd name="T73" fmla="*/ 2 h 1718"/>
                    <a:gd name="T74" fmla="*/ 532 w 684"/>
                    <a:gd name="T75" fmla="*/ 29 h 1718"/>
                    <a:gd name="T76" fmla="*/ 573 w 684"/>
                    <a:gd name="T77" fmla="*/ 89 h 1718"/>
                    <a:gd name="T78" fmla="*/ 562 w 684"/>
                    <a:gd name="T79" fmla="*/ 137 h 1718"/>
                    <a:gd name="T80" fmla="*/ 483 w 684"/>
                    <a:gd name="T81" fmla="*/ 162 h 1718"/>
                    <a:gd name="T82" fmla="*/ 416 w 684"/>
                    <a:gd name="T83" fmla="*/ 147 h 1718"/>
                    <a:gd name="T84" fmla="*/ 342 w 684"/>
                    <a:gd name="T85" fmla="*/ 123 h 1718"/>
                    <a:gd name="T86" fmla="*/ 268 w 684"/>
                    <a:gd name="T87" fmla="*/ 147 h 1718"/>
                    <a:gd name="T88" fmla="*/ 200 w 684"/>
                    <a:gd name="T89" fmla="*/ 162 h 1718"/>
                    <a:gd name="T90" fmla="*/ 122 w 684"/>
                    <a:gd name="T91" fmla="*/ 137 h 1718"/>
                    <a:gd name="T92" fmla="*/ 111 w 684"/>
                    <a:gd name="T93" fmla="*/ 89 h 1718"/>
                    <a:gd name="T94" fmla="*/ 152 w 684"/>
                    <a:gd name="T95" fmla="*/ 29 h 1718"/>
                    <a:gd name="T96" fmla="*/ 243 w 684"/>
                    <a:gd name="T97" fmla="*/ 2 h 1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84" h="1718">
                      <a:moveTo>
                        <a:pt x="141" y="901"/>
                      </a:moveTo>
                      <a:lnTo>
                        <a:pt x="138" y="902"/>
                      </a:lnTo>
                      <a:lnTo>
                        <a:pt x="134" y="904"/>
                      </a:lnTo>
                      <a:lnTo>
                        <a:pt x="132" y="907"/>
                      </a:lnTo>
                      <a:lnTo>
                        <a:pt x="132" y="910"/>
                      </a:lnTo>
                      <a:lnTo>
                        <a:pt x="147" y="1346"/>
                      </a:lnTo>
                      <a:lnTo>
                        <a:pt x="148" y="1349"/>
                      </a:lnTo>
                      <a:lnTo>
                        <a:pt x="151" y="1352"/>
                      </a:lnTo>
                      <a:lnTo>
                        <a:pt x="153" y="1354"/>
                      </a:lnTo>
                      <a:lnTo>
                        <a:pt x="338" y="1438"/>
                      </a:lnTo>
                      <a:lnTo>
                        <a:pt x="342" y="1439"/>
                      </a:lnTo>
                      <a:lnTo>
                        <a:pt x="346" y="1438"/>
                      </a:lnTo>
                      <a:lnTo>
                        <a:pt x="531" y="1354"/>
                      </a:lnTo>
                      <a:lnTo>
                        <a:pt x="533" y="1352"/>
                      </a:lnTo>
                      <a:lnTo>
                        <a:pt x="535" y="1349"/>
                      </a:lnTo>
                      <a:lnTo>
                        <a:pt x="537" y="1346"/>
                      </a:lnTo>
                      <a:lnTo>
                        <a:pt x="552" y="910"/>
                      </a:lnTo>
                      <a:lnTo>
                        <a:pt x="552" y="907"/>
                      </a:lnTo>
                      <a:lnTo>
                        <a:pt x="550" y="904"/>
                      </a:lnTo>
                      <a:lnTo>
                        <a:pt x="546" y="902"/>
                      </a:lnTo>
                      <a:lnTo>
                        <a:pt x="543" y="901"/>
                      </a:lnTo>
                      <a:lnTo>
                        <a:pt x="141" y="901"/>
                      </a:lnTo>
                      <a:close/>
                      <a:moveTo>
                        <a:pt x="342" y="756"/>
                      </a:moveTo>
                      <a:lnTo>
                        <a:pt x="383" y="756"/>
                      </a:lnTo>
                      <a:lnTo>
                        <a:pt x="422" y="756"/>
                      </a:lnTo>
                      <a:lnTo>
                        <a:pt x="458" y="757"/>
                      </a:lnTo>
                      <a:lnTo>
                        <a:pt x="489" y="757"/>
                      </a:lnTo>
                      <a:lnTo>
                        <a:pt x="516" y="758"/>
                      </a:lnTo>
                      <a:lnTo>
                        <a:pt x="535" y="758"/>
                      </a:lnTo>
                      <a:lnTo>
                        <a:pt x="563" y="760"/>
                      </a:lnTo>
                      <a:lnTo>
                        <a:pt x="590" y="762"/>
                      </a:lnTo>
                      <a:lnTo>
                        <a:pt x="613" y="763"/>
                      </a:lnTo>
                      <a:lnTo>
                        <a:pt x="632" y="764"/>
                      </a:lnTo>
                      <a:lnTo>
                        <a:pt x="647" y="765"/>
                      </a:lnTo>
                      <a:lnTo>
                        <a:pt x="656" y="769"/>
                      </a:lnTo>
                      <a:lnTo>
                        <a:pt x="665" y="774"/>
                      </a:lnTo>
                      <a:lnTo>
                        <a:pt x="672" y="780"/>
                      </a:lnTo>
                      <a:lnTo>
                        <a:pt x="679" y="786"/>
                      </a:lnTo>
                      <a:lnTo>
                        <a:pt x="683" y="791"/>
                      </a:lnTo>
                      <a:lnTo>
                        <a:pt x="684" y="793"/>
                      </a:lnTo>
                      <a:lnTo>
                        <a:pt x="684" y="797"/>
                      </a:lnTo>
                      <a:lnTo>
                        <a:pt x="684" y="810"/>
                      </a:lnTo>
                      <a:lnTo>
                        <a:pt x="684" y="829"/>
                      </a:lnTo>
                      <a:lnTo>
                        <a:pt x="684" y="855"/>
                      </a:lnTo>
                      <a:lnTo>
                        <a:pt x="684" y="886"/>
                      </a:lnTo>
                      <a:lnTo>
                        <a:pt x="683" y="923"/>
                      </a:lnTo>
                      <a:lnTo>
                        <a:pt x="683" y="964"/>
                      </a:lnTo>
                      <a:lnTo>
                        <a:pt x="683" y="1007"/>
                      </a:lnTo>
                      <a:lnTo>
                        <a:pt x="682" y="1052"/>
                      </a:lnTo>
                      <a:lnTo>
                        <a:pt x="682" y="1100"/>
                      </a:lnTo>
                      <a:lnTo>
                        <a:pt x="680" y="1147"/>
                      </a:lnTo>
                      <a:lnTo>
                        <a:pt x="680" y="1196"/>
                      </a:lnTo>
                      <a:lnTo>
                        <a:pt x="679" y="1243"/>
                      </a:lnTo>
                      <a:lnTo>
                        <a:pt x="679" y="1288"/>
                      </a:lnTo>
                      <a:lnTo>
                        <a:pt x="678" y="1331"/>
                      </a:lnTo>
                      <a:lnTo>
                        <a:pt x="678" y="1370"/>
                      </a:lnTo>
                      <a:lnTo>
                        <a:pt x="677" y="1405"/>
                      </a:lnTo>
                      <a:lnTo>
                        <a:pt x="677" y="1435"/>
                      </a:lnTo>
                      <a:lnTo>
                        <a:pt x="674" y="1494"/>
                      </a:lnTo>
                      <a:lnTo>
                        <a:pt x="672" y="1545"/>
                      </a:lnTo>
                      <a:lnTo>
                        <a:pt x="670" y="1589"/>
                      </a:lnTo>
                      <a:lnTo>
                        <a:pt x="665" y="1625"/>
                      </a:lnTo>
                      <a:lnTo>
                        <a:pt x="661" y="1654"/>
                      </a:lnTo>
                      <a:lnTo>
                        <a:pt x="656" y="1676"/>
                      </a:lnTo>
                      <a:lnTo>
                        <a:pt x="650" y="1690"/>
                      </a:lnTo>
                      <a:lnTo>
                        <a:pt x="645" y="1699"/>
                      </a:lnTo>
                      <a:lnTo>
                        <a:pt x="638" y="1701"/>
                      </a:lnTo>
                      <a:lnTo>
                        <a:pt x="624" y="1704"/>
                      </a:lnTo>
                      <a:lnTo>
                        <a:pt x="603" y="1705"/>
                      </a:lnTo>
                      <a:lnTo>
                        <a:pt x="578" y="1707"/>
                      </a:lnTo>
                      <a:lnTo>
                        <a:pt x="550" y="1710"/>
                      </a:lnTo>
                      <a:lnTo>
                        <a:pt x="520" y="1711"/>
                      </a:lnTo>
                      <a:lnTo>
                        <a:pt x="487" y="1712"/>
                      </a:lnTo>
                      <a:lnTo>
                        <a:pt x="457" y="1713"/>
                      </a:lnTo>
                      <a:lnTo>
                        <a:pt x="427" y="1714"/>
                      </a:lnTo>
                      <a:lnTo>
                        <a:pt x="399" y="1716"/>
                      </a:lnTo>
                      <a:lnTo>
                        <a:pt x="376" y="1717"/>
                      </a:lnTo>
                      <a:lnTo>
                        <a:pt x="358" y="1717"/>
                      </a:lnTo>
                      <a:lnTo>
                        <a:pt x="346" y="1718"/>
                      </a:lnTo>
                      <a:lnTo>
                        <a:pt x="342" y="1718"/>
                      </a:lnTo>
                      <a:lnTo>
                        <a:pt x="337" y="1718"/>
                      </a:lnTo>
                      <a:lnTo>
                        <a:pt x="326" y="1717"/>
                      </a:lnTo>
                      <a:lnTo>
                        <a:pt x="308" y="1717"/>
                      </a:lnTo>
                      <a:lnTo>
                        <a:pt x="285" y="1716"/>
                      </a:lnTo>
                      <a:lnTo>
                        <a:pt x="257" y="1714"/>
                      </a:lnTo>
                      <a:lnTo>
                        <a:pt x="227" y="1713"/>
                      </a:lnTo>
                      <a:lnTo>
                        <a:pt x="196" y="1712"/>
                      </a:lnTo>
                      <a:lnTo>
                        <a:pt x="164" y="1711"/>
                      </a:lnTo>
                      <a:lnTo>
                        <a:pt x="134" y="1710"/>
                      </a:lnTo>
                      <a:lnTo>
                        <a:pt x="106" y="1707"/>
                      </a:lnTo>
                      <a:lnTo>
                        <a:pt x="81" y="1705"/>
                      </a:lnTo>
                      <a:lnTo>
                        <a:pt x="60" y="1704"/>
                      </a:lnTo>
                      <a:lnTo>
                        <a:pt x="46" y="1701"/>
                      </a:lnTo>
                      <a:lnTo>
                        <a:pt x="38" y="1699"/>
                      </a:lnTo>
                      <a:lnTo>
                        <a:pt x="34" y="1690"/>
                      </a:lnTo>
                      <a:lnTo>
                        <a:pt x="28" y="1676"/>
                      </a:lnTo>
                      <a:lnTo>
                        <a:pt x="23" y="1654"/>
                      </a:lnTo>
                      <a:lnTo>
                        <a:pt x="19" y="1625"/>
                      </a:lnTo>
                      <a:lnTo>
                        <a:pt x="14" y="1589"/>
                      </a:lnTo>
                      <a:lnTo>
                        <a:pt x="12" y="1545"/>
                      </a:lnTo>
                      <a:lnTo>
                        <a:pt x="9" y="1494"/>
                      </a:lnTo>
                      <a:lnTo>
                        <a:pt x="7" y="1435"/>
                      </a:lnTo>
                      <a:lnTo>
                        <a:pt x="7" y="1405"/>
                      </a:lnTo>
                      <a:lnTo>
                        <a:pt x="6" y="1370"/>
                      </a:lnTo>
                      <a:lnTo>
                        <a:pt x="6" y="1331"/>
                      </a:lnTo>
                      <a:lnTo>
                        <a:pt x="5" y="1288"/>
                      </a:lnTo>
                      <a:lnTo>
                        <a:pt x="5" y="1243"/>
                      </a:lnTo>
                      <a:lnTo>
                        <a:pt x="3" y="1196"/>
                      </a:lnTo>
                      <a:lnTo>
                        <a:pt x="3" y="1147"/>
                      </a:lnTo>
                      <a:lnTo>
                        <a:pt x="2" y="1100"/>
                      </a:lnTo>
                      <a:lnTo>
                        <a:pt x="2" y="1052"/>
                      </a:lnTo>
                      <a:lnTo>
                        <a:pt x="1" y="1007"/>
                      </a:lnTo>
                      <a:lnTo>
                        <a:pt x="1" y="964"/>
                      </a:lnTo>
                      <a:lnTo>
                        <a:pt x="1" y="923"/>
                      </a:lnTo>
                      <a:lnTo>
                        <a:pt x="0" y="886"/>
                      </a:lnTo>
                      <a:lnTo>
                        <a:pt x="0" y="855"/>
                      </a:lnTo>
                      <a:lnTo>
                        <a:pt x="0" y="829"/>
                      </a:lnTo>
                      <a:lnTo>
                        <a:pt x="0" y="810"/>
                      </a:lnTo>
                      <a:lnTo>
                        <a:pt x="0" y="797"/>
                      </a:lnTo>
                      <a:lnTo>
                        <a:pt x="0" y="793"/>
                      </a:lnTo>
                      <a:lnTo>
                        <a:pt x="1" y="791"/>
                      </a:lnTo>
                      <a:lnTo>
                        <a:pt x="5" y="786"/>
                      </a:lnTo>
                      <a:lnTo>
                        <a:pt x="12" y="780"/>
                      </a:lnTo>
                      <a:lnTo>
                        <a:pt x="19" y="774"/>
                      </a:lnTo>
                      <a:lnTo>
                        <a:pt x="26" y="769"/>
                      </a:lnTo>
                      <a:lnTo>
                        <a:pt x="37" y="765"/>
                      </a:lnTo>
                      <a:lnTo>
                        <a:pt x="52" y="764"/>
                      </a:lnTo>
                      <a:lnTo>
                        <a:pt x="71" y="763"/>
                      </a:lnTo>
                      <a:lnTo>
                        <a:pt x="94" y="762"/>
                      </a:lnTo>
                      <a:lnTo>
                        <a:pt x="121" y="760"/>
                      </a:lnTo>
                      <a:lnTo>
                        <a:pt x="148" y="758"/>
                      </a:lnTo>
                      <a:lnTo>
                        <a:pt x="168" y="758"/>
                      </a:lnTo>
                      <a:lnTo>
                        <a:pt x="194" y="757"/>
                      </a:lnTo>
                      <a:lnTo>
                        <a:pt x="226" y="757"/>
                      </a:lnTo>
                      <a:lnTo>
                        <a:pt x="262" y="756"/>
                      </a:lnTo>
                      <a:lnTo>
                        <a:pt x="301" y="756"/>
                      </a:lnTo>
                      <a:lnTo>
                        <a:pt x="342" y="756"/>
                      </a:lnTo>
                      <a:close/>
                      <a:moveTo>
                        <a:pt x="309" y="0"/>
                      </a:moveTo>
                      <a:lnTo>
                        <a:pt x="325" y="0"/>
                      </a:lnTo>
                      <a:lnTo>
                        <a:pt x="335" y="0"/>
                      </a:lnTo>
                      <a:lnTo>
                        <a:pt x="339" y="0"/>
                      </a:lnTo>
                      <a:lnTo>
                        <a:pt x="346" y="0"/>
                      </a:lnTo>
                      <a:lnTo>
                        <a:pt x="349" y="0"/>
                      </a:lnTo>
                      <a:lnTo>
                        <a:pt x="359" y="0"/>
                      </a:lnTo>
                      <a:lnTo>
                        <a:pt x="375" y="0"/>
                      </a:lnTo>
                      <a:lnTo>
                        <a:pt x="394" y="0"/>
                      </a:lnTo>
                      <a:lnTo>
                        <a:pt x="417" y="1"/>
                      </a:lnTo>
                      <a:lnTo>
                        <a:pt x="441" y="2"/>
                      </a:lnTo>
                      <a:lnTo>
                        <a:pt x="465" y="6"/>
                      </a:lnTo>
                      <a:lnTo>
                        <a:pt x="489" y="11"/>
                      </a:lnTo>
                      <a:lnTo>
                        <a:pt x="511" y="18"/>
                      </a:lnTo>
                      <a:lnTo>
                        <a:pt x="532" y="29"/>
                      </a:lnTo>
                      <a:lnTo>
                        <a:pt x="549" y="42"/>
                      </a:lnTo>
                      <a:lnTo>
                        <a:pt x="560" y="57"/>
                      </a:lnTo>
                      <a:lnTo>
                        <a:pt x="568" y="74"/>
                      </a:lnTo>
                      <a:lnTo>
                        <a:pt x="573" y="89"/>
                      </a:lnTo>
                      <a:lnTo>
                        <a:pt x="574" y="105"/>
                      </a:lnTo>
                      <a:lnTo>
                        <a:pt x="573" y="117"/>
                      </a:lnTo>
                      <a:lnTo>
                        <a:pt x="570" y="127"/>
                      </a:lnTo>
                      <a:lnTo>
                        <a:pt x="562" y="137"/>
                      </a:lnTo>
                      <a:lnTo>
                        <a:pt x="547" y="146"/>
                      </a:lnTo>
                      <a:lnTo>
                        <a:pt x="529" y="152"/>
                      </a:lnTo>
                      <a:lnTo>
                        <a:pt x="508" y="158"/>
                      </a:lnTo>
                      <a:lnTo>
                        <a:pt x="483" y="162"/>
                      </a:lnTo>
                      <a:lnTo>
                        <a:pt x="459" y="163"/>
                      </a:lnTo>
                      <a:lnTo>
                        <a:pt x="445" y="161"/>
                      </a:lnTo>
                      <a:lnTo>
                        <a:pt x="430" y="155"/>
                      </a:lnTo>
                      <a:lnTo>
                        <a:pt x="416" y="147"/>
                      </a:lnTo>
                      <a:lnTo>
                        <a:pt x="401" y="139"/>
                      </a:lnTo>
                      <a:lnTo>
                        <a:pt x="384" y="131"/>
                      </a:lnTo>
                      <a:lnTo>
                        <a:pt x="365" y="125"/>
                      </a:lnTo>
                      <a:lnTo>
                        <a:pt x="342" y="123"/>
                      </a:lnTo>
                      <a:lnTo>
                        <a:pt x="319" y="125"/>
                      </a:lnTo>
                      <a:lnTo>
                        <a:pt x="300" y="131"/>
                      </a:lnTo>
                      <a:lnTo>
                        <a:pt x="283" y="139"/>
                      </a:lnTo>
                      <a:lnTo>
                        <a:pt x="268" y="147"/>
                      </a:lnTo>
                      <a:lnTo>
                        <a:pt x="254" y="155"/>
                      </a:lnTo>
                      <a:lnTo>
                        <a:pt x="239" y="161"/>
                      </a:lnTo>
                      <a:lnTo>
                        <a:pt x="225" y="163"/>
                      </a:lnTo>
                      <a:lnTo>
                        <a:pt x="200" y="162"/>
                      </a:lnTo>
                      <a:lnTo>
                        <a:pt x="176" y="158"/>
                      </a:lnTo>
                      <a:lnTo>
                        <a:pt x="154" y="152"/>
                      </a:lnTo>
                      <a:lnTo>
                        <a:pt x="136" y="146"/>
                      </a:lnTo>
                      <a:lnTo>
                        <a:pt x="122" y="137"/>
                      </a:lnTo>
                      <a:lnTo>
                        <a:pt x="113" y="127"/>
                      </a:lnTo>
                      <a:lnTo>
                        <a:pt x="111" y="117"/>
                      </a:lnTo>
                      <a:lnTo>
                        <a:pt x="110" y="105"/>
                      </a:lnTo>
                      <a:lnTo>
                        <a:pt x="111" y="89"/>
                      </a:lnTo>
                      <a:lnTo>
                        <a:pt x="116" y="74"/>
                      </a:lnTo>
                      <a:lnTo>
                        <a:pt x="124" y="57"/>
                      </a:lnTo>
                      <a:lnTo>
                        <a:pt x="135" y="42"/>
                      </a:lnTo>
                      <a:lnTo>
                        <a:pt x="152" y="29"/>
                      </a:lnTo>
                      <a:lnTo>
                        <a:pt x="173" y="18"/>
                      </a:lnTo>
                      <a:lnTo>
                        <a:pt x="194" y="11"/>
                      </a:lnTo>
                      <a:lnTo>
                        <a:pt x="219" y="6"/>
                      </a:lnTo>
                      <a:lnTo>
                        <a:pt x="243" y="2"/>
                      </a:lnTo>
                      <a:lnTo>
                        <a:pt x="268" y="1"/>
                      </a:lnTo>
                      <a:lnTo>
                        <a:pt x="290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FABE3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8" name="Group 4"/>
              <p:cNvGrpSpPr>
                <a:grpSpLocks noChangeAspect="1"/>
              </p:cNvGrpSpPr>
              <p:nvPr/>
            </p:nvGrpSpPr>
            <p:grpSpPr bwMode="auto">
              <a:xfrm>
                <a:off x="1352467" y="3938931"/>
                <a:ext cx="139765" cy="403977"/>
                <a:chOff x="1564" y="783"/>
                <a:chExt cx="219" cy="633"/>
              </a:xfrm>
            </p:grpSpPr>
            <p:sp useBgFill="1">
              <p:nvSpPr>
                <p:cNvPr id="49" name="Freeform 6"/>
                <p:cNvSpPr>
                  <a:spLocks/>
                </p:cNvSpPr>
                <p:nvPr/>
              </p:nvSpPr>
              <p:spPr bwMode="auto">
                <a:xfrm>
                  <a:off x="1564" y="783"/>
                  <a:ext cx="219" cy="633"/>
                </a:xfrm>
                <a:custGeom>
                  <a:avLst/>
                  <a:gdLst>
                    <a:gd name="T0" fmla="*/ 384 w 1094"/>
                    <a:gd name="T1" fmla="*/ 0 h 3165"/>
                    <a:gd name="T2" fmla="*/ 454 w 1094"/>
                    <a:gd name="T3" fmla="*/ 12 h 3165"/>
                    <a:gd name="T4" fmla="*/ 512 w 1094"/>
                    <a:gd name="T5" fmla="*/ 47 h 3165"/>
                    <a:gd name="T6" fmla="*/ 556 w 1094"/>
                    <a:gd name="T7" fmla="*/ 99 h 3165"/>
                    <a:gd name="T8" fmla="*/ 580 w 1094"/>
                    <a:gd name="T9" fmla="*/ 163 h 3165"/>
                    <a:gd name="T10" fmla="*/ 584 w 1094"/>
                    <a:gd name="T11" fmla="*/ 404 h 3165"/>
                    <a:gd name="T12" fmla="*/ 572 w 1094"/>
                    <a:gd name="T13" fmla="*/ 471 h 3165"/>
                    <a:gd name="T14" fmla="*/ 539 w 1094"/>
                    <a:gd name="T15" fmla="*/ 529 h 3165"/>
                    <a:gd name="T16" fmla="*/ 563 w 1094"/>
                    <a:gd name="T17" fmla="*/ 917 h 3165"/>
                    <a:gd name="T18" fmla="*/ 625 w 1094"/>
                    <a:gd name="T19" fmla="*/ 878 h 3165"/>
                    <a:gd name="T20" fmla="*/ 700 w 1094"/>
                    <a:gd name="T21" fmla="*/ 863 h 3165"/>
                    <a:gd name="T22" fmla="*/ 806 w 1094"/>
                    <a:gd name="T23" fmla="*/ 867 h 3165"/>
                    <a:gd name="T24" fmla="*/ 870 w 1094"/>
                    <a:gd name="T25" fmla="*/ 891 h 3165"/>
                    <a:gd name="T26" fmla="*/ 922 w 1094"/>
                    <a:gd name="T27" fmla="*/ 934 h 3165"/>
                    <a:gd name="T28" fmla="*/ 957 w 1094"/>
                    <a:gd name="T29" fmla="*/ 994 h 3165"/>
                    <a:gd name="T30" fmla="*/ 969 w 1094"/>
                    <a:gd name="T31" fmla="*/ 1062 h 3165"/>
                    <a:gd name="T32" fmla="*/ 1000 w 1094"/>
                    <a:gd name="T33" fmla="*/ 1198 h 3165"/>
                    <a:gd name="T34" fmla="*/ 1049 w 1094"/>
                    <a:gd name="T35" fmla="*/ 1241 h 3165"/>
                    <a:gd name="T36" fmla="*/ 1082 w 1094"/>
                    <a:gd name="T37" fmla="*/ 1299 h 3165"/>
                    <a:gd name="T38" fmla="*/ 1094 w 1094"/>
                    <a:gd name="T39" fmla="*/ 1368 h 3165"/>
                    <a:gd name="T40" fmla="*/ 1091 w 1094"/>
                    <a:gd name="T41" fmla="*/ 3001 h 3165"/>
                    <a:gd name="T42" fmla="*/ 1067 w 1094"/>
                    <a:gd name="T43" fmla="*/ 3066 h 3165"/>
                    <a:gd name="T44" fmla="*/ 1023 w 1094"/>
                    <a:gd name="T45" fmla="*/ 3118 h 3165"/>
                    <a:gd name="T46" fmla="*/ 965 w 1094"/>
                    <a:gd name="T47" fmla="*/ 3152 h 3165"/>
                    <a:gd name="T48" fmla="*/ 894 w 1094"/>
                    <a:gd name="T49" fmla="*/ 3165 h 3165"/>
                    <a:gd name="T50" fmla="*/ 256 w 1094"/>
                    <a:gd name="T51" fmla="*/ 3161 h 3165"/>
                    <a:gd name="T52" fmla="*/ 192 w 1094"/>
                    <a:gd name="T53" fmla="*/ 3137 h 3165"/>
                    <a:gd name="T54" fmla="*/ 140 w 1094"/>
                    <a:gd name="T55" fmla="*/ 3094 h 3165"/>
                    <a:gd name="T56" fmla="*/ 105 w 1094"/>
                    <a:gd name="T57" fmla="*/ 3035 h 3165"/>
                    <a:gd name="T58" fmla="*/ 93 w 1094"/>
                    <a:gd name="T59" fmla="*/ 2966 h 3165"/>
                    <a:gd name="T60" fmla="*/ 66 w 1094"/>
                    <a:gd name="T61" fmla="*/ 2356 h 3165"/>
                    <a:gd name="T62" fmla="*/ 25 w 1094"/>
                    <a:gd name="T63" fmla="*/ 2304 h 3165"/>
                    <a:gd name="T64" fmla="*/ 2 w 1094"/>
                    <a:gd name="T65" fmla="*/ 2241 h 3165"/>
                    <a:gd name="T66" fmla="*/ 0 w 1094"/>
                    <a:gd name="T67" fmla="*/ 1368 h 3165"/>
                    <a:gd name="T68" fmla="*/ 12 w 1094"/>
                    <a:gd name="T69" fmla="*/ 1299 h 3165"/>
                    <a:gd name="T70" fmla="*/ 46 w 1094"/>
                    <a:gd name="T71" fmla="*/ 1240 h 3165"/>
                    <a:gd name="T72" fmla="*/ 96 w 1094"/>
                    <a:gd name="T73" fmla="*/ 1197 h 3165"/>
                    <a:gd name="T74" fmla="*/ 159 w 1094"/>
                    <a:gd name="T75" fmla="*/ 1173 h 3165"/>
                    <a:gd name="T76" fmla="*/ 141 w 1094"/>
                    <a:gd name="T77" fmla="*/ 501 h 3165"/>
                    <a:gd name="T78" fmla="*/ 118 w 1094"/>
                    <a:gd name="T79" fmla="*/ 439 h 3165"/>
                    <a:gd name="T80" fmla="*/ 115 w 1094"/>
                    <a:gd name="T81" fmla="*/ 199 h 3165"/>
                    <a:gd name="T82" fmla="*/ 128 w 1094"/>
                    <a:gd name="T83" fmla="*/ 130 h 3165"/>
                    <a:gd name="T84" fmla="*/ 162 w 1094"/>
                    <a:gd name="T85" fmla="*/ 71 h 3165"/>
                    <a:gd name="T86" fmla="*/ 214 w 1094"/>
                    <a:gd name="T87" fmla="*/ 28 h 3165"/>
                    <a:gd name="T88" fmla="*/ 279 w 1094"/>
                    <a:gd name="T89" fmla="*/ 3 h 3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94" h="3165">
                      <a:moveTo>
                        <a:pt x="314" y="0"/>
                      </a:moveTo>
                      <a:lnTo>
                        <a:pt x="384" y="0"/>
                      </a:lnTo>
                      <a:lnTo>
                        <a:pt x="420" y="3"/>
                      </a:lnTo>
                      <a:lnTo>
                        <a:pt x="454" y="12"/>
                      </a:lnTo>
                      <a:lnTo>
                        <a:pt x="485" y="28"/>
                      </a:lnTo>
                      <a:lnTo>
                        <a:pt x="512" y="47"/>
                      </a:lnTo>
                      <a:lnTo>
                        <a:pt x="537" y="71"/>
                      </a:lnTo>
                      <a:lnTo>
                        <a:pt x="556" y="99"/>
                      </a:lnTo>
                      <a:lnTo>
                        <a:pt x="572" y="130"/>
                      </a:lnTo>
                      <a:lnTo>
                        <a:pt x="580" y="163"/>
                      </a:lnTo>
                      <a:lnTo>
                        <a:pt x="584" y="199"/>
                      </a:lnTo>
                      <a:lnTo>
                        <a:pt x="584" y="404"/>
                      </a:lnTo>
                      <a:lnTo>
                        <a:pt x="581" y="439"/>
                      </a:lnTo>
                      <a:lnTo>
                        <a:pt x="572" y="471"/>
                      </a:lnTo>
                      <a:lnTo>
                        <a:pt x="558" y="501"/>
                      </a:lnTo>
                      <a:lnTo>
                        <a:pt x="539" y="529"/>
                      </a:lnTo>
                      <a:lnTo>
                        <a:pt x="539" y="945"/>
                      </a:lnTo>
                      <a:lnTo>
                        <a:pt x="563" y="917"/>
                      </a:lnTo>
                      <a:lnTo>
                        <a:pt x="592" y="894"/>
                      </a:lnTo>
                      <a:lnTo>
                        <a:pt x="625" y="878"/>
                      </a:lnTo>
                      <a:lnTo>
                        <a:pt x="661" y="867"/>
                      </a:lnTo>
                      <a:lnTo>
                        <a:pt x="700" y="863"/>
                      </a:lnTo>
                      <a:lnTo>
                        <a:pt x="770" y="863"/>
                      </a:lnTo>
                      <a:lnTo>
                        <a:pt x="806" y="867"/>
                      </a:lnTo>
                      <a:lnTo>
                        <a:pt x="840" y="876"/>
                      </a:lnTo>
                      <a:lnTo>
                        <a:pt x="870" y="891"/>
                      </a:lnTo>
                      <a:lnTo>
                        <a:pt x="898" y="910"/>
                      </a:lnTo>
                      <a:lnTo>
                        <a:pt x="922" y="934"/>
                      </a:lnTo>
                      <a:lnTo>
                        <a:pt x="942" y="962"/>
                      </a:lnTo>
                      <a:lnTo>
                        <a:pt x="957" y="994"/>
                      </a:lnTo>
                      <a:lnTo>
                        <a:pt x="966" y="1027"/>
                      </a:lnTo>
                      <a:lnTo>
                        <a:pt x="969" y="1062"/>
                      </a:lnTo>
                      <a:lnTo>
                        <a:pt x="969" y="1183"/>
                      </a:lnTo>
                      <a:lnTo>
                        <a:pt x="1000" y="1198"/>
                      </a:lnTo>
                      <a:lnTo>
                        <a:pt x="1026" y="1218"/>
                      </a:lnTo>
                      <a:lnTo>
                        <a:pt x="1049" y="1241"/>
                      </a:lnTo>
                      <a:lnTo>
                        <a:pt x="1069" y="1269"/>
                      </a:lnTo>
                      <a:lnTo>
                        <a:pt x="1082" y="1299"/>
                      </a:lnTo>
                      <a:lnTo>
                        <a:pt x="1091" y="1333"/>
                      </a:lnTo>
                      <a:lnTo>
                        <a:pt x="1094" y="1368"/>
                      </a:lnTo>
                      <a:lnTo>
                        <a:pt x="1094" y="2966"/>
                      </a:lnTo>
                      <a:lnTo>
                        <a:pt x="1091" y="3001"/>
                      </a:lnTo>
                      <a:lnTo>
                        <a:pt x="1082" y="3035"/>
                      </a:lnTo>
                      <a:lnTo>
                        <a:pt x="1067" y="3066"/>
                      </a:lnTo>
                      <a:lnTo>
                        <a:pt x="1047" y="3094"/>
                      </a:lnTo>
                      <a:lnTo>
                        <a:pt x="1023" y="3118"/>
                      </a:lnTo>
                      <a:lnTo>
                        <a:pt x="995" y="3137"/>
                      </a:lnTo>
                      <a:lnTo>
                        <a:pt x="965" y="3152"/>
                      </a:lnTo>
                      <a:lnTo>
                        <a:pt x="931" y="3161"/>
                      </a:lnTo>
                      <a:lnTo>
                        <a:pt x="894" y="3165"/>
                      </a:lnTo>
                      <a:lnTo>
                        <a:pt x="292" y="3165"/>
                      </a:lnTo>
                      <a:lnTo>
                        <a:pt x="256" y="3161"/>
                      </a:lnTo>
                      <a:lnTo>
                        <a:pt x="222" y="3152"/>
                      </a:lnTo>
                      <a:lnTo>
                        <a:pt x="192" y="3137"/>
                      </a:lnTo>
                      <a:lnTo>
                        <a:pt x="163" y="3118"/>
                      </a:lnTo>
                      <a:lnTo>
                        <a:pt x="140" y="3094"/>
                      </a:lnTo>
                      <a:lnTo>
                        <a:pt x="119" y="3066"/>
                      </a:lnTo>
                      <a:lnTo>
                        <a:pt x="105" y="3035"/>
                      </a:lnTo>
                      <a:lnTo>
                        <a:pt x="95" y="3001"/>
                      </a:lnTo>
                      <a:lnTo>
                        <a:pt x="93" y="2966"/>
                      </a:lnTo>
                      <a:lnTo>
                        <a:pt x="93" y="2376"/>
                      </a:lnTo>
                      <a:lnTo>
                        <a:pt x="66" y="2356"/>
                      </a:lnTo>
                      <a:lnTo>
                        <a:pt x="43" y="2332"/>
                      </a:lnTo>
                      <a:lnTo>
                        <a:pt x="25" y="2304"/>
                      </a:lnTo>
                      <a:lnTo>
                        <a:pt x="11" y="2274"/>
                      </a:lnTo>
                      <a:lnTo>
                        <a:pt x="2" y="2241"/>
                      </a:lnTo>
                      <a:lnTo>
                        <a:pt x="0" y="2208"/>
                      </a:lnTo>
                      <a:lnTo>
                        <a:pt x="0" y="1368"/>
                      </a:lnTo>
                      <a:lnTo>
                        <a:pt x="2" y="1332"/>
                      </a:lnTo>
                      <a:lnTo>
                        <a:pt x="12" y="1299"/>
                      </a:lnTo>
                      <a:lnTo>
                        <a:pt x="26" y="1268"/>
                      </a:lnTo>
                      <a:lnTo>
                        <a:pt x="46" y="1240"/>
                      </a:lnTo>
                      <a:lnTo>
                        <a:pt x="69" y="1217"/>
                      </a:lnTo>
                      <a:lnTo>
                        <a:pt x="96" y="1197"/>
                      </a:lnTo>
                      <a:lnTo>
                        <a:pt x="127" y="1182"/>
                      </a:lnTo>
                      <a:lnTo>
                        <a:pt x="159" y="1173"/>
                      </a:lnTo>
                      <a:lnTo>
                        <a:pt x="159" y="529"/>
                      </a:lnTo>
                      <a:lnTo>
                        <a:pt x="141" y="501"/>
                      </a:lnTo>
                      <a:lnTo>
                        <a:pt x="127" y="471"/>
                      </a:lnTo>
                      <a:lnTo>
                        <a:pt x="118" y="439"/>
                      </a:lnTo>
                      <a:lnTo>
                        <a:pt x="115" y="404"/>
                      </a:lnTo>
                      <a:lnTo>
                        <a:pt x="115" y="199"/>
                      </a:lnTo>
                      <a:lnTo>
                        <a:pt x="118" y="163"/>
                      </a:lnTo>
                      <a:lnTo>
                        <a:pt x="128" y="130"/>
                      </a:lnTo>
                      <a:lnTo>
                        <a:pt x="142" y="99"/>
                      </a:lnTo>
                      <a:lnTo>
                        <a:pt x="162" y="71"/>
                      </a:lnTo>
                      <a:lnTo>
                        <a:pt x="186" y="47"/>
                      </a:lnTo>
                      <a:lnTo>
                        <a:pt x="214" y="28"/>
                      </a:lnTo>
                      <a:lnTo>
                        <a:pt x="245" y="12"/>
                      </a:lnTo>
                      <a:lnTo>
                        <a:pt x="279" y="3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7"/>
                <p:cNvSpPr>
                  <a:spLocks noEditPoints="1"/>
                </p:cNvSpPr>
                <p:nvPr/>
              </p:nvSpPr>
              <p:spPr bwMode="auto">
                <a:xfrm>
                  <a:off x="1588" y="806"/>
                  <a:ext cx="171" cy="586"/>
                </a:xfrm>
                <a:custGeom>
                  <a:avLst/>
                  <a:gdLst>
                    <a:gd name="T0" fmla="*/ 518 w 855"/>
                    <a:gd name="T1" fmla="*/ 1913 h 2926"/>
                    <a:gd name="T2" fmla="*/ 513 w 855"/>
                    <a:gd name="T3" fmla="*/ 1925 h 2926"/>
                    <a:gd name="T4" fmla="*/ 515 w 855"/>
                    <a:gd name="T5" fmla="*/ 2075 h 2926"/>
                    <a:gd name="T6" fmla="*/ 526 w 855"/>
                    <a:gd name="T7" fmla="*/ 2080 h 2926"/>
                    <a:gd name="T8" fmla="*/ 676 w 855"/>
                    <a:gd name="T9" fmla="*/ 2078 h 2926"/>
                    <a:gd name="T10" fmla="*/ 682 w 855"/>
                    <a:gd name="T11" fmla="*/ 2067 h 2926"/>
                    <a:gd name="T12" fmla="*/ 680 w 855"/>
                    <a:gd name="T13" fmla="*/ 1917 h 2926"/>
                    <a:gd name="T14" fmla="*/ 668 w 855"/>
                    <a:gd name="T15" fmla="*/ 1911 h 2926"/>
                    <a:gd name="T16" fmla="*/ 523 w 855"/>
                    <a:gd name="T17" fmla="*/ 1667 h 2926"/>
                    <a:gd name="T18" fmla="*/ 513 w 855"/>
                    <a:gd name="T19" fmla="*/ 1675 h 2926"/>
                    <a:gd name="T20" fmla="*/ 513 w 855"/>
                    <a:gd name="T21" fmla="*/ 1826 h 2926"/>
                    <a:gd name="T22" fmla="*/ 523 w 855"/>
                    <a:gd name="T23" fmla="*/ 1835 h 2926"/>
                    <a:gd name="T24" fmla="*/ 673 w 855"/>
                    <a:gd name="T25" fmla="*/ 1835 h 2926"/>
                    <a:gd name="T26" fmla="*/ 681 w 855"/>
                    <a:gd name="T27" fmla="*/ 1826 h 2926"/>
                    <a:gd name="T28" fmla="*/ 681 w 855"/>
                    <a:gd name="T29" fmla="*/ 1675 h 2926"/>
                    <a:gd name="T30" fmla="*/ 673 w 855"/>
                    <a:gd name="T31" fmla="*/ 1667 h 2926"/>
                    <a:gd name="T32" fmla="*/ 287 w 855"/>
                    <a:gd name="T33" fmla="*/ 1665 h 2926"/>
                    <a:gd name="T34" fmla="*/ 276 w 855"/>
                    <a:gd name="T35" fmla="*/ 1671 h 2926"/>
                    <a:gd name="T36" fmla="*/ 274 w 855"/>
                    <a:gd name="T37" fmla="*/ 1821 h 2926"/>
                    <a:gd name="T38" fmla="*/ 278 w 855"/>
                    <a:gd name="T39" fmla="*/ 1832 h 2926"/>
                    <a:gd name="T40" fmla="*/ 428 w 855"/>
                    <a:gd name="T41" fmla="*/ 1835 h 2926"/>
                    <a:gd name="T42" fmla="*/ 440 w 855"/>
                    <a:gd name="T43" fmla="*/ 1830 h 2926"/>
                    <a:gd name="T44" fmla="*/ 443 w 855"/>
                    <a:gd name="T45" fmla="*/ 1680 h 2926"/>
                    <a:gd name="T46" fmla="*/ 437 w 855"/>
                    <a:gd name="T47" fmla="*/ 1668 h 2926"/>
                    <a:gd name="T48" fmla="*/ 287 w 855"/>
                    <a:gd name="T49" fmla="*/ 1665 h 2926"/>
                    <a:gd name="T50" fmla="*/ 682 w 855"/>
                    <a:gd name="T51" fmla="*/ 1576 h 2926"/>
                    <a:gd name="T52" fmla="*/ 80 w 855"/>
                    <a:gd name="T53" fmla="*/ 1170 h 2926"/>
                    <a:gd name="T54" fmla="*/ 817 w 855"/>
                    <a:gd name="T55" fmla="*/ 1180 h 2926"/>
                    <a:gd name="T56" fmla="*/ 853 w 855"/>
                    <a:gd name="T57" fmla="*/ 1228 h 2926"/>
                    <a:gd name="T58" fmla="*/ 853 w 855"/>
                    <a:gd name="T59" fmla="*/ 2867 h 2926"/>
                    <a:gd name="T60" fmla="*/ 817 w 855"/>
                    <a:gd name="T61" fmla="*/ 2916 h 2926"/>
                    <a:gd name="T62" fmla="*/ 173 w 855"/>
                    <a:gd name="T63" fmla="*/ 2926 h 2926"/>
                    <a:gd name="T64" fmla="*/ 116 w 855"/>
                    <a:gd name="T65" fmla="*/ 2902 h 2926"/>
                    <a:gd name="T66" fmla="*/ 93 w 855"/>
                    <a:gd name="T67" fmla="*/ 2847 h 2926"/>
                    <a:gd name="T68" fmla="*/ 58 w 855"/>
                    <a:gd name="T69" fmla="*/ 2165 h 2926"/>
                    <a:gd name="T70" fmla="*/ 11 w 855"/>
                    <a:gd name="T71" fmla="*/ 2128 h 2926"/>
                    <a:gd name="T72" fmla="*/ 0 w 855"/>
                    <a:gd name="T73" fmla="*/ 1249 h 2926"/>
                    <a:gd name="T74" fmla="*/ 23 w 855"/>
                    <a:gd name="T75" fmla="*/ 1193 h 2926"/>
                    <a:gd name="T76" fmla="*/ 80 w 855"/>
                    <a:gd name="T77" fmla="*/ 1170 h 2926"/>
                    <a:gd name="T78" fmla="*/ 287 w 855"/>
                    <a:gd name="T79" fmla="*/ 3 h 2926"/>
                    <a:gd name="T80" fmla="*/ 334 w 855"/>
                    <a:gd name="T81" fmla="*/ 40 h 2926"/>
                    <a:gd name="T82" fmla="*/ 345 w 855"/>
                    <a:gd name="T83" fmla="*/ 285 h 2926"/>
                    <a:gd name="T84" fmla="*/ 318 w 855"/>
                    <a:gd name="T85" fmla="*/ 344 h 2926"/>
                    <a:gd name="T86" fmla="*/ 160 w 855"/>
                    <a:gd name="T87" fmla="*/ 1076 h 2926"/>
                    <a:gd name="T88" fmla="*/ 129 w 855"/>
                    <a:gd name="T89" fmla="*/ 327 h 2926"/>
                    <a:gd name="T90" fmla="*/ 115 w 855"/>
                    <a:gd name="T91" fmla="*/ 80 h 2926"/>
                    <a:gd name="T92" fmla="*/ 139 w 855"/>
                    <a:gd name="T93" fmla="*/ 23 h 2926"/>
                    <a:gd name="T94" fmla="*/ 195 w 855"/>
                    <a:gd name="T95" fmla="*/ 0 h 29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55" h="2926">
                      <a:moveTo>
                        <a:pt x="526" y="1911"/>
                      </a:moveTo>
                      <a:lnTo>
                        <a:pt x="523" y="1912"/>
                      </a:lnTo>
                      <a:lnTo>
                        <a:pt x="518" y="1913"/>
                      </a:lnTo>
                      <a:lnTo>
                        <a:pt x="515" y="1917"/>
                      </a:lnTo>
                      <a:lnTo>
                        <a:pt x="513" y="1920"/>
                      </a:lnTo>
                      <a:lnTo>
                        <a:pt x="513" y="1925"/>
                      </a:lnTo>
                      <a:lnTo>
                        <a:pt x="513" y="2067"/>
                      </a:lnTo>
                      <a:lnTo>
                        <a:pt x="513" y="2070"/>
                      </a:lnTo>
                      <a:lnTo>
                        <a:pt x="515" y="2075"/>
                      </a:lnTo>
                      <a:lnTo>
                        <a:pt x="518" y="2078"/>
                      </a:lnTo>
                      <a:lnTo>
                        <a:pt x="523" y="2080"/>
                      </a:lnTo>
                      <a:lnTo>
                        <a:pt x="526" y="2080"/>
                      </a:lnTo>
                      <a:lnTo>
                        <a:pt x="668" y="2080"/>
                      </a:lnTo>
                      <a:lnTo>
                        <a:pt x="673" y="2080"/>
                      </a:lnTo>
                      <a:lnTo>
                        <a:pt x="676" y="2078"/>
                      </a:lnTo>
                      <a:lnTo>
                        <a:pt x="680" y="2075"/>
                      </a:lnTo>
                      <a:lnTo>
                        <a:pt x="681" y="2070"/>
                      </a:lnTo>
                      <a:lnTo>
                        <a:pt x="682" y="2067"/>
                      </a:lnTo>
                      <a:lnTo>
                        <a:pt x="682" y="1925"/>
                      </a:lnTo>
                      <a:lnTo>
                        <a:pt x="681" y="1920"/>
                      </a:lnTo>
                      <a:lnTo>
                        <a:pt x="680" y="1917"/>
                      </a:lnTo>
                      <a:lnTo>
                        <a:pt x="676" y="1913"/>
                      </a:lnTo>
                      <a:lnTo>
                        <a:pt x="673" y="1912"/>
                      </a:lnTo>
                      <a:lnTo>
                        <a:pt x="668" y="1911"/>
                      </a:lnTo>
                      <a:lnTo>
                        <a:pt x="526" y="1911"/>
                      </a:lnTo>
                      <a:close/>
                      <a:moveTo>
                        <a:pt x="526" y="1665"/>
                      </a:moveTo>
                      <a:lnTo>
                        <a:pt x="523" y="1667"/>
                      </a:lnTo>
                      <a:lnTo>
                        <a:pt x="518" y="1668"/>
                      </a:lnTo>
                      <a:lnTo>
                        <a:pt x="515" y="1671"/>
                      </a:lnTo>
                      <a:lnTo>
                        <a:pt x="513" y="1675"/>
                      </a:lnTo>
                      <a:lnTo>
                        <a:pt x="513" y="1680"/>
                      </a:lnTo>
                      <a:lnTo>
                        <a:pt x="513" y="1821"/>
                      </a:lnTo>
                      <a:lnTo>
                        <a:pt x="513" y="1826"/>
                      </a:lnTo>
                      <a:lnTo>
                        <a:pt x="515" y="1830"/>
                      </a:lnTo>
                      <a:lnTo>
                        <a:pt x="518" y="1832"/>
                      </a:lnTo>
                      <a:lnTo>
                        <a:pt x="523" y="1835"/>
                      </a:lnTo>
                      <a:lnTo>
                        <a:pt x="526" y="1835"/>
                      </a:lnTo>
                      <a:lnTo>
                        <a:pt x="668" y="1835"/>
                      </a:lnTo>
                      <a:lnTo>
                        <a:pt x="673" y="1835"/>
                      </a:lnTo>
                      <a:lnTo>
                        <a:pt x="676" y="1832"/>
                      </a:lnTo>
                      <a:lnTo>
                        <a:pt x="680" y="1830"/>
                      </a:lnTo>
                      <a:lnTo>
                        <a:pt x="681" y="1826"/>
                      </a:lnTo>
                      <a:lnTo>
                        <a:pt x="682" y="1821"/>
                      </a:lnTo>
                      <a:lnTo>
                        <a:pt x="682" y="1680"/>
                      </a:lnTo>
                      <a:lnTo>
                        <a:pt x="681" y="1675"/>
                      </a:lnTo>
                      <a:lnTo>
                        <a:pt x="680" y="1671"/>
                      </a:lnTo>
                      <a:lnTo>
                        <a:pt x="676" y="1668"/>
                      </a:lnTo>
                      <a:lnTo>
                        <a:pt x="673" y="1667"/>
                      </a:lnTo>
                      <a:lnTo>
                        <a:pt x="668" y="1665"/>
                      </a:lnTo>
                      <a:lnTo>
                        <a:pt x="526" y="1665"/>
                      </a:lnTo>
                      <a:close/>
                      <a:moveTo>
                        <a:pt x="287" y="1665"/>
                      </a:moveTo>
                      <a:lnTo>
                        <a:pt x="283" y="1667"/>
                      </a:lnTo>
                      <a:lnTo>
                        <a:pt x="278" y="1668"/>
                      </a:lnTo>
                      <a:lnTo>
                        <a:pt x="276" y="1671"/>
                      </a:lnTo>
                      <a:lnTo>
                        <a:pt x="274" y="1675"/>
                      </a:lnTo>
                      <a:lnTo>
                        <a:pt x="274" y="1680"/>
                      </a:lnTo>
                      <a:lnTo>
                        <a:pt x="274" y="1821"/>
                      </a:lnTo>
                      <a:lnTo>
                        <a:pt x="274" y="1826"/>
                      </a:lnTo>
                      <a:lnTo>
                        <a:pt x="276" y="1830"/>
                      </a:lnTo>
                      <a:lnTo>
                        <a:pt x="278" y="1832"/>
                      </a:lnTo>
                      <a:lnTo>
                        <a:pt x="283" y="1835"/>
                      </a:lnTo>
                      <a:lnTo>
                        <a:pt x="287" y="1835"/>
                      </a:lnTo>
                      <a:lnTo>
                        <a:pt x="428" y="1835"/>
                      </a:lnTo>
                      <a:lnTo>
                        <a:pt x="433" y="1835"/>
                      </a:lnTo>
                      <a:lnTo>
                        <a:pt x="437" y="1832"/>
                      </a:lnTo>
                      <a:lnTo>
                        <a:pt x="440" y="1830"/>
                      </a:lnTo>
                      <a:lnTo>
                        <a:pt x="442" y="1826"/>
                      </a:lnTo>
                      <a:lnTo>
                        <a:pt x="443" y="1821"/>
                      </a:lnTo>
                      <a:lnTo>
                        <a:pt x="443" y="1680"/>
                      </a:lnTo>
                      <a:lnTo>
                        <a:pt x="442" y="1675"/>
                      </a:lnTo>
                      <a:lnTo>
                        <a:pt x="440" y="1671"/>
                      </a:lnTo>
                      <a:lnTo>
                        <a:pt x="437" y="1668"/>
                      </a:lnTo>
                      <a:lnTo>
                        <a:pt x="433" y="1667"/>
                      </a:lnTo>
                      <a:lnTo>
                        <a:pt x="428" y="1665"/>
                      </a:lnTo>
                      <a:lnTo>
                        <a:pt x="287" y="1665"/>
                      </a:lnTo>
                      <a:close/>
                      <a:moveTo>
                        <a:pt x="173" y="1327"/>
                      </a:moveTo>
                      <a:lnTo>
                        <a:pt x="173" y="1576"/>
                      </a:lnTo>
                      <a:lnTo>
                        <a:pt x="682" y="1576"/>
                      </a:lnTo>
                      <a:lnTo>
                        <a:pt x="682" y="1327"/>
                      </a:lnTo>
                      <a:lnTo>
                        <a:pt x="173" y="1327"/>
                      </a:lnTo>
                      <a:close/>
                      <a:moveTo>
                        <a:pt x="80" y="1170"/>
                      </a:moveTo>
                      <a:lnTo>
                        <a:pt x="775" y="1170"/>
                      </a:lnTo>
                      <a:lnTo>
                        <a:pt x="797" y="1172"/>
                      </a:lnTo>
                      <a:lnTo>
                        <a:pt x="817" y="1180"/>
                      </a:lnTo>
                      <a:lnTo>
                        <a:pt x="832" y="1193"/>
                      </a:lnTo>
                      <a:lnTo>
                        <a:pt x="844" y="1208"/>
                      </a:lnTo>
                      <a:lnTo>
                        <a:pt x="853" y="1228"/>
                      </a:lnTo>
                      <a:lnTo>
                        <a:pt x="855" y="1249"/>
                      </a:lnTo>
                      <a:lnTo>
                        <a:pt x="855" y="2847"/>
                      </a:lnTo>
                      <a:lnTo>
                        <a:pt x="853" y="2867"/>
                      </a:lnTo>
                      <a:lnTo>
                        <a:pt x="844" y="2887"/>
                      </a:lnTo>
                      <a:lnTo>
                        <a:pt x="832" y="2902"/>
                      </a:lnTo>
                      <a:lnTo>
                        <a:pt x="817" y="2916"/>
                      </a:lnTo>
                      <a:lnTo>
                        <a:pt x="797" y="2923"/>
                      </a:lnTo>
                      <a:lnTo>
                        <a:pt x="775" y="2926"/>
                      </a:lnTo>
                      <a:lnTo>
                        <a:pt x="173" y="2926"/>
                      </a:lnTo>
                      <a:lnTo>
                        <a:pt x="152" y="2923"/>
                      </a:lnTo>
                      <a:lnTo>
                        <a:pt x="132" y="2916"/>
                      </a:lnTo>
                      <a:lnTo>
                        <a:pt x="116" y="2902"/>
                      </a:lnTo>
                      <a:lnTo>
                        <a:pt x="104" y="2887"/>
                      </a:lnTo>
                      <a:lnTo>
                        <a:pt x="96" y="2867"/>
                      </a:lnTo>
                      <a:lnTo>
                        <a:pt x="93" y="2847"/>
                      </a:lnTo>
                      <a:lnTo>
                        <a:pt x="93" y="2168"/>
                      </a:lnTo>
                      <a:lnTo>
                        <a:pt x="80" y="2168"/>
                      </a:lnTo>
                      <a:lnTo>
                        <a:pt x="58" y="2165"/>
                      </a:lnTo>
                      <a:lnTo>
                        <a:pt x="39" y="2157"/>
                      </a:lnTo>
                      <a:lnTo>
                        <a:pt x="23" y="2144"/>
                      </a:lnTo>
                      <a:lnTo>
                        <a:pt x="11" y="2128"/>
                      </a:lnTo>
                      <a:lnTo>
                        <a:pt x="3" y="2109"/>
                      </a:lnTo>
                      <a:lnTo>
                        <a:pt x="0" y="2089"/>
                      </a:lnTo>
                      <a:lnTo>
                        <a:pt x="0" y="1249"/>
                      </a:lnTo>
                      <a:lnTo>
                        <a:pt x="3" y="1228"/>
                      </a:lnTo>
                      <a:lnTo>
                        <a:pt x="11" y="1208"/>
                      </a:lnTo>
                      <a:lnTo>
                        <a:pt x="23" y="1193"/>
                      </a:lnTo>
                      <a:lnTo>
                        <a:pt x="39" y="1180"/>
                      </a:lnTo>
                      <a:lnTo>
                        <a:pt x="58" y="1172"/>
                      </a:lnTo>
                      <a:lnTo>
                        <a:pt x="80" y="1170"/>
                      </a:lnTo>
                      <a:close/>
                      <a:moveTo>
                        <a:pt x="195" y="0"/>
                      </a:moveTo>
                      <a:lnTo>
                        <a:pt x="265" y="0"/>
                      </a:lnTo>
                      <a:lnTo>
                        <a:pt x="287" y="3"/>
                      </a:lnTo>
                      <a:lnTo>
                        <a:pt x="305" y="11"/>
                      </a:lnTo>
                      <a:lnTo>
                        <a:pt x="322" y="23"/>
                      </a:lnTo>
                      <a:lnTo>
                        <a:pt x="334" y="40"/>
                      </a:lnTo>
                      <a:lnTo>
                        <a:pt x="343" y="58"/>
                      </a:lnTo>
                      <a:lnTo>
                        <a:pt x="345" y="80"/>
                      </a:lnTo>
                      <a:lnTo>
                        <a:pt x="345" y="285"/>
                      </a:lnTo>
                      <a:lnTo>
                        <a:pt x="341" y="308"/>
                      </a:lnTo>
                      <a:lnTo>
                        <a:pt x="333" y="327"/>
                      </a:lnTo>
                      <a:lnTo>
                        <a:pt x="318" y="344"/>
                      </a:lnTo>
                      <a:lnTo>
                        <a:pt x="300" y="356"/>
                      </a:lnTo>
                      <a:lnTo>
                        <a:pt x="300" y="1076"/>
                      </a:lnTo>
                      <a:lnTo>
                        <a:pt x="160" y="1076"/>
                      </a:lnTo>
                      <a:lnTo>
                        <a:pt x="160" y="356"/>
                      </a:lnTo>
                      <a:lnTo>
                        <a:pt x="142" y="344"/>
                      </a:lnTo>
                      <a:lnTo>
                        <a:pt x="129" y="327"/>
                      </a:lnTo>
                      <a:lnTo>
                        <a:pt x="119" y="308"/>
                      </a:lnTo>
                      <a:lnTo>
                        <a:pt x="115" y="285"/>
                      </a:lnTo>
                      <a:lnTo>
                        <a:pt x="115" y="80"/>
                      </a:lnTo>
                      <a:lnTo>
                        <a:pt x="119" y="58"/>
                      </a:lnTo>
                      <a:lnTo>
                        <a:pt x="126" y="40"/>
                      </a:lnTo>
                      <a:lnTo>
                        <a:pt x="139" y="23"/>
                      </a:lnTo>
                      <a:lnTo>
                        <a:pt x="155" y="11"/>
                      </a:lnTo>
                      <a:lnTo>
                        <a:pt x="174" y="3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8"/>
                <p:cNvSpPr>
                  <a:spLocks noEditPoints="1"/>
                </p:cNvSpPr>
                <p:nvPr/>
              </p:nvSpPr>
              <p:spPr bwMode="auto">
                <a:xfrm>
                  <a:off x="1607" y="979"/>
                  <a:ext cx="152" cy="413"/>
                </a:xfrm>
                <a:custGeom>
                  <a:avLst/>
                  <a:gdLst>
                    <a:gd name="T0" fmla="*/ 0 w 762"/>
                    <a:gd name="T1" fmla="*/ 1828 h 2062"/>
                    <a:gd name="T2" fmla="*/ 762 w 762"/>
                    <a:gd name="T3" fmla="*/ 1828 h 2062"/>
                    <a:gd name="T4" fmla="*/ 762 w 762"/>
                    <a:gd name="T5" fmla="*/ 1983 h 2062"/>
                    <a:gd name="T6" fmla="*/ 760 w 762"/>
                    <a:gd name="T7" fmla="*/ 2003 h 2062"/>
                    <a:gd name="T8" fmla="*/ 751 w 762"/>
                    <a:gd name="T9" fmla="*/ 2023 h 2062"/>
                    <a:gd name="T10" fmla="*/ 739 w 762"/>
                    <a:gd name="T11" fmla="*/ 2038 h 2062"/>
                    <a:gd name="T12" fmla="*/ 724 w 762"/>
                    <a:gd name="T13" fmla="*/ 2052 h 2062"/>
                    <a:gd name="T14" fmla="*/ 704 w 762"/>
                    <a:gd name="T15" fmla="*/ 2059 h 2062"/>
                    <a:gd name="T16" fmla="*/ 682 w 762"/>
                    <a:gd name="T17" fmla="*/ 2062 h 2062"/>
                    <a:gd name="T18" fmla="*/ 80 w 762"/>
                    <a:gd name="T19" fmla="*/ 2062 h 2062"/>
                    <a:gd name="T20" fmla="*/ 59 w 762"/>
                    <a:gd name="T21" fmla="*/ 2059 h 2062"/>
                    <a:gd name="T22" fmla="*/ 39 w 762"/>
                    <a:gd name="T23" fmla="*/ 2052 h 2062"/>
                    <a:gd name="T24" fmla="*/ 23 w 762"/>
                    <a:gd name="T25" fmla="*/ 2038 h 2062"/>
                    <a:gd name="T26" fmla="*/ 11 w 762"/>
                    <a:gd name="T27" fmla="*/ 2023 h 2062"/>
                    <a:gd name="T28" fmla="*/ 3 w 762"/>
                    <a:gd name="T29" fmla="*/ 2003 h 2062"/>
                    <a:gd name="T30" fmla="*/ 0 w 762"/>
                    <a:gd name="T31" fmla="*/ 1983 h 2062"/>
                    <a:gd name="T32" fmla="*/ 0 w 762"/>
                    <a:gd name="T33" fmla="*/ 1828 h 2062"/>
                    <a:gd name="T34" fmla="*/ 488 w 762"/>
                    <a:gd name="T35" fmla="*/ 0 h 2062"/>
                    <a:gd name="T36" fmla="*/ 558 w 762"/>
                    <a:gd name="T37" fmla="*/ 0 h 2062"/>
                    <a:gd name="T38" fmla="*/ 580 w 762"/>
                    <a:gd name="T39" fmla="*/ 3 h 2062"/>
                    <a:gd name="T40" fmla="*/ 598 w 762"/>
                    <a:gd name="T41" fmla="*/ 11 h 2062"/>
                    <a:gd name="T42" fmla="*/ 615 w 762"/>
                    <a:gd name="T43" fmla="*/ 24 h 2062"/>
                    <a:gd name="T44" fmla="*/ 627 w 762"/>
                    <a:gd name="T45" fmla="*/ 40 h 2062"/>
                    <a:gd name="T46" fmla="*/ 635 w 762"/>
                    <a:gd name="T47" fmla="*/ 59 h 2062"/>
                    <a:gd name="T48" fmla="*/ 638 w 762"/>
                    <a:gd name="T49" fmla="*/ 79 h 2062"/>
                    <a:gd name="T50" fmla="*/ 638 w 762"/>
                    <a:gd name="T51" fmla="*/ 212 h 2062"/>
                    <a:gd name="T52" fmla="*/ 408 w 762"/>
                    <a:gd name="T53" fmla="*/ 212 h 2062"/>
                    <a:gd name="T54" fmla="*/ 408 w 762"/>
                    <a:gd name="T55" fmla="*/ 79 h 2062"/>
                    <a:gd name="T56" fmla="*/ 412 w 762"/>
                    <a:gd name="T57" fmla="*/ 59 h 2062"/>
                    <a:gd name="T58" fmla="*/ 419 w 762"/>
                    <a:gd name="T59" fmla="*/ 40 h 2062"/>
                    <a:gd name="T60" fmla="*/ 432 w 762"/>
                    <a:gd name="T61" fmla="*/ 24 h 2062"/>
                    <a:gd name="T62" fmla="*/ 448 w 762"/>
                    <a:gd name="T63" fmla="*/ 11 h 2062"/>
                    <a:gd name="T64" fmla="*/ 467 w 762"/>
                    <a:gd name="T65" fmla="*/ 3 h 2062"/>
                    <a:gd name="T66" fmla="*/ 488 w 762"/>
                    <a:gd name="T67" fmla="*/ 0 h 2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762" h="2062">
                      <a:moveTo>
                        <a:pt x="0" y="1828"/>
                      </a:moveTo>
                      <a:lnTo>
                        <a:pt x="762" y="1828"/>
                      </a:lnTo>
                      <a:lnTo>
                        <a:pt x="762" y="1983"/>
                      </a:lnTo>
                      <a:lnTo>
                        <a:pt x="760" y="2003"/>
                      </a:lnTo>
                      <a:lnTo>
                        <a:pt x="751" y="2023"/>
                      </a:lnTo>
                      <a:lnTo>
                        <a:pt x="739" y="2038"/>
                      </a:lnTo>
                      <a:lnTo>
                        <a:pt x="724" y="2052"/>
                      </a:lnTo>
                      <a:lnTo>
                        <a:pt x="704" y="2059"/>
                      </a:lnTo>
                      <a:lnTo>
                        <a:pt x="682" y="2062"/>
                      </a:lnTo>
                      <a:lnTo>
                        <a:pt x="80" y="2062"/>
                      </a:lnTo>
                      <a:lnTo>
                        <a:pt x="59" y="2059"/>
                      </a:lnTo>
                      <a:lnTo>
                        <a:pt x="39" y="2052"/>
                      </a:lnTo>
                      <a:lnTo>
                        <a:pt x="23" y="2038"/>
                      </a:lnTo>
                      <a:lnTo>
                        <a:pt x="11" y="2023"/>
                      </a:lnTo>
                      <a:lnTo>
                        <a:pt x="3" y="2003"/>
                      </a:lnTo>
                      <a:lnTo>
                        <a:pt x="0" y="1983"/>
                      </a:lnTo>
                      <a:lnTo>
                        <a:pt x="0" y="1828"/>
                      </a:lnTo>
                      <a:close/>
                      <a:moveTo>
                        <a:pt x="488" y="0"/>
                      </a:moveTo>
                      <a:lnTo>
                        <a:pt x="558" y="0"/>
                      </a:lnTo>
                      <a:lnTo>
                        <a:pt x="580" y="3"/>
                      </a:lnTo>
                      <a:lnTo>
                        <a:pt x="598" y="11"/>
                      </a:lnTo>
                      <a:lnTo>
                        <a:pt x="615" y="24"/>
                      </a:lnTo>
                      <a:lnTo>
                        <a:pt x="627" y="40"/>
                      </a:lnTo>
                      <a:lnTo>
                        <a:pt x="635" y="59"/>
                      </a:lnTo>
                      <a:lnTo>
                        <a:pt x="638" y="79"/>
                      </a:lnTo>
                      <a:lnTo>
                        <a:pt x="638" y="212"/>
                      </a:lnTo>
                      <a:lnTo>
                        <a:pt x="408" y="212"/>
                      </a:lnTo>
                      <a:lnTo>
                        <a:pt x="408" y="79"/>
                      </a:lnTo>
                      <a:lnTo>
                        <a:pt x="412" y="59"/>
                      </a:lnTo>
                      <a:lnTo>
                        <a:pt x="419" y="40"/>
                      </a:lnTo>
                      <a:lnTo>
                        <a:pt x="432" y="24"/>
                      </a:lnTo>
                      <a:lnTo>
                        <a:pt x="448" y="11"/>
                      </a:lnTo>
                      <a:lnTo>
                        <a:pt x="467" y="3"/>
                      </a:lnTo>
                      <a:lnTo>
                        <a:pt x="488" y="0"/>
                      </a:lnTo>
                      <a:close/>
                    </a:path>
                  </a:pathLst>
                </a:custGeom>
                <a:solidFill>
                  <a:srgbClr val="FABE3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 noChangeAspect="1"/>
            </p:cNvGrpSpPr>
            <p:nvPr/>
          </p:nvGrpSpPr>
          <p:grpSpPr bwMode="auto">
            <a:xfrm>
              <a:off x="1561223" y="785962"/>
              <a:ext cx="531950" cy="551033"/>
              <a:chOff x="2772" y="823"/>
              <a:chExt cx="446" cy="462"/>
            </a:xfrm>
          </p:grpSpPr>
          <p:sp useBgFill="1">
            <p:nvSpPr>
              <p:cNvPr id="58" name="Freeform 14"/>
              <p:cNvSpPr>
                <a:spLocks noEditPoints="1"/>
              </p:cNvSpPr>
              <p:nvPr/>
            </p:nvSpPr>
            <p:spPr bwMode="auto">
              <a:xfrm>
                <a:off x="2772" y="823"/>
                <a:ext cx="446" cy="462"/>
              </a:xfrm>
              <a:custGeom>
                <a:avLst/>
                <a:gdLst>
                  <a:gd name="T0" fmla="*/ 1573 w 2230"/>
                  <a:gd name="T1" fmla="*/ 847 h 2310"/>
                  <a:gd name="T2" fmla="*/ 1706 w 2230"/>
                  <a:gd name="T3" fmla="*/ 909 h 2310"/>
                  <a:gd name="T4" fmla="*/ 1920 w 2230"/>
                  <a:gd name="T5" fmla="*/ 964 h 2310"/>
                  <a:gd name="T6" fmla="*/ 2093 w 2230"/>
                  <a:gd name="T7" fmla="*/ 1047 h 2310"/>
                  <a:gd name="T8" fmla="*/ 2203 w 2230"/>
                  <a:gd name="T9" fmla="*/ 1157 h 2310"/>
                  <a:gd name="T10" fmla="*/ 2230 w 2230"/>
                  <a:gd name="T11" fmla="*/ 1264 h 2310"/>
                  <a:gd name="T12" fmla="*/ 2230 w 2230"/>
                  <a:gd name="T13" fmla="*/ 1373 h 2310"/>
                  <a:gd name="T14" fmla="*/ 2226 w 2230"/>
                  <a:gd name="T15" fmla="*/ 1524 h 2310"/>
                  <a:gd name="T16" fmla="*/ 2155 w 2230"/>
                  <a:gd name="T17" fmla="*/ 1651 h 2310"/>
                  <a:gd name="T18" fmla="*/ 2006 w 2230"/>
                  <a:gd name="T19" fmla="*/ 1748 h 2310"/>
                  <a:gd name="T20" fmla="*/ 1907 w 2230"/>
                  <a:gd name="T21" fmla="*/ 1846 h 2310"/>
                  <a:gd name="T22" fmla="*/ 1844 w 2230"/>
                  <a:gd name="T23" fmla="*/ 1926 h 2310"/>
                  <a:gd name="T24" fmla="*/ 1703 w 2230"/>
                  <a:gd name="T25" fmla="*/ 2111 h 2310"/>
                  <a:gd name="T26" fmla="*/ 1658 w 2230"/>
                  <a:gd name="T27" fmla="*/ 2240 h 2310"/>
                  <a:gd name="T28" fmla="*/ 1546 w 2230"/>
                  <a:gd name="T29" fmla="*/ 2308 h 2310"/>
                  <a:gd name="T30" fmla="*/ 723 w 2230"/>
                  <a:gd name="T31" fmla="*/ 2298 h 2310"/>
                  <a:gd name="T32" fmla="*/ 626 w 2230"/>
                  <a:gd name="T33" fmla="*/ 2212 h 2310"/>
                  <a:gd name="T34" fmla="*/ 599 w 2230"/>
                  <a:gd name="T35" fmla="*/ 1938 h 2310"/>
                  <a:gd name="T36" fmla="*/ 432 w 2230"/>
                  <a:gd name="T37" fmla="*/ 1912 h 2310"/>
                  <a:gd name="T38" fmla="*/ 387 w 2230"/>
                  <a:gd name="T39" fmla="*/ 1818 h 2310"/>
                  <a:gd name="T40" fmla="*/ 234 w 2230"/>
                  <a:gd name="T41" fmla="*/ 1752 h 2310"/>
                  <a:gd name="T42" fmla="*/ 79 w 2230"/>
                  <a:gd name="T43" fmla="*/ 1655 h 2310"/>
                  <a:gd name="T44" fmla="*/ 4 w 2230"/>
                  <a:gd name="T45" fmla="*/ 1525 h 2310"/>
                  <a:gd name="T46" fmla="*/ 0 w 2230"/>
                  <a:gd name="T47" fmla="*/ 1452 h 2310"/>
                  <a:gd name="T48" fmla="*/ 0 w 2230"/>
                  <a:gd name="T49" fmla="*/ 1345 h 2310"/>
                  <a:gd name="T50" fmla="*/ 0 w 2230"/>
                  <a:gd name="T51" fmla="*/ 1264 h 2310"/>
                  <a:gd name="T52" fmla="*/ 29 w 2230"/>
                  <a:gd name="T53" fmla="*/ 1153 h 2310"/>
                  <a:gd name="T54" fmla="*/ 145 w 2230"/>
                  <a:gd name="T55" fmla="*/ 1042 h 2310"/>
                  <a:gd name="T56" fmla="*/ 327 w 2230"/>
                  <a:gd name="T57" fmla="*/ 960 h 2310"/>
                  <a:gd name="T58" fmla="*/ 548 w 2230"/>
                  <a:gd name="T59" fmla="*/ 904 h 2310"/>
                  <a:gd name="T60" fmla="*/ 723 w 2230"/>
                  <a:gd name="T61" fmla="*/ 850 h 2310"/>
                  <a:gd name="T62" fmla="*/ 1209 w 2230"/>
                  <a:gd name="T63" fmla="*/ 2 h 2310"/>
                  <a:gd name="T64" fmla="*/ 1467 w 2230"/>
                  <a:gd name="T65" fmla="*/ 71 h 2310"/>
                  <a:gd name="T66" fmla="*/ 1687 w 2230"/>
                  <a:gd name="T67" fmla="*/ 224 h 2310"/>
                  <a:gd name="T68" fmla="*/ 1814 w 2230"/>
                  <a:gd name="T69" fmla="*/ 399 h 2310"/>
                  <a:gd name="T70" fmla="*/ 1801 w 2230"/>
                  <a:gd name="T71" fmla="*/ 500 h 2310"/>
                  <a:gd name="T72" fmla="*/ 1680 w 2230"/>
                  <a:gd name="T73" fmla="*/ 586 h 2310"/>
                  <a:gd name="T74" fmla="*/ 1617 w 2230"/>
                  <a:gd name="T75" fmla="*/ 623 h 2310"/>
                  <a:gd name="T76" fmla="*/ 1500 w 2230"/>
                  <a:gd name="T77" fmla="*/ 688 h 2310"/>
                  <a:gd name="T78" fmla="*/ 1439 w 2230"/>
                  <a:gd name="T79" fmla="*/ 731 h 2310"/>
                  <a:gd name="T80" fmla="*/ 1313 w 2230"/>
                  <a:gd name="T81" fmla="*/ 788 h 2310"/>
                  <a:gd name="T82" fmla="*/ 1224 w 2230"/>
                  <a:gd name="T83" fmla="*/ 748 h 2310"/>
                  <a:gd name="T84" fmla="*/ 1182 w 2230"/>
                  <a:gd name="T85" fmla="*/ 701 h 2310"/>
                  <a:gd name="T86" fmla="*/ 1101 w 2230"/>
                  <a:gd name="T87" fmla="*/ 701 h 2310"/>
                  <a:gd name="T88" fmla="*/ 1058 w 2230"/>
                  <a:gd name="T89" fmla="*/ 748 h 2310"/>
                  <a:gd name="T90" fmla="*/ 969 w 2230"/>
                  <a:gd name="T91" fmla="*/ 788 h 2310"/>
                  <a:gd name="T92" fmla="*/ 843 w 2230"/>
                  <a:gd name="T93" fmla="*/ 732 h 2310"/>
                  <a:gd name="T94" fmla="*/ 783 w 2230"/>
                  <a:gd name="T95" fmla="*/ 689 h 2310"/>
                  <a:gd name="T96" fmla="*/ 665 w 2230"/>
                  <a:gd name="T97" fmla="*/ 625 h 2310"/>
                  <a:gd name="T98" fmla="*/ 603 w 2230"/>
                  <a:gd name="T99" fmla="*/ 587 h 2310"/>
                  <a:gd name="T100" fmla="*/ 484 w 2230"/>
                  <a:gd name="T101" fmla="*/ 509 h 2310"/>
                  <a:gd name="T102" fmla="*/ 462 w 2230"/>
                  <a:gd name="T103" fmla="*/ 419 h 2310"/>
                  <a:gd name="T104" fmla="*/ 552 w 2230"/>
                  <a:gd name="T105" fmla="*/ 272 h 2310"/>
                  <a:gd name="T106" fmla="*/ 756 w 2230"/>
                  <a:gd name="T107" fmla="*/ 101 h 2310"/>
                  <a:gd name="T108" fmla="*/ 1005 w 2230"/>
                  <a:gd name="T109" fmla="*/ 10 h 2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230" h="2310">
                    <a:moveTo>
                      <a:pt x="790" y="836"/>
                    </a:moveTo>
                    <a:lnTo>
                      <a:pt x="1512" y="836"/>
                    </a:lnTo>
                    <a:lnTo>
                      <a:pt x="1543" y="839"/>
                    </a:lnTo>
                    <a:lnTo>
                      <a:pt x="1573" y="847"/>
                    </a:lnTo>
                    <a:lnTo>
                      <a:pt x="1601" y="859"/>
                    </a:lnTo>
                    <a:lnTo>
                      <a:pt x="1627" y="876"/>
                    </a:lnTo>
                    <a:lnTo>
                      <a:pt x="1650" y="898"/>
                    </a:lnTo>
                    <a:lnTo>
                      <a:pt x="1706" y="909"/>
                    </a:lnTo>
                    <a:lnTo>
                      <a:pt x="1762" y="920"/>
                    </a:lnTo>
                    <a:lnTo>
                      <a:pt x="1816" y="934"/>
                    </a:lnTo>
                    <a:lnTo>
                      <a:pt x="1870" y="949"/>
                    </a:lnTo>
                    <a:lnTo>
                      <a:pt x="1920" y="964"/>
                    </a:lnTo>
                    <a:lnTo>
                      <a:pt x="1968" y="983"/>
                    </a:lnTo>
                    <a:lnTo>
                      <a:pt x="2014" y="1002"/>
                    </a:lnTo>
                    <a:lnTo>
                      <a:pt x="2055" y="1024"/>
                    </a:lnTo>
                    <a:lnTo>
                      <a:pt x="2093" y="1047"/>
                    </a:lnTo>
                    <a:lnTo>
                      <a:pt x="2127" y="1071"/>
                    </a:lnTo>
                    <a:lnTo>
                      <a:pt x="2157" y="1097"/>
                    </a:lnTo>
                    <a:lnTo>
                      <a:pt x="2183" y="1126"/>
                    </a:lnTo>
                    <a:lnTo>
                      <a:pt x="2203" y="1157"/>
                    </a:lnTo>
                    <a:lnTo>
                      <a:pt x="2218" y="1189"/>
                    </a:lnTo>
                    <a:lnTo>
                      <a:pt x="2228" y="1223"/>
                    </a:lnTo>
                    <a:lnTo>
                      <a:pt x="2230" y="1259"/>
                    </a:lnTo>
                    <a:lnTo>
                      <a:pt x="2230" y="1264"/>
                    </a:lnTo>
                    <a:lnTo>
                      <a:pt x="2230" y="1276"/>
                    </a:lnTo>
                    <a:lnTo>
                      <a:pt x="2230" y="1319"/>
                    </a:lnTo>
                    <a:lnTo>
                      <a:pt x="2230" y="1345"/>
                    </a:lnTo>
                    <a:lnTo>
                      <a:pt x="2230" y="1373"/>
                    </a:lnTo>
                    <a:lnTo>
                      <a:pt x="2230" y="1470"/>
                    </a:lnTo>
                    <a:lnTo>
                      <a:pt x="2230" y="1483"/>
                    </a:lnTo>
                    <a:lnTo>
                      <a:pt x="2230" y="1487"/>
                    </a:lnTo>
                    <a:lnTo>
                      <a:pt x="2226" y="1524"/>
                    </a:lnTo>
                    <a:lnTo>
                      <a:pt x="2218" y="1559"/>
                    </a:lnTo>
                    <a:lnTo>
                      <a:pt x="2202" y="1592"/>
                    </a:lnTo>
                    <a:lnTo>
                      <a:pt x="2180" y="1623"/>
                    </a:lnTo>
                    <a:lnTo>
                      <a:pt x="2155" y="1651"/>
                    </a:lnTo>
                    <a:lnTo>
                      <a:pt x="2124" y="1679"/>
                    </a:lnTo>
                    <a:lnTo>
                      <a:pt x="2089" y="1703"/>
                    </a:lnTo>
                    <a:lnTo>
                      <a:pt x="2050" y="1726"/>
                    </a:lnTo>
                    <a:lnTo>
                      <a:pt x="2006" y="1748"/>
                    </a:lnTo>
                    <a:lnTo>
                      <a:pt x="1960" y="1767"/>
                    </a:lnTo>
                    <a:lnTo>
                      <a:pt x="1911" y="1785"/>
                    </a:lnTo>
                    <a:lnTo>
                      <a:pt x="1911" y="1818"/>
                    </a:lnTo>
                    <a:lnTo>
                      <a:pt x="1907" y="1846"/>
                    </a:lnTo>
                    <a:lnTo>
                      <a:pt x="1899" y="1871"/>
                    </a:lnTo>
                    <a:lnTo>
                      <a:pt x="1884" y="1893"/>
                    </a:lnTo>
                    <a:lnTo>
                      <a:pt x="1866" y="1912"/>
                    </a:lnTo>
                    <a:lnTo>
                      <a:pt x="1844" y="1926"/>
                    </a:lnTo>
                    <a:lnTo>
                      <a:pt x="1819" y="1935"/>
                    </a:lnTo>
                    <a:lnTo>
                      <a:pt x="1791" y="1938"/>
                    </a:lnTo>
                    <a:lnTo>
                      <a:pt x="1703" y="1938"/>
                    </a:lnTo>
                    <a:lnTo>
                      <a:pt x="1703" y="2111"/>
                    </a:lnTo>
                    <a:lnTo>
                      <a:pt x="1700" y="2147"/>
                    </a:lnTo>
                    <a:lnTo>
                      <a:pt x="1691" y="2181"/>
                    </a:lnTo>
                    <a:lnTo>
                      <a:pt x="1677" y="2212"/>
                    </a:lnTo>
                    <a:lnTo>
                      <a:pt x="1658" y="2240"/>
                    </a:lnTo>
                    <a:lnTo>
                      <a:pt x="1635" y="2264"/>
                    </a:lnTo>
                    <a:lnTo>
                      <a:pt x="1608" y="2284"/>
                    </a:lnTo>
                    <a:lnTo>
                      <a:pt x="1578" y="2298"/>
                    </a:lnTo>
                    <a:lnTo>
                      <a:pt x="1546" y="2308"/>
                    </a:lnTo>
                    <a:lnTo>
                      <a:pt x="1512" y="2310"/>
                    </a:lnTo>
                    <a:lnTo>
                      <a:pt x="790" y="2310"/>
                    </a:lnTo>
                    <a:lnTo>
                      <a:pt x="756" y="2308"/>
                    </a:lnTo>
                    <a:lnTo>
                      <a:pt x="723" y="2298"/>
                    </a:lnTo>
                    <a:lnTo>
                      <a:pt x="694" y="2284"/>
                    </a:lnTo>
                    <a:lnTo>
                      <a:pt x="667" y="2264"/>
                    </a:lnTo>
                    <a:lnTo>
                      <a:pt x="644" y="2240"/>
                    </a:lnTo>
                    <a:lnTo>
                      <a:pt x="626" y="2212"/>
                    </a:lnTo>
                    <a:lnTo>
                      <a:pt x="611" y="2181"/>
                    </a:lnTo>
                    <a:lnTo>
                      <a:pt x="603" y="2147"/>
                    </a:lnTo>
                    <a:lnTo>
                      <a:pt x="599" y="2111"/>
                    </a:lnTo>
                    <a:lnTo>
                      <a:pt x="599" y="1938"/>
                    </a:lnTo>
                    <a:lnTo>
                      <a:pt x="507" y="1938"/>
                    </a:lnTo>
                    <a:lnTo>
                      <a:pt x="479" y="1935"/>
                    </a:lnTo>
                    <a:lnTo>
                      <a:pt x="454" y="1926"/>
                    </a:lnTo>
                    <a:lnTo>
                      <a:pt x="432" y="1912"/>
                    </a:lnTo>
                    <a:lnTo>
                      <a:pt x="414" y="1893"/>
                    </a:lnTo>
                    <a:lnTo>
                      <a:pt x="399" y="1871"/>
                    </a:lnTo>
                    <a:lnTo>
                      <a:pt x="391" y="1846"/>
                    </a:lnTo>
                    <a:lnTo>
                      <a:pt x="387" y="1818"/>
                    </a:lnTo>
                    <a:lnTo>
                      <a:pt x="387" y="1806"/>
                    </a:lnTo>
                    <a:lnTo>
                      <a:pt x="334" y="1790"/>
                    </a:lnTo>
                    <a:lnTo>
                      <a:pt x="282" y="1772"/>
                    </a:lnTo>
                    <a:lnTo>
                      <a:pt x="234" y="1752"/>
                    </a:lnTo>
                    <a:lnTo>
                      <a:pt x="189" y="1731"/>
                    </a:lnTo>
                    <a:lnTo>
                      <a:pt x="149" y="1707"/>
                    </a:lnTo>
                    <a:lnTo>
                      <a:pt x="112" y="1681"/>
                    </a:lnTo>
                    <a:lnTo>
                      <a:pt x="79" y="1655"/>
                    </a:lnTo>
                    <a:lnTo>
                      <a:pt x="52" y="1626"/>
                    </a:lnTo>
                    <a:lnTo>
                      <a:pt x="31" y="1594"/>
                    </a:lnTo>
                    <a:lnTo>
                      <a:pt x="14" y="1561"/>
                    </a:lnTo>
                    <a:lnTo>
                      <a:pt x="4" y="1525"/>
                    </a:lnTo>
                    <a:lnTo>
                      <a:pt x="0" y="1487"/>
                    </a:lnTo>
                    <a:lnTo>
                      <a:pt x="0" y="1483"/>
                    </a:lnTo>
                    <a:lnTo>
                      <a:pt x="0" y="1470"/>
                    </a:lnTo>
                    <a:lnTo>
                      <a:pt x="0" y="1452"/>
                    </a:lnTo>
                    <a:lnTo>
                      <a:pt x="0" y="1429"/>
                    </a:lnTo>
                    <a:lnTo>
                      <a:pt x="0" y="1402"/>
                    </a:lnTo>
                    <a:lnTo>
                      <a:pt x="0" y="1373"/>
                    </a:lnTo>
                    <a:lnTo>
                      <a:pt x="0" y="1345"/>
                    </a:lnTo>
                    <a:lnTo>
                      <a:pt x="0" y="1319"/>
                    </a:lnTo>
                    <a:lnTo>
                      <a:pt x="0" y="1296"/>
                    </a:lnTo>
                    <a:lnTo>
                      <a:pt x="0" y="1276"/>
                    </a:lnTo>
                    <a:lnTo>
                      <a:pt x="0" y="1264"/>
                    </a:lnTo>
                    <a:lnTo>
                      <a:pt x="0" y="1259"/>
                    </a:lnTo>
                    <a:lnTo>
                      <a:pt x="4" y="1222"/>
                    </a:lnTo>
                    <a:lnTo>
                      <a:pt x="14" y="1187"/>
                    </a:lnTo>
                    <a:lnTo>
                      <a:pt x="29" y="1153"/>
                    </a:lnTo>
                    <a:lnTo>
                      <a:pt x="51" y="1123"/>
                    </a:lnTo>
                    <a:lnTo>
                      <a:pt x="78" y="1094"/>
                    </a:lnTo>
                    <a:lnTo>
                      <a:pt x="109" y="1067"/>
                    </a:lnTo>
                    <a:lnTo>
                      <a:pt x="145" y="1042"/>
                    </a:lnTo>
                    <a:lnTo>
                      <a:pt x="185" y="1019"/>
                    </a:lnTo>
                    <a:lnTo>
                      <a:pt x="229" y="997"/>
                    </a:lnTo>
                    <a:lnTo>
                      <a:pt x="276" y="978"/>
                    </a:lnTo>
                    <a:lnTo>
                      <a:pt x="327" y="960"/>
                    </a:lnTo>
                    <a:lnTo>
                      <a:pt x="379" y="944"/>
                    </a:lnTo>
                    <a:lnTo>
                      <a:pt x="433" y="928"/>
                    </a:lnTo>
                    <a:lnTo>
                      <a:pt x="490" y="915"/>
                    </a:lnTo>
                    <a:lnTo>
                      <a:pt x="548" y="904"/>
                    </a:lnTo>
                    <a:lnTo>
                      <a:pt x="607" y="893"/>
                    </a:lnTo>
                    <a:lnTo>
                      <a:pt x="667" y="885"/>
                    </a:lnTo>
                    <a:lnTo>
                      <a:pt x="693" y="864"/>
                    </a:lnTo>
                    <a:lnTo>
                      <a:pt x="723" y="850"/>
                    </a:lnTo>
                    <a:lnTo>
                      <a:pt x="756" y="839"/>
                    </a:lnTo>
                    <a:lnTo>
                      <a:pt x="790" y="836"/>
                    </a:lnTo>
                    <a:close/>
                    <a:moveTo>
                      <a:pt x="1141" y="0"/>
                    </a:moveTo>
                    <a:lnTo>
                      <a:pt x="1209" y="2"/>
                    </a:lnTo>
                    <a:lnTo>
                      <a:pt x="1276" y="10"/>
                    </a:lnTo>
                    <a:lnTo>
                      <a:pt x="1341" y="25"/>
                    </a:lnTo>
                    <a:lnTo>
                      <a:pt x="1405" y="46"/>
                    </a:lnTo>
                    <a:lnTo>
                      <a:pt x="1467" y="71"/>
                    </a:lnTo>
                    <a:lnTo>
                      <a:pt x="1526" y="101"/>
                    </a:lnTo>
                    <a:lnTo>
                      <a:pt x="1583" y="137"/>
                    </a:lnTo>
                    <a:lnTo>
                      <a:pt x="1636" y="179"/>
                    </a:lnTo>
                    <a:lnTo>
                      <a:pt x="1687" y="224"/>
                    </a:lnTo>
                    <a:lnTo>
                      <a:pt x="1729" y="272"/>
                    </a:lnTo>
                    <a:lnTo>
                      <a:pt x="1768" y="321"/>
                    </a:lnTo>
                    <a:lnTo>
                      <a:pt x="1803" y="374"/>
                    </a:lnTo>
                    <a:lnTo>
                      <a:pt x="1814" y="399"/>
                    </a:lnTo>
                    <a:lnTo>
                      <a:pt x="1820" y="425"/>
                    </a:lnTo>
                    <a:lnTo>
                      <a:pt x="1819" y="452"/>
                    </a:lnTo>
                    <a:lnTo>
                      <a:pt x="1813" y="477"/>
                    </a:lnTo>
                    <a:lnTo>
                      <a:pt x="1801" y="500"/>
                    </a:lnTo>
                    <a:lnTo>
                      <a:pt x="1784" y="521"/>
                    </a:lnTo>
                    <a:lnTo>
                      <a:pt x="1762" y="538"/>
                    </a:lnTo>
                    <a:lnTo>
                      <a:pt x="1698" y="576"/>
                    </a:lnTo>
                    <a:lnTo>
                      <a:pt x="1680" y="586"/>
                    </a:lnTo>
                    <a:lnTo>
                      <a:pt x="1660" y="591"/>
                    </a:lnTo>
                    <a:lnTo>
                      <a:pt x="1641" y="593"/>
                    </a:lnTo>
                    <a:lnTo>
                      <a:pt x="1630" y="609"/>
                    </a:lnTo>
                    <a:lnTo>
                      <a:pt x="1617" y="623"/>
                    </a:lnTo>
                    <a:lnTo>
                      <a:pt x="1600" y="634"/>
                    </a:lnTo>
                    <a:lnTo>
                      <a:pt x="1536" y="674"/>
                    </a:lnTo>
                    <a:lnTo>
                      <a:pt x="1518" y="683"/>
                    </a:lnTo>
                    <a:lnTo>
                      <a:pt x="1500" y="688"/>
                    </a:lnTo>
                    <a:lnTo>
                      <a:pt x="1479" y="690"/>
                    </a:lnTo>
                    <a:lnTo>
                      <a:pt x="1468" y="706"/>
                    </a:lnTo>
                    <a:lnTo>
                      <a:pt x="1455" y="720"/>
                    </a:lnTo>
                    <a:lnTo>
                      <a:pt x="1439" y="731"/>
                    </a:lnTo>
                    <a:lnTo>
                      <a:pt x="1374" y="770"/>
                    </a:lnTo>
                    <a:lnTo>
                      <a:pt x="1355" y="779"/>
                    </a:lnTo>
                    <a:lnTo>
                      <a:pt x="1334" y="785"/>
                    </a:lnTo>
                    <a:lnTo>
                      <a:pt x="1313" y="788"/>
                    </a:lnTo>
                    <a:lnTo>
                      <a:pt x="1283" y="784"/>
                    </a:lnTo>
                    <a:lnTo>
                      <a:pt x="1261" y="776"/>
                    </a:lnTo>
                    <a:lnTo>
                      <a:pt x="1241" y="764"/>
                    </a:lnTo>
                    <a:lnTo>
                      <a:pt x="1224" y="748"/>
                    </a:lnTo>
                    <a:lnTo>
                      <a:pt x="1211" y="729"/>
                    </a:lnTo>
                    <a:lnTo>
                      <a:pt x="1205" y="720"/>
                    </a:lnTo>
                    <a:lnTo>
                      <a:pt x="1199" y="713"/>
                    </a:lnTo>
                    <a:lnTo>
                      <a:pt x="1182" y="701"/>
                    </a:lnTo>
                    <a:lnTo>
                      <a:pt x="1162" y="692"/>
                    </a:lnTo>
                    <a:lnTo>
                      <a:pt x="1141" y="690"/>
                    </a:lnTo>
                    <a:lnTo>
                      <a:pt x="1120" y="692"/>
                    </a:lnTo>
                    <a:lnTo>
                      <a:pt x="1101" y="701"/>
                    </a:lnTo>
                    <a:lnTo>
                      <a:pt x="1084" y="713"/>
                    </a:lnTo>
                    <a:lnTo>
                      <a:pt x="1078" y="720"/>
                    </a:lnTo>
                    <a:lnTo>
                      <a:pt x="1072" y="729"/>
                    </a:lnTo>
                    <a:lnTo>
                      <a:pt x="1058" y="748"/>
                    </a:lnTo>
                    <a:lnTo>
                      <a:pt x="1040" y="764"/>
                    </a:lnTo>
                    <a:lnTo>
                      <a:pt x="1021" y="776"/>
                    </a:lnTo>
                    <a:lnTo>
                      <a:pt x="998" y="784"/>
                    </a:lnTo>
                    <a:lnTo>
                      <a:pt x="969" y="788"/>
                    </a:lnTo>
                    <a:lnTo>
                      <a:pt x="947" y="785"/>
                    </a:lnTo>
                    <a:lnTo>
                      <a:pt x="927" y="781"/>
                    </a:lnTo>
                    <a:lnTo>
                      <a:pt x="907" y="771"/>
                    </a:lnTo>
                    <a:lnTo>
                      <a:pt x="843" y="732"/>
                    </a:lnTo>
                    <a:lnTo>
                      <a:pt x="827" y="721"/>
                    </a:lnTo>
                    <a:lnTo>
                      <a:pt x="813" y="707"/>
                    </a:lnTo>
                    <a:lnTo>
                      <a:pt x="802" y="691"/>
                    </a:lnTo>
                    <a:lnTo>
                      <a:pt x="783" y="689"/>
                    </a:lnTo>
                    <a:lnTo>
                      <a:pt x="763" y="683"/>
                    </a:lnTo>
                    <a:lnTo>
                      <a:pt x="746" y="674"/>
                    </a:lnTo>
                    <a:lnTo>
                      <a:pt x="681" y="636"/>
                    </a:lnTo>
                    <a:lnTo>
                      <a:pt x="665" y="625"/>
                    </a:lnTo>
                    <a:lnTo>
                      <a:pt x="651" y="610"/>
                    </a:lnTo>
                    <a:lnTo>
                      <a:pt x="640" y="594"/>
                    </a:lnTo>
                    <a:lnTo>
                      <a:pt x="621" y="592"/>
                    </a:lnTo>
                    <a:lnTo>
                      <a:pt x="603" y="587"/>
                    </a:lnTo>
                    <a:lnTo>
                      <a:pt x="584" y="579"/>
                    </a:lnTo>
                    <a:lnTo>
                      <a:pt x="519" y="540"/>
                    </a:lnTo>
                    <a:lnTo>
                      <a:pt x="501" y="526"/>
                    </a:lnTo>
                    <a:lnTo>
                      <a:pt x="484" y="509"/>
                    </a:lnTo>
                    <a:lnTo>
                      <a:pt x="472" y="488"/>
                    </a:lnTo>
                    <a:lnTo>
                      <a:pt x="465" y="466"/>
                    </a:lnTo>
                    <a:lnTo>
                      <a:pt x="461" y="443"/>
                    </a:lnTo>
                    <a:lnTo>
                      <a:pt x="462" y="419"/>
                    </a:lnTo>
                    <a:lnTo>
                      <a:pt x="468" y="397"/>
                    </a:lnTo>
                    <a:lnTo>
                      <a:pt x="478" y="376"/>
                    </a:lnTo>
                    <a:lnTo>
                      <a:pt x="513" y="322"/>
                    </a:lnTo>
                    <a:lnTo>
                      <a:pt x="552" y="272"/>
                    </a:lnTo>
                    <a:lnTo>
                      <a:pt x="595" y="224"/>
                    </a:lnTo>
                    <a:lnTo>
                      <a:pt x="645" y="179"/>
                    </a:lnTo>
                    <a:lnTo>
                      <a:pt x="699" y="137"/>
                    </a:lnTo>
                    <a:lnTo>
                      <a:pt x="756" y="101"/>
                    </a:lnTo>
                    <a:lnTo>
                      <a:pt x="814" y="71"/>
                    </a:lnTo>
                    <a:lnTo>
                      <a:pt x="876" y="46"/>
                    </a:lnTo>
                    <a:lnTo>
                      <a:pt x="940" y="25"/>
                    </a:lnTo>
                    <a:lnTo>
                      <a:pt x="1005" y="10"/>
                    </a:lnTo>
                    <a:lnTo>
                      <a:pt x="1073" y="2"/>
                    </a:lnTo>
                    <a:lnTo>
                      <a:pt x="1141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5"/>
              <p:cNvSpPr>
                <a:spLocks noEditPoints="1"/>
              </p:cNvSpPr>
              <p:nvPr/>
            </p:nvSpPr>
            <p:spPr bwMode="auto">
              <a:xfrm>
                <a:off x="2916" y="1014"/>
                <a:ext cx="173" cy="247"/>
              </a:xfrm>
              <a:custGeom>
                <a:avLst/>
                <a:gdLst>
                  <a:gd name="T0" fmla="*/ 430 w 864"/>
                  <a:gd name="T1" fmla="*/ 62 h 1234"/>
                  <a:gd name="T2" fmla="*/ 395 w 864"/>
                  <a:gd name="T3" fmla="*/ 64 h 1234"/>
                  <a:gd name="T4" fmla="*/ 362 w 864"/>
                  <a:gd name="T5" fmla="*/ 75 h 1234"/>
                  <a:gd name="T6" fmla="*/ 333 w 864"/>
                  <a:gd name="T7" fmla="*/ 91 h 1234"/>
                  <a:gd name="T8" fmla="*/ 307 w 864"/>
                  <a:gd name="T9" fmla="*/ 112 h 1234"/>
                  <a:gd name="T10" fmla="*/ 286 w 864"/>
                  <a:gd name="T11" fmla="*/ 138 h 1234"/>
                  <a:gd name="T12" fmla="*/ 269 w 864"/>
                  <a:gd name="T13" fmla="*/ 168 h 1234"/>
                  <a:gd name="T14" fmla="*/ 260 w 864"/>
                  <a:gd name="T15" fmla="*/ 201 h 1234"/>
                  <a:gd name="T16" fmla="*/ 256 w 864"/>
                  <a:gd name="T17" fmla="*/ 236 h 1234"/>
                  <a:gd name="T18" fmla="*/ 260 w 864"/>
                  <a:gd name="T19" fmla="*/ 271 h 1234"/>
                  <a:gd name="T20" fmla="*/ 269 w 864"/>
                  <a:gd name="T21" fmla="*/ 303 h 1234"/>
                  <a:gd name="T22" fmla="*/ 286 w 864"/>
                  <a:gd name="T23" fmla="*/ 332 h 1234"/>
                  <a:gd name="T24" fmla="*/ 307 w 864"/>
                  <a:gd name="T25" fmla="*/ 359 h 1234"/>
                  <a:gd name="T26" fmla="*/ 333 w 864"/>
                  <a:gd name="T27" fmla="*/ 380 h 1234"/>
                  <a:gd name="T28" fmla="*/ 362 w 864"/>
                  <a:gd name="T29" fmla="*/ 395 h 1234"/>
                  <a:gd name="T30" fmla="*/ 395 w 864"/>
                  <a:gd name="T31" fmla="*/ 406 h 1234"/>
                  <a:gd name="T32" fmla="*/ 430 w 864"/>
                  <a:gd name="T33" fmla="*/ 410 h 1234"/>
                  <a:gd name="T34" fmla="*/ 465 w 864"/>
                  <a:gd name="T35" fmla="*/ 406 h 1234"/>
                  <a:gd name="T36" fmla="*/ 498 w 864"/>
                  <a:gd name="T37" fmla="*/ 395 h 1234"/>
                  <a:gd name="T38" fmla="*/ 528 w 864"/>
                  <a:gd name="T39" fmla="*/ 380 h 1234"/>
                  <a:gd name="T40" fmla="*/ 553 w 864"/>
                  <a:gd name="T41" fmla="*/ 359 h 1234"/>
                  <a:gd name="T42" fmla="*/ 575 w 864"/>
                  <a:gd name="T43" fmla="*/ 332 h 1234"/>
                  <a:gd name="T44" fmla="*/ 591 w 864"/>
                  <a:gd name="T45" fmla="*/ 303 h 1234"/>
                  <a:gd name="T46" fmla="*/ 601 w 864"/>
                  <a:gd name="T47" fmla="*/ 271 h 1234"/>
                  <a:gd name="T48" fmla="*/ 604 w 864"/>
                  <a:gd name="T49" fmla="*/ 236 h 1234"/>
                  <a:gd name="T50" fmla="*/ 601 w 864"/>
                  <a:gd name="T51" fmla="*/ 201 h 1234"/>
                  <a:gd name="T52" fmla="*/ 591 w 864"/>
                  <a:gd name="T53" fmla="*/ 168 h 1234"/>
                  <a:gd name="T54" fmla="*/ 575 w 864"/>
                  <a:gd name="T55" fmla="*/ 138 h 1234"/>
                  <a:gd name="T56" fmla="*/ 553 w 864"/>
                  <a:gd name="T57" fmla="*/ 112 h 1234"/>
                  <a:gd name="T58" fmla="*/ 528 w 864"/>
                  <a:gd name="T59" fmla="*/ 91 h 1234"/>
                  <a:gd name="T60" fmla="*/ 498 w 864"/>
                  <a:gd name="T61" fmla="*/ 75 h 1234"/>
                  <a:gd name="T62" fmla="*/ 465 w 864"/>
                  <a:gd name="T63" fmla="*/ 64 h 1234"/>
                  <a:gd name="T64" fmla="*/ 430 w 864"/>
                  <a:gd name="T65" fmla="*/ 62 h 1234"/>
                  <a:gd name="T66" fmla="*/ 71 w 864"/>
                  <a:gd name="T67" fmla="*/ 0 h 1234"/>
                  <a:gd name="T68" fmla="*/ 793 w 864"/>
                  <a:gd name="T69" fmla="*/ 0 h 1234"/>
                  <a:gd name="T70" fmla="*/ 812 w 864"/>
                  <a:gd name="T71" fmla="*/ 2 h 1234"/>
                  <a:gd name="T72" fmla="*/ 829 w 864"/>
                  <a:gd name="T73" fmla="*/ 11 h 1234"/>
                  <a:gd name="T74" fmla="*/ 844 w 864"/>
                  <a:gd name="T75" fmla="*/ 23 h 1234"/>
                  <a:gd name="T76" fmla="*/ 854 w 864"/>
                  <a:gd name="T77" fmla="*/ 39 h 1234"/>
                  <a:gd name="T78" fmla="*/ 862 w 864"/>
                  <a:gd name="T79" fmla="*/ 58 h 1234"/>
                  <a:gd name="T80" fmla="*/ 864 w 864"/>
                  <a:gd name="T81" fmla="*/ 80 h 1234"/>
                  <a:gd name="T82" fmla="*/ 864 w 864"/>
                  <a:gd name="T83" fmla="*/ 1155 h 1234"/>
                  <a:gd name="T84" fmla="*/ 862 w 864"/>
                  <a:gd name="T85" fmla="*/ 1176 h 1234"/>
                  <a:gd name="T86" fmla="*/ 854 w 864"/>
                  <a:gd name="T87" fmla="*/ 1196 h 1234"/>
                  <a:gd name="T88" fmla="*/ 844 w 864"/>
                  <a:gd name="T89" fmla="*/ 1211 h 1234"/>
                  <a:gd name="T90" fmla="*/ 829 w 864"/>
                  <a:gd name="T91" fmla="*/ 1224 h 1234"/>
                  <a:gd name="T92" fmla="*/ 812 w 864"/>
                  <a:gd name="T93" fmla="*/ 1232 h 1234"/>
                  <a:gd name="T94" fmla="*/ 793 w 864"/>
                  <a:gd name="T95" fmla="*/ 1234 h 1234"/>
                  <a:gd name="T96" fmla="*/ 71 w 864"/>
                  <a:gd name="T97" fmla="*/ 1234 h 1234"/>
                  <a:gd name="T98" fmla="*/ 53 w 864"/>
                  <a:gd name="T99" fmla="*/ 1232 h 1234"/>
                  <a:gd name="T100" fmla="*/ 35 w 864"/>
                  <a:gd name="T101" fmla="*/ 1224 h 1234"/>
                  <a:gd name="T102" fmla="*/ 20 w 864"/>
                  <a:gd name="T103" fmla="*/ 1211 h 1234"/>
                  <a:gd name="T104" fmla="*/ 9 w 864"/>
                  <a:gd name="T105" fmla="*/ 1196 h 1234"/>
                  <a:gd name="T106" fmla="*/ 2 w 864"/>
                  <a:gd name="T107" fmla="*/ 1176 h 1234"/>
                  <a:gd name="T108" fmla="*/ 0 w 864"/>
                  <a:gd name="T109" fmla="*/ 1155 h 1234"/>
                  <a:gd name="T110" fmla="*/ 0 w 864"/>
                  <a:gd name="T111" fmla="*/ 80 h 1234"/>
                  <a:gd name="T112" fmla="*/ 2 w 864"/>
                  <a:gd name="T113" fmla="*/ 58 h 1234"/>
                  <a:gd name="T114" fmla="*/ 9 w 864"/>
                  <a:gd name="T115" fmla="*/ 39 h 1234"/>
                  <a:gd name="T116" fmla="*/ 20 w 864"/>
                  <a:gd name="T117" fmla="*/ 23 h 1234"/>
                  <a:gd name="T118" fmla="*/ 35 w 864"/>
                  <a:gd name="T119" fmla="*/ 11 h 1234"/>
                  <a:gd name="T120" fmla="*/ 53 w 864"/>
                  <a:gd name="T121" fmla="*/ 2 h 1234"/>
                  <a:gd name="T122" fmla="*/ 71 w 864"/>
                  <a:gd name="T123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64" h="1234">
                    <a:moveTo>
                      <a:pt x="430" y="62"/>
                    </a:moveTo>
                    <a:lnTo>
                      <a:pt x="395" y="64"/>
                    </a:lnTo>
                    <a:lnTo>
                      <a:pt x="362" y="75"/>
                    </a:lnTo>
                    <a:lnTo>
                      <a:pt x="333" y="91"/>
                    </a:lnTo>
                    <a:lnTo>
                      <a:pt x="307" y="112"/>
                    </a:lnTo>
                    <a:lnTo>
                      <a:pt x="286" y="138"/>
                    </a:lnTo>
                    <a:lnTo>
                      <a:pt x="269" y="168"/>
                    </a:lnTo>
                    <a:lnTo>
                      <a:pt x="260" y="201"/>
                    </a:lnTo>
                    <a:lnTo>
                      <a:pt x="256" y="236"/>
                    </a:lnTo>
                    <a:lnTo>
                      <a:pt x="260" y="271"/>
                    </a:lnTo>
                    <a:lnTo>
                      <a:pt x="269" y="303"/>
                    </a:lnTo>
                    <a:lnTo>
                      <a:pt x="286" y="332"/>
                    </a:lnTo>
                    <a:lnTo>
                      <a:pt x="307" y="359"/>
                    </a:lnTo>
                    <a:lnTo>
                      <a:pt x="333" y="380"/>
                    </a:lnTo>
                    <a:lnTo>
                      <a:pt x="362" y="395"/>
                    </a:lnTo>
                    <a:lnTo>
                      <a:pt x="395" y="406"/>
                    </a:lnTo>
                    <a:lnTo>
                      <a:pt x="430" y="410"/>
                    </a:lnTo>
                    <a:lnTo>
                      <a:pt x="465" y="406"/>
                    </a:lnTo>
                    <a:lnTo>
                      <a:pt x="498" y="395"/>
                    </a:lnTo>
                    <a:lnTo>
                      <a:pt x="528" y="380"/>
                    </a:lnTo>
                    <a:lnTo>
                      <a:pt x="553" y="359"/>
                    </a:lnTo>
                    <a:lnTo>
                      <a:pt x="575" y="332"/>
                    </a:lnTo>
                    <a:lnTo>
                      <a:pt x="591" y="303"/>
                    </a:lnTo>
                    <a:lnTo>
                      <a:pt x="601" y="271"/>
                    </a:lnTo>
                    <a:lnTo>
                      <a:pt x="604" y="236"/>
                    </a:lnTo>
                    <a:lnTo>
                      <a:pt x="601" y="201"/>
                    </a:lnTo>
                    <a:lnTo>
                      <a:pt x="591" y="168"/>
                    </a:lnTo>
                    <a:lnTo>
                      <a:pt x="575" y="138"/>
                    </a:lnTo>
                    <a:lnTo>
                      <a:pt x="553" y="112"/>
                    </a:lnTo>
                    <a:lnTo>
                      <a:pt x="528" y="91"/>
                    </a:lnTo>
                    <a:lnTo>
                      <a:pt x="498" y="75"/>
                    </a:lnTo>
                    <a:lnTo>
                      <a:pt x="465" y="64"/>
                    </a:lnTo>
                    <a:lnTo>
                      <a:pt x="430" y="62"/>
                    </a:lnTo>
                    <a:close/>
                    <a:moveTo>
                      <a:pt x="71" y="0"/>
                    </a:moveTo>
                    <a:lnTo>
                      <a:pt x="793" y="0"/>
                    </a:lnTo>
                    <a:lnTo>
                      <a:pt x="812" y="2"/>
                    </a:lnTo>
                    <a:lnTo>
                      <a:pt x="829" y="11"/>
                    </a:lnTo>
                    <a:lnTo>
                      <a:pt x="844" y="23"/>
                    </a:lnTo>
                    <a:lnTo>
                      <a:pt x="854" y="39"/>
                    </a:lnTo>
                    <a:lnTo>
                      <a:pt x="862" y="58"/>
                    </a:lnTo>
                    <a:lnTo>
                      <a:pt x="864" y="80"/>
                    </a:lnTo>
                    <a:lnTo>
                      <a:pt x="864" y="1155"/>
                    </a:lnTo>
                    <a:lnTo>
                      <a:pt x="862" y="1176"/>
                    </a:lnTo>
                    <a:lnTo>
                      <a:pt x="854" y="1196"/>
                    </a:lnTo>
                    <a:lnTo>
                      <a:pt x="844" y="1211"/>
                    </a:lnTo>
                    <a:lnTo>
                      <a:pt x="829" y="1224"/>
                    </a:lnTo>
                    <a:lnTo>
                      <a:pt x="812" y="1232"/>
                    </a:lnTo>
                    <a:lnTo>
                      <a:pt x="793" y="1234"/>
                    </a:lnTo>
                    <a:lnTo>
                      <a:pt x="71" y="1234"/>
                    </a:lnTo>
                    <a:lnTo>
                      <a:pt x="53" y="1232"/>
                    </a:lnTo>
                    <a:lnTo>
                      <a:pt x="35" y="1224"/>
                    </a:lnTo>
                    <a:lnTo>
                      <a:pt x="20" y="1211"/>
                    </a:lnTo>
                    <a:lnTo>
                      <a:pt x="9" y="1196"/>
                    </a:lnTo>
                    <a:lnTo>
                      <a:pt x="2" y="1176"/>
                    </a:lnTo>
                    <a:lnTo>
                      <a:pt x="0" y="1155"/>
                    </a:lnTo>
                    <a:lnTo>
                      <a:pt x="0" y="80"/>
                    </a:lnTo>
                    <a:lnTo>
                      <a:pt x="2" y="58"/>
                    </a:lnTo>
                    <a:lnTo>
                      <a:pt x="9" y="39"/>
                    </a:lnTo>
                    <a:lnTo>
                      <a:pt x="20" y="23"/>
                    </a:lnTo>
                    <a:lnTo>
                      <a:pt x="35" y="11"/>
                    </a:lnTo>
                    <a:lnTo>
                      <a:pt x="53" y="2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6F9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6"/>
              <p:cNvSpPr>
                <a:spLocks noEditPoints="1"/>
              </p:cNvSpPr>
              <p:nvPr/>
            </p:nvSpPr>
            <p:spPr bwMode="auto">
              <a:xfrm>
                <a:off x="2796" y="846"/>
                <a:ext cx="398" cy="340"/>
              </a:xfrm>
              <a:custGeom>
                <a:avLst/>
                <a:gdLst>
                  <a:gd name="T0" fmla="*/ 1583 w 1990"/>
                  <a:gd name="T1" fmla="*/ 1699 h 1699"/>
                  <a:gd name="T2" fmla="*/ 479 w 1990"/>
                  <a:gd name="T3" fmla="*/ 1699 h 1699"/>
                  <a:gd name="T4" fmla="*/ 1052 w 1990"/>
                  <a:gd name="T5" fmla="*/ 989 h 1699"/>
                  <a:gd name="T6" fmla="*/ 1112 w 1990"/>
                  <a:gd name="T7" fmla="*/ 1050 h 1699"/>
                  <a:gd name="T8" fmla="*/ 1091 w 1990"/>
                  <a:gd name="T9" fmla="*/ 1133 h 1699"/>
                  <a:gd name="T10" fmla="*/ 1006 w 1990"/>
                  <a:gd name="T11" fmla="*/ 1156 h 1699"/>
                  <a:gd name="T12" fmla="*/ 946 w 1990"/>
                  <a:gd name="T13" fmla="*/ 1096 h 1699"/>
                  <a:gd name="T14" fmla="*/ 969 w 1990"/>
                  <a:gd name="T15" fmla="*/ 1011 h 1699"/>
                  <a:gd name="T16" fmla="*/ 1583 w 1990"/>
                  <a:gd name="T17" fmla="*/ 910 h 1699"/>
                  <a:gd name="T18" fmla="*/ 1814 w 1990"/>
                  <a:gd name="T19" fmla="*/ 978 h 1699"/>
                  <a:gd name="T20" fmla="*/ 1956 w 1990"/>
                  <a:gd name="T21" fmla="*/ 1065 h 1699"/>
                  <a:gd name="T22" fmla="*/ 1990 w 1990"/>
                  <a:gd name="T23" fmla="*/ 1143 h 1699"/>
                  <a:gd name="T24" fmla="*/ 1990 w 1990"/>
                  <a:gd name="T25" fmla="*/ 1368 h 1699"/>
                  <a:gd name="T26" fmla="*/ 1937 w 1990"/>
                  <a:gd name="T27" fmla="*/ 1461 h 1699"/>
                  <a:gd name="T28" fmla="*/ 1791 w 1990"/>
                  <a:gd name="T29" fmla="*/ 1541 h 1699"/>
                  <a:gd name="T30" fmla="*/ 1808 w 1990"/>
                  <a:gd name="T31" fmla="*/ 1207 h 1699"/>
                  <a:gd name="T32" fmla="*/ 1837 w 1990"/>
                  <a:gd name="T33" fmla="*/ 1119 h 1699"/>
                  <a:gd name="T34" fmla="*/ 1756 w 1990"/>
                  <a:gd name="T35" fmla="*/ 1035 h 1699"/>
                  <a:gd name="T36" fmla="*/ 1583 w 1990"/>
                  <a:gd name="T37" fmla="*/ 966 h 1699"/>
                  <a:gd name="T38" fmla="*/ 481 w 1990"/>
                  <a:gd name="T39" fmla="*/ 896 h 1699"/>
                  <a:gd name="T40" fmla="*/ 421 w 1990"/>
                  <a:gd name="T41" fmla="*/ 963 h 1699"/>
                  <a:gd name="T42" fmla="*/ 240 w 1990"/>
                  <a:gd name="T43" fmla="*/ 1032 h 1699"/>
                  <a:gd name="T44" fmla="*/ 155 w 1990"/>
                  <a:gd name="T45" fmla="*/ 1117 h 1699"/>
                  <a:gd name="T46" fmla="*/ 181 w 1990"/>
                  <a:gd name="T47" fmla="*/ 1206 h 1699"/>
                  <a:gd name="T48" fmla="*/ 267 w 1990"/>
                  <a:gd name="T49" fmla="*/ 1265 h 1699"/>
                  <a:gd name="T50" fmla="*/ 125 w 1990"/>
                  <a:gd name="T51" fmla="*/ 1507 h 1699"/>
                  <a:gd name="T52" fmla="*/ 15 w 1990"/>
                  <a:gd name="T53" fmla="*/ 1417 h 1699"/>
                  <a:gd name="T54" fmla="*/ 0 w 1990"/>
                  <a:gd name="T55" fmla="*/ 1350 h 1699"/>
                  <a:gd name="T56" fmla="*/ 0 w 1990"/>
                  <a:gd name="T57" fmla="*/ 1254 h 1699"/>
                  <a:gd name="T58" fmla="*/ 0 w 1990"/>
                  <a:gd name="T59" fmla="*/ 1160 h 1699"/>
                  <a:gd name="T60" fmla="*/ 0 w 1990"/>
                  <a:gd name="T61" fmla="*/ 1140 h 1699"/>
                  <a:gd name="T62" fmla="*/ 61 w 1990"/>
                  <a:gd name="T63" fmla="*/ 1043 h 1699"/>
                  <a:gd name="T64" fmla="*/ 229 w 1990"/>
                  <a:gd name="T65" fmla="*/ 958 h 1699"/>
                  <a:gd name="T66" fmla="*/ 481 w 1990"/>
                  <a:gd name="T67" fmla="*/ 896 h 1699"/>
                  <a:gd name="T68" fmla="*/ 1116 w 1990"/>
                  <a:gd name="T69" fmla="*/ 392 h 1699"/>
                  <a:gd name="T70" fmla="*/ 1238 w 1990"/>
                  <a:gd name="T71" fmla="*/ 483 h 1699"/>
                  <a:gd name="T72" fmla="*/ 1163 w 1990"/>
                  <a:gd name="T73" fmla="*/ 509 h 1699"/>
                  <a:gd name="T74" fmla="*/ 1038 w 1990"/>
                  <a:gd name="T75" fmla="*/ 452 h 1699"/>
                  <a:gd name="T76" fmla="*/ 907 w 1990"/>
                  <a:gd name="T77" fmla="*/ 486 h 1699"/>
                  <a:gd name="T78" fmla="*/ 784 w 1990"/>
                  <a:gd name="T79" fmla="*/ 511 h 1699"/>
                  <a:gd name="T80" fmla="*/ 890 w 1990"/>
                  <a:gd name="T81" fmla="*/ 409 h 1699"/>
                  <a:gd name="T82" fmla="*/ 1021 w 1990"/>
                  <a:gd name="T83" fmla="*/ 188 h 1699"/>
                  <a:gd name="T84" fmla="*/ 1219 w 1990"/>
                  <a:gd name="T85" fmla="*/ 232 h 1699"/>
                  <a:gd name="T86" fmla="*/ 1375 w 1990"/>
                  <a:gd name="T87" fmla="*/ 352 h 1699"/>
                  <a:gd name="T88" fmla="*/ 1328 w 1990"/>
                  <a:gd name="T89" fmla="*/ 413 h 1699"/>
                  <a:gd name="T90" fmla="*/ 1178 w 1990"/>
                  <a:gd name="T91" fmla="*/ 296 h 1699"/>
                  <a:gd name="T92" fmla="*/ 998 w 1990"/>
                  <a:gd name="T93" fmla="*/ 264 h 1699"/>
                  <a:gd name="T94" fmla="*/ 822 w 1990"/>
                  <a:gd name="T95" fmla="*/ 317 h 1699"/>
                  <a:gd name="T96" fmla="*/ 687 w 1990"/>
                  <a:gd name="T97" fmla="*/ 452 h 1699"/>
                  <a:gd name="T98" fmla="*/ 693 w 1990"/>
                  <a:gd name="T99" fmla="*/ 323 h 1699"/>
                  <a:gd name="T100" fmla="*/ 871 w 1990"/>
                  <a:gd name="T101" fmla="*/ 213 h 1699"/>
                  <a:gd name="T102" fmla="*/ 992 w 1990"/>
                  <a:gd name="T103" fmla="*/ 0 h 1699"/>
                  <a:gd name="T104" fmla="*/ 1225 w 1990"/>
                  <a:gd name="T105" fmla="*/ 32 h 1699"/>
                  <a:gd name="T106" fmla="*/ 1435 w 1990"/>
                  <a:gd name="T107" fmla="*/ 148 h 1699"/>
                  <a:gd name="T108" fmla="*/ 1580 w 1990"/>
                  <a:gd name="T109" fmla="*/ 316 h 1699"/>
                  <a:gd name="T110" fmla="*/ 1429 w 1990"/>
                  <a:gd name="T111" fmla="*/ 243 h 1699"/>
                  <a:gd name="T112" fmla="*/ 1238 w 1990"/>
                  <a:gd name="T113" fmla="*/ 118 h 1699"/>
                  <a:gd name="T114" fmla="*/ 1021 w 1990"/>
                  <a:gd name="T115" fmla="*/ 75 h 1699"/>
                  <a:gd name="T116" fmla="*/ 804 w 1990"/>
                  <a:gd name="T117" fmla="*/ 118 h 1699"/>
                  <a:gd name="T118" fmla="*/ 613 w 1990"/>
                  <a:gd name="T119" fmla="*/ 243 h 1699"/>
                  <a:gd name="T120" fmla="*/ 461 w 1990"/>
                  <a:gd name="T121" fmla="*/ 318 h 1699"/>
                  <a:gd name="T122" fmla="*/ 606 w 1990"/>
                  <a:gd name="T123" fmla="*/ 148 h 1699"/>
                  <a:gd name="T124" fmla="*/ 817 w 1990"/>
                  <a:gd name="T125" fmla="*/ 32 h 1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90" h="1699">
                    <a:moveTo>
                      <a:pt x="1583" y="1265"/>
                    </a:moveTo>
                    <a:lnTo>
                      <a:pt x="1671" y="1265"/>
                    </a:lnTo>
                    <a:lnTo>
                      <a:pt x="1671" y="1699"/>
                    </a:lnTo>
                    <a:lnTo>
                      <a:pt x="1583" y="1699"/>
                    </a:lnTo>
                    <a:lnTo>
                      <a:pt x="1583" y="1265"/>
                    </a:lnTo>
                    <a:close/>
                    <a:moveTo>
                      <a:pt x="387" y="1265"/>
                    </a:moveTo>
                    <a:lnTo>
                      <a:pt x="479" y="1265"/>
                    </a:lnTo>
                    <a:lnTo>
                      <a:pt x="479" y="1699"/>
                    </a:lnTo>
                    <a:lnTo>
                      <a:pt x="387" y="1699"/>
                    </a:lnTo>
                    <a:lnTo>
                      <a:pt x="387" y="1265"/>
                    </a:lnTo>
                    <a:close/>
                    <a:moveTo>
                      <a:pt x="1029" y="986"/>
                    </a:moveTo>
                    <a:lnTo>
                      <a:pt x="1052" y="989"/>
                    </a:lnTo>
                    <a:lnTo>
                      <a:pt x="1073" y="998"/>
                    </a:lnTo>
                    <a:lnTo>
                      <a:pt x="1091" y="1011"/>
                    </a:lnTo>
                    <a:lnTo>
                      <a:pt x="1103" y="1029"/>
                    </a:lnTo>
                    <a:lnTo>
                      <a:pt x="1112" y="1050"/>
                    </a:lnTo>
                    <a:lnTo>
                      <a:pt x="1116" y="1073"/>
                    </a:lnTo>
                    <a:lnTo>
                      <a:pt x="1112" y="1096"/>
                    </a:lnTo>
                    <a:lnTo>
                      <a:pt x="1103" y="1116"/>
                    </a:lnTo>
                    <a:lnTo>
                      <a:pt x="1091" y="1133"/>
                    </a:lnTo>
                    <a:lnTo>
                      <a:pt x="1073" y="1146"/>
                    </a:lnTo>
                    <a:lnTo>
                      <a:pt x="1052" y="1156"/>
                    </a:lnTo>
                    <a:lnTo>
                      <a:pt x="1029" y="1159"/>
                    </a:lnTo>
                    <a:lnTo>
                      <a:pt x="1006" y="1156"/>
                    </a:lnTo>
                    <a:lnTo>
                      <a:pt x="986" y="1146"/>
                    </a:lnTo>
                    <a:lnTo>
                      <a:pt x="969" y="1133"/>
                    </a:lnTo>
                    <a:lnTo>
                      <a:pt x="954" y="1116"/>
                    </a:lnTo>
                    <a:lnTo>
                      <a:pt x="946" y="1096"/>
                    </a:lnTo>
                    <a:lnTo>
                      <a:pt x="943" y="1073"/>
                    </a:lnTo>
                    <a:lnTo>
                      <a:pt x="946" y="1050"/>
                    </a:lnTo>
                    <a:lnTo>
                      <a:pt x="954" y="1029"/>
                    </a:lnTo>
                    <a:lnTo>
                      <a:pt x="969" y="1011"/>
                    </a:lnTo>
                    <a:lnTo>
                      <a:pt x="986" y="998"/>
                    </a:lnTo>
                    <a:lnTo>
                      <a:pt x="1006" y="989"/>
                    </a:lnTo>
                    <a:lnTo>
                      <a:pt x="1029" y="986"/>
                    </a:lnTo>
                    <a:close/>
                    <a:moveTo>
                      <a:pt x="1583" y="910"/>
                    </a:moveTo>
                    <a:lnTo>
                      <a:pt x="1648" y="925"/>
                    </a:lnTo>
                    <a:lnTo>
                      <a:pt x="1709" y="941"/>
                    </a:lnTo>
                    <a:lnTo>
                      <a:pt x="1764" y="959"/>
                    </a:lnTo>
                    <a:lnTo>
                      <a:pt x="1814" y="978"/>
                    </a:lnTo>
                    <a:lnTo>
                      <a:pt x="1858" y="999"/>
                    </a:lnTo>
                    <a:lnTo>
                      <a:pt x="1898" y="1020"/>
                    </a:lnTo>
                    <a:lnTo>
                      <a:pt x="1930" y="1043"/>
                    </a:lnTo>
                    <a:lnTo>
                      <a:pt x="1956" y="1065"/>
                    </a:lnTo>
                    <a:lnTo>
                      <a:pt x="1975" y="1090"/>
                    </a:lnTo>
                    <a:lnTo>
                      <a:pt x="1987" y="1115"/>
                    </a:lnTo>
                    <a:lnTo>
                      <a:pt x="1990" y="1140"/>
                    </a:lnTo>
                    <a:lnTo>
                      <a:pt x="1990" y="1143"/>
                    </a:lnTo>
                    <a:lnTo>
                      <a:pt x="1990" y="1143"/>
                    </a:lnTo>
                    <a:lnTo>
                      <a:pt x="1990" y="1364"/>
                    </a:lnTo>
                    <a:lnTo>
                      <a:pt x="1990" y="1364"/>
                    </a:lnTo>
                    <a:lnTo>
                      <a:pt x="1990" y="1368"/>
                    </a:lnTo>
                    <a:lnTo>
                      <a:pt x="1987" y="1392"/>
                    </a:lnTo>
                    <a:lnTo>
                      <a:pt x="1977" y="1415"/>
                    </a:lnTo>
                    <a:lnTo>
                      <a:pt x="1960" y="1438"/>
                    </a:lnTo>
                    <a:lnTo>
                      <a:pt x="1937" y="1461"/>
                    </a:lnTo>
                    <a:lnTo>
                      <a:pt x="1909" y="1481"/>
                    </a:lnTo>
                    <a:lnTo>
                      <a:pt x="1875" y="1502"/>
                    </a:lnTo>
                    <a:lnTo>
                      <a:pt x="1836" y="1521"/>
                    </a:lnTo>
                    <a:lnTo>
                      <a:pt x="1791" y="1541"/>
                    </a:lnTo>
                    <a:lnTo>
                      <a:pt x="1791" y="1265"/>
                    </a:lnTo>
                    <a:lnTo>
                      <a:pt x="1788" y="1246"/>
                    </a:lnTo>
                    <a:lnTo>
                      <a:pt x="1784" y="1227"/>
                    </a:lnTo>
                    <a:lnTo>
                      <a:pt x="1808" y="1207"/>
                    </a:lnTo>
                    <a:lnTo>
                      <a:pt x="1826" y="1185"/>
                    </a:lnTo>
                    <a:lnTo>
                      <a:pt x="1837" y="1163"/>
                    </a:lnTo>
                    <a:lnTo>
                      <a:pt x="1840" y="1140"/>
                    </a:lnTo>
                    <a:lnTo>
                      <a:pt x="1837" y="1119"/>
                    </a:lnTo>
                    <a:lnTo>
                      <a:pt x="1826" y="1096"/>
                    </a:lnTo>
                    <a:lnTo>
                      <a:pt x="1809" y="1075"/>
                    </a:lnTo>
                    <a:lnTo>
                      <a:pt x="1785" y="1055"/>
                    </a:lnTo>
                    <a:lnTo>
                      <a:pt x="1756" y="1035"/>
                    </a:lnTo>
                    <a:lnTo>
                      <a:pt x="1721" y="1016"/>
                    </a:lnTo>
                    <a:lnTo>
                      <a:pt x="1680" y="998"/>
                    </a:lnTo>
                    <a:lnTo>
                      <a:pt x="1634" y="982"/>
                    </a:lnTo>
                    <a:lnTo>
                      <a:pt x="1583" y="966"/>
                    </a:lnTo>
                    <a:lnTo>
                      <a:pt x="1583" y="917"/>
                    </a:lnTo>
                    <a:lnTo>
                      <a:pt x="1583" y="913"/>
                    </a:lnTo>
                    <a:lnTo>
                      <a:pt x="1583" y="910"/>
                    </a:lnTo>
                    <a:close/>
                    <a:moveTo>
                      <a:pt x="481" y="896"/>
                    </a:moveTo>
                    <a:lnTo>
                      <a:pt x="480" y="906"/>
                    </a:lnTo>
                    <a:lnTo>
                      <a:pt x="479" y="917"/>
                    </a:lnTo>
                    <a:lnTo>
                      <a:pt x="479" y="948"/>
                    </a:lnTo>
                    <a:lnTo>
                      <a:pt x="421" y="963"/>
                    </a:lnTo>
                    <a:lnTo>
                      <a:pt x="368" y="978"/>
                    </a:lnTo>
                    <a:lnTo>
                      <a:pt x="321" y="995"/>
                    </a:lnTo>
                    <a:lnTo>
                      <a:pt x="277" y="1013"/>
                    </a:lnTo>
                    <a:lnTo>
                      <a:pt x="240" y="1032"/>
                    </a:lnTo>
                    <a:lnTo>
                      <a:pt x="209" y="1052"/>
                    </a:lnTo>
                    <a:lnTo>
                      <a:pt x="184" y="1073"/>
                    </a:lnTo>
                    <a:lnTo>
                      <a:pt x="166" y="1096"/>
                    </a:lnTo>
                    <a:lnTo>
                      <a:pt x="155" y="1117"/>
                    </a:lnTo>
                    <a:lnTo>
                      <a:pt x="151" y="1140"/>
                    </a:lnTo>
                    <a:lnTo>
                      <a:pt x="154" y="1163"/>
                    </a:lnTo>
                    <a:lnTo>
                      <a:pt x="165" y="1185"/>
                    </a:lnTo>
                    <a:lnTo>
                      <a:pt x="181" y="1206"/>
                    </a:lnTo>
                    <a:lnTo>
                      <a:pt x="204" y="1226"/>
                    </a:lnTo>
                    <a:lnTo>
                      <a:pt x="233" y="1246"/>
                    </a:lnTo>
                    <a:lnTo>
                      <a:pt x="267" y="1264"/>
                    </a:lnTo>
                    <a:lnTo>
                      <a:pt x="267" y="1265"/>
                    </a:lnTo>
                    <a:lnTo>
                      <a:pt x="267" y="1564"/>
                    </a:lnTo>
                    <a:lnTo>
                      <a:pt x="214" y="1545"/>
                    </a:lnTo>
                    <a:lnTo>
                      <a:pt x="167" y="1526"/>
                    </a:lnTo>
                    <a:lnTo>
                      <a:pt x="125" y="1507"/>
                    </a:lnTo>
                    <a:lnTo>
                      <a:pt x="88" y="1485"/>
                    </a:lnTo>
                    <a:lnTo>
                      <a:pt x="57" y="1463"/>
                    </a:lnTo>
                    <a:lnTo>
                      <a:pt x="33" y="1440"/>
                    </a:lnTo>
                    <a:lnTo>
                      <a:pt x="15" y="1417"/>
                    </a:lnTo>
                    <a:lnTo>
                      <a:pt x="4" y="1393"/>
                    </a:lnTo>
                    <a:lnTo>
                      <a:pt x="0" y="1368"/>
                    </a:lnTo>
                    <a:lnTo>
                      <a:pt x="0" y="1363"/>
                    </a:lnTo>
                    <a:lnTo>
                      <a:pt x="0" y="1350"/>
                    </a:lnTo>
                    <a:lnTo>
                      <a:pt x="0" y="1331"/>
                    </a:lnTo>
                    <a:lnTo>
                      <a:pt x="0" y="1307"/>
                    </a:lnTo>
                    <a:lnTo>
                      <a:pt x="0" y="1282"/>
                    </a:lnTo>
                    <a:lnTo>
                      <a:pt x="0" y="1254"/>
                    </a:lnTo>
                    <a:lnTo>
                      <a:pt x="0" y="1226"/>
                    </a:lnTo>
                    <a:lnTo>
                      <a:pt x="0" y="1201"/>
                    </a:lnTo>
                    <a:lnTo>
                      <a:pt x="0" y="1178"/>
                    </a:lnTo>
                    <a:lnTo>
                      <a:pt x="0" y="1160"/>
                    </a:lnTo>
                    <a:lnTo>
                      <a:pt x="0" y="1148"/>
                    </a:lnTo>
                    <a:lnTo>
                      <a:pt x="0" y="1144"/>
                    </a:lnTo>
                    <a:lnTo>
                      <a:pt x="1" y="1144"/>
                    </a:lnTo>
                    <a:lnTo>
                      <a:pt x="0" y="1140"/>
                    </a:lnTo>
                    <a:lnTo>
                      <a:pt x="5" y="1115"/>
                    </a:lnTo>
                    <a:lnTo>
                      <a:pt x="16" y="1090"/>
                    </a:lnTo>
                    <a:lnTo>
                      <a:pt x="35" y="1065"/>
                    </a:lnTo>
                    <a:lnTo>
                      <a:pt x="61" y="1043"/>
                    </a:lnTo>
                    <a:lnTo>
                      <a:pt x="93" y="1020"/>
                    </a:lnTo>
                    <a:lnTo>
                      <a:pt x="133" y="998"/>
                    </a:lnTo>
                    <a:lnTo>
                      <a:pt x="178" y="977"/>
                    </a:lnTo>
                    <a:lnTo>
                      <a:pt x="229" y="958"/>
                    </a:lnTo>
                    <a:lnTo>
                      <a:pt x="284" y="941"/>
                    </a:lnTo>
                    <a:lnTo>
                      <a:pt x="346" y="924"/>
                    </a:lnTo>
                    <a:lnTo>
                      <a:pt x="411" y="910"/>
                    </a:lnTo>
                    <a:lnTo>
                      <a:pt x="481" y="896"/>
                    </a:lnTo>
                    <a:close/>
                    <a:moveTo>
                      <a:pt x="1001" y="376"/>
                    </a:moveTo>
                    <a:lnTo>
                      <a:pt x="1040" y="376"/>
                    </a:lnTo>
                    <a:lnTo>
                      <a:pt x="1079" y="382"/>
                    </a:lnTo>
                    <a:lnTo>
                      <a:pt x="1116" y="392"/>
                    </a:lnTo>
                    <a:lnTo>
                      <a:pt x="1151" y="409"/>
                    </a:lnTo>
                    <a:lnTo>
                      <a:pt x="1185" y="429"/>
                    </a:lnTo>
                    <a:lnTo>
                      <a:pt x="1216" y="456"/>
                    </a:lnTo>
                    <a:lnTo>
                      <a:pt x="1238" y="483"/>
                    </a:lnTo>
                    <a:lnTo>
                      <a:pt x="1258" y="511"/>
                    </a:lnTo>
                    <a:lnTo>
                      <a:pt x="1193" y="549"/>
                    </a:lnTo>
                    <a:lnTo>
                      <a:pt x="1179" y="529"/>
                    </a:lnTo>
                    <a:lnTo>
                      <a:pt x="1163" y="509"/>
                    </a:lnTo>
                    <a:lnTo>
                      <a:pt x="1135" y="486"/>
                    </a:lnTo>
                    <a:lnTo>
                      <a:pt x="1104" y="469"/>
                    </a:lnTo>
                    <a:lnTo>
                      <a:pt x="1071" y="457"/>
                    </a:lnTo>
                    <a:lnTo>
                      <a:pt x="1038" y="452"/>
                    </a:lnTo>
                    <a:lnTo>
                      <a:pt x="1004" y="452"/>
                    </a:lnTo>
                    <a:lnTo>
                      <a:pt x="970" y="457"/>
                    </a:lnTo>
                    <a:lnTo>
                      <a:pt x="937" y="469"/>
                    </a:lnTo>
                    <a:lnTo>
                      <a:pt x="907" y="486"/>
                    </a:lnTo>
                    <a:lnTo>
                      <a:pt x="879" y="509"/>
                    </a:lnTo>
                    <a:lnTo>
                      <a:pt x="862" y="529"/>
                    </a:lnTo>
                    <a:lnTo>
                      <a:pt x="849" y="549"/>
                    </a:lnTo>
                    <a:lnTo>
                      <a:pt x="784" y="511"/>
                    </a:lnTo>
                    <a:lnTo>
                      <a:pt x="803" y="483"/>
                    </a:lnTo>
                    <a:lnTo>
                      <a:pt x="826" y="456"/>
                    </a:lnTo>
                    <a:lnTo>
                      <a:pt x="856" y="429"/>
                    </a:lnTo>
                    <a:lnTo>
                      <a:pt x="890" y="409"/>
                    </a:lnTo>
                    <a:lnTo>
                      <a:pt x="926" y="392"/>
                    </a:lnTo>
                    <a:lnTo>
                      <a:pt x="964" y="382"/>
                    </a:lnTo>
                    <a:lnTo>
                      <a:pt x="1001" y="376"/>
                    </a:lnTo>
                    <a:close/>
                    <a:moveTo>
                      <a:pt x="1021" y="188"/>
                    </a:moveTo>
                    <a:lnTo>
                      <a:pt x="1071" y="190"/>
                    </a:lnTo>
                    <a:lnTo>
                      <a:pt x="1122" y="199"/>
                    </a:lnTo>
                    <a:lnTo>
                      <a:pt x="1172" y="213"/>
                    </a:lnTo>
                    <a:lnTo>
                      <a:pt x="1219" y="232"/>
                    </a:lnTo>
                    <a:lnTo>
                      <a:pt x="1265" y="257"/>
                    </a:lnTo>
                    <a:lnTo>
                      <a:pt x="1308" y="288"/>
                    </a:lnTo>
                    <a:lnTo>
                      <a:pt x="1349" y="323"/>
                    </a:lnTo>
                    <a:lnTo>
                      <a:pt x="1375" y="352"/>
                    </a:lnTo>
                    <a:lnTo>
                      <a:pt x="1399" y="382"/>
                    </a:lnTo>
                    <a:lnTo>
                      <a:pt x="1420" y="413"/>
                    </a:lnTo>
                    <a:lnTo>
                      <a:pt x="1354" y="452"/>
                    </a:lnTo>
                    <a:lnTo>
                      <a:pt x="1328" y="413"/>
                    </a:lnTo>
                    <a:lnTo>
                      <a:pt x="1296" y="376"/>
                    </a:lnTo>
                    <a:lnTo>
                      <a:pt x="1259" y="345"/>
                    </a:lnTo>
                    <a:lnTo>
                      <a:pt x="1220" y="317"/>
                    </a:lnTo>
                    <a:lnTo>
                      <a:pt x="1178" y="296"/>
                    </a:lnTo>
                    <a:lnTo>
                      <a:pt x="1134" y="280"/>
                    </a:lnTo>
                    <a:lnTo>
                      <a:pt x="1089" y="269"/>
                    </a:lnTo>
                    <a:lnTo>
                      <a:pt x="1044" y="264"/>
                    </a:lnTo>
                    <a:lnTo>
                      <a:pt x="998" y="264"/>
                    </a:lnTo>
                    <a:lnTo>
                      <a:pt x="953" y="269"/>
                    </a:lnTo>
                    <a:lnTo>
                      <a:pt x="907" y="280"/>
                    </a:lnTo>
                    <a:lnTo>
                      <a:pt x="863" y="296"/>
                    </a:lnTo>
                    <a:lnTo>
                      <a:pt x="822" y="317"/>
                    </a:lnTo>
                    <a:lnTo>
                      <a:pt x="782" y="345"/>
                    </a:lnTo>
                    <a:lnTo>
                      <a:pt x="746" y="376"/>
                    </a:lnTo>
                    <a:lnTo>
                      <a:pt x="713" y="414"/>
                    </a:lnTo>
                    <a:lnTo>
                      <a:pt x="687" y="452"/>
                    </a:lnTo>
                    <a:lnTo>
                      <a:pt x="623" y="414"/>
                    </a:lnTo>
                    <a:lnTo>
                      <a:pt x="643" y="382"/>
                    </a:lnTo>
                    <a:lnTo>
                      <a:pt x="666" y="352"/>
                    </a:lnTo>
                    <a:lnTo>
                      <a:pt x="693" y="323"/>
                    </a:lnTo>
                    <a:lnTo>
                      <a:pt x="733" y="288"/>
                    </a:lnTo>
                    <a:lnTo>
                      <a:pt x="776" y="257"/>
                    </a:lnTo>
                    <a:lnTo>
                      <a:pt x="822" y="232"/>
                    </a:lnTo>
                    <a:lnTo>
                      <a:pt x="871" y="213"/>
                    </a:lnTo>
                    <a:lnTo>
                      <a:pt x="920" y="199"/>
                    </a:lnTo>
                    <a:lnTo>
                      <a:pt x="970" y="190"/>
                    </a:lnTo>
                    <a:lnTo>
                      <a:pt x="1021" y="188"/>
                    </a:lnTo>
                    <a:close/>
                    <a:moveTo>
                      <a:pt x="992" y="0"/>
                    </a:moveTo>
                    <a:lnTo>
                      <a:pt x="1051" y="0"/>
                    </a:lnTo>
                    <a:lnTo>
                      <a:pt x="1109" y="6"/>
                    </a:lnTo>
                    <a:lnTo>
                      <a:pt x="1167" y="16"/>
                    </a:lnTo>
                    <a:lnTo>
                      <a:pt x="1225" y="32"/>
                    </a:lnTo>
                    <a:lnTo>
                      <a:pt x="1281" y="53"/>
                    </a:lnTo>
                    <a:lnTo>
                      <a:pt x="1335" y="80"/>
                    </a:lnTo>
                    <a:lnTo>
                      <a:pt x="1386" y="112"/>
                    </a:lnTo>
                    <a:lnTo>
                      <a:pt x="1435" y="148"/>
                    </a:lnTo>
                    <a:lnTo>
                      <a:pt x="1482" y="190"/>
                    </a:lnTo>
                    <a:lnTo>
                      <a:pt x="1519" y="230"/>
                    </a:lnTo>
                    <a:lnTo>
                      <a:pt x="1551" y="272"/>
                    </a:lnTo>
                    <a:lnTo>
                      <a:pt x="1580" y="316"/>
                    </a:lnTo>
                    <a:lnTo>
                      <a:pt x="1516" y="355"/>
                    </a:lnTo>
                    <a:lnTo>
                      <a:pt x="1490" y="316"/>
                    </a:lnTo>
                    <a:lnTo>
                      <a:pt x="1462" y="280"/>
                    </a:lnTo>
                    <a:lnTo>
                      <a:pt x="1429" y="243"/>
                    </a:lnTo>
                    <a:lnTo>
                      <a:pt x="1386" y="205"/>
                    </a:lnTo>
                    <a:lnTo>
                      <a:pt x="1339" y="170"/>
                    </a:lnTo>
                    <a:lnTo>
                      <a:pt x="1289" y="141"/>
                    </a:lnTo>
                    <a:lnTo>
                      <a:pt x="1238" y="118"/>
                    </a:lnTo>
                    <a:lnTo>
                      <a:pt x="1185" y="98"/>
                    </a:lnTo>
                    <a:lnTo>
                      <a:pt x="1132" y="86"/>
                    </a:lnTo>
                    <a:lnTo>
                      <a:pt x="1076" y="78"/>
                    </a:lnTo>
                    <a:lnTo>
                      <a:pt x="1021" y="75"/>
                    </a:lnTo>
                    <a:lnTo>
                      <a:pt x="966" y="78"/>
                    </a:lnTo>
                    <a:lnTo>
                      <a:pt x="911" y="86"/>
                    </a:lnTo>
                    <a:lnTo>
                      <a:pt x="856" y="98"/>
                    </a:lnTo>
                    <a:lnTo>
                      <a:pt x="804" y="118"/>
                    </a:lnTo>
                    <a:lnTo>
                      <a:pt x="752" y="141"/>
                    </a:lnTo>
                    <a:lnTo>
                      <a:pt x="704" y="170"/>
                    </a:lnTo>
                    <a:lnTo>
                      <a:pt x="657" y="205"/>
                    </a:lnTo>
                    <a:lnTo>
                      <a:pt x="613" y="243"/>
                    </a:lnTo>
                    <a:lnTo>
                      <a:pt x="580" y="280"/>
                    </a:lnTo>
                    <a:lnTo>
                      <a:pt x="551" y="317"/>
                    </a:lnTo>
                    <a:lnTo>
                      <a:pt x="525" y="357"/>
                    </a:lnTo>
                    <a:lnTo>
                      <a:pt x="461" y="318"/>
                    </a:lnTo>
                    <a:lnTo>
                      <a:pt x="490" y="274"/>
                    </a:lnTo>
                    <a:lnTo>
                      <a:pt x="522" y="231"/>
                    </a:lnTo>
                    <a:lnTo>
                      <a:pt x="560" y="190"/>
                    </a:lnTo>
                    <a:lnTo>
                      <a:pt x="606" y="148"/>
                    </a:lnTo>
                    <a:lnTo>
                      <a:pt x="655" y="112"/>
                    </a:lnTo>
                    <a:lnTo>
                      <a:pt x="707" y="80"/>
                    </a:lnTo>
                    <a:lnTo>
                      <a:pt x="762" y="53"/>
                    </a:lnTo>
                    <a:lnTo>
                      <a:pt x="817" y="32"/>
                    </a:lnTo>
                    <a:lnTo>
                      <a:pt x="874" y="16"/>
                    </a:lnTo>
                    <a:lnTo>
                      <a:pt x="932" y="6"/>
                    </a:lnTo>
                    <a:lnTo>
                      <a:pt x="992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53"/>
            <p:cNvGrpSpPr>
              <a:grpSpLocks noChangeAspect="1"/>
            </p:cNvGrpSpPr>
            <p:nvPr/>
          </p:nvGrpSpPr>
          <p:grpSpPr bwMode="auto">
            <a:xfrm>
              <a:off x="823694" y="677981"/>
              <a:ext cx="703700" cy="465158"/>
              <a:chOff x="2759" y="1266"/>
              <a:chExt cx="590" cy="390"/>
            </a:xfrm>
          </p:grpSpPr>
          <p:sp useBgFill="1">
            <p:nvSpPr>
              <p:cNvPr id="62" name="Freeform 55"/>
              <p:cNvSpPr>
                <a:spLocks/>
              </p:cNvSpPr>
              <p:nvPr/>
            </p:nvSpPr>
            <p:spPr bwMode="auto">
              <a:xfrm>
                <a:off x="2759" y="1266"/>
                <a:ext cx="590" cy="390"/>
              </a:xfrm>
              <a:custGeom>
                <a:avLst/>
                <a:gdLst>
                  <a:gd name="T0" fmla="*/ 1884 w 2950"/>
                  <a:gd name="T1" fmla="*/ 10 h 1948"/>
                  <a:gd name="T2" fmla="*/ 1934 w 2950"/>
                  <a:gd name="T3" fmla="*/ 43 h 1948"/>
                  <a:gd name="T4" fmla="*/ 1975 w 2950"/>
                  <a:gd name="T5" fmla="*/ 83 h 1948"/>
                  <a:gd name="T6" fmla="*/ 2088 w 2950"/>
                  <a:gd name="T7" fmla="*/ 409 h 1948"/>
                  <a:gd name="T8" fmla="*/ 2070 w 2950"/>
                  <a:gd name="T9" fmla="*/ 758 h 1948"/>
                  <a:gd name="T10" fmla="*/ 2030 w 2950"/>
                  <a:gd name="T11" fmla="*/ 823 h 1948"/>
                  <a:gd name="T12" fmla="*/ 1847 w 2950"/>
                  <a:gd name="T13" fmla="*/ 893 h 1948"/>
                  <a:gd name="T14" fmla="*/ 1849 w 2950"/>
                  <a:gd name="T15" fmla="*/ 945 h 1948"/>
                  <a:gd name="T16" fmla="*/ 2515 w 2950"/>
                  <a:gd name="T17" fmla="*/ 1240 h 1948"/>
                  <a:gd name="T18" fmla="*/ 2541 w 2950"/>
                  <a:gd name="T19" fmla="*/ 1165 h 1948"/>
                  <a:gd name="T20" fmla="*/ 2608 w 2950"/>
                  <a:gd name="T21" fmla="*/ 1124 h 1948"/>
                  <a:gd name="T22" fmla="*/ 2620 w 2950"/>
                  <a:gd name="T23" fmla="*/ 1016 h 1948"/>
                  <a:gd name="T24" fmla="*/ 2674 w 2950"/>
                  <a:gd name="T25" fmla="*/ 960 h 1948"/>
                  <a:gd name="T26" fmla="*/ 2830 w 2950"/>
                  <a:gd name="T27" fmla="*/ 948 h 1948"/>
                  <a:gd name="T28" fmla="*/ 2904 w 2950"/>
                  <a:gd name="T29" fmla="*/ 975 h 1948"/>
                  <a:gd name="T30" fmla="*/ 2946 w 2950"/>
                  <a:gd name="T31" fmla="*/ 1041 h 1948"/>
                  <a:gd name="T32" fmla="*/ 2946 w 2950"/>
                  <a:gd name="T33" fmla="*/ 1856 h 1948"/>
                  <a:gd name="T34" fmla="*/ 2904 w 2950"/>
                  <a:gd name="T35" fmla="*/ 1922 h 1948"/>
                  <a:gd name="T36" fmla="*/ 2830 w 2950"/>
                  <a:gd name="T37" fmla="*/ 1948 h 1948"/>
                  <a:gd name="T38" fmla="*/ 2674 w 2950"/>
                  <a:gd name="T39" fmla="*/ 1936 h 1948"/>
                  <a:gd name="T40" fmla="*/ 2620 w 2950"/>
                  <a:gd name="T41" fmla="*/ 1882 h 1948"/>
                  <a:gd name="T42" fmla="*/ 2608 w 2950"/>
                  <a:gd name="T43" fmla="*/ 1762 h 1948"/>
                  <a:gd name="T44" fmla="*/ 2541 w 2950"/>
                  <a:gd name="T45" fmla="*/ 1721 h 1948"/>
                  <a:gd name="T46" fmla="*/ 2515 w 2950"/>
                  <a:gd name="T47" fmla="*/ 1646 h 1948"/>
                  <a:gd name="T48" fmla="*/ 1997 w 2950"/>
                  <a:gd name="T49" fmla="*/ 1610 h 1948"/>
                  <a:gd name="T50" fmla="*/ 1937 w 2950"/>
                  <a:gd name="T51" fmla="*/ 1594 h 1948"/>
                  <a:gd name="T52" fmla="*/ 1878 w 2950"/>
                  <a:gd name="T53" fmla="*/ 1556 h 1948"/>
                  <a:gd name="T54" fmla="*/ 1838 w 2950"/>
                  <a:gd name="T55" fmla="*/ 1491 h 1948"/>
                  <a:gd name="T56" fmla="*/ 1813 w 2950"/>
                  <a:gd name="T57" fmla="*/ 1446 h 1948"/>
                  <a:gd name="T58" fmla="*/ 1753 w 2950"/>
                  <a:gd name="T59" fmla="*/ 1356 h 1948"/>
                  <a:gd name="T60" fmla="*/ 1676 w 2950"/>
                  <a:gd name="T61" fmla="*/ 1249 h 1948"/>
                  <a:gd name="T62" fmla="*/ 1597 w 2950"/>
                  <a:gd name="T63" fmla="*/ 1142 h 1948"/>
                  <a:gd name="T64" fmla="*/ 1503 w 2950"/>
                  <a:gd name="T65" fmla="*/ 1102 h 1948"/>
                  <a:gd name="T66" fmla="*/ 1437 w 2950"/>
                  <a:gd name="T67" fmla="*/ 1026 h 1948"/>
                  <a:gd name="T68" fmla="*/ 843 w 2950"/>
                  <a:gd name="T69" fmla="*/ 1209 h 1948"/>
                  <a:gd name="T70" fmla="*/ 766 w 2950"/>
                  <a:gd name="T71" fmla="*/ 1176 h 1948"/>
                  <a:gd name="T72" fmla="*/ 683 w 2950"/>
                  <a:gd name="T73" fmla="*/ 1201 h 1948"/>
                  <a:gd name="T74" fmla="*/ 636 w 2950"/>
                  <a:gd name="T75" fmla="*/ 1218 h 1948"/>
                  <a:gd name="T76" fmla="*/ 561 w 2950"/>
                  <a:gd name="T77" fmla="*/ 1228 h 1948"/>
                  <a:gd name="T78" fmla="*/ 491 w 2950"/>
                  <a:gd name="T79" fmla="*/ 1191 h 1948"/>
                  <a:gd name="T80" fmla="*/ 370 w 2950"/>
                  <a:gd name="T81" fmla="*/ 908 h 1948"/>
                  <a:gd name="T82" fmla="*/ 323 w 2950"/>
                  <a:gd name="T83" fmla="*/ 856 h 1948"/>
                  <a:gd name="T84" fmla="*/ 192 w 2950"/>
                  <a:gd name="T85" fmla="*/ 842 h 1948"/>
                  <a:gd name="T86" fmla="*/ 99 w 2950"/>
                  <a:gd name="T87" fmla="*/ 815 h 1948"/>
                  <a:gd name="T88" fmla="*/ 51 w 2950"/>
                  <a:gd name="T89" fmla="*/ 789 h 1948"/>
                  <a:gd name="T90" fmla="*/ 5 w 2950"/>
                  <a:gd name="T91" fmla="*/ 721 h 1948"/>
                  <a:gd name="T92" fmla="*/ 9 w 2950"/>
                  <a:gd name="T93" fmla="*/ 638 h 1948"/>
                  <a:gd name="T94" fmla="*/ 63 w 2950"/>
                  <a:gd name="T95" fmla="*/ 576 h 1948"/>
                  <a:gd name="T96" fmla="*/ 1835 w 2950"/>
                  <a:gd name="T97" fmla="*/ 0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50" h="1948">
                    <a:moveTo>
                      <a:pt x="1859" y="0"/>
                    </a:moveTo>
                    <a:lnTo>
                      <a:pt x="1870" y="3"/>
                    </a:lnTo>
                    <a:lnTo>
                      <a:pt x="1884" y="10"/>
                    </a:lnTo>
                    <a:lnTo>
                      <a:pt x="1901" y="19"/>
                    </a:lnTo>
                    <a:lnTo>
                      <a:pt x="1917" y="31"/>
                    </a:lnTo>
                    <a:lnTo>
                      <a:pt x="1934" y="43"/>
                    </a:lnTo>
                    <a:lnTo>
                      <a:pt x="1951" y="57"/>
                    </a:lnTo>
                    <a:lnTo>
                      <a:pt x="1966" y="70"/>
                    </a:lnTo>
                    <a:lnTo>
                      <a:pt x="1975" y="83"/>
                    </a:lnTo>
                    <a:lnTo>
                      <a:pt x="1982" y="93"/>
                    </a:lnTo>
                    <a:lnTo>
                      <a:pt x="2082" y="385"/>
                    </a:lnTo>
                    <a:lnTo>
                      <a:pt x="2088" y="409"/>
                    </a:lnTo>
                    <a:lnTo>
                      <a:pt x="2089" y="434"/>
                    </a:lnTo>
                    <a:lnTo>
                      <a:pt x="2075" y="732"/>
                    </a:lnTo>
                    <a:lnTo>
                      <a:pt x="2070" y="758"/>
                    </a:lnTo>
                    <a:lnTo>
                      <a:pt x="2061" y="783"/>
                    </a:lnTo>
                    <a:lnTo>
                      <a:pt x="2048" y="803"/>
                    </a:lnTo>
                    <a:lnTo>
                      <a:pt x="2030" y="823"/>
                    </a:lnTo>
                    <a:lnTo>
                      <a:pt x="2009" y="837"/>
                    </a:lnTo>
                    <a:lnTo>
                      <a:pt x="1985" y="848"/>
                    </a:lnTo>
                    <a:lnTo>
                      <a:pt x="1847" y="893"/>
                    </a:lnTo>
                    <a:lnTo>
                      <a:pt x="1850" y="927"/>
                    </a:lnTo>
                    <a:lnTo>
                      <a:pt x="1850" y="935"/>
                    </a:lnTo>
                    <a:lnTo>
                      <a:pt x="1849" y="945"/>
                    </a:lnTo>
                    <a:lnTo>
                      <a:pt x="2093" y="1286"/>
                    </a:lnTo>
                    <a:lnTo>
                      <a:pt x="2515" y="1286"/>
                    </a:lnTo>
                    <a:lnTo>
                      <a:pt x="2515" y="1240"/>
                    </a:lnTo>
                    <a:lnTo>
                      <a:pt x="2518" y="1212"/>
                    </a:lnTo>
                    <a:lnTo>
                      <a:pt x="2527" y="1186"/>
                    </a:lnTo>
                    <a:lnTo>
                      <a:pt x="2541" y="1165"/>
                    </a:lnTo>
                    <a:lnTo>
                      <a:pt x="2559" y="1147"/>
                    </a:lnTo>
                    <a:lnTo>
                      <a:pt x="2582" y="1132"/>
                    </a:lnTo>
                    <a:lnTo>
                      <a:pt x="2608" y="1124"/>
                    </a:lnTo>
                    <a:lnTo>
                      <a:pt x="2608" y="1068"/>
                    </a:lnTo>
                    <a:lnTo>
                      <a:pt x="2611" y="1041"/>
                    </a:lnTo>
                    <a:lnTo>
                      <a:pt x="2620" y="1016"/>
                    </a:lnTo>
                    <a:lnTo>
                      <a:pt x="2634" y="993"/>
                    </a:lnTo>
                    <a:lnTo>
                      <a:pt x="2653" y="975"/>
                    </a:lnTo>
                    <a:lnTo>
                      <a:pt x="2674" y="960"/>
                    </a:lnTo>
                    <a:lnTo>
                      <a:pt x="2700" y="952"/>
                    </a:lnTo>
                    <a:lnTo>
                      <a:pt x="2728" y="948"/>
                    </a:lnTo>
                    <a:lnTo>
                      <a:pt x="2830" y="948"/>
                    </a:lnTo>
                    <a:lnTo>
                      <a:pt x="2857" y="952"/>
                    </a:lnTo>
                    <a:lnTo>
                      <a:pt x="2882" y="960"/>
                    </a:lnTo>
                    <a:lnTo>
                      <a:pt x="2904" y="975"/>
                    </a:lnTo>
                    <a:lnTo>
                      <a:pt x="2923" y="993"/>
                    </a:lnTo>
                    <a:lnTo>
                      <a:pt x="2937" y="1016"/>
                    </a:lnTo>
                    <a:lnTo>
                      <a:pt x="2946" y="1041"/>
                    </a:lnTo>
                    <a:lnTo>
                      <a:pt x="2950" y="1068"/>
                    </a:lnTo>
                    <a:lnTo>
                      <a:pt x="2950" y="1829"/>
                    </a:lnTo>
                    <a:lnTo>
                      <a:pt x="2946" y="1856"/>
                    </a:lnTo>
                    <a:lnTo>
                      <a:pt x="2937" y="1882"/>
                    </a:lnTo>
                    <a:lnTo>
                      <a:pt x="2923" y="1903"/>
                    </a:lnTo>
                    <a:lnTo>
                      <a:pt x="2904" y="1922"/>
                    </a:lnTo>
                    <a:lnTo>
                      <a:pt x="2882" y="1936"/>
                    </a:lnTo>
                    <a:lnTo>
                      <a:pt x="2857" y="1946"/>
                    </a:lnTo>
                    <a:lnTo>
                      <a:pt x="2830" y="1948"/>
                    </a:lnTo>
                    <a:lnTo>
                      <a:pt x="2728" y="1948"/>
                    </a:lnTo>
                    <a:lnTo>
                      <a:pt x="2700" y="1946"/>
                    </a:lnTo>
                    <a:lnTo>
                      <a:pt x="2674" y="1936"/>
                    </a:lnTo>
                    <a:lnTo>
                      <a:pt x="2653" y="1922"/>
                    </a:lnTo>
                    <a:lnTo>
                      <a:pt x="2634" y="1903"/>
                    </a:lnTo>
                    <a:lnTo>
                      <a:pt x="2620" y="1882"/>
                    </a:lnTo>
                    <a:lnTo>
                      <a:pt x="2611" y="1856"/>
                    </a:lnTo>
                    <a:lnTo>
                      <a:pt x="2608" y="1829"/>
                    </a:lnTo>
                    <a:lnTo>
                      <a:pt x="2608" y="1762"/>
                    </a:lnTo>
                    <a:lnTo>
                      <a:pt x="2582" y="1754"/>
                    </a:lnTo>
                    <a:lnTo>
                      <a:pt x="2559" y="1739"/>
                    </a:lnTo>
                    <a:lnTo>
                      <a:pt x="2541" y="1721"/>
                    </a:lnTo>
                    <a:lnTo>
                      <a:pt x="2527" y="1698"/>
                    </a:lnTo>
                    <a:lnTo>
                      <a:pt x="2518" y="1673"/>
                    </a:lnTo>
                    <a:lnTo>
                      <a:pt x="2515" y="1646"/>
                    </a:lnTo>
                    <a:lnTo>
                      <a:pt x="2515" y="1611"/>
                    </a:lnTo>
                    <a:lnTo>
                      <a:pt x="2014" y="1611"/>
                    </a:lnTo>
                    <a:lnTo>
                      <a:pt x="1997" y="1610"/>
                    </a:lnTo>
                    <a:lnTo>
                      <a:pt x="1978" y="1606"/>
                    </a:lnTo>
                    <a:lnTo>
                      <a:pt x="1959" y="1601"/>
                    </a:lnTo>
                    <a:lnTo>
                      <a:pt x="1937" y="1594"/>
                    </a:lnTo>
                    <a:lnTo>
                      <a:pt x="1916" y="1584"/>
                    </a:lnTo>
                    <a:lnTo>
                      <a:pt x="1896" y="1572"/>
                    </a:lnTo>
                    <a:lnTo>
                      <a:pt x="1878" y="1556"/>
                    </a:lnTo>
                    <a:lnTo>
                      <a:pt x="1861" y="1538"/>
                    </a:lnTo>
                    <a:lnTo>
                      <a:pt x="1847" y="1517"/>
                    </a:lnTo>
                    <a:lnTo>
                      <a:pt x="1838" y="1491"/>
                    </a:lnTo>
                    <a:lnTo>
                      <a:pt x="1838" y="1488"/>
                    </a:lnTo>
                    <a:lnTo>
                      <a:pt x="1828" y="1469"/>
                    </a:lnTo>
                    <a:lnTo>
                      <a:pt x="1813" y="1446"/>
                    </a:lnTo>
                    <a:lnTo>
                      <a:pt x="1797" y="1420"/>
                    </a:lnTo>
                    <a:lnTo>
                      <a:pt x="1776" y="1390"/>
                    </a:lnTo>
                    <a:lnTo>
                      <a:pt x="1753" y="1356"/>
                    </a:lnTo>
                    <a:lnTo>
                      <a:pt x="1729" y="1322"/>
                    </a:lnTo>
                    <a:lnTo>
                      <a:pt x="1702" y="1286"/>
                    </a:lnTo>
                    <a:lnTo>
                      <a:pt x="1676" y="1249"/>
                    </a:lnTo>
                    <a:lnTo>
                      <a:pt x="1649" y="1212"/>
                    </a:lnTo>
                    <a:lnTo>
                      <a:pt x="1622" y="1176"/>
                    </a:lnTo>
                    <a:lnTo>
                      <a:pt x="1597" y="1142"/>
                    </a:lnTo>
                    <a:lnTo>
                      <a:pt x="1563" y="1133"/>
                    </a:lnTo>
                    <a:lnTo>
                      <a:pt x="1532" y="1120"/>
                    </a:lnTo>
                    <a:lnTo>
                      <a:pt x="1503" y="1102"/>
                    </a:lnTo>
                    <a:lnTo>
                      <a:pt x="1477" y="1080"/>
                    </a:lnTo>
                    <a:lnTo>
                      <a:pt x="1456" y="1055"/>
                    </a:lnTo>
                    <a:lnTo>
                      <a:pt x="1437" y="1026"/>
                    </a:lnTo>
                    <a:lnTo>
                      <a:pt x="891" y="1203"/>
                    </a:lnTo>
                    <a:lnTo>
                      <a:pt x="867" y="1208"/>
                    </a:lnTo>
                    <a:lnTo>
                      <a:pt x="843" y="1209"/>
                    </a:lnTo>
                    <a:lnTo>
                      <a:pt x="815" y="1203"/>
                    </a:lnTo>
                    <a:lnTo>
                      <a:pt x="789" y="1193"/>
                    </a:lnTo>
                    <a:lnTo>
                      <a:pt x="766" y="1176"/>
                    </a:lnTo>
                    <a:lnTo>
                      <a:pt x="736" y="1184"/>
                    </a:lnTo>
                    <a:lnTo>
                      <a:pt x="708" y="1193"/>
                    </a:lnTo>
                    <a:lnTo>
                      <a:pt x="683" y="1201"/>
                    </a:lnTo>
                    <a:lnTo>
                      <a:pt x="662" y="1208"/>
                    </a:lnTo>
                    <a:lnTo>
                      <a:pt x="645" y="1214"/>
                    </a:lnTo>
                    <a:lnTo>
                      <a:pt x="636" y="1218"/>
                    </a:lnTo>
                    <a:lnTo>
                      <a:pt x="612" y="1225"/>
                    </a:lnTo>
                    <a:lnTo>
                      <a:pt x="586" y="1229"/>
                    </a:lnTo>
                    <a:lnTo>
                      <a:pt x="561" y="1228"/>
                    </a:lnTo>
                    <a:lnTo>
                      <a:pt x="534" y="1219"/>
                    </a:lnTo>
                    <a:lnTo>
                      <a:pt x="511" y="1207"/>
                    </a:lnTo>
                    <a:lnTo>
                      <a:pt x="491" y="1191"/>
                    </a:lnTo>
                    <a:lnTo>
                      <a:pt x="475" y="1171"/>
                    </a:lnTo>
                    <a:lnTo>
                      <a:pt x="463" y="1148"/>
                    </a:lnTo>
                    <a:lnTo>
                      <a:pt x="370" y="908"/>
                    </a:lnTo>
                    <a:lnTo>
                      <a:pt x="363" y="883"/>
                    </a:lnTo>
                    <a:lnTo>
                      <a:pt x="361" y="856"/>
                    </a:lnTo>
                    <a:lnTo>
                      <a:pt x="323" y="856"/>
                    </a:lnTo>
                    <a:lnTo>
                      <a:pt x="286" y="854"/>
                    </a:lnTo>
                    <a:lnTo>
                      <a:pt x="237" y="848"/>
                    </a:lnTo>
                    <a:lnTo>
                      <a:pt x="192" y="842"/>
                    </a:lnTo>
                    <a:lnTo>
                      <a:pt x="156" y="833"/>
                    </a:lnTo>
                    <a:lnTo>
                      <a:pt x="124" y="824"/>
                    </a:lnTo>
                    <a:lnTo>
                      <a:pt x="99" y="815"/>
                    </a:lnTo>
                    <a:lnTo>
                      <a:pt x="78" y="806"/>
                    </a:lnTo>
                    <a:lnTo>
                      <a:pt x="63" y="796"/>
                    </a:lnTo>
                    <a:lnTo>
                      <a:pt x="51" y="789"/>
                    </a:lnTo>
                    <a:lnTo>
                      <a:pt x="30" y="769"/>
                    </a:lnTo>
                    <a:lnTo>
                      <a:pt x="14" y="746"/>
                    </a:lnTo>
                    <a:lnTo>
                      <a:pt x="5" y="721"/>
                    </a:lnTo>
                    <a:lnTo>
                      <a:pt x="0" y="693"/>
                    </a:lnTo>
                    <a:lnTo>
                      <a:pt x="2" y="665"/>
                    </a:lnTo>
                    <a:lnTo>
                      <a:pt x="9" y="638"/>
                    </a:lnTo>
                    <a:lnTo>
                      <a:pt x="23" y="613"/>
                    </a:lnTo>
                    <a:lnTo>
                      <a:pt x="41" y="593"/>
                    </a:lnTo>
                    <a:lnTo>
                      <a:pt x="63" y="576"/>
                    </a:lnTo>
                    <a:lnTo>
                      <a:pt x="88" y="565"/>
                    </a:lnTo>
                    <a:lnTo>
                      <a:pt x="1810" y="6"/>
                    </a:lnTo>
                    <a:lnTo>
                      <a:pt x="1835" y="0"/>
                    </a:lnTo>
                    <a:lnTo>
                      <a:pt x="1859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56"/>
              <p:cNvSpPr>
                <a:spLocks noEditPoints="1"/>
              </p:cNvSpPr>
              <p:nvPr/>
            </p:nvSpPr>
            <p:spPr bwMode="auto">
              <a:xfrm>
                <a:off x="2857" y="1432"/>
                <a:ext cx="468" cy="200"/>
              </a:xfrm>
              <a:custGeom>
                <a:avLst/>
                <a:gdLst>
                  <a:gd name="T0" fmla="*/ 2240 w 2342"/>
                  <a:gd name="T1" fmla="*/ 241 h 1002"/>
                  <a:gd name="T2" fmla="*/ 2342 w 2342"/>
                  <a:gd name="T3" fmla="*/ 241 h 1002"/>
                  <a:gd name="T4" fmla="*/ 2342 w 2342"/>
                  <a:gd name="T5" fmla="*/ 1002 h 1002"/>
                  <a:gd name="T6" fmla="*/ 2240 w 2342"/>
                  <a:gd name="T7" fmla="*/ 1002 h 1002"/>
                  <a:gd name="T8" fmla="*/ 2240 w 2342"/>
                  <a:gd name="T9" fmla="*/ 819 h 1002"/>
                  <a:gd name="T10" fmla="*/ 2146 w 2342"/>
                  <a:gd name="T11" fmla="*/ 819 h 1002"/>
                  <a:gd name="T12" fmla="*/ 2146 w 2342"/>
                  <a:gd name="T13" fmla="*/ 664 h 1002"/>
                  <a:gd name="T14" fmla="*/ 1469 w 2342"/>
                  <a:gd name="T15" fmla="*/ 664 h 1002"/>
                  <a:gd name="T16" fmla="*/ 1229 w 2342"/>
                  <a:gd name="T17" fmla="*/ 300 h 1002"/>
                  <a:gd name="T18" fmla="*/ 1254 w 2342"/>
                  <a:gd name="T19" fmla="*/ 287 h 1002"/>
                  <a:gd name="T20" fmla="*/ 1277 w 2342"/>
                  <a:gd name="T21" fmla="*/ 271 h 1002"/>
                  <a:gd name="T22" fmla="*/ 1299 w 2342"/>
                  <a:gd name="T23" fmla="*/ 252 h 1002"/>
                  <a:gd name="T24" fmla="*/ 1515 w 2342"/>
                  <a:gd name="T25" fmla="*/ 578 h 1002"/>
                  <a:gd name="T26" fmla="*/ 2146 w 2342"/>
                  <a:gd name="T27" fmla="*/ 578 h 1002"/>
                  <a:gd name="T28" fmla="*/ 2146 w 2342"/>
                  <a:gd name="T29" fmla="*/ 413 h 1002"/>
                  <a:gd name="T30" fmla="*/ 2240 w 2342"/>
                  <a:gd name="T31" fmla="*/ 413 h 1002"/>
                  <a:gd name="T32" fmla="*/ 2240 w 2342"/>
                  <a:gd name="T33" fmla="*/ 241 h 1002"/>
                  <a:gd name="T34" fmla="*/ 11 w 2342"/>
                  <a:gd name="T35" fmla="*/ 32 h 1002"/>
                  <a:gd name="T36" fmla="*/ 188 w 2342"/>
                  <a:gd name="T37" fmla="*/ 242 h 1002"/>
                  <a:gd name="T38" fmla="*/ 164 w 2342"/>
                  <a:gd name="T39" fmla="*/ 251 h 1002"/>
                  <a:gd name="T40" fmla="*/ 141 w 2342"/>
                  <a:gd name="T41" fmla="*/ 258 h 1002"/>
                  <a:gd name="T42" fmla="*/ 121 w 2342"/>
                  <a:gd name="T43" fmla="*/ 264 h 1002"/>
                  <a:gd name="T44" fmla="*/ 105 w 2342"/>
                  <a:gd name="T45" fmla="*/ 270 h 1002"/>
                  <a:gd name="T46" fmla="*/ 93 w 2342"/>
                  <a:gd name="T47" fmla="*/ 275 h 1002"/>
                  <a:gd name="T48" fmla="*/ 0 w 2342"/>
                  <a:gd name="T49" fmla="*/ 35 h 1002"/>
                  <a:gd name="T50" fmla="*/ 11 w 2342"/>
                  <a:gd name="T51" fmla="*/ 32 h 1002"/>
                  <a:gd name="T52" fmla="*/ 1143 w 2342"/>
                  <a:gd name="T53" fmla="*/ 0 h 1002"/>
                  <a:gd name="T54" fmla="*/ 1169 w 2342"/>
                  <a:gd name="T55" fmla="*/ 4 h 1002"/>
                  <a:gd name="T56" fmla="*/ 1194 w 2342"/>
                  <a:gd name="T57" fmla="*/ 14 h 1002"/>
                  <a:gd name="T58" fmla="*/ 1213 w 2342"/>
                  <a:gd name="T59" fmla="*/ 29 h 1002"/>
                  <a:gd name="T60" fmla="*/ 1229 w 2342"/>
                  <a:gd name="T61" fmla="*/ 49 h 1002"/>
                  <a:gd name="T62" fmla="*/ 1238 w 2342"/>
                  <a:gd name="T63" fmla="*/ 73 h 1002"/>
                  <a:gd name="T64" fmla="*/ 1242 w 2342"/>
                  <a:gd name="T65" fmla="*/ 100 h 1002"/>
                  <a:gd name="T66" fmla="*/ 1238 w 2342"/>
                  <a:gd name="T67" fmla="*/ 125 h 1002"/>
                  <a:gd name="T68" fmla="*/ 1229 w 2342"/>
                  <a:gd name="T69" fmla="*/ 149 h 1002"/>
                  <a:gd name="T70" fmla="*/ 1213 w 2342"/>
                  <a:gd name="T71" fmla="*/ 168 h 1002"/>
                  <a:gd name="T72" fmla="*/ 1194 w 2342"/>
                  <a:gd name="T73" fmla="*/ 184 h 1002"/>
                  <a:gd name="T74" fmla="*/ 1169 w 2342"/>
                  <a:gd name="T75" fmla="*/ 194 h 1002"/>
                  <a:gd name="T76" fmla="*/ 1143 w 2342"/>
                  <a:gd name="T77" fmla="*/ 197 h 1002"/>
                  <a:gd name="T78" fmla="*/ 1117 w 2342"/>
                  <a:gd name="T79" fmla="*/ 194 h 1002"/>
                  <a:gd name="T80" fmla="*/ 1093 w 2342"/>
                  <a:gd name="T81" fmla="*/ 184 h 1002"/>
                  <a:gd name="T82" fmla="*/ 1074 w 2342"/>
                  <a:gd name="T83" fmla="*/ 168 h 1002"/>
                  <a:gd name="T84" fmla="*/ 1058 w 2342"/>
                  <a:gd name="T85" fmla="*/ 149 h 1002"/>
                  <a:gd name="T86" fmla="*/ 1049 w 2342"/>
                  <a:gd name="T87" fmla="*/ 125 h 1002"/>
                  <a:gd name="T88" fmla="*/ 1045 w 2342"/>
                  <a:gd name="T89" fmla="*/ 100 h 1002"/>
                  <a:gd name="T90" fmla="*/ 1049 w 2342"/>
                  <a:gd name="T91" fmla="*/ 73 h 1002"/>
                  <a:gd name="T92" fmla="*/ 1058 w 2342"/>
                  <a:gd name="T93" fmla="*/ 49 h 1002"/>
                  <a:gd name="T94" fmla="*/ 1074 w 2342"/>
                  <a:gd name="T95" fmla="*/ 29 h 1002"/>
                  <a:gd name="T96" fmla="*/ 1093 w 2342"/>
                  <a:gd name="T97" fmla="*/ 14 h 1002"/>
                  <a:gd name="T98" fmla="*/ 1117 w 2342"/>
                  <a:gd name="T99" fmla="*/ 4 h 1002"/>
                  <a:gd name="T100" fmla="*/ 1143 w 2342"/>
                  <a:gd name="T101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42" h="1002">
                    <a:moveTo>
                      <a:pt x="2240" y="241"/>
                    </a:moveTo>
                    <a:lnTo>
                      <a:pt x="2342" y="241"/>
                    </a:lnTo>
                    <a:lnTo>
                      <a:pt x="2342" y="1002"/>
                    </a:lnTo>
                    <a:lnTo>
                      <a:pt x="2240" y="1002"/>
                    </a:lnTo>
                    <a:lnTo>
                      <a:pt x="2240" y="819"/>
                    </a:lnTo>
                    <a:lnTo>
                      <a:pt x="2146" y="819"/>
                    </a:lnTo>
                    <a:lnTo>
                      <a:pt x="2146" y="664"/>
                    </a:lnTo>
                    <a:lnTo>
                      <a:pt x="1469" y="664"/>
                    </a:lnTo>
                    <a:lnTo>
                      <a:pt x="1229" y="300"/>
                    </a:lnTo>
                    <a:lnTo>
                      <a:pt x="1254" y="287"/>
                    </a:lnTo>
                    <a:lnTo>
                      <a:pt x="1277" y="271"/>
                    </a:lnTo>
                    <a:lnTo>
                      <a:pt x="1299" y="252"/>
                    </a:lnTo>
                    <a:lnTo>
                      <a:pt x="1515" y="578"/>
                    </a:lnTo>
                    <a:lnTo>
                      <a:pt x="2146" y="578"/>
                    </a:lnTo>
                    <a:lnTo>
                      <a:pt x="2146" y="413"/>
                    </a:lnTo>
                    <a:lnTo>
                      <a:pt x="2240" y="413"/>
                    </a:lnTo>
                    <a:lnTo>
                      <a:pt x="2240" y="241"/>
                    </a:lnTo>
                    <a:close/>
                    <a:moveTo>
                      <a:pt x="11" y="32"/>
                    </a:moveTo>
                    <a:lnTo>
                      <a:pt x="188" y="242"/>
                    </a:lnTo>
                    <a:lnTo>
                      <a:pt x="164" y="251"/>
                    </a:lnTo>
                    <a:lnTo>
                      <a:pt x="141" y="258"/>
                    </a:lnTo>
                    <a:lnTo>
                      <a:pt x="121" y="264"/>
                    </a:lnTo>
                    <a:lnTo>
                      <a:pt x="105" y="270"/>
                    </a:lnTo>
                    <a:lnTo>
                      <a:pt x="93" y="275"/>
                    </a:lnTo>
                    <a:lnTo>
                      <a:pt x="0" y="35"/>
                    </a:lnTo>
                    <a:lnTo>
                      <a:pt x="11" y="32"/>
                    </a:lnTo>
                    <a:close/>
                    <a:moveTo>
                      <a:pt x="1143" y="0"/>
                    </a:moveTo>
                    <a:lnTo>
                      <a:pt x="1169" y="4"/>
                    </a:lnTo>
                    <a:lnTo>
                      <a:pt x="1194" y="14"/>
                    </a:lnTo>
                    <a:lnTo>
                      <a:pt x="1213" y="29"/>
                    </a:lnTo>
                    <a:lnTo>
                      <a:pt x="1229" y="49"/>
                    </a:lnTo>
                    <a:lnTo>
                      <a:pt x="1238" y="73"/>
                    </a:lnTo>
                    <a:lnTo>
                      <a:pt x="1242" y="100"/>
                    </a:lnTo>
                    <a:lnTo>
                      <a:pt x="1238" y="125"/>
                    </a:lnTo>
                    <a:lnTo>
                      <a:pt x="1229" y="149"/>
                    </a:lnTo>
                    <a:lnTo>
                      <a:pt x="1213" y="168"/>
                    </a:lnTo>
                    <a:lnTo>
                      <a:pt x="1194" y="184"/>
                    </a:lnTo>
                    <a:lnTo>
                      <a:pt x="1169" y="194"/>
                    </a:lnTo>
                    <a:lnTo>
                      <a:pt x="1143" y="197"/>
                    </a:lnTo>
                    <a:lnTo>
                      <a:pt x="1117" y="194"/>
                    </a:lnTo>
                    <a:lnTo>
                      <a:pt x="1093" y="184"/>
                    </a:lnTo>
                    <a:lnTo>
                      <a:pt x="1074" y="168"/>
                    </a:lnTo>
                    <a:lnTo>
                      <a:pt x="1058" y="149"/>
                    </a:lnTo>
                    <a:lnTo>
                      <a:pt x="1049" y="125"/>
                    </a:lnTo>
                    <a:lnTo>
                      <a:pt x="1045" y="100"/>
                    </a:lnTo>
                    <a:lnTo>
                      <a:pt x="1049" y="73"/>
                    </a:lnTo>
                    <a:lnTo>
                      <a:pt x="1058" y="49"/>
                    </a:lnTo>
                    <a:lnTo>
                      <a:pt x="1074" y="29"/>
                    </a:lnTo>
                    <a:lnTo>
                      <a:pt x="1093" y="14"/>
                    </a:lnTo>
                    <a:lnTo>
                      <a:pt x="1117" y="4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57"/>
              <p:cNvSpPr>
                <a:spLocks noEditPoints="1"/>
              </p:cNvSpPr>
              <p:nvPr/>
            </p:nvSpPr>
            <p:spPr bwMode="auto">
              <a:xfrm>
                <a:off x="2785" y="1292"/>
                <a:ext cx="366" cy="190"/>
              </a:xfrm>
              <a:custGeom>
                <a:avLst/>
                <a:gdLst>
                  <a:gd name="T0" fmla="*/ 1831 w 1831"/>
                  <a:gd name="T1" fmla="*/ 370 h 954"/>
                  <a:gd name="T2" fmla="*/ 1818 w 1831"/>
                  <a:gd name="T3" fmla="*/ 599 h 954"/>
                  <a:gd name="T4" fmla="*/ 1662 w 1831"/>
                  <a:gd name="T5" fmla="*/ 650 h 954"/>
                  <a:gd name="T6" fmla="*/ 1636 w 1831"/>
                  <a:gd name="T7" fmla="*/ 625 h 954"/>
                  <a:gd name="T8" fmla="*/ 1607 w 1831"/>
                  <a:gd name="T9" fmla="*/ 607 h 954"/>
                  <a:gd name="T10" fmla="*/ 1574 w 1831"/>
                  <a:gd name="T11" fmla="*/ 593 h 954"/>
                  <a:gd name="T12" fmla="*/ 1540 w 1831"/>
                  <a:gd name="T13" fmla="*/ 583 h 954"/>
                  <a:gd name="T14" fmla="*/ 1503 w 1831"/>
                  <a:gd name="T15" fmla="*/ 581 h 954"/>
                  <a:gd name="T16" fmla="*/ 1463 w 1831"/>
                  <a:gd name="T17" fmla="*/ 584 h 954"/>
                  <a:gd name="T18" fmla="*/ 1424 w 1831"/>
                  <a:gd name="T19" fmla="*/ 595 h 954"/>
                  <a:gd name="T20" fmla="*/ 1389 w 1831"/>
                  <a:gd name="T21" fmla="*/ 612 h 954"/>
                  <a:gd name="T22" fmla="*/ 1358 w 1831"/>
                  <a:gd name="T23" fmla="*/ 636 h 954"/>
                  <a:gd name="T24" fmla="*/ 1332 w 1831"/>
                  <a:gd name="T25" fmla="*/ 664 h 954"/>
                  <a:gd name="T26" fmla="*/ 1311 w 1831"/>
                  <a:gd name="T27" fmla="*/ 697 h 954"/>
                  <a:gd name="T28" fmla="*/ 1295 w 1831"/>
                  <a:gd name="T29" fmla="*/ 733 h 954"/>
                  <a:gd name="T30" fmla="*/ 1286 w 1831"/>
                  <a:gd name="T31" fmla="*/ 772 h 954"/>
                  <a:gd name="T32" fmla="*/ 724 w 1831"/>
                  <a:gd name="T33" fmla="*/ 954 h 954"/>
                  <a:gd name="T34" fmla="*/ 499 w 1831"/>
                  <a:gd name="T35" fmla="*/ 687 h 954"/>
                  <a:gd name="T36" fmla="*/ 886 w 1831"/>
                  <a:gd name="T37" fmla="*/ 553 h 954"/>
                  <a:gd name="T38" fmla="*/ 1028 w 1831"/>
                  <a:gd name="T39" fmla="*/ 634 h 954"/>
                  <a:gd name="T40" fmla="*/ 1831 w 1831"/>
                  <a:gd name="T41" fmla="*/ 370 h 954"/>
                  <a:gd name="T42" fmla="*/ 1722 w 1831"/>
                  <a:gd name="T43" fmla="*/ 0 h 954"/>
                  <a:gd name="T44" fmla="*/ 1816 w 1831"/>
                  <a:gd name="T45" fmla="*/ 248 h 954"/>
                  <a:gd name="T46" fmla="*/ 1041 w 1831"/>
                  <a:gd name="T47" fmla="*/ 503 h 954"/>
                  <a:gd name="T48" fmla="*/ 906 w 1831"/>
                  <a:gd name="T49" fmla="*/ 426 h 954"/>
                  <a:gd name="T50" fmla="*/ 417 w 1831"/>
                  <a:gd name="T51" fmla="*/ 589 h 954"/>
                  <a:gd name="T52" fmla="*/ 384 w 1831"/>
                  <a:gd name="T53" fmla="*/ 598 h 954"/>
                  <a:gd name="T54" fmla="*/ 323 w 1831"/>
                  <a:gd name="T55" fmla="*/ 601 h 954"/>
                  <a:gd name="T56" fmla="*/ 267 w 1831"/>
                  <a:gd name="T57" fmla="*/ 602 h 954"/>
                  <a:gd name="T58" fmla="*/ 219 w 1831"/>
                  <a:gd name="T59" fmla="*/ 602 h 954"/>
                  <a:gd name="T60" fmla="*/ 175 w 1831"/>
                  <a:gd name="T61" fmla="*/ 600 h 954"/>
                  <a:gd name="T62" fmla="*/ 138 w 1831"/>
                  <a:gd name="T63" fmla="*/ 596 h 954"/>
                  <a:gd name="T64" fmla="*/ 105 w 1831"/>
                  <a:gd name="T65" fmla="*/ 592 h 954"/>
                  <a:gd name="T66" fmla="*/ 79 w 1831"/>
                  <a:gd name="T67" fmla="*/ 587 h 954"/>
                  <a:gd name="T68" fmla="*/ 56 w 1831"/>
                  <a:gd name="T69" fmla="*/ 582 h 954"/>
                  <a:gd name="T70" fmla="*/ 37 w 1831"/>
                  <a:gd name="T71" fmla="*/ 576 h 954"/>
                  <a:gd name="T72" fmla="*/ 23 w 1831"/>
                  <a:gd name="T73" fmla="*/ 571 h 954"/>
                  <a:gd name="T74" fmla="*/ 12 w 1831"/>
                  <a:gd name="T75" fmla="*/ 566 h 954"/>
                  <a:gd name="T76" fmla="*/ 5 w 1831"/>
                  <a:gd name="T77" fmla="*/ 563 h 954"/>
                  <a:gd name="T78" fmla="*/ 1 w 1831"/>
                  <a:gd name="T79" fmla="*/ 560 h 954"/>
                  <a:gd name="T80" fmla="*/ 0 w 1831"/>
                  <a:gd name="T81" fmla="*/ 559 h 954"/>
                  <a:gd name="T82" fmla="*/ 1722 w 1831"/>
                  <a:gd name="T83" fmla="*/ 0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31" h="954">
                    <a:moveTo>
                      <a:pt x="1831" y="370"/>
                    </a:moveTo>
                    <a:lnTo>
                      <a:pt x="1818" y="599"/>
                    </a:lnTo>
                    <a:lnTo>
                      <a:pt x="1662" y="650"/>
                    </a:lnTo>
                    <a:lnTo>
                      <a:pt x="1636" y="625"/>
                    </a:lnTo>
                    <a:lnTo>
                      <a:pt x="1607" y="607"/>
                    </a:lnTo>
                    <a:lnTo>
                      <a:pt x="1574" y="593"/>
                    </a:lnTo>
                    <a:lnTo>
                      <a:pt x="1540" y="583"/>
                    </a:lnTo>
                    <a:lnTo>
                      <a:pt x="1503" y="581"/>
                    </a:lnTo>
                    <a:lnTo>
                      <a:pt x="1463" y="584"/>
                    </a:lnTo>
                    <a:lnTo>
                      <a:pt x="1424" y="595"/>
                    </a:lnTo>
                    <a:lnTo>
                      <a:pt x="1389" y="612"/>
                    </a:lnTo>
                    <a:lnTo>
                      <a:pt x="1358" y="636"/>
                    </a:lnTo>
                    <a:lnTo>
                      <a:pt x="1332" y="664"/>
                    </a:lnTo>
                    <a:lnTo>
                      <a:pt x="1311" y="697"/>
                    </a:lnTo>
                    <a:lnTo>
                      <a:pt x="1295" y="733"/>
                    </a:lnTo>
                    <a:lnTo>
                      <a:pt x="1286" y="772"/>
                    </a:lnTo>
                    <a:lnTo>
                      <a:pt x="724" y="954"/>
                    </a:lnTo>
                    <a:lnTo>
                      <a:pt x="499" y="687"/>
                    </a:lnTo>
                    <a:lnTo>
                      <a:pt x="886" y="553"/>
                    </a:lnTo>
                    <a:lnTo>
                      <a:pt x="1028" y="634"/>
                    </a:lnTo>
                    <a:lnTo>
                      <a:pt x="1831" y="370"/>
                    </a:lnTo>
                    <a:close/>
                    <a:moveTo>
                      <a:pt x="1722" y="0"/>
                    </a:moveTo>
                    <a:lnTo>
                      <a:pt x="1816" y="248"/>
                    </a:lnTo>
                    <a:lnTo>
                      <a:pt x="1041" y="503"/>
                    </a:lnTo>
                    <a:lnTo>
                      <a:pt x="906" y="426"/>
                    </a:lnTo>
                    <a:lnTo>
                      <a:pt x="417" y="589"/>
                    </a:lnTo>
                    <a:lnTo>
                      <a:pt x="384" y="598"/>
                    </a:lnTo>
                    <a:lnTo>
                      <a:pt x="323" y="601"/>
                    </a:lnTo>
                    <a:lnTo>
                      <a:pt x="267" y="602"/>
                    </a:lnTo>
                    <a:lnTo>
                      <a:pt x="219" y="602"/>
                    </a:lnTo>
                    <a:lnTo>
                      <a:pt x="175" y="600"/>
                    </a:lnTo>
                    <a:lnTo>
                      <a:pt x="138" y="596"/>
                    </a:lnTo>
                    <a:lnTo>
                      <a:pt x="105" y="592"/>
                    </a:lnTo>
                    <a:lnTo>
                      <a:pt x="79" y="587"/>
                    </a:lnTo>
                    <a:lnTo>
                      <a:pt x="56" y="582"/>
                    </a:lnTo>
                    <a:lnTo>
                      <a:pt x="37" y="576"/>
                    </a:lnTo>
                    <a:lnTo>
                      <a:pt x="23" y="571"/>
                    </a:lnTo>
                    <a:lnTo>
                      <a:pt x="12" y="566"/>
                    </a:lnTo>
                    <a:lnTo>
                      <a:pt x="5" y="563"/>
                    </a:lnTo>
                    <a:lnTo>
                      <a:pt x="1" y="560"/>
                    </a:lnTo>
                    <a:lnTo>
                      <a:pt x="0" y="559"/>
                    </a:lnTo>
                    <a:lnTo>
                      <a:pt x="17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4751" y="2815109"/>
            <a:ext cx="984442" cy="1295827"/>
            <a:chOff x="454625" y="2437014"/>
            <a:chExt cx="984442" cy="1295827"/>
          </a:xfrm>
        </p:grpSpPr>
        <p:grpSp>
          <p:nvGrpSpPr>
            <p:cNvPr id="37" name="Group 36"/>
            <p:cNvGrpSpPr/>
            <p:nvPr/>
          </p:nvGrpSpPr>
          <p:grpSpPr>
            <a:xfrm>
              <a:off x="454625" y="2437014"/>
              <a:ext cx="425798" cy="654799"/>
              <a:chOff x="1316224" y="1140308"/>
              <a:chExt cx="425798" cy="654799"/>
            </a:xfrm>
          </p:grpSpPr>
          <p:sp useBgFill="1"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1316224" y="1140308"/>
                <a:ext cx="425798" cy="654799"/>
              </a:xfrm>
              <a:custGeom>
                <a:avLst/>
                <a:gdLst>
                  <a:gd name="T0" fmla="*/ 795 w 1787"/>
                  <a:gd name="T1" fmla="*/ 16 h 2743"/>
                  <a:gd name="T2" fmla="*/ 941 w 1787"/>
                  <a:gd name="T3" fmla="*/ 88 h 2743"/>
                  <a:gd name="T4" fmla="*/ 1047 w 1787"/>
                  <a:gd name="T5" fmla="*/ 209 h 2743"/>
                  <a:gd name="T6" fmla="*/ 1100 w 1787"/>
                  <a:gd name="T7" fmla="*/ 364 h 2743"/>
                  <a:gd name="T8" fmla="*/ 1090 w 1787"/>
                  <a:gd name="T9" fmla="*/ 528 h 2743"/>
                  <a:gd name="T10" fmla="*/ 1023 w 1787"/>
                  <a:gd name="T11" fmla="*/ 670 h 2743"/>
                  <a:gd name="T12" fmla="*/ 1064 w 1787"/>
                  <a:gd name="T13" fmla="*/ 714 h 2743"/>
                  <a:gd name="T14" fmla="*/ 1184 w 1787"/>
                  <a:gd name="T15" fmla="*/ 751 h 2743"/>
                  <a:gd name="T16" fmla="*/ 1278 w 1787"/>
                  <a:gd name="T17" fmla="*/ 832 h 2743"/>
                  <a:gd name="T18" fmla="*/ 1332 w 1787"/>
                  <a:gd name="T19" fmla="*/ 944 h 2743"/>
                  <a:gd name="T20" fmla="*/ 1348 w 1787"/>
                  <a:gd name="T21" fmla="*/ 1133 h 2743"/>
                  <a:gd name="T22" fmla="*/ 1387 w 1787"/>
                  <a:gd name="T23" fmla="*/ 1240 h 2743"/>
                  <a:gd name="T24" fmla="*/ 1497 w 1787"/>
                  <a:gd name="T25" fmla="*/ 1203 h 2743"/>
                  <a:gd name="T26" fmla="*/ 1602 w 1787"/>
                  <a:gd name="T27" fmla="*/ 1214 h 2743"/>
                  <a:gd name="T28" fmla="*/ 1697 w 1787"/>
                  <a:gd name="T29" fmla="*/ 1268 h 2743"/>
                  <a:gd name="T30" fmla="*/ 1765 w 1787"/>
                  <a:gd name="T31" fmla="*/ 1363 h 2743"/>
                  <a:gd name="T32" fmla="*/ 1787 w 1787"/>
                  <a:gd name="T33" fmla="*/ 1471 h 2743"/>
                  <a:gd name="T34" fmla="*/ 1761 w 1787"/>
                  <a:gd name="T35" fmla="*/ 1577 h 2743"/>
                  <a:gd name="T36" fmla="*/ 1193 w 1787"/>
                  <a:gd name="T37" fmla="*/ 2464 h 2743"/>
                  <a:gd name="T38" fmla="*/ 1139 w 1787"/>
                  <a:gd name="T39" fmla="*/ 2499 h 2743"/>
                  <a:gd name="T40" fmla="*/ 794 w 1787"/>
                  <a:gd name="T41" fmla="*/ 2743 h 2743"/>
                  <a:gd name="T42" fmla="*/ 730 w 1787"/>
                  <a:gd name="T43" fmla="*/ 2729 h 2743"/>
                  <a:gd name="T44" fmla="*/ 691 w 1787"/>
                  <a:gd name="T45" fmla="*/ 2680 h 2743"/>
                  <a:gd name="T46" fmla="*/ 730 w 1787"/>
                  <a:gd name="T47" fmla="*/ 2338 h 2743"/>
                  <a:gd name="T48" fmla="*/ 278 w 1787"/>
                  <a:gd name="T49" fmla="*/ 2326 h 2743"/>
                  <a:gd name="T50" fmla="*/ 197 w 1787"/>
                  <a:gd name="T51" fmla="*/ 2269 h 2743"/>
                  <a:gd name="T52" fmla="*/ 155 w 1787"/>
                  <a:gd name="T53" fmla="*/ 2179 h 2743"/>
                  <a:gd name="T54" fmla="*/ 120 w 1787"/>
                  <a:gd name="T55" fmla="*/ 2063 h 2743"/>
                  <a:gd name="T56" fmla="*/ 47 w 1787"/>
                  <a:gd name="T57" fmla="*/ 1980 h 2743"/>
                  <a:gd name="T58" fmla="*/ 19 w 1787"/>
                  <a:gd name="T59" fmla="*/ 1821 h 2743"/>
                  <a:gd name="T60" fmla="*/ 3 w 1787"/>
                  <a:gd name="T61" fmla="*/ 1589 h 2743"/>
                  <a:gd name="T62" fmla="*/ 1 w 1787"/>
                  <a:gd name="T63" fmla="*/ 1378 h 2743"/>
                  <a:gd name="T64" fmla="*/ 8 w 1787"/>
                  <a:gd name="T65" fmla="*/ 1157 h 2743"/>
                  <a:gd name="T66" fmla="*/ 28 w 1787"/>
                  <a:gd name="T67" fmla="*/ 944 h 2743"/>
                  <a:gd name="T68" fmla="*/ 81 w 1787"/>
                  <a:gd name="T69" fmla="*/ 832 h 2743"/>
                  <a:gd name="T70" fmla="*/ 175 w 1787"/>
                  <a:gd name="T71" fmla="*/ 751 h 2743"/>
                  <a:gd name="T72" fmla="*/ 296 w 1787"/>
                  <a:gd name="T73" fmla="*/ 714 h 2743"/>
                  <a:gd name="T74" fmla="*/ 346 w 1787"/>
                  <a:gd name="T75" fmla="*/ 668 h 2743"/>
                  <a:gd name="T76" fmla="*/ 278 w 1787"/>
                  <a:gd name="T77" fmla="*/ 528 h 2743"/>
                  <a:gd name="T78" fmla="*/ 268 w 1787"/>
                  <a:gd name="T79" fmla="*/ 364 h 2743"/>
                  <a:gd name="T80" fmla="*/ 321 w 1787"/>
                  <a:gd name="T81" fmla="*/ 209 h 2743"/>
                  <a:gd name="T82" fmla="*/ 428 w 1787"/>
                  <a:gd name="T83" fmla="*/ 88 h 2743"/>
                  <a:gd name="T84" fmla="*/ 573 w 1787"/>
                  <a:gd name="T85" fmla="*/ 16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7" h="2743">
                    <a:moveTo>
                      <a:pt x="684" y="0"/>
                    </a:moveTo>
                    <a:lnTo>
                      <a:pt x="741" y="5"/>
                    </a:lnTo>
                    <a:lnTo>
                      <a:pt x="795" y="16"/>
                    </a:lnTo>
                    <a:lnTo>
                      <a:pt x="847" y="34"/>
                    </a:lnTo>
                    <a:lnTo>
                      <a:pt x="896" y="58"/>
                    </a:lnTo>
                    <a:lnTo>
                      <a:pt x="941" y="88"/>
                    </a:lnTo>
                    <a:lnTo>
                      <a:pt x="982" y="123"/>
                    </a:lnTo>
                    <a:lnTo>
                      <a:pt x="1017" y="164"/>
                    </a:lnTo>
                    <a:lnTo>
                      <a:pt x="1047" y="209"/>
                    </a:lnTo>
                    <a:lnTo>
                      <a:pt x="1071" y="257"/>
                    </a:lnTo>
                    <a:lnTo>
                      <a:pt x="1089" y="309"/>
                    </a:lnTo>
                    <a:lnTo>
                      <a:pt x="1100" y="364"/>
                    </a:lnTo>
                    <a:lnTo>
                      <a:pt x="1104" y="421"/>
                    </a:lnTo>
                    <a:lnTo>
                      <a:pt x="1100" y="475"/>
                    </a:lnTo>
                    <a:lnTo>
                      <a:pt x="1090" y="528"/>
                    </a:lnTo>
                    <a:lnTo>
                      <a:pt x="1074" y="578"/>
                    </a:lnTo>
                    <a:lnTo>
                      <a:pt x="1051" y="625"/>
                    </a:lnTo>
                    <a:lnTo>
                      <a:pt x="1023" y="670"/>
                    </a:lnTo>
                    <a:lnTo>
                      <a:pt x="989" y="710"/>
                    </a:lnTo>
                    <a:lnTo>
                      <a:pt x="1025" y="712"/>
                    </a:lnTo>
                    <a:lnTo>
                      <a:pt x="1064" y="714"/>
                    </a:lnTo>
                    <a:lnTo>
                      <a:pt x="1105" y="720"/>
                    </a:lnTo>
                    <a:lnTo>
                      <a:pt x="1146" y="733"/>
                    </a:lnTo>
                    <a:lnTo>
                      <a:pt x="1184" y="751"/>
                    </a:lnTo>
                    <a:lnTo>
                      <a:pt x="1219" y="774"/>
                    </a:lnTo>
                    <a:lnTo>
                      <a:pt x="1250" y="800"/>
                    </a:lnTo>
                    <a:lnTo>
                      <a:pt x="1278" y="832"/>
                    </a:lnTo>
                    <a:lnTo>
                      <a:pt x="1301" y="867"/>
                    </a:lnTo>
                    <a:lnTo>
                      <a:pt x="1319" y="904"/>
                    </a:lnTo>
                    <a:lnTo>
                      <a:pt x="1332" y="944"/>
                    </a:lnTo>
                    <a:lnTo>
                      <a:pt x="1338" y="986"/>
                    </a:lnTo>
                    <a:lnTo>
                      <a:pt x="1344" y="1061"/>
                    </a:lnTo>
                    <a:lnTo>
                      <a:pt x="1348" y="1133"/>
                    </a:lnTo>
                    <a:lnTo>
                      <a:pt x="1353" y="1199"/>
                    </a:lnTo>
                    <a:lnTo>
                      <a:pt x="1355" y="1263"/>
                    </a:lnTo>
                    <a:lnTo>
                      <a:pt x="1387" y="1240"/>
                    </a:lnTo>
                    <a:lnTo>
                      <a:pt x="1421" y="1222"/>
                    </a:lnTo>
                    <a:lnTo>
                      <a:pt x="1458" y="1210"/>
                    </a:lnTo>
                    <a:lnTo>
                      <a:pt x="1497" y="1203"/>
                    </a:lnTo>
                    <a:lnTo>
                      <a:pt x="1532" y="1202"/>
                    </a:lnTo>
                    <a:lnTo>
                      <a:pt x="1567" y="1205"/>
                    </a:lnTo>
                    <a:lnTo>
                      <a:pt x="1602" y="1214"/>
                    </a:lnTo>
                    <a:lnTo>
                      <a:pt x="1635" y="1227"/>
                    </a:lnTo>
                    <a:lnTo>
                      <a:pt x="1666" y="1244"/>
                    </a:lnTo>
                    <a:lnTo>
                      <a:pt x="1697" y="1268"/>
                    </a:lnTo>
                    <a:lnTo>
                      <a:pt x="1725" y="1296"/>
                    </a:lnTo>
                    <a:lnTo>
                      <a:pt x="1747" y="1327"/>
                    </a:lnTo>
                    <a:lnTo>
                      <a:pt x="1765" y="1363"/>
                    </a:lnTo>
                    <a:lnTo>
                      <a:pt x="1778" y="1400"/>
                    </a:lnTo>
                    <a:lnTo>
                      <a:pt x="1784" y="1435"/>
                    </a:lnTo>
                    <a:lnTo>
                      <a:pt x="1787" y="1471"/>
                    </a:lnTo>
                    <a:lnTo>
                      <a:pt x="1783" y="1508"/>
                    </a:lnTo>
                    <a:lnTo>
                      <a:pt x="1775" y="1543"/>
                    </a:lnTo>
                    <a:lnTo>
                      <a:pt x="1761" y="1577"/>
                    </a:lnTo>
                    <a:lnTo>
                      <a:pt x="1745" y="1609"/>
                    </a:lnTo>
                    <a:lnTo>
                      <a:pt x="1208" y="2446"/>
                    </a:lnTo>
                    <a:lnTo>
                      <a:pt x="1193" y="2464"/>
                    </a:lnTo>
                    <a:lnTo>
                      <a:pt x="1176" y="2480"/>
                    </a:lnTo>
                    <a:lnTo>
                      <a:pt x="1158" y="2492"/>
                    </a:lnTo>
                    <a:lnTo>
                      <a:pt x="1139" y="2499"/>
                    </a:lnTo>
                    <a:lnTo>
                      <a:pt x="833" y="2732"/>
                    </a:lnTo>
                    <a:lnTo>
                      <a:pt x="814" y="2740"/>
                    </a:lnTo>
                    <a:lnTo>
                      <a:pt x="794" y="2743"/>
                    </a:lnTo>
                    <a:lnTo>
                      <a:pt x="772" y="2743"/>
                    </a:lnTo>
                    <a:lnTo>
                      <a:pt x="751" y="2738"/>
                    </a:lnTo>
                    <a:lnTo>
                      <a:pt x="730" y="2729"/>
                    </a:lnTo>
                    <a:lnTo>
                      <a:pt x="714" y="2715"/>
                    </a:lnTo>
                    <a:lnTo>
                      <a:pt x="701" y="2699"/>
                    </a:lnTo>
                    <a:lnTo>
                      <a:pt x="691" y="2680"/>
                    </a:lnTo>
                    <a:lnTo>
                      <a:pt x="685" y="2659"/>
                    </a:lnTo>
                    <a:lnTo>
                      <a:pt x="684" y="2637"/>
                    </a:lnTo>
                    <a:lnTo>
                      <a:pt x="730" y="2338"/>
                    </a:lnTo>
                    <a:lnTo>
                      <a:pt x="347" y="2338"/>
                    </a:lnTo>
                    <a:lnTo>
                      <a:pt x="312" y="2335"/>
                    </a:lnTo>
                    <a:lnTo>
                      <a:pt x="278" y="2326"/>
                    </a:lnTo>
                    <a:lnTo>
                      <a:pt x="248" y="2312"/>
                    </a:lnTo>
                    <a:lnTo>
                      <a:pt x="221" y="2292"/>
                    </a:lnTo>
                    <a:lnTo>
                      <a:pt x="197" y="2269"/>
                    </a:lnTo>
                    <a:lnTo>
                      <a:pt x="178" y="2242"/>
                    </a:lnTo>
                    <a:lnTo>
                      <a:pt x="164" y="2211"/>
                    </a:lnTo>
                    <a:lnTo>
                      <a:pt x="155" y="2179"/>
                    </a:lnTo>
                    <a:lnTo>
                      <a:pt x="151" y="2144"/>
                    </a:lnTo>
                    <a:lnTo>
                      <a:pt x="151" y="2081"/>
                    </a:lnTo>
                    <a:lnTo>
                      <a:pt x="120" y="2063"/>
                    </a:lnTo>
                    <a:lnTo>
                      <a:pt x="91" y="2040"/>
                    </a:lnTo>
                    <a:lnTo>
                      <a:pt x="66" y="2012"/>
                    </a:lnTo>
                    <a:lnTo>
                      <a:pt x="47" y="1980"/>
                    </a:lnTo>
                    <a:lnTo>
                      <a:pt x="34" y="1945"/>
                    </a:lnTo>
                    <a:lnTo>
                      <a:pt x="28" y="1909"/>
                    </a:lnTo>
                    <a:lnTo>
                      <a:pt x="19" y="1821"/>
                    </a:lnTo>
                    <a:lnTo>
                      <a:pt x="13" y="1739"/>
                    </a:lnTo>
                    <a:lnTo>
                      <a:pt x="8" y="1661"/>
                    </a:lnTo>
                    <a:lnTo>
                      <a:pt x="3" y="1589"/>
                    </a:lnTo>
                    <a:lnTo>
                      <a:pt x="1" y="1517"/>
                    </a:lnTo>
                    <a:lnTo>
                      <a:pt x="0" y="1447"/>
                    </a:lnTo>
                    <a:lnTo>
                      <a:pt x="1" y="1378"/>
                    </a:lnTo>
                    <a:lnTo>
                      <a:pt x="2" y="1307"/>
                    </a:lnTo>
                    <a:lnTo>
                      <a:pt x="5" y="1234"/>
                    </a:lnTo>
                    <a:lnTo>
                      <a:pt x="8" y="1157"/>
                    </a:lnTo>
                    <a:lnTo>
                      <a:pt x="14" y="1075"/>
                    </a:lnTo>
                    <a:lnTo>
                      <a:pt x="20" y="986"/>
                    </a:lnTo>
                    <a:lnTo>
                      <a:pt x="28" y="944"/>
                    </a:lnTo>
                    <a:lnTo>
                      <a:pt x="40" y="904"/>
                    </a:lnTo>
                    <a:lnTo>
                      <a:pt x="58" y="867"/>
                    </a:lnTo>
                    <a:lnTo>
                      <a:pt x="81" y="832"/>
                    </a:lnTo>
                    <a:lnTo>
                      <a:pt x="109" y="800"/>
                    </a:lnTo>
                    <a:lnTo>
                      <a:pt x="140" y="774"/>
                    </a:lnTo>
                    <a:lnTo>
                      <a:pt x="175" y="751"/>
                    </a:lnTo>
                    <a:lnTo>
                      <a:pt x="214" y="733"/>
                    </a:lnTo>
                    <a:lnTo>
                      <a:pt x="254" y="720"/>
                    </a:lnTo>
                    <a:lnTo>
                      <a:pt x="296" y="714"/>
                    </a:lnTo>
                    <a:lnTo>
                      <a:pt x="338" y="711"/>
                    </a:lnTo>
                    <a:lnTo>
                      <a:pt x="378" y="708"/>
                    </a:lnTo>
                    <a:lnTo>
                      <a:pt x="346" y="668"/>
                    </a:lnTo>
                    <a:lnTo>
                      <a:pt x="318" y="625"/>
                    </a:lnTo>
                    <a:lnTo>
                      <a:pt x="295" y="578"/>
                    </a:lnTo>
                    <a:lnTo>
                      <a:pt x="278" y="528"/>
                    </a:lnTo>
                    <a:lnTo>
                      <a:pt x="268" y="475"/>
                    </a:lnTo>
                    <a:lnTo>
                      <a:pt x="265" y="421"/>
                    </a:lnTo>
                    <a:lnTo>
                      <a:pt x="268" y="364"/>
                    </a:lnTo>
                    <a:lnTo>
                      <a:pt x="279" y="309"/>
                    </a:lnTo>
                    <a:lnTo>
                      <a:pt x="297" y="257"/>
                    </a:lnTo>
                    <a:lnTo>
                      <a:pt x="321" y="209"/>
                    </a:lnTo>
                    <a:lnTo>
                      <a:pt x="352" y="164"/>
                    </a:lnTo>
                    <a:lnTo>
                      <a:pt x="388" y="123"/>
                    </a:lnTo>
                    <a:lnTo>
                      <a:pt x="428" y="88"/>
                    </a:lnTo>
                    <a:lnTo>
                      <a:pt x="473" y="58"/>
                    </a:lnTo>
                    <a:lnTo>
                      <a:pt x="521" y="34"/>
                    </a:lnTo>
                    <a:lnTo>
                      <a:pt x="573" y="16"/>
                    </a:lnTo>
                    <a:lnTo>
                      <a:pt x="627" y="5"/>
                    </a:lnTo>
                    <a:lnTo>
                      <a:pt x="684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"/>
              <p:cNvSpPr>
                <a:spLocks/>
              </p:cNvSpPr>
              <p:nvPr/>
            </p:nvSpPr>
            <p:spPr bwMode="auto">
              <a:xfrm>
                <a:off x="1406870" y="1168933"/>
                <a:ext cx="143125" cy="143125"/>
              </a:xfrm>
              <a:custGeom>
                <a:avLst/>
                <a:gdLst>
                  <a:gd name="T0" fmla="*/ 300 w 600"/>
                  <a:gd name="T1" fmla="*/ 0 h 600"/>
                  <a:gd name="T2" fmla="*/ 345 w 600"/>
                  <a:gd name="T3" fmla="*/ 3 h 600"/>
                  <a:gd name="T4" fmla="*/ 387 w 600"/>
                  <a:gd name="T5" fmla="*/ 13 h 600"/>
                  <a:gd name="T6" fmla="*/ 427 w 600"/>
                  <a:gd name="T7" fmla="*/ 29 h 600"/>
                  <a:gd name="T8" fmla="*/ 463 w 600"/>
                  <a:gd name="T9" fmla="*/ 48 h 600"/>
                  <a:gd name="T10" fmla="*/ 497 w 600"/>
                  <a:gd name="T11" fmla="*/ 73 h 600"/>
                  <a:gd name="T12" fmla="*/ 528 w 600"/>
                  <a:gd name="T13" fmla="*/ 104 h 600"/>
                  <a:gd name="T14" fmla="*/ 552 w 600"/>
                  <a:gd name="T15" fmla="*/ 137 h 600"/>
                  <a:gd name="T16" fmla="*/ 572 w 600"/>
                  <a:gd name="T17" fmla="*/ 174 h 600"/>
                  <a:gd name="T18" fmla="*/ 588 w 600"/>
                  <a:gd name="T19" fmla="*/ 214 h 600"/>
                  <a:gd name="T20" fmla="*/ 598 w 600"/>
                  <a:gd name="T21" fmla="*/ 256 h 600"/>
                  <a:gd name="T22" fmla="*/ 600 w 600"/>
                  <a:gd name="T23" fmla="*/ 301 h 600"/>
                  <a:gd name="T24" fmla="*/ 598 w 600"/>
                  <a:gd name="T25" fmla="*/ 344 h 600"/>
                  <a:gd name="T26" fmla="*/ 588 w 600"/>
                  <a:gd name="T27" fmla="*/ 386 h 600"/>
                  <a:gd name="T28" fmla="*/ 572 w 600"/>
                  <a:gd name="T29" fmla="*/ 426 h 600"/>
                  <a:gd name="T30" fmla="*/ 552 w 600"/>
                  <a:gd name="T31" fmla="*/ 464 h 600"/>
                  <a:gd name="T32" fmla="*/ 528 w 600"/>
                  <a:gd name="T33" fmla="*/ 498 h 600"/>
                  <a:gd name="T34" fmla="*/ 497 w 600"/>
                  <a:gd name="T35" fmla="*/ 527 h 600"/>
                  <a:gd name="T36" fmla="*/ 463 w 600"/>
                  <a:gd name="T37" fmla="*/ 552 h 600"/>
                  <a:gd name="T38" fmla="*/ 427 w 600"/>
                  <a:gd name="T39" fmla="*/ 573 h 600"/>
                  <a:gd name="T40" fmla="*/ 387 w 600"/>
                  <a:gd name="T41" fmla="*/ 588 h 600"/>
                  <a:gd name="T42" fmla="*/ 345 w 600"/>
                  <a:gd name="T43" fmla="*/ 598 h 600"/>
                  <a:gd name="T44" fmla="*/ 300 w 600"/>
                  <a:gd name="T45" fmla="*/ 600 h 600"/>
                  <a:gd name="T46" fmla="*/ 255 w 600"/>
                  <a:gd name="T47" fmla="*/ 598 h 600"/>
                  <a:gd name="T48" fmla="*/ 213 w 600"/>
                  <a:gd name="T49" fmla="*/ 588 h 600"/>
                  <a:gd name="T50" fmla="*/ 173 w 600"/>
                  <a:gd name="T51" fmla="*/ 573 h 600"/>
                  <a:gd name="T52" fmla="*/ 137 w 600"/>
                  <a:gd name="T53" fmla="*/ 552 h 600"/>
                  <a:gd name="T54" fmla="*/ 103 w 600"/>
                  <a:gd name="T55" fmla="*/ 527 h 600"/>
                  <a:gd name="T56" fmla="*/ 74 w 600"/>
                  <a:gd name="T57" fmla="*/ 498 h 600"/>
                  <a:gd name="T58" fmla="*/ 49 w 600"/>
                  <a:gd name="T59" fmla="*/ 464 h 600"/>
                  <a:gd name="T60" fmla="*/ 28 w 600"/>
                  <a:gd name="T61" fmla="*/ 426 h 600"/>
                  <a:gd name="T62" fmla="*/ 12 w 600"/>
                  <a:gd name="T63" fmla="*/ 386 h 600"/>
                  <a:gd name="T64" fmla="*/ 3 w 600"/>
                  <a:gd name="T65" fmla="*/ 344 h 600"/>
                  <a:gd name="T66" fmla="*/ 0 w 600"/>
                  <a:gd name="T67" fmla="*/ 301 h 600"/>
                  <a:gd name="T68" fmla="*/ 3 w 600"/>
                  <a:gd name="T69" fmla="*/ 256 h 600"/>
                  <a:gd name="T70" fmla="*/ 12 w 600"/>
                  <a:gd name="T71" fmla="*/ 214 h 600"/>
                  <a:gd name="T72" fmla="*/ 28 w 600"/>
                  <a:gd name="T73" fmla="*/ 174 h 600"/>
                  <a:gd name="T74" fmla="*/ 49 w 600"/>
                  <a:gd name="T75" fmla="*/ 137 h 600"/>
                  <a:gd name="T76" fmla="*/ 74 w 600"/>
                  <a:gd name="T77" fmla="*/ 104 h 600"/>
                  <a:gd name="T78" fmla="*/ 103 w 600"/>
                  <a:gd name="T79" fmla="*/ 73 h 600"/>
                  <a:gd name="T80" fmla="*/ 137 w 600"/>
                  <a:gd name="T81" fmla="*/ 48 h 600"/>
                  <a:gd name="T82" fmla="*/ 173 w 600"/>
                  <a:gd name="T83" fmla="*/ 29 h 600"/>
                  <a:gd name="T84" fmla="*/ 213 w 600"/>
                  <a:gd name="T85" fmla="*/ 13 h 600"/>
                  <a:gd name="T86" fmla="*/ 255 w 600"/>
                  <a:gd name="T87" fmla="*/ 3 h 600"/>
                  <a:gd name="T88" fmla="*/ 300 w 600"/>
                  <a:gd name="T89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0" h="600">
                    <a:moveTo>
                      <a:pt x="300" y="0"/>
                    </a:moveTo>
                    <a:lnTo>
                      <a:pt x="345" y="3"/>
                    </a:lnTo>
                    <a:lnTo>
                      <a:pt x="387" y="13"/>
                    </a:lnTo>
                    <a:lnTo>
                      <a:pt x="427" y="29"/>
                    </a:lnTo>
                    <a:lnTo>
                      <a:pt x="463" y="48"/>
                    </a:lnTo>
                    <a:lnTo>
                      <a:pt x="497" y="73"/>
                    </a:lnTo>
                    <a:lnTo>
                      <a:pt x="528" y="104"/>
                    </a:lnTo>
                    <a:lnTo>
                      <a:pt x="552" y="137"/>
                    </a:lnTo>
                    <a:lnTo>
                      <a:pt x="572" y="174"/>
                    </a:lnTo>
                    <a:lnTo>
                      <a:pt x="588" y="214"/>
                    </a:lnTo>
                    <a:lnTo>
                      <a:pt x="598" y="256"/>
                    </a:lnTo>
                    <a:lnTo>
                      <a:pt x="600" y="301"/>
                    </a:lnTo>
                    <a:lnTo>
                      <a:pt x="598" y="344"/>
                    </a:lnTo>
                    <a:lnTo>
                      <a:pt x="588" y="386"/>
                    </a:lnTo>
                    <a:lnTo>
                      <a:pt x="572" y="426"/>
                    </a:lnTo>
                    <a:lnTo>
                      <a:pt x="552" y="464"/>
                    </a:lnTo>
                    <a:lnTo>
                      <a:pt x="528" y="498"/>
                    </a:lnTo>
                    <a:lnTo>
                      <a:pt x="497" y="527"/>
                    </a:lnTo>
                    <a:lnTo>
                      <a:pt x="463" y="552"/>
                    </a:lnTo>
                    <a:lnTo>
                      <a:pt x="427" y="573"/>
                    </a:lnTo>
                    <a:lnTo>
                      <a:pt x="387" y="588"/>
                    </a:lnTo>
                    <a:lnTo>
                      <a:pt x="345" y="598"/>
                    </a:lnTo>
                    <a:lnTo>
                      <a:pt x="300" y="600"/>
                    </a:lnTo>
                    <a:lnTo>
                      <a:pt x="255" y="598"/>
                    </a:lnTo>
                    <a:lnTo>
                      <a:pt x="213" y="588"/>
                    </a:lnTo>
                    <a:lnTo>
                      <a:pt x="173" y="573"/>
                    </a:lnTo>
                    <a:lnTo>
                      <a:pt x="137" y="552"/>
                    </a:lnTo>
                    <a:lnTo>
                      <a:pt x="103" y="527"/>
                    </a:lnTo>
                    <a:lnTo>
                      <a:pt x="74" y="498"/>
                    </a:lnTo>
                    <a:lnTo>
                      <a:pt x="49" y="464"/>
                    </a:lnTo>
                    <a:lnTo>
                      <a:pt x="28" y="426"/>
                    </a:lnTo>
                    <a:lnTo>
                      <a:pt x="12" y="386"/>
                    </a:lnTo>
                    <a:lnTo>
                      <a:pt x="3" y="344"/>
                    </a:lnTo>
                    <a:lnTo>
                      <a:pt x="0" y="301"/>
                    </a:lnTo>
                    <a:lnTo>
                      <a:pt x="3" y="256"/>
                    </a:lnTo>
                    <a:lnTo>
                      <a:pt x="12" y="214"/>
                    </a:lnTo>
                    <a:lnTo>
                      <a:pt x="28" y="174"/>
                    </a:lnTo>
                    <a:lnTo>
                      <a:pt x="49" y="137"/>
                    </a:lnTo>
                    <a:lnTo>
                      <a:pt x="74" y="104"/>
                    </a:lnTo>
                    <a:lnTo>
                      <a:pt x="103" y="73"/>
                    </a:lnTo>
                    <a:lnTo>
                      <a:pt x="137" y="48"/>
                    </a:lnTo>
                    <a:lnTo>
                      <a:pt x="173" y="29"/>
                    </a:lnTo>
                    <a:lnTo>
                      <a:pt x="213" y="13"/>
                    </a:lnTo>
                    <a:lnTo>
                      <a:pt x="255" y="3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0"/>
              <p:cNvSpPr>
                <a:spLocks/>
              </p:cNvSpPr>
              <p:nvPr/>
            </p:nvSpPr>
            <p:spPr bwMode="auto">
              <a:xfrm>
                <a:off x="1344849" y="1334720"/>
                <a:ext cx="265975" cy="335152"/>
              </a:xfrm>
              <a:custGeom>
                <a:avLst/>
                <a:gdLst>
                  <a:gd name="T0" fmla="*/ 579 w 1119"/>
                  <a:gd name="T1" fmla="*/ 0 h 1404"/>
                  <a:gd name="T2" fmla="*/ 660 w 1119"/>
                  <a:gd name="T3" fmla="*/ 2 h 1404"/>
                  <a:gd name="T4" fmla="*/ 753 w 1119"/>
                  <a:gd name="T5" fmla="*/ 6 h 1404"/>
                  <a:gd name="T6" fmla="*/ 866 w 1119"/>
                  <a:gd name="T7" fmla="*/ 14 h 1404"/>
                  <a:gd name="T8" fmla="*/ 969 w 1119"/>
                  <a:gd name="T9" fmla="*/ 25 h 1404"/>
                  <a:gd name="T10" fmla="*/ 1032 w 1119"/>
                  <a:gd name="T11" fmla="*/ 59 h 1404"/>
                  <a:gd name="T12" fmla="*/ 1078 w 1119"/>
                  <a:gd name="T13" fmla="*/ 113 h 1404"/>
                  <a:gd name="T14" fmla="*/ 1099 w 1119"/>
                  <a:gd name="T15" fmla="*/ 181 h 1404"/>
                  <a:gd name="T16" fmla="*/ 1109 w 1119"/>
                  <a:gd name="T17" fmla="*/ 338 h 1404"/>
                  <a:gd name="T18" fmla="*/ 1117 w 1119"/>
                  <a:gd name="T19" fmla="*/ 477 h 1404"/>
                  <a:gd name="T20" fmla="*/ 1119 w 1119"/>
                  <a:gd name="T21" fmla="*/ 606 h 1404"/>
                  <a:gd name="T22" fmla="*/ 634 w 1119"/>
                  <a:gd name="T23" fmla="*/ 1365 h 1404"/>
                  <a:gd name="T24" fmla="*/ 625 w 1119"/>
                  <a:gd name="T25" fmla="*/ 1404 h 1404"/>
                  <a:gd name="T26" fmla="*/ 206 w 1119"/>
                  <a:gd name="T27" fmla="*/ 1401 h 1404"/>
                  <a:gd name="T28" fmla="*/ 174 w 1119"/>
                  <a:gd name="T29" fmla="*/ 1382 h 1404"/>
                  <a:gd name="T30" fmla="*/ 154 w 1119"/>
                  <a:gd name="T31" fmla="*/ 1348 h 1404"/>
                  <a:gd name="T32" fmla="*/ 151 w 1119"/>
                  <a:gd name="T33" fmla="*/ 1173 h 1404"/>
                  <a:gd name="T34" fmla="*/ 137 w 1119"/>
                  <a:gd name="T35" fmla="*/ 1170 h 1404"/>
                  <a:gd name="T36" fmla="*/ 134 w 1119"/>
                  <a:gd name="T37" fmla="*/ 1168 h 1404"/>
                  <a:gd name="T38" fmla="*/ 123 w 1119"/>
                  <a:gd name="T39" fmla="*/ 1165 h 1404"/>
                  <a:gd name="T40" fmla="*/ 84 w 1119"/>
                  <a:gd name="T41" fmla="*/ 1158 h 1404"/>
                  <a:gd name="T42" fmla="*/ 45 w 1119"/>
                  <a:gd name="T43" fmla="*/ 1128 h 1404"/>
                  <a:gd name="T44" fmla="*/ 26 w 1119"/>
                  <a:gd name="T45" fmla="*/ 1082 h 1404"/>
                  <a:gd name="T46" fmla="*/ 13 w 1119"/>
                  <a:gd name="T47" fmla="*/ 915 h 1404"/>
                  <a:gd name="T48" fmla="*/ 3 w 1119"/>
                  <a:gd name="T49" fmla="*/ 769 h 1404"/>
                  <a:gd name="T50" fmla="*/ 0 w 1119"/>
                  <a:gd name="T51" fmla="*/ 632 h 1404"/>
                  <a:gd name="T52" fmla="*/ 2 w 1119"/>
                  <a:gd name="T53" fmla="*/ 494 h 1404"/>
                  <a:gd name="T54" fmla="*/ 8 w 1119"/>
                  <a:gd name="T55" fmla="*/ 348 h 1404"/>
                  <a:gd name="T56" fmla="*/ 20 w 1119"/>
                  <a:gd name="T57" fmla="*/ 181 h 1404"/>
                  <a:gd name="T58" fmla="*/ 41 w 1119"/>
                  <a:gd name="T59" fmla="*/ 113 h 1404"/>
                  <a:gd name="T60" fmla="*/ 87 w 1119"/>
                  <a:gd name="T61" fmla="*/ 59 h 1404"/>
                  <a:gd name="T62" fmla="*/ 149 w 1119"/>
                  <a:gd name="T63" fmla="*/ 25 h 1404"/>
                  <a:gd name="T64" fmla="*/ 252 w 1119"/>
                  <a:gd name="T65" fmla="*/ 14 h 1404"/>
                  <a:gd name="T66" fmla="*/ 366 w 1119"/>
                  <a:gd name="T67" fmla="*/ 6 h 1404"/>
                  <a:gd name="T68" fmla="*/ 459 w 1119"/>
                  <a:gd name="T69" fmla="*/ 2 h 1404"/>
                  <a:gd name="T70" fmla="*/ 540 w 1119"/>
                  <a:gd name="T71" fmla="*/ 0 h 1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9" h="1404">
                    <a:moveTo>
                      <a:pt x="540" y="0"/>
                    </a:moveTo>
                    <a:lnTo>
                      <a:pt x="579" y="0"/>
                    </a:lnTo>
                    <a:lnTo>
                      <a:pt x="619" y="0"/>
                    </a:lnTo>
                    <a:lnTo>
                      <a:pt x="660" y="2"/>
                    </a:lnTo>
                    <a:lnTo>
                      <a:pt x="704" y="3"/>
                    </a:lnTo>
                    <a:lnTo>
                      <a:pt x="753" y="6"/>
                    </a:lnTo>
                    <a:lnTo>
                      <a:pt x="807" y="9"/>
                    </a:lnTo>
                    <a:lnTo>
                      <a:pt x="866" y="14"/>
                    </a:lnTo>
                    <a:lnTo>
                      <a:pt x="935" y="19"/>
                    </a:lnTo>
                    <a:lnTo>
                      <a:pt x="969" y="25"/>
                    </a:lnTo>
                    <a:lnTo>
                      <a:pt x="1003" y="38"/>
                    </a:lnTo>
                    <a:lnTo>
                      <a:pt x="1032" y="59"/>
                    </a:lnTo>
                    <a:lnTo>
                      <a:pt x="1058" y="84"/>
                    </a:lnTo>
                    <a:lnTo>
                      <a:pt x="1078" y="113"/>
                    </a:lnTo>
                    <a:lnTo>
                      <a:pt x="1093" y="146"/>
                    </a:lnTo>
                    <a:lnTo>
                      <a:pt x="1099" y="181"/>
                    </a:lnTo>
                    <a:lnTo>
                      <a:pt x="1105" y="262"/>
                    </a:lnTo>
                    <a:lnTo>
                      <a:pt x="1109" y="338"/>
                    </a:lnTo>
                    <a:lnTo>
                      <a:pt x="1114" y="410"/>
                    </a:lnTo>
                    <a:lnTo>
                      <a:pt x="1117" y="477"/>
                    </a:lnTo>
                    <a:lnTo>
                      <a:pt x="1118" y="543"/>
                    </a:lnTo>
                    <a:lnTo>
                      <a:pt x="1119" y="606"/>
                    </a:lnTo>
                    <a:lnTo>
                      <a:pt x="644" y="1346"/>
                    </a:lnTo>
                    <a:lnTo>
                      <a:pt x="634" y="1365"/>
                    </a:lnTo>
                    <a:lnTo>
                      <a:pt x="628" y="1384"/>
                    </a:lnTo>
                    <a:lnTo>
                      <a:pt x="625" y="1404"/>
                    </a:lnTo>
                    <a:lnTo>
                      <a:pt x="227" y="1404"/>
                    </a:lnTo>
                    <a:lnTo>
                      <a:pt x="206" y="1401"/>
                    </a:lnTo>
                    <a:lnTo>
                      <a:pt x="188" y="1393"/>
                    </a:lnTo>
                    <a:lnTo>
                      <a:pt x="174" y="1382"/>
                    </a:lnTo>
                    <a:lnTo>
                      <a:pt x="162" y="1366"/>
                    </a:lnTo>
                    <a:lnTo>
                      <a:pt x="154" y="1348"/>
                    </a:lnTo>
                    <a:lnTo>
                      <a:pt x="151" y="1329"/>
                    </a:lnTo>
                    <a:lnTo>
                      <a:pt x="151" y="1173"/>
                    </a:lnTo>
                    <a:lnTo>
                      <a:pt x="142" y="1171"/>
                    </a:lnTo>
                    <a:lnTo>
                      <a:pt x="137" y="1170"/>
                    </a:lnTo>
                    <a:lnTo>
                      <a:pt x="135" y="1169"/>
                    </a:lnTo>
                    <a:lnTo>
                      <a:pt x="134" y="1168"/>
                    </a:lnTo>
                    <a:lnTo>
                      <a:pt x="130" y="1167"/>
                    </a:lnTo>
                    <a:lnTo>
                      <a:pt x="123" y="1165"/>
                    </a:lnTo>
                    <a:lnTo>
                      <a:pt x="108" y="1164"/>
                    </a:lnTo>
                    <a:lnTo>
                      <a:pt x="84" y="1158"/>
                    </a:lnTo>
                    <a:lnTo>
                      <a:pt x="64" y="1146"/>
                    </a:lnTo>
                    <a:lnTo>
                      <a:pt x="45" y="1128"/>
                    </a:lnTo>
                    <a:lnTo>
                      <a:pt x="32" y="1106"/>
                    </a:lnTo>
                    <a:lnTo>
                      <a:pt x="26" y="1082"/>
                    </a:lnTo>
                    <a:lnTo>
                      <a:pt x="19" y="996"/>
                    </a:lnTo>
                    <a:lnTo>
                      <a:pt x="13" y="915"/>
                    </a:lnTo>
                    <a:lnTo>
                      <a:pt x="7" y="840"/>
                    </a:lnTo>
                    <a:lnTo>
                      <a:pt x="3" y="769"/>
                    </a:lnTo>
                    <a:lnTo>
                      <a:pt x="1" y="700"/>
                    </a:lnTo>
                    <a:lnTo>
                      <a:pt x="0" y="632"/>
                    </a:lnTo>
                    <a:lnTo>
                      <a:pt x="1" y="564"/>
                    </a:lnTo>
                    <a:lnTo>
                      <a:pt x="2" y="494"/>
                    </a:lnTo>
                    <a:lnTo>
                      <a:pt x="4" y="423"/>
                    </a:lnTo>
                    <a:lnTo>
                      <a:pt x="8" y="348"/>
                    </a:lnTo>
                    <a:lnTo>
                      <a:pt x="13" y="268"/>
                    </a:lnTo>
                    <a:lnTo>
                      <a:pt x="20" y="181"/>
                    </a:lnTo>
                    <a:lnTo>
                      <a:pt x="26" y="146"/>
                    </a:lnTo>
                    <a:lnTo>
                      <a:pt x="41" y="113"/>
                    </a:lnTo>
                    <a:lnTo>
                      <a:pt x="61" y="84"/>
                    </a:lnTo>
                    <a:lnTo>
                      <a:pt x="87" y="59"/>
                    </a:lnTo>
                    <a:lnTo>
                      <a:pt x="117" y="38"/>
                    </a:lnTo>
                    <a:lnTo>
                      <a:pt x="149" y="25"/>
                    </a:lnTo>
                    <a:lnTo>
                      <a:pt x="185" y="19"/>
                    </a:lnTo>
                    <a:lnTo>
                      <a:pt x="252" y="14"/>
                    </a:lnTo>
                    <a:lnTo>
                      <a:pt x="313" y="9"/>
                    </a:lnTo>
                    <a:lnTo>
                      <a:pt x="366" y="6"/>
                    </a:lnTo>
                    <a:lnTo>
                      <a:pt x="414" y="3"/>
                    </a:lnTo>
                    <a:lnTo>
                      <a:pt x="459" y="2"/>
                    </a:lnTo>
                    <a:lnTo>
                      <a:pt x="500" y="0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1"/>
              <p:cNvSpPr>
                <a:spLocks/>
              </p:cNvSpPr>
              <p:nvPr/>
            </p:nvSpPr>
            <p:spPr bwMode="auto">
              <a:xfrm>
                <a:off x="1505865" y="1668680"/>
                <a:ext cx="76334" cy="93032"/>
              </a:xfrm>
              <a:custGeom>
                <a:avLst/>
                <a:gdLst>
                  <a:gd name="T0" fmla="*/ 59 w 320"/>
                  <a:gd name="T1" fmla="*/ 0 h 386"/>
                  <a:gd name="T2" fmla="*/ 320 w 320"/>
                  <a:gd name="T3" fmla="*/ 173 h 386"/>
                  <a:gd name="T4" fmla="*/ 0 w 320"/>
                  <a:gd name="T5" fmla="*/ 386 h 386"/>
                  <a:gd name="T6" fmla="*/ 59 w 320"/>
                  <a:gd name="T7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386">
                    <a:moveTo>
                      <a:pt x="59" y="0"/>
                    </a:moveTo>
                    <a:lnTo>
                      <a:pt x="320" y="173"/>
                    </a:lnTo>
                    <a:lnTo>
                      <a:pt x="0" y="386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1647798" y="1448028"/>
                <a:ext cx="75141" cy="64406"/>
              </a:xfrm>
              <a:custGeom>
                <a:avLst/>
                <a:gdLst>
                  <a:gd name="T0" fmla="*/ 103 w 313"/>
                  <a:gd name="T1" fmla="*/ 0 h 268"/>
                  <a:gd name="T2" fmla="*/ 124 w 313"/>
                  <a:gd name="T3" fmla="*/ 0 h 268"/>
                  <a:gd name="T4" fmla="*/ 146 w 313"/>
                  <a:gd name="T5" fmla="*/ 5 h 268"/>
                  <a:gd name="T6" fmla="*/ 169 w 313"/>
                  <a:gd name="T7" fmla="*/ 13 h 268"/>
                  <a:gd name="T8" fmla="*/ 193 w 313"/>
                  <a:gd name="T9" fmla="*/ 24 h 268"/>
                  <a:gd name="T10" fmla="*/ 217 w 313"/>
                  <a:gd name="T11" fmla="*/ 39 h 268"/>
                  <a:gd name="T12" fmla="*/ 243 w 313"/>
                  <a:gd name="T13" fmla="*/ 57 h 268"/>
                  <a:gd name="T14" fmla="*/ 266 w 313"/>
                  <a:gd name="T15" fmla="*/ 77 h 268"/>
                  <a:gd name="T16" fmla="*/ 285 w 313"/>
                  <a:gd name="T17" fmla="*/ 98 h 268"/>
                  <a:gd name="T18" fmla="*/ 299 w 313"/>
                  <a:gd name="T19" fmla="*/ 120 h 268"/>
                  <a:gd name="T20" fmla="*/ 309 w 313"/>
                  <a:gd name="T21" fmla="*/ 143 h 268"/>
                  <a:gd name="T22" fmla="*/ 313 w 313"/>
                  <a:gd name="T23" fmla="*/ 167 h 268"/>
                  <a:gd name="T24" fmla="*/ 308 w 313"/>
                  <a:gd name="T25" fmla="*/ 191 h 268"/>
                  <a:gd name="T26" fmla="*/ 296 w 313"/>
                  <a:gd name="T27" fmla="*/ 216 h 268"/>
                  <a:gd name="T28" fmla="*/ 262 w 313"/>
                  <a:gd name="T29" fmla="*/ 268 h 268"/>
                  <a:gd name="T30" fmla="*/ 0 w 313"/>
                  <a:gd name="T31" fmla="*/ 98 h 268"/>
                  <a:gd name="T32" fmla="*/ 33 w 313"/>
                  <a:gd name="T33" fmla="*/ 46 h 268"/>
                  <a:gd name="T34" fmla="*/ 48 w 313"/>
                  <a:gd name="T35" fmla="*/ 27 h 268"/>
                  <a:gd name="T36" fmla="*/ 65 w 313"/>
                  <a:gd name="T37" fmla="*/ 13 h 268"/>
                  <a:gd name="T38" fmla="*/ 84 w 313"/>
                  <a:gd name="T39" fmla="*/ 4 h 268"/>
                  <a:gd name="T40" fmla="*/ 103 w 313"/>
                  <a:gd name="T41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3" h="268">
                    <a:moveTo>
                      <a:pt x="103" y="0"/>
                    </a:moveTo>
                    <a:lnTo>
                      <a:pt x="124" y="0"/>
                    </a:lnTo>
                    <a:lnTo>
                      <a:pt x="146" y="5"/>
                    </a:lnTo>
                    <a:lnTo>
                      <a:pt x="169" y="13"/>
                    </a:lnTo>
                    <a:lnTo>
                      <a:pt x="193" y="24"/>
                    </a:lnTo>
                    <a:lnTo>
                      <a:pt x="217" y="39"/>
                    </a:lnTo>
                    <a:lnTo>
                      <a:pt x="243" y="57"/>
                    </a:lnTo>
                    <a:lnTo>
                      <a:pt x="266" y="77"/>
                    </a:lnTo>
                    <a:lnTo>
                      <a:pt x="285" y="98"/>
                    </a:lnTo>
                    <a:lnTo>
                      <a:pt x="299" y="120"/>
                    </a:lnTo>
                    <a:lnTo>
                      <a:pt x="309" y="143"/>
                    </a:lnTo>
                    <a:lnTo>
                      <a:pt x="313" y="167"/>
                    </a:lnTo>
                    <a:lnTo>
                      <a:pt x="308" y="191"/>
                    </a:lnTo>
                    <a:lnTo>
                      <a:pt x="296" y="216"/>
                    </a:lnTo>
                    <a:lnTo>
                      <a:pt x="262" y="268"/>
                    </a:lnTo>
                    <a:lnTo>
                      <a:pt x="0" y="98"/>
                    </a:lnTo>
                    <a:lnTo>
                      <a:pt x="33" y="46"/>
                    </a:lnTo>
                    <a:lnTo>
                      <a:pt x="48" y="27"/>
                    </a:lnTo>
                    <a:lnTo>
                      <a:pt x="65" y="13"/>
                    </a:lnTo>
                    <a:lnTo>
                      <a:pt x="84" y="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3"/>
              <p:cNvSpPr>
                <a:spLocks noEditPoints="1"/>
              </p:cNvSpPr>
              <p:nvPr/>
            </p:nvSpPr>
            <p:spPr bwMode="auto">
              <a:xfrm>
                <a:off x="1505865" y="1492158"/>
                <a:ext cx="190834" cy="269553"/>
              </a:xfrm>
              <a:custGeom>
                <a:avLst/>
                <a:gdLst>
                  <a:gd name="T0" fmla="*/ 20 w 800"/>
                  <a:gd name="T1" fmla="*/ 994 h 1130"/>
                  <a:gd name="T2" fmla="*/ 100 w 800"/>
                  <a:gd name="T3" fmla="*/ 1063 h 1130"/>
                  <a:gd name="T4" fmla="*/ 0 w 800"/>
                  <a:gd name="T5" fmla="*/ 1130 h 1130"/>
                  <a:gd name="T6" fmla="*/ 20 w 800"/>
                  <a:gd name="T7" fmla="*/ 994 h 1130"/>
                  <a:gd name="T8" fmla="*/ 536 w 800"/>
                  <a:gd name="T9" fmla="*/ 0 h 1130"/>
                  <a:gd name="T10" fmla="*/ 800 w 800"/>
                  <a:gd name="T11" fmla="*/ 171 h 1130"/>
                  <a:gd name="T12" fmla="*/ 320 w 800"/>
                  <a:gd name="T13" fmla="*/ 917 h 1130"/>
                  <a:gd name="T14" fmla="*/ 56 w 800"/>
                  <a:gd name="T15" fmla="*/ 748 h 1130"/>
                  <a:gd name="T16" fmla="*/ 536 w 800"/>
                  <a:gd name="T17" fmla="*/ 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0" h="1130">
                    <a:moveTo>
                      <a:pt x="20" y="994"/>
                    </a:moveTo>
                    <a:lnTo>
                      <a:pt x="100" y="1063"/>
                    </a:lnTo>
                    <a:lnTo>
                      <a:pt x="0" y="1130"/>
                    </a:lnTo>
                    <a:lnTo>
                      <a:pt x="20" y="994"/>
                    </a:lnTo>
                    <a:close/>
                    <a:moveTo>
                      <a:pt x="536" y="0"/>
                    </a:moveTo>
                    <a:lnTo>
                      <a:pt x="800" y="171"/>
                    </a:lnTo>
                    <a:lnTo>
                      <a:pt x="320" y="917"/>
                    </a:lnTo>
                    <a:lnTo>
                      <a:pt x="56" y="748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19"/>
            <p:cNvGrpSpPr>
              <a:grpSpLocks noChangeAspect="1"/>
            </p:cNvGrpSpPr>
            <p:nvPr/>
          </p:nvGrpSpPr>
          <p:grpSpPr bwMode="auto">
            <a:xfrm>
              <a:off x="454625" y="3163591"/>
              <a:ext cx="587682" cy="569250"/>
              <a:chOff x="1043" y="768"/>
              <a:chExt cx="542" cy="525"/>
            </a:xfrm>
          </p:grpSpPr>
          <p:sp useBgFill="1">
            <p:nvSpPr>
              <p:cNvPr id="66" name="Freeform 21"/>
              <p:cNvSpPr>
                <a:spLocks/>
              </p:cNvSpPr>
              <p:nvPr/>
            </p:nvSpPr>
            <p:spPr bwMode="auto">
              <a:xfrm>
                <a:off x="1043" y="768"/>
                <a:ext cx="542" cy="525"/>
              </a:xfrm>
              <a:custGeom>
                <a:avLst/>
                <a:gdLst>
                  <a:gd name="T0" fmla="*/ 706 w 2710"/>
                  <a:gd name="T1" fmla="*/ 1 h 2622"/>
                  <a:gd name="T2" fmla="*/ 2646 w 2710"/>
                  <a:gd name="T3" fmla="*/ 401 h 2622"/>
                  <a:gd name="T4" fmla="*/ 2684 w 2710"/>
                  <a:gd name="T5" fmla="*/ 430 h 2622"/>
                  <a:gd name="T6" fmla="*/ 2706 w 2710"/>
                  <a:gd name="T7" fmla="*/ 474 h 2622"/>
                  <a:gd name="T8" fmla="*/ 2707 w 2710"/>
                  <a:gd name="T9" fmla="*/ 523 h 2622"/>
                  <a:gd name="T10" fmla="*/ 2451 w 2710"/>
                  <a:gd name="T11" fmla="*/ 1761 h 2622"/>
                  <a:gd name="T12" fmla="*/ 2424 w 2710"/>
                  <a:gd name="T13" fmla="*/ 1797 h 2622"/>
                  <a:gd name="T14" fmla="*/ 2386 w 2710"/>
                  <a:gd name="T15" fmla="*/ 1820 h 2622"/>
                  <a:gd name="T16" fmla="*/ 2340 w 2710"/>
                  <a:gd name="T17" fmla="*/ 1825 h 2622"/>
                  <a:gd name="T18" fmla="*/ 2337 w 2710"/>
                  <a:gd name="T19" fmla="*/ 1915 h 2622"/>
                  <a:gd name="T20" fmla="*/ 2316 w 2710"/>
                  <a:gd name="T21" fmla="*/ 1958 h 2622"/>
                  <a:gd name="T22" fmla="*/ 2278 w 2710"/>
                  <a:gd name="T23" fmla="*/ 1989 h 2622"/>
                  <a:gd name="T24" fmla="*/ 2230 w 2710"/>
                  <a:gd name="T25" fmla="*/ 1999 h 2622"/>
                  <a:gd name="T26" fmla="*/ 1576 w 2710"/>
                  <a:gd name="T27" fmla="*/ 2443 h 2622"/>
                  <a:gd name="T28" fmla="*/ 1590 w 2710"/>
                  <a:gd name="T29" fmla="*/ 2490 h 2622"/>
                  <a:gd name="T30" fmla="*/ 1585 w 2710"/>
                  <a:gd name="T31" fmla="*/ 2540 h 2622"/>
                  <a:gd name="T32" fmla="*/ 1560 w 2710"/>
                  <a:gd name="T33" fmla="*/ 2583 h 2622"/>
                  <a:gd name="T34" fmla="*/ 1520 w 2710"/>
                  <a:gd name="T35" fmla="*/ 2612 h 2622"/>
                  <a:gd name="T36" fmla="*/ 1472 w 2710"/>
                  <a:gd name="T37" fmla="*/ 2622 h 2622"/>
                  <a:gd name="T38" fmla="*/ 93 w 2710"/>
                  <a:gd name="T39" fmla="*/ 2620 h 2622"/>
                  <a:gd name="T40" fmla="*/ 49 w 2710"/>
                  <a:gd name="T41" fmla="*/ 2599 h 2622"/>
                  <a:gd name="T42" fmla="*/ 15 w 2710"/>
                  <a:gd name="T43" fmla="*/ 2563 h 2622"/>
                  <a:gd name="T44" fmla="*/ 0 w 2710"/>
                  <a:gd name="T45" fmla="*/ 2514 h 2622"/>
                  <a:gd name="T46" fmla="*/ 5 w 2710"/>
                  <a:gd name="T47" fmla="*/ 2466 h 2622"/>
                  <a:gd name="T48" fmla="*/ 271 w 2710"/>
                  <a:gd name="T49" fmla="*/ 1999 h 2622"/>
                  <a:gd name="T50" fmla="*/ 218 w 2710"/>
                  <a:gd name="T51" fmla="*/ 1982 h 2622"/>
                  <a:gd name="T52" fmla="*/ 180 w 2710"/>
                  <a:gd name="T53" fmla="*/ 1944 h 2622"/>
                  <a:gd name="T54" fmla="*/ 166 w 2710"/>
                  <a:gd name="T55" fmla="*/ 1889 h 2622"/>
                  <a:gd name="T56" fmla="*/ 169 w 2710"/>
                  <a:gd name="T57" fmla="*/ 623 h 2622"/>
                  <a:gd name="T58" fmla="*/ 190 w 2710"/>
                  <a:gd name="T59" fmla="*/ 580 h 2622"/>
                  <a:gd name="T60" fmla="*/ 228 w 2710"/>
                  <a:gd name="T61" fmla="*/ 551 h 2622"/>
                  <a:gd name="T62" fmla="*/ 276 w 2710"/>
                  <a:gd name="T63" fmla="*/ 539 h 2622"/>
                  <a:gd name="T64" fmla="*/ 577 w 2710"/>
                  <a:gd name="T65" fmla="*/ 87 h 2622"/>
                  <a:gd name="T66" fmla="*/ 597 w 2710"/>
                  <a:gd name="T67" fmla="*/ 42 h 2622"/>
                  <a:gd name="T68" fmla="*/ 635 w 2710"/>
                  <a:gd name="T69" fmla="*/ 12 h 2622"/>
                  <a:gd name="T70" fmla="*/ 681 w 2710"/>
                  <a:gd name="T71" fmla="*/ 0 h 2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710" h="2622">
                    <a:moveTo>
                      <a:pt x="681" y="0"/>
                    </a:moveTo>
                    <a:lnTo>
                      <a:pt x="706" y="1"/>
                    </a:lnTo>
                    <a:lnTo>
                      <a:pt x="2622" y="393"/>
                    </a:lnTo>
                    <a:lnTo>
                      <a:pt x="2646" y="401"/>
                    </a:lnTo>
                    <a:lnTo>
                      <a:pt x="2666" y="413"/>
                    </a:lnTo>
                    <a:lnTo>
                      <a:pt x="2684" y="430"/>
                    </a:lnTo>
                    <a:lnTo>
                      <a:pt x="2698" y="451"/>
                    </a:lnTo>
                    <a:lnTo>
                      <a:pt x="2706" y="474"/>
                    </a:lnTo>
                    <a:lnTo>
                      <a:pt x="2710" y="498"/>
                    </a:lnTo>
                    <a:lnTo>
                      <a:pt x="2707" y="523"/>
                    </a:lnTo>
                    <a:lnTo>
                      <a:pt x="2458" y="1738"/>
                    </a:lnTo>
                    <a:lnTo>
                      <a:pt x="2451" y="1761"/>
                    </a:lnTo>
                    <a:lnTo>
                      <a:pt x="2440" y="1781"/>
                    </a:lnTo>
                    <a:lnTo>
                      <a:pt x="2424" y="1797"/>
                    </a:lnTo>
                    <a:lnTo>
                      <a:pt x="2406" y="1811"/>
                    </a:lnTo>
                    <a:lnTo>
                      <a:pt x="2386" y="1820"/>
                    </a:lnTo>
                    <a:lnTo>
                      <a:pt x="2364" y="1825"/>
                    </a:lnTo>
                    <a:lnTo>
                      <a:pt x="2340" y="1825"/>
                    </a:lnTo>
                    <a:lnTo>
                      <a:pt x="2340" y="1889"/>
                    </a:lnTo>
                    <a:lnTo>
                      <a:pt x="2337" y="1915"/>
                    </a:lnTo>
                    <a:lnTo>
                      <a:pt x="2329" y="1938"/>
                    </a:lnTo>
                    <a:lnTo>
                      <a:pt x="2316" y="1958"/>
                    </a:lnTo>
                    <a:lnTo>
                      <a:pt x="2299" y="1975"/>
                    </a:lnTo>
                    <a:lnTo>
                      <a:pt x="2278" y="1989"/>
                    </a:lnTo>
                    <a:lnTo>
                      <a:pt x="2255" y="1997"/>
                    </a:lnTo>
                    <a:lnTo>
                      <a:pt x="2230" y="1999"/>
                    </a:lnTo>
                    <a:lnTo>
                      <a:pt x="1319" y="1999"/>
                    </a:lnTo>
                    <a:lnTo>
                      <a:pt x="1576" y="2443"/>
                    </a:lnTo>
                    <a:lnTo>
                      <a:pt x="1585" y="2466"/>
                    </a:lnTo>
                    <a:lnTo>
                      <a:pt x="1590" y="2490"/>
                    </a:lnTo>
                    <a:lnTo>
                      <a:pt x="1590" y="2514"/>
                    </a:lnTo>
                    <a:lnTo>
                      <a:pt x="1585" y="2540"/>
                    </a:lnTo>
                    <a:lnTo>
                      <a:pt x="1576" y="2563"/>
                    </a:lnTo>
                    <a:lnTo>
                      <a:pt x="1560" y="2583"/>
                    </a:lnTo>
                    <a:lnTo>
                      <a:pt x="1542" y="2599"/>
                    </a:lnTo>
                    <a:lnTo>
                      <a:pt x="1520" y="2612"/>
                    </a:lnTo>
                    <a:lnTo>
                      <a:pt x="1497" y="2620"/>
                    </a:lnTo>
                    <a:lnTo>
                      <a:pt x="1472" y="2622"/>
                    </a:lnTo>
                    <a:lnTo>
                      <a:pt x="119" y="2622"/>
                    </a:lnTo>
                    <a:lnTo>
                      <a:pt x="93" y="2620"/>
                    </a:lnTo>
                    <a:lnTo>
                      <a:pt x="70" y="2612"/>
                    </a:lnTo>
                    <a:lnTo>
                      <a:pt x="49" y="2599"/>
                    </a:lnTo>
                    <a:lnTo>
                      <a:pt x="30" y="2583"/>
                    </a:lnTo>
                    <a:lnTo>
                      <a:pt x="15" y="2563"/>
                    </a:lnTo>
                    <a:lnTo>
                      <a:pt x="5" y="2540"/>
                    </a:lnTo>
                    <a:lnTo>
                      <a:pt x="0" y="2514"/>
                    </a:lnTo>
                    <a:lnTo>
                      <a:pt x="0" y="2490"/>
                    </a:lnTo>
                    <a:lnTo>
                      <a:pt x="5" y="2466"/>
                    </a:lnTo>
                    <a:lnTo>
                      <a:pt x="15" y="2443"/>
                    </a:lnTo>
                    <a:lnTo>
                      <a:pt x="271" y="1999"/>
                    </a:lnTo>
                    <a:lnTo>
                      <a:pt x="243" y="1995"/>
                    </a:lnTo>
                    <a:lnTo>
                      <a:pt x="218" y="1982"/>
                    </a:lnTo>
                    <a:lnTo>
                      <a:pt x="197" y="1966"/>
                    </a:lnTo>
                    <a:lnTo>
                      <a:pt x="180" y="1944"/>
                    </a:lnTo>
                    <a:lnTo>
                      <a:pt x="169" y="1918"/>
                    </a:lnTo>
                    <a:lnTo>
                      <a:pt x="166" y="1889"/>
                    </a:lnTo>
                    <a:lnTo>
                      <a:pt x="166" y="649"/>
                    </a:lnTo>
                    <a:lnTo>
                      <a:pt x="169" y="623"/>
                    </a:lnTo>
                    <a:lnTo>
                      <a:pt x="177" y="600"/>
                    </a:lnTo>
                    <a:lnTo>
                      <a:pt x="190" y="580"/>
                    </a:lnTo>
                    <a:lnTo>
                      <a:pt x="207" y="563"/>
                    </a:lnTo>
                    <a:lnTo>
                      <a:pt x="228" y="551"/>
                    </a:lnTo>
                    <a:lnTo>
                      <a:pt x="250" y="542"/>
                    </a:lnTo>
                    <a:lnTo>
                      <a:pt x="276" y="539"/>
                    </a:lnTo>
                    <a:lnTo>
                      <a:pt x="485" y="539"/>
                    </a:lnTo>
                    <a:lnTo>
                      <a:pt x="577" y="87"/>
                    </a:lnTo>
                    <a:lnTo>
                      <a:pt x="585" y="62"/>
                    </a:lnTo>
                    <a:lnTo>
                      <a:pt x="597" y="42"/>
                    </a:lnTo>
                    <a:lnTo>
                      <a:pt x="614" y="25"/>
                    </a:lnTo>
                    <a:lnTo>
                      <a:pt x="635" y="12"/>
                    </a:lnTo>
                    <a:lnTo>
                      <a:pt x="657" y="3"/>
                    </a:lnTo>
                    <a:lnTo>
                      <a:pt x="681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1098" y="898"/>
                <a:ext cx="391" cy="248"/>
              </a:xfrm>
              <a:custGeom>
                <a:avLst/>
                <a:gdLst>
                  <a:gd name="T0" fmla="*/ 1410 w 1954"/>
                  <a:gd name="T1" fmla="*/ 976 h 1240"/>
                  <a:gd name="T2" fmla="*/ 1410 w 1954"/>
                  <a:gd name="T3" fmla="*/ 1052 h 1240"/>
                  <a:gd name="T4" fmla="*/ 1809 w 1954"/>
                  <a:gd name="T5" fmla="*/ 1052 h 1240"/>
                  <a:gd name="T6" fmla="*/ 1809 w 1954"/>
                  <a:gd name="T7" fmla="*/ 976 h 1240"/>
                  <a:gd name="T8" fmla="*/ 1410 w 1954"/>
                  <a:gd name="T9" fmla="*/ 976 h 1240"/>
                  <a:gd name="T10" fmla="*/ 1009 w 1954"/>
                  <a:gd name="T11" fmla="*/ 824 h 1240"/>
                  <a:gd name="T12" fmla="*/ 1009 w 1954"/>
                  <a:gd name="T13" fmla="*/ 901 h 1240"/>
                  <a:gd name="T14" fmla="*/ 1809 w 1954"/>
                  <a:gd name="T15" fmla="*/ 901 h 1240"/>
                  <a:gd name="T16" fmla="*/ 1809 w 1954"/>
                  <a:gd name="T17" fmla="*/ 824 h 1240"/>
                  <a:gd name="T18" fmla="*/ 1009 w 1954"/>
                  <a:gd name="T19" fmla="*/ 824 h 1240"/>
                  <a:gd name="T20" fmla="*/ 0 w 1954"/>
                  <a:gd name="T21" fmla="*/ 520 h 1240"/>
                  <a:gd name="T22" fmla="*/ 1954 w 1954"/>
                  <a:gd name="T23" fmla="*/ 520 h 1240"/>
                  <a:gd name="T24" fmla="*/ 1954 w 1954"/>
                  <a:gd name="T25" fmla="*/ 1240 h 1240"/>
                  <a:gd name="T26" fmla="*/ 980 w 1954"/>
                  <a:gd name="T27" fmla="*/ 1240 h 1240"/>
                  <a:gd name="T28" fmla="*/ 623 w 1954"/>
                  <a:gd name="T29" fmla="*/ 623 h 1240"/>
                  <a:gd name="T30" fmla="*/ 608 w 1954"/>
                  <a:gd name="T31" fmla="*/ 602 h 1240"/>
                  <a:gd name="T32" fmla="*/ 590 w 1954"/>
                  <a:gd name="T33" fmla="*/ 585 h 1240"/>
                  <a:gd name="T34" fmla="*/ 568 w 1954"/>
                  <a:gd name="T35" fmla="*/ 573 h 1240"/>
                  <a:gd name="T36" fmla="*/ 544 w 1954"/>
                  <a:gd name="T37" fmla="*/ 564 h 1240"/>
                  <a:gd name="T38" fmla="*/ 519 w 1954"/>
                  <a:gd name="T39" fmla="*/ 562 h 1240"/>
                  <a:gd name="T40" fmla="*/ 494 w 1954"/>
                  <a:gd name="T41" fmla="*/ 564 h 1240"/>
                  <a:gd name="T42" fmla="*/ 470 w 1954"/>
                  <a:gd name="T43" fmla="*/ 573 h 1240"/>
                  <a:gd name="T44" fmla="*/ 448 w 1954"/>
                  <a:gd name="T45" fmla="*/ 585 h 1240"/>
                  <a:gd name="T46" fmla="*/ 430 w 1954"/>
                  <a:gd name="T47" fmla="*/ 602 h 1240"/>
                  <a:gd name="T48" fmla="*/ 416 w 1954"/>
                  <a:gd name="T49" fmla="*/ 623 h 1240"/>
                  <a:gd name="T50" fmla="*/ 58 w 1954"/>
                  <a:gd name="T51" fmla="*/ 1240 h 1240"/>
                  <a:gd name="T52" fmla="*/ 0 w 1954"/>
                  <a:gd name="T53" fmla="*/ 1240 h 1240"/>
                  <a:gd name="T54" fmla="*/ 0 w 1954"/>
                  <a:gd name="T55" fmla="*/ 520 h 1240"/>
                  <a:gd name="T56" fmla="*/ 0 w 1954"/>
                  <a:gd name="T57" fmla="*/ 0 h 1240"/>
                  <a:gd name="T58" fmla="*/ 1954 w 1954"/>
                  <a:gd name="T59" fmla="*/ 0 h 1240"/>
                  <a:gd name="T60" fmla="*/ 1954 w 1954"/>
                  <a:gd name="T61" fmla="*/ 250 h 1240"/>
                  <a:gd name="T62" fmla="*/ 0 w 1954"/>
                  <a:gd name="T63" fmla="*/ 250 h 1240"/>
                  <a:gd name="T64" fmla="*/ 0 w 1954"/>
                  <a:gd name="T65" fmla="*/ 0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4" h="1240">
                    <a:moveTo>
                      <a:pt x="1410" y="976"/>
                    </a:moveTo>
                    <a:lnTo>
                      <a:pt x="1410" y="1052"/>
                    </a:lnTo>
                    <a:lnTo>
                      <a:pt x="1809" y="1052"/>
                    </a:lnTo>
                    <a:lnTo>
                      <a:pt x="1809" y="976"/>
                    </a:lnTo>
                    <a:lnTo>
                      <a:pt x="1410" y="976"/>
                    </a:lnTo>
                    <a:close/>
                    <a:moveTo>
                      <a:pt x="1009" y="824"/>
                    </a:moveTo>
                    <a:lnTo>
                      <a:pt x="1009" y="901"/>
                    </a:lnTo>
                    <a:lnTo>
                      <a:pt x="1809" y="901"/>
                    </a:lnTo>
                    <a:lnTo>
                      <a:pt x="1809" y="824"/>
                    </a:lnTo>
                    <a:lnTo>
                      <a:pt x="1009" y="824"/>
                    </a:lnTo>
                    <a:close/>
                    <a:moveTo>
                      <a:pt x="0" y="520"/>
                    </a:moveTo>
                    <a:lnTo>
                      <a:pt x="1954" y="520"/>
                    </a:lnTo>
                    <a:lnTo>
                      <a:pt x="1954" y="1240"/>
                    </a:lnTo>
                    <a:lnTo>
                      <a:pt x="980" y="1240"/>
                    </a:lnTo>
                    <a:lnTo>
                      <a:pt x="623" y="623"/>
                    </a:lnTo>
                    <a:lnTo>
                      <a:pt x="608" y="602"/>
                    </a:lnTo>
                    <a:lnTo>
                      <a:pt x="590" y="585"/>
                    </a:lnTo>
                    <a:lnTo>
                      <a:pt x="568" y="573"/>
                    </a:lnTo>
                    <a:lnTo>
                      <a:pt x="544" y="564"/>
                    </a:lnTo>
                    <a:lnTo>
                      <a:pt x="519" y="562"/>
                    </a:lnTo>
                    <a:lnTo>
                      <a:pt x="494" y="564"/>
                    </a:lnTo>
                    <a:lnTo>
                      <a:pt x="470" y="573"/>
                    </a:lnTo>
                    <a:lnTo>
                      <a:pt x="448" y="585"/>
                    </a:lnTo>
                    <a:lnTo>
                      <a:pt x="430" y="602"/>
                    </a:lnTo>
                    <a:lnTo>
                      <a:pt x="416" y="623"/>
                    </a:lnTo>
                    <a:lnTo>
                      <a:pt x="58" y="1240"/>
                    </a:lnTo>
                    <a:lnTo>
                      <a:pt x="0" y="1240"/>
                    </a:lnTo>
                    <a:lnTo>
                      <a:pt x="0" y="520"/>
                    </a:lnTo>
                    <a:close/>
                    <a:moveTo>
                      <a:pt x="0" y="0"/>
                    </a:moveTo>
                    <a:lnTo>
                      <a:pt x="1954" y="0"/>
                    </a:lnTo>
                    <a:lnTo>
                      <a:pt x="1954" y="250"/>
                    </a:lnTo>
                    <a:lnTo>
                      <a:pt x="0" y="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CF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1067" y="790"/>
                <a:ext cx="496" cy="479"/>
              </a:xfrm>
              <a:custGeom>
                <a:avLst/>
                <a:gdLst>
                  <a:gd name="T0" fmla="*/ 651 w 2481"/>
                  <a:gd name="T1" fmla="*/ 2129 h 2392"/>
                  <a:gd name="T2" fmla="*/ 609 w 2481"/>
                  <a:gd name="T3" fmla="*/ 2153 h 2392"/>
                  <a:gd name="T4" fmla="*/ 585 w 2481"/>
                  <a:gd name="T5" fmla="*/ 2195 h 2392"/>
                  <a:gd name="T6" fmla="*/ 585 w 2481"/>
                  <a:gd name="T7" fmla="*/ 2245 h 2392"/>
                  <a:gd name="T8" fmla="*/ 609 w 2481"/>
                  <a:gd name="T9" fmla="*/ 2287 h 2392"/>
                  <a:gd name="T10" fmla="*/ 651 w 2481"/>
                  <a:gd name="T11" fmla="*/ 2311 h 2392"/>
                  <a:gd name="T12" fmla="*/ 701 w 2481"/>
                  <a:gd name="T13" fmla="*/ 2311 h 2392"/>
                  <a:gd name="T14" fmla="*/ 743 w 2481"/>
                  <a:gd name="T15" fmla="*/ 2287 h 2392"/>
                  <a:gd name="T16" fmla="*/ 767 w 2481"/>
                  <a:gd name="T17" fmla="*/ 2245 h 2392"/>
                  <a:gd name="T18" fmla="*/ 767 w 2481"/>
                  <a:gd name="T19" fmla="*/ 2195 h 2392"/>
                  <a:gd name="T20" fmla="*/ 743 w 2481"/>
                  <a:gd name="T21" fmla="*/ 2153 h 2392"/>
                  <a:gd name="T22" fmla="*/ 701 w 2481"/>
                  <a:gd name="T23" fmla="*/ 2129 h 2392"/>
                  <a:gd name="T24" fmla="*/ 650 w 2481"/>
                  <a:gd name="T25" fmla="*/ 1558 h 2392"/>
                  <a:gd name="T26" fmla="*/ 622 w 2481"/>
                  <a:gd name="T27" fmla="*/ 1570 h 2392"/>
                  <a:gd name="T28" fmla="*/ 610 w 2481"/>
                  <a:gd name="T29" fmla="*/ 1598 h 2392"/>
                  <a:gd name="T30" fmla="*/ 613 w 2481"/>
                  <a:gd name="T31" fmla="*/ 2003 h 2392"/>
                  <a:gd name="T32" fmla="*/ 634 w 2481"/>
                  <a:gd name="T33" fmla="*/ 2025 h 2392"/>
                  <a:gd name="T34" fmla="*/ 702 w 2481"/>
                  <a:gd name="T35" fmla="*/ 2027 h 2392"/>
                  <a:gd name="T36" fmla="*/ 730 w 2481"/>
                  <a:gd name="T37" fmla="*/ 2016 h 2392"/>
                  <a:gd name="T38" fmla="*/ 742 w 2481"/>
                  <a:gd name="T39" fmla="*/ 1987 h 2392"/>
                  <a:gd name="T40" fmla="*/ 738 w 2481"/>
                  <a:gd name="T41" fmla="*/ 1582 h 2392"/>
                  <a:gd name="T42" fmla="*/ 718 w 2481"/>
                  <a:gd name="T43" fmla="*/ 1562 h 2392"/>
                  <a:gd name="T44" fmla="*/ 650 w 2481"/>
                  <a:gd name="T45" fmla="*/ 1558 h 2392"/>
                  <a:gd name="T46" fmla="*/ 1353 w 2481"/>
                  <a:gd name="T47" fmla="*/ 2392 h 2392"/>
                  <a:gd name="T48" fmla="*/ 676 w 2481"/>
                  <a:gd name="T49" fmla="*/ 1221 h 2392"/>
                  <a:gd name="T50" fmla="*/ 2481 w 2481"/>
                  <a:gd name="T51" fmla="*/ 391 h 2392"/>
                  <a:gd name="T52" fmla="*/ 2221 w 2481"/>
                  <a:gd name="T53" fmla="*/ 1604 h 2392"/>
                  <a:gd name="T54" fmla="*/ 2218 w 2481"/>
                  <a:gd name="T55" fmla="*/ 513 h 2392"/>
                  <a:gd name="T56" fmla="*/ 2197 w 2481"/>
                  <a:gd name="T57" fmla="*/ 470 h 2392"/>
                  <a:gd name="T58" fmla="*/ 2159 w 2481"/>
                  <a:gd name="T59" fmla="*/ 441 h 2392"/>
                  <a:gd name="T60" fmla="*/ 2111 w 2481"/>
                  <a:gd name="T61" fmla="*/ 429 h 2392"/>
                  <a:gd name="T62" fmla="*/ 566 w 2481"/>
                  <a:gd name="T63" fmla="*/ 0 h 2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81" h="2392">
                    <a:moveTo>
                      <a:pt x="676" y="2125"/>
                    </a:moveTo>
                    <a:lnTo>
                      <a:pt x="651" y="2129"/>
                    </a:lnTo>
                    <a:lnTo>
                      <a:pt x="628" y="2138"/>
                    </a:lnTo>
                    <a:lnTo>
                      <a:pt x="609" y="2153"/>
                    </a:lnTo>
                    <a:lnTo>
                      <a:pt x="595" y="2172"/>
                    </a:lnTo>
                    <a:lnTo>
                      <a:pt x="585" y="2195"/>
                    </a:lnTo>
                    <a:lnTo>
                      <a:pt x="581" y="2221"/>
                    </a:lnTo>
                    <a:lnTo>
                      <a:pt x="585" y="2245"/>
                    </a:lnTo>
                    <a:lnTo>
                      <a:pt x="595" y="2268"/>
                    </a:lnTo>
                    <a:lnTo>
                      <a:pt x="609" y="2287"/>
                    </a:lnTo>
                    <a:lnTo>
                      <a:pt x="628" y="2302"/>
                    </a:lnTo>
                    <a:lnTo>
                      <a:pt x="651" y="2311"/>
                    </a:lnTo>
                    <a:lnTo>
                      <a:pt x="676" y="2315"/>
                    </a:lnTo>
                    <a:lnTo>
                      <a:pt x="701" y="2311"/>
                    </a:lnTo>
                    <a:lnTo>
                      <a:pt x="724" y="2302"/>
                    </a:lnTo>
                    <a:lnTo>
                      <a:pt x="743" y="2287"/>
                    </a:lnTo>
                    <a:lnTo>
                      <a:pt x="758" y="2268"/>
                    </a:lnTo>
                    <a:lnTo>
                      <a:pt x="767" y="2245"/>
                    </a:lnTo>
                    <a:lnTo>
                      <a:pt x="771" y="2221"/>
                    </a:lnTo>
                    <a:lnTo>
                      <a:pt x="767" y="2195"/>
                    </a:lnTo>
                    <a:lnTo>
                      <a:pt x="758" y="2172"/>
                    </a:lnTo>
                    <a:lnTo>
                      <a:pt x="743" y="2153"/>
                    </a:lnTo>
                    <a:lnTo>
                      <a:pt x="724" y="2138"/>
                    </a:lnTo>
                    <a:lnTo>
                      <a:pt x="701" y="2129"/>
                    </a:lnTo>
                    <a:lnTo>
                      <a:pt x="676" y="2125"/>
                    </a:lnTo>
                    <a:close/>
                    <a:moveTo>
                      <a:pt x="650" y="1558"/>
                    </a:moveTo>
                    <a:lnTo>
                      <a:pt x="634" y="1562"/>
                    </a:lnTo>
                    <a:lnTo>
                      <a:pt x="622" y="1570"/>
                    </a:lnTo>
                    <a:lnTo>
                      <a:pt x="613" y="1582"/>
                    </a:lnTo>
                    <a:lnTo>
                      <a:pt x="610" y="1598"/>
                    </a:lnTo>
                    <a:lnTo>
                      <a:pt x="610" y="1987"/>
                    </a:lnTo>
                    <a:lnTo>
                      <a:pt x="613" y="2003"/>
                    </a:lnTo>
                    <a:lnTo>
                      <a:pt x="622" y="2016"/>
                    </a:lnTo>
                    <a:lnTo>
                      <a:pt x="634" y="2025"/>
                    </a:lnTo>
                    <a:lnTo>
                      <a:pt x="650" y="2027"/>
                    </a:lnTo>
                    <a:lnTo>
                      <a:pt x="702" y="2027"/>
                    </a:lnTo>
                    <a:lnTo>
                      <a:pt x="718" y="2025"/>
                    </a:lnTo>
                    <a:lnTo>
                      <a:pt x="730" y="2016"/>
                    </a:lnTo>
                    <a:lnTo>
                      <a:pt x="738" y="2003"/>
                    </a:lnTo>
                    <a:lnTo>
                      <a:pt x="742" y="1987"/>
                    </a:lnTo>
                    <a:lnTo>
                      <a:pt x="742" y="1598"/>
                    </a:lnTo>
                    <a:lnTo>
                      <a:pt x="738" y="1582"/>
                    </a:lnTo>
                    <a:lnTo>
                      <a:pt x="730" y="1570"/>
                    </a:lnTo>
                    <a:lnTo>
                      <a:pt x="718" y="1562"/>
                    </a:lnTo>
                    <a:lnTo>
                      <a:pt x="702" y="1558"/>
                    </a:lnTo>
                    <a:lnTo>
                      <a:pt x="650" y="1558"/>
                    </a:lnTo>
                    <a:close/>
                    <a:moveTo>
                      <a:pt x="676" y="1221"/>
                    </a:moveTo>
                    <a:lnTo>
                      <a:pt x="1353" y="2392"/>
                    </a:lnTo>
                    <a:lnTo>
                      <a:pt x="0" y="2392"/>
                    </a:lnTo>
                    <a:lnTo>
                      <a:pt x="676" y="1221"/>
                    </a:lnTo>
                    <a:close/>
                    <a:moveTo>
                      <a:pt x="566" y="0"/>
                    </a:moveTo>
                    <a:lnTo>
                      <a:pt x="2481" y="391"/>
                    </a:lnTo>
                    <a:lnTo>
                      <a:pt x="2232" y="1606"/>
                    </a:lnTo>
                    <a:lnTo>
                      <a:pt x="2221" y="1604"/>
                    </a:lnTo>
                    <a:lnTo>
                      <a:pt x="2221" y="539"/>
                    </a:lnTo>
                    <a:lnTo>
                      <a:pt x="2218" y="513"/>
                    </a:lnTo>
                    <a:lnTo>
                      <a:pt x="2210" y="490"/>
                    </a:lnTo>
                    <a:lnTo>
                      <a:pt x="2197" y="470"/>
                    </a:lnTo>
                    <a:lnTo>
                      <a:pt x="2180" y="453"/>
                    </a:lnTo>
                    <a:lnTo>
                      <a:pt x="2159" y="441"/>
                    </a:lnTo>
                    <a:lnTo>
                      <a:pt x="2136" y="432"/>
                    </a:lnTo>
                    <a:lnTo>
                      <a:pt x="2111" y="429"/>
                    </a:lnTo>
                    <a:lnTo>
                      <a:pt x="477" y="42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062717" y="2528658"/>
              <a:ext cx="376350" cy="647877"/>
              <a:chOff x="5615767" y="4636426"/>
              <a:chExt cx="376350" cy="647877"/>
            </a:xfrm>
          </p:grpSpPr>
          <p:sp>
            <p:nvSpPr>
              <p:cNvPr id="77" name="Freeform 36"/>
              <p:cNvSpPr>
                <a:spLocks noEditPoints="1"/>
              </p:cNvSpPr>
              <p:nvPr/>
            </p:nvSpPr>
            <p:spPr bwMode="auto">
              <a:xfrm>
                <a:off x="5615767" y="4636426"/>
                <a:ext cx="305158" cy="647877"/>
              </a:xfrm>
              <a:custGeom>
                <a:avLst/>
                <a:gdLst>
                  <a:gd name="T0" fmla="*/ 619 w 1118"/>
                  <a:gd name="T1" fmla="*/ 695 h 2099"/>
                  <a:gd name="T2" fmla="*/ 753 w 1118"/>
                  <a:gd name="T3" fmla="*/ 701 h 2099"/>
                  <a:gd name="T4" fmla="*/ 934 w 1118"/>
                  <a:gd name="T5" fmla="*/ 713 h 2099"/>
                  <a:gd name="T6" fmla="*/ 1032 w 1118"/>
                  <a:gd name="T7" fmla="*/ 754 h 2099"/>
                  <a:gd name="T8" fmla="*/ 1091 w 1118"/>
                  <a:gd name="T9" fmla="*/ 841 h 2099"/>
                  <a:gd name="T10" fmla="*/ 1111 w 1118"/>
                  <a:gd name="T11" fmla="*/ 1043 h 2099"/>
                  <a:gd name="T12" fmla="*/ 1118 w 1118"/>
                  <a:gd name="T13" fmla="*/ 1259 h 2099"/>
                  <a:gd name="T14" fmla="*/ 1114 w 1118"/>
                  <a:gd name="T15" fmla="*/ 1464 h 2099"/>
                  <a:gd name="T16" fmla="*/ 1100 w 1118"/>
                  <a:gd name="T17" fmla="*/ 1690 h 2099"/>
                  <a:gd name="T18" fmla="*/ 1073 w 1118"/>
                  <a:gd name="T19" fmla="*/ 1823 h 2099"/>
                  <a:gd name="T20" fmla="*/ 1009 w 1118"/>
                  <a:gd name="T21" fmla="*/ 1858 h 2099"/>
                  <a:gd name="T22" fmla="*/ 985 w 1118"/>
                  <a:gd name="T23" fmla="*/ 1863 h 2099"/>
                  <a:gd name="T24" fmla="*/ 976 w 1118"/>
                  <a:gd name="T25" fmla="*/ 1867 h 2099"/>
                  <a:gd name="T26" fmla="*/ 964 w 1118"/>
                  <a:gd name="T27" fmla="*/ 2043 h 2099"/>
                  <a:gd name="T28" fmla="*/ 931 w 1118"/>
                  <a:gd name="T29" fmla="*/ 2088 h 2099"/>
                  <a:gd name="T30" fmla="*/ 226 w 1118"/>
                  <a:gd name="T31" fmla="*/ 2099 h 2099"/>
                  <a:gd name="T32" fmla="*/ 172 w 1118"/>
                  <a:gd name="T33" fmla="*/ 2076 h 2099"/>
                  <a:gd name="T34" fmla="*/ 151 w 1118"/>
                  <a:gd name="T35" fmla="*/ 2024 h 2099"/>
                  <a:gd name="T36" fmla="*/ 136 w 1118"/>
                  <a:gd name="T37" fmla="*/ 1865 h 2099"/>
                  <a:gd name="T38" fmla="*/ 129 w 1118"/>
                  <a:gd name="T39" fmla="*/ 1862 h 2099"/>
                  <a:gd name="T40" fmla="*/ 84 w 1118"/>
                  <a:gd name="T41" fmla="*/ 1853 h 2099"/>
                  <a:gd name="T42" fmla="*/ 32 w 1118"/>
                  <a:gd name="T43" fmla="*/ 1801 h 2099"/>
                  <a:gd name="T44" fmla="*/ 12 w 1118"/>
                  <a:gd name="T45" fmla="*/ 1610 h 2099"/>
                  <a:gd name="T46" fmla="*/ 1 w 1118"/>
                  <a:gd name="T47" fmla="*/ 1394 h 2099"/>
                  <a:gd name="T48" fmla="*/ 1 w 1118"/>
                  <a:gd name="T49" fmla="*/ 1190 h 2099"/>
                  <a:gd name="T50" fmla="*/ 13 w 1118"/>
                  <a:gd name="T51" fmla="*/ 962 h 2099"/>
                  <a:gd name="T52" fmla="*/ 41 w 1118"/>
                  <a:gd name="T53" fmla="*/ 809 h 2099"/>
                  <a:gd name="T54" fmla="*/ 116 w 1118"/>
                  <a:gd name="T55" fmla="*/ 734 h 2099"/>
                  <a:gd name="T56" fmla="*/ 251 w 1118"/>
                  <a:gd name="T57" fmla="*/ 708 h 2099"/>
                  <a:gd name="T58" fmla="*/ 414 w 1118"/>
                  <a:gd name="T59" fmla="*/ 699 h 2099"/>
                  <a:gd name="T60" fmla="*/ 539 w 1118"/>
                  <a:gd name="T61" fmla="*/ 695 h 2099"/>
                  <a:gd name="T62" fmla="*/ 650 w 1118"/>
                  <a:gd name="T63" fmla="*/ 13 h 2099"/>
                  <a:gd name="T64" fmla="*/ 761 w 1118"/>
                  <a:gd name="T65" fmla="*/ 74 h 2099"/>
                  <a:gd name="T66" fmla="*/ 836 w 1118"/>
                  <a:gd name="T67" fmla="*/ 174 h 2099"/>
                  <a:gd name="T68" fmla="*/ 864 w 1118"/>
                  <a:gd name="T69" fmla="*/ 300 h 2099"/>
                  <a:gd name="T70" fmla="*/ 836 w 1118"/>
                  <a:gd name="T71" fmla="*/ 427 h 2099"/>
                  <a:gd name="T72" fmla="*/ 761 w 1118"/>
                  <a:gd name="T73" fmla="*/ 527 h 2099"/>
                  <a:gd name="T74" fmla="*/ 650 w 1118"/>
                  <a:gd name="T75" fmla="*/ 587 h 2099"/>
                  <a:gd name="T76" fmla="*/ 519 w 1118"/>
                  <a:gd name="T77" fmla="*/ 597 h 2099"/>
                  <a:gd name="T78" fmla="*/ 400 w 1118"/>
                  <a:gd name="T79" fmla="*/ 552 h 2099"/>
                  <a:gd name="T80" fmla="*/ 311 w 1118"/>
                  <a:gd name="T81" fmla="*/ 464 h 2099"/>
                  <a:gd name="T82" fmla="*/ 267 w 1118"/>
                  <a:gd name="T83" fmla="*/ 344 h 2099"/>
                  <a:gd name="T84" fmla="*/ 276 w 1118"/>
                  <a:gd name="T85" fmla="*/ 214 h 2099"/>
                  <a:gd name="T86" fmla="*/ 337 w 1118"/>
                  <a:gd name="T87" fmla="*/ 104 h 2099"/>
                  <a:gd name="T88" fmla="*/ 437 w 1118"/>
                  <a:gd name="T89" fmla="*/ 28 h 2099"/>
                  <a:gd name="T90" fmla="*/ 564 w 1118"/>
                  <a:gd name="T91" fmla="*/ 0 h 2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18" h="2099">
                    <a:moveTo>
                      <a:pt x="539" y="695"/>
                    </a:moveTo>
                    <a:lnTo>
                      <a:pt x="579" y="695"/>
                    </a:lnTo>
                    <a:lnTo>
                      <a:pt x="619" y="695"/>
                    </a:lnTo>
                    <a:lnTo>
                      <a:pt x="660" y="696"/>
                    </a:lnTo>
                    <a:lnTo>
                      <a:pt x="704" y="699"/>
                    </a:lnTo>
                    <a:lnTo>
                      <a:pt x="753" y="701"/>
                    </a:lnTo>
                    <a:lnTo>
                      <a:pt x="806" y="705"/>
                    </a:lnTo>
                    <a:lnTo>
                      <a:pt x="866" y="708"/>
                    </a:lnTo>
                    <a:lnTo>
                      <a:pt x="934" y="713"/>
                    </a:lnTo>
                    <a:lnTo>
                      <a:pt x="969" y="720"/>
                    </a:lnTo>
                    <a:lnTo>
                      <a:pt x="1002" y="734"/>
                    </a:lnTo>
                    <a:lnTo>
                      <a:pt x="1032" y="754"/>
                    </a:lnTo>
                    <a:lnTo>
                      <a:pt x="1057" y="780"/>
                    </a:lnTo>
                    <a:lnTo>
                      <a:pt x="1078" y="809"/>
                    </a:lnTo>
                    <a:lnTo>
                      <a:pt x="1091" y="841"/>
                    </a:lnTo>
                    <a:lnTo>
                      <a:pt x="1099" y="876"/>
                    </a:lnTo>
                    <a:lnTo>
                      <a:pt x="1105" y="962"/>
                    </a:lnTo>
                    <a:lnTo>
                      <a:pt x="1111" y="1043"/>
                    </a:lnTo>
                    <a:lnTo>
                      <a:pt x="1114" y="1118"/>
                    </a:lnTo>
                    <a:lnTo>
                      <a:pt x="1117" y="1190"/>
                    </a:lnTo>
                    <a:lnTo>
                      <a:pt x="1118" y="1259"/>
                    </a:lnTo>
                    <a:lnTo>
                      <a:pt x="1118" y="1326"/>
                    </a:lnTo>
                    <a:lnTo>
                      <a:pt x="1117" y="1394"/>
                    </a:lnTo>
                    <a:lnTo>
                      <a:pt x="1114" y="1464"/>
                    </a:lnTo>
                    <a:lnTo>
                      <a:pt x="1111" y="1535"/>
                    </a:lnTo>
                    <a:lnTo>
                      <a:pt x="1106" y="1610"/>
                    </a:lnTo>
                    <a:lnTo>
                      <a:pt x="1100" y="1690"/>
                    </a:lnTo>
                    <a:lnTo>
                      <a:pt x="1093" y="1777"/>
                    </a:lnTo>
                    <a:lnTo>
                      <a:pt x="1086" y="1801"/>
                    </a:lnTo>
                    <a:lnTo>
                      <a:pt x="1073" y="1823"/>
                    </a:lnTo>
                    <a:lnTo>
                      <a:pt x="1055" y="1840"/>
                    </a:lnTo>
                    <a:lnTo>
                      <a:pt x="1033" y="1853"/>
                    </a:lnTo>
                    <a:lnTo>
                      <a:pt x="1009" y="1858"/>
                    </a:lnTo>
                    <a:lnTo>
                      <a:pt x="996" y="1861"/>
                    </a:lnTo>
                    <a:lnTo>
                      <a:pt x="989" y="1862"/>
                    </a:lnTo>
                    <a:lnTo>
                      <a:pt x="985" y="1863"/>
                    </a:lnTo>
                    <a:lnTo>
                      <a:pt x="984" y="1864"/>
                    </a:lnTo>
                    <a:lnTo>
                      <a:pt x="981" y="1865"/>
                    </a:lnTo>
                    <a:lnTo>
                      <a:pt x="976" y="1867"/>
                    </a:lnTo>
                    <a:lnTo>
                      <a:pt x="967" y="1868"/>
                    </a:lnTo>
                    <a:lnTo>
                      <a:pt x="967" y="2024"/>
                    </a:lnTo>
                    <a:lnTo>
                      <a:pt x="964" y="2043"/>
                    </a:lnTo>
                    <a:lnTo>
                      <a:pt x="957" y="2061"/>
                    </a:lnTo>
                    <a:lnTo>
                      <a:pt x="945" y="2076"/>
                    </a:lnTo>
                    <a:lnTo>
                      <a:pt x="931" y="2088"/>
                    </a:lnTo>
                    <a:lnTo>
                      <a:pt x="912" y="2095"/>
                    </a:lnTo>
                    <a:lnTo>
                      <a:pt x="892" y="2099"/>
                    </a:lnTo>
                    <a:lnTo>
                      <a:pt x="226" y="2099"/>
                    </a:lnTo>
                    <a:lnTo>
                      <a:pt x="206" y="2095"/>
                    </a:lnTo>
                    <a:lnTo>
                      <a:pt x="188" y="2088"/>
                    </a:lnTo>
                    <a:lnTo>
                      <a:pt x="172" y="2076"/>
                    </a:lnTo>
                    <a:lnTo>
                      <a:pt x="162" y="2061"/>
                    </a:lnTo>
                    <a:lnTo>
                      <a:pt x="153" y="2043"/>
                    </a:lnTo>
                    <a:lnTo>
                      <a:pt x="151" y="2024"/>
                    </a:lnTo>
                    <a:lnTo>
                      <a:pt x="151" y="1868"/>
                    </a:lnTo>
                    <a:lnTo>
                      <a:pt x="141" y="1867"/>
                    </a:lnTo>
                    <a:lnTo>
                      <a:pt x="136" y="1865"/>
                    </a:lnTo>
                    <a:lnTo>
                      <a:pt x="135" y="1864"/>
                    </a:lnTo>
                    <a:lnTo>
                      <a:pt x="133" y="1863"/>
                    </a:lnTo>
                    <a:lnTo>
                      <a:pt x="129" y="1862"/>
                    </a:lnTo>
                    <a:lnTo>
                      <a:pt x="122" y="1861"/>
                    </a:lnTo>
                    <a:lnTo>
                      <a:pt x="108" y="1858"/>
                    </a:lnTo>
                    <a:lnTo>
                      <a:pt x="84" y="1853"/>
                    </a:lnTo>
                    <a:lnTo>
                      <a:pt x="62" y="1840"/>
                    </a:lnTo>
                    <a:lnTo>
                      <a:pt x="44" y="1823"/>
                    </a:lnTo>
                    <a:lnTo>
                      <a:pt x="32" y="1801"/>
                    </a:lnTo>
                    <a:lnTo>
                      <a:pt x="26" y="1777"/>
                    </a:lnTo>
                    <a:lnTo>
                      <a:pt x="18" y="1690"/>
                    </a:lnTo>
                    <a:lnTo>
                      <a:pt x="12" y="1610"/>
                    </a:lnTo>
                    <a:lnTo>
                      <a:pt x="7" y="1535"/>
                    </a:lnTo>
                    <a:lnTo>
                      <a:pt x="3" y="1464"/>
                    </a:lnTo>
                    <a:lnTo>
                      <a:pt x="1" y="1394"/>
                    </a:lnTo>
                    <a:lnTo>
                      <a:pt x="0" y="1326"/>
                    </a:lnTo>
                    <a:lnTo>
                      <a:pt x="0" y="1259"/>
                    </a:lnTo>
                    <a:lnTo>
                      <a:pt x="1" y="1190"/>
                    </a:lnTo>
                    <a:lnTo>
                      <a:pt x="4" y="1118"/>
                    </a:lnTo>
                    <a:lnTo>
                      <a:pt x="8" y="1043"/>
                    </a:lnTo>
                    <a:lnTo>
                      <a:pt x="13" y="962"/>
                    </a:lnTo>
                    <a:lnTo>
                      <a:pt x="19" y="876"/>
                    </a:lnTo>
                    <a:lnTo>
                      <a:pt x="26" y="841"/>
                    </a:lnTo>
                    <a:lnTo>
                      <a:pt x="41" y="809"/>
                    </a:lnTo>
                    <a:lnTo>
                      <a:pt x="60" y="780"/>
                    </a:lnTo>
                    <a:lnTo>
                      <a:pt x="87" y="754"/>
                    </a:lnTo>
                    <a:lnTo>
                      <a:pt x="116" y="734"/>
                    </a:lnTo>
                    <a:lnTo>
                      <a:pt x="148" y="720"/>
                    </a:lnTo>
                    <a:lnTo>
                      <a:pt x="183" y="713"/>
                    </a:lnTo>
                    <a:lnTo>
                      <a:pt x="251" y="708"/>
                    </a:lnTo>
                    <a:lnTo>
                      <a:pt x="311" y="705"/>
                    </a:lnTo>
                    <a:lnTo>
                      <a:pt x="366" y="701"/>
                    </a:lnTo>
                    <a:lnTo>
                      <a:pt x="414" y="699"/>
                    </a:lnTo>
                    <a:lnTo>
                      <a:pt x="458" y="696"/>
                    </a:lnTo>
                    <a:lnTo>
                      <a:pt x="500" y="695"/>
                    </a:lnTo>
                    <a:lnTo>
                      <a:pt x="539" y="695"/>
                    </a:lnTo>
                    <a:close/>
                    <a:moveTo>
                      <a:pt x="564" y="0"/>
                    </a:moveTo>
                    <a:lnTo>
                      <a:pt x="609" y="3"/>
                    </a:lnTo>
                    <a:lnTo>
                      <a:pt x="650" y="13"/>
                    </a:lnTo>
                    <a:lnTo>
                      <a:pt x="690" y="28"/>
                    </a:lnTo>
                    <a:lnTo>
                      <a:pt x="727" y="48"/>
                    </a:lnTo>
                    <a:lnTo>
                      <a:pt x="761" y="74"/>
                    </a:lnTo>
                    <a:lnTo>
                      <a:pt x="790" y="104"/>
                    </a:lnTo>
                    <a:lnTo>
                      <a:pt x="816" y="136"/>
                    </a:lnTo>
                    <a:lnTo>
                      <a:pt x="836" y="174"/>
                    </a:lnTo>
                    <a:lnTo>
                      <a:pt x="852" y="214"/>
                    </a:lnTo>
                    <a:lnTo>
                      <a:pt x="860" y="256"/>
                    </a:lnTo>
                    <a:lnTo>
                      <a:pt x="864" y="300"/>
                    </a:lnTo>
                    <a:lnTo>
                      <a:pt x="860" y="344"/>
                    </a:lnTo>
                    <a:lnTo>
                      <a:pt x="852" y="387"/>
                    </a:lnTo>
                    <a:lnTo>
                      <a:pt x="836" y="427"/>
                    </a:lnTo>
                    <a:lnTo>
                      <a:pt x="816" y="464"/>
                    </a:lnTo>
                    <a:lnTo>
                      <a:pt x="790" y="497"/>
                    </a:lnTo>
                    <a:lnTo>
                      <a:pt x="761" y="527"/>
                    </a:lnTo>
                    <a:lnTo>
                      <a:pt x="727" y="552"/>
                    </a:lnTo>
                    <a:lnTo>
                      <a:pt x="690" y="573"/>
                    </a:lnTo>
                    <a:lnTo>
                      <a:pt x="650" y="587"/>
                    </a:lnTo>
                    <a:lnTo>
                      <a:pt x="609" y="597"/>
                    </a:lnTo>
                    <a:lnTo>
                      <a:pt x="564" y="601"/>
                    </a:lnTo>
                    <a:lnTo>
                      <a:pt x="519" y="597"/>
                    </a:lnTo>
                    <a:lnTo>
                      <a:pt x="477" y="587"/>
                    </a:lnTo>
                    <a:lnTo>
                      <a:pt x="437" y="573"/>
                    </a:lnTo>
                    <a:lnTo>
                      <a:pt x="400" y="552"/>
                    </a:lnTo>
                    <a:lnTo>
                      <a:pt x="367" y="527"/>
                    </a:lnTo>
                    <a:lnTo>
                      <a:pt x="337" y="497"/>
                    </a:lnTo>
                    <a:lnTo>
                      <a:pt x="311" y="464"/>
                    </a:lnTo>
                    <a:lnTo>
                      <a:pt x="291" y="427"/>
                    </a:lnTo>
                    <a:lnTo>
                      <a:pt x="276" y="387"/>
                    </a:lnTo>
                    <a:lnTo>
                      <a:pt x="267" y="344"/>
                    </a:lnTo>
                    <a:lnTo>
                      <a:pt x="263" y="300"/>
                    </a:lnTo>
                    <a:lnTo>
                      <a:pt x="267" y="256"/>
                    </a:lnTo>
                    <a:lnTo>
                      <a:pt x="276" y="214"/>
                    </a:lnTo>
                    <a:lnTo>
                      <a:pt x="291" y="174"/>
                    </a:lnTo>
                    <a:lnTo>
                      <a:pt x="311" y="136"/>
                    </a:lnTo>
                    <a:lnTo>
                      <a:pt x="337" y="104"/>
                    </a:lnTo>
                    <a:lnTo>
                      <a:pt x="367" y="74"/>
                    </a:lnTo>
                    <a:lnTo>
                      <a:pt x="400" y="48"/>
                    </a:lnTo>
                    <a:lnTo>
                      <a:pt x="437" y="28"/>
                    </a:lnTo>
                    <a:lnTo>
                      <a:pt x="477" y="13"/>
                    </a:lnTo>
                    <a:lnTo>
                      <a:pt x="519" y="3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5741584" y="4902091"/>
                <a:ext cx="250533" cy="350746"/>
                <a:chOff x="2141129" y="5764577"/>
                <a:chExt cx="431769" cy="604476"/>
              </a:xfrm>
            </p:grpSpPr>
            <p:sp useBgFill="1">
              <p:nvSpPr>
                <p:cNvPr id="79" name="Freeform 220"/>
                <p:cNvSpPr>
                  <a:spLocks/>
                </p:cNvSpPr>
                <p:nvPr/>
              </p:nvSpPr>
              <p:spPr bwMode="auto">
                <a:xfrm>
                  <a:off x="2141129" y="5764577"/>
                  <a:ext cx="431769" cy="604476"/>
                </a:xfrm>
                <a:custGeom>
                  <a:avLst/>
                  <a:gdLst>
                    <a:gd name="T0" fmla="*/ 224 w 1846"/>
                    <a:gd name="T1" fmla="*/ 0 h 2586"/>
                    <a:gd name="T2" fmla="*/ 1622 w 1846"/>
                    <a:gd name="T3" fmla="*/ 0 h 2586"/>
                    <a:gd name="T4" fmla="*/ 1662 w 1846"/>
                    <a:gd name="T5" fmla="*/ 4 h 2586"/>
                    <a:gd name="T6" fmla="*/ 1699 w 1846"/>
                    <a:gd name="T7" fmla="*/ 15 h 2586"/>
                    <a:gd name="T8" fmla="*/ 1734 w 1846"/>
                    <a:gd name="T9" fmla="*/ 32 h 2586"/>
                    <a:gd name="T10" fmla="*/ 1766 w 1846"/>
                    <a:gd name="T11" fmla="*/ 54 h 2586"/>
                    <a:gd name="T12" fmla="*/ 1792 w 1846"/>
                    <a:gd name="T13" fmla="*/ 80 h 2586"/>
                    <a:gd name="T14" fmla="*/ 1815 w 1846"/>
                    <a:gd name="T15" fmla="*/ 112 h 2586"/>
                    <a:gd name="T16" fmla="*/ 1831 w 1846"/>
                    <a:gd name="T17" fmla="*/ 147 h 2586"/>
                    <a:gd name="T18" fmla="*/ 1842 w 1846"/>
                    <a:gd name="T19" fmla="*/ 185 h 2586"/>
                    <a:gd name="T20" fmla="*/ 1846 w 1846"/>
                    <a:gd name="T21" fmla="*/ 225 h 2586"/>
                    <a:gd name="T22" fmla="*/ 1846 w 1846"/>
                    <a:gd name="T23" fmla="*/ 2361 h 2586"/>
                    <a:gd name="T24" fmla="*/ 1842 w 1846"/>
                    <a:gd name="T25" fmla="*/ 2401 h 2586"/>
                    <a:gd name="T26" fmla="*/ 1831 w 1846"/>
                    <a:gd name="T27" fmla="*/ 2439 h 2586"/>
                    <a:gd name="T28" fmla="*/ 1815 w 1846"/>
                    <a:gd name="T29" fmla="*/ 2474 h 2586"/>
                    <a:gd name="T30" fmla="*/ 1792 w 1846"/>
                    <a:gd name="T31" fmla="*/ 2506 h 2586"/>
                    <a:gd name="T32" fmla="*/ 1766 w 1846"/>
                    <a:gd name="T33" fmla="*/ 2532 h 2586"/>
                    <a:gd name="T34" fmla="*/ 1734 w 1846"/>
                    <a:gd name="T35" fmla="*/ 2554 h 2586"/>
                    <a:gd name="T36" fmla="*/ 1699 w 1846"/>
                    <a:gd name="T37" fmla="*/ 2571 h 2586"/>
                    <a:gd name="T38" fmla="*/ 1662 w 1846"/>
                    <a:gd name="T39" fmla="*/ 2582 h 2586"/>
                    <a:gd name="T40" fmla="*/ 1622 w 1846"/>
                    <a:gd name="T41" fmla="*/ 2586 h 2586"/>
                    <a:gd name="T42" fmla="*/ 224 w 1846"/>
                    <a:gd name="T43" fmla="*/ 2586 h 2586"/>
                    <a:gd name="T44" fmla="*/ 184 w 1846"/>
                    <a:gd name="T45" fmla="*/ 2582 h 2586"/>
                    <a:gd name="T46" fmla="*/ 147 w 1846"/>
                    <a:gd name="T47" fmla="*/ 2571 h 2586"/>
                    <a:gd name="T48" fmla="*/ 112 w 1846"/>
                    <a:gd name="T49" fmla="*/ 2554 h 2586"/>
                    <a:gd name="T50" fmla="*/ 80 w 1846"/>
                    <a:gd name="T51" fmla="*/ 2532 h 2586"/>
                    <a:gd name="T52" fmla="*/ 54 w 1846"/>
                    <a:gd name="T53" fmla="*/ 2506 h 2586"/>
                    <a:gd name="T54" fmla="*/ 31 w 1846"/>
                    <a:gd name="T55" fmla="*/ 2474 h 2586"/>
                    <a:gd name="T56" fmla="*/ 15 w 1846"/>
                    <a:gd name="T57" fmla="*/ 2439 h 2586"/>
                    <a:gd name="T58" fmla="*/ 4 w 1846"/>
                    <a:gd name="T59" fmla="*/ 2401 h 2586"/>
                    <a:gd name="T60" fmla="*/ 0 w 1846"/>
                    <a:gd name="T61" fmla="*/ 2361 h 2586"/>
                    <a:gd name="T62" fmla="*/ 0 w 1846"/>
                    <a:gd name="T63" fmla="*/ 225 h 2586"/>
                    <a:gd name="T64" fmla="*/ 4 w 1846"/>
                    <a:gd name="T65" fmla="*/ 185 h 2586"/>
                    <a:gd name="T66" fmla="*/ 15 w 1846"/>
                    <a:gd name="T67" fmla="*/ 147 h 2586"/>
                    <a:gd name="T68" fmla="*/ 31 w 1846"/>
                    <a:gd name="T69" fmla="*/ 112 h 2586"/>
                    <a:gd name="T70" fmla="*/ 54 w 1846"/>
                    <a:gd name="T71" fmla="*/ 80 h 2586"/>
                    <a:gd name="T72" fmla="*/ 80 w 1846"/>
                    <a:gd name="T73" fmla="*/ 54 h 2586"/>
                    <a:gd name="T74" fmla="*/ 112 w 1846"/>
                    <a:gd name="T75" fmla="*/ 32 h 2586"/>
                    <a:gd name="T76" fmla="*/ 147 w 1846"/>
                    <a:gd name="T77" fmla="*/ 15 h 2586"/>
                    <a:gd name="T78" fmla="*/ 184 w 1846"/>
                    <a:gd name="T79" fmla="*/ 4 h 2586"/>
                    <a:gd name="T80" fmla="*/ 224 w 1846"/>
                    <a:gd name="T81" fmla="*/ 0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46" h="2586">
                      <a:moveTo>
                        <a:pt x="224" y="0"/>
                      </a:moveTo>
                      <a:lnTo>
                        <a:pt x="1622" y="0"/>
                      </a:lnTo>
                      <a:lnTo>
                        <a:pt x="1662" y="4"/>
                      </a:lnTo>
                      <a:lnTo>
                        <a:pt x="1699" y="15"/>
                      </a:lnTo>
                      <a:lnTo>
                        <a:pt x="1734" y="32"/>
                      </a:lnTo>
                      <a:lnTo>
                        <a:pt x="1766" y="54"/>
                      </a:lnTo>
                      <a:lnTo>
                        <a:pt x="1792" y="80"/>
                      </a:lnTo>
                      <a:lnTo>
                        <a:pt x="1815" y="112"/>
                      </a:lnTo>
                      <a:lnTo>
                        <a:pt x="1831" y="147"/>
                      </a:lnTo>
                      <a:lnTo>
                        <a:pt x="1842" y="185"/>
                      </a:lnTo>
                      <a:lnTo>
                        <a:pt x="1846" y="225"/>
                      </a:lnTo>
                      <a:lnTo>
                        <a:pt x="1846" y="2361"/>
                      </a:lnTo>
                      <a:lnTo>
                        <a:pt x="1842" y="2401"/>
                      </a:lnTo>
                      <a:lnTo>
                        <a:pt x="1831" y="2439"/>
                      </a:lnTo>
                      <a:lnTo>
                        <a:pt x="1815" y="2474"/>
                      </a:lnTo>
                      <a:lnTo>
                        <a:pt x="1792" y="2506"/>
                      </a:lnTo>
                      <a:lnTo>
                        <a:pt x="1766" y="2532"/>
                      </a:lnTo>
                      <a:lnTo>
                        <a:pt x="1734" y="2554"/>
                      </a:lnTo>
                      <a:lnTo>
                        <a:pt x="1699" y="2571"/>
                      </a:lnTo>
                      <a:lnTo>
                        <a:pt x="1662" y="2582"/>
                      </a:lnTo>
                      <a:lnTo>
                        <a:pt x="1622" y="2586"/>
                      </a:lnTo>
                      <a:lnTo>
                        <a:pt x="224" y="2586"/>
                      </a:lnTo>
                      <a:lnTo>
                        <a:pt x="184" y="2582"/>
                      </a:lnTo>
                      <a:lnTo>
                        <a:pt x="147" y="2571"/>
                      </a:lnTo>
                      <a:lnTo>
                        <a:pt x="112" y="2554"/>
                      </a:lnTo>
                      <a:lnTo>
                        <a:pt x="80" y="2532"/>
                      </a:lnTo>
                      <a:lnTo>
                        <a:pt x="54" y="2506"/>
                      </a:lnTo>
                      <a:lnTo>
                        <a:pt x="31" y="2474"/>
                      </a:lnTo>
                      <a:lnTo>
                        <a:pt x="15" y="2439"/>
                      </a:lnTo>
                      <a:lnTo>
                        <a:pt x="4" y="2401"/>
                      </a:lnTo>
                      <a:lnTo>
                        <a:pt x="0" y="2361"/>
                      </a:lnTo>
                      <a:lnTo>
                        <a:pt x="0" y="225"/>
                      </a:lnTo>
                      <a:lnTo>
                        <a:pt x="4" y="185"/>
                      </a:lnTo>
                      <a:lnTo>
                        <a:pt x="15" y="147"/>
                      </a:lnTo>
                      <a:lnTo>
                        <a:pt x="31" y="112"/>
                      </a:lnTo>
                      <a:lnTo>
                        <a:pt x="54" y="80"/>
                      </a:lnTo>
                      <a:lnTo>
                        <a:pt x="80" y="54"/>
                      </a:lnTo>
                      <a:lnTo>
                        <a:pt x="112" y="32"/>
                      </a:lnTo>
                      <a:lnTo>
                        <a:pt x="147" y="15"/>
                      </a:lnTo>
                      <a:lnTo>
                        <a:pt x="184" y="4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221"/>
                <p:cNvSpPr>
                  <a:spLocks noEditPoints="1"/>
                </p:cNvSpPr>
                <p:nvPr/>
              </p:nvSpPr>
              <p:spPr bwMode="auto">
                <a:xfrm>
                  <a:off x="2169135" y="5792584"/>
                  <a:ext cx="375755" cy="548463"/>
                </a:xfrm>
                <a:custGeom>
                  <a:avLst/>
                  <a:gdLst>
                    <a:gd name="T0" fmla="*/ 1103 w 1606"/>
                    <a:gd name="T1" fmla="*/ 2175 h 2346"/>
                    <a:gd name="T2" fmla="*/ 1266 w 1606"/>
                    <a:gd name="T3" fmla="*/ 2012 h 2346"/>
                    <a:gd name="T4" fmla="*/ 340 w 1606"/>
                    <a:gd name="T5" fmla="*/ 2012 h 2346"/>
                    <a:gd name="T6" fmla="*/ 503 w 1606"/>
                    <a:gd name="T7" fmla="*/ 2175 h 2346"/>
                    <a:gd name="T8" fmla="*/ 340 w 1606"/>
                    <a:gd name="T9" fmla="*/ 2012 h 2346"/>
                    <a:gd name="T10" fmla="*/ 774 w 1606"/>
                    <a:gd name="T11" fmla="*/ 1969 h 2346"/>
                    <a:gd name="T12" fmla="*/ 723 w 1606"/>
                    <a:gd name="T13" fmla="*/ 1994 h 2346"/>
                    <a:gd name="T14" fmla="*/ 688 w 1606"/>
                    <a:gd name="T15" fmla="*/ 2038 h 2346"/>
                    <a:gd name="T16" fmla="*/ 675 w 1606"/>
                    <a:gd name="T17" fmla="*/ 2094 h 2346"/>
                    <a:gd name="T18" fmla="*/ 688 w 1606"/>
                    <a:gd name="T19" fmla="*/ 2150 h 2346"/>
                    <a:gd name="T20" fmla="*/ 723 w 1606"/>
                    <a:gd name="T21" fmla="*/ 2193 h 2346"/>
                    <a:gd name="T22" fmla="*/ 774 w 1606"/>
                    <a:gd name="T23" fmla="*/ 2219 h 2346"/>
                    <a:gd name="T24" fmla="*/ 832 w 1606"/>
                    <a:gd name="T25" fmla="*/ 2219 h 2346"/>
                    <a:gd name="T26" fmla="*/ 883 w 1606"/>
                    <a:gd name="T27" fmla="*/ 2193 h 2346"/>
                    <a:gd name="T28" fmla="*/ 918 w 1606"/>
                    <a:gd name="T29" fmla="*/ 2150 h 2346"/>
                    <a:gd name="T30" fmla="*/ 931 w 1606"/>
                    <a:gd name="T31" fmla="*/ 2094 h 2346"/>
                    <a:gd name="T32" fmla="*/ 918 w 1606"/>
                    <a:gd name="T33" fmla="*/ 2038 h 2346"/>
                    <a:gd name="T34" fmla="*/ 883 w 1606"/>
                    <a:gd name="T35" fmla="*/ 1994 h 2346"/>
                    <a:gd name="T36" fmla="*/ 832 w 1606"/>
                    <a:gd name="T37" fmla="*/ 1969 h 2346"/>
                    <a:gd name="T38" fmla="*/ 146 w 1606"/>
                    <a:gd name="T39" fmla="*/ 190 h 2346"/>
                    <a:gd name="T40" fmla="*/ 1460 w 1606"/>
                    <a:gd name="T41" fmla="*/ 1888 h 2346"/>
                    <a:gd name="T42" fmla="*/ 146 w 1606"/>
                    <a:gd name="T43" fmla="*/ 190 h 2346"/>
                    <a:gd name="T44" fmla="*/ 1502 w 1606"/>
                    <a:gd name="T45" fmla="*/ 0 h 2346"/>
                    <a:gd name="T46" fmla="*/ 1554 w 1606"/>
                    <a:gd name="T47" fmla="*/ 15 h 2346"/>
                    <a:gd name="T48" fmla="*/ 1591 w 1606"/>
                    <a:gd name="T49" fmla="*/ 52 h 2346"/>
                    <a:gd name="T50" fmla="*/ 1606 w 1606"/>
                    <a:gd name="T51" fmla="*/ 105 h 2346"/>
                    <a:gd name="T52" fmla="*/ 1602 w 1606"/>
                    <a:gd name="T53" fmla="*/ 2268 h 2346"/>
                    <a:gd name="T54" fmla="*/ 1576 w 1606"/>
                    <a:gd name="T55" fmla="*/ 2314 h 2346"/>
                    <a:gd name="T56" fmla="*/ 1530 w 1606"/>
                    <a:gd name="T57" fmla="*/ 2341 h 2346"/>
                    <a:gd name="T58" fmla="*/ 104 w 1606"/>
                    <a:gd name="T59" fmla="*/ 2346 h 2346"/>
                    <a:gd name="T60" fmla="*/ 52 w 1606"/>
                    <a:gd name="T61" fmla="*/ 2331 h 2346"/>
                    <a:gd name="T62" fmla="*/ 15 w 1606"/>
                    <a:gd name="T63" fmla="*/ 2294 h 2346"/>
                    <a:gd name="T64" fmla="*/ 0 w 1606"/>
                    <a:gd name="T65" fmla="*/ 2241 h 2346"/>
                    <a:gd name="T66" fmla="*/ 4 w 1606"/>
                    <a:gd name="T67" fmla="*/ 78 h 2346"/>
                    <a:gd name="T68" fmla="*/ 30 w 1606"/>
                    <a:gd name="T69" fmla="*/ 32 h 2346"/>
                    <a:gd name="T70" fmla="*/ 76 w 1606"/>
                    <a:gd name="T71" fmla="*/ 5 h 2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606" h="2346">
                      <a:moveTo>
                        <a:pt x="1103" y="2012"/>
                      </a:moveTo>
                      <a:lnTo>
                        <a:pt x="1103" y="2175"/>
                      </a:lnTo>
                      <a:lnTo>
                        <a:pt x="1266" y="2175"/>
                      </a:lnTo>
                      <a:lnTo>
                        <a:pt x="1266" y="2012"/>
                      </a:lnTo>
                      <a:lnTo>
                        <a:pt x="1103" y="2012"/>
                      </a:lnTo>
                      <a:close/>
                      <a:moveTo>
                        <a:pt x="340" y="2012"/>
                      </a:moveTo>
                      <a:lnTo>
                        <a:pt x="340" y="2175"/>
                      </a:lnTo>
                      <a:lnTo>
                        <a:pt x="503" y="2175"/>
                      </a:lnTo>
                      <a:lnTo>
                        <a:pt x="503" y="2012"/>
                      </a:lnTo>
                      <a:lnTo>
                        <a:pt x="340" y="2012"/>
                      </a:lnTo>
                      <a:close/>
                      <a:moveTo>
                        <a:pt x="803" y="1965"/>
                      </a:moveTo>
                      <a:lnTo>
                        <a:pt x="774" y="1969"/>
                      </a:lnTo>
                      <a:lnTo>
                        <a:pt x="746" y="1978"/>
                      </a:lnTo>
                      <a:lnTo>
                        <a:pt x="723" y="1994"/>
                      </a:lnTo>
                      <a:lnTo>
                        <a:pt x="703" y="2013"/>
                      </a:lnTo>
                      <a:lnTo>
                        <a:pt x="688" y="2038"/>
                      </a:lnTo>
                      <a:lnTo>
                        <a:pt x="678" y="2064"/>
                      </a:lnTo>
                      <a:lnTo>
                        <a:pt x="675" y="2094"/>
                      </a:lnTo>
                      <a:lnTo>
                        <a:pt x="678" y="2123"/>
                      </a:lnTo>
                      <a:lnTo>
                        <a:pt x="688" y="2150"/>
                      </a:lnTo>
                      <a:lnTo>
                        <a:pt x="703" y="2174"/>
                      </a:lnTo>
                      <a:lnTo>
                        <a:pt x="723" y="2193"/>
                      </a:lnTo>
                      <a:lnTo>
                        <a:pt x="746" y="2209"/>
                      </a:lnTo>
                      <a:lnTo>
                        <a:pt x="774" y="2219"/>
                      </a:lnTo>
                      <a:lnTo>
                        <a:pt x="803" y="2222"/>
                      </a:lnTo>
                      <a:lnTo>
                        <a:pt x="832" y="2219"/>
                      </a:lnTo>
                      <a:lnTo>
                        <a:pt x="860" y="2209"/>
                      </a:lnTo>
                      <a:lnTo>
                        <a:pt x="883" y="2193"/>
                      </a:lnTo>
                      <a:lnTo>
                        <a:pt x="903" y="2174"/>
                      </a:lnTo>
                      <a:lnTo>
                        <a:pt x="918" y="2150"/>
                      </a:lnTo>
                      <a:lnTo>
                        <a:pt x="928" y="2123"/>
                      </a:lnTo>
                      <a:lnTo>
                        <a:pt x="931" y="2094"/>
                      </a:lnTo>
                      <a:lnTo>
                        <a:pt x="928" y="2064"/>
                      </a:lnTo>
                      <a:lnTo>
                        <a:pt x="918" y="2038"/>
                      </a:lnTo>
                      <a:lnTo>
                        <a:pt x="903" y="2013"/>
                      </a:lnTo>
                      <a:lnTo>
                        <a:pt x="883" y="1994"/>
                      </a:lnTo>
                      <a:lnTo>
                        <a:pt x="860" y="1978"/>
                      </a:lnTo>
                      <a:lnTo>
                        <a:pt x="832" y="1969"/>
                      </a:lnTo>
                      <a:lnTo>
                        <a:pt x="803" y="1965"/>
                      </a:lnTo>
                      <a:close/>
                      <a:moveTo>
                        <a:pt x="146" y="190"/>
                      </a:moveTo>
                      <a:lnTo>
                        <a:pt x="146" y="1888"/>
                      </a:lnTo>
                      <a:lnTo>
                        <a:pt x="1460" y="1888"/>
                      </a:lnTo>
                      <a:lnTo>
                        <a:pt x="1460" y="190"/>
                      </a:lnTo>
                      <a:lnTo>
                        <a:pt x="146" y="190"/>
                      </a:lnTo>
                      <a:close/>
                      <a:moveTo>
                        <a:pt x="104" y="0"/>
                      </a:moveTo>
                      <a:lnTo>
                        <a:pt x="1502" y="0"/>
                      </a:lnTo>
                      <a:lnTo>
                        <a:pt x="1530" y="5"/>
                      </a:lnTo>
                      <a:lnTo>
                        <a:pt x="1554" y="15"/>
                      </a:lnTo>
                      <a:lnTo>
                        <a:pt x="1576" y="32"/>
                      </a:lnTo>
                      <a:lnTo>
                        <a:pt x="1591" y="52"/>
                      </a:lnTo>
                      <a:lnTo>
                        <a:pt x="1602" y="78"/>
                      </a:lnTo>
                      <a:lnTo>
                        <a:pt x="1606" y="105"/>
                      </a:lnTo>
                      <a:lnTo>
                        <a:pt x="1606" y="2241"/>
                      </a:lnTo>
                      <a:lnTo>
                        <a:pt x="1602" y="2268"/>
                      </a:lnTo>
                      <a:lnTo>
                        <a:pt x="1591" y="2294"/>
                      </a:lnTo>
                      <a:lnTo>
                        <a:pt x="1576" y="2314"/>
                      </a:lnTo>
                      <a:lnTo>
                        <a:pt x="1554" y="2331"/>
                      </a:lnTo>
                      <a:lnTo>
                        <a:pt x="1530" y="2341"/>
                      </a:lnTo>
                      <a:lnTo>
                        <a:pt x="1502" y="2346"/>
                      </a:lnTo>
                      <a:lnTo>
                        <a:pt x="104" y="2346"/>
                      </a:lnTo>
                      <a:lnTo>
                        <a:pt x="76" y="2341"/>
                      </a:lnTo>
                      <a:lnTo>
                        <a:pt x="52" y="2331"/>
                      </a:lnTo>
                      <a:lnTo>
                        <a:pt x="30" y="2314"/>
                      </a:lnTo>
                      <a:lnTo>
                        <a:pt x="15" y="2294"/>
                      </a:lnTo>
                      <a:lnTo>
                        <a:pt x="4" y="2268"/>
                      </a:lnTo>
                      <a:lnTo>
                        <a:pt x="0" y="2241"/>
                      </a:lnTo>
                      <a:lnTo>
                        <a:pt x="0" y="105"/>
                      </a:lnTo>
                      <a:lnTo>
                        <a:pt x="4" y="78"/>
                      </a:lnTo>
                      <a:lnTo>
                        <a:pt x="15" y="52"/>
                      </a:lnTo>
                      <a:lnTo>
                        <a:pt x="30" y="32"/>
                      </a:lnTo>
                      <a:lnTo>
                        <a:pt x="52" y="15"/>
                      </a:lnTo>
                      <a:lnTo>
                        <a:pt x="76" y="5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" name="Group 43"/>
          <p:cNvGrpSpPr/>
          <p:nvPr/>
        </p:nvGrpSpPr>
        <p:grpSpPr>
          <a:xfrm>
            <a:off x="1398488" y="4704434"/>
            <a:ext cx="431762" cy="617825"/>
            <a:chOff x="1996565" y="1256892"/>
            <a:chExt cx="431762" cy="617825"/>
          </a:xfrm>
        </p:grpSpPr>
        <p:sp useBgFill="1">
          <p:nvSpPr>
            <p:cNvPr id="45" name="Freeform 18"/>
            <p:cNvSpPr>
              <a:spLocks/>
            </p:cNvSpPr>
            <p:nvPr/>
          </p:nvSpPr>
          <p:spPr bwMode="auto">
            <a:xfrm>
              <a:off x="1996565" y="1256892"/>
              <a:ext cx="431762" cy="617825"/>
            </a:xfrm>
            <a:custGeom>
              <a:avLst/>
              <a:gdLst>
                <a:gd name="T0" fmla="*/ 741 w 1812"/>
                <a:gd name="T1" fmla="*/ 4 h 2587"/>
                <a:gd name="T2" fmla="*/ 847 w 1812"/>
                <a:gd name="T3" fmla="*/ 33 h 2587"/>
                <a:gd name="T4" fmla="*/ 941 w 1812"/>
                <a:gd name="T5" fmla="*/ 87 h 2587"/>
                <a:gd name="T6" fmla="*/ 1016 w 1812"/>
                <a:gd name="T7" fmla="*/ 164 h 2587"/>
                <a:gd name="T8" fmla="*/ 1070 w 1812"/>
                <a:gd name="T9" fmla="*/ 257 h 2587"/>
                <a:gd name="T10" fmla="*/ 1100 w 1812"/>
                <a:gd name="T11" fmla="*/ 363 h 2587"/>
                <a:gd name="T12" fmla="*/ 1100 w 1812"/>
                <a:gd name="T13" fmla="*/ 474 h 2587"/>
                <a:gd name="T14" fmla="*/ 1072 w 1812"/>
                <a:gd name="T15" fmla="*/ 578 h 2587"/>
                <a:gd name="T16" fmla="*/ 1022 w 1812"/>
                <a:gd name="T17" fmla="*/ 669 h 2587"/>
                <a:gd name="T18" fmla="*/ 1024 w 1812"/>
                <a:gd name="T19" fmla="*/ 711 h 2587"/>
                <a:gd name="T20" fmla="*/ 1105 w 1812"/>
                <a:gd name="T21" fmla="*/ 720 h 2587"/>
                <a:gd name="T22" fmla="*/ 1182 w 1812"/>
                <a:gd name="T23" fmla="*/ 750 h 2587"/>
                <a:gd name="T24" fmla="*/ 1249 w 1812"/>
                <a:gd name="T25" fmla="*/ 800 h 2587"/>
                <a:gd name="T26" fmla="*/ 1300 w 1812"/>
                <a:gd name="T27" fmla="*/ 866 h 2587"/>
                <a:gd name="T28" fmla="*/ 1331 w 1812"/>
                <a:gd name="T29" fmla="*/ 945 h 2587"/>
                <a:gd name="T30" fmla="*/ 1343 w 1812"/>
                <a:gd name="T31" fmla="*/ 1067 h 2587"/>
                <a:gd name="T32" fmla="*/ 1394 w 1812"/>
                <a:gd name="T33" fmla="*/ 1112 h 2587"/>
                <a:gd name="T34" fmla="*/ 1430 w 1812"/>
                <a:gd name="T35" fmla="*/ 1170 h 2587"/>
                <a:gd name="T36" fmla="*/ 1476 w 1812"/>
                <a:gd name="T37" fmla="*/ 1173 h 2587"/>
                <a:gd name="T38" fmla="*/ 1540 w 1812"/>
                <a:gd name="T39" fmla="*/ 1200 h 2587"/>
                <a:gd name="T40" fmla="*/ 1720 w 1812"/>
                <a:gd name="T41" fmla="*/ 1202 h 2587"/>
                <a:gd name="T42" fmla="*/ 1768 w 1812"/>
                <a:gd name="T43" fmla="*/ 1226 h 2587"/>
                <a:gd name="T44" fmla="*/ 1800 w 1812"/>
                <a:gd name="T45" fmla="*/ 1266 h 2587"/>
                <a:gd name="T46" fmla="*/ 1812 w 1812"/>
                <a:gd name="T47" fmla="*/ 1319 h 2587"/>
                <a:gd name="T48" fmla="*/ 1810 w 1812"/>
                <a:gd name="T49" fmla="*/ 2493 h 2587"/>
                <a:gd name="T50" fmla="*/ 1786 w 1812"/>
                <a:gd name="T51" fmla="*/ 2542 h 2587"/>
                <a:gd name="T52" fmla="*/ 1746 w 1812"/>
                <a:gd name="T53" fmla="*/ 2575 h 2587"/>
                <a:gd name="T54" fmla="*/ 1693 w 1812"/>
                <a:gd name="T55" fmla="*/ 2587 h 2587"/>
                <a:gd name="T56" fmla="*/ 667 w 1812"/>
                <a:gd name="T57" fmla="*/ 2583 h 2587"/>
                <a:gd name="T58" fmla="*/ 620 w 1812"/>
                <a:gd name="T59" fmla="*/ 2560 h 2587"/>
                <a:gd name="T60" fmla="*/ 588 w 1812"/>
                <a:gd name="T61" fmla="*/ 2519 h 2587"/>
                <a:gd name="T62" fmla="*/ 575 w 1812"/>
                <a:gd name="T63" fmla="*/ 2467 h 2587"/>
                <a:gd name="T64" fmla="*/ 346 w 1812"/>
                <a:gd name="T65" fmla="*/ 2338 h 2587"/>
                <a:gd name="T66" fmla="*/ 278 w 1812"/>
                <a:gd name="T67" fmla="*/ 2325 h 2587"/>
                <a:gd name="T68" fmla="*/ 220 w 1812"/>
                <a:gd name="T69" fmla="*/ 2292 h 2587"/>
                <a:gd name="T70" fmla="*/ 178 w 1812"/>
                <a:gd name="T71" fmla="*/ 2241 h 2587"/>
                <a:gd name="T72" fmla="*/ 153 w 1812"/>
                <a:gd name="T73" fmla="*/ 2178 h 2587"/>
                <a:gd name="T74" fmla="*/ 151 w 1812"/>
                <a:gd name="T75" fmla="*/ 2080 h 2587"/>
                <a:gd name="T76" fmla="*/ 91 w 1812"/>
                <a:gd name="T77" fmla="*/ 2039 h 2587"/>
                <a:gd name="T78" fmla="*/ 47 w 1812"/>
                <a:gd name="T79" fmla="*/ 1980 h 2587"/>
                <a:gd name="T80" fmla="*/ 27 w 1812"/>
                <a:gd name="T81" fmla="*/ 1908 h 2587"/>
                <a:gd name="T82" fmla="*/ 12 w 1812"/>
                <a:gd name="T83" fmla="*/ 1738 h 2587"/>
                <a:gd name="T84" fmla="*/ 4 w 1812"/>
                <a:gd name="T85" fmla="*/ 1588 h 2587"/>
                <a:gd name="T86" fmla="*/ 0 w 1812"/>
                <a:gd name="T87" fmla="*/ 1448 h 2587"/>
                <a:gd name="T88" fmla="*/ 1 w 1812"/>
                <a:gd name="T89" fmla="*/ 1306 h 2587"/>
                <a:gd name="T90" fmla="*/ 8 w 1812"/>
                <a:gd name="T91" fmla="*/ 1156 h 2587"/>
                <a:gd name="T92" fmla="*/ 19 w 1812"/>
                <a:gd name="T93" fmla="*/ 987 h 2587"/>
                <a:gd name="T94" fmla="*/ 39 w 1812"/>
                <a:gd name="T95" fmla="*/ 904 h 2587"/>
                <a:gd name="T96" fmla="*/ 81 w 1812"/>
                <a:gd name="T97" fmla="*/ 831 h 2587"/>
                <a:gd name="T98" fmla="*/ 140 w 1812"/>
                <a:gd name="T99" fmla="*/ 773 h 2587"/>
                <a:gd name="T100" fmla="*/ 213 w 1812"/>
                <a:gd name="T101" fmla="*/ 732 h 2587"/>
                <a:gd name="T102" fmla="*/ 295 w 1812"/>
                <a:gd name="T103" fmla="*/ 714 h 2587"/>
                <a:gd name="T104" fmla="*/ 378 w 1812"/>
                <a:gd name="T105" fmla="*/ 708 h 2587"/>
                <a:gd name="T106" fmla="*/ 317 w 1812"/>
                <a:gd name="T107" fmla="*/ 624 h 2587"/>
                <a:gd name="T108" fmla="*/ 278 w 1812"/>
                <a:gd name="T109" fmla="*/ 528 h 2587"/>
                <a:gd name="T110" fmla="*/ 264 w 1812"/>
                <a:gd name="T111" fmla="*/ 420 h 2587"/>
                <a:gd name="T112" fmla="*/ 278 w 1812"/>
                <a:gd name="T113" fmla="*/ 309 h 2587"/>
                <a:gd name="T114" fmla="*/ 322 w 1812"/>
                <a:gd name="T115" fmla="*/ 208 h 2587"/>
                <a:gd name="T116" fmla="*/ 387 w 1812"/>
                <a:gd name="T117" fmla="*/ 124 h 2587"/>
                <a:gd name="T118" fmla="*/ 471 w 1812"/>
                <a:gd name="T119" fmla="*/ 57 h 2587"/>
                <a:gd name="T120" fmla="*/ 572 w 1812"/>
                <a:gd name="T121" fmla="*/ 15 h 2587"/>
                <a:gd name="T122" fmla="*/ 684 w 1812"/>
                <a:gd name="T123" fmla="*/ 0 h 2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12" h="2587">
                  <a:moveTo>
                    <a:pt x="684" y="0"/>
                  </a:moveTo>
                  <a:lnTo>
                    <a:pt x="741" y="4"/>
                  </a:lnTo>
                  <a:lnTo>
                    <a:pt x="796" y="15"/>
                  </a:lnTo>
                  <a:lnTo>
                    <a:pt x="847" y="33"/>
                  </a:lnTo>
                  <a:lnTo>
                    <a:pt x="896" y="57"/>
                  </a:lnTo>
                  <a:lnTo>
                    <a:pt x="941" y="87"/>
                  </a:lnTo>
                  <a:lnTo>
                    <a:pt x="980" y="124"/>
                  </a:lnTo>
                  <a:lnTo>
                    <a:pt x="1016" y="164"/>
                  </a:lnTo>
                  <a:lnTo>
                    <a:pt x="1046" y="208"/>
                  </a:lnTo>
                  <a:lnTo>
                    <a:pt x="1070" y="257"/>
                  </a:lnTo>
                  <a:lnTo>
                    <a:pt x="1088" y="309"/>
                  </a:lnTo>
                  <a:lnTo>
                    <a:pt x="1100" y="363"/>
                  </a:lnTo>
                  <a:lnTo>
                    <a:pt x="1104" y="420"/>
                  </a:lnTo>
                  <a:lnTo>
                    <a:pt x="1100" y="474"/>
                  </a:lnTo>
                  <a:lnTo>
                    <a:pt x="1089" y="528"/>
                  </a:lnTo>
                  <a:lnTo>
                    <a:pt x="1072" y="578"/>
                  </a:lnTo>
                  <a:lnTo>
                    <a:pt x="1049" y="625"/>
                  </a:lnTo>
                  <a:lnTo>
                    <a:pt x="1022" y="669"/>
                  </a:lnTo>
                  <a:lnTo>
                    <a:pt x="989" y="709"/>
                  </a:lnTo>
                  <a:lnTo>
                    <a:pt x="1024" y="711"/>
                  </a:lnTo>
                  <a:lnTo>
                    <a:pt x="1063" y="714"/>
                  </a:lnTo>
                  <a:lnTo>
                    <a:pt x="1105" y="720"/>
                  </a:lnTo>
                  <a:lnTo>
                    <a:pt x="1145" y="732"/>
                  </a:lnTo>
                  <a:lnTo>
                    <a:pt x="1182" y="750"/>
                  </a:lnTo>
                  <a:lnTo>
                    <a:pt x="1217" y="773"/>
                  </a:lnTo>
                  <a:lnTo>
                    <a:pt x="1249" y="800"/>
                  </a:lnTo>
                  <a:lnTo>
                    <a:pt x="1277" y="831"/>
                  </a:lnTo>
                  <a:lnTo>
                    <a:pt x="1300" y="866"/>
                  </a:lnTo>
                  <a:lnTo>
                    <a:pt x="1318" y="904"/>
                  </a:lnTo>
                  <a:lnTo>
                    <a:pt x="1331" y="945"/>
                  </a:lnTo>
                  <a:lnTo>
                    <a:pt x="1337" y="986"/>
                  </a:lnTo>
                  <a:lnTo>
                    <a:pt x="1343" y="1067"/>
                  </a:lnTo>
                  <a:lnTo>
                    <a:pt x="1370" y="1087"/>
                  </a:lnTo>
                  <a:lnTo>
                    <a:pt x="1394" y="1112"/>
                  </a:lnTo>
                  <a:lnTo>
                    <a:pt x="1415" y="1139"/>
                  </a:lnTo>
                  <a:lnTo>
                    <a:pt x="1430" y="1170"/>
                  </a:lnTo>
                  <a:lnTo>
                    <a:pt x="1441" y="1170"/>
                  </a:lnTo>
                  <a:lnTo>
                    <a:pt x="1476" y="1173"/>
                  </a:lnTo>
                  <a:lnTo>
                    <a:pt x="1510" y="1183"/>
                  </a:lnTo>
                  <a:lnTo>
                    <a:pt x="1540" y="1200"/>
                  </a:lnTo>
                  <a:lnTo>
                    <a:pt x="1693" y="1200"/>
                  </a:lnTo>
                  <a:lnTo>
                    <a:pt x="1720" y="1202"/>
                  </a:lnTo>
                  <a:lnTo>
                    <a:pt x="1746" y="1212"/>
                  </a:lnTo>
                  <a:lnTo>
                    <a:pt x="1768" y="1226"/>
                  </a:lnTo>
                  <a:lnTo>
                    <a:pt x="1786" y="1245"/>
                  </a:lnTo>
                  <a:lnTo>
                    <a:pt x="1800" y="1266"/>
                  </a:lnTo>
                  <a:lnTo>
                    <a:pt x="1810" y="1292"/>
                  </a:lnTo>
                  <a:lnTo>
                    <a:pt x="1812" y="1319"/>
                  </a:lnTo>
                  <a:lnTo>
                    <a:pt x="1812" y="2467"/>
                  </a:lnTo>
                  <a:lnTo>
                    <a:pt x="1810" y="2493"/>
                  </a:lnTo>
                  <a:lnTo>
                    <a:pt x="1800" y="2519"/>
                  </a:lnTo>
                  <a:lnTo>
                    <a:pt x="1786" y="2542"/>
                  </a:lnTo>
                  <a:lnTo>
                    <a:pt x="1768" y="2560"/>
                  </a:lnTo>
                  <a:lnTo>
                    <a:pt x="1746" y="2575"/>
                  </a:lnTo>
                  <a:lnTo>
                    <a:pt x="1720" y="2583"/>
                  </a:lnTo>
                  <a:lnTo>
                    <a:pt x="1693" y="2587"/>
                  </a:lnTo>
                  <a:lnTo>
                    <a:pt x="695" y="2587"/>
                  </a:lnTo>
                  <a:lnTo>
                    <a:pt x="667" y="2583"/>
                  </a:lnTo>
                  <a:lnTo>
                    <a:pt x="642" y="2575"/>
                  </a:lnTo>
                  <a:lnTo>
                    <a:pt x="620" y="2560"/>
                  </a:lnTo>
                  <a:lnTo>
                    <a:pt x="601" y="2542"/>
                  </a:lnTo>
                  <a:lnTo>
                    <a:pt x="588" y="2519"/>
                  </a:lnTo>
                  <a:lnTo>
                    <a:pt x="578" y="2493"/>
                  </a:lnTo>
                  <a:lnTo>
                    <a:pt x="575" y="2467"/>
                  </a:lnTo>
                  <a:lnTo>
                    <a:pt x="575" y="2338"/>
                  </a:lnTo>
                  <a:lnTo>
                    <a:pt x="346" y="2338"/>
                  </a:lnTo>
                  <a:lnTo>
                    <a:pt x="311" y="2335"/>
                  </a:lnTo>
                  <a:lnTo>
                    <a:pt x="278" y="2325"/>
                  </a:lnTo>
                  <a:lnTo>
                    <a:pt x="248" y="2311"/>
                  </a:lnTo>
                  <a:lnTo>
                    <a:pt x="220" y="2292"/>
                  </a:lnTo>
                  <a:lnTo>
                    <a:pt x="197" y="2269"/>
                  </a:lnTo>
                  <a:lnTo>
                    <a:pt x="178" y="2241"/>
                  </a:lnTo>
                  <a:lnTo>
                    <a:pt x="163" y="2211"/>
                  </a:lnTo>
                  <a:lnTo>
                    <a:pt x="153" y="2178"/>
                  </a:lnTo>
                  <a:lnTo>
                    <a:pt x="151" y="2143"/>
                  </a:lnTo>
                  <a:lnTo>
                    <a:pt x="151" y="2080"/>
                  </a:lnTo>
                  <a:lnTo>
                    <a:pt x="118" y="2062"/>
                  </a:lnTo>
                  <a:lnTo>
                    <a:pt x="91" y="2039"/>
                  </a:lnTo>
                  <a:lnTo>
                    <a:pt x="66" y="2011"/>
                  </a:lnTo>
                  <a:lnTo>
                    <a:pt x="47" y="1980"/>
                  </a:lnTo>
                  <a:lnTo>
                    <a:pt x="34" y="1946"/>
                  </a:lnTo>
                  <a:lnTo>
                    <a:pt x="27" y="1908"/>
                  </a:lnTo>
                  <a:lnTo>
                    <a:pt x="18" y="1820"/>
                  </a:lnTo>
                  <a:lnTo>
                    <a:pt x="12" y="1738"/>
                  </a:lnTo>
                  <a:lnTo>
                    <a:pt x="7" y="1662"/>
                  </a:lnTo>
                  <a:lnTo>
                    <a:pt x="4" y="1588"/>
                  </a:lnTo>
                  <a:lnTo>
                    <a:pt x="1" y="1517"/>
                  </a:lnTo>
                  <a:lnTo>
                    <a:pt x="0" y="1448"/>
                  </a:lnTo>
                  <a:lnTo>
                    <a:pt x="0" y="1378"/>
                  </a:lnTo>
                  <a:lnTo>
                    <a:pt x="1" y="1306"/>
                  </a:lnTo>
                  <a:lnTo>
                    <a:pt x="4" y="1234"/>
                  </a:lnTo>
                  <a:lnTo>
                    <a:pt x="8" y="1156"/>
                  </a:lnTo>
                  <a:lnTo>
                    <a:pt x="13" y="1074"/>
                  </a:lnTo>
                  <a:lnTo>
                    <a:pt x="19" y="987"/>
                  </a:lnTo>
                  <a:lnTo>
                    <a:pt x="27" y="945"/>
                  </a:lnTo>
                  <a:lnTo>
                    <a:pt x="39" y="904"/>
                  </a:lnTo>
                  <a:lnTo>
                    <a:pt x="57" y="866"/>
                  </a:lnTo>
                  <a:lnTo>
                    <a:pt x="81" y="831"/>
                  </a:lnTo>
                  <a:lnTo>
                    <a:pt x="108" y="800"/>
                  </a:lnTo>
                  <a:lnTo>
                    <a:pt x="140" y="773"/>
                  </a:lnTo>
                  <a:lnTo>
                    <a:pt x="175" y="750"/>
                  </a:lnTo>
                  <a:lnTo>
                    <a:pt x="213" y="732"/>
                  </a:lnTo>
                  <a:lnTo>
                    <a:pt x="253" y="720"/>
                  </a:lnTo>
                  <a:lnTo>
                    <a:pt x="295" y="714"/>
                  </a:lnTo>
                  <a:lnTo>
                    <a:pt x="338" y="711"/>
                  </a:lnTo>
                  <a:lnTo>
                    <a:pt x="378" y="708"/>
                  </a:lnTo>
                  <a:lnTo>
                    <a:pt x="345" y="668"/>
                  </a:lnTo>
                  <a:lnTo>
                    <a:pt x="317" y="624"/>
                  </a:lnTo>
                  <a:lnTo>
                    <a:pt x="294" y="577"/>
                  </a:lnTo>
                  <a:lnTo>
                    <a:pt x="278" y="528"/>
                  </a:lnTo>
                  <a:lnTo>
                    <a:pt x="267" y="474"/>
                  </a:lnTo>
                  <a:lnTo>
                    <a:pt x="264" y="420"/>
                  </a:lnTo>
                  <a:lnTo>
                    <a:pt x="267" y="363"/>
                  </a:lnTo>
                  <a:lnTo>
                    <a:pt x="278" y="309"/>
                  </a:lnTo>
                  <a:lnTo>
                    <a:pt x="296" y="257"/>
                  </a:lnTo>
                  <a:lnTo>
                    <a:pt x="322" y="208"/>
                  </a:lnTo>
                  <a:lnTo>
                    <a:pt x="352" y="164"/>
                  </a:lnTo>
                  <a:lnTo>
                    <a:pt x="387" y="124"/>
                  </a:lnTo>
                  <a:lnTo>
                    <a:pt x="427" y="87"/>
                  </a:lnTo>
                  <a:lnTo>
                    <a:pt x="471" y="57"/>
                  </a:lnTo>
                  <a:lnTo>
                    <a:pt x="520" y="33"/>
                  </a:lnTo>
                  <a:lnTo>
                    <a:pt x="572" y="15"/>
                  </a:lnTo>
                  <a:lnTo>
                    <a:pt x="626" y="4"/>
                  </a:lnTo>
                  <a:lnTo>
                    <a:pt x="684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9"/>
            <p:cNvSpPr>
              <a:spLocks noEditPoints="1"/>
            </p:cNvSpPr>
            <p:nvPr/>
          </p:nvSpPr>
          <p:spPr bwMode="auto">
            <a:xfrm>
              <a:off x="2025190" y="1285517"/>
              <a:ext cx="331574" cy="500939"/>
            </a:xfrm>
            <a:custGeom>
              <a:avLst/>
              <a:gdLst>
                <a:gd name="T0" fmla="*/ 1026 w 1394"/>
                <a:gd name="T1" fmla="*/ 1126 h 2098"/>
                <a:gd name="T2" fmla="*/ 1026 w 1394"/>
                <a:gd name="T3" fmla="*/ 1195 h 2098"/>
                <a:gd name="T4" fmla="*/ 1093 w 1394"/>
                <a:gd name="T5" fmla="*/ 1216 h 2098"/>
                <a:gd name="T6" fmla="*/ 1133 w 1394"/>
                <a:gd name="T7" fmla="*/ 1160 h 2098"/>
                <a:gd name="T8" fmla="*/ 1093 w 1394"/>
                <a:gd name="T9" fmla="*/ 1104 h 2098"/>
                <a:gd name="T10" fmla="*/ 1133 w 1394"/>
                <a:gd name="T11" fmla="*/ 1019 h 2098"/>
                <a:gd name="T12" fmla="*/ 1214 w 1394"/>
                <a:gd name="T13" fmla="*/ 1100 h 2098"/>
                <a:gd name="T14" fmla="*/ 1341 w 1394"/>
                <a:gd name="T15" fmla="*/ 1162 h 2098"/>
                <a:gd name="T16" fmla="*/ 1391 w 1394"/>
                <a:gd name="T17" fmla="*/ 1213 h 2098"/>
                <a:gd name="T18" fmla="*/ 1373 w 1394"/>
                <a:gd name="T19" fmla="*/ 1285 h 2098"/>
                <a:gd name="T20" fmla="*/ 827 w 1394"/>
                <a:gd name="T21" fmla="*/ 1306 h 2098"/>
                <a:gd name="T22" fmla="*/ 764 w 1394"/>
                <a:gd name="T23" fmla="*/ 1270 h 2098"/>
                <a:gd name="T24" fmla="*/ 764 w 1394"/>
                <a:gd name="T25" fmla="*/ 1196 h 2098"/>
                <a:gd name="T26" fmla="*/ 827 w 1394"/>
                <a:gd name="T27" fmla="*/ 1160 h 2098"/>
                <a:gd name="T28" fmla="*/ 948 w 1394"/>
                <a:gd name="T29" fmla="*/ 1075 h 2098"/>
                <a:gd name="T30" fmla="*/ 1043 w 1394"/>
                <a:gd name="T31" fmla="*/ 1011 h 2098"/>
                <a:gd name="T32" fmla="*/ 660 w 1394"/>
                <a:gd name="T33" fmla="*/ 696 h 2098"/>
                <a:gd name="T34" fmla="*/ 867 w 1394"/>
                <a:gd name="T35" fmla="*/ 709 h 2098"/>
                <a:gd name="T36" fmla="*/ 1031 w 1394"/>
                <a:gd name="T37" fmla="*/ 753 h 2098"/>
                <a:gd name="T38" fmla="*/ 1099 w 1394"/>
                <a:gd name="T39" fmla="*/ 875 h 2098"/>
                <a:gd name="T40" fmla="*/ 989 w 1394"/>
                <a:gd name="T41" fmla="*/ 913 h 2098"/>
                <a:gd name="T42" fmla="*/ 858 w 1394"/>
                <a:gd name="T43" fmla="*/ 1013 h 2098"/>
                <a:gd name="T44" fmla="*/ 758 w 1394"/>
                <a:gd name="T45" fmla="*/ 1063 h 2098"/>
                <a:gd name="T46" fmla="*/ 522 w 1394"/>
                <a:gd name="T47" fmla="*/ 1092 h 2098"/>
                <a:gd name="T48" fmla="*/ 458 w 1394"/>
                <a:gd name="T49" fmla="*/ 1172 h 2098"/>
                <a:gd name="T50" fmla="*/ 205 w 1394"/>
                <a:gd name="T51" fmla="*/ 2095 h 2098"/>
                <a:gd name="T52" fmla="*/ 153 w 1394"/>
                <a:gd name="T53" fmla="*/ 2043 h 2098"/>
                <a:gd name="T54" fmla="*/ 136 w 1394"/>
                <a:gd name="T55" fmla="*/ 1864 h 2098"/>
                <a:gd name="T56" fmla="*/ 122 w 1394"/>
                <a:gd name="T57" fmla="*/ 1860 h 2098"/>
                <a:gd name="T58" fmla="*/ 44 w 1394"/>
                <a:gd name="T59" fmla="*/ 1822 h 2098"/>
                <a:gd name="T60" fmla="*/ 12 w 1394"/>
                <a:gd name="T61" fmla="*/ 1611 h 2098"/>
                <a:gd name="T62" fmla="*/ 0 w 1394"/>
                <a:gd name="T63" fmla="*/ 1326 h 2098"/>
                <a:gd name="T64" fmla="*/ 8 w 1394"/>
                <a:gd name="T65" fmla="*/ 1042 h 2098"/>
                <a:gd name="T66" fmla="*/ 40 w 1394"/>
                <a:gd name="T67" fmla="*/ 808 h 2098"/>
                <a:gd name="T68" fmla="*/ 148 w 1394"/>
                <a:gd name="T69" fmla="*/ 719 h 2098"/>
                <a:gd name="T70" fmla="*/ 365 w 1394"/>
                <a:gd name="T71" fmla="*/ 701 h 2098"/>
                <a:gd name="T72" fmla="*/ 539 w 1394"/>
                <a:gd name="T73" fmla="*/ 694 h 2098"/>
                <a:gd name="T74" fmla="*/ 650 w 1394"/>
                <a:gd name="T75" fmla="*/ 12 h 2098"/>
                <a:gd name="T76" fmla="*/ 790 w 1394"/>
                <a:gd name="T77" fmla="*/ 103 h 2098"/>
                <a:gd name="T78" fmla="*/ 860 w 1394"/>
                <a:gd name="T79" fmla="*/ 255 h 2098"/>
                <a:gd name="T80" fmla="*/ 836 w 1394"/>
                <a:gd name="T81" fmla="*/ 427 h 2098"/>
                <a:gd name="T82" fmla="*/ 727 w 1394"/>
                <a:gd name="T83" fmla="*/ 551 h 2098"/>
                <a:gd name="T84" fmla="*/ 564 w 1394"/>
                <a:gd name="T85" fmla="*/ 600 h 2098"/>
                <a:gd name="T86" fmla="*/ 400 w 1394"/>
                <a:gd name="T87" fmla="*/ 551 h 2098"/>
                <a:gd name="T88" fmla="*/ 291 w 1394"/>
                <a:gd name="T89" fmla="*/ 427 h 2098"/>
                <a:gd name="T90" fmla="*/ 267 w 1394"/>
                <a:gd name="T91" fmla="*/ 255 h 2098"/>
                <a:gd name="T92" fmla="*/ 337 w 1394"/>
                <a:gd name="T93" fmla="*/ 103 h 2098"/>
                <a:gd name="T94" fmla="*/ 477 w 1394"/>
                <a:gd name="T95" fmla="*/ 12 h 2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94" h="2098">
                  <a:moveTo>
                    <a:pt x="1073" y="1102"/>
                  </a:moveTo>
                  <a:lnTo>
                    <a:pt x="1055" y="1104"/>
                  </a:lnTo>
                  <a:lnTo>
                    <a:pt x="1039" y="1112"/>
                  </a:lnTo>
                  <a:lnTo>
                    <a:pt x="1026" y="1126"/>
                  </a:lnTo>
                  <a:lnTo>
                    <a:pt x="1018" y="1141"/>
                  </a:lnTo>
                  <a:lnTo>
                    <a:pt x="1015" y="1160"/>
                  </a:lnTo>
                  <a:lnTo>
                    <a:pt x="1018" y="1179"/>
                  </a:lnTo>
                  <a:lnTo>
                    <a:pt x="1026" y="1195"/>
                  </a:lnTo>
                  <a:lnTo>
                    <a:pt x="1039" y="1208"/>
                  </a:lnTo>
                  <a:lnTo>
                    <a:pt x="1055" y="1216"/>
                  </a:lnTo>
                  <a:lnTo>
                    <a:pt x="1073" y="1219"/>
                  </a:lnTo>
                  <a:lnTo>
                    <a:pt x="1093" y="1216"/>
                  </a:lnTo>
                  <a:lnTo>
                    <a:pt x="1108" y="1208"/>
                  </a:lnTo>
                  <a:lnTo>
                    <a:pt x="1122" y="1195"/>
                  </a:lnTo>
                  <a:lnTo>
                    <a:pt x="1130" y="1179"/>
                  </a:lnTo>
                  <a:lnTo>
                    <a:pt x="1133" y="1160"/>
                  </a:lnTo>
                  <a:lnTo>
                    <a:pt x="1130" y="1141"/>
                  </a:lnTo>
                  <a:lnTo>
                    <a:pt x="1122" y="1126"/>
                  </a:lnTo>
                  <a:lnTo>
                    <a:pt x="1108" y="1112"/>
                  </a:lnTo>
                  <a:lnTo>
                    <a:pt x="1093" y="1104"/>
                  </a:lnTo>
                  <a:lnTo>
                    <a:pt x="1073" y="1102"/>
                  </a:lnTo>
                  <a:close/>
                  <a:moveTo>
                    <a:pt x="1073" y="1008"/>
                  </a:moveTo>
                  <a:lnTo>
                    <a:pt x="1105" y="1011"/>
                  </a:lnTo>
                  <a:lnTo>
                    <a:pt x="1133" y="1019"/>
                  </a:lnTo>
                  <a:lnTo>
                    <a:pt x="1158" y="1034"/>
                  </a:lnTo>
                  <a:lnTo>
                    <a:pt x="1181" y="1052"/>
                  </a:lnTo>
                  <a:lnTo>
                    <a:pt x="1199" y="1075"/>
                  </a:lnTo>
                  <a:lnTo>
                    <a:pt x="1214" y="1100"/>
                  </a:lnTo>
                  <a:lnTo>
                    <a:pt x="1222" y="1128"/>
                  </a:lnTo>
                  <a:lnTo>
                    <a:pt x="1226" y="1160"/>
                  </a:lnTo>
                  <a:lnTo>
                    <a:pt x="1321" y="1160"/>
                  </a:lnTo>
                  <a:lnTo>
                    <a:pt x="1341" y="1162"/>
                  </a:lnTo>
                  <a:lnTo>
                    <a:pt x="1357" y="1169"/>
                  </a:lnTo>
                  <a:lnTo>
                    <a:pt x="1373" y="1180"/>
                  </a:lnTo>
                  <a:lnTo>
                    <a:pt x="1384" y="1196"/>
                  </a:lnTo>
                  <a:lnTo>
                    <a:pt x="1391" y="1213"/>
                  </a:lnTo>
                  <a:lnTo>
                    <a:pt x="1394" y="1232"/>
                  </a:lnTo>
                  <a:lnTo>
                    <a:pt x="1391" y="1253"/>
                  </a:lnTo>
                  <a:lnTo>
                    <a:pt x="1384" y="1270"/>
                  </a:lnTo>
                  <a:lnTo>
                    <a:pt x="1373" y="1285"/>
                  </a:lnTo>
                  <a:lnTo>
                    <a:pt x="1357" y="1296"/>
                  </a:lnTo>
                  <a:lnTo>
                    <a:pt x="1341" y="1303"/>
                  </a:lnTo>
                  <a:lnTo>
                    <a:pt x="1321" y="1306"/>
                  </a:lnTo>
                  <a:lnTo>
                    <a:pt x="827" y="1306"/>
                  </a:lnTo>
                  <a:lnTo>
                    <a:pt x="807" y="1303"/>
                  </a:lnTo>
                  <a:lnTo>
                    <a:pt x="789" y="1296"/>
                  </a:lnTo>
                  <a:lnTo>
                    <a:pt x="775" y="1285"/>
                  </a:lnTo>
                  <a:lnTo>
                    <a:pt x="764" y="1270"/>
                  </a:lnTo>
                  <a:lnTo>
                    <a:pt x="757" y="1253"/>
                  </a:lnTo>
                  <a:lnTo>
                    <a:pt x="753" y="1232"/>
                  </a:lnTo>
                  <a:lnTo>
                    <a:pt x="757" y="1213"/>
                  </a:lnTo>
                  <a:lnTo>
                    <a:pt x="764" y="1196"/>
                  </a:lnTo>
                  <a:lnTo>
                    <a:pt x="775" y="1180"/>
                  </a:lnTo>
                  <a:lnTo>
                    <a:pt x="789" y="1169"/>
                  </a:lnTo>
                  <a:lnTo>
                    <a:pt x="807" y="1162"/>
                  </a:lnTo>
                  <a:lnTo>
                    <a:pt x="827" y="1160"/>
                  </a:lnTo>
                  <a:lnTo>
                    <a:pt x="922" y="1160"/>
                  </a:lnTo>
                  <a:lnTo>
                    <a:pt x="925" y="1128"/>
                  </a:lnTo>
                  <a:lnTo>
                    <a:pt x="934" y="1100"/>
                  </a:lnTo>
                  <a:lnTo>
                    <a:pt x="948" y="1075"/>
                  </a:lnTo>
                  <a:lnTo>
                    <a:pt x="967" y="1052"/>
                  </a:lnTo>
                  <a:lnTo>
                    <a:pt x="989" y="1034"/>
                  </a:lnTo>
                  <a:lnTo>
                    <a:pt x="1015" y="1019"/>
                  </a:lnTo>
                  <a:lnTo>
                    <a:pt x="1043" y="1011"/>
                  </a:lnTo>
                  <a:lnTo>
                    <a:pt x="1073" y="1008"/>
                  </a:lnTo>
                  <a:close/>
                  <a:moveTo>
                    <a:pt x="579" y="694"/>
                  </a:moveTo>
                  <a:lnTo>
                    <a:pt x="617" y="695"/>
                  </a:lnTo>
                  <a:lnTo>
                    <a:pt x="660" y="696"/>
                  </a:lnTo>
                  <a:lnTo>
                    <a:pt x="703" y="698"/>
                  </a:lnTo>
                  <a:lnTo>
                    <a:pt x="752" y="701"/>
                  </a:lnTo>
                  <a:lnTo>
                    <a:pt x="806" y="704"/>
                  </a:lnTo>
                  <a:lnTo>
                    <a:pt x="867" y="709"/>
                  </a:lnTo>
                  <a:lnTo>
                    <a:pt x="934" y="713"/>
                  </a:lnTo>
                  <a:lnTo>
                    <a:pt x="969" y="719"/>
                  </a:lnTo>
                  <a:lnTo>
                    <a:pt x="1002" y="734"/>
                  </a:lnTo>
                  <a:lnTo>
                    <a:pt x="1031" y="753"/>
                  </a:lnTo>
                  <a:lnTo>
                    <a:pt x="1058" y="779"/>
                  </a:lnTo>
                  <a:lnTo>
                    <a:pt x="1077" y="808"/>
                  </a:lnTo>
                  <a:lnTo>
                    <a:pt x="1091" y="840"/>
                  </a:lnTo>
                  <a:lnTo>
                    <a:pt x="1099" y="875"/>
                  </a:lnTo>
                  <a:lnTo>
                    <a:pt x="1100" y="901"/>
                  </a:lnTo>
                  <a:lnTo>
                    <a:pt x="1073" y="898"/>
                  </a:lnTo>
                  <a:lnTo>
                    <a:pt x="1030" y="902"/>
                  </a:lnTo>
                  <a:lnTo>
                    <a:pt x="989" y="913"/>
                  </a:lnTo>
                  <a:lnTo>
                    <a:pt x="950" y="930"/>
                  </a:lnTo>
                  <a:lnTo>
                    <a:pt x="915" y="953"/>
                  </a:lnTo>
                  <a:lnTo>
                    <a:pt x="883" y="981"/>
                  </a:lnTo>
                  <a:lnTo>
                    <a:pt x="858" y="1013"/>
                  </a:lnTo>
                  <a:lnTo>
                    <a:pt x="836" y="1050"/>
                  </a:lnTo>
                  <a:lnTo>
                    <a:pt x="827" y="1050"/>
                  </a:lnTo>
                  <a:lnTo>
                    <a:pt x="790" y="1053"/>
                  </a:lnTo>
                  <a:lnTo>
                    <a:pt x="758" y="1063"/>
                  </a:lnTo>
                  <a:lnTo>
                    <a:pt x="726" y="1080"/>
                  </a:lnTo>
                  <a:lnTo>
                    <a:pt x="575" y="1080"/>
                  </a:lnTo>
                  <a:lnTo>
                    <a:pt x="547" y="1082"/>
                  </a:lnTo>
                  <a:lnTo>
                    <a:pt x="522" y="1092"/>
                  </a:lnTo>
                  <a:lnTo>
                    <a:pt x="500" y="1106"/>
                  </a:lnTo>
                  <a:lnTo>
                    <a:pt x="481" y="1125"/>
                  </a:lnTo>
                  <a:lnTo>
                    <a:pt x="468" y="1146"/>
                  </a:lnTo>
                  <a:lnTo>
                    <a:pt x="458" y="1172"/>
                  </a:lnTo>
                  <a:lnTo>
                    <a:pt x="455" y="1199"/>
                  </a:lnTo>
                  <a:lnTo>
                    <a:pt x="455" y="2098"/>
                  </a:lnTo>
                  <a:lnTo>
                    <a:pt x="226" y="2098"/>
                  </a:lnTo>
                  <a:lnTo>
                    <a:pt x="205" y="2095"/>
                  </a:lnTo>
                  <a:lnTo>
                    <a:pt x="187" y="2088"/>
                  </a:lnTo>
                  <a:lnTo>
                    <a:pt x="173" y="2076"/>
                  </a:lnTo>
                  <a:lnTo>
                    <a:pt x="160" y="2060"/>
                  </a:lnTo>
                  <a:lnTo>
                    <a:pt x="153" y="2043"/>
                  </a:lnTo>
                  <a:lnTo>
                    <a:pt x="151" y="2023"/>
                  </a:lnTo>
                  <a:lnTo>
                    <a:pt x="151" y="1867"/>
                  </a:lnTo>
                  <a:lnTo>
                    <a:pt x="141" y="1866"/>
                  </a:lnTo>
                  <a:lnTo>
                    <a:pt x="136" y="1864"/>
                  </a:lnTo>
                  <a:lnTo>
                    <a:pt x="134" y="1863"/>
                  </a:lnTo>
                  <a:lnTo>
                    <a:pt x="133" y="1862"/>
                  </a:lnTo>
                  <a:lnTo>
                    <a:pt x="129" y="1861"/>
                  </a:lnTo>
                  <a:lnTo>
                    <a:pt x="122" y="1860"/>
                  </a:lnTo>
                  <a:lnTo>
                    <a:pt x="108" y="1858"/>
                  </a:lnTo>
                  <a:lnTo>
                    <a:pt x="84" y="1852"/>
                  </a:lnTo>
                  <a:lnTo>
                    <a:pt x="62" y="1840"/>
                  </a:lnTo>
                  <a:lnTo>
                    <a:pt x="44" y="1822"/>
                  </a:lnTo>
                  <a:lnTo>
                    <a:pt x="32" y="1800"/>
                  </a:lnTo>
                  <a:lnTo>
                    <a:pt x="25" y="1777"/>
                  </a:lnTo>
                  <a:lnTo>
                    <a:pt x="18" y="1690"/>
                  </a:lnTo>
                  <a:lnTo>
                    <a:pt x="12" y="1611"/>
                  </a:lnTo>
                  <a:lnTo>
                    <a:pt x="7" y="1534"/>
                  </a:lnTo>
                  <a:lnTo>
                    <a:pt x="3" y="1463"/>
                  </a:lnTo>
                  <a:lnTo>
                    <a:pt x="1" y="1394"/>
                  </a:lnTo>
                  <a:lnTo>
                    <a:pt x="0" y="1326"/>
                  </a:lnTo>
                  <a:lnTo>
                    <a:pt x="0" y="1259"/>
                  </a:lnTo>
                  <a:lnTo>
                    <a:pt x="1" y="1190"/>
                  </a:lnTo>
                  <a:lnTo>
                    <a:pt x="3" y="1118"/>
                  </a:lnTo>
                  <a:lnTo>
                    <a:pt x="8" y="1042"/>
                  </a:lnTo>
                  <a:lnTo>
                    <a:pt x="13" y="962"/>
                  </a:lnTo>
                  <a:lnTo>
                    <a:pt x="19" y="875"/>
                  </a:lnTo>
                  <a:lnTo>
                    <a:pt x="26" y="840"/>
                  </a:lnTo>
                  <a:lnTo>
                    <a:pt x="40" y="808"/>
                  </a:lnTo>
                  <a:lnTo>
                    <a:pt x="60" y="779"/>
                  </a:lnTo>
                  <a:lnTo>
                    <a:pt x="85" y="753"/>
                  </a:lnTo>
                  <a:lnTo>
                    <a:pt x="116" y="734"/>
                  </a:lnTo>
                  <a:lnTo>
                    <a:pt x="148" y="719"/>
                  </a:lnTo>
                  <a:lnTo>
                    <a:pt x="183" y="713"/>
                  </a:lnTo>
                  <a:lnTo>
                    <a:pt x="251" y="709"/>
                  </a:lnTo>
                  <a:lnTo>
                    <a:pt x="312" y="704"/>
                  </a:lnTo>
                  <a:lnTo>
                    <a:pt x="365" y="701"/>
                  </a:lnTo>
                  <a:lnTo>
                    <a:pt x="413" y="698"/>
                  </a:lnTo>
                  <a:lnTo>
                    <a:pt x="458" y="696"/>
                  </a:lnTo>
                  <a:lnTo>
                    <a:pt x="499" y="695"/>
                  </a:lnTo>
                  <a:lnTo>
                    <a:pt x="539" y="694"/>
                  </a:lnTo>
                  <a:lnTo>
                    <a:pt x="579" y="694"/>
                  </a:lnTo>
                  <a:close/>
                  <a:moveTo>
                    <a:pt x="564" y="0"/>
                  </a:moveTo>
                  <a:lnTo>
                    <a:pt x="608" y="2"/>
                  </a:lnTo>
                  <a:lnTo>
                    <a:pt x="650" y="12"/>
                  </a:lnTo>
                  <a:lnTo>
                    <a:pt x="690" y="28"/>
                  </a:lnTo>
                  <a:lnTo>
                    <a:pt x="727" y="48"/>
                  </a:lnTo>
                  <a:lnTo>
                    <a:pt x="760" y="74"/>
                  </a:lnTo>
                  <a:lnTo>
                    <a:pt x="790" y="103"/>
                  </a:lnTo>
                  <a:lnTo>
                    <a:pt x="816" y="137"/>
                  </a:lnTo>
                  <a:lnTo>
                    <a:pt x="836" y="173"/>
                  </a:lnTo>
                  <a:lnTo>
                    <a:pt x="851" y="213"/>
                  </a:lnTo>
                  <a:lnTo>
                    <a:pt x="860" y="255"/>
                  </a:lnTo>
                  <a:lnTo>
                    <a:pt x="864" y="300"/>
                  </a:lnTo>
                  <a:lnTo>
                    <a:pt x="860" y="345"/>
                  </a:lnTo>
                  <a:lnTo>
                    <a:pt x="851" y="387"/>
                  </a:lnTo>
                  <a:lnTo>
                    <a:pt x="836" y="427"/>
                  </a:lnTo>
                  <a:lnTo>
                    <a:pt x="816" y="463"/>
                  </a:lnTo>
                  <a:lnTo>
                    <a:pt x="790" y="497"/>
                  </a:lnTo>
                  <a:lnTo>
                    <a:pt x="760" y="526"/>
                  </a:lnTo>
                  <a:lnTo>
                    <a:pt x="727" y="551"/>
                  </a:lnTo>
                  <a:lnTo>
                    <a:pt x="690" y="572"/>
                  </a:lnTo>
                  <a:lnTo>
                    <a:pt x="650" y="588"/>
                  </a:lnTo>
                  <a:lnTo>
                    <a:pt x="608" y="597"/>
                  </a:lnTo>
                  <a:lnTo>
                    <a:pt x="564" y="600"/>
                  </a:lnTo>
                  <a:lnTo>
                    <a:pt x="520" y="597"/>
                  </a:lnTo>
                  <a:lnTo>
                    <a:pt x="477" y="588"/>
                  </a:lnTo>
                  <a:lnTo>
                    <a:pt x="437" y="572"/>
                  </a:lnTo>
                  <a:lnTo>
                    <a:pt x="400" y="551"/>
                  </a:lnTo>
                  <a:lnTo>
                    <a:pt x="366" y="526"/>
                  </a:lnTo>
                  <a:lnTo>
                    <a:pt x="337" y="497"/>
                  </a:lnTo>
                  <a:lnTo>
                    <a:pt x="312" y="463"/>
                  </a:lnTo>
                  <a:lnTo>
                    <a:pt x="291" y="427"/>
                  </a:lnTo>
                  <a:lnTo>
                    <a:pt x="277" y="387"/>
                  </a:lnTo>
                  <a:lnTo>
                    <a:pt x="267" y="345"/>
                  </a:lnTo>
                  <a:lnTo>
                    <a:pt x="263" y="300"/>
                  </a:lnTo>
                  <a:lnTo>
                    <a:pt x="267" y="255"/>
                  </a:lnTo>
                  <a:lnTo>
                    <a:pt x="277" y="213"/>
                  </a:lnTo>
                  <a:lnTo>
                    <a:pt x="291" y="173"/>
                  </a:lnTo>
                  <a:lnTo>
                    <a:pt x="312" y="137"/>
                  </a:lnTo>
                  <a:lnTo>
                    <a:pt x="337" y="103"/>
                  </a:lnTo>
                  <a:lnTo>
                    <a:pt x="366" y="74"/>
                  </a:lnTo>
                  <a:lnTo>
                    <a:pt x="400" y="48"/>
                  </a:lnTo>
                  <a:lnTo>
                    <a:pt x="437" y="28"/>
                  </a:lnTo>
                  <a:lnTo>
                    <a:pt x="477" y="12"/>
                  </a:lnTo>
                  <a:lnTo>
                    <a:pt x="520" y="2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2162352" y="1571768"/>
              <a:ext cx="237350" cy="274324"/>
            </a:xfrm>
            <a:custGeom>
              <a:avLst/>
              <a:gdLst>
                <a:gd name="T0" fmla="*/ 201 w 998"/>
                <a:gd name="T1" fmla="*/ 870 h 1148"/>
                <a:gd name="T2" fmla="*/ 201 w 998"/>
                <a:gd name="T3" fmla="*/ 990 h 1148"/>
                <a:gd name="T4" fmla="*/ 797 w 998"/>
                <a:gd name="T5" fmla="*/ 990 h 1148"/>
                <a:gd name="T6" fmla="*/ 797 w 998"/>
                <a:gd name="T7" fmla="*/ 870 h 1148"/>
                <a:gd name="T8" fmla="*/ 201 w 998"/>
                <a:gd name="T9" fmla="*/ 870 h 1148"/>
                <a:gd name="T10" fmla="*/ 201 w 998"/>
                <a:gd name="T11" fmla="*/ 627 h 1148"/>
                <a:gd name="T12" fmla="*/ 201 w 998"/>
                <a:gd name="T13" fmla="*/ 746 h 1148"/>
                <a:gd name="T14" fmla="*/ 797 w 998"/>
                <a:gd name="T15" fmla="*/ 746 h 1148"/>
                <a:gd name="T16" fmla="*/ 797 w 998"/>
                <a:gd name="T17" fmla="*/ 627 h 1148"/>
                <a:gd name="T18" fmla="*/ 201 w 998"/>
                <a:gd name="T19" fmla="*/ 627 h 1148"/>
                <a:gd name="T20" fmla="*/ 201 w 998"/>
                <a:gd name="T21" fmla="*/ 384 h 1148"/>
                <a:gd name="T22" fmla="*/ 201 w 998"/>
                <a:gd name="T23" fmla="*/ 503 h 1148"/>
                <a:gd name="T24" fmla="*/ 797 w 998"/>
                <a:gd name="T25" fmla="*/ 503 h 1148"/>
                <a:gd name="T26" fmla="*/ 797 w 998"/>
                <a:gd name="T27" fmla="*/ 384 h 1148"/>
                <a:gd name="T28" fmla="*/ 201 w 998"/>
                <a:gd name="T29" fmla="*/ 384 h 1148"/>
                <a:gd name="T30" fmla="*/ 0 w 998"/>
                <a:gd name="T31" fmla="*/ 0 h 1148"/>
                <a:gd name="T32" fmla="*/ 71 w 998"/>
                <a:gd name="T33" fmla="*/ 0 h 1148"/>
                <a:gd name="T34" fmla="*/ 69 w 998"/>
                <a:gd name="T35" fmla="*/ 16 h 1148"/>
                <a:gd name="T36" fmla="*/ 69 w 998"/>
                <a:gd name="T37" fmla="*/ 33 h 1148"/>
                <a:gd name="T38" fmla="*/ 73 w 998"/>
                <a:gd name="T39" fmla="*/ 71 h 1148"/>
                <a:gd name="T40" fmla="*/ 84 w 998"/>
                <a:gd name="T41" fmla="*/ 104 h 1148"/>
                <a:gd name="T42" fmla="*/ 101 w 998"/>
                <a:gd name="T43" fmla="*/ 136 h 1148"/>
                <a:gd name="T44" fmla="*/ 122 w 998"/>
                <a:gd name="T45" fmla="*/ 164 h 1148"/>
                <a:gd name="T46" fmla="*/ 150 w 998"/>
                <a:gd name="T47" fmla="*/ 185 h 1148"/>
                <a:gd name="T48" fmla="*/ 180 w 998"/>
                <a:gd name="T49" fmla="*/ 202 h 1148"/>
                <a:gd name="T50" fmla="*/ 215 w 998"/>
                <a:gd name="T51" fmla="*/ 213 h 1148"/>
                <a:gd name="T52" fmla="*/ 252 w 998"/>
                <a:gd name="T53" fmla="*/ 217 h 1148"/>
                <a:gd name="T54" fmla="*/ 746 w 998"/>
                <a:gd name="T55" fmla="*/ 217 h 1148"/>
                <a:gd name="T56" fmla="*/ 782 w 998"/>
                <a:gd name="T57" fmla="*/ 213 h 1148"/>
                <a:gd name="T58" fmla="*/ 816 w 998"/>
                <a:gd name="T59" fmla="*/ 202 h 1148"/>
                <a:gd name="T60" fmla="*/ 848 w 998"/>
                <a:gd name="T61" fmla="*/ 185 h 1148"/>
                <a:gd name="T62" fmla="*/ 876 w 998"/>
                <a:gd name="T63" fmla="*/ 164 h 1148"/>
                <a:gd name="T64" fmla="*/ 897 w 998"/>
                <a:gd name="T65" fmla="*/ 136 h 1148"/>
                <a:gd name="T66" fmla="*/ 914 w 998"/>
                <a:gd name="T67" fmla="*/ 104 h 1148"/>
                <a:gd name="T68" fmla="*/ 925 w 998"/>
                <a:gd name="T69" fmla="*/ 71 h 1148"/>
                <a:gd name="T70" fmla="*/ 929 w 998"/>
                <a:gd name="T71" fmla="*/ 33 h 1148"/>
                <a:gd name="T72" fmla="*/ 928 w 998"/>
                <a:gd name="T73" fmla="*/ 16 h 1148"/>
                <a:gd name="T74" fmla="*/ 925 w 998"/>
                <a:gd name="T75" fmla="*/ 0 h 1148"/>
                <a:gd name="T76" fmla="*/ 998 w 998"/>
                <a:gd name="T77" fmla="*/ 0 h 1148"/>
                <a:gd name="T78" fmla="*/ 998 w 998"/>
                <a:gd name="T79" fmla="*/ 1148 h 1148"/>
                <a:gd name="T80" fmla="*/ 0 w 998"/>
                <a:gd name="T81" fmla="*/ 1148 h 1148"/>
                <a:gd name="T82" fmla="*/ 0 w 998"/>
                <a:gd name="T83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8" h="1148">
                  <a:moveTo>
                    <a:pt x="201" y="870"/>
                  </a:moveTo>
                  <a:lnTo>
                    <a:pt x="201" y="990"/>
                  </a:lnTo>
                  <a:lnTo>
                    <a:pt x="797" y="990"/>
                  </a:lnTo>
                  <a:lnTo>
                    <a:pt x="797" y="870"/>
                  </a:lnTo>
                  <a:lnTo>
                    <a:pt x="201" y="870"/>
                  </a:lnTo>
                  <a:close/>
                  <a:moveTo>
                    <a:pt x="201" y="627"/>
                  </a:moveTo>
                  <a:lnTo>
                    <a:pt x="201" y="746"/>
                  </a:lnTo>
                  <a:lnTo>
                    <a:pt x="797" y="746"/>
                  </a:lnTo>
                  <a:lnTo>
                    <a:pt x="797" y="627"/>
                  </a:lnTo>
                  <a:lnTo>
                    <a:pt x="201" y="627"/>
                  </a:lnTo>
                  <a:close/>
                  <a:moveTo>
                    <a:pt x="201" y="384"/>
                  </a:moveTo>
                  <a:lnTo>
                    <a:pt x="201" y="503"/>
                  </a:lnTo>
                  <a:lnTo>
                    <a:pt x="797" y="503"/>
                  </a:lnTo>
                  <a:lnTo>
                    <a:pt x="797" y="384"/>
                  </a:lnTo>
                  <a:lnTo>
                    <a:pt x="201" y="384"/>
                  </a:lnTo>
                  <a:close/>
                  <a:moveTo>
                    <a:pt x="0" y="0"/>
                  </a:moveTo>
                  <a:lnTo>
                    <a:pt x="71" y="0"/>
                  </a:lnTo>
                  <a:lnTo>
                    <a:pt x="69" y="16"/>
                  </a:lnTo>
                  <a:lnTo>
                    <a:pt x="69" y="33"/>
                  </a:lnTo>
                  <a:lnTo>
                    <a:pt x="73" y="71"/>
                  </a:lnTo>
                  <a:lnTo>
                    <a:pt x="84" y="104"/>
                  </a:lnTo>
                  <a:lnTo>
                    <a:pt x="101" y="136"/>
                  </a:lnTo>
                  <a:lnTo>
                    <a:pt x="122" y="164"/>
                  </a:lnTo>
                  <a:lnTo>
                    <a:pt x="150" y="185"/>
                  </a:lnTo>
                  <a:lnTo>
                    <a:pt x="180" y="202"/>
                  </a:lnTo>
                  <a:lnTo>
                    <a:pt x="215" y="213"/>
                  </a:lnTo>
                  <a:lnTo>
                    <a:pt x="252" y="217"/>
                  </a:lnTo>
                  <a:lnTo>
                    <a:pt x="746" y="217"/>
                  </a:lnTo>
                  <a:lnTo>
                    <a:pt x="782" y="213"/>
                  </a:lnTo>
                  <a:lnTo>
                    <a:pt x="816" y="202"/>
                  </a:lnTo>
                  <a:lnTo>
                    <a:pt x="848" y="185"/>
                  </a:lnTo>
                  <a:lnTo>
                    <a:pt x="876" y="164"/>
                  </a:lnTo>
                  <a:lnTo>
                    <a:pt x="897" y="136"/>
                  </a:lnTo>
                  <a:lnTo>
                    <a:pt x="914" y="104"/>
                  </a:lnTo>
                  <a:lnTo>
                    <a:pt x="925" y="71"/>
                  </a:lnTo>
                  <a:lnTo>
                    <a:pt x="929" y="33"/>
                  </a:lnTo>
                  <a:lnTo>
                    <a:pt x="928" y="16"/>
                  </a:lnTo>
                  <a:lnTo>
                    <a:pt x="925" y="0"/>
                  </a:lnTo>
                  <a:lnTo>
                    <a:pt x="998" y="0"/>
                  </a:lnTo>
                  <a:lnTo>
                    <a:pt x="998" y="1148"/>
                  </a:lnTo>
                  <a:lnTo>
                    <a:pt x="0" y="1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83"/>
          <p:cNvGrpSpPr>
            <a:grpSpLocks noChangeAspect="1"/>
          </p:cNvGrpSpPr>
          <p:nvPr/>
        </p:nvGrpSpPr>
        <p:grpSpPr>
          <a:xfrm>
            <a:off x="686248" y="4606399"/>
            <a:ext cx="618010" cy="733887"/>
            <a:chOff x="6781070" y="2119893"/>
            <a:chExt cx="711200" cy="844550"/>
          </a:xfrm>
        </p:grpSpPr>
        <p:sp useBgFill="1">
          <p:nvSpPr>
            <p:cNvPr id="85" name="Freeform 84"/>
            <p:cNvSpPr>
              <a:spLocks/>
            </p:cNvSpPr>
            <p:nvPr/>
          </p:nvSpPr>
          <p:spPr bwMode="auto">
            <a:xfrm>
              <a:off x="6781070" y="2119893"/>
              <a:ext cx="711200" cy="844550"/>
            </a:xfrm>
            <a:custGeom>
              <a:avLst/>
              <a:gdLst>
                <a:gd name="T0" fmla="*/ 1252 w 2240"/>
                <a:gd name="T1" fmla="*/ 28 h 2656"/>
                <a:gd name="T2" fmla="*/ 1375 w 2240"/>
                <a:gd name="T3" fmla="*/ 137 h 2656"/>
                <a:gd name="T4" fmla="*/ 1423 w 2240"/>
                <a:gd name="T5" fmla="*/ 299 h 2656"/>
                <a:gd name="T6" fmla="*/ 1431 w 2240"/>
                <a:gd name="T7" fmla="*/ 445 h 2656"/>
                <a:gd name="T8" fmla="*/ 1542 w 2240"/>
                <a:gd name="T9" fmla="*/ 554 h 2656"/>
                <a:gd name="T10" fmla="*/ 1593 w 2240"/>
                <a:gd name="T11" fmla="*/ 604 h 2656"/>
                <a:gd name="T12" fmla="*/ 1746 w 2240"/>
                <a:gd name="T13" fmla="*/ 531 h 2656"/>
                <a:gd name="T14" fmla="*/ 1916 w 2240"/>
                <a:gd name="T15" fmla="*/ 555 h 2656"/>
                <a:gd name="T16" fmla="*/ 2040 w 2240"/>
                <a:gd name="T17" fmla="*/ 663 h 2656"/>
                <a:gd name="T18" fmla="*/ 2088 w 2240"/>
                <a:gd name="T19" fmla="*/ 826 h 2656"/>
                <a:gd name="T20" fmla="*/ 2096 w 2240"/>
                <a:gd name="T21" fmla="*/ 971 h 2656"/>
                <a:gd name="T22" fmla="*/ 2207 w 2240"/>
                <a:gd name="T23" fmla="*/ 1081 h 2656"/>
                <a:gd name="T24" fmla="*/ 2236 w 2240"/>
                <a:gd name="T25" fmla="*/ 1292 h 2656"/>
                <a:gd name="T26" fmla="*/ 2237 w 2240"/>
                <a:gd name="T27" fmla="*/ 1521 h 2656"/>
                <a:gd name="T28" fmla="*/ 2218 w 2240"/>
                <a:gd name="T29" fmla="*/ 1745 h 2656"/>
                <a:gd name="T30" fmla="*/ 2144 w 2240"/>
                <a:gd name="T31" fmla="*/ 1843 h 2656"/>
                <a:gd name="T32" fmla="*/ 2101 w 2240"/>
                <a:gd name="T33" fmla="*/ 2583 h 2656"/>
                <a:gd name="T34" fmla="*/ 1997 w 2240"/>
                <a:gd name="T35" fmla="*/ 2652 h 2656"/>
                <a:gd name="T36" fmla="*/ 1813 w 2240"/>
                <a:gd name="T37" fmla="*/ 2646 h 2656"/>
                <a:gd name="T38" fmla="*/ 1708 w 2240"/>
                <a:gd name="T39" fmla="*/ 2656 h 2656"/>
                <a:gd name="T40" fmla="*/ 1519 w 2240"/>
                <a:gd name="T41" fmla="*/ 2627 h 2656"/>
                <a:gd name="T42" fmla="*/ 1450 w 2240"/>
                <a:gd name="T43" fmla="*/ 2524 h 2656"/>
                <a:gd name="T44" fmla="*/ 1392 w 2240"/>
                <a:gd name="T45" fmla="*/ 2099 h 2656"/>
                <a:gd name="T46" fmla="*/ 1202 w 2240"/>
                <a:gd name="T47" fmla="*/ 2128 h 2656"/>
                <a:gd name="T48" fmla="*/ 1098 w 2240"/>
                <a:gd name="T49" fmla="*/ 2119 h 2656"/>
                <a:gd name="T50" fmla="*/ 914 w 2240"/>
                <a:gd name="T51" fmla="*/ 2126 h 2656"/>
                <a:gd name="T52" fmla="*/ 814 w 2240"/>
                <a:gd name="T53" fmla="*/ 2061 h 2656"/>
                <a:gd name="T54" fmla="*/ 780 w 2240"/>
                <a:gd name="T55" fmla="*/ 2317 h 2656"/>
                <a:gd name="T56" fmla="*/ 693 w 2240"/>
                <a:gd name="T57" fmla="*/ 2403 h 2656"/>
                <a:gd name="T58" fmla="*/ 503 w 2240"/>
                <a:gd name="T59" fmla="*/ 2414 h 2656"/>
                <a:gd name="T60" fmla="*/ 401 w 2240"/>
                <a:gd name="T61" fmla="*/ 2414 h 2656"/>
                <a:gd name="T62" fmla="*/ 212 w 2240"/>
                <a:gd name="T63" fmla="*/ 2403 h 2656"/>
                <a:gd name="T64" fmla="*/ 125 w 2240"/>
                <a:gd name="T65" fmla="*/ 2316 h 2656"/>
                <a:gd name="T66" fmla="*/ 71 w 2240"/>
                <a:gd name="T67" fmla="*/ 1584 h 2656"/>
                <a:gd name="T68" fmla="*/ 16 w 2240"/>
                <a:gd name="T69" fmla="*/ 1474 h 2656"/>
                <a:gd name="T70" fmla="*/ 0 w 2240"/>
                <a:gd name="T71" fmla="*/ 1225 h 2656"/>
                <a:gd name="T72" fmla="*/ 8 w 2240"/>
                <a:gd name="T73" fmla="*/ 989 h 2656"/>
                <a:gd name="T74" fmla="*/ 46 w 2240"/>
                <a:gd name="T75" fmla="*/ 819 h 2656"/>
                <a:gd name="T76" fmla="*/ 154 w 2240"/>
                <a:gd name="T77" fmla="*/ 728 h 2656"/>
                <a:gd name="T78" fmla="*/ 158 w 2240"/>
                <a:gd name="T79" fmla="*/ 587 h 2656"/>
                <a:gd name="T80" fmla="*/ 205 w 2240"/>
                <a:gd name="T81" fmla="*/ 424 h 2656"/>
                <a:gd name="T82" fmla="*/ 329 w 2240"/>
                <a:gd name="T83" fmla="*/ 316 h 2656"/>
                <a:gd name="T84" fmla="*/ 500 w 2240"/>
                <a:gd name="T85" fmla="*/ 292 h 2656"/>
                <a:gd name="T86" fmla="*/ 651 w 2240"/>
                <a:gd name="T87" fmla="*/ 362 h 2656"/>
                <a:gd name="T88" fmla="*/ 740 w 2240"/>
                <a:gd name="T89" fmla="*/ 500 h 2656"/>
                <a:gd name="T90" fmla="*/ 858 w 2240"/>
                <a:gd name="T91" fmla="*/ 430 h 2656"/>
                <a:gd name="T92" fmla="*/ 831 w 2240"/>
                <a:gd name="T93" fmla="*/ 256 h 2656"/>
                <a:gd name="T94" fmla="*/ 901 w 2240"/>
                <a:gd name="T95" fmla="*/ 103 h 2656"/>
                <a:gd name="T96" fmla="*/ 1040 w 2240"/>
                <a:gd name="T97" fmla="*/ 14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0" h="2656">
                  <a:moveTo>
                    <a:pt x="1126" y="0"/>
                  </a:moveTo>
                  <a:lnTo>
                    <a:pt x="1170" y="4"/>
                  </a:lnTo>
                  <a:lnTo>
                    <a:pt x="1212" y="14"/>
                  </a:lnTo>
                  <a:lnTo>
                    <a:pt x="1252" y="28"/>
                  </a:lnTo>
                  <a:lnTo>
                    <a:pt x="1288" y="49"/>
                  </a:lnTo>
                  <a:lnTo>
                    <a:pt x="1321" y="74"/>
                  </a:lnTo>
                  <a:lnTo>
                    <a:pt x="1351" y="103"/>
                  </a:lnTo>
                  <a:lnTo>
                    <a:pt x="1375" y="137"/>
                  </a:lnTo>
                  <a:lnTo>
                    <a:pt x="1396" y="173"/>
                  </a:lnTo>
                  <a:lnTo>
                    <a:pt x="1411" y="213"/>
                  </a:lnTo>
                  <a:lnTo>
                    <a:pt x="1421" y="256"/>
                  </a:lnTo>
                  <a:lnTo>
                    <a:pt x="1423" y="299"/>
                  </a:lnTo>
                  <a:lnTo>
                    <a:pt x="1420" y="345"/>
                  </a:lnTo>
                  <a:lnTo>
                    <a:pt x="1410" y="390"/>
                  </a:lnTo>
                  <a:lnTo>
                    <a:pt x="1393" y="431"/>
                  </a:lnTo>
                  <a:lnTo>
                    <a:pt x="1431" y="445"/>
                  </a:lnTo>
                  <a:lnTo>
                    <a:pt x="1465" y="465"/>
                  </a:lnTo>
                  <a:lnTo>
                    <a:pt x="1495" y="490"/>
                  </a:lnTo>
                  <a:lnTo>
                    <a:pt x="1521" y="520"/>
                  </a:lnTo>
                  <a:lnTo>
                    <a:pt x="1542" y="554"/>
                  </a:lnTo>
                  <a:lnTo>
                    <a:pt x="1555" y="592"/>
                  </a:lnTo>
                  <a:lnTo>
                    <a:pt x="1563" y="632"/>
                  </a:lnTo>
                  <a:lnTo>
                    <a:pt x="1563" y="634"/>
                  </a:lnTo>
                  <a:lnTo>
                    <a:pt x="1593" y="604"/>
                  </a:lnTo>
                  <a:lnTo>
                    <a:pt x="1625" y="577"/>
                  </a:lnTo>
                  <a:lnTo>
                    <a:pt x="1663" y="557"/>
                  </a:lnTo>
                  <a:lnTo>
                    <a:pt x="1703" y="541"/>
                  </a:lnTo>
                  <a:lnTo>
                    <a:pt x="1746" y="531"/>
                  </a:lnTo>
                  <a:lnTo>
                    <a:pt x="1791" y="528"/>
                  </a:lnTo>
                  <a:lnTo>
                    <a:pt x="1835" y="531"/>
                  </a:lnTo>
                  <a:lnTo>
                    <a:pt x="1877" y="540"/>
                  </a:lnTo>
                  <a:lnTo>
                    <a:pt x="1916" y="555"/>
                  </a:lnTo>
                  <a:lnTo>
                    <a:pt x="1953" y="576"/>
                  </a:lnTo>
                  <a:lnTo>
                    <a:pt x="1986" y="600"/>
                  </a:lnTo>
                  <a:lnTo>
                    <a:pt x="2016" y="630"/>
                  </a:lnTo>
                  <a:lnTo>
                    <a:pt x="2040" y="663"/>
                  </a:lnTo>
                  <a:lnTo>
                    <a:pt x="2061" y="700"/>
                  </a:lnTo>
                  <a:lnTo>
                    <a:pt x="2076" y="739"/>
                  </a:lnTo>
                  <a:lnTo>
                    <a:pt x="2085" y="781"/>
                  </a:lnTo>
                  <a:lnTo>
                    <a:pt x="2088" y="826"/>
                  </a:lnTo>
                  <a:lnTo>
                    <a:pt x="2085" y="872"/>
                  </a:lnTo>
                  <a:lnTo>
                    <a:pt x="2074" y="917"/>
                  </a:lnTo>
                  <a:lnTo>
                    <a:pt x="2057" y="958"/>
                  </a:lnTo>
                  <a:lnTo>
                    <a:pt x="2096" y="971"/>
                  </a:lnTo>
                  <a:lnTo>
                    <a:pt x="2130" y="992"/>
                  </a:lnTo>
                  <a:lnTo>
                    <a:pt x="2160" y="1017"/>
                  </a:lnTo>
                  <a:lnTo>
                    <a:pt x="2186" y="1047"/>
                  </a:lnTo>
                  <a:lnTo>
                    <a:pt x="2207" y="1081"/>
                  </a:lnTo>
                  <a:lnTo>
                    <a:pt x="2220" y="1119"/>
                  </a:lnTo>
                  <a:lnTo>
                    <a:pt x="2228" y="1159"/>
                  </a:lnTo>
                  <a:lnTo>
                    <a:pt x="2232" y="1229"/>
                  </a:lnTo>
                  <a:lnTo>
                    <a:pt x="2236" y="1292"/>
                  </a:lnTo>
                  <a:lnTo>
                    <a:pt x="2238" y="1351"/>
                  </a:lnTo>
                  <a:lnTo>
                    <a:pt x="2240" y="1408"/>
                  </a:lnTo>
                  <a:lnTo>
                    <a:pt x="2240" y="1465"/>
                  </a:lnTo>
                  <a:lnTo>
                    <a:pt x="2237" y="1521"/>
                  </a:lnTo>
                  <a:lnTo>
                    <a:pt x="2235" y="1581"/>
                  </a:lnTo>
                  <a:lnTo>
                    <a:pt x="2230" y="1645"/>
                  </a:lnTo>
                  <a:lnTo>
                    <a:pt x="2224" y="1714"/>
                  </a:lnTo>
                  <a:lnTo>
                    <a:pt x="2218" y="1745"/>
                  </a:lnTo>
                  <a:lnTo>
                    <a:pt x="2206" y="1775"/>
                  </a:lnTo>
                  <a:lnTo>
                    <a:pt x="2190" y="1801"/>
                  </a:lnTo>
                  <a:lnTo>
                    <a:pt x="2169" y="1825"/>
                  </a:lnTo>
                  <a:lnTo>
                    <a:pt x="2144" y="1843"/>
                  </a:lnTo>
                  <a:lnTo>
                    <a:pt x="2128" y="2494"/>
                  </a:lnTo>
                  <a:lnTo>
                    <a:pt x="2125" y="2526"/>
                  </a:lnTo>
                  <a:lnTo>
                    <a:pt x="2115" y="2556"/>
                  </a:lnTo>
                  <a:lnTo>
                    <a:pt x="2101" y="2583"/>
                  </a:lnTo>
                  <a:lnTo>
                    <a:pt x="2080" y="2607"/>
                  </a:lnTo>
                  <a:lnTo>
                    <a:pt x="2056" y="2628"/>
                  </a:lnTo>
                  <a:lnTo>
                    <a:pt x="2028" y="2642"/>
                  </a:lnTo>
                  <a:lnTo>
                    <a:pt x="1997" y="2652"/>
                  </a:lnTo>
                  <a:lnTo>
                    <a:pt x="1964" y="2656"/>
                  </a:lnTo>
                  <a:lnTo>
                    <a:pt x="1867" y="2656"/>
                  </a:lnTo>
                  <a:lnTo>
                    <a:pt x="1839" y="2653"/>
                  </a:lnTo>
                  <a:lnTo>
                    <a:pt x="1813" y="2646"/>
                  </a:lnTo>
                  <a:lnTo>
                    <a:pt x="1787" y="2635"/>
                  </a:lnTo>
                  <a:lnTo>
                    <a:pt x="1763" y="2646"/>
                  </a:lnTo>
                  <a:lnTo>
                    <a:pt x="1737" y="2653"/>
                  </a:lnTo>
                  <a:lnTo>
                    <a:pt x="1708" y="2656"/>
                  </a:lnTo>
                  <a:lnTo>
                    <a:pt x="1611" y="2656"/>
                  </a:lnTo>
                  <a:lnTo>
                    <a:pt x="1578" y="2652"/>
                  </a:lnTo>
                  <a:lnTo>
                    <a:pt x="1547" y="2642"/>
                  </a:lnTo>
                  <a:lnTo>
                    <a:pt x="1519" y="2627"/>
                  </a:lnTo>
                  <a:lnTo>
                    <a:pt x="1495" y="2607"/>
                  </a:lnTo>
                  <a:lnTo>
                    <a:pt x="1475" y="2583"/>
                  </a:lnTo>
                  <a:lnTo>
                    <a:pt x="1460" y="2555"/>
                  </a:lnTo>
                  <a:lnTo>
                    <a:pt x="1450" y="2524"/>
                  </a:lnTo>
                  <a:lnTo>
                    <a:pt x="1446" y="2491"/>
                  </a:lnTo>
                  <a:lnTo>
                    <a:pt x="1436" y="2055"/>
                  </a:lnTo>
                  <a:lnTo>
                    <a:pt x="1416" y="2080"/>
                  </a:lnTo>
                  <a:lnTo>
                    <a:pt x="1392" y="2099"/>
                  </a:lnTo>
                  <a:lnTo>
                    <a:pt x="1363" y="2115"/>
                  </a:lnTo>
                  <a:lnTo>
                    <a:pt x="1333" y="2125"/>
                  </a:lnTo>
                  <a:lnTo>
                    <a:pt x="1299" y="2128"/>
                  </a:lnTo>
                  <a:lnTo>
                    <a:pt x="1202" y="2128"/>
                  </a:lnTo>
                  <a:lnTo>
                    <a:pt x="1174" y="2126"/>
                  </a:lnTo>
                  <a:lnTo>
                    <a:pt x="1148" y="2119"/>
                  </a:lnTo>
                  <a:lnTo>
                    <a:pt x="1122" y="2108"/>
                  </a:lnTo>
                  <a:lnTo>
                    <a:pt x="1098" y="2119"/>
                  </a:lnTo>
                  <a:lnTo>
                    <a:pt x="1072" y="2126"/>
                  </a:lnTo>
                  <a:lnTo>
                    <a:pt x="1043" y="2128"/>
                  </a:lnTo>
                  <a:lnTo>
                    <a:pt x="946" y="2128"/>
                  </a:lnTo>
                  <a:lnTo>
                    <a:pt x="914" y="2126"/>
                  </a:lnTo>
                  <a:lnTo>
                    <a:pt x="885" y="2116"/>
                  </a:lnTo>
                  <a:lnTo>
                    <a:pt x="858" y="2102"/>
                  </a:lnTo>
                  <a:lnTo>
                    <a:pt x="835" y="2084"/>
                  </a:lnTo>
                  <a:lnTo>
                    <a:pt x="814" y="2061"/>
                  </a:lnTo>
                  <a:lnTo>
                    <a:pt x="798" y="2034"/>
                  </a:lnTo>
                  <a:lnTo>
                    <a:pt x="794" y="2254"/>
                  </a:lnTo>
                  <a:lnTo>
                    <a:pt x="790" y="2287"/>
                  </a:lnTo>
                  <a:lnTo>
                    <a:pt x="780" y="2317"/>
                  </a:lnTo>
                  <a:lnTo>
                    <a:pt x="765" y="2344"/>
                  </a:lnTo>
                  <a:lnTo>
                    <a:pt x="745" y="2368"/>
                  </a:lnTo>
                  <a:lnTo>
                    <a:pt x="721" y="2388"/>
                  </a:lnTo>
                  <a:lnTo>
                    <a:pt x="693" y="2403"/>
                  </a:lnTo>
                  <a:lnTo>
                    <a:pt x="662" y="2413"/>
                  </a:lnTo>
                  <a:lnTo>
                    <a:pt x="629" y="2416"/>
                  </a:lnTo>
                  <a:lnTo>
                    <a:pt x="532" y="2416"/>
                  </a:lnTo>
                  <a:lnTo>
                    <a:pt x="503" y="2414"/>
                  </a:lnTo>
                  <a:lnTo>
                    <a:pt x="477" y="2407"/>
                  </a:lnTo>
                  <a:lnTo>
                    <a:pt x="453" y="2396"/>
                  </a:lnTo>
                  <a:lnTo>
                    <a:pt x="427" y="2407"/>
                  </a:lnTo>
                  <a:lnTo>
                    <a:pt x="401" y="2414"/>
                  </a:lnTo>
                  <a:lnTo>
                    <a:pt x="373" y="2416"/>
                  </a:lnTo>
                  <a:lnTo>
                    <a:pt x="276" y="2416"/>
                  </a:lnTo>
                  <a:lnTo>
                    <a:pt x="243" y="2413"/>
                  </a:lnTo>
                  <a:lnTo>
                    <a:pt x="212" y="2403"/>
                  </a:lnTo>
                  <a:lnTo>
                    <a:pt x="184" y="2387"/>
                  </a:lnTo>
                  <a:lnTo>
                    <a:pt x="160" y="2368"/>
                  </a:lnTo>
                  <a:lnTo>
                    <a:pt x="139" y="2344"/>
                  </a:lnTo>
                  <a:lnTo>
                    <a:pt x="125" y="2316"/>
                  </a:lnTo>
                  <a:lnTo>
                    <a:pt x="115" y="2284"/>
                  </a:lnTo>
                  <a:lnTo>
                    <a:pt x="112" y="2252"/>
                  </a:lnTo>
                  <a:lnTo>
                    <a:pt x="96" y="1604"/>
                  </a:lnTo>
                  <a:lnTo>
                    <a:pt x="71" y="1584"/>
                  </a:lnTo>
                  <a:lnTo>
                    <a:pt x="50" y="1561"/>
                  </a:lnTo>
                  <a:lnTo>
                    <a:pt x="34" y="1535"/>
                  </a:lnTo>
                  <a:lnTo>
                    <a:pt x="22" y="1506"/>
                  </a:lnTo>
                  <a:lnTo>
                    <a:pt x="16" y="1474"/>
                  </a:lnTo>
                  <a:lnTo>
                    <a:pt x="10" y="1405"/>
                  </a:lnTo>
                  <a:lnTo>
                    <a:pt x="5" y="1341"/>
                  </a:lnTo>
                  <a:lnTo>
                    <a:pt x="3" y="1282"/>
                  </a:lnTo>
                  <a:lnTo>
                    <a:pt x="0" y="1225"/>
                  </a:lnTo>
                  <a:lnTo>
                    <a:pt x="0" y="1168"/>
                  </a:lnTo>
                  <a:lnTo>
                    <a:pt x="2" y="1112"/>
                  </a:lnTo>
                  <a:lnTo>
                    <a:pt x="4" y="1052"/>
                  </a:lnTo>
                  <a:lnTo>
                    <a:pt x="8" y="989"/>
                  </a:lnTo>
                  <a:lnTo>
                    <a:pt x="12" y="919"/>
                  </a:lnTo>
                  <a:lnTo>
                    <a:pt x="19" y="883"/>
                  </a:lnTo>
                  <a:lnTo>
                    <a:pt x="29" y="849"/>
                  </a:lnTo>
                  <a:lnTo>
                    <a:pt x="46" y="819"/>
                  </a:lnTo>
                  <a:lnTo>
                    <a:pt x="68" y="790"/>
                  </a:lnTo>
                  <a:lnTo>
                    <a:pt x="93" y="766"/>
                  </a:lnTo>
                  <a:lnTo>
                    <a:pt x="123" y="744"/>
                  </a:lnTo>
                  <a:lnTo>
                    <a:pt x="154" y="728"/>
                  </a:lnTo>
                  <a:lnTo>
                    <a:pt x="188" y="717"/>
                  </a:lnTo>
                  <a:lnTo>
                    <a:pt x="171" y="676"/>
                  </a:lnTo>
                  <a:lnTo>
                    <a:pt x="161" y="633"/>
                  </a:lnTo>
                  <a:lnTo>
                    <a:pt x="158" y="587"/>
                  </a:lnTo>
                  <a:lnTo>
                    <a:pt x="160" y="542"/>
                  </a:lnTo>
                  <a:lnTo>
                    <a:pt x="170" y="500"/>
                  </a:lnTo>
                  <a:lnTo>
                    <a:pt x="185" y="461"/>
                  </a:lnTo>
                  <a:lnTo>
                    <a:pt x="205" y="424"/>
                  </a:lnTo>
                  <a:lnTo>
                    <a:pt x="230" y="391"/>
                  </a:lnTo>
                  <a:lnTo>
                    <a:pt x="260" y="361"/>
                  </a:lnTo>
                  <a:lnTo>
                    <a:pt x="293" y="337"/>
                  </a:lnTo>
                  <a:lnTo>
                    <a:pt x="329" y="316"/>
                  </a:lnTo>
                  <a:lnTo>
                    <a:pt x="369" y="300"/>
                  </a:lnTo>
                  <a:lnTo>
                    <a:pt x="411" y="292"/>
                  </a:lnTo>
                  <a:lnTo>
                    <a:pt x="455" y="288"/>
                  </a:lnTo>
                  <a:lnTo>
                    <a:pt x="500" y="292"/>
                  </a:lnTo>
                  <a:lnTo>
                    <a:pt x="541" y="300"/>
                  </a:lnTo>
                  <a:lnTo>
                    <a:pt x="581" y="316"/>
                  </a:lnTo>
                  <a:lnTo>
                    <a:pt x="617" y="337"/>
                  </a:lnTo>
                  <a:lnTo>
                    <a:pt x="651" y="362"/>
                  </a:lnTo>
                  <a:lnTo>
                    <a:pt x="680" y="391"/>
                  </a:lnTo>
                  <a:lnTo>
                    <a:pt x="705" y="424"/>
                  </a:lnTo>
                  <a:lnTo>
                    <a:pt x="726" y="461"/>
                  </a:lnTo>
                  <a:lnTo>
                    <a:pt x="740" y="500"/>
                  </a:lnTo>
                  <a:lnTo>
                    <a:pt x="766" y="477"/>
                  </a:lnTo>
                  <a:lnTo>
                    <a:pt x="794" y="456"/>
                  </a:lnTo>
                  <a:lnTo>
                    <a:pt x="825" y="441"/>
                  </a:lnTo>
                  <a:lnTo>
                    <a:pt x="858" y="430"/>
                  </a:lnTo>
                  <a:lnTo>
                    <a:pt x="842" y="389"/>
                  </a:lnTo>
                  <a:lnTo>
                    <a:pt x="831" y="345"/>
                  </a:lnTo>
                  <a:lnTo>
                    <a:pt x="827" y="299"/>
                  </a:lnTo>
                  <a:lnTo>
                    <a:pt x="831" y="256"/>
                  </a:lnTo>
                  <a:lnTo>
                    <a:pt x="839" y="213"/>
                  </a:lnTo>
                  <a:lnTo>
                    <a:pt x="855" y="173"/>
                  </a:lnTo>
                  <a:lnTo>
                    <a:pt x="876" y="137"/>
                  </a:lnTo>
                  <a:lnTo>
                    <a:pt x="901" y="103"/>
                  </a:lnTo>
                  <a:lnTo>
                    <a:pt x="930" y="74"/>
                  </a:lnTo>
                  <a:lnTo>
                    <a:pt x="963" y="49"/>
                  </a:lnTo>
                  <a:lnTo>
                    <a:pt x="1000" y="28"/>
                  </a:lnTo>
                  <a:lnTo>
                    <a:pt x="1040" y="14"/>
                  </a:lnTo>
                  <a:lnTo>
                    <a:pt x="1081" y="4"/>
                  </a:lnTo>
                  <a:lnTo>
                    <a:pt x="1126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 noEditPoints="1"/>
            </p:cNvSpPr>
            <p:nvPr/>
          </p:nvSpPr>
          <p:spPr bwMode="auto">
            <a:xfrm>
              <a:off x="7033482" y="2157993"/>
              <a:ext cx="209550" cy="600075"/>
            </a:xfrm>
            <a:custGeom>
              <a:avLst/>
              <a:gdLst>
                <a:gd name="T0" fmla="*/ 356 w 660"/>
                <a:gd name="T1" fmla="*/ 414 h 1889"/>
                <a:gd name="T2" fmla="*/ 421 w 660"/>
                <a:gd name="T3" fmla="*/ 416 h 1889"/>
                <a:gd name="T4" fmla="*/ 502 w 660"/>
                <a:gd name="T5" fmla="*/ 421 h 1889"/>
                <a:gd name="T6" fmla="*/ 575 w 660"/>
                <a:gd name="T7" fmla="*/ 429 h 1889"/>
                <a:gd name="T8" fmla="*/ 616 w 660"/>
                <a:gd name="T9" fmla="*/ 456 h 1889"/>
                <a:gd name="T10" fmla="*/ 643 w 660"/>
                <a:gd name="T11" fmla="*/ 497 h 1889"/>
                <a:gd name="T12" fmla="*/ 653 w 660"/>
                <a:gd name="T13" fmla="*/ 588 h 1889"/>
                <a:gd name="T14" fmla="*/ 659 w 660"/>
                <a:gd name="T15" fmla="*/ 706 h 1889"/>
                <a:gd name="T16" fmla="*/ 660 w 660"/>
                <a:gd name="T17" fmla="*/ 814 h 1889"/>
                <a:gd name="T18" fmla="*/ 631 w 660"/>
                <a:gd name="T19" fmla="*/ 888 h 1889"/>
                <a:gd name="T20" fmla="*/ 586 w 660"/>
                <a:gd name="T21" fmla="*/ 941 h 1889"/>
                <a:gd name="T22" fmla="*/ 558 w 660"/>
                <a:gd name="T23" fmla="*/ 1004 h 1889"/>
                <a:gd name="T24" fmla="*/ 547 w 660"/>
                <a:gd name="T25" fmla="*/ 1106 h 1889"/>
                <a:gd name="T26" fmla="*/ 541 w 660"/>
                <a:gd name="T27" fmla="*/ 1227 h 1889"/>
                <a:gd name="T28" fmla="*/ 541 w 660"/>
                <a:gd name="T29" fmla="*/ 1337 h 1889"/>
                <a:gd name="T30" fmla="*/ 545 w 660"/>
                <a:gd name="T31" fmla="*/ 1451 h 1889"/>
                <a:gd name="T32" fmla="*/ 555 w 660"/>
                <a:gd name="T33" fmla="*/ 1579 h 1889"/>
                <a:gd name="T34" fmla="*/ 545 w 660"/>
                <a:gd name="T35" fmla="*/ 1862 h 1889"/>
                <a:gd name="T36" fmla="*/ 521 w 660"/>
                <a:gd name="T37" fmla="*/ 1885 h 1889"/>
                <a:gd name="T38" fmla="*/ 407 w 660"/>
                <a:gd name="T39" fmla="*/ 1889 h 1889"/>
                <a:gd name="T40" fmla="*/ 376 w 660"/>
                <a:gd name="T41" fmla="*/ 1875 h 1889"/>
                <a:gd name="T42" fmla="*/ 362 w 660"/>
                <a:gd name="T43" fmla="*/ 1844 h 1889"/>
                <a:gd name="T44" fmla="*/ 292 w 660"/>
                <a:gd name="T45" fmla="*/ 1231 h 1889"/>
                <a:gd name="T46" fmla="*/ 289 w 660"/>
                <a:gd name="T47" fmla="*/ 1862 h 1889"/>
                <a:gd name="T48" fmla="*/ 266 w 660"/>
                <a:gd name="T49" fmla="*/ 1885 h 1889"/>
                <a:gd name="T50" fmla="*/ 151 w 660"/>
                <a:gd name="T51" fmla="*/ 1889 h 1889"/>
                <a:gd name="T52" fmla="*/ 119 w 660"/>
                <a:gd name="T53" fmla="*/ 1875 h 1889"/>
                <a:gd name="T54" fmla="*/ 107 w 660"/>
                <a:gd name="T55" fmla="*/ 1844 h 1889"/>
                <a:gd name="T56" fmla="*/ 100 w 660"/>
                <a:gd name="T57" fmla="*/ 1277 h 1889"/>
                <a:gd name="T58" fmla="*/ 107 w 660"/>
                <a:gd name="T59" fmla="*/ 1156 h 1889"/>
                <a:gd name="T60" fmla="*/ 110 w 660"/>
                <a:gd name="T61" fmla="*/ 1045 h 1889"/>
                <a:gd name="T62" fmla="*/ 106 w 660"/>
                <a:gd name="T63" fmla="*/ 931 h 1889"/>
                <a:gd name="T64" fmla="*/ 98 w 660"/>
                <a:gd name="T65" fmla="*/ 799 h 1889"/>
                <a:gd name="T66" fmla="*/ 76 w 660"/>
                <a:gd name="T67" fmla="*/ 722 h 1889"/>
                <a:gd name="T68" fmla="*/ 30 w 660"/>
                <a:gd name="T69" fmla="*/ 658 h 1889"/>
                <a:gd name="T70" fmla="*/ 3 w 660"/>
                <a:gd name="T71" fmla="*/ 579 h 1889"/>
                <a:gd name="T72" fmla="*/ 12 w 660"/>
                <a:gd name="T73" fmla="*/ 497 h 1889"/>
                <a:gd name="T74" fmla="*/ 38 w 660"/>
                <a:gd name="T75" fmla="*/ 456 h 1889"/>
                <a:gd name="T76" fmla="*/ 81 w 660"/>
                <a:gd name="T77" fmla="*/ 429 h 1889"/>
                <a:gd name="T78" fmla="*/ 155 w 660"/>
                <a:gd name="T79" fmla="*/ 421 h 1889"/>
                <a:gd name="T80" fmla="*/ 234 w 660"/>
                <a:gd name="T81" fmla="*/ 416 h 1889"/>
                <a:gd name="T82" fmla="*/ 298 w 660"/>
                <a:gd name="T83" fmla="*/ 414 h 1889"/>
                <a:gd name="T84" fmla="*/ 331 w 660"/>
                <a:gd name="T85" fmla="*/ 0 h 1889"/>
                <a:gd name="T86" fmla="*/ 400 w 660"/>
                <a:gd name="T87" fmla="*/ 15 h 1889"/>
                <a:gd name="T88" fmla="*/ 457 w 660"/>
                <a:gd name="T89" fmla="*/ 53 h 1889"/>
                <a:gd name="T90" fmla="*/ 495 w 660"/>
                <a:gd name="T91" fmla="*/ 109 h 1889"/>
                <a:gd name="T92" fmla="*/ 509 w 660"/>
                <a:gd name="T93" fmla="*/ 179 h 1889"/>
                <a:gd name="T94" fmla="*/ 495 w 660"/>
                <a:gd name="T95" fmla="*/ 248 h 1889"/>
                <a:gd name="T96" fmla="*/ 457 w 660"/>
                <a:gd name="T97" fmla="*/ 305 h 1889"/>
                <a:gd name="T98" fmla="*/ 400 w 660"/>
                <a:gd name="T99" fmla="*/ 344 h 1889"/>
                <a:gd name="T100" fmla="*/ 331 w 660"/>
                <a:gd name="T101" fmla="*/ 358 h 1889"/>
                <a:gd name="T102" fmla="*/ 261 w 660"/>
                <a:gd name="T103" fmla="*/ 344 h 1889"/>
                <a:gd name="T104" fmla="*/ 204 w 660"/>
                <a:gd name="T105" fmla="*/ 305 h 1889"/>
                <a:gd name="T106" fmla="*/ 167 w 660"/>
                <a:gd name="T107" fmla="*/ 248 h 1889"/>
                <a:gd name="T108" fmla="*/ 152 w 660"/>
                <a:gd name="T109" fmla="*/ 179 h 1889"/>
                <a:gd name="T110" fmla="*/ 167 w 660"/>
                <a:gd name="T111" fmla="*/ 109 h 1889"/>
                <a:gd name="T112" fmla="*/ 204 w 660"/>
                <a:gd name="T113" fmla="*/ 53 h 1889"/>
                <a:gd name="T114" fmla="*/ 261 w 660"/>
                <a:gd name="T115" fmla="*/ 15 h 1889"/>
                <a:gd name="T116" fmla="*/ 331 w 660"/>
                <a:gd name="T117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0" h="1889">
                  <a:moveTo>
                    <a:pt x="327" y="414"/>
                  </a:moveTo>
                  <a:lnTo>
                    <a:pt x="356" y="414"/>
                  </a:lnTo>
                  <a:lnTo>
                    <a:pt x="388" y="415"/>
                  </a:lnTo>
                  <a:lnTo>
                    <a:pt x="421" y="416"/>
                  </a:lnTo>
                  <a:lnTo>
                    <a:pt x="458" y="418"/>
                  </a:lnTo>
                  <a:lnTo>
                    <a:pt x="502" y="421"/>
                  </a:lnTo>
                  <a:lnTo>
                    <a:pt x="551" y="425"/>
                  </a:lnTo>
                  <a:lnTo>
                    <a:pt x="575" y="429"/>
                  </a:lnTo>
                  <a:lnTo>
                    <a:pt x="597" y="440"/>
                  </a:lnTo>
                  <a:lnTo>
                    <a:pt x="616" y="456"/>
                  </a:lnTo>
                  <a:lnTo>
                    <a:pt x="632" y="475"/>
                  </a:lnTo>
                  <a:lnTo>
                    <a:pt x="643" y="497"/>
                  </a:lnTo>
                  <a:lnTo>
                    <a:pt x="648" y="521"/>
                  </a:lnTo>
                  <a:lnTo>
                    <a:pt x="653" y="588"/>
                  </a:lnTo>
                  <a:lnTo>
                    <a:pt x="656" y="649"/>
                  </a:lnTo>
                  <a:lnTo>
                    <a:pt x="659" y="706"/>
                  </a:lnTo>
                  <a:lnTo>
                    <a:pt x="660" y="761"/>
                  </a:lnTo>
                  <a:lnTo>
                    <a:pt x="660" y="814"/>
                  </a:lnTo>
                  <a:lnTo>
                    <a:pt x="658" y="867"/>
                  </a:lnTo>
                  <a:lnTo>
                    <a:pt x="631" y="888"/>
                  </a:lnTo>
                  <a:lnTo>
                    <a:pt x="606" y="913"/>
                  </a:lnTo>
                  <a:lnTo>
                    <a:pt x="586" y="941"/>
                  </a:lnTo>
                  <a:lnTo>
                    <a:pt x="569" y="971"/>
                  </a:lnTo>
                  <a:lnTo>
                    <a:pt x="558" y="1004"/>
                  </a:lnTo>
                  <a:lnTo>
                    <a:pt x="552" y="1039"/>
                  </a:lnTo>
                  <a:lnTo>
                    <a:pt x="547" y="1106"/>
                  </a:lnTo>
                  <a:lnTo>
                    <a:pt x="544" y="1169"/>
                  </a:lnTo>
                  <a:lnTo>
                    <a:pt x="541" y="1227"/>
                  </a:lnTo>
                  <a:lnTo>
                    <a:pt x="540" y="1283"/>
                  </a:lnTo>
                  <a:lnTo>
                    <a:pt x="541" y="1337"/>
                  </a:lnTo>
                  <a:lnTo>
                    <a:pt x="543" y="1393"/>
                  </a:lnTo>
                  <a:lnTo>
                    <a:pt x="545" y="1451"/>
                  </a:lnTo>
                  <a:lnTo>
                    <a:pt x="550" y="1511"/>
                  </a:lnTo>
                  <a:lnTo>
                    <a:pt x="555" y="1579"/>
                  </a:lnTo>
                  <a:lnTo>
                    <a:pt x="549" y="1844"/>
                  </a:lnTo>
                  <a:lnTo>
                    <a:pt x="545" y="1862"/>
                  </a:lnTo>
                  <a:lnTo>
                    <a:pt x="535" y="1875"/>
                  </a:lnTo>
                  <a:lnTo>
                    <a:pt x="521" y="1885"/>
                  </a:lnTo>
                  <a:lnTo>
                    <a:pt x="504" y="1889"/>
                  </a:lnTo>
                  <a:lnTo>
                    <a:pt x="407" y="1889"/>
                  </a:lnTo>
                  <a:lnTo>
                    <a:pt x="390" y="1885"/>
                  </a:lnTo>
                  <a:lnTo>
                    <a:pt x="376" y="1875"/>
                  </a:lnTo>
                  <a:lnTo>
                    <a:pt x="366" y="1862"/>
                  </a:lnTo>
                  <a:lnTo>
                    <a:pt x="362" y="1844"/>
                  </a:lnTo>
                  <a:lnTo>
                    <a:pt x="362" y="1231"/>
                  </a:lnTo>
                  <a:lnTo>
                    <a:pt x="292" y="1231"/>
                  </a:lnTo>
                  <a:lnTo>
                    <a:pt x="292" y="1844"/>
                  </a:lnTo>
                  <a:lnTo>
                    <a:pt x="289" y="1862"/>
                  </a:lnTo>
                  <a:lnTo>
                    <a:pt x="279" y="1875"/>
                  </a:lnTo>
                  <a:lnTo>
                    <a:pt x="266" y="1885"/>
                  </a:lnTo>
                  <a:lnTo>
                    <a:pt x="248" y="1889"/>
                  </a:lnTo>
                  <a:lnTo>
                    <a:pt x="151" y="1889"/>
                  </a:lnTo>
                  <a:lnTo>
                    <a:pt x="134" y="1885"/>
                  </a:lnTo>
                  <a:lnTo>
                    <a:pt x="119" y="1875"/>
                  </a:lnTo>
                  <a:lnTo>
                    <a:pt x="110" y="1862"/>
                  </a:lnTo>
                  <a:lnTo>
                    <a:pt x="107" y="1844"/>
                  </a:lnTo>
                  <a:lnTo>
                    <a:pt x="94" y="1345"/>
                  </a:lnTo>
                  <a:lnTo>
                    <a:pt x="100" y="1277"/>
                  </a:lnTo>
                  <a:lnTo>
                    <a:pt x="105" y="1214"/>
                  </a:lnTo>
                  <a:lnTo>
                    <a:pt x="107" y="1156"/>
                  </a:lnTo>
                  <a:lnTo>
                    <a:pt x="109" y="1100"/>
                  </a:lnTo>
                  <a:lnTo>
                    <a:pt x="110" y="1045"/>
                  </a:lnTo>
                  <a:lnTo>
                    <a:pt x="109" y="989"/>
                  </a:lnTo>
                  <a:lnTo>
                    <a:pt x="106" y="931"/>
                  </a:lnTo>
                  <a:lnTo>
                    <a:pt x="103" y="868"/>
                  </a:lnTo>
                  <a:lnTo>
                    <a:pt x="98" y="799"/>
                  </a:lnTo>
                  <a:lnTo>
                    <a:pt x="90" y="759"/>
                  </a:lnTo>
                  <a:lnTo>
                    <a:pt x="76" y="722"/>
                  </a:lnTo>
                  <a:lnTo>
                    <a:pt x="55" y="688"/>
                  </a:lnTo>
                  <a:lnTo>
                    <a:pt x="30" y="658"/>
                  </a:lnTo>
                  <a:lnTo>
                    <a:pt x="0" y="632"/>
                  </a:lnTo>
                  <a:lnTo>
                    <a:pt x="3" y="579"/>
                  </a:lnTo>
                  <a:lnTo>
                    <a:pt x="7" y="521"/>
                  </a:lnTo>
                  <a:lnTo>
                    <a:pt x="12" y="497"/>
                  </a:lnTo>
                  <a:lnTo>
                    <a:pt x="23" y="475"/>
                  </a:lnTo>
                  <a:lnTo>
                    <a:pt x="38" y="456"/>
                  </a:lnTo>
                  <a:lnTo>
                    <a:pt x="58" y="440"/>
                  </a:lnTo>
                  <a:lnTo>
                    <a:pt x="81" y="429"/>
                  </a:lnTo>
                  <a:lnTo>
                    <a:pt x="105" y="425"/>
                  </a:lnTo>
                  <a:lnTo>
                    <a:pt x="155" y="421"/>
                  </a:lnTo>
                  <a:lnTo>
                    <a:pt x="197" y="418"/>
                  </a:lnTo>
                  <a:lnTo>
                    <a:pt x="234" y="416"/>
                  </a:lnTo>
                  <a:lnTo>
                    <a:pt x="268" y="415"/>
                  </a:lnTo>
                  <a:lnTo>
                    <a:pt x="298" y="414"/>
                  </a:lnTo>
                  <a:lnTo>
                    <a:pt x="327" y="414"/>
                  </a:lnTo>
                  <a:close/>
                  <a:moveTo>
                    <a:pt x="331" y="0"/>
                  </a:moveTo>
                  <a:lnTo>
                    <a:pt x="366" y="4"/>
                  </a:lnTo>
                  <a:lnTo>
                    <a:pt x="400" y="15"/>
                  </a:lnTo>
                  <a:lnTo>
                    <a:pt x="430" y="32"/>
                  </a:lnTo>
                  <a:lnTo>
                    <a:pt x="457" y="53"/>
                  </a:lnTo>
                  <a:lnTo>
                    <a:pt x="479" y="79"/>
                  </a:lnTo>
                  <a:lnTo>
                    <a:pt x="495" y="109"/>
                  </a:lnTo>
                  <a:lnTo>
                    <a:pt x="505" y="143"/>
                  </a:lnTo>
                  <a:lnTo>
                    <a:pt x="509" y="179"/>
                  </a:lnTo>
                  <a:lnTo>
                    <a:pt x="505" y="215"/>
                  </a:lnTo>
                  <a:lnTo>
                    <a:pt x="495" y="248"/>
                  </a:lnTo>
                  <a:lnTo>
                    <a:pt x="479" y="278"/>
                  </a:lnTo>
                  <a:lnTo>
                    <a:pt x="457" y="305"/>
                  </a:lnTo>
                  <a:lnTo>
                    <a:pt x="430" y="327"/>
                  </a:lnTo>
                  <a:lnTo>
                    <a:pt x="400" y="344"/>
                  </a:lnTo>
                  <a:lnTo>
                    <a:pt x="366" y="354"/>
                  </a:lnTo>
                  <a:lnTo>
                    <a:pt x="331" y="358"/>
                  </a:lnTo>
                  <a:lnTo>
                    <a:pt x="295" y="354"/>
                  </a:lnTo>
                  <a:lnTo>
                    <a:pt x="261" y="344"/>
                  </a:lnTo>
                  <a:lnTo>
                    <a:pt x="231" y="327"/>
                  </a:lnTo>
                  <a:lnTo>
                    <a:pt x="204" y="305"/>
                  </a:lnTo>
                  <a:lnTo>
                    <a:pt x="182" y="278"/>
                  </a:lnTo>
                  <a:lnTo>
                    <a:pt x="167" y="248"/>
                  </a:lnTo>
                  <a:lnTo>
                    <a:pt x="156" y="215"/>
                  </a:lnTo>
                  <a:lnTo>
                    <a:pt x="152" y="179"/>
                  </a:lnTo>
                  <a:lnTo>
                    <a:pt x="156" y="143"/>
                  </a:lnTo>
                  <a:lnTo>
                    <a:pt x="167" y="109"/>
                  </a:lnTo>
                  <a:lnTo>
                    <a:pt x="182" y="79"/>
                  </a:lnTo>
                  <a:lnTo>
                    <a:pt x="204" y="53"/>
                  </a:lnTo>
                  <a:lnTo>
                    <a:pt x="231" y="32"/>
                  </a:lnTo>
                  <a:lnTo>
                    <a:pt x="261" y="15"/>
                  </a:lnTo>
                  <a:lnTo>
                    <a:pt x="295" y="4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6819170" y="2250068"/>
              <a:ext cx="635000" cy="676275"/>
            </a:xfrm>
            <a:custGeom>
              <a:avLst/>
              <a:gdLst>
                <a:gd name="T0" fmla="*/ 1761 w 2000"/>
                <a:gd name="T1" fmla="*/ 655 h 2128"/>
                <a:gd name="T2" fmla="*/ 1915 w 2000"/>
                <a:gd name="T3" fmla="*/ 669 h 2128"/>
                <a:gd name="T4" fmla="*/ 1983 w 2000"/>
                <a:gd name="T5" fmla="*/ 736 h 2128"/>
                <a:gd name="T6" fmla="*/ 1999 w 2000"/>
                <a:gd name="T7" fmla="*/ 947 h 2128"/>
                <a:gd name="T8" fmla="*/ 1995 w 2000"/>
                <a:gd name="T9" fmla="*/ 1165 h 2128"/>
                <a:gd name="T10" fmla="*/ 1968 w 2000"/>
                <a:gd name="T11" fmla="*/ 1327 h 2128"/>
                <a:gd name="T12" fmla="*/ 1921 w 2000"/>
                <a:gd name="T13" fmla="*/ 1346 h 2128"/>
                <a:gd name="T14" fmla="*/ 1907 w 2000"/>
                <a:gd name="T15" fmla="*/ 1349 h 2128"/>
                <a:gd name="T16" fmla="*/ 1861 w 2000"/>
                <a:gd name="T17" fmla="*/ 2124 h 2128"/>
                <a:gd name="T18" fmla="*/ 1716 w 2000"/>
                <a:gd name="T19" fmla="*/ 2115 h 2128"/>
                <a:gd name="T20" fmla="*/ 1632 w 2000"/>
                <a:gd name="T21" fmla="*/ 1469 h 2128"/>
                <a:gd name="T22" fmla="*/ 1606 w 2000"/>
                <a:gd name="T23" fmla="*/ 2124 h 2128"/>
                <a:gd name="T24" fmla="*/ 1459 w 2000"/>
                <a:gd name="T25" fmla="*/ 2115 h 2128"/>
                <a:gd name="T26" fmla="*/ 1420 w 2000"/>
                <a:gd name="T27" fmla="*/ 1348 h 2128"/>
                <a:gd name="T28" fmla="*/ 1409 w 2000"/>
                <a:gd name="T29" fmla="*/ 1344 h 2128"/>
                <a:gd name="T30" fmla="*/ 1355 w 2000"/>
                <a:gd name="T31" fmla="*/ 1313 h 2128"/>
                <a:gd name="T32" fmla="*/ 1337 w 2000"/>
                <a:gd name="T33" fmla="*/ 1109 h 2128"/>
                <a:gd name="T34" fmla="*/ 1339 w 2000"/>
                <a:gd name="T35" fmla="*/ 889 h 2128"/>
                <a:gd name="T36" fmla="*/ 1363 w 2000"/>
                <a:gd name="T37" fmla="*/ 713 h 2128"/>
                <a:gd name="T38" fmla="*/ 1445 w 2000"/>
                <a:gd name="T39" fmla="*/ 664 h 2128"/>
                <a:gd name="T40" fmla="*/ 1608 w 2000"/>
                <a:gd name="T41" fmla="*/ 653 h 2128"/>
                <a:gd name="T42" fmla="*/ 362 w 2000"/>
                <a:gd name="T43" fmla="*/ 413 h 2128"/>
                <a:gd name="T44" fmla="*/ 505 w 2000"/>
                <a:gd name="T45" fmla="*/ 421 h 2128"/>
                <a:gd name="T46" fmla="*/ 622 w 2000"/>
                <a:gd name="T47" fmla="*/ 455 h 2128"/>
                <a:gd name="T48" fmla="*/ 658 w 2000"/>
                <a:gd name="T49" fmla="*/ 589 h 2128"/>
                <a:gd name="T50" fmla="*/ 664 w 2000"/>
                <a:gd name="T51" fmla="*/ 815 h 2128"/>
                <a:gd name="T52" fmla="*/ 649 w 2000"/>
                <a:gd name="T53" fmla="*/ 1055 h 2128"/>
                <a:gd name="T54" fmla="*/ 600 w 2000"/>
                <a:gd name="T55" fmla="*/ 1104 h 2128"/>
                <a:gd name="T56" fmla="*/ 584 w 2000"/>
                <a:gd name="T57" fmla="*/ 1109 h 2128"/>
                <a:gd name="T58" fmla="*/ 550 w 2000"/>
                <a:gd name="T59" fmla="*/ 1861 h 2128"/>
                <a:gd name="T60" fmla="*/ 412 w 2000"/>
                <a:gd name="T61" fmla="*/ 1888 h 2128"/>
                <a:gd name="T62" fmla="*/ 368 w 2000"/>
                <a:gd name="T63" fmla="*/ 1844 h 2128"/>
                <a:gd name="T64" fmla="*/ 294 w 2000"/>
                <a:gd name="T65" fmla="*/ 1861 h 2128"/>
                <a:gd name="T66" fmla="*/ 156 w 2000"/>
                <a:gd name="T67" fmla="*/ 1888 h 2128"/>
                <a:gd name="T68" fmla="*/ 111 w 2000"/>
                <a:gd name="T69" fmla="*/ 1844 h 2128"/>
                <a:gd name="T70" fmla="*/ 80 w 2000"/>
                <a:gd name="T71" fmla="*/ 1107 h 2128"/>
                <a:gd name="T72" fmla="*/ 47 w 2000"/>
                <a:gd name="T73" fmla="*/ 1099 h 2128"/>
                <a:gd name="T74" fmla="*/ 10 w 2000"/>
                <a:gd name="T75" fmla="*/ 988 h 2128"/>
                <a:gd name="T76" fmla="*/ 0 w 2000"/>
                <a:gd name="T77" fmla="*/ 762 h 2128"/>
                <a:gd name="T78" fmla="*/ 12 w 2000"/>
                <a:gd name="T79" fmla="*/ 521 h 2128"/>
                <a:gd name="T80" fmla="*/ 63 w 2000"/>
                <a:gd name="T81" fmla="*/ 440 h 2128"/>
                <a:gd name="T82" fmla="*/ 202 w 2000"/>
                <a:gd name="T83" fmla="*/ 417 h 2128"/>
                <a:gd name="T84" fmla="*/ 333 w 2000"/>
                <a:gd name="T85" fmla="*/ 412 h 2128"/>
                <a:gd name="T86" fmla="*/ 1770 w 2000"/>
                <a:gd name="T87" fmla="*/ 270 h 2128"/>
                <a:gd name="T88" fmla="*/ 1845 w 2000"/>
                <a:gd name="T89" fmla="*/ 382 h 2128"/>
                <a:gd name="T90" fmla="*/ 1819 w 2000"/>
                <a:gd name="T91" fmla="*/ 517 h 2128"/>
                <a:gd name="T92" fmla="*/ 1706 w 2000"/>
                <a:gd name="T93" fmla="*/ 592 h 2128"/>
                <a:gd name="T94" fmla="*/ 1571 w 2000"/>
                <a:gd name="T95" fmla="*/ 566 h 2128"/>
                <a:gd name="T96" fmla="*/ 1496 w 2000"/>
                <a:gd name="T97" fmla="*/ 453 h 2128"/>
                <a:gd name="T98" fmla="*/ 1522 w 2000"/>
                <a:gd name="T99" fmla="*/ 318 h 2128"/>
                <a:gd name="T100" fmla="*/ 1635 w 2000"/>
                <a:gd name="T101" fmla="*/ 243 h 2128"/>
                <a:gd name="T102" fmla="*/ 405 w 2000"/>
                <a:gd name="T103" fmla="*/ 14 h 2128"/>
                <a:gd name="T104" fmla="*/ 499 w 2000"/>
                <a:gd name="T105" fmla="*/ 109 h 2128"/>
                <a:gd name="T106" fmla="*/ 499 w 2000"/>
                <a:gd name="T107" fmla="*/ 248 h 2128"/>
                <a:gd name="T108" fmla="*/ 405 w 2000"/>
                <a:gd name="T109" fmla="*/ 343 h 2128"/>
                <a:gd name="T110" fmla="*/ 266 w 2000"/>
                <a:gd name="T111" fmla="*/ 343 h 2128"/>
                <a:gd name="T112" fmla="*/ 171 w 2000"/>
                <a:gd name="T113" fmla="*/ 248 h 2128"/>
                <a:gd name="T114" fmla="*/ 171 w 2000"/>
                <a:gd name="T115" fmla="*/ 109 h 2128"/>
                <a:gd name="T116" fmla="*/ 266 w 2000"/>
                <a:gd name="T117" fmla="*/ 1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00" h="2128">
                  <a:moveTo>
                    <a:pt x="1667" y="652"/>
                  </a:moveTo>
                  <a:lnTo>
                    <a:pt x="1696" y="653"/>
                  </a:lnTo>
                  <a:lnTo>
                    <a:pt x="1728" y="653"/>
                  </a:lnTo>
                  <a:lnTo>
                    <a:pt x="1761" y="655"/>
                  </a:lnTo>
                  <a:lnTo>
                    <a:pt x="1798" y="656"/>
                  </a:lnTo>
                  <a:lnTo>
                    <a:pt x="1842" y="660"/>
                  </a:lnTo>
                  <a:lnTo>
                    <a:pt x="1891" y="664"/>
                  </a:lnTo>
                  <a:lnTo>
                    <a:pt x="1915" y="669"/>
                  </a:lnTo>
                  <a:lnTo>
                    <a:pt x="1937" y="679"/>
                  </a:lnTo>
                  <a:lnTo>
                    <a:pt x="1956" y="694"/>
                  </a:lnTo>
                  <a:lnTo>
                    <a:pt x="1972" y="713"/>
                  </a:lnTo>
                  <a:lnTo>
                    <a:pt x="1983" y="736"/>
                  </a:lnTo>
                  <a:lnTo>
                    <a:pt x="1988" y="760"/>
                  </a:lnTo>
                  <a:lnTo>
                    <a:pt x="1993" y="828"/>
                  </a:lnTo>
                  <a:lnTo>
                    <a:pt x="1996" y="889"/>
                  </a:lnTo>
                  <a:lnTo>
                    <a:pt x="1999" y="947"/>
                  </a:lnTo>
                  <a:lnTo>
                    <a:pt x="2000" y="1001"/>
                  </a:lnTo>
                  <a:lnTo>
                    <a:pt x="2000" y="1054"/>
                  </a:lnTo>
                  <a:lnTo>
                    <a:pt x="1998" y="1109"/>
                  </a:lnTo>
                  <a:lnTo>
                    <a:pt x="1995" y="1165"/>
                  </a:lnTo>
                  <a:lnTo>
                    <a:pt x="1990" y="1227"/>
                  </a:lnTo>
                  <a:lnTo>
                    <a:pt x="1984" y="1295"/>
                  </a:lnTo>
                  <a:lnTo>
                    <a:pt x="1979" y="1313"/>
                  </a:lnTo>
                  <a:lnTo>
                    <a:pt x="1968" y="1327"/>
                  </a:lnTo>
                  <a:lnTo>
                    <a:pt x="1953" y="1338"/>
                  </a:lnTo>
                  <a:lnTo>
                    <a:pt x="1936" y="1343"/>
                  </a:lnTo>
                  <a:lnTo>
                    <a:pt x="1926" y="1344"/>
                  </a:lnTo>
                  <a:lnTo>
                    <a:pt x="1921" y="1346"/>
                  </a:lnTo>
                  <a:lnTo>
                    <a:pt x="1920" y="1347"/>
                  </a:lnTo>
                  <a:lnTo>
                    <a:pt x="1919" y="1348"/>
                  </a:lnTo>
                  <a:lnTo>
                    <a:pt x="1915" y="1348"/>
                  </a:lnTo>
                  <a:lnTo>
                    <a:pt x="1907" y="1349"/>
                  </a:lnTo>
                  <a:lnTo>
                    <a:pt x="1889" y="2083"/>
                  </a:lnTo>
                  <a:lnTo>
                    <a:pt x="1885" y="2100"/>
                  </a:lnTo>
                  <a:lnTo>
                    <a:pt x="1875" y="2115"/>
                  </a:lnTo>
                  <a:lnTo>
                    <a:pt x="1861" y="2124"/>
                  </a:lnTo>
                  <a:lnTo>
                    <a:pt x="1844" y="2128"/>
                  </a:lnTo>
                  <a:lnTo>
                    <a:pt x="1747" y="2128"/>
                  </a:lnTo>
                  <a:lnTo>
                    <a:pt x="1730" y="2124"/>
                  </a:lnTo>
                  <a:lnTo>
                    <a:pt x="1716" y="2115"/>
                  </a:lnTo>
                  <a:lnTo>
                    <a:pt x="1706" y="2100"/>
                  </a:lnTo>
                  <a:lnTo>
                    <a:pt x="1702" y="2083"/>
                  </a:lnTo>
                  <a:lnTo>
                    <a:pt x="1702" y="1469"/>
                  </a:lnTo>
                  <a:lnTo>
                    <a:pt x="1632" y="1469"/>
                  </a:lnTo>
                  <a:lnTo>
                    <a:pt x="1632" y="2083"/>
                  </a:lnTo>
                  <a:lnTo>
                    <a:pt x="1629" y="2100"/>
                  </a:lnTo>
                  <a:lnTo>
                    <a:pt x="1619" y="2115"/>
                  </a:lnTo>
                  <a:lnTo>
                    <a:pt x="1606" y="2124"/>
                  </a:lnTo>
                  <a:lnTo>
                    <a:pt x="1588" y="2128"/>
                  </a:lnTo>
                  <a:lnTo>
                    <a:pt x="1491" y="2128"/>
                  </a:lnTo>
                  <a:lnTo>
                    <a:pt x="1474" y="2124"/>
                  </a:lnTo>
                  <a:lnTo>
                    <a:pt x="1459" y="2115"/>
                  </a:lnTo>
                  <a:lnTo>
                    <a:pt x="1450" y="2100"/>
                  </a:lnTo>
                  <a:lnTo>
                    <a:pt x="1446" y="2083"/>
                  </a:lnTo>
                  <a:lnTo>
                    <a:pt x="1428" y="1349"/>
                  </a:lnTo>
                  <a:lnTo>
                    <a:pt x="1420" y="1348"/>
                  </a:lnTo>
                  <a:lnTo>
                    <a:pt x="1416" y="1348"/>
                  </a:lnTo>
                  <a:lnTo>
                    <a:pt x="1415" y="1347"/>
                  </a:lnTo>
                  <a:lnTo>
                    <a:pt x="1414" y="1346"/>
                  </a:lnTo>
                  <a:lnTo>
                    <a:pt x="1409" y="1344"/>
                  </a:lnTo>
                  <a:lnTo>
                    <a:pt x="1400" y="1343"/>
                  </a:lnTo>
                  <a:lnTo>
                    <a:pt x="1382" y="1338"/>
                  </a:lnTo>
                  <a:lnTo>
                    <a:pt x="1368" y="1327"/>
                  </a:lnTo>
                  <a:lnTo>
                    <a:pt x="1355" y="1313"/>
                  </a:lnTo>
                  <a:lnTo>
                    <a:pt x="1351" y="1295"/>
                  </a:lnTo>
                  <a:lnTo>
                    <a:pt x="1345" y="1227"/>
                  </a:lnTo>
                  <a:lnTo>
                    <a:pt x="1341" y="1165"/>
                  </a:lnTo>
                  <a:lnTo>
                    <a:pt x="1337" y="1109"/>
                  </a:lnTo>
                  <a:lnTo>
                    <a:pt x="1336" y="1054"/>
                  </a:lnTo>
                  <a:lnTo>
                    <a:pt x="1335" y="1001"/>
                  </a:lnTo>
                  <a:lnTo>
                    <a:pt x="1336" y="947"/>
                  </a:lnTo>
                  <a:lnTo>
                    <a:pt x="1339" y="889"/>
                  </a:lnTo>
                  <a:lnTo>
                    <a:pt x="1342" y="828"/>
                  </a:lnTo>
                  <a:lnTo>
                    <a:pt x="1347" y="760"/>
                  </a:lnTo>
                  <a:lnTo>
                    <a:pt x="1352" y="736"/>
                  </a:lnTo>
                  <a:lnTo>
                    <a:pt x="1363" y="713"/>
                  </a:lnTo>
                  <a:lnTo>
                    <a:pt x="1378" y="694"/>
                  </a:lnTo>
                  <a:lnTo>
                    <a:pt x="1398" y="679"/>
                  </a:lnTo>
                  <a:lnTo>
                    <a:pt x="1421" y="669"/>
                  </a:lnTo>
                  <a:lnTo>
                    <a:pt x="1445" y="664"/>
                  </a:lnTo>
                  <a:lnTo>
                    <a:pt x="1495" y="660"/>
                  </a:lnTo>
                  <a:lnTo>
                    <a:pt x="1537" y="656"/>
                  </a:lnTo>
                  <a:lnTo>
                    <a:pt x="1574" y="655"/>
                  </a:lnTo>
                  <a:lnTo>
                    <a:pt x="1608" y="653"/>
                  </a:lnTo>
                  <a:lnTo>
                    <a:pt x="1638" y="653"/>
                  </a:lnTo>
                  <a:lnTo>
                    <a:pt x="1667" y="652"/>
                  </a:lnTo>
                  <a:close/>
                  <a:moveTo>
                    <a:pt x="333" y="412"/>
                  </a:moveTo>
                  <a:lnTo>
                    <a:pt x="362" y="413"/>
                  </a:lnTo>
                  <a:lnTo>
                    <a:pt x="392" y="413"/>
                  </a:lnTo>
                  <a:lnTo>
                    <a:pt x="426" y="416"/>
                  </a:lnTo>
                  <a:lnTo>
                    <a:pt x="463" y="417"/>
                  </a:lnTo>
                  <a:lnTo>
                    <a:pt x="505" y="421"/>
                  </a:lnTo>
                  <a:lnTo>
                    <a:pt x="555" y="424"/>
                  </a:lnTo>
                  <a:lnTo>
                    <a:pt x="579" y="429"/>
                  </a:lnTo>
                  <a:lnTo>
                    <a:pt x="602" y="440"/>
                  </a:lnTo>
                  <a:lnTo>
                    <a:pt x="622" y="455"/>
                  </a:lnTo>
                  <a:lnTo>
                    <a:pt x="637" y="474"/>
                  </a:lnTo>
                  <a:lnTo>
                    <a:pt x="648" y="497"/>
                  </a:lnTo>
                  <a:lnTo>
                    <a:pt x="653" y="521"/>
                  </a:lnTo>
                  <a:lnTo>
                    <a:pt x="658" y="589"/>
                  </a:lnTo>
                  <a:lnTo>
                    <a:pt x="661" y="649"/>
                  </a:lnTo>
                  <a:lnTo>
                    <a:pt x="664" y="707"/>
                  </a:lnTo>
                  <a:lnTo>
                    <a:pt x="665" y="762"/>
                  </a:lnTo>
                  <a:lnTo>
                    <a:pt x="664" y="815"/>
                  </a:lnTo>
                  <a:lnTo>
                    <a:pt x="663" y="869"/>
                  </a:lnTo>
                  <a:lnTo>
                    <a:pt x="659" y="926"/>
                  </a:lnTo>
                  <a:lnTo>
                    <a:pt x="655" y="988"/>
                  </a:lnTo>
                  <a:lnTo>
                    <a:pt x="649" y="1055"/>
                  </a:lnTo>
                  <a:lnTo>
                    <a:pt x="645" y="1074"/>
                  </a:lnTo>
                  <a:lnTo>
                    <a:pt x="632" y="1088"/>
                  </a:lnTo>
                  <a:lnTo>
                    <a:pt x="618" y="1099"/>
                  </a:lnTo>
                  <a:lnTo>
                    <a:pt x="600" y="1104"/>
                  </a:lnTo>
                  <a:lnTo>
                    <a:pt x="590" y="1105"/>
                  </a:lnTo>
                  <a:lnTo>
                    <a:pt x="586" y="1106"/>
                  </a:lnTo>
                  <a:lnTo>
                    <a:pt x="585" y="1107"/>
                  </a:lnTo>
                  <a:lnTo>
                    <a:pt x="584" y="1109"/>
                  </a:lnTo>
                  <a:lnTo>
                    <a:pt x="580" y="1109"/>
                  </a:lnTo>
                  <a:lnTo>
                    <a:pt x="572" y="1110"/>
                  </a:lnTo>
                  <a:lnTo>
                    <a:pt x="554" y="1844"/>
                  </a:lnTo>
                  <a:lnTo>
                    <a:pt x="550" y="1861"/>
                  </a:lnTo>
                  <a:lnTo>
                    <a:pt x="541" y="1875"/>
                  </a:lnTo>
                  <a:lnTo>
                    <a:pt x="526" y="1885"/>
                  </a:lnTo>
                  <a:lnTo>
                    <a:pt x="509" y="1888"/>
                  </a:lnTo>
                  <a:lnTo>
                    <a:pt x="412" y="1888"/>
                  </a:lnTo>
                  <a:lnTo>
                    <a:pt x="394" y="1885"/>
                  </a:lnTo>
                  <a:lnTo>
                    <a:pt x="381" y="1875"/>
                  </a:lnTo>
                  <a:lnTo>
                    <a:pt x="371" y="1861"/>
                  </a:lnTo>
                  <a:lnTo>
                    <a:pt x="368" y="1844"/>
                  </a:lnTo>
                  <a:lnTo>
                    <a:pt x="368" y="1230"/>
                  </a:lnTo>
                  <a:lnTo>
                    <a:pt x="298" y="1230"/>
                  </a:lnTo>
                  <a:lnTo>
                    <a:pt x="298" y="1844"/>
                  </a:lnTo>
                  <a:lnTo>
                    <a:pt x="294" y="1861"/>
                  </a:lnTo>
                  <a:lnTo>
                    <a:pt x="284" y="1875"/>
                  </a:lnTo>
                  <a:lnTo>
                    <a:pt x="270" y="1885"/>
                  </a:lnTo>
                  <a:lnTo>
                    <a:pt x="253" y="1888"/>
                  </a:lnTo>
                  <a:lnTo>
                    <a:pt x="156" y="1888"/>
                  </a:lnTo>
                  <a:lnTo>
                    <a:pt x="139" y="1885"/>
                  </a:lnTo>
                  <a:lnTo>
                    <a:pt x="125" y="1875"/>
                  </a:lnTo>
                  <a:lnTo>
                    <a:pt x="115" y="1861"/>
                  </a:lnTo>
                  <a:lnTo>
                    <a:pt x="111" y="1844"/>
                  </a:lnTo>
                  <a:lnTo>
                    <a:pt x="93" y="1110"/>
                  </a:lnTo>
                  <a:lnTo>
                    <a:pt x="85" y="1109"/>
                  </a:lnTo>
                  <a:lnTo>
                    <a:pt x="81" y="1109"/>
                  </a:lnTo>
                  <a:lnTo>
                    <a:pt x="80" y="1107"/>
                  </a:lnTo>
                  <a:lnTo>
                    <a:pt x="79" y="1106"/>
                  </a:lnTo>
                  <a:lnTo>
                    <a:pt x="74" y="1105"/>
                  </a:lnTo>
                  <a:lnTo>
                    <a:pt x="64" y="1104"/>
                  </a:lnTo>
                  <a:lnTo>
                    <a:pt x="47" y="1099"/>
                  </a:lnTo>
                  <a:lnTo>
                    <a:pt x="32" y="1088"/>
                  </a:lnTo>
                  <a:lnTo>
                    <a:pt x="21" y="1074"/>
                  </a:lnTo>
                  <a:lnTo>
                    <a:pt x="16" y="1055"/>
                  </a:lnTo>
                  <a:lnTo>
                    <a:pt x="10" y="988"/>
                  </a:lnTo>
                  <a:lnTo>
                    <a:pt x="5" y="926"/>
                  </a:lnTo>
                  <a:lnTo>
                    <a:pt x="3" y="869"/>
                  </a:lnTo>
                  <a:lnTo>
                    <a:pt x="0" y="815"/>
                  </a:lnTo>
                  <a:lnTo>
                    <a:pt x="0" y="762"/>
                  </a:lnTo>
                  <a:lnTo>
                    <a:pt x="1" y="707"/>
                  </a:lnTo>
                  <a:lnTo>
                    <a:pt x="4" y="649"/>
                  </a:lnTo>
                  <a:lnTo>
                    <a:pt x="7" y="589"/>
                  </a:lnTo>
                  <a:lnTo>
                    <a:pt x="12" y="521"/>
                  </a:lnTo>
                  <a:lnTo>
                    <a:pt x="17" y="497"/>
                  </a:lnTo>
                  <a:lnTo>
                    <a:pt x="28" y="474"/>
                  </a:lnTo>
                  <a:lnTo>
                    <a:pt x="44" y="455"/>
                  </a:lnTo>
                  <a:lnTo>
                    <a:pt x="63" y="440"/>
                  </a:lnTo>
                  <a:lnTo>
                    <a:pt x="85" y="429"/>
                  </a:lnTo>
                  <a:lnTo>
                    <a:pt x="109" y="424"/>
                  </a:lnTo>
                  <a:lnTo>
                    <a:pt x="158" y="421"/>
                  </a:lnTo>
                  <a:lnTo>
                    <a:pt x="202" y="417"/>
                  </a:lnTo>
                  <a:lnTo>
                    <a:pt x="239" y="416"/>
                  </a:lnTo>
                  <a:lnTo>
                    <a:pt x="272" y="413"/>
                  </a:lnTo>
                  <a:lnTo>
                    <a:pt x="304" y="413"/>
                  </a:lnTo>
                  <a:lnTo>
                    <a:pt x="333" y="412"/>
                  </a:lnTo>
                  <a:close/>
                  <a:moveTo>
                    <a:pt x="1671" y="239"/>
                  </a:moveTo>
                  <a:lnTo>
                    <a:pt x="1706" y="243"/>
                  </a:lnTo>
                  <a:lnTo>
                    <a:pt x="1740" y="254"/>
                  </a:lnTo>
                  <a:lnTo>
                    <a:pt x="1770" y="270"/>
                  </a:lnTo>
                  <a:lnTo>
                    <a:pt x="1797" y="291"/>
                  </a:lnTo>
                  <a:lnTo>
                    <a:pt x="1819" y="318"/>
                  </a:lnTo>
                  <a:lnTo>
                    <a:pt x="1835" y="348"/>
                  </a:lnTo>
                  <a:lnTo>
                    <a:pt x="1845" y="382"/>
                  </a:lnTo>
                  <a:lnTo>
                    <a:pt x="1849" y="418"/>
                  </a:lnTo>
                  <a:lnTo>
                    <a:pt x="1845" y="453"/>
                  </a:lnTo>
                  <a:lnTo>
                    <a:pt x="1835" y="487"/>
                  </a:lnTo>
                  <a:lnTo>
                    <a:pt x="1819" y="517"/>
                  </a:lnTo>
                  <a:lnTo>
                    <a:pt x="1797" y="544"/>
                  </a:lnTo>
                  <a:lnTo>
                    <a:pt x="1770" y="566"/>
                  </a:lnTo>
                  <a:lnTo>
                    <a:pt x="1740" y="583"/>
                  </a:lnTo>
                  <a:lnTo>
                    <a:pt x="1706" y="592"/>
                  </a:lnTo>
                  <a:lnTo>
                    <a:pt x="1671" y="596"/>
                  </a:lnTo>
                  <a:lnTo>
                    <a:pt x="1635" y="592"/>
                  </a:lnTo>
                  <a:lnTo>
                    <a:pt x="1601" y="583"/>
                  </a:lnTo>
                  <a:lnTo>
                    <a:pt x="1571" y="566"/>
                  </a:lnTo>
                  <a:lnTo>
                    <a:pt x="1544" y="544"/>
                  </a:lnTo>
                  <a:lnTo>
                    <a:pt x="1522" y="517"/>
                  </a:lnTo>
                  <a:lnTo>
                    <a:pt x="1507" y="487"/>
                  </a:lnTo>
                  <a:lnTo>
                    <a:pt x="1496" y="453"/>
                  </a:lnTo>
                  <a:lnTo>
                    <a:pt x="1492" y="418"/>
                  </a:lnTo>
                  <a:lnTo>
                    <a:pt x="1496" y="382"/>
                  </a:lnTo>
                  <a:lnTo>
                    <a:pt x="1507" y="348"/>
                  </a:lnTo>
                  <a:lnTo>
                    <a:pt x="1522" y="318"/>
                  </a:lnTo>
                  <a:lnTo>
                    <a:pt x="1544" y="291"/>
                  </a:lnTo>
                  <a:lnTo>
                    <a:pt x="1571" y="270"/>
                  </a:lnTo>
                  <a:lnTo>
                    <a:pt x="1601" y="254"/>
                  </a:lnTo>
                  <a:lnTo>
                    <a:pt x="1635" y="243"/>
                  </a:lnTo>
                  <a:lnTo>
                    <a:pt x="1671" y="239"/>
                  </a:lnTo>
                  <a:close/>
                  <a:moveTo>
                    <a:pt x="335" y="0"/>
                  </a:moveTo>
                  <a:lnTo>
                    <a:pt x="371" y="4"/>
                  </a:lnTo>
                  <a:lnTo>
                    <a:pt x="405" y="14"/>
                  </a:lnTo>
                  <a:lnTo>
                    <a:pt x="435" y="30"/>
                  </a:lnTo>
                  <a:lnTo>
                    <a:pt x="462" y="52"/>
                  </a:lnTo>
                  <a:lnTo>
                    <a:pt x="484" y="78"/>
                  </a:lnTo>
                  <a:lnTo>
                    <a:pt x="499" y="109"/>
                  </a:lnTo>
                  <a:lnTo>
                    <a:pt x="510" y="143"/>
                  </a:lnTo>
                  <a:lnTo>
                    <a:pt x="514" y="179"/>
                  </a:lnTo>
                  <a:lnTo>
                    <a:pt x="510" y="214"/>
                  </a:lnTo>
                  <a:lnTo>
                    <a:pt x="499" y="248"/>
                  </a:lnTo>
                  <a:lnTo>
                    <a:pt x="484" y="278"/>
                  </a:lnTo>
                  <a:lnTo>
                    <a:pt x="462" y="305"/>
                  </a:lnTo>
                  <a:lnTo>
                    <a:pt x="435" y="326"/>
                  </a:lnTo>
                  <a:lnTo>
                    <a:pt x="405" y="343"/>
                  </a:lnTo>
                  <a:lnTo>
                    <a:pt x="371" y="353"/>
                  </a:lnTo>
                  <a:lnTo>
                    <a:pt x="335" y="357"/>
                  </a:lnTo>
                  <a:lnTo>
                    <a:pt x="300" y="353"/>
                  </a:lnTo>
                  <a:lnTo>
                    <a:pt x="266" y="343"/>
                  </a:lnTo>
                  <a:lnTo>
                    <a:pt x="236" y="326"/>
                  </a:lnTo>
                  <a:lnTo>
                    <a:pt x="209" y="305"/>
                  </a:lnTo>
                  <a:lnTo>
                    <a:pt x="187" y="278"/>
                  </a:lnTo>
                  <a:lnTo>
                    <a:pt x="171" y="248"/>
                  </a:lnTo>
                  <a:lnTo>
                    <a:pt x="161" y="214"/>
                  </a:lnTo>
                  <a:lnTo>
                    <a:pt x="157" y="179"/>
                  </a:lnTo>
                  <a:lnTo>
                    <a:pt x="161" y="143"/>
                  </a:lnTo>
                  <a:lnTo>
                    <a:pt x="171" y="109"/>
                  </a:lnTo>
                  <a:lnTo>
                    <a:pt x="187" y="78"/>
                  </a:lnTo>
                  <a:lnTo>
                    <a:pt x="209" y="52"/>
                  </a:lnTo>
                  <a:lnTo>
                    <a:pt x="236" y="30"/>
                  </a:lnTo>
                  <a:lnTo>
                    <a:pt x="266" y="14"/>
                  </a:lnTo>
                  <a:lnTo>
                    <a:pt x="300" y="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23507" y="5453404"/>
            <a:ext cx="735145" cy="652739"/>
            <a:chOff x="3410572" y="4842614"/>
            <a:chExt cx="735145" cy="652739"/>
          </a:xfrm>
        </p:grpSpPr>
        <p:sp useBgFill="1">
          <p:nvSpPr>
            <p:cNvPr id="93" name="Freeform 15"/>
            <p:cNvSpPr>
              <a:spLocks/>
            </p:cNvSpPr>
            <p:nvPr/>
          </p:nvSpPr>
          <p:spPr bwMode="auto">
            <a:xfrm>
              <a:off x="3410572" y="4842614"/>
              <a:ext cx="735145" cy="652739"/>
            </a:xfrm>
            <a:custGeom>
              <a:avLst/>
              <a:gdLst>
                <a:gd name="T0" fmla="*/ 1927 w 3392"/>
                <a:gd name="T1" fmla="*/ 13 h 3010"/>
                <a:gd name="T2" fmla="*/ 2026 w 3392"/>
                <a:gd name="T3" fmla="*/ 108 h 3010"/>
                <a:gd name="T4" fmla="*/ 2039 w 3392"/>
                <a:gd name="T5" fmla="*/ 427 h 3010"/>
                <a:gd name="T6" fmla="*/ 3261 w 3392"/>
                <a:gd name="T7" fmla="*/ 445 h 3010"/>
                <a:gd name="T8" fmla="*/ 3365 w 3392"/>
                <a:gd name="T9" fmla="*/ 527 h 3010"/>
                <a:gd name="T10" fmla="*/ 3392 w 3392"/>
                <a:gd name="T11" fmla="*/ 1683 h 3010"/>
                <a:gd name="T12" fmla="*/ 3345 w 3392"/>
                <a:gd name="T13" fmla="*/ 1807 h 3010"/>
                <a:gd name="T14" fmla="*/ 3226 w 3392"/>
                <a:gd name="T15" fmla="*/ 1872 h 3010"/>
                <a:gd name="T16" fmla="*/ 2764 w 3392"/>
                <a:gd name="T17" fmla="*/ 1892 h 3010"/>
                <a:gd name="T18" fmla="*/ 2868 w 3392"/>
                <a:gd name="T19" fmla="*/ 1969 h 3010"/>
                <a:gd name="T20" fmla="*/ 2895 w 3392"/>
                <a:gd name="T21" fmla="*/ 2100 h 3010"/>
                <a:gd name="T22" fmla="*/ 2852 w 3392"/>
                <a:gd name="T23" fmla="*/ 2191 h 3010"/>
                <a:gd name="T24" fmla="*/ 2233 w 3392"/>
                <a:gd name="T25" fmla="*/ 2216 h 3010"/>
                <a:gd name="T26" fmla="*/ 2233 w 3392"/>
                <a:gd name="T27" fmla="*/ 2317 h 3010"/>
                <a:gd name="T28" fmla="*/ 2223 w 3392"/>
                <a:gd name="T29" fmla="*/ 2521 h 3010"/>
                <a:gd name="T30" fmla="*/ 2212 w 3392"/>
                <a:gd name="T31" fmla="*/ 2652 h 3010"/>
                <a:gd name="T32" fmla="*/ 2163 w 3392"/>
                <a:gd name="T33" fmla="*/ 2762 h 3010"/>
                <a:gd name="T34" fmla="*/ 2111 w 3392"/>
                <a:gd name="T35" fmla="*/ 2871 h 3010"/>
                <a:gd name="T36" fmla="*/ 2037 w 3392"/>
                <a:gd name="T37" fmla="*/ 2979 h 3010"/>
                <a:gd name="T38" fmla="*/ 1415 w 3392"/>
                <a:gd name="T39" fmla="*/ 3010 h 3010"/>
                <a:gd name="T40" fmla="*/ 1292 w 3392"/>
                <a:gd name="T41" fmla="*/ 2959 h 3010"/>
                <a:gd name="T42" fmla="*/ 1240 w 3392"/>
                <a:gd name="T43" fmla="*/ 2834 h 3010"/>
                <a:gd name="T44" fmla="*/ 1174 w 3392"/>
                <a:gd name="T45" fmla="*/ 2738 h 3010"/>
                <a:gd name="T46" fmla="*/ 1136 w 3392"/>
                <a:gd name="T47" fmla="*/ 2577 h 3010"/>
                <a:gd name="T48" fmla="*/ 1122 w 3392"/>
                <a:gd name="T49" fmla="*/ 2317 h 3010"/>
                <a:gd name="T50" fmla="*/ 1128 w 3392"/>
                <a:gd name="T51" fmla="*/ 2069 h 3010"/>
                <a:gd name="T52" fmla="*/ 1145 w 3392"/>
                <a:gd name="T53" fmla="*/ 1880 h 3010"/>
                <a:gd name="T54" fmla="*/ 1164 w 3392"/>
                <a:gd name="T55" fmla="*/ 1832 h 3010"/>
                <a:gd name="T56" fmla="*/ 1187 w 3392"/>
                <a:gd name="T57" fmla="*/ 1794 h 3010"/>
                <a:gd name="T58" fmla="*/ 1215 w 3392"/>
                <a:gd name="T59" fmla="*/ 1763 h 3010"/>
                <a:gd name="T60" fmla="*/ 1268 w 3392"/>
                <a:gd name="T61" fmla="*/ 1722 h 3010"/>
                <a:gd name="T62" fmla="*/ 1337 w 3392"/>
                <a:gd name="T63" fmla="*/ 1695 h 3010"/>
                <a:gd name="T64" fmla="*/ 1383 w 3392"/>
                <a:gd name="T65" fmla="*/ 1671 h 3010"/>
                <a:gd name="T66" fmla="*/ 1348 w 3392"/>
                <a:gd name="T67" fmla="*/ 1602 h 3010"/>
                <a:gd name="T68" fmla="*/ 1337 w 3392"/>
                <a:gd name="T69" fmla="*/ 1548 h 3010"/>
                <a:gd name="T70" fmla="*/ 1321 w 3392"/>
                <a:gd name="T71" fmla="*/ 1534 h 3010"/>
                <a:gd name="T72" fmla="*/ 1303 w 3392"/>
                <a:gd name="T73" fmla="*/ 1510 h 3010"/>
                <a:gd name="T74" fmla="*/ 1292 w 3392"/>
                <a:gd name="T75" fmla="*/ 1482 h 3010"/>
                <a:gd name="T76" fmla="*/ 946 w 3392"/>
                <a:gd name="T77" fmla="*/ 1537 h 3010"/>
                <a:gd name="T78" fmla="*/ 931 w 3392"/>
                <a:gd name="T79" fmla="*/ 1792 h 3010"/>
                <a:gd name="T80" fmla="*/ 875 w 3392"/>
                <a:gd name="T81" fmla="*/ 1902 h 3010"/>
                <a:gd name="T82" fmla="*/ 838 w 3392"/>
                <a:gd name="T83" fmla="*/ 2002 h 3010"/>
                <a:gd name="T84" fmla="*/ 750 w 3392"/>
                <a:gd name="T85" fmla="*/ 2089 h 3010"/>
                <a:gd name="T86" fmla="*/ 227 w 3392"/>
                <a:gd name="T87" fmla="*/ 2099 h 3010"/>
                <a:gd name="T88" fmla="*/ 124 w 3392"/>
                <a:gd name="T89" fmla="*/ 2030 h 3010"/>
                <a:gd name="T90" fmla="*/ 96 w 3392"/>
                <a:gd name="T91" fmla="*/ 1921 h 3010"/>
                <a:gd name="T92" fmla="*/ 23 w 3392"/>
                <a:gd name="T93" fmla="*/ 1823 h 3010"/>
                <a:gd name="T94" fmla="*/ 2 w 3392"/>
                <a:gd name="T95" fmla="*/ 1603 h 3010"/>
                <a:gd name="T96" fmla="*/ 1 w 3392"/>
                <a:gd name="T97" fmla="*/ 1383 h 3010"/>
                <a:gd name="T98" fmla="*/ 18 w 3392"/>
                <a:gd name="T99" fmla="*/ 1158 h 3010"/>
                <a:gd name="T100" fmla="*/ 93 w 3392"/>
                <a:gd name="T101" fmla="*/ 1040 h 3010"/>
                <a:gd name="T102" fmla="*/ 194 w 3392"/>
                <a:gd name="T103" fmla="*/ 986 h 3010"/>
                <a:gd name="T104" fmla="*/ 189 w 3392"/>
                <a:gd name="T105" fmla="*/ 953 h 3010"/>
                <a:gd name="T106" fmla="*/ 146 w 3392"/>
                <a:gd name="T107" fmla="*/ 863 h 3010"/>
                <a:gd name="T108" fmla="*/ 137 w 3392"/>
                <a:gd name="T109" fmla="*/ 752 h 3010"/>
                <a:gd name="T110" fmla="*/ 181 w 3392"/>
                <a:gd name="T111" fmla="*/ 631 h 3010"/>
                <a:gd name="T112" fmla="*/ 241 w 3392"/>
                <a:gd name="T113" fmla="*/ 515 h 3010"/>
                <a:gd name="T114" fmla="*/ 344 w 3392"/>
                <a:gd name="T115" fmla="*/ 455 h 3010"/>
                <a:gd name="T116" fmla="*/ 453 w 3392"/>
                <a:gd name="T117" fmla="*/ 444 h 3010"/>
                <a:gd name="T118" fmla="*/ 486 w 3392"/>
                <a:gd name="T119" fmla="*/ 78 h 3010"/>
                <a:gd name="T120" fmla="*/ 602 w 3392"/>
                <a:gd name="T121" fmla="*/ 4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92" h="3010">
                  <a:moveTo>
                    <a:pt x="639" y="0"/>
                  </a:moveTo>
                  <a:lnTo>
                    <a:pt x="1854" y="0"/>
                  </a:lnTo>
                  <a:lnTo>
                    <a:pt x="1892" y="4"/>
                  </a:lnTo>
                  <a:lnTo>
                    <a:pt x="1927" y="13"/>
                  </a:lnTo>
                  <a:lnTo>
                    <a:pt x="1958" y="30"/>
                  </a:lnTo>
                  <a:lnTo>
                    <a:pt x="1986" y="51"/>
                  </a:lnTo>
                  <a:lnTo>
                    <a:pt x="2008" y="78"/>
                  </a:lnTo>
                  <a:lnTo>
                    <a:pt x="2026" y="108"/>
                  </a:lnTo>
                  <a:lnTo>
                    <a:pt x="2037" y="140"/>
                  </a:lnTo>
                  <a:lnTo>
                    <a:pt x="2041" y="177"/>
                  </a:lnTo>
                  <a:lnTo>
                    <a:pt x="2041" y="421"/>
                  </a:lnTo>
                  <a:lnTo>
                    <a:pt x="2039" y="427"/>
                  </a:lnTo>
                  <a:lnTo>
                    <a:pt x="2039" y="433"/>
                  </a:lnTo>
                  <a:lnTo>
                    <a:pt x="3189" y="433"/>
                  </a:lnTo>
                  <a:lnTo>
                    <a:pt x="3226" y="435"/>
                  </a:lnTo>
                  <a:lnTo>
                    <a:pt x="3261" y="445"/>
                  </a:lnTo>
                  <a:lnTo>
                    <a:pt x="3292" y="458"/>
                  </a:lnTo>
                  <a:lnTo>
                    <a:pt x="3320" y="478"/>
                  </a:lnTo>
                  <a:lnTo>
                    <a:pt x="3345" y="501"/>
                  </a:lnTo>
                  <a:lnTo>
                    <a:pt x="3365" y="527"/>
                  </a:lnTo>
                  <a:lnTo>
                    <a:pt x="3380" y="558"/>
                  </a:lnTo>
                  <a:lnTo>
                    <a:pt x="3390" y="590"/>
                  </a:lnTo>
                  <a:lnTo>
                    <a:pt x="3392" y="624"/>
                  </a:lnTo>
                  <a:lnTo>
                    <a:pt x="3392" y="1683"/>
                  </a:lnTo>
                  <a:lnTo>
                    <a:pt x="3390" y="1718"/>
                  </a:lnTo>
                  <a:lnTo>
                    <a:pt x="3380" y="1751"/>
                  </a:lnTo>
                  <a:lnTo>
                    <a:pt x="3365" y="1780"/>
                  </a:lnTo>
                  <a:lnTo>
                    <a:pt x="3345" y="1807"/>
                  </a:lnTo>
                  <a:lnTo>
                    <a:pt x="3320" y="1830"/>
                  </a:lnTo>
                  <a:lnTo>
                    <a:pt x="3292" y="1849"/>
                  </a:lnTo>
                  <a:lnTo>
                    <a:pt x="3261" y="1863"/>
                  </a:lnTo>
                  <a:lnTo>
                    <a:pt x="3226" y="1872"/>
                  </a:lnTo>
                  <a:lnTo>
                    <a:pt x="3189" y="1875"/>
                  </a:lnTo>
                  <a:lnTo>
                    <a:pt x="2731" y="1875"/>
                  </a:lnTo>
                  <a:lnTo>
                    <a:pt x="2731" y="1888"/>
                  </a:lnTo>
                  <a:lnTo>
                    <a:pt x="2764" y="1892"/>
                  </a:lnTo>
                  <a:lnTo>
                    <a:pt x="2795" y="1903"/>
                  </a:lnTo>
                  <a:lnTo>
                    <a:pt x="2823" y="1920"/>
                  </a:lnTo>
                  <a:lnTo>
                    <a:pt x="2847" y="1942"/>
                  </a:lnTo>
                  <a:lnTo>
                    <a:pt x="2868" y="1969"/>
                  </a:lnTo>
                  <a:lnTo>
                    <a:pt x="2882" y="1999"/>
                  </a:lnTo>
                  <a:lnTo>
                    <a:pt x="2892" y="2033"/>
                  </a:lnTo>
                  <a:lnTo>
                    <a:pt x="2895" y="2069"/>
                  </a:lnTo>
                  <a:lnTo>
                    <a:pt x="2895" y="2100"/>
                  </a:lnTo>
                  <a:lnTo>
                    <a:pt x="2893" y="2127"/>
                  </a:lnTo>
                  <a:lnTo>
                    <a:pt x="2883" y="2152"/>
                  </a:lnTo>
                  <a:lnTo>
                    <a:pt x="2870" y="2173"/>
                  </a:lnTo>
                  <a:lnTo>
                    <a:pt x="2852" y="2191"/>
                  </a:lnTo>
                  <a:lnTo>
                    <a:pt x="2830" y="2204"/>
                  </a:lnTo>
                  <a:lnTo>
                    <a:pt x="2806" y="2214"/>
                  </a:lnTo>
                  <a:lnTo>
                    <a:pt x="2779" y="2216"/>
                  </a:lnTo>
                  <a:lnTo>
                    <a:pt x="2233" y="2216"/>
                  </a:lnTo>
                  <a:lnTo>
                    <a:pt x="2233" y="2266"/>
                  </a:lnTo>
                  <a:lnTo>
                    <a:pt x="2233" y="2268"/>
                  </a:lnTo>
                  <a:lnTo>
                    <a:pt x="2233" y="2317"/>
                  </a:lnTo>
                  <a:lnTo>
                    <a:pt x="2233" y="2317"/>
                  </a:lnTo>
                  <a:lnTo>
                    <a:pt x="2230" y="2392"/>
                  </a:lnTo>
                  <a:lnTo>
                    <a:pt x="2227" y="2469"/>
                  </a:lnTo>
                  <a:lnTo>
                    <a:pt x="2226" y="2479"/>
                  </a:lnTo>
                  <a:lnTo>
                    <a:pt x="2223" y="2521"/>
                  </a:lnTo>
                  <a:lnTo>
                    <a:pt x="2222" y="2536"/>
                  </a:lnTo>
                  <a:lnTo>
                    <a:pt x="2218" y="2579"/>
                  </a:lnTo>
                  <a:lnTo>
                    <a:pt x="2217" y="2592"/>
                  </a:lnTo>
                  <a:lnTo>
                    <a:pt x="2212" y="2652"/>
                  </a:lnTo>
                  <a:lnTo>
                    <a:pt x="2206" y="2683"/>
                  </a:lnTo>
                  <a:lnTo>
                    <a:pt x="2197" y="2711"/>
                  </a:lnTo>
                  <a:lnTo>
                    <a:pt x="2181" y="2738"/>
                  </a:lnTo>
                  <a:lnTo>
                    <a:pt x="2163" y="2762"/>
                  </a:lnTo>
                  <a:lnTo>
                    <a:pt x="2140" y="2782"/>
                  </a:lnTo>
                  <a:lnTo>
                    <a:pt x="2114" y="2799"/>
                  </a:lnTo>
                  <a:lnTo>
                    <a:pt x="2114" y="2834"/>
                  </a:lnTo>
                  <a:lnTo>
                    <a:pt x="2111" y="2871"/>
                  </a:lnTo>
                  <a:lnTo>
                    <a:pt x="2101" y="2903"/>
                  </a:lnTo>
                  <a:lnTo>
                    <a:pt x="2084" y="2932"/>
                  </a:lnTo>
                  <a:lnTo>
                    <a:pt x="2064" y="2959"/>
                  </a:lnTo>
                  <a:lnTo>
                    <a:pt x="2037" y="2979"/>
                  </a:lnTo>
                  <a:lnTo>
                    <a:pt x="2008" y="2996"/>
                  </a:lnTo>
                  <a:lnTo>
                    <a:pt x="1975" y="3006"/>
                  </a:lnTo>
                  <a:lnTo>
                    <a:pt x="1940" y="3010"/>
                  </a:lnTo>
                  <a:lnTo>
                    <a:pt x="1415" y="3010"/>
                  </a:lnTo>
                  <a:lnTo>
                    <a:pt x="1380" y="3006"/>
                  </a:lnTo>
                  <a:lnTo>
                    <a:pt x="1348" y="2996"/>
                  </a:lnTo>
                  <a:lnTo>
                    <a:pt x="1318" y="2979"/>
                  </a:lnTo>
                  <a:lnTo>
                    <a:pt x="1292" y="2959"/>
                  </a:lnTo>
                  <a:lnTo>
                    <a:pt x="1270" y="2932"/>
                  </a:lnTo>
                  <a:lnTo>
                    <a:pt x="1255" y="2903"/>
                  </a:lnTo>
                  <a:lnTo>
                    <a:pt x="1244" y="2871"/>
                  </a:lnTo>
                  <a:lnTo>
                    <a:pt x="1240" y="2834"/>
                  </a:lnTo>
                  <a:lnTo>
                    <a:pt x="1240" y="2799"/>
                  </a:lnTo>
                  <a:lnTo>
                    <a:pt x="1215" y="2782"/>
                  </a:lnTo>
                  <a:lnTo>
                    <a:pt x="1193" y="2762"/>
                  </a:lnTo>
                  <a:lnTo>
                    <a:pt x="1174" y="2738"/>
                  </a:lnTo>
                  <a:lnTo>
                    <a:pt x="1159" y="2712"/>
                  </a:lnTo>
                  <a:lnTo>
                    <a:pt x="1148" y="2683"/>
                  </a:lnTo>
                  <a:lnTo>
                    <a:pt x="1142" y="2652"/>
                  </a:lnTo>
                  <a:lnTo>
                    <a:pt x="1136" y="2577"/>
                  </a:lnTo>
                  <a:lnTo>
                    <a:pt x="1130" y="2507"/>
                  </a:lnTo>
                  <a:lnTo>
                    <a:pt x="1127" y="2440"/>
                  </a:lnTo>
                  <a:lnTo>
                    <a:pt x="1124" y="2378"/>
                  </a:lnTo>
                  <a:lnTo>
                    <a:pt x="1122" y="2317"/>
                  </a:lnTo>
                  <a:lnTo>
                    <a:pt x="1122" y="2258"/>
                  </a:lnTo>
                  <a:lnTo>
                    <a:pt x="1123" y="2197"/>
                  </a:lnTo>
                  <a:lnTo>
                    <a:pt x="1124" y="2134"/>
                  </a:lnTo>
                  <a:lnTo>
                    <a:pt x="1128" y="2069"/>
                  </a:lnTo>
                  <a:lnTo>
                    <a:pt x="1131" y="1999"/>
                  </a:lnTo>
                  <a:lnTo>
                    <a:pt x="1137" y="1923"/>
                  </a:lnTo>
                  <a:lnTo>
                    <a:pt x="1140" y="1901"/>
                  </a:lnTo>
                  <a:lnTo>
                    <a:pt x="1145" y="1880"/>
                  </a:lnTo>
                  <a:lnTo>
                    <a:pt x="1147" y="1873"/>
                  </a:lnTo>
                  <a:lnTo>
                    <a:pt x="1149" y="1866"/>
                  </a:lnTo>
                  <a:lnTo>
                    <a:pt x="1159" y="1840"/>
                  </a:lnTo>
                  <a:lnTo>
                    <a:pt x="1164" y="1832"/>
                  </a:lnTo>
                  <a:lnTo>
                    <a:pt x="1169" y="1823"/>
                  </a:lnTo>
                  <a:lnTo>
                    <a:pt x="1175" y="1814"/>
                  </a:lnTo>
                  <a:lnTo>
                    <a:pt x="1180" y="1804"/>
                  </a:lnTo>
                  <a:lnTo>
                    <a:pt x="1187" y="1794"/>
                  </a:lnTo>
                  <a:lnTo>
                    <a:pt x="1194" y="1786"/>
                  </a:lnTo>
                  <a:lnTo>
                    <a:pt x="1200" y="1779"/>
                  </a:lnTo>
                  <a:lnTo>
                    <a:pt x="1206" y="1771"/>
                  </a:lnTo>
                  <a:lnTo>
                    <a:pt x="1215" y="1763"/>
                  </a:lnTo>
                  <a:lnTo>
                    <a:pt x="1224" y="1755"/>
                  </a:lnTo>
                  <a:lnTo>
                    <a:pt x="1235" y="1745"/>
                  </a:lnTo>
                  <a:lnTo>
                    <a:pt x="1258" y="1728"/>
                  </a:lnTo>
                  <a:lnTo>
                    <a:pt x="1268" y="1722"/>
                  </a:lnTo>
                  <a:lnTo>
                    <a:pt x="1296" y="1709"/>
                  </a:lnTo>
                  <a:lnTo>
                    <a:pt x="1303" y="1705"/>
                  </a:lnTo>
                  <a:lnTo>
                    <a:pt x="1337" y="1695"/>
                  </a:lnTo>
                  <a:lnTo>
                    <a:pt x="1337" y="1695"/>
                  </a:lnTo>
                  <a:lnTo>
                    <a:pt x="1348" y="1687"/>
                  </a:lnTo>
                  <a:lnTo>
                    <a:pt x="1367" y="1677"/>
                  </a:lnTo>
                  <a:lnTo>
                    <a:pt x="1374" y="1674"/>
                  </a:lnTo>
                  <a:lnTo>
                    <a:pt x="1383" y="1671"/>
                  </a:lnTo>
                  <a:lnTo>
                    <a:pt x="1383" y="1671"/>
                  </a:lnTo>
                  <a:lnTo>
                    <a:pt x="1360" y="1630"/>
                  </a:lnTo>
                  <a:lnTo>
                    <a:pt x="1357" y="1624"/>
                  </a:lnTo>
                  <a:lnTo>
                    <a:pt x="1348" y="1602"/>
                  </a:lnTo>
                  <a:lnTo>
                    <a:pt x="1341" y="1580"/>
                  </a:lnTo>
                  <a:lnTo>
                    <a:pt x="1338" y="1571"/>
                  </a:lnTo>
                  <a:lnTo>
                    <a:pt x="1337" y="1561"/>
                  </a:lnTo>
                  <a:lnTo>
                    <a:pt x="1337" y="1548"/>
                  </a:lnTo>
                  <a:lnTo>
                    <a:pt x="1337" y="1548"/>
                  </a:lnTo>
                  <a:lnTo>
                    <a:pt x="1328" y="1542"/>
                  </a:lnTo>
                  <a:lnTo>
                    <a:pt x="1321" y="1534"/>
                  </a:lnTo>
                  <a:lnTo>
                    <a:pt x="1321" y="1534"/>
                  </a:lnTo>
                  <a:lnTo>
                    <a:pt x="1315" y="1527"/>
                  </a:lnTo>
                  <a:lnTo>
                    <a:pt x="1309" y="1520"/>
                  </a:lnTo>
                  <a:lnTo>
                    <a:pt x="1309" y="1519"/>
                  </a:lnTo>
                  <a:lnTo>
                    <a:pt x="1303" y="1510"/>
                  </a:lnTo>
                  <a:lnTo>
                    <a:pt x="1299" y="1502"/>
                  </a:lnTo>
                  <a:lnTo>
                    <a:pt x="1299" y="1502"/>
                  </a:lnTo>
                  <a:lnTo>
                    <a:pt x="1295" y="1492"/>
                  </a:lnTo>
                  <a:lnTo>
                    <a:pt x="1292" y="1482"/>
                  </a:lnTo>
                  <a:lnTo>
                    <a:pt x="1292" y="1482"/>
                  </a:lnTo>
                  <a:lnTo>
                    <a:pt x="971" y="1482"/>
                  </a:lnTo>
                  <a:lnTo>
                    <a:pt x="948" y="1480"/>
                  </a:lnTo>
                  <a:lnTo>
                    <a:pt x="946" y="1537"/>
                  </a:lnTo>
                  <a:lnTo>
                    <a:pt x="945" y="1595"/>
                  </a:lnTo>
                  <a:lnTo>
                    <a:pt x="942" y="1655"/>
                  </a:lnTo>
                  <a:lnTo>
                    <a:pt x="937" y="1721"/>
                  </a:lnTo>
                  <a:lnTo>
                    <a:pt x="931" y="1792"/>
                  </a:lnTo>
                  <a:lnTo>
                    <a:pt x="925" y="1823"/>
                  </a:lnTo>
                  <a:lnTo>
                    <a:pt x="913" y="1852"/>
                  </a:lnTo>
                  <a:lnTo>
                    <a:pt x="897" y="1879"/>
                  </a:lnTo>
                  <a:lnTo>
                    <a:pt x="875" y="1902"/>
                  </a:lnTo>
                  <a:lnTo>
                    <a:pt x="851" y="1921"/>
                  </a:lnTo>
                  <a:lnTo>
                    <a:pt x="851" y="1938"/>
                  </a:lnTo>
                  <a:lnTo>
                    <a:pt x="847" y="1972"/>
                  </a:lnTo>
                  <a:lnTo>
                    <a:pt x="838" y="2002"/>
                  </a:lnTo>
                  <a:lnTo>
                    <a:pt x="823" y="2030"/>
                  </a:lnTo>
                  <a:lnTo>
                    <a:pt x="802" y="2054"/>
                  </a:lnTo>
                  <a:lnTo>
                    <a:pt x="778" y="2075"/>
                  </a:lnTo>
                  <a:lnTo>
                    <a:pt x="750" y="2089"/>
                  </a:lnTo>
                  <a:lnTo>
                    <a:pt x="720" y="2099"/>
                  </a:lnTo>
                  <a:lnTo>
                    <a:pt x="686" y="2103"/>
                  </a:lnTo>
                  <a:lnTo>
                    <a:pt x="260" y="2103"/>
                  </a:lnTo>
                  <a:lnTo>
                    <a:pt x="227" y="2099"/>
                  </a:lnTo>
                  <a:lnTo>
                    <a:pt x="197" y="2089"/>
                  </a:lnTo>
                  <a:lnTo>
                    <a:pt x="169" y="2075"/>
                  </a:lnTo>
                  <a:lnTo>
                    <a:pt x="145" y="2054"/>
                  </a:lnTo>
                  <a:lnTo>
                    <a:pt x="124" y="2030"/>
                  </a:lnTo>
                  <a:lnTo>
                    <a:pt x="110" y="2002"/>
                  </a:lnTo>
                  <a:lnTo>
                    <a:pt x="100" y="1972"/>
                  </a:lnTo>
                  <a:lnTo>
                    <a:pt x="96" y="1938"/>
                  </a:lnTo>
                  <a:lnTo>
                    <a:pt x="96" y="1921"/>
                  </a:lnTo>
                  <a:lnTo>
                    <a:pt x="71" y="1902"/>
                  </a:lnTo>
                  <a:lnTo>
                    <a:pt x="50" y="1879"/>
                  </a:lnTo>
                  <a:lnTo>
                    <a:pt x="35" y="1852"/>
                  </a:lnTo>
                  <a:lnTo>
                    <a:pt x="23" y="1823"/>
                  </a:lnTo>
                  <a:lnTo>
                    <a:pt x="17" y="1792"/>
                  </a:lnTo>
                  <a:lnTo>
                    <a:pt x="11" y="1724"/>
                  </a:lnTo>
                  <a:lnTo>
                    <a:pt x="6" y="1661"/>
                  </a:lnTo>
                  <a:lnTo>
                    <a:pt x="2" y="1603"/>
                  </a:lnTo>
                  <a:lnTo>
                    <a:pt x="1" y="1548"/>
                  </a:lnTo>
                  <a:lnTo>
                    <a:pt x="0" y="1493"/>
                  </a:lnTo>
                  <a:lnTo>
                    <a:pt x="0" y="1439"/>
                  </a:lnTo>
                  <a:lnTo>
                    <a:pt x="1" y="1383"/>
                  </a:lnTo>
                  <a:lnTo>
                    <a:pt x="3" y="1325"/>
                  </a:lnTo>
                  <a:lnTo>
                    <a:pt x="7" y="1262"/>
                  </a:lnTo>
                  <a:lnTo>
                    <a:pt x="13" y="1195"/>
                  </a:lnTo>
                  <a:lnTo>
                    <a:pt x="18" y="1158"/>
                  </a:lnTo>
                  <a:lnTo>
                    <a:pt x="30" y="1125"/>
                  </a:lnTo>
                  <a:lnTo>
                    <a:pt x="47" y="1093"/>
                  </a:lnTo>
                  <a:lnTo>
                    <a:pt x="67" y="1065"/>
                  </a:lnTo>
                  <a:lnTo>
                    <a:pt x="93" y="1040"/>
                  </a:lnTo>
                  <a:lnTo>
                    <a:pt x="122" y="1018"/>
                  </a:lnTo>
                  <a:lnTo>
                    <a:pt x="153" y="1002"/>
                  </a:lnTo>
                  <a:lnTo>
                    <a:pt x="187" y="990"/>
                  </a:lnTo>
                  <a:lnTo>
                    <a:pt x="194" y="986"/>
                  </a:lnTo>
                  <a:lnTo>
                    <a:pt x="203" y="981"/>
                  </a:lnTo>
                  <a:lnTo>
                    <a:pt x="203" y="981"/>
                  </a:lnTo>
                  <a:lnTo>
                    <a:pt x="189" y="954"/>
                  </a:lnTo>
                  <a:lnTo>
                    <a:pt x="189" y="953"/>
                  </a:lnTo>
                  <a:lnTo>
                    <a:pt x="179" y="924"/>
                  </a:lnTo>
                  <a:lnTo>
                    <a:pt x="175" y="902"/>
                  </a:lnTo>
                  <a:lnTo>
                    <a:pt x="158" y="884"/>
                  </a:lnTo>
                  <a:lnTo>
                    <a:pt x="146" y="863"/>
                  </a:lnTo>
                  <a:lnTo>
                    <a:pt x="137" y="840"/>
                  </a:lnTo>
                  <a:lnTo>
                    <a:pt x="135" y="815"/>
                  </a:lnTo>
                  <a:lnTo>
                    <a:pt x="135" y="774"/>
                  </a:lnTo>
                  <a:lnTo>
                    <a:pt x="137" y="752"/>
                  </a:lnTo>
                  <a:lnTo>
                    <a:pt x="144" y="730"/>
                  </a:lnTo>
                  <a:lnTo>
                    <a:pt x="154" y="711"/>
                  </a:lnTo>
                  <a:lnTo>
                    <a:pt x="164" y="671"/>
                  </a:lnTo>
                  <a:lnTo>
                    <a:pt x="181" y="631"/>
                  </a:lnTo>
                  <a:lnTo>
                    <a:pt x="204" y="591"/>
                  </a:lnTo>
                  <a:lnTo>
                    <a:pt x="211" y="567"/>
                  </a:lnTo>
                  <a:lnTo>
                    <a:pt x="225" y="539"/>
                  </a:lnTo>
                  <a:lnTo>
                    <a:pt x="241" y="515"/>
                  </a:lnTo>
                  <a:lnTo>
                    <a:pt x="263" y="495"/>
                  </a:lnTo>
                  <a:lnTo>
                    <a:pt x="287" y="477"/>
                  </a:lnTo>
                  <a:lnTo>
                    <a:pt x="315" y="463"/>
                  </a:lnTo>
                  <a:lnTo>
                    <a:pt x="344" y="455"/>
                  </a:lnTo>
                  <a:lnTo>
                    <a:pt x="376" y="449"/>
                  </a:lnTo>
                  <a:lnTo>
                    <a:pt x="411" y="445"/>
                  </a:lnTo>
                  <a:lnTo>
                    <a:pt x="449" y="444"/>
                  </a:lnTo>
                  <a:lnTo>
                    <a:pt x="453" y="444"/>
                  </a:lnTo>
                  <a:lnTo>
                    <a:pt x="453" y="177"/>
                  </a:lnTo>
                  <a:lnTo>
                    <a:pt x="458" y="140"/>
                  </a:lnTo>
                  <a:lnTo>
                    <a:pt x="469" y="108"/>
                  </a:lnTo>
                  <a:lnTo>
                    <a:pt x="486" y="78"/>
                  </a:lnTo>
                  <a:lnTo>
                    <a:pt x="509" y="51"/>
                  </a:lnTo>
                  <a:lnTo>
                    <a:pt x="535" y="30"/>
                  </a:lnTo>
                  <a:lnTo>
                    <a:pt x="568" y="13"/>
                  </a:lnTo>
                  <a:lnTo>
                    <a:pt x="602" y="4"/>
                  </a:lnTo>
                  <a:lnTo>
                    <a:pt x="639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6"/>
            <p:cNvSpPr>
              <a:spLocks noEditPoints="1"/>
            </p:cNvSpPr>
            <p:nvPr/>
          </p:nvSpPr>
          <p:spPr bwMode="auto">
            <a:xfrm>
              <a:off x="3435511" y="4966222"/>
              <a:ext cx="433714" cy="503108"/>
            </a:xfrm>
            <a:custGeom>
              <a:avLst/>
              <a:gdLst>
                <a:gd name="T0" fmla="*/ 1750 w 2003"/>
                <a:gd name="T1" fmla="*/ 1227 h 2324"/>
                <a:gd name="T2" fmla="*/ 1955 w 2003"/>
                <a:gd name="T3" fmla="*/ 1286 h 2324"/>
                <a:gd name="T4" fmla="*/ 2001 w 2003"/>
                <a:gd name="T5" fmla="*/ 1568 h 2324"/>
                <a:gd name="T6" fmla="*/ 1993 w 2003"/>
                <a:gd name="T7" fmla="*/ 1929 h 2324"/>
                <a:gd name="T8" fmla="*/ 1936 w 2003"/>
                <a:gd name="T9" fmla="*/ 2131 h 2324"/>
                <a:gd name="T10" fmla="*/ 1892 w 2003"/>
                <a:gd name="T11" fmla="*/ 2141 h 2324"/>
                <a:gd name="T12" fmla="*/ 1843 w 2003"/>
                <a:gd name="T13" fmla="*/ 2321 h 2324"/>
                <a:gd name="T14" fmla="*/ 1244 w 2003"/>
                <a:gd name="T15" fmla="*/ 2284 h 2324"/>
                <a:gd name="T16" fmla="*/ 1226 w 2003"/>
                <a:gd name="T17" fmla="*/ 2137 h 2324"/>
                <a:gd name="T18" fmla="*/ 1148 w 2003"/>
                <a:gd name="T19" fmla="*/ 2090 h 2324"/>
                <a:gd name="T20" fmla="*/ 1123 w 2003"/>
                <a:gd name="T21" fmla="*/ 1746 h 2324"/>
                <a:gd name="T22" fmla="*/ 1137 w 2003"/>
                <a:gd name="T23" fmla="*/ 1362 h 2324"/>
                <a:gd name="T24" fmla="*/ 1240 w 2003"/>
                <a:gd name="T25" fmla="*/ 1239 h 2324"/>
                <a:gd name="T26" fmla="*/ 1495 w 2003"/>
                <a:gd name="T27" fmla="*/ 1221 h 2324"/>
                <a:gd name="T28" fmla="*/ 1670 w 2003"/>
                <a:gd name="T29" fmla="*/ 908 h 2324"/>
                <a:gd name="T30" fmla="*/ 1770 w 2003"/>
                <a:gd name="T31" fmla="*/ 955 h 2324"/>
                <a:gd name="T32" fmla="*/ 1737 w 2003"/>
                <a:gd name="T33" fmla="*/ 1065 h 2324"/>
                <a:gd name="T34" fmla="*/ 1579 w 2003"/>
                <a:gd name="T35" fmla="*/ 1107 h 2324"/>
                <a:gd name="T36" fmla="*/ 1436 w 2003"/>
                <a:gd name="T37" fmla="*/ 1108 h 2324"/>
                <a:gd name="T38" fmla="*/ 1345 w 2003"/>
                <a:gd name="T39" fmla="*/ 964 h 2324"/>
                <a:gd name="T40" fmla="*/ 1406 w 2003"/>
                <a:gd name="T41" fmla="*/ 917 h 2324"/>
                <a:gd name="T42" fmla="*/ 1568 w 2003"/>
                <a:gd name="T43" fmla="*/ 584 h 2324"/>
                <a:gd name="T44" fmla="*/ 1747 w 2003"/>
                <a:gd name="T45" fmla="*/ 648 h 2324"/>
                <a:gd name="T46" fmla="*/ 1811 w 2003"/>
                <a:gd name="T47" fmla="*/ 769 h 2324"/>
                <a:gd name="T48" fmla="*/ 1808 w 2003"/>
                <a:gd name="T49" fmla="*/ 890 h 2324"/>
                <a:gd name="T50" fmla="*/ 1718 w 2003"/>
                <a:gd name="T51" fmla="*/ 810 h 2324"/>
                <a:gd name="T52" fmla="*/ 1576 w 2003"/>
                <a:gd name="T53" fmla="*/ 799 h 2324"/>
                <a:gd name="T54" fmla="*/ 1450 w 2003"/>
                <a:gd name="T55" fmla="*/ 804 h 2324"/>
                <a:gd name="T56" fmla="*/ 1331 w 2003"/>
                <a:gd name="T57" fmla="*/ 859 h 2324"/>
                <a:gd name="T58" fmla="*/ 1308 w 2003"/>
                <a:gd name="T59" fmla="*/ 802 h 2324"/>
                <a:gd name="T60" fmla="*/ 1350 w 2003"/>
                <a:gd name="T61" fmla="*/ 689 h 2324"/>
                <a:gd name="T62" fmla="*/ 1492 w 2003"/>
                <a:gd name="T63" fmla="*/ 592 h 2324"/>
                <a:gd name="T64" fmla="*/ 459 w 2003"/>
                <a:gd name="T65" fmla="*/ 521 h 2324"/>
                <a:gd name="T66" fmla="*/ 669 w 2003"/>
                <a:gd name="T67" fmla="*/ 563 h 2324"/>
                <a:gd name="T68" fmla="*/ 715 w 2003"/>
                <a:gd name="T69" fmla="*/ 817 h 2324"/>
                <a:gd name="T70" fmla="*/ 706 w 2003"/>
                <a:gd name="T71" fmla="*/ 1145 h 2324"/>
                <a:gd name="T72" fmla="*/ 638 w 2003"/>
                <a:gd name="T73" fmla="*/ 1264 h 2324"/>
                <a:gd name="T74" fmla="*/ 620 w 2003"/>
                <a:gd name="T75" fmla="*/ 1368 h 2324"/>
                <a:gd name="T76" fmla="*/ 145 w 2003"/>
                <a:gd name="T77" fmla="*/ 1417 h 2324"/>
                <a:gd name="T78" fmla="*/ 97 w 2003"/>
                <a:gd name="T79" fmla="*/ 1269 h 2324"/>
                <a:gd name="T80" fmla="*/ 70 w 2003"/>
                <a:gd name="T81" fmla="*/ 1263 h 2324"/>
                <a:gd name="T82" fmla="*/ 7 w 2003"/>
                <a:gd name="T83" fmla="*/ 1084 h 2324"/>
                <a:gd name="T84" fmla="*/ 4 w 2003"/>
                <a:gd name="T85" fmla="*/ 760 h 2324"/>
                <a:gd name="T86" fmla="*/ 68 w 2003"/>
                <a:gd name="T87" fmla="*/ 546 h 2324"/>
                <a:gd name="T88" fmla="*/ 295 w 2003"/>
                <a:gd name="T89" fmla="*/ 518 h 2324"/>
                <a:gd name="T90" fmla="*/ 447 w 2003"/>
                <a:gd name="T91" fmla="*/ 264 h 2324"/>
                <a:gd name="T92" fmla="*/ 532 w 2003"/>
                <a:gd name="T93" fmla="*/ 307 h 2324"/>
                <a:gd name="T94" fmla="*/ 459 w 2003"/>
                <a:gd name="T95" fmla="*/ 428 h 2324"/>
                <a:gd name="T96" fmla="*/ 343 w 2003"/>
                <a:gd name="T97" fmla="*/ 426 h 2324"/>
                <a:gd name="T98" fmla="*/ 205 w 2003"/>
                <a:gd name="T99" fmla="*/ 382 h 2324"/>
                <a:gd name="T100" fmla="*/ 199 w 2003"/>
                <a:gd name="T101" fmla="*/ 291 h 2324"/>
                <a:gd name="T102" fmla="*/ 324 w 2003"/>
                <a:gd name="T103" fmla="*/ 261 h 2324"/>
                <a:gd name="T104" fmla="*/ 477 w 2003"/>
                <a:gd name="T105" fmla="*/ 29 h 2324"/>
                <a:gd name="T106" fmla="*/ 556 w 2003"/>
                <a:gd name="T107" fmla="*/ 130 h 2324"/>
                <a:gd name="T108" fmla="*/ 579 w 2003"/>
                <a:gd name="T109" fmla="*/ 245 h 2324"/>
                <a:gd name="T110" fmla="*/ 498 w 2003"/>
                <a:gd name="T111" fmla="*/ 188 h 2324"/>
                <a:gd name="T112" fmla="*/ 372 w 2003"/>
                <a:gd name="T113" fmla="*/ 175 h 2324"/>
                <a:gd name="T114" fmla="*/ 252 w 2003"/>
                <a:gd name="T115" fmla="*/ 180 h 2324"/>
                <a:gd name="T116" fmla="*/ 162 w 2003"/>
                <a:gd name="T117" fmla="*/ 238 h 2324"/>
                <a:gd name="T118" fmla="*/ 153 w 2003"/>
                <a:gd name="T119" fmla="*/ 162 h 2324"/>
                <a:gd name="T120" fmla="*/ 217 w 2003"/>
                <a:gd name="T121" fmla="*/ 49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03" h="2324">
                  <a:moveTo>
                    <a:pt x="1563" y="1220"/>
                  </a:moveTo>
                  <a:lnTo>
                    <a:pt x="1596" y="1220"/>
                  </a:lnTo>
                  <a:lnTo>
                    <a:pt x="1629" y="1221"/>
                  </a:lnTo>
                  <a:lnTo>
                    <a:pt x="1667" y="1222"/>
                  </a:lnTo>
                  <a:lnTo>
                    <a:pt x="1707" y="1224"/>
                  </a:lnTo>
                  <a:lnTo>
                    <a:pt x="1750" y="1227"/>
                  </a:lnTo>
                  <a:lnTo>
                    <a:pt x="1801" y="1230"/>
                  </a:lnTo>
                  <a:lnTo>
                    <a:pt x="1858" y="1234"/>
                  </a:lnTo>
                  <a:lnTo>
                    <a:pt x="1886" y="1239"/>
                  </a:lnTo>
                  <a:lnTo>
                    <a:pt x="1911" y="1250"/>
                  </a:lnTo>
                  <a:lnTo>
                    <a:pt x="1934" y="1266"/>
                  </a:lnTo>
                  <a:lnTo>
                    <a:pt x="1955" y="1286"/>
                  </a:lnTo>
                  <a:lnTo>
                    <a:pt x="1970" y="1309"/>
                  </a:lnTo>
                  <a:lnTo>
                    <a:pt x="1981" y="1334"/>
                  </a:lnTo>
                  <a:lnTo>
                    <a:pt x="1987" y="1362"/>
                  </a:lnTo>
                  <a:lnTo>
                    <a:pt x="1992" y="1436"/>
                  </a:lnTo>
                  <a:lnTo>
                    <a:pt x="1997" y="1505"/>
                  </a:lnTo>
                  <a:lnTo>
                    <a:pt x="2001" y="1568"/>
                  </a:lnTo>
                  <a:lnTo>
                    <a:pt x="2002" y="1628"/>
                  </a:lnTo>
                  <a:lnTo>
                    <a:pt x="2003" y="1688"/>
                  </a:lnTo>
                  <a:lnTo>
                    <a:pt x="2002" y="1746"/>
                  </a:lnTo>
                  <a:lnTo>
                    <a:pt x="2001" y="1805"/>
                  </a:lnTo>
                  <a:lnTo>
                    <a:pt x="1998" y="1865"/>
                  </a:lnTo>
                  <a:lnTo>
                    <a:pt x="1993" y="1929"/>
                  </a:lnTo>
                  <a:lnTo>
                    <a:pt x="1988" y="1997"/>
                  </a:lnTo>
                  <a:lnTo>
                    <a:pt x="1982" y="2071"/>
                  </a:lnTo>
                  <a:lnTo>
                    <a:pt x="1978" y="2090"/>
                  </a:lnTo>
                  <a:lnTo>
                    <a:pt x="1967" y="2107"/>
                  </a:lnTo>
                  <a:lnTo>
                    <a:pt x="1953" y="2122"/>
                  </a:lnTo>
                  <a:lnTo>
                    <a:pt x="1936" y="2131"/>
                  </a:lnTo>
                  <a:lnTo>
                    <a:pt x="1917" y="2135"/>
                  </a:lnTo>
                  <a:lnTo>
                    <a:pt x="1905" y="2136"/>
                  </a:lnTo>
                  <a:lnTo>
                    <a:pt x="1899" y="2137"/>
                  </a:lnTo>
                  <a:lnTo>
                    <a:pt x="1897" y="2139"/>
                  </a:lnTo>
                  <a:lnTo>
                    <a:pt x="1895" y="2140"/>
                  </a:lnTo>
                  <a:lnTo>
                    <a:pt x="1892" y="2141"/>
                  </a:lnTo>
                  <a:lnTo>
                    <a:pt x="1883" y="2142"/>
                  </a:lnTo>
                  <a:lnTo>
                    <a:pt x="1883" y="2264"/>
                  </a:lnTo>
                  <a:lnTo>
                    <a:pt x="1881" y="2284"/>
                  </a:lnTo>
                  <a:lnTo>
                    <a:pt x="1872" y="2299"/>
                  </a:lnTo>
                  <a:lnTo>
                    <a:pt x="1859" y="2313"/>
                  </a:lnTo>
                  <a:lnTo>
                    <a:pt x="1843" y="2321"/>
                  </a:lnTo>
                  <a:lnTo>
                    <a:pt x="1825" y="2324"/>
                  </a:lnTo>
                  <a:lnTo>
                    <a:pt x="1300" y="2324"/>
                  </a:lnTo>
                  <a:lnTo>
                    <a:pt x="1281" y="2321"/>
                  </a:lnTo>
                  <a:lnTo>
                    <a:pt x="1265" y="2313"/>
                  </a:lnTo>
                  <a:lnTo>
                    <a:pt x="1252" y="2299"/>
                  </a:lnTo>
                  <a:lnTo>
                    <a:pt x="1244" y="2284"/>
                  </a:lnTo>
                  <a:lnTo>
                    <a:pt x="1241" y="2264"/>
                  </a:lnTo>
                  <a:lnTo>
                    <a:pt x="1241" y="2142"/>
                  </a:lnTo>
                  <a:lnTo>
                    <a:pt x="1233" y="2141"/>
                  </a:lnTo>
                  <a:lnTo>
                    <a:pt x="1229" y="2140"/>
                  </a:lnTo>
                  <a:lnTo>
                    <a:pt x="1228" y="2139"/>
                  </a:lnTo>
                  <a:lnTo>
                    <a:pt x="1226" y="2137"/>
                  </a:lnTo>
                  <a:lnTo>
                    <a:pt x="1219" y="2136"/>
                  </a:lnTo>
                  <a:lnTo>
                    <a:pt x="1207" y="2135"/>
                  </a:lnTo>
                  <a:lnTo>
                    <a:pt x="1189" y="2131"/>
                  </a:lnTo>
                  <a:lnTo>
                    <a:pt x="1172" y="2122"/>
                  </a:lnTo>
                  <a:lnTo>
                    <a:pt x="1158" y="2107"/>
                  </a:lnTo>
                  <a:lnTo>
                    <a:pt x="1148" y="2090"/>
                  </a:lnTo>
                  <a:lnTo>
                    <a:pt x="1143" y="2071"/>
                  </a:lnTo>
                  <a:lnTo>
                    <a:pt x="1136" y="1997"/>
                  </a:lnTo>
                  <a:lnTo>
                    <a:pt x="1131" y="1929"/>
                  </a:lnTo>
                  <a:lnTo>
                    <a:pt x="1128" y="1865"/>
                  </a:lnTo>
                  <a:lnTo>
                    <a:pt x="1124" y="1805"/>
                  </a:lnTo>
                  <a:lnTo>
                    <a:pt x="1123" y="1746"/>
                  </a:lnTo>
                  <a:lnTo>
                    <a:pt x="1123" y="1688"/>
                  </a:lnTo>
                  <a:lnTo>
                    <a:pt x="1123" y="1628"/>
                  </a:lnTo>
                  <a:lnTo>
                    <a:pt x="1125" y="1568"/>
                  </a:lnTo>
                  <a:lnTo>
                    <a:pt x="1128" y="1505"/>
                  </a:lnTo>
                  <a:lnTo>
                    <a:pt x="1132" y="1436"/>
                  </a:lnTo>
                  <a:lnTo>
                    <a:pt x="1137" y="1362"/>
                  </a:lnTo>
                  <a:lnTo>
                    <a:pt x="1143" y="1334"/>
                  </a:lnTo>
                  <a:lnTo>
                    <a:pt x="1154" y="1309"/>
                  </a:lnTo>
                  <a:lnTo>
                    <a:pt x="1170" y="1286"/>
                  </a:lnTo>
                  <a:lnTo>
                    <a:pt x="1190" y="1266"/>
                  </a:lnTo>
                  <a:lnTo>
                    <a:pt x="1213" y="1250"/>
                  </a:lnTo>
                  <a:lnTo>
                    <a:pt x="1240" y="1239"/>
                  </a:lnTo>
                  <a:lnTo>
                    <a:pt x="1267" y="1234"/>
                  </a:lnTo>
                  <a:lnTo>
                    <a:pt x="1323" y="1230"/>
                  </a:lnTo>
                  <a:lnTo>
                    <a:pt x="1374" y="1227"/>
                  </a:lnTo>
                  <a:lnTo>
                    <a:pt x="1419" y="1224"/>
                  </a:lnTo>
                  <a:lnTo>
                    <a:pt x="1459" y="1222"/>
                  </a:lnTo>
                  <a:lnTo>
                    <a:pt x="1495" y="1221"/>
                  </a:lnTo>
                  <a:lnTo>
                    <a:pt x="1529" y="1220"/>
                  </a:lnTo>
                  <a:lnTo>
                    <a:pt x="1563" y="1220"/>
                  </a:lnTo>
                  <a:close/>
                  <a:moveTo>
                    <a:pt x="1560" y="903"/>
                  </a:moveTo>
                  <a:lnTo>
                    <a:pt x="1602" y="903"/>
                  </a:lnTo>
                  <a:lnTo>
                    <a:pt x="1639" y="905"/>
                  </a:lnTo>
                  <a:lnTo>
                    <a:pt x="1670" y="908"/>
                  </a:lnTo>
                  <a:lnTo>
                    <a:pt x="1695" y="911"/>
                  </a:lnTo>
                  <a:lnTo>
                    <a:pt x="1716" y="917"/>
                  </a:lnTo>
                  <a:lnTo>
                    <a:pt x="1735" y="926"/>
                  </a:lnTo>
                  <a:lnTo>
                    <a:pt x="1749" y="935"/>
                  </a:lnTo>
                  <a:lnTo>
                    <a:pt x="1761" y="946"/>
                  </a:lnTo>
                  <a:lnTo>
                    <a:pt x="1770" y="955"/>
                  </a:lnTo>
                  <a:lnTo>
                    <a:pt x="1774" y="961"/>
                  </a:lnTo>
                  <a:lnTo>
                    <a:pt x="1777" y="964"/>
                  </a:lnTo>
                  <a:lnTo>
                    <a:pt x="1785" y="978"/>
                  </a:lnTo>
                  <a:lnTo>
                    <a:pt x="1773" y="1009"/>
                  </a:lnTo>
                  <a:lnTo>
                    <a:pt x="1758" y="1038"/>
                  </a:lnTo>
                  <a:lnTo>
                    <a:pt x="1737" y="1065"/>
                  </a:lnTo>
                  <a:lnTo>
                    <a:pt x="1713" y="1089"/>
                  </a:lnTo>
                  <a:lnTo>
                    <a:pt x="1686" y="1108"/>
                  </a:lnTo>
                  <a:lnTo>
                    <a:pt x="1658" y="1108"/>
                  </a:lnTo>
                  <a:lnTo>
                    <a:pt x="1629" y="1108"/>
                  </a:lnTo>
                  <a:lnTo>
                    <a:pt x="1602" y="1107"/>
                  </a:lnTo>
                  <a:lnTo>
                    <a:pt x="1579" y="1107"/>
                  </a:lnTo>
                  <a:lnTo>
                    <a:pt x="1560" y="1107"/>
                  </a:lnTo>
                  <a:lnTo>
                    <a:pt x="1544" y="1107"/>
                  </a:lnTo>
                  <a:lnTo>
                    <a:pt x="1521" y="1107"/>
                  </a:lnTo>
                  <a:lnTo>
                    <a:pt x="1493" y="1108"/>
                  </a:lnTo>
                  <a:lnTo>
                    <a:pt x="1464" y="1108"/>
                  </a:lnTo>
                  <a:lnTo>
                    <a:pt x="1436" y="1108"/>
                  </a:lnTo>
                  <a:lnTo>
                    <a:pt x="1409" y="1089"/>
                  </a:lnTo>
                  <a:lnTo>
                    <a:pt x="1385" y="1065"/>
                  </a:lnTo>
                  <a:lnTo>
                    <a:pt x="1365" y="1038"/>
                  </a:lnTo>
                  <a:lnTo>
                    <a:pt x="1349" y="1009"/>
                  </a:lnTo>
                  <a:lnTo>
                    <a:pt x="1337" y="978"/>
                  </a:lnTo>
                  <a:lnTo>
                    <a:pt x="1345" y="964"/>
                  </a:lnTo>
                  <a:lnTo>
                    <a:pt x="1348" y="961"/>
                  </a:lnTo>
                  <a:lnTo>
                    <a:pt x="1352" y="955"/>
                  </a:lnTo>
                  <a:lnTo>
                    <a:pt x="1361" y="946"/>
                  </a:lnTo>
                  <a:lnTo>
                    <a:pt x="1373" y="935"/>
                  </a:lnTo>
                  <a:lnTo>
                    <a:pt x="1388" y="926"/>
                  </a:lnTo>
                  <a:lnTo>
                    <a:pt x="1406" y="917"/>
                  </a:lnTo>
                  <a:lnTo>
                    <a:pt x="1427" y="911"/>
                  </a:lnTo>
                  <a:lnTo>
                    <a:pt x="1452" y="908"/>
                  </a:lnTo>
                  <a:lnTo>
                    <a:pt x="1483" y="905"/>
                  </a:lnTo>
                  <a:lnTo>
                    <a:pt x="1519" y="903"/>
                  </a:lnTo>
                  <a:lnTo>
                    <a:pt x="1560" y="903"/>
                  </a:lnTo>
                  <a:close/>
                  <a:moveTo>
                    <a:pt x="1568" y="584"/>
                  </a:moveTo>
                  <a:lnTo>
                    <a:pt x="1608" y="586"/>
                  </a:lnTo>
                  <a:lnTo>
                    <a:pt x="1643" y="592"/>
                  </a:lnTo>
                  <a:lnTo>
                    <a:pt x="1674" y="602"/>
                  </a:lnTo>
                  <a:lnTo>
                    <a:pt x="1702" y="615"/>
                  </a:lnTo>
                  <a:lnTo>
                    <a:pt x="1726" y="631"/>
                  </a:lnTo>
                  <a:lnTo>
                    <a:pt x="1747" y="648"/>
                  </a:lnTo>
                  <a:lnTo>
                    <a:pt x="1764" y="667"/>
                  </a:lnTo>
                  <a:lnTo>
                    <a:pt x="1778" y="688"/>
                  </a:lnTo>
                  <a:lnTo>
                    <a:pt x="1790" y="708"/>
                  </a:lnTo>
                  <a:lnTo>
                    <a:pt x="1800" y="729"/>
                  </a:lnTo>
                  <a:lnTo>
                    <a:pt x="1806" y="749"/>
                  </a:lnTo>
                  <a:lnTo>
                    <a:pt x="1811" y="769"/>
                  </a:lnTo>
                  <a:lnTo>
                    <a:pt x="1814" y="787"/>
                  </a:lnTo>
                  <a:lnTo>
                    <a:pt x="1816" y="802"/>
                  </a:lnTo>
                  <a:lnTo>
                    <a:pt x="1814" y="816"/>
                  </a:lnTo>
                  <a:lnTo>
                    <a:pt x="1834" y="834"/>
                  </a:lnTo>
                  <a:lnTo>
                    <a:pt x="1834" y="885"/>
                  </a:lnTo>
                  <a:lnTo>
                    <a:pt x="1808" y="890"/>
                  </a:lnTo>
                  <a:lnTo>
                    <a:pt x="1801" y="875"/>
                  </a:lnTo>
                  <a:lnTo>
                    <a:pt x="1791" y="859"/>
                  </a:lnTo>
                  <a:lnTo>
                    <a:pt x="1777" y="842"/>
                  </a:lnTo>
                  <a:lnTo>
                    <a:pt x="1758" y="827"/>
                  </a:lnTo>
                  <a:lnTo>
                    <a:pt x="1733" y="815"/>
                  </a:lnTo>
                  <a:lnTo>
                    <a:pt x="1718" y="810"/>
                  </a:lnTo>
                  <a:lnTo>
                    <a:pt x="1696" y="806"/>
                  </a:lnTo>
                  <a:lnTo>
                    <a:pt x="1672" y="804"/>
                  </a:lnTo>
                  <a:lnTo>
                    <a:pt x="1646" y="801"/>
                  </a:lnTo>
                  <a:lnTo>
                    <a:pt x="1621" y="800"/>
                  </a:lnTo>
                  <a:lnTo>
                    <a:pt x="1597" y="799"/>
                  </a:lnTo>
                  <a:lnTo>
                    <a:pt x="1576" y="799"/>
                  </a:lnTo>
                  <a:lnTo>
                    <a:pt x="1560" y="799"/>
                  </a:lnTo>
                  <a:lnTo>
                    <a:pt x="1546" y="799"/>
                  </a:lnTo>
                  <a:lnTo>
                    <a:pt x="1525" y="799"/>
                  </a:lnTo>
                  <a:lnTo>
                    <a:pt x="1501" y="800"/>
                  </a:lnTo>
                  <a:lnTo>
                    <a:pt x="1476" y="801"/>
                  </a:lnTo>
                  <a:lnTo>
                    <a:pt x="1450" y="804"/>
                  </a:lnTo>
                  <a:lnTo>
                    <a:pt x="1426" y="806"/>
                  </a:lnTo>
                  <a:lnTo>
                    <a:pt x="1404" y="810"/>
                  </a:lnTo>
                  <a:lnTo>
                    <a:pt x="1389" y="815"/>
                  </a:lnTo>
                  <a:lnTo>
                    <a:pt x="1365" y="827"/>
                  </a:lnTo>
                  <a:lnTo>
                    <a:pt x="1345" y="842"/>
                  </a:lnTo>
                  <a:lnTo>
                    <a:pt x="1331" y="859"/>
                  </a:lnTo>
                  <a:lnTo>
                    <a:pt x="1320" y="875"/>
                  </a:lnTo>
                  <a:lnTo>
                    <a:pt x="1314" y="890"/>
                  </a:lnTo>
                  <a:lnTo>
                    <a:pt x="1288" y="885"/>
                  </a:lnTo>
                  <a:lnTo>
                    <a:pt x="1288" y="834"/>
                  </a:lnTo>
                  <a:lnTo>
                    <a:pt x="1308" y="816"/>
                  </a:lnTo>
                  <a:lnTo>
                    <a:pt x="1308" y="802"/>
                  </a:lnTo>
                  <a:lnTo>
                    <a:pt x="1309" y="787"/>
                  </a:lnTo>
                  <a:lnTo>
                    <a:pt x="1313" y="770"/>
                  </a:lnTo>
                  <a:lnTo>
                    <a:pt x="1319" y="750"/>
                  </a:lnTo>
                  <a:lnTo>
                    <a:pt x="1326" y="730"/>
                  </a:lnTo>
                  <a:lnTo>
                    <a:pt x="1337" y="709"/>
                  </a:lnTo>
                  <a:lnTo>
                    <a:pt x="1350" y="689"/>
                  </a:lnTo>
                  <a:lnTo>
                    <a:pt x="1366" y="668"/>
                  </a:lnTo>
                  <a:lnTo>
                    <a:pt x="1384" y="649"/>
                  </a:lnTo>
                  <a:lnTo>
                    <a:pt x="1406" y="631"/>
                  </a:lnTo>
                  <a:lnTo>
                    <a:pt x="1431" y="615"/>
                  </a:lnTo>
                  <a:lnTo>
                    <a:pt x="1460" y="602"/>
                  </a:lnTo>
                  <a:lnTo>
                    <a:pt x="1492" y="592"/>
                  </a:lnTo>
                  <a:lnTo>
                    <a:pt x="1528" y="586"/>
                  </a:lnTo>
                  <a:lnTo>
                    <a:pt x="1568" y="584"/>
                  </a:lnTo>
                  <a:close/>
                  <a:moveTo>
                    <a:pt x="359" y="517"/>
                  </a:moveTo>
                  <a:lnTo>
                    <a:pt x="390" y="517"/>
                  </a:lnTo>
                  <a:lnTo>
                    <a:pt x="423" y="518"/>
                  </a:lnTo>
                  <a:lnTo>
                    <a:pt x="459" y="521"/>
                  </a:lnTo>
                  <a:lnTo>
                    <a:pt x="499" y="523"/>
                  </a:lnTo>
                  <a:lnTo>
                    <a:pt x="546" y="526"/>
                  </a:lnTo>
                  <a:lnTo>
                    <a:pt x="599" y="529"/>
                  </a:lnTo>
                  <a:lnTo>
                    <a:pt x="625" y="535"/>
                  </a:lnTo>
                  <a:lnTo>
                    <a:pt x="649" y="546"/>
                  </a:lnTo>
                  <a:lnTo>
                    <a:pt x="669" y="563"/>
                  </a:lnTo>
                  <a:lnTo>
                    <a:pt x="686" y="584"/>
                  </a:lnTo>
                  <a:lnTo>
                    <a:pt x="698" y="608"/>
                  </a:lnTo>
                  <a:lnTo>
                    <a:pt x="704" y="633"/>
                  </a:lnTo>
                  <a:lnTo>
                    <a:pt x="709" y="700"/>
                  </a:lnTo>
                  <a:lnTo>
                    <a:pt x="713" y="760"/>
                  </a:lnTo>
                  <a:lnTo>
                    <a:pt x="715" y="817"/>
                  </a:lnTo>
                  <a:lnTo>
                    <a:pt x="717" y="870"/>
                  </a:lnTo>
                  <a:lnTo>
                    <a:pt x="717" y="922"/>
                  </a:lnTo>
                  <a:lnTo>
                    <a:pt x="717" y="974"/>
                  </a:lnTo>
                  <a:lnTo>
                    <a:pt x="714" y="1029"/>
                  </a:lnTo>
                  <a:lnTo>
                    <a:pt x="710" y="1084"/>
                  </a:lnTo>
                  <a:lnTo>
                    <a:pt x="706" y="1145"/>
                  </a:lnTo>
                  <a:lnTo>
                    <a:pt x="700" y="1211"/>
                  </a:lnTo>
                  <a:lnTo>
                    <a:pt x="695" y="1230"/>
                  </a:lnTo>
                  <a:lnTo>
                    <a:pt x="683" y="1246"/>
                  </a:lnTo>
                  <a:lnTo>
                    <a:pt x="666" y="1258"/>
                  </a:lnTo>
                  <a:lnTo>
                    <a:pt x="648" y="1263"/>
                  </a:lnTo>
                  <a:lnTo>
                    <a:pt x="638" y="1264"/>
                  </a:lnTo>
                  <a:lnTo>
                    <a:pt x="633" y="1266"/>
                  </a:lnTo>
                  <a:lnTo>
                    <a:pt x="631" y="1267"/>
                  </a:lnTo>
                  <a:lnTo>
                    <a:pt x="629" y="1267"/>
                  </a:lnTo>
                  <a:lnTo>
                    <a:pt x="627" y="1268"/>
                  </a:lnTo>
                  <a:lnTo>
                    <a:pt x="620" y="1269"/>
                  </a:lnTo>
                  <a:lnTo>
                    <a:pt x="620" y="1368"/>
                  </a:lnTo>
                  <a:lnTo>
                    <a:pt x="617" y="1384"/>
                  </a:lnTo>
                  <a:lnTo>
                    <a:pt x="611" y="1397"/>
                  </a:lnTo>
                  <a:lnTo>
                    <a:pt x="600" y="1407"/>
                  </a:lnTo>
                  <a:lnTo>
                    <a:pt x="587" y="1414"/>
                  </a:lnTo>
                  <a:lnTo>
                    <a:pt x="571" y="1417"/>
                  </a:lnTo>
                  <a:lnTo>
                    <a:pt x="145" y="1417"/>
                  </a:lnTo>
                  <a:lnTo>
                    <a:pt x="130" y="1414"/>
                  </a:lnTo>
                  <a:lnTo>
                    <a:pt x="117" y="1407"/>
                  </a:lnTo>
                  <a:lnTo>
                    <a:pt x="106" y="1397"/>
                  </a:lnTo>
                  <a:lnTo>
                    <a:pt x="100" y="1384"/>
                  </a:lnTo>
                  <a:lnTo>
                    <a:pt x="97" y="1368"/>
                  </a:lnTo>
                  <a:lnTo>
                    <a:pt x="97" y="1269"/>
                  </a:lnTo>
                  <a:lnTo>
                    <a:pt x="90" y="1268"/>
                  </a:lnTo>
                  <a:lnTo>
                    <a:pt x="88" y="1267"/>
                  </a:lnTo>
                  <a:lnTo>
                    <a:pt x="87" y="1267"/>
                  </a:lnTo>
                  <a:lnTo>
                    <a:pt x="84" y="1266"/>
                  </a:lnTo>
                  <a:lnTo>
                    <a:pt x="79" y="1264"/>
                  </a:lnTo>
                  <a:lnTo>
                    <a:pt x="70" y="1263"/>
                  </a:lnTo>
                  <a:lnTo>
                    <a:pt x="50" y="1258"/>
                  </a:lnTo>
                  <a:lnTo>
                    <a:pt x="35" y="1246"/>
                  </a:lnTo>
                  <a:lnTo>
                    <a:pt x="22" y="1230"/>
                  </a:lnTo>
                  <a:lnTo>
                    <a:pt x="16" y="1211"/>
                  </a:lnTo>
                  <a:lnTo>
                    <a:pt x="12" y="1145"/>
                  </a:lnTo>
                  <a:lnTo>
                    <a:pt x="7" y="1084"/>
                  </a:lnTo>
                  <a:lnTo>
                    <a:pt x="3" y="1029"/>
                  </a:lnTo>
                  <a:lnTo>
                    <a:pt x="1" y="974"/>
                  </a:lnTo>
                  <a:lnTo>
                    <a:pt x="0" y="922"/>
                  </a:lnTo>
                  <a:lnTo>
                    <a:pt x="1" y="870"/>
                  </a:lnTo>
                  <a:lnTo>
                    <a:pt x="2" y="817"/>
                  </a:lnTo>
                  <a:lnTo>
                    <a:pt x="4" y="760"/>
                  </a:lnTo>
                  <a:lnTo>
                    <a:pt x="8" y="700"/>
                  </a:lnTo>
                  <a:lnTo>
                    <a:pt x="13" y="633"/>
                  </a:lnTo>
                  <a:lnTo>
                    <a:pt x="19" y="608"/>
                  </a:lnTo>
                  <a:lnTo>
                    <a:pt x="30" y="584"/>
                  </a:lnTo>
                  <a:lnTo>
                    <a:pt x="47" y="563"/>
                  </a:lnTo>
                  <a:lnTo>
                    <a:pt x="68" y="546"/>
                  </a:lnTo>
                  <a:lnTo>
                    <a:pt x="91" y="535"/>
                  </a:lnTo>
                  <a:lnTo>
                    <a:pt x="118" y="529"/>
                  </a:lnTo>
                  <a:lnTo>
                    <a:pt x="171" y="526"/>
                  </a:lnTo>
                  <a:lnTo>
                    <a:pt x="217" y="523"/>
                  </a:lnTo>
                  <a:lnTo>
                    <a:pt x="258" y="521"/>
                  </a:lnTo>
                  <a:lnTo>
                    <a:pt x="295" y="518"/>
                  </a:lnTo>
                  <a:lnTo>
                    <a:pt x="327" y="517"/>
                  </a:lnTo>
                  <a:lnTo>
                    <a:pt x="359" y="517"/>
                  </a:lnTo>
                  <a:close/>
                  <a:moveTo>
                    <a:pt x="357" y="260"/>
                  </a:moveTo>
                  <a:lnTo>
                    <a:pt x="391" y="261"/>
                  </a:lnTo>
                  <a:lnTo>
                    <a:pt x="421" y="262"/>
                  </a:lnTo>
                  <a:lnTo>
                    <a:pt x="447" y="264"/>
                  </a:lnTo>
                  <a:lnTo>
                    <a:pt x="466" y="267"/>
                  </a:lnTo>
                  <a:lnTo>
                    <a:pt x="486" y="273"/>
                  </a:lnTo>
                  <a:lnTo>
                    <a:pt x="502" y="281"/>
                  </a:lnTo>
                  <a:lnTo>
                    <a:pt x="516" y="291"/>
                  </a:lnTo>
                  <a:lnTo>
                    <a:pt x="525" y="299"/>
                  </a:lnTo>
                  <a:lnTo>
                    <a:pt x="532" y="307"/>
                  </a:lnTo>
                  <a:lnTo>
                    <a:pt x="533" y="310"/>
                  </a:lnTo>
                  <a:lnTo>
                    <a:pt x="540" y="320"/>
                  </a:lnTo>
                  <a:lnTo>
                    <a:pt x="528" y="353"/>
                  </a:lnTo>
                  <a:lnTo>
                    <a:pt x="509" y="382"/>
                  </a:lnTo>
                  <a:lnTo>
                    <a:pt x="486" y="407"/>
                  </a:lnTo>
                  <a:lnTo>
                    <a:pt x="459" y="428"/>
                  </a:lnTo>
                  <a:lnTo>
                    <a:pt x="436" y="426"/>
                  </a:lnTo>
                  <a:lnTo>
                    <a:pt x="413" y="426"/>
                  </a:lnTo>
                  <a:lnTo>
                    <a:pt x="390" y="426"/>
                  </a:lnTo>
                  <a:lnTo>
                    <a:pt x="371" y="426"/>
                  </a:lnTo>
                  <a:lnTo>
                    <a:pt x="357" y="426"/>
                  </a:lnTo>
                  <a:lnTo>
                    <a:pt x="343" y="426"/>
                  </a:lnTo>
                  <a:lnTo>
                    <a:pt x="325" y="426"/>
                  </a:lnTo>
                  <a:lnTo>
                    <a:pt x="302" y="426"/>
                  </a:lnTo>
                  <a:lnTo>
                    <a:pt x="279" y="426"/>
                  </a:lnTo>
                  <a:lnTo>
                    <a:pt x="256" y="428"/>
                  </a:lnTo>
                  <a:lnTo>
                    <a:pt x="228" y="407"/>
                  </a:lnTo>
                  <a:lnTo>
                    <a:pt x="205" y="382"/>
                  </a:lnTo>
                  <a:lnTo>
                    <a:pt x="187" y="353"/>
                  </a:lnTo>
                  <a:lnTo>
                    <a:pt x="175" y="320"/>
                  </a:lnTo>
                  <a:lnTo>
                    <a:pt x="181" y="310"/>
                  </a:lnTo>
                  <a:lnTo>
                    <a:pt x="183" y="307"/>
                  </a:lnTo>
                  <a:lnTo>
                    <a:pt x="189" y="299"/>
                  </a:lnTo>
                  <a:lnTo>
                    <a:pt x="199" y="291"/>
                  </a:lnTo>
                  <a:lnTo>
                    <a:pt x="212" y="281"/>
                  </a:lnTo>
                  <a:lnTo>
                    <a:pt x="228" y="273"/>
                  </a:lnTo>
                  <a:lnTo>
                    <a:pt x="249" y="267"/>
                  </a:lnTo>
                  <a:lnTo>
                    <a:pt x="268" y="264"/>
                  </a:lnTo>
                  <a:lnTo>
                    <a:pt x="293" y="262"/>
                  </a:lnTo>
                  <a:lnTo>
                    <a:pt x="324" y="261"/>
                  </a:lnTo>
                  <a:lnTo>
                    <a:pt x="357" y="260"/>
                  </a:lnTo>
                  <a:close/>
                  <a:moveTo>
                    <a:pt x="362" y="0"/>
                  </a:moveTo>
                  <a:lnTo>
                    <a:pt x="397" y="2"/>
                  </a:lnTo>
                  <a:lnTo>
                    <a:pt x="428" y="8"/>
                  </a:lnTo>
                  <a:lnTo>
                    <a:pt x="454" y="17"/>
                  </a:lnTo>
                  <a:lnTo>
                    <a:pt x="477" y="29"/>
                  </a:lnTo>
                  <a:lnTo>
                    <a:pt x="498" y="43"/>
                  </a:lnTo>
                  <a:lnTo>
                    <a:pt x="515" y="59"/>
                  </a:lnTo>
                  <a:lnTo>
                    <a:pt x="529" y="76"/>
                  </a:lnTo>
                  <a:lnTo>
                    <a:pt x="540" y="94"/>
                  </a:lnTo>
                  <a:lnTo>
                    <a:pt x="548" y="112"/>
                  </a:lnTo>
                  <a:lnTo>
                    <a:pt x="556" y="130"/>
                  </a:lnTo>
                  <a:lnTo>
                    <a:pt x="561" y="147"/>
                  </a:lnTo>
                  <a:lnTo>
                    <a:pt x="563" y="163"/>
                  </a:lnTo>
                  <a:lnTo>
                    <a:pt x="564" y="177"/>
                  </a:lnTo>
                  <a:lnTo>
                    <a:pt x="564" y="188"/>
                  </a:lnTo>
                  <a:lnTo>
                    <a:pt x="579" y="204"/>
                  </a:lnTo>
                  <a:lnTo>
                    <a:pt x="579" y="245"/>
                  </a:lnTo>
                  <a:lnTo>
                    <a:pt x="558" y="249"/>
                  </a:lnTo>
                  <a:lnTo>
                    <a:pt x="553" y="238"/>
                  </a:lnTo>
                  <a:lnTo>
                    <a:pt x="545" y="225"/>
                  </a:lnTo>
                  <a:lnTo>
                    <a:pt x="533" y="211"/>
                  </a:lnTo>
                  <a:lnTo>
                    <a:pt x="517" y="198"/>
                  </a:lnTo>
                  <a:lnTo>
                    <a:pt x="498" y="188"/>
                  </a:lnTo>
                  <a:lnTo>
                    <a:pt x="482" y="183"/>
                  </a:lnTo>
                  <a:lnTo>
                    <a:pt x="461" y="180"/>
                  </a:lnTo>
                  <a:lnTo>
                    <a:pt x="438" y="179"/>
                  </a:lnTo>
                  <a:lnTo>
                    <a:pt x="414" y="176"/>
                  </a:lnTo>
                  <a:lnTo>
                    <a:pt x="391" y="176"/>
                  </a:lnTo>
                  <a:lnTo>
                    <a:pt x="372" y="175"/>
                  </a:lnTo>
                  <a:lnTo>
                    <a:pt x="357" y="175"/>
                  </a:lnTo>
                  <a:lnTo>
                    <a:pt x="343" y="175"/>
                  </a:lnTo>
                  <a:lnTo>
                    <a:pt x="324" y="176"/>
                  </a:lnTo>
                  <a:lnTo>
                    <a:pt x="301" y="176"/>
                  </a:lnTo>
                  <a:lnTo>
                    <a:pt x="276" y="179"/>
                  </a:lnTo>
                  <a:lnTo>
                    <a:pt x="252" y="180"/>
                  </a:lnTo>
                  <a:lnTo>
                    <a:pt x="233" y="183"/>
                  </a:lnTo>
                  <a:lnTo>
                    <a:pt x="217" y="188"/>
                  </a:lnTo>
                  <a:lnTo>
                    <a:pt x="198" y="198"/>
                  </a:lnTo>
                  <a:lnTo>
                    <a:pt x="182" y="211"/>
                  </a:lnTo>
                  <a:lnTo>
                    <a:pt x="170" y="225"/>
                  </a:lnTo>
                  <a:lnTo>
                    <a:pt x="162" y="238"/>
                  </a:lnTo>
                  <a:lnTo>
                    <a:pt x="157" y="249"/>
                  </a:lnTo>
                  <a:lnTo>
                    <a:pt x="136" y="245"/>
                  </a:lnTo>
                  <a:lnTo>
                    <a:pt x="136" y="204"/>
                  </a:lnTo>
                  <a:lnTo>
                    <a:pt x="151" y="188"/>
                  </a:lnTo>
                  <a:lnTo>
                    <a:pt x="151" y="176"/>
                  </a:lnTo>
                  <a:lnTo>
                    <a:pt x="153" y="162"/>
                  </a:lnTo>
                  <a:lnTo>
                    <a:pt x="157" y="145"/>
                  </a:lnTo>
                  <a:lnTo>
                    <a:pt x="163" y="125"/>
                  </a:lnTo>
                  <a:lnTo>
                    <a:pt x="172" y="106"/>
                  </a:lnTo>
                  <a:lnTo>
                    <a:pt x="185" y="87"/>
                  </a:lnTo>
                  <a:lnTo>
                    <a:pt x="199" y="67"/>
                  </a:lnTo>
                  <a:lnTo>
                    <a:pt x="217" y="49"/>
                  </a:lnTo>
                  <a:lnTo>
                    <a:pt x="239" y="33"/>
                  </a:lnTo>
                  <a:lnTo>
                    <a:pt x="264" y="20"/>
                  </a:lnTo>
                  <a:lnTo>
                    <a:pt x="292" y="9"/>
                  </a:lnTo>
                  <a:lnTo>
                    <a:pt x="326" y="2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7"/>
            <p:cNvSpPr>
              <a:spLocks noEditPoints="1"/>
            </p:cNvSpPr>
            <p:nvPr/>
          </p:nvSpPr>
          <p:spPr bwMode="auto">
            <a:xfrm>
              <a:off x="3462618" y="4867553"/>
              <a:ext cx="658161" cy="533468"/>
            </a:xfrm>
            <a:custGeom>
              <a:avLst/>
              <a:gdLst>
                <a:gd name="T0" fmla="*/ 1277 w 3038"/>
                <a:gd name="T1" fmla="*/ 2156 h 2462"/>
                <a:gd name="T2" fmla="*/ 1600 w 3038"/>
                <a:gd name="T3" fmla="*/ 2151 h 2462"/>
                <a:gd name="T4" fmla="*/ 2376 w 3038"/>
                <a:gd name="T5" fmla="*/ 1753 h 2462"/>
                <a:gd name="T6" fmla="*/ 2540 w 3038"/>
                <a:gd name="T7" fmla="*/ 1985 h 2462"/>
                <a:gd name="T8" fmla="*/ 1456 w 3038"/>
                <a:gd name="T9" fmla="*/ 1658 h 2462"/>
                <a:gd name="T10" fmla="*/ 1673 w 3038"/>
                <a:gd name="T11" fmla="*/ 1664 h 2462"/>
                <a:gd name="T12" fmla="*/ 1723 w 3038"/>
                <a:gd name="T13" fmla="*/ 1693 h 2462"/>
                <a:gd name="T14" fmla="*/ 1721 w 3038"/>
                <a:gd name="T15" fmla="*/ 1950 h 2462"/>
                <a:gd name="T16" fmla="*/ 1715 w 3038"/>
                <a:gd name="T17" fmla="*/ 2280 h 2462"/>
                <a:gd name="T18" fmla="*/ 1670 w 3038"/>
                <a:gd name="T19" fmla="*/ 2450 h 2462"/>
                <a:gd name="T20" fmla="*/ 1469 w 3038"/>
                <a:gd name="T21" fmla="*/ 2461 h 2462"/>
                <a:gd name="T22" fmla="*/ 1357 w 3038"/>
                <a:gd name="T23" fmla="*/ 2458 h 2462"/>
                <a:gd name="T24" fmla="*/ 1184 w 3038"/>
                <a:gd name="T25" fmla="*/ 2445 h 2462"/>
                <a:gd name="T26" fmla="*/ 1157 w 3038"/>
                <a:gd name="T27" fmla="*/ 2197 h 2462"/>
                <a:gd name="T28" fmla="*/ 1152 w 3038"/>
                <a:gd name="T29" fmla="*/ 1862 h 2462"/>
                <a:gd name="T30" fmla="*/ 1152 w 3038"/>
                <a:gd name="T31" fmla="*/ 1687 h 2462"/>
                <a:gd name="T32" fmla="*/ 1248 w 3038"/>
                <a:gd name="T33" fmla="*/ 1661 h 2462"/>
                <a:gd name="T34" fmla="*/ 1134 w 3038"/>
                <a:gd name="T35" fmla="*/ 1064 h 2462"/>
                <a:gd name="T36" fmla="*/ 1056 w 3038"/>
                <a:gd name="T37" fmla="*/ 1253 h 2462"/>
                <a:gd name="T38" fmla="*/ 866 w 3038"/>
                <a:gd name="T39" fmla="*/ 1174 h 2462"/>
                <a:gd name="T40" fmla="*/ 102 w 3038"/>
                <a:gd name="T41" fmla="*/ 1363 h 2462"/>
                <a:gd name="T42" fmla="*/ 365 w 3038"/>
                <a:gd name="T43" fmla="*/ 1363 h 2462"/>
                <a:gd name="T44" fmla="*/ 1404 w 3038"/>
                <a:gd name="T45" fmla="*/ 1025 h 2462"/>
                <a:gd name="T46" fmla="*/ 1490 w 3038"/>
                <a:gd name="T47" fmla="*/ 1025 h 2462"/>
                <a:gd name="T48" fmla="*/ 1626 w 3038"/>
                <a:gd name="T49" fmla="*/ 1087 h 2462"/>
                <a:gd name="T50" fmla="*/ 1560 w 3038"/>
                <a:gd name="T51" fmla="*/ 1161 h 2462"/>
                <a:gd name="T52" fmla="*/ 1436 w 3038"/>
                <a:gd name="T53" fmla="*/ 1128 h 2462"/>
                <a:gd name="T54" fmla="*/ 1314 w 3038"/>
                <a:gd name="T55" fmla="*/ 1161 h 2462"/>
                <a:gd name="T56" fmla="*/ 1248 w 3038"/>
                <a:gd name="T57" fmla="*/ 1087 h 2462"/>
                <a:gd name="T58" fmla="*/ 1384 w 3038"/>
                <a:gd name="T59" fmla="*/ 1025 h 2462"/>
                <a:gd name="T60" fmla="*/ 388 w 3038"/>
                <a:gd name="T61" fmla="*/ 962 h 2462"/>
                <a:gd name="T62" fmla="*/ 461 w 3038"/>
                <a:gd name="T63" fmla="*/ 977 h 2462"/>
                <a:gd name="T64" fmla="*/ 466 w 3038"/>
                <a:gd name="T65" fmla="*/ 1043 h 2462"/>
                <a:gd name="T66" fmla="*/ 463 w 3038"/>
                <a:gd name="T67" fmla="*/ 1332 h 2462"/>
                <a:gd name="T68" fmla="*/ 449 w 3038"/>
                <a:gd name="T69" fmla="*/ 1580 h 2462"/>
                <a:gd name="T70" fmla="*/ 333 w 3038"/>
                <a:gd name="T71" fmla="*/ 1609 h 2462"/>
                <a:gd name="T72" fmla="*/ 219 w 3038"/>
                <a:gd name="T73" fmla="*/ 1613 h 2462"/>
                <a:gd name="T74" fmla="*/ 46 w 3038"/>
                <a:gd name="T75" fmla="*/ 1603 h 2462"/>
                <a:gd name="T76" fmla="*/ 7 w 3038"/>
                <a:gd name="T77" fmla="*/ 1467 h 2462"/>
                <a:gd name="T78" fmla="*/ 2 w 3038"/>
                <a:gd name="T79" fmla="*/ 1180 h 2462"/>
                <a:gd name="T80" fmla="*/ 0 w 3038"/>
                <a:gd name="T81" fmla="*/ 984 h 2462"/>
                <a:gd name="T82" fmla="*/ 19 w 3038"/>
                <a:gd name="T83" fmla="*/ 967 h 2462"/>
                <a:gd name="T84" fmla="*/ 169 w 3038"/>
                <a:gd name="T85" fmla="*/ 959 h 2462"/>
                <a:gd name="T86" fmla="*/ 660 w 3038"/>
                <a:gd name="T87" fmla="*/ 977 h 2462"/>
                <a:gd name="T88" fmla="*/ 516 w 3038"/>
                <a:gd name="T89" fmla="*/ 838 h 2462"/>
                <a:gd name="T90" fmla="*/ 348 w 3038"/>
                <a:gd name="T91" fmla="*/ 457 h 2462"/>
                <a:gd name="T92" fmla="*/ 381 w 3038"/>
                <a:gd name="T93" fmla="*/ 539 h 2462"/>
                <a:gd name="T94" fmla="*/ 266 w 3038"/>
                <a:gd name="T95" fmla="*/ 536 h 2462"/>
                <a:gd name="T96" fmla="*/ 154 w 3038"/>
                <a:gd name="T97" fmla="*/ 555 h 2462"/>
                <a:gd name="T98" fmla="*/ 77 w 3038"/>
                <a:gd name="T99" fmla="*/ 501 h 2462"/>
                <a:gd name="T100" fmla="*/ 200 w 3038"/>
                <a:gd name="T101" fmla="*/ 444 h 2462"/>
                <a:gd name="T102" fmla="*/ 2950 w 3038"/>
                <a:gd name="T103" fmla="*/ 434 h 2462"/>
                <a:gd name="T104" fmla="*/ 3035 w 3038"/>
                <a:gd name="T105" fmla="*/ 1589 h 2462"/>
                <a:gd name="T106" fmla="*/ 1841 w 3038"/>
                <a:gd name="T107" fmla="*/ 1603 h 2462"/>
                <a:gd name="T108" fmla="*/ 1762 w 3038"/>
                <a:gd name="T109" fmla="*/ 1497 h 2462"/>
                <a:gd name="T110" fmla="*/ 1464 w 3038"/>
                <a:gd name="T111" fmla="*/ 909 h 2462"/>
                <a:gd name="T112" fmla="*/ 1360 w 3038"/>
                <a:gd name="T113" fmla="*/ 490 h 2462"/>
                <a:gd name="T114" fmla="*/ 1637 w 3038"/>
                <a:gd name="T115" fmla="*/ 4 h 2462"/>
                <a:gd name="T116" fmla="*/ 443 w 3038"/>
                <a:gd name="T117" fmla="*/ 115 h 2462"/>
                <a:gd name="T118" fmla="*/ 334 w 3038"/>
                <a:gd name="T119" fmla="*/ 42 h 2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8" h="2462">
                  <a:moveTo>
                    <a:pt x="1270" y="1779"/>
                  </a:moveTo>
                  <a:lnTo>
                    <a:pt x="1266" y="1780"/>
                  </a:lnTo>
                  <a:lnTo>
                    <a:pt x="1264" y="1781"/>
                  </a:lnTo>
                  <a:lnTo>
                    <a:pt x="1261" y="1783"/>
                  </a:lnTo>
                  <a:lnTo>
                    <a:pt x="1261" y="1787"/>
                  </a:lnTo>
                  <a:lnTo>
                    <a:pt x="1274" y="2151"/>
                  </a:lnTo>
                  <a:lnTo>
                    <a:pt x="1276" y="2153"/>
                  </a:lnTo>
                  <a:lnTo>
                    <a:pt x="1277" y="2156"/>
                  </a:lnTo>
                  <a:lnTo>
                    <a:pt x="1279" y="2157"/>
                  </a:lnTo>
                  <a:lnTo>
                    <a:pt x="1434" y="2227"/>
                  </a:lnTo>
                  <a:lnTo>
                    <a:pt x="1436" y="2228"/>
                  </a:lnTo>
                  <a:lnTo>
                    <a:pt x="1440" y="2227"/>
                  </a:lnTo>
                  <a:lnTo>
                    <a:pt x="1595" y="2157"/>
                  </a:lnTo>
                  <a:lnTo>
                    <a:pt x="1597" y="2156"/>
                  </a:lnTo>
                  <a:lnTo>
                    <a:pt x="1598" y="2153"/>
                  </a:lnTo>
                  <a:lnTo>
                    <a:pt x="1600" y="2151"/>
                  </a:lnTo>
                  <a:lnTo>
                    <a:pt x="1613" y="1787"/>
                  </a:lnTo>
                  <a:lnTo>
                    <a:pt x="1613" y="1783"/>
                  </a:lnTo>
                  <a:lnTo>
                    <a:pt x="1611" y="1781"/>
                  </a:lnTo>
                  <a:lnTo>
                    <a:pt x="1608" y="1780"/>
                  </a:lnTo>
                  <a:lnTo>
                    <a:pt x="1605" y="1779"/>
                  </a:lnTo>
                  <a:lnTo>
                    <a:pt x="1270" y="1779"/>
                  </a:lnTo>
                  <a:close/>
                  <a:moveTo>
                    <a:pt x="1967" y="1753"/>
                  </a:moveTo>
                  <a:lnTo>
                    <a:pt x="2376" y="1753"/>
                  </a:lnTo>
                  <a:lnTo>
                    <a:pt x="2376" y="1889"/>
                  </a:lnTo>
                  <a:lnTo>
                    <a:pt x="2487" y="1889"/>
                  </a:lnTo>
                  <a:lnTo>
                    <a:pt x="2504" y="1892"/>
                  </a:lnTo>
                  <a:lnTo>
                    <a:pt x="2519" y="1901"/>
                  </a:lnTo>
                  <a:lnTo>
                    <a:pt x="2531" y="1915"/>
                  </a:lnTo>
                  <a:lnTo>
                    <a:pt x="2538" y="1933"/>
                  </a:lnTo>
                  <a:lnTo>
                    <a:pt x="2540" y="1954"/>
                  </a:lnTo>
                  <a:lnTo>
                    <a:pt x="2540" y="1985"/>
                  </a:lnTo>
                  <a:lnTo>
                    <a:pt x="1990" y="1985"/>
                  </a:lnTo>
                  <a:lnTo>
                    <a:pt x="1987" y="1930"/>
                  </a:lnTo>
                  <a:lnTo>
                    <a:pt x="1983" y="1870"/>
                  </a:lnTo>
                  <a:lnTo>
                    <a:pt x="1978" y="1808"/>
                  </a:lnTo>
                  <a:lnTo>
                    <a:pt x="1974" y="1780"/>
                  </a:lnTo>
                  <a:lnTo>
                    <a:pt x="1967" y="1753"/>
                  </a:lnTo>
                  <a:close/>
                  <a:moveTo>
                    <a:pt x="1418" y="1658"/>
                  </a:moveTo>
                  <a:lnTo>
                    <a:pt x="1456" y="1658"/>
                  </a:lnTo>
                  <a:lnTo>
                    <a:pt x="1492" y="1658"/>
                  </a:lnTo>
                  <a:lnTo>
                    <a:pt x="1526" y="1658"/>
                  </a:lnTo>
                  <a:lnTo>
                    <a:pt x="1556" y="1658"/>
                  </a:lnTo>
                  <a:lnTo>
                    <a:pt x="1580" y="1659"/>
                  </a:lnTo>
                  <a:lnTo>
                    <a:pt x="1598" y="1660"/>
                  </a:lnTo>
                  <a:lnTo>
                    <a:pt x="1626" y="1661"/>
                  </a:lnTo>
                  <a:lnTo>
                    <a:pt x="1652" y="1663"/>
                  </a:lnTo>
                  <a:lnTo>
                    <a:pt x="1673" y="1664"/>
                  </a:lnTo>
                  <a:lnTo>
                    <a:pt x="1690" y="1665"/>
                  </a:lnTo>
                  <a:lnTo>
                    <a:pt x="1700" y="1667"/>
                  </a:lnTo>
                  <a:lnTo>
                    <a:pt x="1707" y="1672"/>
                  </a:lnTo>
                  <a:lnTo>
                    <a:pt x="1713" y="1677"/>
                  </a:lnTo>
                  <a:lnTo>
                    <a:pt x="1718" y="1683"/>
                  </a:lnTo>
                  <a:lnTo>
                    <a:pt x="1722" y="1687"/>
                  </a:lnTo>
                  <a:lnTo>
                    <a:pt x="1723" y="1689"/>
                  </a:lnTo>
                  <a:lnTo>
                    <a:pt x="1723" y="1693"/>
                  </a:lnTo>
                  <a:lnTo>
                    <a:pt x="1723" y="1706"/>
                  </a:lnTo>
                  <a:lnTo>
                    <a:pt x="1723" y="1727"/>
                  </a:lnTo>
                  <a:lnTo>
                    <a:pt x="1723" y="1753"/>
                  </a:lnTo>
                  <a:lnTo>
                    <a:pt x="1723" y="1786"/>
                  </a:lnTo>
                  <a:lnTo>
                    <a:pt x="1722" y="1822"/>
                  </a:lnTo>
                  <a:lnTo>
                    <a:pt x="1722" y="1862"/>
                  </a:lnTo>
                  <a:lnTo>
                    <a:pt x="1722" y="1906"/>
                  </a:lnTo>
                  <a:lnTo>
                    <a:pt x="1721" y="1950"/>
                  </a:lnTo>
                  <a:lnTo>
                    <a:pt x="1721" y="1995"/>
                  </a:lnTo>
                  <a:lnTo>
                    <a:pt x="1719" y="2040"/>
                  </a:lnTo>
                  <a:lnTo>
                    <a:pt x="1719" y="2083"/>
                  </a:lnTo>
                  <a:lnTo>
                    <a:pt x="1718" y="2124"/>
                  </a:lnTo>
                  <a:lnTo>
                    <a:pt x="1718" y="2163"/>
                  </a:lnTo>
                  <a:lnTo>
                    <a:pt x="1717" y="2197"/>
                  </a:lnTo>
                  <a:lnTo>
                    <a:pt x="1717" y="2226"/>
                  </a:lnTo>
                  <a:lnTo>
                    <a:pt x="1715" y="2280"/>
                  </a:lnTo>
                  <a:lnTo>
                    <a:pt x="1712" y="2328"/>
                  </a:lnTo>
                  <a:lnTo>
                    <a:pt x="1710" y="2367"/>
                  </a:lnTo>
                  <a:lnTo>
                    <a:pt x="1705" y="2398"/>
                  </a:lnTo>
                  <a:lnTo>
                    <a:pt x="1701" y="2422"/>
                  </a:lnTo>
                  <a:lnTo>
                    <a:pt x="1695" y="2438"/>
                  </a:lnTo>
                  <a:lnTo>
                    <a:pt x="1690" y="2445"/>
                  </a:lnTo>
                  <a:lnTo>
                    <a:pt x="1683" y="2447"/>
                  </a:lnTo>
                  <a:lnTo>
                    <a:pt x="1670" y="2450"/>
                  </a:lnTo>
                  <a:lnTo>
                    <a:pt x="1650" y="2451"/>
                  </a:lnTo>
                  <a:lnTo>
                    <a:pt x="1627" y="2453"/>
                  </a:lnTo>
                  <a:lnTo>
                    <a:pt x="1601" y="2454"/>
                  </a:lnTo>
                  <a:lnTo>
                    <a:pt x="1573" y="2456"/>
                  </a:lnTo>
                  <a:lnTo>
                    <a:pt x="1544" y="2458"/>
                  </a:lnTo>
                  <a:lnTo>
                    <a:pt x="1517" y="2458"/>
                  </a:lnTo>
                  <a:lnTo>
                    <a:pt x="1492" y="2459"/>
                  </a:lnTo>
                  <a:lnTo>
                    <a:pt x="1469" y="2461"/>
                  </a:lnTo>
                  <a:lnTo>
                    <a:pt x="1452" y="2461"/>
                  </a:lnTo>
                  <a:lnTo>
                    <a:pt x="1441" y="2462"/>
                  </a:lnTo>
                  <a:lnTo>
                    <a:pt x="1436" y="2462"/>
                  </a:lnTo>
                  <a:lnTo>
                    <a:pt x="1433" y="2462"/>
                  </a:lnTo>
                  <a:lnTo>
                    <a:pt x="1422" y="2461"/>
                  </a:lnTo>
                  <a:lnTo>
                    <a:pt x="1404" y="2461"/>
                  </a:lnTo>
                  <a:lnTo>
                    <a:pt x="1382" y="2459"/>
                  </a:lnTo>
                  <a:lnTo>
                    <a:pt x="1357" y="2458"/>
                  </a:lnTo>
                  <a:lnTo>
                    <a:pt x="1330" y="2458"/>
                  </a:lnTo>
                  <a:lnTo>
                    <a:pt x="1301" y="2456"/>
                  </a:lnTo>
                  <a:lnTo>
                    <a:pt x="1273" y="2454"/>
                  </a:lnTo>
                  <a:lnTo>
                    <a:pt x="1247" y="2453"/>
                  </a:lnTo>
                  <a:lnTo>
                    <a:pt x="1224" y="2451"/>
                  </a:lnTo>
                  <a:lnTo>
                    <a:pt x="1204" y="2450"/>
                  </a:lnTo>
                  <a:lnTo>
                    <a:pt x="1191" y="2447"/>
                  </a:lnTo>
                  <a:lnTo>
                    <a:pt x="1184" y="2445"/>
                  </a:lnTo>
                  <a:lnTo>
                    <a:pt x="1178" y="2438"/>
                  </a:lnTo>
                  <a:lnTo>
                    <a:pt x="1173" y="2422"/>
                  </a:lnTo>
                  <a:lnTo>
                    <a:pt x="1169" y="2398"/>
                  </a:lnTo>
                  <a:lnTo>
                    <a:pt x="1164" y="2367"/>
                  </a:lnTo>
                  <a:lnTo>
                    <a:pt x="1162" y="2328"/>
                  </a:lnTo>
                  <a:lnTo>
                    <a:pt x="1160" y="2280"/>
                  </a:lnTo>
                  <a:lnTo>
                    <a:pt x="1157" y="2226"/>
                  </a:lnTo>
                  <a:lnTo>
                    <a:pt x="1157" y="2197"/>
                  </a:lnTo>
                  <a:lnTo>
                    <a:pt x="1156" y="2163"/>
                  </a:lnTo>
                  <a:lnTo>
                    <a:pt x="1156" y="2124"/>
                  </a:lnTo>
                  <a:lnTo>
                    <a:pt x="1155" y="2083"/>
                  </a:lnTo>
                  <a:lnTo>
                    <a:pt x="1155" y="2040"/>
                  </a:lnTo>
                  <a:lnTo>
                    <a:pt x="1154" y="1995"/>
                  </a:lnTo>
                  <a:lnTo>
                    <a:pt x="1154" y="1950"/>
                  </a:lnTo>
                  <a:lnTo>
                    <a:pt x="1152" y="1906"/>
                  </a:lnTo>
                  <a:lnTo>
                    <a:pt x="1152" y="1862"/>
                  </a:lnTo>
                  <a:lnTo>
                    <a:pt x="1152" y="1822"/>
                  </a:lnTo>
                  <a:lnTo>
                    <a:pt x="1151" y="1786"/>
                  </a:lnTo>
                  <a:lnTo>
                    <a:pt x="1151" y="1753"/>
                  </a:lnTo>
                  <a:lnTo>
                    <a:pt x="1151" y="1727"/>
                  </a:lnTo>
                  <a:lnTo>
                    <a:pt x="1151" y="1706"/>
                  </a:lnTo>
                  <a:lnTo>
                    <a:pt x="1151" y="1693"/>
                  </a:lnTo>
                  <a:lnTo>
                    <a:pt x="1151" y="1689"/>
                  </a:lnTo>
                  <a:lnTo>
                    <a:pt x="1152" y="1687"/>
                  </a:lnTo>
                  <a:lnTo>
                    <a:pt x="1156" y="1683"/>
                  </a:lnTo>
                  <a:lnTo>
                    <a:pt x="1161" y="1677"/>
                  </a:lnTo>
                  <a:lnTo>
                    <a:pt x="1167" y="1672"/>
                  </a:lnTo>
                  <a:lnTo>
                    <a:pt x="1174" y="1667"/>
                  </a:lnTo>
                  <a:lnTo>
                    <a:pt x="1184" y="1665"/>
                  </a:lnTo>
                  <a:lnTo>
                    <a:pt x="1201" y="1664"/>
                  </a:lnTo>
                  <a:lnTo>
                    <a:pt x="1222" y="1663"/>
                  </a:lnTo>
                  <a:lnTo>
                    <a:pt x="1248" y="1661"/>
                  </a:lnTo>
                  <a:lnTo>
                    <a:pt x="1276" y="1660"/>
                  </a:lnTo>
                  <a:lnTo>
                    <a:pt x="1294" y="1659"/>
                  </a:lnTo>
                  <a:lnTo>
                    <a:pt x="1318" y="1658"/>
                  </a:lnTo>
                  <a:lnTo>
                    <a:pt x="1348" y="1658"/>
                  </a:lnTo>
                  <a:lnTo>
                    <a:pt x="1382" y="1658"/>
                  </a:lnTo>
                  <a:lnTo>
                    <a:pt x="1418" y="1658"/>
                  </a:lnTo>
                  <a:close/>
                  <a:moveTo>
                    <a:pt x="866" y="1064"/>
                  </a:moveTo>
                  <a:lnTo>
                    <a:pt x="1134" y="1064"/>
                  </a:lnTo>
                  <a:lnTo>
                    <a:pt x="1133" y="1070"/>
                  </a:lnTo>
                  <a:lnTo>
                    <a:pt x="1131" y="1077"/>
                  </a:lnTo>
                  <a:lnTo>
                    <a:pt x="1109" y="1114"/>
                  </a:lnTo>
                  <a:lnTo>
                    <a:pt x="1092" y="1150"/>
                  </a:lnTo>
                  <a:lnTo>
                    <a:pt x="1079" y="1187"/>
                  </a:lnTo>
                  <a:lnTo>
                    <a:pt x="1071" y="1221"/>
                  </a:lnTo>
                  <a:lnTo>
                    <a:pt x="1062" y="1237"/>
                  </a:lnTo>
                  <a:lnTo>
                    <a:pt x="1056" y="1253"/>
                  </a:lnTo>
                  <a:lnTo>
                    <a:pt x="732" y="1253"/>
                  </a:lnTo>
                  <a:lnTo>
                    <a:pt x="732" y="1226"/>
                  </a:lnTo>
                  <a:lnTo>
                    <a:pt x="734" y="1209"/>
                  </a:lnTo>
                  <a:lnTo>
                    <a:pt x="740" y="1195"/>
                  </a:lnTo>
                  <a:lnTo>
                    <a:pt x="748" y="1184"/>
                  </a:lnTo>
                  <a:lnTo>
                    <a:pt x="761" y="1176"/>
                  </a:lnTo>
                  <a:lnTo>
                    <a:pt x="774" y="1174"/>
                  </a:lnTo>
                  <a:lnTo>
                    <a:pt x="866" y="1174"/>
                  </a:lnTo>
                  <a:lnTo>
                    <a:pt x="866" y="1064"/>
                  </a:lnTo>
                  <a:close/>
                  <a:moveTo>
                    <a:pt x="97" y="1058"/>
                  </a:moveTo>
                  <a:lnTo>
                    <a:pt x="94" y="1058"/>
                  </a:lnTo>
                  <a:lnTo>
                    <a:pt x="92" y="1059"/>
                  </a:lnTo>
                  <a:lnTo>
                    <a:pt x="91" y="1062"/>
                  </a:lnTo>
                  <a:lnTo>
                    <a:pt x="90" y="1064"/>
                  </a:lnTo>
                  <a:lnTo>
                    <a:pt x="102" y="1360"/>
                  </a:lnTo>
                  <a:lnTo>
                    <a:pt x="102" y="1363"/>
                  </a:lnTo>
                  <a:lnTo>
                    <a:pt x="103" y="1365"/>
                  </a:lnTo>
                  <a:lnTo>
                    <a:pt x="105" y="1366"/>
                  </a:lnTo>
                  <a:lnTo>
                    <a:pt x="231" y="1423"/>
                  </a:lnTo>
                  <a:lnTo>
                    <a:pt x="233" y="1423"/>
                  </a:lnTo>
                  <a:lnTo>
                    <a:pt x="236" y="1423"/>
                  </a:lnTo>
                  <a:lnTo>
                    <a:pt x="362" y="1366"/>
                  </a:lnTo>
                  <a:lnTo>
                    <a:pt x="364" y="1365"/>
                  </a:lnTo>
                  <a:lnTo>
                    <a:pt x="365" y="1363"/>
                  </a:lnTo>
                  <a:lnTo>
                    <a:pt x="365" y="1360"/>
                  </a:lnTo>
                  <a:lnTo>
                    <a:pt x="376" y="1064"/>
                  </a:lnTo>
                  <a:lnTo>
                    <a:pt x="376" y="1062"/>
                  </a:lnTo>
                  <a:lnTo>
                    <a:pt x="375" y="1059"/>
                  </a:lnTo>
                  <a:lnTo>
                    <a:pt x="372" y="1058"/>
                  </a:lnTo>
                  <a:lnTo>
                    <a:pt x="370" y="1058"/>
                  </a:lnTo>
                  <a:lnTo>
                    <a:pt x="97" y="1058"/>
                  </a:lnTo>
                  <a:close/>
                  <a:moveTo>
                    <a:pt x="1404" y="1025"/>
                  </a:moveTo>
                  <a:lnTo>
                    <a:pt x="1420" y="1025"/>
                  </a:lnTo>
                  <a:lnTo>
                    <a:pt x="1430" y="1025"/>
                  </a:lnTo>
                  <a:lnTo>
                    <a:pt x="1434" y="1025"/>
                  </a:lnTo>
                  <a:lnTo>
                    <a:pt x="1440" y="1025"/>
                  </a:lnTo>
                  <a:lnTo>
                    <a:pt x="1444" y="1025"/>
                  </a:lnTo>
                  <a:lnTo>
                    <a:pt x="1455" y="1025"/>
                  </a:lnTo>
                  <a:lnTo>
                    <a:pt x="1470" y="1025"/>
                  </a:lnTo>
                  <a:lnTo>
                    <a:pt x="1490" y="1025"/>
                  </a:lnTo>
                  <a:lnTo>
                    <a:pt x="1511" y="1028"/>
                  </a:lnTo>
                  <a:lnTo>
                    <a:pt x="1534" y="1030"/>
                  </a:lnTo>
                  <a:lnTo>
                    <a:pt x="1557" y="1034"/>
                  </a:lnTo>
                  <a:lnTo>
                    <a:pt x="1579" y="1041"/>
                  </a:lnTo>
                  <a:lnTo>
                    <a:pt x="1596" y="1050"/>
                  </a:lnTo>
                  <a:lnTo>
                    <a:pt x="1609" y="1060"/>
                  </a:lnTo>
                  <a:lnTo>
                    <a:pt x="1619" y="1074"/>
                  </a:lnTo>
                  <a:lnTo>
                    <a:pt x="1626" y="1087"/>
                  </a:lnTo>
                  <a:lnTo>
                    <a:pt x="1630" y="1100"/>
                  </a:lnTo>
                  <a:lnTo>
                    <a:pt x="1631" y="1114"/>
                  </a:lnTo>
                  <a:lnTo>
                    <a:pt x="1630" y="1124"/>
                  </a:lnTo>
                  <a:lnTo>
                    <a:pt x="1627" y="1132"/>
                  </a:lnTo>
                  <a:lnTo>
                    <a:pt x="1619" y="1141"/>
                  </a:lnTo>
                  <a:lnTo>
                    <a:pt x="1603" y="1150"/>
                  </a:lnTo>
                  <a:lnTo>
                    <a:pt x="1583" y="1156"/>
                  </a:lnTo>
                  <a:lnTo>
                    <a:pt x="1560" y="1161"/>
                  </a:lnTo>
                  <a:lnTo>
                    <a:pt x="1536" y="1162"/>
                  </a:lnTo>
                  <a:lnTo>
                    <a:pt x="1524" y="1160"/>
                  </a:lnTo>
                  <a:lnTo>
                    <a:pt x="1511" y="1155"/>
                  </a:lnTo>
                  <a:lnTo>
                    <a:pt x="1499" y="1149"/>
                  </a:lnTo>
                  <a:lnTo>
                    <a:pt x="1486" y="1141"/>
                  </a:lnTo>
                  <a:lnTo>
                    <a:pt x="1472" y="1135"/>
                  </a:lnTo>
                  <a:lnTo>
                    <a:pt x="1456" y="1131"/>
                  </a:lnTo>
                  <a:lnTo>
                    <a:pt x="1436" y="1128"/>
                  </a:lnTo>
                  <a:lnTo>
                    <a:pt x="1418" y="1131"/>
                  </a:lnTo>
                  <a:lnTo>
                    <a:pt x="1401" y="1135"/>
                  </a:lnTo>
                  <a:lnTo>
                    <a:pt x="1388" y="1141"/>
                  </a:lnTo>
                  <a:lnTo>
                    <a:pt x="1375" y="1149"/>
                  </a:lnTo>
                  <a:lnTo>
                    <a:pt x="1363" y="1155"/>
                  </a:lnTo>
                  <a:lnTo>
                    <a:pt x="1351" y="1160"/>
                  </a:lnTo>
                  <a:lnTo>
                    <a:pt x="1339" y="1162"/>
                  </a:lnTo>
                  <a:lnTo>
                    <a:pt x="1314" y="1161"/>
                  </a:lnTo>
                  <a:lnTo>
                    <a:pt x="1291" y="1156"/>
                  </a:lnTo>
                  <a:lnTo>
                    <a:pt x="1271" y="1150"/>
                  </a:lnTo>
                  <a:lnTo>
                    <a:pt x="1255" y="1141"/>
                  </a:lnTo>
                  <a:lnTo>
                    <a:pt x="1247" y="1132"/>
                  </a:lnTo>
                  <a:lnTo>
                    <a:pt x="1244" y="1124"/>
                  </a:lnTo>
                  <a:lnTo>
                    <a:pt x="1243" y="1114"/>
                  </a:lnTo>
                  <a:lnTo>
                    <a:pt x="1244" y="1100"/>
                  </a:lnTo>
                  <a:lnTo>
                    <a:pt x="1248" y="1087"/>
                  </a:lnTo>
                  <a:lnTo>
                    <a:pt x="1255" y="1074"/>
                  </a:lnTo>
                  <a:lnTo>
                    <a:pt x="1265" y="1060"/>
                  </a:lnTo>
                  <a:lnTo>
                    <a:pt x="1278" y="1050"/>
                  </a:lnTo>
                  <a:lnTo>
                    <a:pt x="1295" y="1041"/>
                  </a:lnTo>
                  <a:lnTo>
                    <a:pt x="1317" y="1034"/>
                  </a:lnTo>
                  <a:lnTo>
                    <a:pt x="1340" y="1030"/>
                  </a:lnTo>
                  <a:lnTo>
                    <a:pt x="1363" y="1028"/>
                  </a:lnTo>
                  <a:lnTo>
                    <a:pt x="1384" y="1025"/>
                  </a:lnTo>
                  <a:lnTo>
                    <a:pt x="1404" y="1025"/>
                  </a:lnTo>
                  <a:close/>
                  <a:moveTo>
                    <a:pt x="233" y="959"/>
                  </a:moveTo>
                  <a:lnTo>
                    <a:pt x="266" y="959"/>
                  </a:lnTo>
                  <a:lnTo>
                    <a:pt x="297" y="959"/>
                  </a:lnTo>
                  <a:lnTo>
                    <a:pt x="325" y="959"/>
                  </a:lnTo>
                  <a:lnTo>
                    <a:pt x="348" y="960"/>
                  </a:lnTo>
                  <a:lnTo>
                    <a:pt x="365" y="961"/>
                  </a:lnTo>
                  <a:lnTo>
                    <a:pt x="388" y="962"/>
                  </a:lnTo>
                  <a:lnTo>
                    <a:pt x="409" y="962"/>
                  </a:lnTo>
                  <a:lnTo>
                    <a:pt x="426" y="964"/>
                  </a:lnTo>
                  <a:lnTo>
                    <a:pt x="439" y="965"/>
                  </a:lnTo>
                  <a:lnTo>
                    <a:pt x="447" y="967"/>
                  </a:lnTo>
                  <a:lnTo>
                    <a:pt x="451" y="970"/>
                  </a:lnTo>
                  <a:lnTo>
                    <a:pt x="455" y="972"/>
                  </a:lnTo>
                  <a:lnTo>
                    <a:pt x="457" y="975"/>
                  </a:lnTo>
                  <a:lnTo>
                    <a:pt x="461" y="977"/>
                  </a:lnTo>
                  <a:lnTo>
                    <a:pt x="463" y="979"/>
                  </a:lnTo>
                  <a:lnTo>
                    <a:pt x="464" y="982"/>
                  </a:lnTo>
                  <a:lnTo>
                    <a:pt x="466" y="983"/>
                  </a:lnTo>
                  <a:lnTo>
                    <a:pt x="467" y="984"/>
                  </a:lnTo>
                  <a:lnTo>
                    <a:pt x="467" y="988"/>
                  </a:lnTo>
                  <a:lnTo>
                    <a:pt x="467" y="1000"/>
                  </a:lnTo>
                  <a:lnTo>
                    <a:pt x="466" y="1019"/>
                  </a:lnTo>
                  <a:lnTo>
                    <a:pt x="466" y="1043"/>
                  </a:lnTo>
                  <a:lnTo>
                    <a:pt x="466" y="1072"/>
                  </a:lnTo>
                  <a:lnTo>
                    <a:pt x="466" y="1105"/>
                  </a:lnTo>
                  <a:lnTo>
                    <a:pt x="464" y="1141"/>
                  </a:lnTo>
                  <a:lnTo>
                    <a:pt x="464" y="1180"/>
                  </a:lnTo>
                  <a:lnTo>
                    <a:pt x="464" y="1219"/>
                  </a:lnTo>
                  <a:lnTo>
                    <a:pt x="463" y="1257"/>
                  </a:lnTo>
                  <a:lnTo>
                    <a:pt x="463" y="1296"/>
                  </a:lnTo>
                  <a:lnTo>
                    <a:pt x="463" y="1332"/>
                  </a:lnTo>
                  <a:lnTo>
                    <a:pt x="462" y="1366"/>
                  </a:lnTo>
                  <a:lnTo>
                    <a:pt x="462" y="1397"/>
                  </a:lnTo>
                  <a:lnTo>
                    <a:pt x="461" y="1422"/>
                  </a:lnTo>
                  <a:lnTo>
                    <a:pt x="460" y="1467"/>
                  </a:lnTo>
                  <a:lnTo>
                    <a:pt x="457" y="1504"/>
                  </a:lnTo>
                  <a:lnTo>
                    <a:pt x="455" y="1537"/>
                  </a:lnTo>
                  <a:lnTo>
                    <a:pt x="452" y="1562"/>
                  </a:lnTo>
                  <a:lnTo>
                    <a:pt x="449" y="1580"/>
                  </a:lnTo>
                  <a:lnTo>
                    <a:pt x="444" y="1594"/>
                  </a:lnTo>
                  <a:lnTo>
                    <a:pt x="440" y="1600"/>
                  </a:lnTo>
                  <a:lnTo>
                    <a:pt x="433" y="1602"/>
                  </a:lnTo>
                  <a:lnTo>
                    <a:pt x="421" y="1603"/>
                  </a:lnTo>
                  <a:lnTo>
                    <a:pt x="403" y="1606"/>
                  </a:lnTo>
                  <a:lnTo>
                    <a:pt x="381" y="1607"/>
                  </a:lnTo>
                  <a:lnTo>
                    <a:pt x="358" y="1608"/>
                  </a:lnTo>
                  <a:lnTo>
                    <a:pt x="333" y="1609"/>
                  </a:lnTo>
                  <a:lnTo>
                    <a:pt x="307" y="1611"/>
                  </a:lnTo>
                  <a:lnTo>
                    <a:pt x="284" y="1612"/>
                  </a:lnTo>
                  <a:lnTo>
                    <a:pt x="264" y="1613"/>
                  </a:lnTo>
                  <a:lnTo>
                    <a:pt x="248" y="1613"/>
                  </a:lnTo>
                  <a:lnTo>
                    <a:pt x="237" y="1613"/>
                  </a:lnTo>
                  <a:lnTo>
                    <a:pt x="233" y="1613"/>
                  </a:lnTo>
                  <a:lnTo>
                    <a:pt x="230" y="1613"/>
                  </a:lnTo>
                  <a:lnTo>
                    <a:pt x="219" y="1613"/>
                  </a:lnTo>
                  <a:lnTo>
                    <a:pt x="203" y="1613"/>
                  </a:lnTo>
                  <a:lnTo>
                    <a:pt x="183" y="1612"/>
                  </a:lnTo>
                  <a:lnTo>
                    <a:pt x="158" y="1611"/>
                  </a:lnTo>
                  <a:lnTo>
                    <a:pt x="134" y="1609"/>
                  </a:lnTo>
                  <a:lnTo>
                    <a:pt x="109" y="1608"/>
                  </a:lnTo>
                  <a:lnTo>
                    <a:pt x="85" y="1607"/>
                  </a:lnTo>
                  <a:lnTo>
                    <a:pt x="64" y="1606"/>
                  </a:lnTo>
                  <a:lnTo>
                    <a:pt x="46" y="1603"/>
                  </a:lnTo>
                  <a:lnTo>
                    <a:pt x="34" y="1602"/>
                  </a:lnTo>
                  <a:lnTo>
                    <a:pt x="27" y="1600"/>
                  </a:lnTo>
                  <a:lnTo>
                    <a:pt x="23" y="1594"/>
                  </a:lnTo>
                  <a:lnTo>
                    <a:pt x="18" y="1580"/>
                  </a:lnTo>
                  <a:lnTo>
                    <a:pt x="15" y="1562"/>
                  </a:lnTo>
                  <a:lnTo>
                    <a:pt x="12" y="1537"/>
                  </a:lnTo>
                  <a:lnTo>
                    <a:pt x="10" y="1504"/>
                  </a:lnTo>
                  <a:lnTo>
                    <a:pt x="7" y="1467"/>
                  </a:lnTo>
                  <a:lnTo>
                    <a:pt x="6" y="1422"/>
                  </a:lnTo>
                  <a:lnTo>
                    <a:pt x="5" y="1397"/>
                  </a:lnTo>
                  <a:lnTo>
                    <a:pt x="5" y="1366"/>
                  </a:lnTo>
                  <a:lnTo>
                    <a:pt x="4" y="1332"/>
                  </a:lnTo>
                  <a:lnTo>
                    <a:pt x="4" y="1296"/>
                  </a:lnTo>
                  <a:lnTo>
                    <a:pt x="2" y="1257"/>
                  </a:lnTo>
                  <a:lnTo>
                    <a:pt x="2" y="1219"/>
                  </a:lnTo>
                  <a:lnTo>
                    <a:pt x="2" y="1180"/>
                  </a:lnTo>
                  <a:lnTo>
                    <a:pt x="1" y="1141"/>
                  </a:lnTo>
                  <a:lnTo>
                    <a:pt x="1" y="1105"/>
                  </a:lnTo>
                  <a:lnTo>
                    <a:pt x="1" y="1072"/>
                  </a:lnTo>
                  <a:lnTo>
                    <a:pt x="1" y="1043"/>
                  </a:lnTo>
                  <a:lnTo>
                    <a:pt x="0" y="1019"/>
                  </a:lnTo>
                  <a:lnTo>
                    <a:pt x="0" y="1000"/>
                  </a:lnTo>
                  <a:lnTo>
                    <a:pt x="0" y="988"/>
                  </a:lnTo>
                  <a:lnTo>
                    <a:pt x="0" y="984"/>
                  </a:lnTo>
                  <a:lnTo>
                    <a:pt x="0" y="983"/>
                  </a:lnTo>
                  <a:lnTo>
                    <a:pt x="1" y="982"/>
                  </a:lnTo>
                  <a:lnTo>
                    <a:pt x="4" y="979"/>
                  </a:lnTo>
                  <a:lnTo>
                    <a:pt x="6" y="977"/>
                  </a:lnTo>
                  <a:lnTo>
                    <a:pt x="9" y="975"/>
                  </a:lnTo>
                  <a:lnTo>
                    <a:pt x="12" y="972"/>
                  </a:lnTo>
                  <a:lnTo>
                    <a:pt x="16" y="970"/>
                  </a:lnTo>
                  <a:lnTo>
                    <a:pt x="19" y="967"/>
                  </a:lnTo>
                  <a:lnTo>
                    <a:pt x="28" y="965"/>
                  </a:lnTo>
                  <a:lnTo>
                    <a:pt x="41" y="964"/>
                  </a:lnTo>
                  <a:lnTo>
                    <a:pt x="58" y="962"/>
                  </a:lnTo>
                  <a:lnTo>
                    <a:pt x="79" y="962"/>
                  </a:lnTo>
                  <a:lnTo>
                    <a:pt x="102" y="961"/>
                  </a:lnTo>
                  <a:lnTo>
                    <a:pt x="119" y="960"/>
                  </a:lnTo>
                  <a:lnTo>
                    <a:pt x="142" y="959"/>
                  </a:lnTo>
                  <a:lnTo>
                    <a:pt x="169" y="959"/>
                  </a:lnTo>
                  <a:lnTo>
                    <a:pt x="201" y="959"/>
                  </a:lnTo>
                  <a:lnTo>
                    <a:pt x="233" y="959"/>
                  </a:lnTo>
                  <a:close/>
                  <a:moveTo>
                    <a:pt x="527" y="806"/>
                  </a:moveTo>
                  <a:lnTo>
                    <a:pt x="1230" y="806"/>
                  </a:lnTo>
                  <a:lnTo>
                    <a:pt x="1230" y="944"/>
                  </a:lnTo>
                  <a:lnTo>
                    <a:pt x="1206" y="959"/>
                  </a:lnTo>
                  <a:lnTo>
                    <a:pt x="1185" y="977"/>
                  </a:lnTo>
                  <a:lnTo>
                    <a:pt x="660" y="977"/>
                  </a:lnTo>
                  <a:lnTo>
                    <a:pt x="638" y="948"/>
                  </a:lnTo>
                  <a:lnTo>
                    <a:pt x="613" y="923"/>
                  </a:lnTo>
                  <a:lnTo>
                    <a:pt x="584" y="902"/>
                  </a:lnTo>
                  <a:lnTo>
                    <a:pt x="551" y="885"/>
                  </a:lnTo>
                  <a:lnTo>
                    <a:pt x="518" y="874"/>
                  </a:lnTo>
                  <a:lnTo>
                    <a:pt x="510" y="871"/>
                  </a:lnTo>
                  <a:lnTo>
                    <a:pt x="503" y="866"/>
                  </a:lnTo>
                  <a:lnTo>
                    <a:pt x="516" y="838"/>
                  </a:lnTo>
                  <a:lnTo>
                    <a:pt x="527" y="809"/>
                  </a:lnTo>
                  <a:lnTo>
                    <a:pt x="527" y="806"/>
                  </a:lnTo>
                  <a:close/>
                  <a:moveTo>
                    <a:pt x="250" y="444"/>
                  </a:moveTo>
                  <a:lnTo>
                    <a:pt x="266" y="444"/>
                  </a:lnTo>
                  <a:lnTo>
                    <a:pt x="287" y="445"/>
                  </a:lnTo>
                  <a:lnTo>
                    <a:pt x="307" y="447"/>
                  </a:lnTo>
                  <a:lnTo>
                    <a:pt x="329" y="451"/>
                  </a:lnTo>
                  <a:lnTo>
                    <a:pt x="348" y="457"/>
                  </a:lnTo>
                  <a:lnTo>
                    <a:pt x="364" y="466"/>
                  </a:lnTo>
                  <a:lnTo>
                    <a:pt x="376" y="476"/>
                  </a:lnTo>
                  <a:lnTo>
                    <a:pt x="385" y="488"/>
                  </a:lnTo>
                  <a:lnTo>
                    <a:pt x="389" y="501"/>
                  </a:lnTo>
                  <a:lnTo>
                    <a:pt x="392" y="513"/>
                  </a:lnTo>
                  <a:lnTo>
                    <a:pt x="391" y="524"/>
                  </a:lnTo>
                  <a:lnTo>
                    <a:pt x="388" y="531"/>
                  </a:lnTo>
                  <a:lnTo>
                    <a:pt x="381" y="539"/>
                  </a:lnTo>
                  <a:lnTo>
                    <a:pt x="369" y="545"/>
                  </a:lnTo>
                  <a:lnTo>
                    <a:pt x="352" y="551"/>
                  </a:lnTo>
                  <a:lnTo>
                    <a:pt x="333" y="554"/>
                  </a:lnTo>
                  <a:lnTo>
                    <a:pt x="313" y="555"/>
                  </a:lnTo>
                  <a:lnTo>
                    <a:pt x="302" y="554"/>
                  </a:lnTo>
                  <a:lnTo>
                    <a:pt x="290" y="548"/>
                  </a:lnTo>
                  <a:lnTo>
                    <a:pt x="279" y="542"/>
                  </a:lnTo>
                  <a:lnTo>
                    <a:pt x="266" y="536"/>
                  </a:lnTo>
                  <a:lnTo>
                    <a:pt x="252" y="530"/>
                  </a:lnTo>
                  <a:lnTo>
                    <a:pt x="233" y="528"/>
                  </a:lnTo>
                  <a:lnTo>
                    <a:pt x="215" y="530"/>
                  </a:lnTo>
                  <a:lnTo>
                    <a:pt x="201" y="536"/>
                  </a:lnTo>
                  <a:lnTo>
                    <a:pt x="187" y="542"/>
                  </a:lnTo>
                  <a:lnTo>
                    <a:pt x="177" y="548"/>
                  </a:lnTo>
                  <a:lnTo>
                    <a:pt x="164" y="554"/>
                  </a:lnTo>
                  <a:lnTo>
                    <a:pt x="154" y="555"/>
                  </a:lnTo>
                  <a:lnTo>
                    <a:pt x="133" y="554"/>
                  </a:lnTo>
                  <a:lnTo>
                    <a:pt x="115" y="551"/>
                  </a:lnTo>
                  <a:lnTo>
                    <a:pt x="98" y="545"/>
                  </a:lnTo>
                  <a:lnTo>
                    <a:pt x="86" y="539"/>
                  </a:lnTo>
                  <a:lnTo>
                    <a:pt x="77" y="531"/>
                  </a:lnTo>
                  <a:lnTo>
                    <a:pt x="76" y="524"/>
                  </a:lnTo>
                  <a:lnTo>
                    <a:pt x="75" y="513"/>
                  </a:lnTo>
                  <a:lnTo>
                    <a:pt x="77" y="501"/>
                  </a:lnTo>
                  <a:lnTo>
                    <a:pt x="82" y="488"/>
                  </a:lnTo>
                  <a:lnTo>
                    <a:pt x="91" y="476"/>
                  </a:lnTo>
                  <a:lnTo>
                    <a:pt x="102" y="466"/>
                  </a:lnTo>
                  <a:lnTo>
                    <a:pt x="119" y="457"/>
                  </a:lnTo>
                  <a:lnTo>
                    <a:pt x="138" y="451"/>
                  </a:lnTo>
                  <a:lnTo>
                    <a:pt x="160" y="447"/>
                  </a:lnTo>
                  <a:lnTo>
                    <a:pt x="180" y="445"/>
                  </a:lnTo>
                  <a:lnTo>
                    <a:pt x="200" y="444"/>
                  </a:lnTo>
                  <a:lnTo>
                    <a:pt x="216" y="444"/>
                  </a:lnTo>
                  <a:lnTo>
                    <a:pt x="227" y="445"/>
                  </a:lnTo>
                  <a:lnTo>
                    <a:pt x="231" y="445"/>
                  </a:lnTo>
                  <a:lnTo>
                    <a:pt x="236" y="445"/>
                  </a:lnTo>
                  <a:lnTo>
                    <a:pt x="239" y="445"/>
                  </a:lnTo>
                  <a:lnTo>
                    <a:pt x="250" y="444"/>
                  </a:lnTo>
                  <a:close/>
                  <a:moveTo>
                    <a:pt x="1445" y="434"/>
                  </a:moveTo>
                  <a:lnTo>
                    <a:pt x="2950" y="434"/>
                  </a:lnTo>
                  <a:lnTo>
                    <a:pt x="2973" y="436"/>
                  </a:lnTo>
                  <a:lnTo>
                    <a:pt x="2995" y="444"/>
                  </a:lnTo>
                  <a:lnTo>
                    <a:pt x="3012" y="456"/>
                  </a:lnTo>
                  <a:lnTo>
                    <a:pt x="3026" y="472"/>
                  </a:lnTo>
                  <a:lnTo>
                    <a:pt x="3035" y="490"/>
                  </a:lnTo>
                  <a:lnTo>
                    <a:pt x="3038" y="509"/>
                  </a:lnTo>
                  <a:lnTo>
                    <a:pt x="3038" y="1568"/>
                  </a:lnTo>
                  <a:lnTo>
                    <a:pt x="3035" y="1589"/>
                  </a:lnTo>
                  <a:lnTo>
                    <a:pt x="3026" y="1607"/>
                  </a:lnTo>
                  <a:lnTo>
                    <a:pt x="3012" y="1623"/>
                  </a:lnTo>
                  <a:lnTo>
                    <a:pt x="2995" y="1633"/>
                  </a:lnTo>
                  <a:lnTo>
                    <a:pt x="2973" y="1642"/>
                  </a:lnTo>
                  <a:lnTo>
                    <a:pt x="2950" y="1644"/>
                  </a:lnTo>
                  <a:lnTo>
                    <a:pt x="1898" y="1644"/>
                  </a:lnTo>
                  <a:lnTo>
                    <a:pt x="1871" y="1621"/>
                  </a:lnTo>
                  <a:lnTo>
                    <a:pt x="1841" y="1603"/>
                  </a:lnTo>
                  <a:lnTo>
                    <a:pt x="1809" y="1589"/>
                  </a:lnTo>
                  <a:lnTo>
                    <a:pt x="1775" y="1578"/>
                  </a:lnTo>
                  <a:lnTo>
                    <a:pt x="1762" y="1569"/>
                  </a:lnTo>
                  <a:lnTo>
                    <a:pt x="1746" y="1561"/>
                  </a:lnTo>
                  <a:lnTo>
                    <a:pt x="1738" y="1559"/>
                  </a:lnTo>
                  <a:lnTo>
                    <a:pt x="1730" y="1556"/>
                  </a:lnTo>
                  <a:lnTo>
                    <a:pt x="1747" y="1527"/>
                  </a:lnTo>
                  <a:lnTo>
                    <a:pt x="1762" y="1497"/>
                  </a:lnTo>
                  <a:lnTo>
                    <a:pt x="1773" y="1465"/>
                  </a:lnTo>
                  <a:lnTo>
                    <a:pt x="1776" y="1450"/>
                  </a:lnTo>
                  <a:lnTo>
                    <a:pt x="1777" y="1433"/>
                  </a:lnTo>
                  <a:lnTo>
                    <a:pt x="2893" y="1433"/>
                  </a:lnTo>
                  <a:lnTo>
                    <a:pt x="2893" y="576"/>
                  </a:lnTo>
                  <a:lnTo>
                    <a:pt x="1497" y="576"/>
                  </a:lnTo>
                  <a:lnTo>
                    <a:pt x="1497" y="910"/>
                  </a:lnTo>
                  <a:lnTo>
                    <a:pt x="1464" y="909"/>
                  </a:lnTo>
                  <a:lnTo>
                    <a:pt x="1449" y="909"/>
                  </a:lnTo>
                  <a:lnTo>
                    <a:pt x="1438" y="910"/>
                  </a:lnTo>
                  <a:lnTo>
                    <a:pt x="1426" y="909"/>
                  </a:lnTo>
                  <a:lnTo>
                    <a:pt x="1410" y="909"/>
                  </a:lnTo>
                  <a:lnTo>
                    <a:pt x="1383" y="910"/>
                  </a:lnTo>
                  <a:lnTo>
                    <a:pt x="1358" y="912"/>
                  </a:lnTo>
                  <a:lnTo>
                    <a:pt x="1358" y="509"/>
                  </a:lnTo>
                  <a:lnTo>
                    <a:pt x="1360" y="490"/>
                  </a:lnTo>
                  <a:lnTo>
                    <a:pt x="1369" y="472"/>
                  </a:lnTo>
                  <a:lnTo>
                    <a:pt x="1383" y="456"/>
                  </a:lnTo>
                  <a:lnTo>
                    <a:pt x="1400" y="444"/>
                  </a:lnTo>
                  <a:lnTo>
                    <a:pt x="1422" y="436"/>
                  </a:lnTo>
                  <a:lnTo>
                    <a:pt x="1445" y="434"/>
                  </a:lnTo>
                  <a:close/>
                  <a:moveTo>
                    <a:pt x="400" y="0"/>
                  </a:moveTo>
                  <a:lnTo>
                    <a:pt x="1615" y="0"/>
                  </a:lnTo>
                  <a:lnTo>
                    <a:pt x="1637" y="4"/>
                  </a:lnTo>
                  <a:lnTo>
                    <a:pt x="1657" y="12"/>
                  </a:lnTo>
                  <a:lnTo>
                    <a:pt x="1672" y="25"/>
                  </a:lnTo>
                  <a:lnTo>
                    <a:pt x="1682" y="42"/>
                  </a:lnTo>
                  <a:lnTo>
                    <a:pt x="1686" y="62"/>
                  </a:lnTo>
                  <a:lnTo>
                    <a:pt x="1686" y="306"/>
                  </a:lnTo>
                  <a:lnTo>
                    <a:pt x="1568" y="306"/>
                  </a:lnTo>
                  <a:lnTo>
                    <a:pt x="1568" y="115"/>
                  </a:lnTo>
                  <a:lnTo>
                    <a:pt x="443" y="115"/>
                  </a:lnTo>
                  <a:lnTo>
                    <a:pt x="443" y="381"/>
                  </a:lnTo>
                  <a:lnTo>
                    <a:pt x="427" y="369"/>
                  </a:lnTo>
                  <a:lnTo>
                    <a:pt x="409" y="357"/>
                  </a:lnTo>
                  <a:lnTo>
                    <a:pt x="389" y="348"/>
                  </a:lnTo>
                  <a:lnTo>
                    <a:pt x="362" y="340"/>
                  </a:lnTo>
                  <a:lnTo>
                    <a:pt x="330" y="334"/>
                  </a:lnTo>
                  <a:lnTo>
                    <a:pt x="330" y="62"/>
                  </a:lnTo>
                  <a:lnTo>
                    <a:pt x="334" y="42"/>
                  </a:lnTo>
                  <a:lnTo>
                    <a:pt x="343" y="25"/>
                  </a:lnTo>
                  <a:lnTo>
                    <a:pt x="359" y="12"/>
                  </a:lnTo>
                  <a:lnTo>
                    <a:pt x="378" y="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611685" y="3474223"/>
            <a:ext cx="1052122" cy="1226727"/>
            <a:chOff x="7611685" y="3474223"/>
            <a:chExt cx="1052122" cy="1226727"/>
          </a:xfrm>
        </p:grpSpPr>
        <p:cxnSp>
          <p:nvCxnSpPr>
            <p:cNvPr id="98" name="Straight Connector 97"/>
            <p:cNvCxnSpPr/>
            <p:nvPr/>
          </p:nvCxnSpPr>
          <p:spPr bwMode="auto">
            <a:xfrm>
              <a:off x="8113691" y="3474223"/>
              <a:ext cx="0" cy="902543"/>
            </a:xfrm>
            <a:prstGeom prst="line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9" name="Group 11"/>
            <p:cNvGrpSpPr>
              <a:grpSpLocks noChangeAspect="1"/>
            </p:cNvGrpSpPr>
            <p:nvPr/>
          </p:nvGrpSpPr>
          <p:grpSpPr bwMode="auto">
            <a:xfrm>
              <a:off x="7611685" y="4023397"/>
              <a:ext cx="1052122" cy="677553"/>
              <a:chOff x="2113" y="2345"/>
              <a:chExt cx="632" cy="407"/>
            </a:xfrm>
          </p:grpSpPr>
          <p:sp useBgFill="1">
            <p:nvSpPr>
              <p:cNvPr id="100" name="Freeform 13"/>
              <p:cNvSpPr>
                <a:spLocks/>
              </p:cNvSpPr>
              <p:nvPr/>
            </p:nvSpPr>
            <p:spPr bwMode="auto">
              <a:xfrm>
                <a:off x="2113" y="2345"/>
                <a:ext cx="632" cy="407"/>
              </a:xfrm>
              <a:custGeom>
                <a:avLst/>
                <a:gdLst>
                  <a:gd name="T0" fmla="*/ 1579 w 3159"/>
                  <a:gd name="T1" fmla="*/ 0 h 2034"/>
                  <a:gd name="T2" fmla="*/ 1603 w 3159"/>
                  <a:gd name="T3" fmla="*/ 2 h 2034"/>
                  <a:gd name="T4" fmla="*/ 1630 w 3159"/>
                  <a:gd name="T5" fmla="*/ 5 h 2034"/>
                  <a:gd name="T6" fmla="*/ 1659 w 3159"/>
                  <a:gd name="T7" fmla="*/ 11 h 2034"/>
                  <a:gd name="T8" fmla="*/ 1689 w 3159"/>
                  <a:gd name="T9" fmla="*/ 21 h 2034"/>
                  <a:gd name="T10" fmla="*/ 1719 w 3159"/>
                  <a:gd name="T11" fmla="*/ 35 h 2034"/>
                  <a:gd name="T12" fmla="*/ 3049 w 3159"/>
                  <a:gd name="T13" fmla="*/ 835 h 2034"/>
                  <a:gd name="T14" fmla="*/ 3082 w 3159"/>
                  <a:gd name="T15" fmla="*/ 858 h 2034"/>
                  <a:gd name="T16" fmla="*/ 3108 w 3159"/>
                  <a:gd name="T17" fmla="*/ 884 h 2034"/>
                  <a:gd name="T18" fmla="*/ 3130 w 3159"/>
                  <a:gd name="T19" fmla="*/ 914 h 2034"/>
                  <a:gd name="T20" fmla="*/ 3146 w 3159"/>
                  <a:gd name="T21" fmla="*/ 947 h 2034"/>
                  <a:gd name="T22" fmla="*/ 3156 w 3159"/>
                  <a:gd name="T23" fmla="*/ 982 h 2034"/>
                  <a:gd name="T24" fmla="*/ 3159 w 3159"/>
                  <a:gd name="T25" fmla="*/ 1018 h 2034"/>
                  <a:gd name="T26" fmla="*/ 3156 w 3159"/>
                  <a:gd name="T27" fmla="*/ 1053 h 2034"/>
                  <a:gd name="T28" fmla="*/ 3146 w 3159"/>
                  <a:gd name="T29" fmla="*/ 1089 h 2034"/>
                  <a:gd name="T30" fmla="*/ 3130 w 3159"/>
                  <a:gd name="T31" fmla="*/ 1121 h 2034"/>
                  <a:gd name="T32" fmla="*/ 3108 w 3159"/>
                  <a:gd name="T33" fmla="*/ 1150 h 2034"/>
                  <a:gd name="T34" fmla="*/ 3082 w 3159"/>
                  <a:gd name="T35" fmla="*/ 1177 h 2034"/>
                  <a:gd name="T36" fmla="*/ 3049 w 3159"/>
                  <a:gd name="T37" fmla="*/ 1200 h 2034"/>
                  <a:gd name="T38" fmla="*/ 1719 w 3159"/>
                  <a:gd name="T39" fmla="*/ 1999 h 2034"/>
                  <a:gd name="T40" fmla="*/ 1689 w 3159"/>
                  <a:gd name="T41" fmla="*/ 2013 h 2034"/>
                  <a:gd name="T42" fmla="*/ 1660 w 3159"/>
                  <a:gd name="T43" fmla="*/ 2024 h 2034"/>
                  <a:gd name="T44" fmla="*/ 1631 w 3159"/>
                  <a:gd name="T45" fmla="*/ 2030 h 2034"/>
                  <a:gd name="T46" fmla="*/ 1603 w 3159"/>
                  <a:gd name="T47" fmla="*/ 2034 h 2034"/>
                  <a:gd name="T48" fmla="*/ 1579 w 3159"/>
                  <a:gd name="T49" fmla="*/ 2034 h 2034"/>
                  <a:gd name="T50" fmla="*/ 1556 w 3159"/>
                  <a:gd name="T51" fmla="*/ 2034 h 2034"/>
                  <a:gd name="T52" fmla="*/ 1528 w 3159"/>
                  <a:gd name="T53" fmla="*/ 2030 h 2034"/>
                  <a:gd name="T54" fmla="*/ 1499 w 3159"/>
                  <a:gd name="T55" fmla="*/ 2023 h 2034"/>
                  <a:gd name="T56" fmla="*/ 1469 w 3159"/>
                  <a:gd name="T57" fmla="*/ 2013 h 2034"/>
                  <a:gd name="T58" fmla="*/ 1439 w 3159"/>
                  <a:gd name="T59" fmla="*/ 1998 h 2034"/>
                  <a:gd name="T60" fmla="*/ 110 w 3159"/>
                  <a:gd name="T61" fmla="*/ 1200 h 2034"/>
                  <a:gd name="T62" fmla="*/ 77 w 3159"/>
                  <a:gd name="T63" fmla="*/ 1177 h 2034"/>
                  <a:gd name="T64" fmla="*/ 51 w 3159"/>
                  <a:gd name="T65" fmla="*/ 1150 h 2034"/>
                  <a:gd name="T66" fmla="*/ 29 w 3159"/>
                  <a:gd name="T67" fmla="*/ 1120 h 2034"/>
                  <a:gd name="T68" fmla="*/ 13 w 3159"/>
                  <a:gd name="T69" fmla="*/ 1087 h 2034"/>
                  <a:gd name="T70" fmla="*/ 3 w 3159"/>
                  <a:gd name="T71" fmla="*/ 1052 h 2034"/>
                  <a:gd name="T72" fmla="*/ 0 w 3159"/>
                  <a:gd name="T73" fmla="*/ 1016 h 2034"/>
                  <a:gd name="T74" fmla="*/ 3 w 3159"/>
                  <a:gd name="T75" fmla="*/ 981 h 2034"/>
                  <a:gd name="T76" fmla="*/ 13 w 3159"/>
                  <a:gd name="T77" fmla="*/ 946 h 2034"/>
                  <a:gd name="T78" fmla="*/ 30 w 3159"/>
                  <a:gd name="T79" fmla="*/ 913 h 2034"/>
                  <a:gd name="T80" fmla="*/ 51 w 3159"/>
                  <a:gd name="T81" fmla="*/ 883 h 2034"/>
                  <a:gd name="T82" fmla="*/ 78 w 3159"/>
                  <a:gd name="T83" fmla="*/ 858 h 2034"/>
                  <a:gd name="T84" fmla="*/ 110 w 3159"/>
                  <a:gd name="T85" fmla="*/ 835 h 2034"/>
                  <a:gd name="T86" fmla="*/ 1440 w 3159"/>
                  <a:gd name="T87" fmla="*/ 37 h 2034"/>
                  <a:gd name="T88" fmla="*/ 1470 w 3159"/>
                  <a:gd name="T89" fmla="*/ 21 h 2034"/>
                  <a:gd name="T90" fmla="*/ 1499 w 3159"/>
                  <a:gd name="T91" fmla="*/ 11 h 2034"/>
                  <a:gd name="T92" fmla="*/ 1528 w 3159"/>
                  <a:gd name="T93" fmla="*/ 5 h 2034"/>
                  <a:gd name="T94" fmla="*/ 1556 w 3159"/>
                  <a:gd name="T95" fmla="*/ 2 h 2034"/>
                  <a:gd name="T96" fmla="*/ 1579 w 3159"/>
                  <a:gd name="T97" fmla="*/ 0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159" h="2034">
                    <a:moveTo>
                      <a:pt x="1579" y="0"/>
                    </a:moveTo>
                    <a:lnTo>
                      <a:pt x="1603" y="2"/>
                    </a:lnTo>
                    <a:lnTo>
                      <a:pt x="1630" y="5"/>
                    </a:lnTo>
                    <a:lnTo>
                      <a:pt x="1659" y="11"/>
                    </a:lnTo>
                    <a:lnTo>
                      <a:pt x="1689" y="21"/>
                    </a:lnTo>
                    <a:lnTo>
                      <a:pt x="1719" y="35"/>
                    </a:lnTo>
                    <a:lnTo>
                      <a:pt x="3049" y="835"/>
                    </a:lnTo>
                    <a:lnTo>
                      <a:pt x="3082" y="858"/>
                    </a:lnTo>
                    <a:lnTo>
                      <a:pt x="3108" y="884"/>
                    </a:lnTo>
                    <a:lnTo>
                      <a:pt x="3130" y="914"/>
                    </a:lnTo>
                    <a:lnTo>
                      <a:pt x="3146" y="947"/>
                    </a:lnTo>
                    <a:lnTo>
                      <a:pt x="3156" y="982"/>
                    </a:lnTo>
                    <a:lnTo>
                      <a:pt x="3159" y="1018"/>
                    </a:lnTo>
                    <a:lnTo>
                      <a:pt x="3156" y="1053"/>
                    </a:lnTo>
                    <a:lnTo>
                      <a:pt x="3146" y="1089"/>
                    </a:lnTo>
                    <a:lnTo>
                      <a:pt x="3130" y="1121"/>
                    </a:lnTo>
                    <a:lnTo>
                      <a:pt x="3108" y="1150"/>
                    </a:lnTo>
                    <a:lnTo>
                      <a:pt x="3082" y="1177"/>
                    </a:lnTo>
                    <a:lnTo>
                      <a:pt x="3049" y="1200"/>
                    </a:lnTo>
                    <a:lnTo>
                      <a:pt x="1719" y="1999"/>
                    </a:lnTo>
                    <a:lnTo>
                      <a:pt x="1689" y="2013"/>
                    </a:lnTo>
                    <a:lnTo>
                      <a:pt x="1660" y="2024"/>
                    </a:lnTo>
                    <a:lnTo>
                      <a:pt x="1631" y="2030"/>
                    </a:lnTo>
                    <a:lnTo>
                      <a:pt x="1603" y="2034"/>
                    </a:lnTo>
                    <a:lnTo>
                      <a:pt x="1579" y="2034"/>
                    </a:lnTo>
                    <a:lnTo>
                      <a:pt x="1556" y="2034"/>
                    </a:lnTo>
                    <a:lnTo>
                      <a:pt x="1528" y="2030"/>
                    </a:lnTo>
                    <a:lnTo>
                      <a:pt x="1499" y="2023"/>
                    </a:lnTo>
                    <a:lnTo>
                      <a:pt x="1469" y="2013"/>
                    </a:lnTo>
                    <a:lnTo>
                      <a:pt x="1439" y="1998"/>
                    </a:lnTo>
                    <a:lnTo>
                      <a:pt x="110" y="1200"/>
                    </a:lnTo>
                    <a:lnTo>
                      <a:pt x="77" y="1177"/>
                    </a:lnTo>
                    <a:lnTo>
                      <a:pt x="51" y="1150"/>
                    </a:lnTo>
                    <a:lnTo>
                      <a:pt x="29" y="1120"/>
                    </a:lnTo>
                    <a:lnTo>
                      <a:pt x="13" y="1087"/>
                    </a:lnTo>
                    <a:lnTo>
                      <a:pt x="3" y="1052"/>
                    </a:lnTo>
                    <a:lnTo>
                      <a:pt x="0" y="1016"/>
                    </a:lnTo>
                    <a:lnTo>
                      <a:pt x="3" y="981"/>
                    </a:lnTo>
                    <a:lnTo>
                      <a:pt x="13" y="946"/>
                    </a:lnTo>
                    <a:lnTo>
                      <a:pt x="30" y="913"/>
                    </a:lnTo>
                    <a:lnTo>
                      <a:pt x="51" y="883"/>
                    </a:lnTo>
                    <a:lnTo>
                      <a:pt x="78" y="858"/>
                    </a:lnTo>
                    <a:lnTo>
                      <a:pt x="110" y="835"/>
                    </a:lnTo>
                    <a:lnTo>
                      <a:pt x="1440" y="37"/>
                    </a:lnTo>
                    <a:lnTo>
                      <a:pt x="1470" y="21"/>
                    </a:lnTo>
                    <a:lnTo>
                      <a:pt x="1499" y="11"/>
                    </a:lnTo>
                    <a:lnTo>
                      <a:pt x="1528" y="5"/>
                    </a:lnTo>
                    <a:lnTo>
                      <a:pt x="1556" y="2"/>
                    </a:lnTo>
                    <a:lnTo>
                      <a:pt x="1579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4"/>
              <p:cNvSpPr>
                <a:spLocks/>
              </p:cNvSpPr>
              <p:nvPr/>
            </p:nvSpPr>
            <p:spPr bwMode="auto">
              <a:xfrm>
                <a:off x="2146" y="2377"/>
                <a:ext cx="567" cy="343"/>
              </a:xfrm>
              <a:custGeom>
                <a:avLst/>
                <a:gdLst>
                  <a:gd name="T0" fmla="*/ 1418 w 2839"/>
                  <a:gd name="T1" fmla="*/ 0 h 1714"/>
                  <a:gd name="T2" fmla="*/ 1440 w 2839"/>
                  <a:gd name="T3" fmla="*/ 1 h 1714"/>
                  <a:gd name="T4" fmla="*/ 1459 w 2839"/>
                  <a:gd name="T5" fmla="*/ 6 h 1714"/>
                  <a:gd name="T6" fmla="*/ 1476 w 2839"/>
                  <a:gd name="T7" fmla="*/ 13 h 1714"/>
                  <a:gd name="T8" fmla="*/ 2806 w 2839"/>
                  <a:gd name="T9" fmla="*/ 811 h 1714"/>
                  <a:gd name="T10" fmla="*/ 2824 w 2839"/>
                  <a:gd name="T11" fmla="*/ 826 h 1714"/>
                  <a:gd name="T12" fmla="*/ 2835 w 2839"/>
                  <a:gd name="T13" fmla="*/ 841 h 1714"/>
                  <a:gd name="T14" fmla="*/ 2839 w 2839"/>
                  <a:gd name="T15" fmla="*/ 857 h 1714"/>
                  <a:gd name="T16" fmla="*/ 2835 w 2839"/>
                  <a:gd name="T17" fmla="*/ 874 h 1714"/>
                  <a:gd name="T18" fmla="*/ 2824 w 2839"/>
                  <a:gd name="T19" fmla="*/ 890 h 1714"/>
                  <a:gd name="T20" fmla="*/ 2806 w 2839"/>
                  <a:gd name="T21" fmla="*/ 903 h 1714"/>
                  <a:gd name="T22" fmla="*/ 1476 w 2839"/>
                  <a:gd name="T23" fmla="*/ 1702 h 1714"/>
                  <a:gd name="T24" fmla="*/ 1459 w 2839"/>
                  <a:gd name="T25" fmla="*/ 1710 h 1714"/>
                  <a:gd name="T26" fmla="*/ 1440 w 2839"/>
                  <a:gd name="T27" fmla="*/ 1713 h 1714"/>
                  <a:gd name="T28" fmla="*/ 1418 w 2839"/>
                  <a:gd name="T29" fmla="*/ 1714 h 1714"/>
                  <a:gd name="T30" fmla="*/ 1397 w 2839"/>
                  <a:gd name="T31" fmla="*/ 1713 h 1714"/>
                  <a:gd name="T32" fmla="*/ 1378 w 2839"/>
                  <a:gd name="T33" fmla="*/ 1710 h 1714"/>
                  <a:gd name="T34" fmla="*/ 1361 w 2839"/>
                  <a:gd name="T35" fmla="*/ 1702 h 1714"/>
                  <a:gd name="T36" fmla="*/ 30 w 2839"/>
                  <a:gd name="T37" fmla="*/ 903 h 1714"/>
                  <a:gd name="T38" fmla="*/ 15 w 2839"/>
                  <a:gd name="T39" fmla="*/ 891 h 1714"/>
                  <a:gd name="T40" fmla="*/ 4 w 2839"/>
                  <a:gd name="T41" fmla="*/ 878 h 1714"/>
                  <a:gd name="T42" fmla="*/ 0 w 2839"/>
                  <a:gd name="T43" fmla="*/ 864 h 1714"/>
                  <a:gd name="T44" fmla="*/ 0 w 2839"/>
                  <a:gd name="T45" fmla="*/ 850 h 1714"/>
                  <a:gd name="T46" fmla="*/ 4 w 2839"/>
                  <a:gd name="T47" fmla="*/ 837 h 1714"/>
                  <a:gd name="T48" fmla="*/ 15 w 2839"/>
                  <a:gd name="T49" fmla="*/ 823 h 1714"/>
                  <a:gd name="T50" fmla="*/ 30 w 2839"/>
                  <a:gd name="T51" fmla="*/ 811 h 1714"/>
                  <a:gd name="T52" fmla="*/ 1361 w 2839"/>
                  <a:gd name="T53" fmla="*/ 13 h 1714"/>
                  <a:gd name="T54" fmla="*/ 1378 w 2839"/>
                  <a:gd name="T55" fmla="*/ 6 h 1714"/>
                  <a:gd name="T56" fmla="*/ 1397 w 2839"/>
                  <a:gd name="T57" fmla="*/ 1 h 1714"/>
                  <a:gd name="T58" fmla="*/ 1418 w 2839"/>
                  <a:gd name="T5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39" h="1714">
                    <a:moveTo>
                      <a:pt x="1418" y="0"/>
                    </a:moveTo>
                    <a:lnTo>
                      <a:pt x="1440" y="1"/>
                    </a:lnTo>
                    <a:lnTo>
                      <a:pt x="1459" y="6"/>
                    </a:lnTo>
                    <a:lnTo>
                      <a:pt x="1476" y="13"/>
                    </a:lnTo>
                    <a:lnTo>
                      <a:pt x="2806" y="811"/>
                    </a:lnTo>
                    <a:lnTo>
                      <a:pt x="2824" y="826"/>
                    </a:lnTo>
                    <a:lnTo>
                      <a:pt x="2835" y="841"/>
                    </a:lnTo>
                    <a:lnTo>
                      <a:pt x="2839" y="857"/>
                    </a:lnTo>
                    <a:lnTo>
                      <a:pt x="2835" y="874"/>
                    </a:lnTo>
                    <a:lnTo>
                      <a:pt x="2824" y="890"/>
                    </a:lnTo>
                    <a:lnTo>
                      <a:pt x="2806" y="903"/>
                    </a:lnTo>
                    <a:lnTo>
                      <a:pt x="1476" y="1702"/>
                    </a:lnTo>
                    <a:lnTo>
                      <a:pt x="1459" y="1710"/>
                    </a:lnTo>
                    <a:lnTo>
                      <a:pt x="1440" y="1713"/>
                    </a:lnTo>
                    <a:lnTo>
                      <a:pt x="1418" y="1714"/>
                    </a:lnTo>
                    <a:lnTo>
                      <a:pt x="1397" y="1713"/>
                    </a:lnTo>
                    <a:lnTo>
                      <a:pt x="1378" y="1710"/>
                    </a:lnTo>
                    <a:lnTo>
                      <a:pt x="1361" y="1702"/>
                    </a:lnTo>
                    <a:lnTo>
                      <a:pt x="30" y="903"/>
                    </a:lnTo>
                    <a:lnTo>
                      <a:pt x="15" y="891"/>
                    </a:lnTo>
                    <a:lnTo>
                      <a:pt x="4" y="878"/>
                    </a:lnTo>
                    <a:lnTo>
                      <a:pt x="0" y="864"/>
                    </a:lnTo>
                    <a:lnTo>
                      <a:pt x="0" y="850"/>
                    </a:lnTo>
                    <a:lnTo>
                      <a:pt x="4" y="837"/>
                    </a:lnTo>
                    <a:lnTo>
                      <a:pt x="15" y="823"/>
                    </a:lnTo>
                    <a:lnTo>
                      <a:pt x="30" y="811"/>
                    </a:lnTo>
                    <a:lnTo>
                      <a:pt x="1361" y="13"/>
                    </a:lnTo>
                    <a:lnTo>
                      <a:pt x="1378" y="6"/>
                    </a:lnTo>
                    <a:lnTo>
                      <a:pt x="1397" y="1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5"/>
              <p:cNvSpPr>
                <a:spLocks/>
              </p:cNvSpPr>
              <p:nvPr/>
            </p:nvSpPr>
            <p:spPr bwMode="auto">
              <a:xfrm>
                <a:off x="2185" y="2400"/>
                <a:ext cx="488" cy="293"/>
              </a:xfrm>
              <a:custGeom>
                <a:avLst/>
                <a:gdLst>
                  <a:gd name="T0" fmla="*/ 1220 w 2439"/>
                  <a:gd name="T1" fmla="*/ 0 h 1463"/>
                  <a:gd name="T2" fmla="*/ 2439 w 2439"/>
                  <a:gd name="T3" fmla="*/ 732 h 1463"/>
                  <a:gd name="T4" fmla="*/ 1220 w 2439"/>
                  <a:gd name="T5" fmla="*/ 1463 h 1463"/>
                  <a:gd name="T6" fmla="*/ 0 w 2439"/>
                  <a:gd name="T7" fmla="*/ 732 h 1463"/>
                  <a:gd name="T8" fmla="*/ 1220 w 2439"/>
                  <a:gd name="T9" fmla="*/ 0 h 1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9" h="1463">
                    <a:moveTo>
                      <a:pt x="1220" y="0"/>
                    </a:moveTo>
                    <a:lnTo>
                      <a:pt x="2439" y="732"/>
                    </a:lnTo>
                    <a:lnTo>
                      <a:pt x="1220" y="1463"/>
                    </a:lnTo>
                    <a:lnTo>
                      <a:pt x="0" y="732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rgbClr val="5B94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6"/>
              <p:cNvSpPr>
                <a:spLocks noEditPoints="1"/>
              </p:cNvSpPr>
              <p:nvPr/>
            </p:nvSpPr>
            <p:spPr bwMode="auto">
              <a:xfrm>
                <a:off x="2185" y="2484"/>
                <a:ext cx="451" cy="167"/>
              </a:xfrm>
              <a:custGeom>
                <a:avLst/>
                <a:gdLst>
                  <a:gd name="T0" fmla="*/ 1585 w 2254"/>
                  <a:gd name="T1" fmla="*/ 263 h 838"/>
                  <a:gd name="T2" fmla="*/ 1751 w 2254"/>
                  <a:gd name="T3" fmla="*/ 285 h 838"/>
                  <a:gd name="T4" fmla="*/ 1890 w 2254"/>
                  <a:gd name="T5" fmla="*/ 309 h 838"/>
                  <a:gd name="T6" fmla="*/ 2006 w 2254"/>
                  <a:gd name="T7" fmla="*/ 335 h 838"/>
                  <a:gd name="T8" fmla="*/ 2100 w 2254"/>
                  <a:gd name="T9" fmla="*/ 362 h 838"/>
                  <a:gd name="T10" fmla="*/ 2174 w 2254"/>
                  <a:gd name="T11" fmla="*/ 388 h 838"/>
                  <a:gd name="T12" fmla="*/ 2232 w 2254"/>
                  <a:gd name="T13" fmla="*/ 413 h 838"/>
                  <a:gd name="T14" fmla="*/ 1606 w 2254"/>
                  <a:gd name="T15" fmla="*/ 813 h 838"/>
                  <a:gd name="T16" fmla="*/ 1547 w 2254"/>
                  <a:gd name="T17" fmla="*/ 768 h 838"/>
                  <a:gd name="T18" fmla="*/ 1504 w 2254"/>
                  <a:gd name="T19" fmla="*/ 710 h 838"/>
                  <a:gd name="T20" fmla="*/ 1476 w 2254"/>
                  <a:gd name="T21" fmla="*/ 645 h 838"/>
                  <a:gd name="T22" fmla="*/ 1462 w 2254"/>
                  <a:gd name="T23" fmla="*/ 573 h 838"/>
                  <a:gd name="T24" fmla="*/ 1457 w 2254"/>
                  <a:gd name="T25" fmla="*/ 502 h 838"/>
                  <a:gd name="T26" fmla="*/ 1459 w 2254"/>
                  <a:gd name="T27" fmla="*/ 432 h 838"/>
                  <a:gd name="T28" fmla="*/ 1468 w 2254"/>
                  <a:gd name="T29" fmla="*/ 369 h 838"/>
                  <a:gd name="T30" fmla="*/ 1476 w 2254"/>
                  <a:gd name="T31" fmla="*/ 317 h 838"/>
                  <a:gd name="T32" fmla="*/ 1486 w 2254"/>
                  <a:gd name="T33" fmla="*/ 277 h 838"/>
                  <a:gd name="T34" fmla="*/ 1491 w 2254"/>
                  <a:gd name="T35" fmla="*/ 257 h 838"/>
                  <a:gd name="T36" fmla="*/ 521 w 2254"/>
                  <a:gd name="T37" fmla="*/ 0 h 838"/>
                  <a:gd name="T38" fmla="*/ 593 w 2254"/>
                  <a:gd name="T39" fmla="*/ 29 h 838"/>
                  <a:gd name="T40" fmla="*/ 668 w 2254"/>
                  <a:gd name="T41" fmla="*/ 67 h 838"/>
                  <a:gd name="T42" fmla="*/ 741 w 2254"/>
                  <a:gd name="T43" fmla="*/ 114 h 838"/>
                  <a:gd name="T44" fmla="*/ 810 w 2254"/>
                  <a:gd name="T45" fmla="*/ 173 h 838"/>
                  <a:gd name="T46" fmla="*/ 869 w 2254"/>
                  <a:gd name="T47" fmla="*/ 243 h 838"/>
                  <a:gd name="T48" fmla="*/ 914 w 2254"/>
                  <a:gd name="T49" fmla="*/ 328 h 838"/>
                  <a:gd name="T50" fmla="*/ 943 w 2254"/>
                  <a:gd name="T51" fmla="*/ 433 h 838"/>
                  <a:gd name="T52" fmla="*/ 955 w 2254"/>
                  <a:gd name="T53" fmla="*/ 537 h 838"/>
                  <a:gd name="T54" fmla="*/ 952 w 2254"/>
                  <a:gd name="T55" fmla="*/ 629 h 838"/>
                  <a:gd name="T56" fmla="*/ 936 w 2254"/>
                  <a:gd name="T57" fmla="*/ 705 h 838"/>
                  <a:gd name="T58" fmla="*/ 913 w 2254"/>
                  <a:gd name="T59" fmla="*/ 769 h 838"/>
                  <a:gd name="T60" fmla="*/ 886 w 2254"/>
                  <a:gd name="T61" fmla="*/ 819 h 838"/>
                  <a:gd name="T62" fmla="*/ 0 w 2254"/>
                  <a:gd name="T63" fmla="*/ 314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54" h="838">
                    <a:moveTo>
                      <a:pt x="1492" y="254"/>
                    </a:moveTo>
                    <a:lnTo>
                      <a:pt x="1585" y="263"/>
                    </a:lnTo>
                    <a:lnTo>
                      <a:pt x="1671" y="274"/>
                    </a:lnTo>
                    <a:lnTo>
                      <a:pt x="1751" y="285"/>
                    </a:lnTo>
                    <a:lnTo>
                      <a:pt x="1823" y="297"/>
                    </a:lnTo>
                    <a:lnTo>
                      <a:pt x="1890" y="309"/>
                    </a:lnTo>
                    <a:lnTo>
                      <a:pt x="1950" y="322"/>
                    </a:lnTo>
                    <a:lnTo>
                      <a:pt x="2006" y="335"/>
                    </a:lnTo>
                    <a:lnTo>
                      <a:pt x="2056" y="349"/>
                    </a:lnTo>
                    <a:lnTo>
                      <a:pt x="2100" y="362"/>
                    </a:lnTo>
                    <a:lnTo>
                      <a:pt x="2140" y="375"/>
                    </a:lnTo>
                    <a:lnTo>
                      <a:pt x="2174" y="388"/>
                    </a:lnTo>
                    <a:lnTo>
                      <a:pt x="2205" y="401"/>
                    </a:lnTo>
                    <a:lnTo>
                      <a:pt x="2232" y="413"/>
                    </a:lnTo>
                    <a:lnTo>
                      <a:pt x="2254" y="425"/>
                    </a:lnTo>
                    <a:lnTo>
                      <a:pt x="1606" y="813"/>
                    </a:lnTo>
                    <a:lnTo>
                      <a:pt x="1574" y="792"/>
                    </a:lnTo>
                    <a:lnTo>
                      <a:pt x="1547" y="768"/>
                    </a:lnTo>
                    <a:lnTo>
                      <a:pt x="1522" y="740"/>
                    </a:lnTo>
                    <a:lnTo>
                      <a:pt x="1504" y="710"/>
                    </a:lnTo>
                    <a:lnTo>
                      <a:pt x="1488" y="679"/>
                    </a:lnTo>
                    <a:lnTo>
                      <a:pt x="1476" y="645"/>
                    </a:lnTo>
                    <a:lnTo>
                      <a:pt x="1468" y="610"/>
                    </a:lnTo>
                    <a:lnTo>
                      <a:pt x="1462" y="573"/>
                    </a:lnTo>
                    <a:lnTo>
                      <a:pt x="1458" y="537"/>
                    </a:lnTo>
                    <a:lnTo>
                      <a:pt x="1457" y="502"/>
                    </a:lnTo>
                    <a:lnTo>
                      <a:pt x="1458" y="466"/>
                    </a:lnTo>
                    <a:lnTo>
                      <a:pt x="1459" y="432"/>
                    </a:lnTo>
                    <a:lnTo>
                      <a:pt x="1463" y="399"/>
                    </a:lnTo>
                    <a:lnTo>
                      <a:pt x="1468" y="369"/>
                    </a:lnTo>
                    <a:lnTo>
                      <a:pt x="1472" y="341"/>
                    </a:lnTo>
                    <a:lnTo>
                      <a:pt x="1476" y="317"/>
                    </a:lnTo>
                    <a:lnTo>
                      <a:pt x="1481" y="295"/>
                    </a:lnTo>
                    <a:lnTo>
                      <a:pt x="1486" y="277"/>
                    </a:lnTo>
                    <a:lnTo>
                      <a:pt x="1490" y="265"/>
                    </a:lnTo>
                    <a:lnTo>
                      <a:pt x="1491" y="257"/>
                    </a:lnTo>
                    <a:lnTo>
                      <a:pt x="1492" y="254"/>
                    </a:lnTo>
                    <a:close/>
                    <a:moveTo>
                      <a:pt x="521" y="0"/>
                    </a:moveTo>
                    <a:lnTo>
                      <a:pt x="556" y="14"/>
                    </a:lnTo>
                    <a:lnTo>
                      <a:pt x="593" y="29"/>
                    </a:lnTo>
                    <a:lnTo>
                      <a:pt x="630" y="46"/>
                    </a:lnTo>
                    <a:lnTo>
                      <a:pt x="668" y="67"/>
                    </a:lnTo>
                    <a:lnTo>
                      <a:pt x="705" y="89"/>
                    </a:lnTo>
                    <a:lnTo>
                      <a:pt x="741" y="114"/>
                    </a:lnTo>
                    <a:lnTo>
                      <a:pt x="776" y="142"/>
                    </a:lnTo>
                    <a:lnTo>
                      <a:pt x="810" y="173"/>
                    </a:lnTo>
                    <a:lnTo>
                      <a:pt x="842" y="207"/>
                    </a:lnTo>
                    <a:lnTo>
                      <a:pt x="869" y="243"/>
                    </a:lnTo>
                    <a:lnTo>
                      <a:pt x="894" y="285"/>
                    </a:lnTo>
                    <a:lnTo>
                      <a:pt x="914" y="328"/>
                    </a:lnTo>
                    <a:lnTo>
                      <a:pt x="930" y="375"/>
                    </a:lnTo>
                    <a:lnTo>
                      <a:pt x="943" y="433"/>
                    </a:lnTo>
                    <a:lnTo>
                      <a:pt x="952" y="486"/>
                    </a:lnTo>
                    <a:lnTo>
                      <a:pt x="955" y="537"/>
                    </a:lnTo>
                    <a:lnTo>
                      <a:pt x="955" y="584"/>
                    </a:lnTo>
                    <a:lnTo>
                      <a:pt x="952" y="629"/>
                    </a:lnTo>
                    <a:lnTo>
                      <a:pt x="946" y="669"/>
                    </a:lnTo>
                    <a:lnTo>
                      <a:pt x="936" y="705"/>
                    </a:lnTo>
                    <a:lnTo>
                      <a:pt x="925" y="739"/>
                    </a:lnTo>
                    <a:lnTo>
                      <a:pt x="913" y="769"/>
                    </a:lnTo>
                    <a:lnTo>
                      <a:pt x="900" y="796"/>
                    </a:lnTo>
                    <a:lnTo>
                      <a:pt x="886" y="819"/>
                    </a:lnTo>
                    <a:lnTo>
                      <a:pt x="874" y="838"/>
                    </a:lnTo>
                    <a:lnTo>
                      <a:pt x="0" y="314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AAD04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7"/>
              <p:cNvSpPr>
                <a:spLocks noEditPoints="1"/>
              </p:cNvSpPr>
              <p:nvPr/>
            </p:nvSpPr>
            <p:spPr bwMode="auto">
              <a:xfrm>
                <a:off x="2279" y="2428"/>
                <a:ext cx="374" cy="234"/>
              </a:xfrm>
              <a:custGeom>
                <a:avLst/>
                <a:gdLst>
                  <a:gd name="T0" fmla="*/ 818 w 1867"/>
                  <a:gd name="T1" fmla="*/ 761 h 1170"/>
                  <a:gd name="T2" fmla="*/ 863 w 1867"/>
                  <a:gd name="T3" fmla="*/ 819 h 1170"/>
                  <a:gd name="T4" fmla="*/ 819 w 1867"/>
                  <a:gd name="T5" fmla="*/ 876 h 1170"/>
                  <a:gd name="T6" fmla="*/ 723 w 1867"/>
                  <a:gd name="T7" fmla="*/ 889 h 1170"/>
                  <a:gd name="T8" fmla="*/ 644 w 1867"/>
                  <a:gd name="T9" fmla="*/ 850 h 1170"/>
                  <a:gd name="T10" fmla="*/ 644 w 1867"/>
                  <a:gd name="T11" fmla="*/ 786 h 1170"/>
                  <a:gd name="T12" fmla="*/ 721 w 1867"/>
                  <a:gd name="T13" fmla="*/ 748 h 1170"/>
                  <a:gd name="T14" fmla="*/ 1442 w 1867"/>
                  <a:gd name="T15" fmla="*/ 679 h 1170"/>
                  <a:gd name="T16" fmla="*/ 1498 w 1867"/>
                  <a:gd name="T17" fmla="*/ 722 h 1170"/>
                  <a:gd name="T18" fmla="*/ 1479 w 1867"/>
                  <a:gd name="T19" fmla="*/ 776 h 1170"/>
                  <a:gd name="T20" fmla="*/ 1402 w 1867"/>
                  <a:gd name="T21" fmla="*/ 798 h 1170"/>
                  <a:gd name="T22" fmla="*/ 1326 w 1867"/>
                  <a:gd name="T23" fmla="*/ 776 h 1170"/>
                  <a:gd name="T24" fmla="*/ 1306 w 1867"/>
                  <a:gd name="T25" fmla="*/ 721 h 1170"/>
                  <a:gd name="T26" fmla="*/ 1359 w 1867"/>
                  <a:gd name="T27" fmla="*/ 680 h 1170"/>
                  <a:gd name="T28" fmla="*/ 153 w 1867"/>
                  <a:gd name="T29" fmla="*/ 609 h 1170"/>
                  <a:gd name="T30" fmla="*/ 220 w 1867"/>
                  <a:gd name="T31" fmla="*/ 641 h 1170"/>
                  <a:gd name="T32" fmla="*/ 220 w 1867"/>
                  <a:gd name="T33" fmla="*/ 697 h 1170"/>
                  <a:gd name="T34" fmla="*/ 154 w 1867"/>
                  <a:gd name="T35" fmla="*/ 730 h 1170"/>
                  <a:gd name="T36" fmla="*/ 72 w 1867"/>
                  <a:gd name="T37" fmla="*/ 719 h 1170"/>
                  <a:gd name="T38" fmla="*/ 34 w 1867"/>
                  <a:gd name="T39" fmla="*/ 668 h 1170"/>
                  <a:gd name="T40" fmla="*/ 71 w 1867"/>
                  <a:gd name="T41" fmla="*/ 620 h 1170"/>
                  <a:gd name="T42" fmla="*/ 1103 w 1867"/>
                  <a:gd name="T43" fmla="*/ 204 h 1170"/>
                  <a:gd name="T44" fmla="*/ 1170 w 1867"/>
                  <a:gd name="T45" fmla="*/ 223 h 1170"/>
                  <a:gd name="T46" fmla="*/ 1185 w 1867"/>
                  <a:gd name="T47" fmla="*/ 271 h 1170"/>
                  <a:gd name="T48" fmla="*/ 1126 w 1867"/>
                  <a:gd name="T49" fmla="*/ 310 h 1170"/>
                  <a:gd name="T50" fmla="*/ 1051 w 1867"/>
                  <a:gd name="T51" fmla="*/ 302 h 1170"/>
                  <a:gd name="T52" fmla="*/ 1018 w 1867"/>
                  <a:gd name="T53" fmla="*/ 257 h 1170"/>
                  <a:gd name="T54" fmla="*/ 1058 w 1867"/>
                  <a:gd name="T55" fmla="*/ 212 h 1170"/>
                  <a:gd name="T56" fmla="*/ 844 w 1867"/>
                  <a:gd name="T57" fmla="*/ 163 h 1170"/>
                  <a:gd name="T58" fmla="*/ 901 w 1867"/>
                  <a:gd name="T59" fmla="*/ 190 h 1170"/>
                  <a:gd name="T60" fmla="*/ 900 w 1867"/>
                  <a:gd name="T61" fmla="*/ 237 h 1170"/>
                  <a:gd name="T62" fmla="*/ 827 w 1867"/>
                  <a:gd name="T63" fmla="*/ 266 h 1170"/>
                  <a:gd name="T64" fmla="*/ 763 w 1867"/>
                  <a:gd name="T65" fmla="*/ 247 h 1170"/>
                  <a:gd name="T66" fmla="*/ 748 w 1867"/>
                  <a:gd name="T67" fmla="*/ 201 h 1170"/>
                  <a:gd name="T68" fmla="*/ 804 w 1867"/>
                  <a:gd name="T69" fmla="*/ 164 h 1170"/>
                  <a:gd name="T70" fmla="*/ 541 w 1867"/>
                  <a:gd name="T71" fmla="*/ 45 h 1170"/>
                  <a:gd name="T72" fmla="*/ 599 w 1867"/>
                  <a:gd name="T73" fmla="*/ 222 h 1170"/>
                  <a:gd name="T74" fmla="*/ 545 w 1867"/>
                  <a:gd name="T75" fmla="*/ 396 h 1170"/>
                  <a:gd name="T76" fmla="*/ 477 w 1867"/>
                  <a:gd name="T77" fmla="*/ 568 h 1170"/>
                  <a:gd name="T78" fmla="*/ 933 w 1867"/>
                  <a:gd name="T79" fmla="*/ 491 h 1170"/>
                  <a:gd name="T80" fmla="*/ 1375 w 1867"/>
                  <a:gd name="T81" fmla="*/ 512 h 1170"/>
                  <a:gd name="T82" fmla="*/ 1771 w 1867"/>
                  <a:gd name="T83" fmla="*/ 615 h 1170"/>
                  <a:gd name="T84" fmla="*/ 1783 w 1867"/>
                  <a:gd name="T85" fmla="*/ 707 h 1170"/>
                  <a:gd name="T86" fmla="*/ 1398 w 1867"/>
                  <a:gd name="T87" fmla="*/ 594 h 1170"/>
                  <a:gd name="T88" fmla="*/ 1067 w 1867"/>
                  <a:gd name="T89" fmla="*/ 621 h 1170"/>
                  <a:gd name="T90" fmla="*/ 1066 w 1867"/>
                  <a:gd name="T91" fmla="*/ 849 h 1170"/>
                  <a:gd name="T92" fmla="*/ 1181 w 1867"/>
                  <a:gd name="T93" fmla="*/ 1063 h 1170"/>
                  <a:gd name="T94" fmla="*/ 1052 w 1867"/>
                  <a:gd name="T95" fmla="*/ 1066 h 1170"/>
                  <a:gd name="T96" fmla="*/ 948 w 1867"/>
                  <a:gd name="T97" fmla="*/ 849 h 1170"/>
                  <a:gd name="T98" fmla="*/ 948 w 1867"/>
                  <a:gd name="T99" fmla="*/ 622 h 1170"/>
                  <a:gd name="T100" fmla="*/ 692 w 1867"/>
                  <a:gd name="T101" fmla="*/ 597 h 1170"/>
                  <a:gd name="T102" fmla="*/ 564 w 1867"/>
                  <a:gd name="T103" fmla="*/ 756 h 1170"/>
                  <a:gd name="T104" fmla="*/ 564 w 1867"/>
                  <a:gd name="T105" fmla="*/ 994 h 1170"/>
                  <a:gd name="T106" fmla="*/ 488 w 1867"/>
                  <a:gd name="T107" fmla="*/ 1170 h 1170"/>
                  <a:gd name="T108" fmla="*/ 426 w 1867"/>
                  <a:gd name="T109" fmla="*/ 1054 h 1170"/>
                  <a:gd name="T110" fmla="*/ 459 w 1867"/>
                  <a:gd name="T111" fmla="*/ 817 h 1170"/>
                  <a:gd name="T112" fmla="*/ 364 w 1867"/>
                  <a:gd name="T113" fmla="*/ 589 h 1170"/>
                  <a:gd name="T114" fmla="*/ 155 w 1867"/>
                  <a:gd name="T115" fmla="*/ 392 h 1170"/>
                  <a:gd name="T116" fmla="*/ 84 w 1867"/>
                  <a:gd name="T117" fmla="*/ 254 h 1170"/>
                  <a:gd name="T118" fmla="*/ 322 w 1867"/>
                  <a:gd name="T119" fmla="*/ 401 h 1170"/>
                  <a:gd name="T120" fmla="*/ 454 w 1867"/>
                  <a:gd name="T121" fmla="*/ 338 h 1170"/>
                  <a:gd name="T122" fmla="*/ 479 w 1867"/>
                  <a:gd name="T123" fmla="*/ 179 h 1170"/>
                  <a:gd name="T124" fmla="*/ 420 w 1867"/>
                  <a:gd name="T125" fmla="*/ 55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67" h="1170">
                    <a:moveTo>
                      <a:pt x="748" y="746"/>
                    </a:moveTo>
                    <a:lnTo>
                      <a:pt x="771" y="748"/>
                    </a:lnTo>
                    <a:lnTo>
                      <a:pt x="794" y="753"/>
                    </a:lnTo>
                    <a:lnTo>
                      <a:pt x="818" y="761"/>
                    </a:lnTo>
                    <a:lnTo>
                      <a:pt x="837" y="773"/>
                    </a:lnTo>
                    <a:lnTo>
                      <a:pt x="852" y="788"/>
                    </a:lnTo>
                    <a:lnTo>
                      <a:pt x="860" y="803"/>
                    </a:lnTo>
                    <a:lnTo>
                      <a:pt x="863" y="819"/>
                    </a:lnTo>
                    <a:lnTo>
                      <a:pt x="859" y="836"/>
                    </a:lnTo>
                    <a:lnTo>
                      <a:pt x="850" y="850"/>
                    </a:lnTo>
                    <a:lnTo>
                      <a:pt x="837" y="864"/>
                    </a:lnTo>
                    <a:lnTo>
                      <a:pt x="819" y="876"/>
                    </a:lnTo>
                    <a:lnTo>
                      <a:pt x="797" y="884"/>
                    </a:lnTo>
                    <a:lnTo>
                      <a:pt x="773" y="889"/>
                    </a:lnTo>
                    <a:lnTo>
                      <a:pt x="746" y="892"/>
                    </a:lnTo>
                    <a:lnTo>
                      <a:pt x="723" y="889"/>
                    </a:lnTo>
                    <a:lnTo>
                      <a:pt x="700" y="886"/>
                    </a:lnTo>
                    <a:lnTo>
                      <a:pt x="676" y="876"/>
                    </a:lnTo>
                    <a:lnTo>
                      <a:pt x="658" y="864"/>
                    </a:lnTo>
                    <a:lnTo>
                      <a:pt x="644" y="850"/>
                    </a:lnTo>
                    <a:lnTo>
                      <a:pt x="635" y="834"/>
                    </a:lnTo>
                    <a:lnTo>
                      <a:pt x="633" y="818"/>
                    </a:lnTo>
                    <a:lnTo>
                      <a:pt x="635" y="802"/>
                    </a:lnTo>
                    <a:lnTo>
                      <a:pt x="644" y="786"/>
                    </a:lnTo>
                    <a:lnTo>
                      <a:pt x="658" y="773"/>
                    </a:lnTo>
                    <a:lnTo>
                      <a:pt x="675" y="762"/>
                    </a:lnTo>
                    <a:lnTo>
                      <a:pt x="697" y="754"/>
                    </a:lnTo>
                    <a:lnTo>
                      <a:pt x="721" y="748"/>
                    </a:lnTo>
                    <a:lnTo>
                      <a:pt x="748" y="746"/>
                    </a:lnTo>
                    <a:close/>
                    <a:moveTo>
                      <a:pt x="1403" y="673"/>
                    </a:moveTo>
                    <a:lnTo>
                      <a:pt x="1422" y="675"/>
                    </a:lnTo>
                    <a:lnTo>
                      <a:pt x="1442" y="679"/>
                    </a:lnTo>
                    <a:lnTo>
                      <a:pt x="1462" y="686"/>
                    </a:lnTo>
                    <a:lnTo>
                      <a:pt x="1479" y="696"/>
                    </a:lnTo>
                    <a:lnTo>
                      <a:pt x="1491" y="708"/>
                    </a:lnTo>
                    <a:lnTo>
                      <a:pt x="1498" y="722"/>
                    </a:lnTo>
                    <a:lnTo>
                      <a:pt x="1501" y="737"/>
                    </a:lnTo>
                    <a:lnTo>
                      <a:pt x="1498" y="750"/>
                    </a:lnTo>
                    <a:lnTo>
                      <a:pt x="1491" y="763"/>
                    </a:lnTo>
                    <a:lnTo>
                      <a:pt x="1479" y="776"/>
                    </a:lnTo>
                    <a:lnTo>
                      <a:pt x="1463" y="785"/>
                    </a:lnTo>
                    <a:lnTo>
                      <a:pt x="1445" y="792"/>
                    </a:lnTo>
                    <a:lnTo>
                      <a:pt x="1425" y="796"/>
                    </a:lnTo>
                    <a:lnTo>
                      <a:pt x="1402" y="798"/>
                    </a:lnTo>
                    <a:lnTo>
                      <a:pt x="1382" y="797"/>
                    </a:lnTo>
                    <a:lnTo>
                      <a:pt x="1363" y="792"/>
                    </a:lnTo>
                    <a:lnTo>
                      <a:pt x="1343" y="785"/>
                    </a:lnTo>
                    <a:lnTo>
                      <a:pt x="1326" y="776"/>
                    </a:lnTo>
                    <a:lnTo>
                      <a:pt x="1314" y="762"/>
                    </a:lnTo>
                    <a:lnTo>
                      <a:pt x="1306" y="749"/>
                    </a:lnTo>
                    <a:lnTo>
                      <a:pt x="1304" y="734"/>
                    </a:lnTo>
                    <a:lnTo>
                      <a:pt x="1306" y="721"/>
                    </a:lnTo>
                    <a:lnTo>
                      <a:pt x="1314" y="708"/>
                    </a:lnTo>
                    <a:lnTo>
                      <a:pt x="1326" y="696"/>
                    </a:lnTo>
                    <a:lnTo>
                      <a:pt x="1341" y="686"/>
                    </a:lnTo>
                    <a:lnTo>
                      <a:pt x="1359" y="680"/>
                    </a:lnTo>
                    <a:lnTo>
                      <a:pt x="1380" y="675"/>
                    </a:lnTo>
                    <a:lnTo>
                      <a:pt x="1403" y="673"/>
                    </a:lnTo>
                    <a:close/>
                    <a:moveTo>
                      <a:pt x="132" y="606"/>
                    </a:moveTo>
                    <a:lnTo>
                      <a:pt x="153" y="609"/>
                    </a:lnTo>
                    <a:lnTo>
                      <a:pt x="172" y="612"/>
                    </a:lnTo>
                    <a:lnTo>
                      <a:pt x="193" y="620"/>
                    </a:lnTo>
                    <a:lnTo>
                      <a:pt x="208" y="629"/>
                    </a:lnTo>
                    <a:lnTo>
                      <a:pt x="220" y="641"/>
                    </a:lnTo>
                    <a:lnTo>
                      <a:pt x="229" y="656"/>
                    </a:lnTo>
                    <a:lnTo>
                      <a:pt x="230" y="670"/>
                    </a:lnTo>
                    <a:lnTo>
                      <a:pt x="228" y="684"/>
                    </a:lnTo>
                    <a:lnTo>
                      <a:pt x="220" y="697"/>
                    </a:lnTo>
                    <a:lnTo>
                      <a:pt x="208" y="709"/>
                    </a:lnTo>
                    <a:lnTo>
                      <a:pt x="193" y="719"/>
                    </a:lnTo>
                    <a:lnTo>
                      <a:pt x="175" y="726"/>
                    </a:lnTo>
                    <a:lnTo>
                      <a:pt x="154" y="730"/>
                    </a:lnTo>
                    <a:lnTo>
                      <a:pt x="132" y="732"/>
                    </a:lnTo>
                    <a:lnTo>
                      <a:pt x="112" y="731"/>
                    </a:lnTo>
                    <a:lnTo>
                      <a:pt x="92" y="726"/>
                    </a:lnTo>
                    <a:lnTo>
                      <a:pt x="72" y="719"/>
                    </a:lnTo>
                    <a:lnTo>
                      <a:pt x="56" y="709"/>
                    </a:lnTo>
                    <a:lnTo>
                      <a:pt x="44" y="696"/>
                    </a:lnTo>
                    <a:lnTo>
                      <a:pt x="35" y="682"/>
                    </a:lnTo>
                    <a:lnTo>
                      <a:pt x="34" y="668"/>
                    </a:lnTo>
                    <a:lnTo>
                      <a:pt x="37" y="655"/>
                    </a:lnTo>
                    <a:lnTo>
                      <a:pt x="44" y="641"/>
                    </a:lnTo>
                    <a:lnTo>
                      <a:pt x="56" y="629"/>
                    </a:lnTo>
                    <a:lnTo>
                      <a:pt x="71" y="620"/>
                    </a:lnTo>
                    <a:lnTo>
                      <a:pt x="90" y="613"/>
                    </a:lnTo>
                    <a:lnTo>
                      <a:pt x="110" y="609"/>
                    </a:lnTo>
                    <a:lnTo>
                      <a:pt x="132" y="606"/>
                    </a:lnTo>
                    <a:close/>
                    <a:moveTo>
                      <a:pt x="1103" y="204"/>
                    </a:moveTo>
                    <a:lnTo>
                      <a:pt x="1121" y="205"/>
                    </a:lnTo>
                    <a:lnTo>
                      <a:pt x="1137" y="208"/>
                    </a:lnTo>
                    <a:lnTo>
                      <a:pt x="1155" y="214"/>
                    </a:lnTo>
                    <a:lnTo>
                      <a:pt x="1170" y="223"/>
                    </a:lnTo>
                    <a:lnTo>
                      <a:pt x="1179" y="234"/>
                    </a:lnTo>
                    <a:lnTo>
                      <a:pt x="1187" y="246"/>
                    </a:lnTo>
                    <a:lnTo>
                      <a:pt x="1188" y="259"/>
                    </a:lnTo>
                    <a:lnTo>
                      <a:pt x="1185" y="271"/>
                    </a:lnTo>
                    <a:lnTo>
                      <a:pt x="1179" y="282"/>
                    </a:lnTo>
                    <a:lnTo>
                      <a:pt x="1166" y="294"/>
                    </a:lnTo>
                    <a:lnTo>
                      <a:pt x="1148" y="304"/>
                    </a:lnTo>
                    <a:lnTo>
                      <a:pt x="1126" y="310"/>
                    </a:lnTo>
                    <a:lnTo>
                      <a:pt x="1103" y="312"/>
                    </a:lnTo>
                    <a:lnTo>
                      <a:pt x="1086" y="311"/>
                    </a:lnTo>
                    <a:lnTo>
                      <a:pt x="1069" y="308"/>
                    </a:lnTo>
                    <a:lnTo>
                      <a:pt x="1051" y="302"/>
                    </a:lnTo>
                    <a:lnTo>
                      <a:pt x="1037" y="293"/>
                    </a:lnTo>
                    <a:lnTo>
                      <a:pt x="1027" y="282"/>
                    </a:lnTo>
                    <a:lnTo>
                      <a:pt x="1020" y="270"/>
                    </a:lnTo>
                    <a:lnTo>
                      <a:pt x="1018" y="257"/>
                    </a:lnTo>
                    <a:lnTo>
                      <a:pt x="1021" y="246"/>
                    </a:lnTo>
                    <a:lnTo>
                      <a:pt x="1027" y="234"/>
                    </a:lnTo>
                    <a:lnTo>
                      <a:pt x="1040" y="222"/>
                    </a:lnTo>
                    <a:lnTo>
                      <a:pt x="1058" y="212"/>
                    </a:lnTo>
                    <a:lnTo>
                      <a:pt x="1079" y="206"/>
                    </a:lnTo>
                    <a:lnTo>
                      <a:pt x="1103" y="204"/>
                    </a:lnTo>
                    <a:close/>
                    <a:moveTo>
                      <a:pt x="827" y="161"/>
                    </a:moveTo>
                    <a:lnTo>
                      <a:pt x="844" y="163"/>
                    </a:lnTo>
                    <a:lnTo>
                      <a:pt x="860" y="165"/>
                    </a:lnTo>
                    <a:lnTo>
                      <a:pt x="877" y="172"/>
                    </a:lnTo>
                    <a:lnTo>
                      <a:pt x="890" y="181"/>
                    </a:lnTo>
                    <a:lnTo>
                      <a:pt x="901" y="190"/>
                    </a:lnTo>
                    <a:lnTo>
                      <a:pt x="907" y="202"/>
                    </a:lnTo>
                    <a:lnTo>
                      <a:pt x="908" y="214"/>
                    </a:lnTo>
                    <a:lnTo>
                      <a:pt x="907" y="225"/>
                    </a:lnTo>
                    <a:lnTo>
                      <a:pt x="900" y="237"/>
                    </a:lnTo>
                    <a:lnTo>
                      <a:pt x="888" y="250"/>
                    </a:lnTo>
                    <a:lnTo>
                      <a:pt x="870" y="258"/>
                    </a:lnTo>
                    <a:lnTo>
                      <a:pt x="849" y="264"/>
                    </a:lnTo>
                    <a:lnTo>
                      <a:pt x="827" y="266"/>
                    </a:lnTo>
                    <a:lnTo>
                      <a:pt x="811" y="265"/>
                    </a:lnTo>
                    <a:lnTo>
                      <a:pt x="795" y="262"/>
                    </a:lnTo>
                    <a:lnTo>
                      <a:pt x="778" y="256"/>
                    </a:lnTo>
                    <a:lnTo>
                      <a:pt x="763" y="247"/>
                    </a:lnTo>
                    <a:lnTo>
                      <a:pt x="754" y="236"/>
                    </a:lnTo>
                    <a:lnTo>
                      <a:pt x="748" y="224"/>
                    </a:lnTo>
                    <a:lnTo>
                      <a:pt x="745" y="213"/>
                    </a:lnTo>
                    <a:lnTo>
                      <a:pt x="748" y="201"/>
                    </a:lnTo>
                    <a:lnTo>
                      <a:pt x="754" y="190"/>
                    </a:lnTo>
                    <a:lnTo>
                      <a:pt x="767" y="178"/>
                    </a:lnTo>
                    <a:lnTo>
                      <a:pt x="784" y="169"/>
                    </a:lnTo>
                    <a:lnTo>
                      <a:pt x="804" y="164"/>
                    </a:lnTo>
                    <a:lnTo>
                      <a:pt x="827" y="161"/>
                    </a:lnTo>
                    <a:close/>
                    <a:moveTo>
                      <a:pt x="507" y="0"/>
                    </a:moveTo>
                    <a:lnTo>
                      <a:pt x="509" y="3"/>
                    </a:lnTo>
                    <a:lnTo>
                      <a:pt x="541" y="45"/>
                    </a:lnTo>
                    <a:lnTo>
                      <a:pt x="566" y="88"/>
                    </a:lnTo>
                    <a:lnTo>
                      <a:pt x="584" y="131"/>
                    </a:lnTo>
                    <a:lnTo>
                      <a:pt x="595" y="177"/>
                    </a:lnTo>
                    <a:lnTo>
                      <a:pt x="599" y="222"/>
                    </a:lnTo>
                    <a:lnTo>
                      <a:pt x="595" y="266"/>
                    </a:lnTo>
                    <a:lnTo>
                      <a:pt x="584" y="311"/>
                    </a:lnTo>
                    <a:lnTo>
                      <a:pt x="567" y="355"/>
                    </a:lnTo>
                    <a:lnTo>
                      <a:pt x="545" y="396"/>
                    </a:lnTo>
                    <a:lnTo>
                      <a:pt x="514" y="437"/>
                    </a:lnTo>
                    <a:lnTo>
                      <a:pt x="478" y="476"/>
                    </a:lnTo>
                    <a:lnTo>
                      <a:pt x="434" y="512"/>
                    </a:lnTo>
                    <a:lnTo>
                      <a:pt x="477" y="568"/>
                    </a:lnTo>
                    <a:lnTo>
                      <a:pt x="587" y="539"/>
                    </a:lnTo>
                    <a:lnTo>
                      <a:pt x="699" y="517"/>
                    </a:lnTo>
                    <a:lnTo>
                      <a:pt x="815" y="501"/>
                    </a:lnTo>
                    <a:lnTo>
                      <a:pt x="933" y="491"/>
                    </a:lnTo>
                    <a:lnTo>
                      <a:pt x="1054" y="488"/>
                    </a:lnTo>
                    <a:lnTo>
                      <a:pt x="1162" y="491"/>
                    </a:lnTo>
                    <a:lnTo>
                      <a:pt x="1270" y="499"/>
                    </a:lnTo>
                    <a:lnTo>
                      <a:pt x="1375" y="512"/>
                    </a:lnTo>
                    <a:lnTo>
                      <a:pt x="1479" y="530"/>
                    </a:lnTo>
                    <a:lnTo>
                      <a:pt x="1580" y="553"/>
                    </a:lnTo>
                    <a:lnTo>
                      <a:pt x="1676" y="582"/>
                    </a:lnTo>
                    <a:lnTo>
                      <a:pt x="1771" y="615"/>
                    </a:lnTo>
                    <a:lnTo>
                      <a:pt x="1860" y="652"/>
                    </a:lnTo>
                    <a:lnTo>
                      <a:pt x="1867" y="656"/>
                    </a:lnTo>
                    <a:lnTo>
                      <a:pt x="1861" y="661"/>
                    </a:lnTo>
                    <a:lnTo>
                      <a:pt x="1783" y="707"/>
                    </a:lnTo>
                    <a:lnTo>
                      <a:pt x="1692" y="672"/>
                    </a:lnTo>
                    <a:lnTo>
                      <a:pt x="1596" y="640"/>
                    </a:lnTo>
                    <a:lnTo>
                      <a:pt x="1498" y="615"/>
                    </a:lnTo>
                    <a:lnTo>
                      <a:pt x="1398" y="594"/>
                    </a:lnTo>
                    <a:lnTo>
                      <a:pt x="1295" y="578"/>
                    </a:lnTo>
                    <a:lnTo>
                      <a:pt x="1191" y="569"/>
                    </a:lnTo>
                    <a:lnTo>
                      <a:pt x="1085" y="564"/>
                    </a:lnTo>
                    <a:lnTo>
                      <a:pt x="1067" y="621"/>
                    </a:lnTo>
                    <a:lnTo>
                      <a:pt x="1055" y="679"/>
                    </a:lnTo>
                    <a:lnTo>
                      <a:pt x="1051" y="737"/>
                    </a:lnTo>
                    <a:lnTo>
                      <a:pt x="1055" y="792"/>
                    </a:lnTo>
                    <a:lnTo>
                      <a:pt x="1066" y="849"/>
                    </a:lnTo>
                    <a:lnTo>
                      <a:pt x="1084" y="904"/>
                    </a:lnTo>
                    <a:lnTo>
                      <a:pt x="1109" y="958"/>
                    </a:lnTo>
                    <a:lnTo>
                      <a:pt x="1142" y="1011"/>
                    </a:lnTo>
                    <a:lnTo>
                      <a:pt x="1181" y="1063"/>
                    </a:lnTo>
                    <a:lnTo>
                      <a:pt x="1184" y="1067"/>
                    </a:lnTo>
                    <a:lnTo>
                      <a:pt x="1096" y="1119"/>
                    </a:lnTo>
                    <a:lnTo>
                      <a:pt x="1095" y="1116"/>
                    </a:lnTo>
                    <a:lnTo>
                      <a:pt x="1052" y="1066"/>
                    </a:lnTo>
                    <a:lnTo>
                      <a:pt x="1017" y="1014"/>
                    </a:lnTo>
                    <a:lnTo>
                      <a:pt x="988" y="959"/>
                    </a:lnTo>
                    <a:lnTo>
                      <a:pt x="965" y="905"/>
                    </a:lnTo>
                    <a:lnTo>
                      <a:pt x="948" y="849"/>
                    </a:lnTo>
                    <a:lnTo>
                      <a:pt x="939" y="792"/>
                    </a:lnTo>
                    <a:lnTo>
                      <a:pt x="935" y="737"/>
                    </a:lnTo>
                    <a:lnTo>
                      <a:pt x="939" y="679"/>
                    </a:lnTo>
                    <a:lnTo>
                      <a:pt x="948" y="622"/>
                    </a:lnTo>
                    <a:lnTo>
                      <a:pt x="965" y="566"/>
                    </a:lnTo>
                    <a:lnTo>
                      <a:pt x="872" y="572"/>
                    </a:lnTo>
                    <a:lnTo>
                      <a:pt x="782" y="582"/>
                    </a:lnTo>
                    <a:lnTo>
                      <a:pt x="692" y="597"/>
                    </a:lnTo>
                    <a:lnTo>
                      <a:pt x="605" y="616"/>
                    </a:lnTo>
                    <a:lnTo>
                      <a:pt x="519" y="639"/>
                    </a:lnTo>
                    <a:lnTo>
                      <a:pt x="546" y="697"/>
                    </a:lnTo>
                    <a:lnTo>
                      <a:pt x="564" y="756"/>
                    </a:lnTo>
                    <a:lnTo>
                      <a:pt x="575" y="815"/>
                    </a:lnTo>
                    <a:lnTo>
                      <a:pt x="578" y="876"/>
                    </a:lnTo>
                    <a:lnTo>
                      <a:pt x="575" y="936"/>
                    </a:lnTo>
                    <a:lnTo>
                      <a:pt x="564" y="994"/>
                    </a:lnTo>
                    <a:lnTo>
                      <a:pt x="547" y="1052"/>
                    </a:lnTo>
                    <a:lnTo>
                      <a:pt x="522" y="1110"/>
                    </a:lnTo>
                    <a:lnTo>
                      <a:pt x="489" y="1166"/>
                    </a:lnTo>
                    <a:lnTo>
                      <a:pt x="488" y="1170"/>
                    </a:lnTo>
                    <a:lnTo>
                      <a:pt x="484" y="1167"/>
                    </a:lnTo>
                    <a:lnTo>
                      <a:pt x="396" y="1115"/>
                    </a:lnTo>
                    <a:lnTo>
                      <a:pt x="397" y="1112"/>
                    </a:lnTo>
                    <a:lnTo>
                      <a:pt x="426" y="1054"/>
                    </a:lnTo>
                    <a:lnTo>
                      <a:pt x="447" y="996"/>
                    </a:lnTo>
                    <a:lnTo>
                      <a:pt x="459" y="936"/>
                    </a:lnTo>
                    <a:lnTo>
                      <a:pt x="464" y="876"/>
                    </a:lnTo>
                    <a:lnTo>
                      <a:pt x="459" y="817"/>
                    </a:lnTo>
                    <a:lnTo>
                      <a:pt x="447" y="757"/>
                    </a:lnTo>
                    <a:lnTo>
                      <a:pt x="427" y="701"/>
                    </a:lnTo>
                    <a:lnTo>
                      <a:pt x="399" y="644"/>
                    </a:lnTo>
                    <a:lnTo>
                      <a:pt x="364" y="589"/>
                    </a:lnTo>
                    <a:lnTo>
                      <a:pt x="323" y="536"/>
                    </a:lnTo>
                    <a:lnTo>
                      <a:pt x="274" y="485"/>
                    </a:lnTo>
                    <a:lnTo>
                      <a:pt x="218" y="438"/>
                    </a:lnTo>
                    <a:lnTo>
                      <a:pt x="155" y="392"/>
                    </a:lnTo>
                    <a:lnTo>
                      <a:pt x="86" y="349"/>
                    </a:lnTo>
                    <a:lnTo>
                      <a:pt x="11" y="309"/>
                    </a:lnTo>
                    <a:lnTo>
                      <a:pt x="0" y="304"/>
                    </a:lnTo>
                    <a:lnTo>
                      <a:pt x="84" y="254"/>
                    </a:lnTo>
                    <a:lnTo>
                      <a:pt x="150" y="287"/>
                    </a:lnTo>
                    <a:lnTo>
                      <a:pt x="212" y="322"/>
                    </a:lnTo>
                    <a:lnTo>
                      <a:pt x="269" y="361"/>
                    </a:lnTo>
                    <a:lnTo>
                      <a:pt x="322" y="401"/>
                    </a:lnTo>
                    <a:lnTo>
                      <a:pt x="370" y="444"/>
                    </a:lnTo>
                    <a:lnTo>
                      <a:pt x="404" y="410"/>
                    </a:lnTo>
                    <a:lnTo>
                      <a:pt x="432" y="374"/>
                    </a:lnTo>
                    <a:lnTo>
                      <a:pt x="454" y="338"/>
                    </a:lnTo>
                    <a:lnTo>
                      <a:pt x="471" y="300"/>
                    </a:lnTo>
                    <a:lnTo>
                      <a:pt x="480" y="262"/>
                    </a:lnTo>
                    <a:lnTo>
                      <a:pt x="483" y="222"/>
                    </a:lnTo>
                    <a:lnTo>
                      <a:pt x="479" y="179"/>
                    </a:lnTo>
                    <a:lnTo>
                      <a:pt x="468" y="138"/>
                    </a:lnTo>
                    <a:lnTo>
                      <a:pt x="449" y="98"/>
                    </a:lnTo>
                    <a:lnTo>
                      <a:pt x="422" y="59"/>
                    </a:lnTo>
                    <a:lnTo>
                      <a:pt x="420" y="55"/>
                    </a:lnTo>
                    <a:lnTo>
                      <a:pt x="422" y="51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6" name="TextBox 105"/>
          <p:cNvSpPr txBox="1">
            <a:spLocks noChangeAspect="1"/>
          </p:cNvSpPr>
          <p:nvPr/>
        </p:nvSpPr>
        <p:spPr>
          <a:xfrm>
            <a:off x="7639889" y="4621668"/>
            <a:ext cx="1013099" cy="5195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sz="1400" dirty="0" smtClean="0"/>
              <a:t>Monitored</a:t>
            </a:r>
          </a:p>
          <a:p>
            <a:r>
              <a:rPr lang="en-US" sz="1400" dirty="0" smtClean="0"/>
              <a:t>Locations</a:t>
            </a:r>
            <a:endParaRPr lang="en-US" sz="1400" dirty="0"/>
          </a:p>
        </p:txBody>
      </p:sp>
      <p:sp>
        <p:nvSpPr>
          <p:cNvPr id="108" name="Freeform 107"/>
          <p:cNvSpPr/>
          <p:nvPr/>
        </p:nvSpPr>
        <p:spPr bwMode="auto">
          <a:xfrm rot="5400000">
            <a:off x="6324150" y="1367906"/>
            <a:ext cx="2537223" cy="4128867"/>
          </a:xfrm>
          <a:custGeom>
            <a:avLst/>
            <a:gdLst>
              <a:gd name="connsiteX0" fmla="*/ 0 w 2537223"/>
              <a:gd name="connsiteY0" fmla="*/ 1852935 h 4128867"/>
              <a:gd name="connsiteX1" fmla="*/ 0 w 2537223"/>
              <a:gd name="connsiteY1" fmla="*/ 1224203 h 4128867"/>
              <a:gd name="connsiteX2" fmla="*/ 157187 w 2537223"/>
              <a:gd name="connsiteY2" fmla="*/ 1067017 h 4128867"/>
              <a:gd name="connsiteX3" fmla="*/ 786883 w 2537223"/>
              <a:gd name="connsiteY3" fmla="*/ 1067017 h 4128867"/>
              <a:gd name="connsiteX4" fmla="*/ 786883 w 2537223"/>
              <a:gd name="connsiteY4" fmla="*/ 157187 h 4128867"/>
              <a:gd name="connsiteX5" fmla="*/ 944070 w 2537223"/>
              <a:gd name="connsiteY5" fmla="*/ 0 h 4128867"/>
              <a:gd name="connsiteX6" fmla="*/ 1572802 w 2537223"/>
              <a:gd name="connsiteY6" fmla="*/ 0 h 4128867"/>
              <a:gd name="connsiteX7" fmla="*/ 1729989 w 2537223"/>
              <a:gd name="connsiteY7" fmla="*/ 157187 h 4128867"/>
              <a:gd name="connsiteX8" fmla="*/ 1729989 w 2537223"/>
              <a:gd name="connsiteY8" fmla="*/ 1067017 h 4128867"/>
              <a:gd name="connsiteX9" fmla="*/ 2380036 w 2537223"/>
              <a:gd name="connsiteY9" fmla="*/ 1067017 h 4128867"/>
              <a:gd name="connsiteX10" fmla="*/ 2537223 w 2537223"/>
              <a:gd name="connsiteY10" fmla="*/ 1224203 h 4128867"/>
              <a:gd name="connsiteX11" fmla="*/ 2537223 w 2537223"/>
              <a:gd name="connsiteY11" fmla="*/ 1852935 h 4128867"/>
              <a:gd name="connsiteX12" fmla="*/ 2380036 w 2537223"/>
              <a:gd name="connsiteY12" fmla="*/ 2010122 h 4128867"/>
              <a:gd name="connsiteX13" fmla="*/ 1729989 w 2537223"/>
              <a:gd name="connsiteY13" fmla="*/ 2010122 h 4128867"/>
              <a:gd name="connsiteX14" fmla="*/ 1729989 w 2537223"/>
              <a:gd name="connsiteY14" fmla="*/ 3971680 h 4128867"/>
              <a:gd name="connsiteX15" fmla="*/ 1572802 w 2537223"/>
              <a:gd name="connsiteY15" fmla="*/ 4128867 h 4128867"/>
              <a:gd name="connsiteX16" fmla="*/ 944070 w 2537223"/>
              <a:gd name="connsiteY16" fmla="*/ 4128867 h 4128867"/>
              <a:gd name="connsiteX17" fmla="*/ 786883 w 2537223"/>
              <a:gd name="connsiteY17" fmla="*/ 3971680 h 4128867"/>
              <a:gd name="connsiteX18" fmla="*/ 786883 w 2537223"/>
              <a:gd name="connsiteY18" fmla="*/ 2010122 h 4128867"/>
              <a:gd name="connsiteX19" fmla="*/ 157187 w 2537223"/>
              <a:gd name="connsiteY19" fmla="*/ 2010122 h 4128867"/>
              <a:gd name="connsiteX20" fmla="*/ 0 w 2537223"/>
              <a:gd name="connsiteY20" fmla="*/ 1852935 h 412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37223" h="4128867">
                <a:moveTo>
                  <a:pt x="0" y="1852935"/>
                </a:moveTo>
                <a:lnTo>
                  <a:pt x="0" y="1224203"/>
                </a:lnTo>
                <a:cubicBezTo>
                  <a:pt x="0" y="1137391"/>
                  <a:pt x="70375" y="1067017"/>
                  <a:pt x="157187" y="1067017"/>
                </a:cubicBezTo>
                <a:lnTo>
                  <a:pt x="786883" y="1067017"/>
                </a:lnTo>
                <a:lnTo>
                  <a:pt x="786883" y="157187"/>
                </a:lnTo>
                <a:cubicBezTo>
                  <a:pt x="786883" y="70375"/>
                  <a:pt x="857258" y="0"/>
                  <a:pt x="944070" y="0"/>
                </a:cubicBezTo>
                <a:lnTo>
                  <a:pt x="1572802" y="0"/>
                </a:lnTo>
                <a:cubicBezTo>
                  <a:pt x="1659614" y="0"/>
                  <a:pt x="1729989" y="70375"/>
                  <a:pt x="1729989" y="157187"/>
                </a:cubicBezTo>
                <a:lnTo>
                  <a:pt x="1729989" y="1067017"/>
                </a:lnTo>
                <a:lnTo>
                  <a:pt x="2380036" y="1067017"/>
                </a:lnTo>
                <a:cubicBezTo>
                  <a:pt x="2466848" y="1067017"/>
                  <a:pt x="2537223" y="1137391"/>
                  <a:pt x="2537223" y="1224203"/>
                </a:cubicBezTo>
                <a:lnTo>
                  <a:pt x="2537223" y="1852935"/>
                </a:lnTo>
                <a:cubicBezTo>
                  <a:pt x="2537223" y="1939747"/>
                  <a:pt x="2466848" y="2010122"/>
                  <a:pt x="2380036" y="2010122"/>
                </a:cubicBezTo>
                <a:lnTo>
                  <a:pt x="1729989" y="2010122"/>
                </a:lnTo>
                <a:lnTo>
                  <a:pt x="1729989" y="3971680"/>
                </a:lnTo>
                <a:cubicBezTo>
                  <a:pt x="1729989" y="4058492"/>
                  <a:pt x="1659614" y="4128867"/>
                  <a:pt x="1572802" y="4128867"/>
                </a:cubicBezTo>
                <a:lnTo>
                  <a:pt x="944070" y="4128867"/>
                </a:lnTo>
                <a:cubicBezTo>
                  <a:pt x="857258" y="4128867"/>
                  <a:pt x="786883" y="4058492"/>
                  <a:pt x="786883" y="3971680"/>
                </a:cubicBezTo>
                <a:lnTo>
                  <a:pt x="786883" y="2010122"/>
                </a:lnTo>
                <a:lnTo>
                  <a:pt x="157187" y="2010122"/>
                </a:lnTo>
                <a:cubicBezTo>
                  <a:pt x="70375" y="2010122"/>
                  <a:pt x="0" y="1939747"/>
                  <a:pt x="0" y="1852935"/>
                </a:cubicBezTo>
                <a:close/>
              </a:path>
            </a:pathLst>
          </a:custGeom>
          <a:solidFill>
            <a:srgbClr val="FFFFFF">
              <a:alpha val="43137"/>
            </a:srgbClr>
          </a:solidFill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7762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0.xml><?xml version="1.0" encoding="utf-8"?>
<EsriMapsInfo xmlns="ESRI.ArcGIS.Mapping.OfficeIntegration.PowerPointInfo">
  <Version>Version1</Version>
  <RequiresSignIn>False</RequiresSignIn>
</EsriMapsInfo>
</file>

<file path=customXml/item101.xml><?xml version="1.0" encoding="utf-8"?>
<EsriMapsInfo xmlns="ESRI.ArcGIS.Mapping.OfficeIntegration.PowerPointInfo">
  <Version>Version1</Version>
  <RequiresSignIn>False</RequiresSignIn>
</EsriMapsInfo>
</file>

<file path=customXml/item102.xml><?xml version="1.0" encoding="utf-8"?>
<EsriMapsInfo xmlns="ESRI.ArcGIS.Mapping.OfficeIntegration.PowerPointInfo">
  <Version>Version1</Version>
  <RequiresSignIn>False</RequiresSignIn>
</EsriMapsInfo>
</file>

<file path=customXml/item103.xml><?xml version="1.0" encoding="utf-8"?>
<EsriMapsInfo xmlns="ESRI.ArcGIS.Mapping.OfficeIntegration.PowerPointInfo">
  <Version>Version1</Version>
  <RequiresSignIn>False</RequiresSignIn>
</EsriMapsInfo>
</file>

<file path=customXml/item104.xml><?xml version="1.0" encoding="utf-8"?>
<EsriMapsInfo xmlns="ESRI.ArcGIS.Mapping.OfficeIntegration.PowerPointInfo">
  <Version>Version1</Version>
  <RequiresSignIn>False</RequiresSignIn>
</EsriMapsInfo>
</file>

<file path=customXml/item105.xml><?xml version="1.0" encoding="utf-8"?>
<EsriMapsInfo xmlns="ESRI.ArcGIS.Mapping.OfficeIntegration.PowerPointInfo">
  <Version>Version1</Version>
  <RequiresSignIn>False</RequiresSignIn>
</EsriMapsInfo>
</file>

<file path=customXml/item106.xml><?xml version="1.0" encoding="utf-8"?>
<EsriMapsInfo xmlns="ESRI.ArcGIS.Mapping.OfficeIntegration.PowerPointInfo">
  <Version>Version1</Version>
  <RequiresSignIn>False</RequiresSignIn>
</EsriMapsInfo>
</file>

<file path=customXml/item107.xml><?xml version="1.0" encoding="utf-8"?>
<EsriMapsInfo xmlns="ESRI.ArcGIS.Mapping.OfficeIntegration.PowerPointInfo">
  <Version>Version1</Version>
  <RequiresSignIn>False</RequiresSignIn>
</EsriMapsInfo>
</file>

<file path=customXml/item108.xml><?xml version="1.0" encoding="utf-8"?>
<EsriMapsInfo xmlns="ESRI.ArcGIS.Mapping.OfficeIntegration.PowerPointInfo">
  <Version>Version1</Version>
  <RequiresSignIn>False</RequiresSignIn>
</EsriMapsInfo>
</file>

<file path=customXml/item109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10.xml><?xml version="1.0" encoding="utf-8"?>
<EsriMapsInfo xmlns="ESRI.ArcGIS.Mapping.OfficeIntegration.PowerPointInfo">
  <Version>Version1</Version>
  <RequiresSignIn>False</RequiresSignIn>
</EsriMapsInfo>
</file>

<file path=customXml/item111.xml><?xml version="1.0" encoding="utf-8"?>
<EsriMapsInfo xmlns="ESRI.ArcGIS.Mapping.OfficeIntegration.PowerPointInfo">
  <Version>Version1</Version>
  <RequiresSignIn>False</RequiresSignIn>
</EsriMapsInfo>
</file>

<file path=customXml/item112.xml><?xml version="1.0" encoding="utf-8"?>
<EsriMapsInfo xmlns="ESRI.ArcGIS.Mapping.OfficeIntegration.PowerPointInfo">
  <Version>Version1</Version>
  <RequiresSignIn>False</RequiresSignIn>
</EsriMapsInfo>
</file>

<file path=customXml/item113.xml><?xml version="1.0" encoding="utf-8"?>
<EsriMapsInfo xmlns="ESRI.ArcGIS.Mapping.OfficeIntegration.PowerPointInfo">
  <Version>Version1</Version>
  <RequiresSignIn>False</RequiresSignIn>
</EsriMapsInfo>
</file>

<file path=customXml/item114.xml><?xml version="1.0" encoding="utf-8"?>
<EsriMapsInfo xmlns="ESRI.ArcGIS.Mapping.OfficeIntegration.PowerPointInfo">
  <Version>Version1</Version>
  <RequiresSignIn>False</RequiresSignIn>
</EsriMapsInfo>
</file>

<file path=customXml/item115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6FCEF60ECAB44BB2FA070A3E323AED" ma:contentTypeVersion="2" ma:contentTypeDescription="Create a new document." ma:contentTypeScope="" ma:versionID="0585074163d95503d6639d828f14eab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1829d8c2aa9f5cf49fa31d286540e4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9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70.xml><?xml version="1.0" encoding="utf-8"?>
<EsriMapsInfo xmlns="ESRI.ArcGIS.Mapping.OfficeIntegration.PowerPointInfo">
  <Version>Version1</Version>
  <RequiresSignIn>False</RequiresSignIn>
</EsriMapsInfo>
</file>

<file path=customXml/item71.xml><?xml version="1.0" encoding="utf-8"?>
<EsriMapsInfo xmlns="ESRI.ArcGIS.Mapping.OfficeIntegration.PowerPointInfo">
  <Version>Version1</Version>
  <RequiresSignIn>False</RequiresSignIn>
</EsriMapsInfo>
</file>

<file path=customXml/item72.xml><?xml version="1.0" encoding="utf-8"?>
<EsriMapsInfo xmlns="ESRI.ArcGIS.Mapping.OfficeIntegration.PowerPointInfo">
  <Version>Version1</Version>
  <RequiresSignIn>False</RequiresSignIn>
</EsriMapsInfo>
</file>

<file path=customXml/item73.xml><?xml version="1.0" encoding="utf-8"?>
<EsriMapsInfo xmlns="ESRI.ArcGIS.Mapping.OfficeIntegration.PowerPointInfo">
  <Version>Version1</Version>
  <RequiresSignIn>False</RequiresSignIn>
</EsriMapsInfo>
</file>

<file path=customXml/item74.xml><?xml version="1.0" encoding="utf-8"?>
<EsriMapsInfo xmlns="ESRI.ArcGIS.Mapping.OfficeIntegration.PowerPointInfo">
  <Version>Version1</Version>
  <RequiresSignIn>False</RequiresSignIn>
</EsriMapsInfo>
</file>

<file path=customXml/item75.xml><?xml version="1.0" encoding="utf-8"?>
<EsriMapsInfo xmlns="ESRI.ArcGIS.Mapping.OfficeIntegration.PowerPointInfo">
  <Version>Version1</Version>
  <RequiresSignIn>False</RequiresSignIn>
</EsriMapsInfo>
</file>

<file path=customXml/item76.xml><?xml version="1.0" encoding="utf-8"?>
<EsriMapsInfo xmlns="ESRI.ArcGIS.Mapping.OfficeIntegration.PowerPointInfo">
  <Version>Version1</Version>
  <RequiresSignIn>False</RequiresSignIn>
</EsriMapsInfo>
</file>

<file path=customXml/item77.xml><?xml version="1.0" encoding="utf-8"?>
<EsriMapsInfo xmlns="ESRI.ArcGIS.Mapping.OfficeIntegration.PowerPointInfo">
  <Version>Version1</Version>
  <RequiresSignIn>False</RequiresSignIn>
</EsriMapsInfo>
</file>

<file path=customXml/item78.xml><?xml version="1.0" encoding="utf-8"?>
<EsriMapsInfo xmlns="ESRI.ArcGIS.Mapping.OfficeIntegration.PowerPointInfo">
  <Version>Version1</Version>
  <RequiresSignIn>False</RequiresSignIn>
</EsriMapsInfo>
</file>

<file path=customXml/item79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80.xml><?xml version="1.0" encoding="utf-8"?>
<EsriMapsInfo xmlns="ESRI.ArcGIS.Mapping.OfficeIntegration.PowerPointInfo">
  <Version>Version1</Version>
  <RequiresSignIn>False</RequiresSignIn>
</EsriMapsInfo>
</file>

<file path=customXml/item81.xml><?xml version="1.0" encoding="utf-8"?>
<EsriMapsInfo xmlns="ESRI.ArcGIS.Mapping.OfficeIntegration.PowerPointInfo">
  <Version>Version1</Version>
  <RequiresSignIn>False</RequiresSignIn>
</EsriMapsInfo>
</file>

<file path=customXml/item82.xml><?xml version="1.0" encoding="utf-8"?>
<EsriMapsInfo xmlns="ESRI.ArcGIS.Mapping.OfficeIntegration.PowerPointInfo">
  <Version>Version1</Version>
  <RequiresSignIn>False</RequiresSignIn>
</EsriMapsInfo>
</file>

<file path=customXml/item83.xml><?xml version="1.0" encoding="utf-8"?>
<EsriMapsInfo xmlns="ESRI.ArcGIS.Mapping.OfficeIntegration.PowerPointInfo">
  <Version>Version1</Version>
  <RequiresSignIn>False</RequiresSignIn>
</EsriMapsInfo>
</file>

<file path=customXml/item84.xml><?xml version="1.0" encoding="utf-8"?>
<EsriMapsInfo xmlns="ESRI.ArcGIS.Mapping.OfficeIntegration.PowerPointInfo">
  <Version>Version1</Version>
  <RequiresSignIn>False</RequiresSignIn>
</EsriMapsInfo>
</file>

<file path=customXml/item85.xml><?xml version="1.0" encoding="utf-8"?>
<EsriMapsInfo xmlns="ESRI.ArcGIS.Mapping.OfficeIntegration.PowerPointInfo">
  <Version>Version1</Version>
  <RequiresSignIn>False</RequiresSignIn>
</EsriMapsInfo>
</file>

<file path=customXml/item86.xml><?xml version="1.0" encoding="utf-8"?>
<EsriMapsInfo xmlns="ESRI.ArcGIS.Mapping.OfficeIntegration.PowerPointInfo">
  <Version>Version1</Version>
  <RequiresSignIn>False</RequiresSignIn>
</EsriMapsInfo>
</file>

<file path=customXml/item87.xml><?xml version="1.0" encoding="utf-8"?>
<EsriMapsInfo xmlns="ESRI.ArcGIS.Mapping.OfficeIntegration.PowerPointInfo">
  <Version>Version1</Version>
  <RequiresSignIn>False</RequiresSignIn>
</EsriMapsInfo>
</file>

<file path=customXml/item88.xml><?xml version="1.0" encoding="utf-8"?>
<EsriMapsInfo xmlns="ESRI.ArcGIS.Mapping.OfficeIntegration.PowerPointInfo">
  <Version>Version1</Version>
  <RequiresSignIn>False</RequiresSignIn>
</EsriMapsInfo>
</file>

<file path=customXml/item89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90.xml><?xml version="1.0" encoding="utf-8"?>
<EsriMapsInfo xmlns="ESRI.ArcGIS.Mapping.OfficeIntegration.PowerPointInfo">
  <Version>Version1</Version>
  <RequiresSignIn>False</RequiresSignIn>
</EsriMapsInfo>
</file>

<file path=customXml/item91.xml><?xml version="1.0" encoding="utf-8"?>
<EsriMapsInfo xmlns="ESRI.ArcGIS.Mapping.OfficeIntegration.PowerPointInfo">
  <Version>Version1</Version>
  <RequiresSignIn>False</RequiresSignIn>
</EsriMapsInfo>
</file>

<file path=customXml/item92.xml><?xml version="1.0" encoding="utf-8"?>
<EsriMapsInfo xmlns="ESRI.ArcGIS.Mapping.OfficeIntegration.PowerPointInfo">
  <Version>Version1</Version>
  <RequiresSignIn>False</RequiresSignIn>
</EsriMapsInfo>
</file>

<file path=customXml/item93.xml><?xml version="1.0" encoding="utf-8"?>
<EsriMapsInfo xmlns="ESRI.ArcGIS.Mapping.OfficeIntegration.PowerPointInfo">
  <Version>Version1</Version>
  <RequiresSignIn>False</RequiresSignIn>
</EsriMapsInfo>
</file>

<file path=customXml/item94.xml><?xml version="1.0" encoding="utf-8"?>
<EsriMapsInfo xmlns="ESRI.ArcGIS.Mapping.OfficeIntegration.PowerPointInfo">
  <Version>Version1</Version>
  <RequiresSignIn>False</RequiresSignIn>
</EsriMapsInfo>
</file>

<file path=customXml/item95.xml><?xml version="1.0" encoding="utf-8"?>
<EsriMapsInfo xmlns="ESRI.ArcGIS.Mapping.OfficeIntegration.PowerPointInfo">
  <Version>Version1</Version>
  <RequiresSignIn>False</RequiresSignIn>
</EsriMapsInfo>
</file>

<file path=customXml/item96.xml><?xml version="1.0" encoding="utf-8"?>
<EsriMapsInfo xmlns="ESRI.ArcGIS.Mapping.OfficeIntegration.PowerPointInfo">
  <Version>Version1</Version>
  <RequiresSignIn>False</RequiresSignIn>
</EsriMapsInfo>
</file>

<file path=customXml/item97.xml><?xml version="1.0" encoding="utf-8"?>
<EsriMapsInfo xmlns="ESRI.ArcGIS.Mapping.OfficeIntegration.PowerPointInfo">
  <Version>Version1</Version>
  <RequiresSignIn>False</RequiresSignIn>
</EsriMapsInfo>
</file>

<file path=customXml/item98.xml><?xml version="1.0" encoding="utf-8"?>
<EsriMapsInfo xmlns="ESRI.ArcGIS.Mapping.OfficeIntegration.PowerPointInfo">
  <Version>Version1</Version>
  <RequiresSignIn>False</RequiresSignIn>
</EsriMapsInfo>
</file>

<file path=customXml/item9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0E148176-AE94-49E2-A434-EB783D546F80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BA2922FB-7A29-4494-9ACA-967049582CA6}">
  <ds:schemaRefs>
    <ds:schemaRef ds:uri="http://schemas.microsoft.com/sharepoint/v3/contenttype/forms"/>
  </ds:schemaRefs>
</ds:datastoreItem>
</file>

<file path=customXml/itemProps100.xml><?xml version="1.0" encoding="utf-8"?>
<ds:datastoreItem xmlns:ds="http://schemas.openxmlformats.org/officeDocument/2006/customXml" ds:itemID="{4ADFB689-BC87-4869-ADD0-8C3555150450}">
  <ds:schemaRefs>
    <ds:schemaRef ds:uri="ESRI.ArcGIS.Mapping.OfficeIntegration.PowerPointInfo"/>
  </ds:schemaRefs>
</ds:datastoreItem>
</file>

<file path=customXml/itemProps101.xml><?xml version="1.0" encoding="utf-8"?>
<ds:datastoreItem xmlns:ds="http://schemas.openxmlformats.org/officeDocument/2006/customXml" ds:itemID="{1CF7446B-EB8E-4EE3-A505-7E0BFC3418D6}">
  <ds:schemaRefs>
    <ds:schemaRef ds:uri="ESRI.ArcGIS.Mapping.OfficeIntegration.PowerPointInfo"/>
  </ds:schemaRefs>
</ds:datastoreItem>
</file>

<file path=customXml/itemProps102.xml><?xml version="1.0" encoding="utf-8"?>
<ds:datastoreItem xmlns:ds="http://schemas.openxmlformats.org/officeDocument/2006/customXml" ds:itemID="{9E56F111-9E55-4604-91C2-8352AE933430}">
  <ds:schemaRefs>
    <ds:schemaRef ds:uri="ESRI.ArcGIS.Mapping.OfficeIntegration.PowerPointInfo"/>
  </ds:schemaRefs>
</ds:datastoreItem>
</file>

<file path=customXml/itemProps103.xml><?xml version="1.0" encoding="utf-8"?>
<ds:datastoreItem xmlns:ds="http://schemas.openxmlformats.org/officeDocument/2006/customXml" ds:itemID="{653D88A7-0F5E-41C5-A5C5-47DF37C594C5}">
  <ds:schemaRefs>
    <ds:schemaRef ds:uri="ESRI.ArcGIS.Mapping.OfficeIntegration.PowerPointInfo"/>
  </ds:schemaRefs>
</ds:datastoreItem>
</file>

<file path=customXml/itemProps104.xml><?xml version="1.0" encoding="utf-8"?>
<ds:datastoreItem xmlns:ds="http://schemas.openxmlformats.org/officeDocument/2006/customXml" ds:itemID="{7A70D44C-B768-49FE-A70F-C6199D3EE9A7}">
  <ds:schemaRefs>
    <ds:schemaRef ds:uri="ESRI.ArcGIS.Mapping.OfficeIntegration.PowerPointInfo"/>
  </ds:schemaRefs>
</ds:datastoreItem>
</file>

<file path=customXml/itemProps105.xml><?xml version="1.0" encoding="utf-8"?>
<ds:datastoreItem xmlns:ds="http://schemas.openxmlformats.org/officeDocument/2006/customXml" ds:itemID="{7E77A62A-7FFF-4822-B744-C7225201FF03}">
  <ds:schemaRefs>
    <ds:schemaRef ds:uri="ESRI.ArcGIS.Mapping.OfficeIntegration.PowerPointInfo"/>
  </ds:schemaRefs>
</ds:datastoreItem>
</file>

<file path=customXml/itemProps106.xml><?xml version="1.0" encoding="utf-8"?>
<ds:datastoreItem xmlns:ds="http://schemas.openxmlformats.org/officeDocument/2006/customXml" ds:itemID="{AC4EB402-C456-4A26-8A92-B48606FF9264}">
  <ds:schemaRefs>
    <ds:schemaRef ds:uri="ESRI.ArcGIS.Mapping.OfficeIntegration.PowerPointInfo"/>
  </ds:schemaRefs>
</ds:datastoreItem>
</file>

<file path=customXml/itemProps107.xml><?xml version="1.0" encoding="utf-8"?>
<ds:datastoreItem xmlns:ds="http://schemas.openxmlformats.org/officeDocument/2006/customXml" ds:itemID="{039A5E78-EC42-40DE-A05E-1C7FCA140310}">
  <ds:schemaRefs>
    <ds:schemaRef ds:uri="ESRI.ArcGIS.Mapping.OfficeIntegration.PowerPointInfo"/>
  </ds:schemaRefs>
</ds:datastoreItem>
</file>

<file path=customXml/itemProps108.xml><?xml version="1.0" encoding="utf-8"?>
<ds:datastoreItem xmlns:ds="http://schemas.openxmlformats.org/officeDocument/2006/customXml" ds:itemID="{E940B40D-12DB-4BFA-BBB6-2269FD71FF92}">
  <ds:schemaRefs>
    <ds:schemaRef ds:uri="ESRI.ArcGIS.Mapping.OfficeIntegration.PowerPointInfo"/>
  </ds:schemaRefs>
</ds:datastoreItem>
</file>

<file path=customXml/itemProps109.xml><?xml version="1.0" encoding="utf-8"?>
<ds:datastoreItem xmlns:ds="http://schemas.openxmlformats.org/officeDocument/2006/customXml" ds:itemID="{633200D5-1CA2-422E-832D-72A5497C2B72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8BCBD8C0-63DC-4179-882C-444071B01966}">
  <ds:schemaRefs>
    <ds:schemaRef ds:uri="ESRI.ArcGIS.Mapping.OfficeIntegration.PowerPointInfo"/>
  </ds:schemaRefs>
</ds:datastoreItem>
</file>

<file path=customXml/itemProps110.xml><?xml version="1.0" encoding="utf-8"?>
<ds:datastoreItem xmlns:ds="http://schemas.openxmlformats.org/officeDocument/2006/customXml" ds:itemID="{46E0EC63-9E4D-4599-BEAA-44B71C8F6BCF}">
  <ds:schemaRefs>
    <ds:schemaRef ds:uri="ESRI.ArcGIS.Mapping.OfficeIntegration.PowerPointInfo"/>
  </ds:schemaRefs>
</ds:datastoreItem>
</file>

<file path=customXml/itemProps111.xml><?xml version="1.0" encoding="utf-8"?>
<ds:datastoreItem xmlns:ds="http://schemas.openxmlformats.org/officeDocument/2006/customXml" ds:itemID="{9E8787D6-C7B8-48EC-8C13-4069AE6320BD}">
  <ds:schemaRefs>
    <ds:schemaRef ds:uri="ESRI.ArcGIS.Mapping.OfficeIntegration.PowerPointInfo"/>
  </ds:schemaRefs>
</ds:datastoreItem>
</file>

<file path=customXml/itemProps112.xml><?xml version="1.0" encoding="utf-8"?>
<ds:datastoreItem xmlns:ds="http://schemas.openxmlformats.org/officeDocument/2006/customXml" ds:itemID="{AE5A340C-916E-449C-AA30-CD41B151A0D4}">
  <ds:schemaRefs>
    <ds:schemaRef ds:uri="ESRI.ArcGIS.Mapping.OfficeIntegration.PowerPointInfo"/>
  </ds:schemaRefs>
</ds:datastoreItem>
</file>

<file path=customXml/itemProps113.xml><?xml version="1.0" encoding="utf-8"?>
<ds:datastoreItem xmlns:ds="http://schemas.openxmlformats.org/officeDocument/2006/customXml" ds:itemID="{C9037CA3-5499-457D-8238-F29CBEBDF143}">
  <ds:schemaRefs>
    <ds:schemaRef ds:uri="ESRI.ArcGIS.Mapping.OfficeIntegration.PowerPointInfo"/>
  </ds:schemaRefs>
</ds:datastoreItem>
</file>

<file path=customXml/itemProps114.xml><?xml version="1.0" encoding="utf-8"?>
<ds:datastoreItem xmlns:ds="http://schemas.openxmlformats.org/officeDocument/2006/customXml" ds:itemID="{22A42D4B-0AAE-44C9-A2EF-48BDE1C5260A}">
  <ds:schemaRefs>
    <ds:schemaRef ds:uri="ESRI.ArcGIS.Mapping.OfficeIntegration.PowerPointInfo"/>
  </ds:schemaRefs>
</ds:datastoreItem>
</file>

<file path=customXml/itemProps115.xml><?xml version="1.0" encoding="utf-8"?>
<ds:datastoreItem xmlns:ds="http://schemas.openxmlformats.org/officeDocument/2006/customXml" ds:itemID="{B7E6AAC2-10E8-4F0C-BCC5-34BD332F8972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6D2D132B-596B-4D69-A43B-566EB6C10C03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612F64FD-E61D-43DE-A84B-8FC0DA8FC26C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DA46DABE-45F1-4E65-A939-497CB70F357D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6B229E04-A9D5-4515-A4CA-93C77371DDC8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AB05A212-0E4D-4BE0-9981-989E3BAE6F6E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845FA084-B03A-4652-9693-170361156C91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E5F80E3B-5636-41B2-898D-5D17189605B7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10846DB9-88C0-41D7-ACE4-BEC3A7488A03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2883CC9D-4CC5-4D9A-8BE7-82F8CB60D140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BBF36724-2269-434C-A51C-7516B84208B0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C4AF463C-FA8B-436D-9853-3318650FDAB8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578280F4-3E22-4474-869E-65C30338131C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5A29CE7C-8E29-4C85-998D-D18029A37546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7E63DE1B-17B9-411C-B449-DFA00CE7F64E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DB399249-DB96-4601-9BA5-97791613CF3A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6543ACEB-A82D-44EC-A152-CF963BB76F44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EF0D8C03-B10D-4D20-AC38-CA6799A7A314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DE4ACD9E-0233-451D-890D-5732E05DB574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126D58BD-2A9E-4307-AAA6-8632C9DF91D0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5B58CDD1-2BF6-415B-A256-DBBCC6A48D56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BE1B5A9E-0970-46FE-89EC-638F461E6A66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86F1C7DC-79FA-402F-B7C3-55441B9F2333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76859AF2-E75C-459B-8657-EEEA80BC8153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EFFF9B64-B3C0-4484-BA7A-B75D6B1496F9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8408C7BB-194F-4C9E-AE28-9E5EBF7952E9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0FA0900D-C5C8-47F5-9C5F-FFC89A9D2F16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C9572AD3-CEA5-41F2-AE61-3960B900D377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7448EEE0-FC89-4B10-A4E5-7F5C7D647A93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18DF8D07-6137-4D85-8010-4650942E033A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31484D51-E3EC-4AC6-832F-A3C8C1F51285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55A7B56F-3137-45F9-937B-416A1A25B6ED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905F88FE-324F-4FBE-89BB-9CEE04D6CACF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B0C4121D-75BB-4EA2-8824-49DA8B8238CF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C463C244-3253-4F18-A962-C44339F20B0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3.xml><?xml version="1.0" encoding="utf-8"?>
<ds:datastoreItem xmlns:ds="http://schemas.openxmlformats.org/officeDocument/2006/customXml" ds:itemID="{6F8501B0-4E02-4AAC-B275-A56EEEA1A5E5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D77F255E-8C0A-4B7C-A13B-1FD50F0666C8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AA2B529A-CFFE-4F12-9153-97EA25A63AD7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096117C4-1661-4D3B-B9F6-BC19E0F3E90B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D4E2A01F-BEC1-4558-9AD1-A87ED70D910B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8112A6BB-1CE1-44C9-883A-B937DAE99B31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55235559-86B9-428B-8DAF-8EE6262226D5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D6F15B81-7660-4E9F-B613-8AA4F84B6DA3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A2D97EB6-C9B5-45C6-85A6-D4FE6E1D9856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ACA1AB6E-FDD4-45A5-A78E-684CF71A7D77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5A1E471A-DB16-4174-9D85-6F159A344CDB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2EAD6D7B-DCC3-4B46-A59F-364E4E6BE58B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BF3AA4B3-6107-4124-A147-9D8F626A99B9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C1BF2448-6CBA-44DB-9E22-BED59BA834DF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9DC677B7-6D9E-42B7-AD1F-75D1804EAF7D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352E5095-9B98-4AF0-9861-BDC020ABBCFC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2672FF5B-1ADC-45B0-9698-61421F5761E7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C3102E66-5C5A-4AAF-9C94-24819091B61E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16EF6D11-DC4F-410C-A4BF-DF081B432591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3A5DA3C3-46A0-47F8-855A-99C7684A98A2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5EF5FF60-20AE-48E0-8762-EEA7635F95A8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4D029D6C-458E-40A6-8069-8E81E4771403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4DD21712-0254-4AA8-9920-605B304E8C8E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F02B9244-2BF1-4C2B-88DC-A722F400ADC4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F29452FE-972E-43F8-B54C-969F4C69C00B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D32008F3-64AC-45EB-A05B-F6120AE62290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4ADFB73A-380D-41FC-8C37-7155886326FA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E3ED3EED-489F-451E-880B-EEE48FF42E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69.xml><?xml version="1.0" encoding="utf-8"?>
<ds:datastoreItem xmlns:ds="http://schemas.openxmlformats.org/officeDocument/2006/customXml" ds:itemID="{6DCE1375-659B-47AC-AFE2-CCF68184F38C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EE9F405B-FE7A-4AB8-9CB8-9A75FBA69A95}">
  <ds:schemaRefs>
    <ds:schemaRef ds:uri="ESRI.ArcGIS.Mapping.OfficeIntegration.PowerPointInfo"/>
  </ds:schemaRefs>
</ds:datastoreItem>
</file>

<file path=customXml/itemProps70.xml><?xml version="1.0" encoding="utf-8"?>
<ds:datastoreItem xmlns:ds="http://schemas.openxmlformats.org/officeDocument/2006/customXml" ds:itemID="{328DCA66-548E-4424-83E1-09FFD45EE4B0}">
  <ds:schemaRefs>
    <ds:schemaRef ds:uri="ESRI.ArcGIS.Mapping.OfficeIntegration.PowerPointInfo"/>
  </ds:schemaRefs>
</ds:datastoreItem>
</file>

<file path=customXml/itemProps71.xml><?xml version="1.0" encoding="utf-8"?>
<ds:datastoreItem xmlns:ds="http://schemas.openxmlformats.org/officeDocument/2006/customXml" ds:itemID="{B7E69C4C-0099-4F44-901F-A50CCEFA3A27}">
  <ds:schemaRefs>
    <ds:schemaRef ds:uri="ESRI.ArcGIS.Mapping.OfficeIntegration.PowerPointInfo"/>
  </ds:schemaRefs>
</ds:datastoreItem>
</file>

<file path=customXml/itemProps72.xml><?xml version="1.0" encoding="utf-8"?>
<ds:datastoreItem xmlns:ds="http://schemas.openxmlformats.org/officeDocument/2006/customXml" ds:itemID="{E559A846-F914-4753-A2DC-D33AFE44114C}">
  <ds:schemaRefs>
    <ds:schemaRef ds:uri="ESRI.ArcGIS.Mapping.OfficeIntegration.PowerPointInfo"/>
  </ds:schemaRefs>
</ds:datastoreItem>
</file>

<file path=customXml/itemProps73.xml><?xml version="1.0" encoding="utf-8"?>
<ds:datastoreItem xmlns:ds="http://schemas.openxmlformats.org/officeDocument/2006/customXml" ds:itemID="{7794E3D7-12E7-473B-9660-226533F15DCC}">
  <ds:schemaRefs>
    <ds:schemaRef ds:uri="ESRI.ArcGIS.Mapping.OfficeIntegration.PowerPointInfo"/>
  </ds:schemaRefs>
</ds:datastoreItem>
</file>

<file path=customXml/itemProps74.xml><?xml version="1.0" encoding="utf-8"?>
<ds:datastoreItem xmlns:ds="http://schemas.openxmlformats.org/officeDocument/2006/customXml" ds:itemID="{94844715-80D4-4BDB-8DF0-52D9314E2485}">
  <ds:schemaRefs>
    <ds:schemaRef ds:uri="ESRI.ArcGIS.Mapping.OfficeIntegration.PowerPointInfo"/>
  </ds:schemaRefs>
</ds:datastoreItem>
</file>

<file path=customXml/itemProps75.xml><?xml version="1.0" encoding="utf-8"?>
<ds:datastoreItem xmlns:ds="http://schemas.openxmlformats.org/officeDocument/2006/customXml" ds:itemID="{7147CA22-2BC4-4917-83D2-7CA4C34A80D4}">
  <ds:schemaRefs>
    <ds:schemaRef ds:uri="ESRI.ArcGIS.Mapping.OfficeIntegration.PowerPointInfo"/>
  </ds:schemaRefs>
</ds:datastoreItem>
</file>

<file path=customXml/itemProps76.xml><?xml version="1.0" encoding="utf-8"?>
<ds:datastoreItem xmlns:ds="http://schemas.openxmlformats.org/officeDocument/2006/customXml" ds:itemID="{86B5FFB5-BF2F-45EA-BC75-C41726A8F251}">
  <ds:schemaRefs>
    <ds:schemaRef ds:uri="ESRI.ArcGIS.Mapping.OfficeIntegration.PowerPointInfo"/>
  </ds:schemaRefs>
</ds:datastoreItem>
</file>

<file path=customXml/itemProps77.xml><?xml version="1.0" encoding="utf-8"?>
<ds:datastoreItem xmlns:ds="http://schemas.openxmlformats.org/officeDocument/2006/customXml" ds:itemID="{F6EFD530-1E3E-47B8-A55C-19EC63E3C655}">
  <ds:schemaRefs>
    <ds:schemaRef ds:uri="ESRI.ArcGIS.Mapping.OfficeIntegration.PowerPointInfo"/>
  </ds:schemaRefs>
</ds:datastoreItem>
</file>

<file path=customXml/itemProps78.xml><?xml version="1.0" encoding="utf-8"?>
<ds:datastoreItem xmlns:ds="http://schemas.openxmlformats.org/officeDocument/2006/customXml" ds:itemID="{F8B30A0B-6A2B-4CFE-8E50-59BF9B7E1775}">
  <ds:schemaRefs>
    <ds:schemaRef ds:uri="ESRI.ArcGIS.Mapping.OfficeIntegration.PowerPointInfo"/>
  </ds:schemaRefs>
</ds:datastoreItem>
</file>

<file path=customXml/itemProps79.xml><?xml version="1.0" encoding="utf-8"?>
<ds:datastoreItem xmlns:ds="http://schemas.openxmlformats.org/officeDocument/2006/customXml" ds:itemID="{2FE51124-E413-4DA5-9E06-A6EB32D0C127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5E074D47-7852-4DF1-A595-6A11E2BDE98A}">
  <ds:schemaRefs>
    <ds:schemaRef ds:uri="ESRI.ArcGIS.Mapping.OfficeIntegration.PowerPointInfo"/>
  </ds:schemaRefs>
</ds:datastoreItem>
</file>

<file path=customXml/itemProps80.xml><?xml version="1.0" encoding="utf-8"?>
<ds:datastoreItem xmlns:ds="http://schemas.openxmlformats.org/officeDocument/2006/customXml" ds:itemID="{08CEBC86-FD41-4364-ACC2-876CF94C0ABA}">
  <ds:schemaRefs>
    <ds:schemaRef ds:uri="ESRI.ArcGIS.Mapping.OfficeIntegration.PowerPointInfo"/>
  </ds:schemaRefs>
</ds:datastoreItem>
</file>

<file path=customXml/itemProps81.xml><?xml version="1.0" encoding="utf-8"?>
<ds:datastoreItem xmlns:ds="http://schemas.openxmlformats.org/officeDocument/2006/customXml" ds:itemID="{00CD2636-B414-40BC-80F3-B4B767DB31DD}">
  <ds:schemaRefs>
    <ds:schemaRef ds:uri="ESRI.ArcGIS.Mapping.OfficeIntegration.PowerPointInfo"/>
  </ds:schemaRefs>
</ds:datastoreItem>
</file>

<file path=customXml/itemProps82.xml><?xml version="1.0" encoding="utf-8"?>
<ds:datastoreItem xmlns:ds="http://schemas.openxmlformats.org/officeDocument/2006/customXml" ds:itemID="{FB58F897-2A4D-4309-8E20-83FD28E6FE27}">
  <ds:schemaRefs>
    <ds:schemaRef ds:uri="ESRI.ArcGIS.Mapping.OfficeIntegration.PowerPointInfo"/>
  </ds:schemaRefs>
</ds:datastoreItem>
</file>

<file path=customXml/itemProps83.xml><?xml version="1.0" encoding="utf-8"?>
<ds:datastoreItem xmlns:ds="http://schemas.openxmlformats.org/officeDocument/2006/customXml" ds:itemID="{8EED6C1C-A455-42E4-8CBE-649F5A755068}">
  <ds:schemaRefs>
    <ds:schemaRef ds:uri="ESRI.ArcGIS.Mapping.OfficeIntegration.PowerPointInfo"/>
  </ds:schemaRefs>
</ds:datastoreItem>
</file>

<file path=customXml/itemProps84.xml><?xml version="1.0" encoding="utf-8"?>
<ds:datastoreItem xmlns:ds="http://schemas.openxmlformats.org/officeDocument/2006/customXml" ds:itemID="{998905D7-FE59-48DE-A74A-5B0009B7827F}">
  <ds:schemaRefs>
    <ds:schemaRef ds:uri="ESRI.ArcGIS.Mapping.OfficeIntegration.PowerPointInfo"/>
  </ds:schemaRefs>
</ds:datastoreItem>
</file>

<file path=customXml/itemProps85.xml><?xml version="1.0" encoding="utf-8"?>
<ds:datastoreItem xmlns:ds="http://schemas.openxmlformats.org/officeDocument/2006/customXml" ds:itemID="{E47732B9-9C1B-4723-B4AA-A21238C5DF44}">
  <ds:schemaRefs>
    <ds:schemaRef ds:uri="ESRI.ArcGIS.Mapping.OfficeIntegration.PowerPointInfo"/>
  </ds:schemaRefs>
</ds:datastoreItem>
</file>

<file path=customXml/itemProps86.xml><?xml version="1.0" encoding="utf-8"?>
<ds:datastoreItem xmlns:ds="http://schemas.openxmlformats.org/officeDocument/2006/customXml" ds:itemID="{51D0E688-944F-4A27-B2FB-A87A75E3827A}">
  <ds:schemaRefs>
    <ds:schemaRef ds:uri="ESRI.ArcGIS.Mapping.OfficeIntegration.PowerPointInfo"/>
  </ds:schemaRefs>
</ds:datastoreItem>
</file>

<file path=customXml/itemProps87.xml><?xml version="1.0" encoding="utf-8"?>
<ds:datastoreItem xmlns:ds="http://schemas.openxmlformats.org/officeDocument/2006/customXml" ds:itemID="{23AFA29D-6D22-41BA-83DB-0B96EEA5319E}">
  <ds:schemaRefs>
    <ds:schemaRef ds:uri="ESRI.ArcGIS.Mapping.OfficeIntegration.PowerPointInfo"/>
  </ds:schemaRefs>
</ds:datastoreItem>
</file>

<file path=customXml/itemProps88.xml><?xml version="1.0" encoding="utf-8"?>
<ds:datastoreItem xmlns:ds="http://schemas.openxmlformats.org/officeDocument/2006/customXml" ds:itemID="{6CC60391-CF3C-40FD-A415-15D765F92749}">
  <ds:schemaRefs>
    <ds:schemaRef ds:uri="ESRI.ArcGIS.Mapping.OfficeIntegration.PowerPointInfo"/>
  </ds:schemaRefs>
</ds:datastoreItem>
</file>

<file path=customXml/itemProps89.xml><?xml version="1.0" encoding="utf-8"?>
<ds:datastoreItem xmlns:ds="http://schemas.openxmlformats.org/officeDocument/2006/customXml" ds:itemID="{2C9ABD96-756D-41D3-909F-6F7B4C6B6E1F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B0302D17-5923-4CC0-9EB4-0E57930F5A8E}">
  <ds:schemaRefs>
    <ds:schemaRef ds:uri="ESRI.ArcGIS.Mapping.OfficeIntegration.PowerPointInfo"/>
  </ds:schemaRefs>
</ds:datastoreItem>
</file>

<file path=customXml/itemProps90.xml><?xml version="1.0" encoding="utf-8"?>
<ds:datastoreItem xmlns:ds="http://schemas.openxmlformats.org/officeDocument/2006/customXml" ds:itemID="{33F5FE6F-FF86-471A-919E-6C74E3669390}">
  <ds:schemaRefs>
    <ds:schemaRef ds:uri="ESRI.ArcGIS.Mapping.OfficeIntegration.PowerPointInfo"/>
  </ds:schemaRefs>
</ds:datastoreItem>
</file>

<file path=customXml/itemProps91.xml><?xml version="1.0" encoding="utf-8"?>
<ds:datastoreItem xmlns:ds="http://schemas.openxmlformats.org/officeDocument/2006/customXml" ds:itemID="{A77C5B54-CA1C-4010-8D5D-ED406825EBB7}">
  <ds:schemaRefs>
    <ds:schemaRef ds:uri="ESRI.ArcGIS.Mapping.OfficeIntegration.PowerPointInfo"/>
  </ds:schemaRefs>
</ds:datastoreItem>
</file>

<file path=customXml/itemProps92.xml><?xml version="1.0" encoding="utf-8"?>
<ds:datastoreItem xmlns:ds="http://schemas.openxmlformats.org/officeDocument/2006/customXml" ds:itemID="{FDE85643-3216-4103-A1BD-63F5E1D42D73}">
  <ds:schemaRefs>
    <ds:schemaRef ds:uri="ESRI.ArcGIS.Mapping.OfficeIntegration.PowerPointInfo"/>
  </ds:schemaRefs>
</ds:datastoreItem>
</file>

<file path=customXml/itemProps93.xml><?xml version="1.0" encoding="utf-8"?>
<ds:datastoreItem xmlns:ds="http://schemas.openxmlformats.org/officeDocument/2006/customXml" ds:itemID="{F5E7C15F-24E4-4EF6-9CC7-9394C5938175}">
  <ds:schemaRefs>
    <ds:schemaRef ds:uri="ESRI.ArcGIS.Mapping.OfficeIntegration.PowerPointInfo"/>
  </ds:schemaRefs>
</ds:datastoreItem>
</file>

<file path=customXml/itemProps94.xml><?xml version="1.0" encoding="utf-8"?>
<ds:datastoreItem xmlns:ds="http://schemas.openxmlformats.org/officeDocument/2006/customXml" ds:itemID="{4617AF64-94DB-48BB-8BE2-3BCF6B12593F}">
  <ds:schemaRefs>
    <ds:schemaRef ds:uri="ESRI.ArcGIS.Mapping.OfficeIntegration.PowerPointInfo"/>
  </ds:schemaRefs>
</ds:datastoreItem>
</file>

<file path=customXml/itemProps95.xml><?xml version="1.0" encoding="utf-8"?>
<ds:datastoreItem xmlns:ds="http://schemas.openxmlformats.org/officeDocument/2006/customXml" ds:itemID="{AB25B40B-929A-4CD0-B9AB-7142442027B6}">
  <ds:schemaRefs>
    <ds:schemaRef ds:uri="ESRI.ArcGIS.Mapping.OfficeIntegration.PowerPointInfo"/>
  </ds:schemaRefs>
</ds:datastoreItem>
</file>

<file path=customXml/itemProps96.xml><?xml version="1.0" encoding="utf-8"?>
<ds:datastoreItem xmlns:ds="http://schemas.openxmlformats.org/officeDocument/2006/customXml" ds:itemID="{EB8D7141-3508-4B4E-8051-37E3E4C09D17}">
  <ds:schemaRefs>
    <ds:schemaRef ds:uri="ESRI.ArcGIS.Mapping.OfficeIntegration.PowerPointInfo"/>
  </ds:schemaRefs>
</ds:datastoreItem>
</file>

<file path=customXml/itemProps97.xml><?xml version="1.0" encoding="utf-8"?>
<ds:datastoreItem xmlns:ds="http://schemas.openxmlformats.org/officeDocument/2006/customXml" ds:itemID="{3E253610-1BBE-4C16-A1DA-4D6F07A3A74E}">
  <ds:schemaRefs>
    <ds:schemaRef ds:uri="ESRI.ArcGIS.Mapping.OfficeIntegration.PowerPointInfo"/>
  </ds:schemaRefs>
</ds:datastoreItem>
</file>

<file path=customXml/itemProps98.xml><?xml version="1.0" encoding="utf-8"?>
<ds:datastoreItem xmlns:ds="http://schemas.openxmlformats.org/officeDocument/2006/customXml" ds:itemID="{53220D22-8257-492D-8F60-ECE474D7C478}">
  <ds:schemaRefs>
    <ds:schemaRef ds:uri="ESRI.ArcGIS.Mapping.OfficeIntegration.PowerPointInfo"/>
  </ds:schemaRefs>
</ds:datastoreItem>
</file>

<file path=customXml/itemProps99.xml><?xml version="1.0" encoding="utf-8"?>
<ds:datastoreItem xmlns:ds="http://schemas.openxmlformats.org/officeDocument/2006/customXml" ds:itemID="{730C54FE-168F-4996-96CF-85160D824FF2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Esri_Corporate_Template-Dark.potx</Template>
  <TotalTime>0</TotalTime>
  <Words>445</Words>
  <Application>Microsoft Office PowerPoint</Application>
  <PresentationFormat>Widescreen</PresentationFormat>
  <Paragraphs>147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Grande</vt:lpstr>
      <vt:lpstr>ＭＳ Ｐゴシック</vt:lpstr>
      <vt:lpstr>Esri_Corporate_Template-Dark</vt:lpstr>
      <vt:lpstr>Real Time Analysis Data Flow</vt:lpstr>
      <vt:lpstr>Location Sources</vt:lpstr>
      <vt:lpstr>Stay Locations</vt:lpstr>
      <vt:lpstr>Known Location Information</vt:lpstr>
      <vt:lpstr>Suspicious Places</vt:lpstr>
      <vt:lpstr>Location Capture</vt:lpstr>
      <vt:lpstr>Stay Location Tagging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2013-03-05T23:32:50Z</dcterms:created>
  <dcterms:modified xsi:type="dcterms:W3CDTF">2015-09-26T17:42:16Z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0x010100756FCEF60ECAB44BB2FA070A3E323AED</vt:lpwstr>
  </property>
</Properties>
</file>