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1271c23c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1271c23c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1f47c91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1f47c91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1f47c913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1f47c913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1f47c913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1f47c913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1f47c913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1f47c913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1f47c913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1f47c913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1271c23c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1271c23c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1f47c913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1f47c913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1f47c913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1f47c913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1f47c913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1f47c913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1271c23c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1271c23c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1f47c913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1f47c913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1271c23c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1271c23c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1271c23c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1271c23c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1271c23c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1271c23c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1271c23c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1271c23c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1271c23c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1271c23c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1271c23c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1271c23c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1f47c913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1f47c913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hyperlink" Target="https://git-scm.com/download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-scm.com/download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rfortherestofus.com/2021/02/how-to-use-git-github-with-r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rfortherestofus.com/2021/02/how-to-use-git-github-with-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964802" y="1633175"/>
            <a:ext cx="72144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for collaboration and version control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mae47@hawaii.edu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413" y="375825"/>
            <a:ext cx="3531174" cy="92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2399" y="2599575"/>
            <a:ext cx="2119199" cy="186257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45900" y="4443900"/>
            <a:ext cx="909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Install git:  </a:t>
            </a:r>
            <a:r>
              <a:rPr lang="en" sz="15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https://git-scm.com/downloads</a:t>
            </a:r>
            <a:endParaRPr sz="15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git for Windows install asks ALOT of questions, it works fine to go with the default for them all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/>
        </p:nvSpPr>
        <p:spPr>
          <a:xfrm>
            <a:off x="946625" y="319050"/>
            <a:ext cx="6894600" cy="4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Version control - follow with me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Observe history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View commit details - can leave comments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Browse repository at this point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arrow to get back to main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 revert to commit # if using Github Desktop (not website)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/>
        </p:nvSpPr>
        <p:spPr>
          <a:xfrm>
            <a:off x="946625" y="319050"/>
            <a:ext cx="7753200" cy="4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Collaboration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687" y="1033876"/>
            <a:ext cx="6665274" cy="33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/>
        </p:nvSpPr>
        <p:spPr>
          <a:xfrm>
            <a:off x="946625" y="319050"/>
            <a:ext cx="7753200" cy="4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Demo! 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Collaboration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Click main arrow dropdown to create branch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Make your edits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Compare and pull request button at the top (or Contribute button)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Check details and create pull request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If branch has no conflicts - merge pull request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Confirm merge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 delete editing branch or not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(can delete later via view all branches)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/>
        </p:nvSpPr>
        <p:spPr>
          <a:xfrm>
            <a:off x="946625" y="319050"/>
            <a:ext cx="7753200" cy="4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Demo! 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Collaboration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 may need to resolve conflicts after creating the pull request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Delete the conflict markers and make the change you want in the final merge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Commit merge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Review merge (update default head branch or create new branch)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Now shows no conflicts, can merge pull request and confirm merge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/>
        </p:nvSpPr>
        <p:spPr>
          <a:xfrm>
            <a:off x="946625" y="319050"/>
            <a:ext cx="7753200" cy="4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NB 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Collaboration - both been working on main??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Both been changing the same parts of the same file at the same time?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When submit commit, get an error message that someone else has submitted commits since you started editing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Trying to commit wont work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“Create a new branch and start a pull request” and propose changes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 before, may be able to automatically merge, may not if there were conflicts - doesn’t matter, can still create pull request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Simply merge pull request or resolve conflicts as before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confirm/commit merge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/>
        </p:nvSpPr>
        <p:spPr>
          <a:xfrm>
            <a:off x="946625" y="319050"/>
            <a:ext cx="7753200" cy="4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Collaboration - not your repository?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 still suggest edits! Just need to “Fork” first!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Then pull request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/>
        </p:nvSpPr>
        <p:spPr>
          <a:xfrm>
            <a:off x="946625" y="319050"/>
            <a:ext cx="6894600" cy="4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Linking RStudio to your repository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Work in RStudio and push changes to your github repository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 work between the two!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Clones your repository to laptop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Adds *.Rproj file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To start!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Install git:  </a:t>
            </a:r>
            <a:r>
              <a:rPr lang="en" sz="18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https://git-scm.com/downloads</a:t>
            </a:r>
            <a:endParaRPr sz="18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git for Windows install asks ALOT of questions,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works fine to go with the default for them all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/>
        </p:nvSpPr>
        <p:spPr>
          <a:xfrm>
            <a:off x="61525" y="117000"/>
            <a:ext cx="9144000" cy="4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fussy part - 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Linking RStudio to your Github with a Personal Access Token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Open RStudio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install.packages(“usethis”)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library(usethis)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use_git_config(user.name = “Firstname Surname”, user.email = “yours@hawaii.edu”)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Link RStudio with Github using your “Personal Access Token” in Github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In RStudio: create_github_token()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will take you to the Github website where you’ll give your token a name and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copy/save it (don’t lose it as it wont appear again!)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Store PAT in RStudio to connect to your Github account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install.packages(“gitcreds”)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library(gitcreds)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gitcreds_set()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your Github 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PAT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as the requested password (also Github username if asked)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/>
        </p:nvSpPr>
        <p:spPr>
          <a:xfrm>
            <a:off x="946625" y="319050"/>
            <a:ext cx="7913100" cy="4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Linking RStudio to an actual repository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Easiest way - to have created Github repository first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RStudio: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File &gt; New Project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Version Control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Enter your own repository’s URL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(I recommend to save the 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repository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 a folder called github_repositories)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https://rfortherestofus.com/2021/02/how-to-use-git-github-with-r/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/>
        </p:nvSpPr>
        <p:spPr>
          <a:xfrm>
            <a:off x="946625" y="319050"/>
            <a:ext cx="7913100" cy="4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Using RStudio and Github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See Git tab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Order: commit, pull, push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https://rfortherestofus.com/2021/02/how-to-use-git-github-with-r/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NB 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If add random file to your locally saved github repository, this will also come up in RStudio for a commit!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Will then be reflected in your repo on Github web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946625" y="319050"/>
            <a:ext cx="7955100" cy="4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Session objectives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become familiar with Github and version control terminology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become familiar with the Github web interface and available tools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make a repository and commits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use RStudio and Github together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682" y="2145800"/>
            <a:ext cx="1934576" cy="215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/>
        </p:nvSpPr>
        <p:spPr>
          <a:xfrm>
            <a:off x="964802" y="2039425"/>
            <a:ext cx="72144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for collaboration and version control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mae47@hawaii.edu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399" y="2972175"/>
            <a:ext cx="2119199" cy="1862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0900" y="613700"/>
            <a:ext cx="5242199" cy="13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946625" y="319050"/>
            <a:ext cx="6894600" cy="4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Caveats!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 an expert! And this is not exhaustive …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will be focussing on Github rather than git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75" y="403650"/>
            <a:ext cx="5028550" cy="18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4175" y="403638"/>
            <a:ext cx="2497349" cy="433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45622" t="13547"/>
          <a:stretch/>
        </p:blipFill>
        <p:spPr>
          <a:xfrm>
            <a:off x="256325" y="1960326"/>
            <a:ext cx="1050705" cy="73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52689" r="0" t="0"/>
          <a:stretch/>
        </p:blipFill>
        <p:spPr>
          <a:xfrm>
            <a:off x="7837000" y="1913812"/>
            <a:ext cx="890400" cy="82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1249675" y="2979200"/>
            <a:ext cx="484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4963" y="169349"/>
            <a:ext cx="6254076" cy="43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946625" y="319050"/>
            <a:ext cx="6894600" cy="4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Why use github?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Project management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Version control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Collaboration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946625" y="319050"/>
            <a:ext cx="7820400" cy="4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Demo! Overview of Github interface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Repositories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Stars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Projects - can make these within relevant repositories or link later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gists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Open up a repository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 (README)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Issues (utilise # and @)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Project boards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Settings - add collaborators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946625" y="319050"/>
            <a:ext cx="6894600" cy="4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Demo! Making a markdown file demo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Ones I use a lot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Other page links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Image notes and edit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Online example sheets eg https://www.markdownguide.org/basic-syntax/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565625" y="319050"/>
            <a:ext cx="6894600" cy="4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Now have a go with it all!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own directory (go with defaults)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Play with issues and projects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Play with markdown files in code section. Make commits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