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sldIdLst>
    <p:sldId id="263" r:id="rId4"/>
    <p:sldId id="261" r:id="rId5"/>
    <p:sldId id="262" r:id="rId6"/>
    <p:sldId id="271" r:id="rId7"/>
    <p:sldId id="272" r:id="rId8"/>
    <p:sldId id="273" r:id="rId9"/>
    <p:sldId id="274" r:id="rId10"/>
    <p:sldId id="275" r:id="rId11"/>
    <p:sldId id="256" r:id="rId12"/>
    <p:sldId id="257" r:id="rId13"/>
    <p:sldId id="258" r:id="rId14"/>
    <p:sldId id="259" r:id="rId15"/>
    <p:sldId id="260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86592"/>
            <a:ext cx="10515600" cy="254571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EC601 Product Design in ECE A1</a:t>
            </a:r>
            <a:br>
              <a:rPr lang="en-US" altLang="zh-CN" dirty="0"/>
            </a:br>
            <a:r>
              <a:rPr lang="en-US" altLang="zh-CN" sz="3200" dirty="0"/>
              <a:t>Group 5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98675" y="4417621"/>
            <a:ext cx="2190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Siyuan Zhang</a:t>
            </a:r>
            <a:endParaRPr lang="en-US" altLang="zh-CN" dirty="0"/>
          </a:p>
          <a:p>
            <a:r>
              <a:rPr lang="en-US" altLang="zh-CN" dirty="0" err="1"/>
              <a:t>Tianhao</a:t>
            </a:r>
            <a:r>
              <a:rPr lang="en-US" altLang="zh-CN" dirty="0"/>
              <a:t> Yao</a:t>
            </a:r>
            <a:endParaRPr lang="en-US" altLang="zh-CN" dirty="0"/>
          </a:p>
          <a:p>
            <a:r>
              <a:rPr lang="en-US" altLang="zh-CN" dirty="0"/>
              <a:t>Shu Yang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09/13 2022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70415" y="2985972"/>
            <a:ext cx="4750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Image Search</a:t>
            </a:r>
            <a:endParaRPr lang="zh-CN" altLang="en-US" sz="4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 scale reverse image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85642"/>
            <a:ext cx="10515600" cy="18082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author focused on finding similar images in an image collection with a very large scale. They applied a perceptual hash-based solution and testing the speed and the precision of several existing image features.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690688"/>
            <a:ext cx="10515600" cy="647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    Gaillard, Mathieu, and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Előd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Egyed-Zsigmond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. "Large scale reverse image search." </a:t>
            </a:r>
            <a:r>
              <a:rPr lang="en-US" altLang="zh-CN" sz="180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XXXVème</a:t>
            </a:r>
            <a:r>
              <a:rPr lang="en-US" altLang="zh-CN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80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Congrès</a:t>
            </a:r>
            <a:r>
              <a:rPr lang="en-US" altLang="zh-CN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 INFORSID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 (2017): 127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Perceptual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technical solution for reverse image search consists of an image representation and a distance measure between these representations.</a:t>
            </a:r>
            <a:endParaRPr lang="en-US" altLang="zh-CN" dirty="0"/>
          </a:p>
          <a:p>
            <a:r>
              <a:rPr lang="en-US" altLang="zh-CN" dirty="0"/>
              <a:t>A perceptual hash function is a type of hash function that has the property to be analogous if inputs are similar.</a:t>
            </a:r>
            <a:endParaRPr lang="en-US" altLang="zh-CN" dirty="0"/>
          </a:p>
          <a:p>
            <a:r>
              <a:rPr lang="en-US" altLang="zh-CN" dirty="0"/>
              <a:t>The perceptual hash function extracts some features of media objects that are invariant under slight modifications.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of reverse image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57896"/>
            <a:ext cx="10515600" cy="17753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author investigates reverse image search performance of Google in terms of Average Precisions at various cut-off points. They picked data from five different categories: "Fashion", "Computer", "Home", "Sports", and "Toys".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690688"/>
            <a:ext cx="10515600" cy="647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    </a:t>
            </a:r>
            <a:r>
              <a:rPr lang="en-US" altLang="zh-CN" sz="18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Bitirim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Yiltan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et al. "an Evaluation of reverse Image search performance of Google." </a:t>
            </a:r>
            <a:r>
              <a:rPr lang="en-US" altLang="zh-CN" sz="1800" i="1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2020 IEEE 44th Annual Computers, Software, and Applications Conference (COMPSAC)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 IEEE, 2020.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evaluation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317" y="2391250"/>
            <a:ext cx="6786588" cy="3652104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634838" y="6064950"/>
            <a:ext cx="5853545" cy="371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Average precision at the cut-off points 20, 40, 60, 80, and 100</a:t>
            </a:r>
            <a:endParaRPr lang="zh-CN" altLang="en-US" sz="1600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505032"/>
            <a:ext cx="9528958" cy="65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The search engine performance decrease with the increase of cut point.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Searching engine is a wide used tool to investigate what we want to know on the Internet by entering some keywords. But what if we find a picture and what to know more about stuff in that picture?</a:t>
            </a:r>
            <a:endParaRPr lang="en-US" altLang="zh-CN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A technique called </a:t>
            </a:r>
            <a:r>
              <a:rPr lang="en-US" altLang="zh-CN" sz="3200" b="1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reverse image searching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is developed to search the internet with a target image instead of using keywords. It is really helpful when we want to track the copyright of an image before using it, learn more interesting fact about a photo we find.</a:t>
            </a:r>
            <a:endParaRPr lang="zh-CN" altLang="en-US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3515" y="38277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200" dirty="0"/>
              <a:t>Google Images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994" y="972668"/>
            <a:ext cx="7230775" cy="50122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27127" y="5984910"/>
            <a:ext cx="3313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https://images.google.com/</a:t>
            </a:r>
            <a:endParaRPr lang="zh-CN" altLang="en-US" sz="1100" dirty="0"/>
          </a:p>
        </p:txBody>
      </p:sp>
      <p:sp>
        <p:nvSpPr>
          <p:cNvPr id="9" name="文本框 8"/>
          <p:cNvSpPr txBox="1"/>
          <p:nvPr/>
        </p:nvSpPr>
        <p:spPr>
          <a:xfrm>
            <a:off x="3776354" y="6234744"/>
            <a:ext cx="43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 for Computing &amp; Data Sciences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technical route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speech maker: shu yang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51000" y="534670"/>
            <a:ext cx="156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page searching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264285" y="1273810"/>
            <a:ext cx="3942715" cy="1987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280" y="1273810"/>
            <a:ext cx="5784850" cy="929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6445" y="2407920"/>
            <a:ext cx="1545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searching time</a:t>
            </a:r>
            <a:endParaRPr lang="en-US" altLang="zh-CN"/>
          </a:p>
        </p:txBody>
      </p:sp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7875270" y="3232785"/>
            <a:ext cx="2567940" cy="2323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2180590" y="3522980"/>
            <a:ext cx="2109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anti-anticrawler tech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131810" y="5805170"/>
            <a:ext cx="1622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multiple thread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5628640" y="994410"/>
            <a:ext cx="0" cy="54260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图片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589915" y="4391025"/>
            <a:ext cx="2115185" cy="1624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3352800" y="4645660"/>
            <a:ext cx="185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act like a Chrome!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765550" y="5187950"/>
            <a:ext cx="1028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selenium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67460" y="725170"/>
            <a:ext cx="3282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preprocess : key words extraction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067560" y="2571115"/>
            <a:ext cx="1916430" cy="1024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code denoising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138420" y="2571750"/>
            <a:ext cx="1916430" cy="10248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remove irrelavent key words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209280" y="2571115"/>
            <a:ext cx="1916430" cy="1024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remove stop words</a:t>
            </a:r>
            <a:endParaRPr lang="en-US" altLang="zh-CN"/>
          </a:p>
        </p:txBody>
      </p:sp>
      <p:sp>
        <p:nvSpPr>
          <p:cNvPr id="8" name="右箭头 7"/>
          <p:cNvSpPr/>
          <p:nvPr/>
        </p:nvSpPr>
        <p:spPr>
          <a:xfrm>
            <a:off x="4064000" y="2936875"/>
            <a:ext cx="994410" cy="294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134860" y="2936875"/>
            <a:ext cx="994410" cy="294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1380" y="4006850"/>
            <a:ext cx="7889875" cy="24961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81150" y="1739265"/>
            <a:ext cx="2889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disregrad the HTML language grammer part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634865" y="1739265"/>
            <a:ext cx="2924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pay attention only to the fruitful result part key words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145780" y="1739265"/>
            <a:ext cx="2044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neglect the meaningless words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>
            <a:off x="3947160" y="2052320"/>
            <a:ext cx="7874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994400" y="1950720"/>
            <a:ext cx="172720" cy="1727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797800" y="1950720"/>
            <a:ext cx="172720" cy="1727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601200" y="1950720"/>
            <a:ext cx="172720" cy="1727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5340350" y="591185"/>
            <a:ext cx="1463040" cy="987425"/>
          </a:xfrm>
          <a:prstGeom prst="wedgeRectCallout">
            <a:avLst>
              <a:gd name="adj1" fmla="val -7830"/>
              <a:gd name="adj2" fmla="val 8028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370830" y="607695"/>
            <a:ext cx="1419860" cy="9182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7165975" y="2588895"/>
            <a:ext cx="1605280" cy="997585"/>
          </a:xfrm>
          <a:prstGeom prst="wedgeRectCallout">
            <a:avLst>
              <a:gd name="adj1" fmla="val -8810"/>
              <a:gd name="adj2" fmla="val -720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196455" y="2619375"/>
            <a:ext cx="1558290" cy="9277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标注 14"/>
          <p:cNvSpPr/>
          <p:nvPr/>
        </p:nvSpPr>
        <p:spPr>
          <a:xfrm>
            <a:off x="8741410" y="579120"/>
            <a:ext cx="1604645" cy="998855"/>
          </a:xfrm>
          <a:prstGeom prst="wedgeRectCallout">
            <a:avLst>
              <a:gd name="adj1" fmla="val 8351"/>
              <a:gd name="adj2" fmla="val 7684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771255" y="597535"/>
            <a:ext cx="1558925" cy="9283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85435" y="745490"/>
            <a:ext cx="1390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+mj-lt"/>
                <a:ea typeface="微软雅黑 Light" panose="020B0502040204020203" charset="-122"/>
                <a:cs typeface="+mj-lt"/>
              </a:rPr>
              <a:t>data saving</a:t>
            </a:r>
            <a:endParaRPr lang="en-US" altLang="zh-CN" sz="2000">
              <a:solidFill>
                <a:schemeClr val="bg1"/>
              </a:solidFill>
              <a:latin typeface="+mj-lt"/>
              <a:ea typeface="微软雅黑 Light" panose="020B0502040204020203" charset="-122"/>
              <a:cs typeface="+mj-lt"/>
            </a:endParaRPr>
          </a:p>
        </p:txBody>
      </p:sp>
      <p:pic>
        <p:nvPicPr>
          <p:cNvPr id="18" name="图片 17" descr="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2609850"/>
            <a:ext cx="3020695" cy="22669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280275" y="2729865"/>
            <a:ext cx="1390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+mj-lt"/>
                <a:ea typeface="微软雅黑 Light" panose="020B0502040204020203" charset="-122"/>
                <a:cs typeface="+mj-lt"/>
              </a:rPr>
              <a:t>key word ranking</a:t>
            </a:r>
            <a:endParaRPr lang="en-US" altLang="zh-CN" sz="2000">
              <a:solidFill>
                <a:schemeClr val="bg1"/>
              </a:solidFill>
              <a:latin typeface="+mj-lt"/>
              <a:ea typeface="微软雅黑 Light" panose="020B0502040204020203" charset="-122"/>
              <a:cs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94445" y="864235"/>
            <a:ext cx="1323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+mj-lt"/>
                <a:ea typeface="微软雅黑 Light" panose="020B0502040204020203" charset="-122"/>
                <a:cs typeface="+mj-lt"/>
              </a:rPr>
              <a:t>indexing</a:t>
            </a:r>
            <a:endParaRPr lang="en-US" altLang="zh-CN" sz="2000">
              <a:solidFill>
                <a:schemeClr val="bg1"/>
              </a:solidFill>
              <a:latin typeface="+mj-lt"/>
              <a:ea typeface="微软雅黑 Light" panose="020B0502040204020203" charset="-122"/>
              <a:cs typeface="+mj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705225" y="4448810"/>
            <a:ext cx="3070225" cy="2327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文本框 20"/>
          <p:cNvSpPr txBox="1"/>
          <p:nvPr/>
        </p:nvSpPr>
        <p:spPr>
          <a:xfrm>
            <a:off x="861060" y="745490"/>
            <a:ext cx="2792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preprocess : data reforming 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 descr="inquire serv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925" y="635635"/>
            <a:ext cx="8271510" cy="55873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39520" y="751840"/>
            <a:ext cx="154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inquire </a:t>
            </a:r>
            <a:r>
              <a:rPr lang="en-US" altLang="zh-CN"/>
              <a:t>service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Y1MTJjNzBjYzk2NjcxMDg3OGY1MjU5NDUyYjhjMGEifQ==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0</TotalTime>
  <Words>2422</Words>
  <Application>WPS 演示</Application>
  <PresentationFormat>宽屏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Wingdings</vt:lpstr>
      <vt:lpstr>等线</vt:lpstr>
      <vt:lpstr>Times New Roman</vt:lpstr>
      <vt:lpstr>微软雅黑 Light</vt:lpstr>
      <vt:lpstr>等线 Light</vt:lpstr>
      <vt:lpstr>微软雅黑</vt:lpstr>
      <vt:lpstr>Arial Unicode MS</vt:lpstr>
      <vt:lpstr>Calibri Light</vt:lpstr>
      <vt:lpstr>Calibri</vt:lpstr>
      <vt:lpstr>HDOfficeLightV0</vt:lpstr>
      <vt:lpstr>Office 主题​​</vt:lpstr>
      <vt:lpstr>EC601 Product Design in ECE A1 Group 5  </vt:lpstr>
      <vt:lpstr>Problem Statement</vt:lpstr>
      <vt:lpstr>PowerPoint 演示文稿</vt:lpstr>
      <vt:lpstr>technical route</vt:lpstr>
      <vt:lpstr>PowerPoint 演示文稿</vt:lpstr>
      <vt:lpstr>PowerPoint 演示文稿</vt:lpstr>
      <vt:lpstr>PowerPoint 演示文稿</vt:lpstr>
      <vt:lpstr>PowerPoint 演示文稿</vt:lpstr>
      <vt:lpstr>Related Work</vt:lpstr>
      <vt:lpstr>Large scale reverse image search</vt:lpstr>
      <vt:lpstr>Perceptual hashing</vt:lpstr>
      <vt:lpstr>Evaluation of reverse image search</vt:lpstr>
      <vt:lpstr>Result of 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Related Work</dc:title>
  <dc:creator>姚 天浩</dc:creator>
  <cp:lastModifiedBy>better everyday</cp:lastModifiedBy>
  <cp:revision>5</cp:revision>
  <dcterms:created xsi:type="dcterms:W3CDTF">2022-09-13T19:20:00Z</dcterms:created>
  <dcterms:modified xsi:type="dcterms:W3CDTF">2022-09-14T19:06:18Z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8D7A4A7D3CDB4F4DAF2D4865557B9932</vt:lpwstr>
  </property>
  <property fmtid="{D5CDD505-2E9C-101B-9397-08002B2CF9AE}" pid="3" name="KSOProductBuildVer">
    <vt:lpwstr>2052-11.1.0.12358</vt:lpwstr>
  </property>
</Properties>
</file>