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62" r:id="rId5"/>
    <p:sldId id="268" r:id="rId6"/>
    <p:sldId id="269" r:id="rId7"/>
    <p:sldId id="270" r:id="rId8"/>
    <p:sldId id="271" r:id="rId9"/>
    <p:sldId id="257" r:id="rId10"/>
    <p:sldId id="258" r:id="rId11"/>
    <p:sldId id="259" r:id="rId12"/>
    <p:sldId id="260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6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searching engine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presenter : shu yang 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lucene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buFont typeface="Wingdings" panose="05000000000000000000" charset="0"/>
              <a:buChar char="l"/>
            </a:pPr>
            <a:r>
              <a:rPr lang="en-US" altLang="zh-CN">
                <a:sym typeface="+mn-ea"/>
              </a:rPr>
              <a:t>construct the index library</a:t>
            </a:r>
            <a:endParaRPr lang="en-US" altLang="zh-CN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en-US" altLang="zh-CN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/>
              <a:t>searching for index </a:t>
            </a:r>
            <a:endParaRPr lang="en-US" altLang="zh-CN"/>
          </a:p>
          <a:p>
            <a:pPr>
              <a:buFont typeface="Wingdings" panose="05000000000000000000" charset="0"/>
              <a:buChar char="l"/>
            </a:pPr>
            <a:endParaRPr lang="en-US" altLang="zh-CN"/>
          </a:p>
          <a:p>
            <a:pPr>
              <a:buFont typeface="Wingdings" panose="05000000000000000000" charset="0"/>
              <a:buChar char="l"/>
            </a:pPr>
            <a:r>
              <a:rPr lang="en-US" altLang="zh-CN"/>
              <a:t>using sql cat to connect the python file with MySql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endParaRPr lang="en-US" altLang="zh-CN"/>
          </a:p>
          <a:p>
            <a:pPr>
              <a:buFont typeface="Wingdings" panose="05000000000000000000" charset="0"/>
              <a:buChar char="l"/>
            </a:pPr>
            <a:r>
              <a:rPr lang="en-US" altLang="zh-CN"/>
              <a:t>problems:</a:t>
            </a:r>
            <a:endParaRPr lang="en-US" altLang="zh-CN"/>
          </a:p>
          <a:p>
            <a:pPr lvl="1">
              <a:buFont typeface="Wingdings" panose="05000000000000000000" charset="0"/>
              <a:buChar char="l"/>
            </a:pPr>
            <a:r>
              <a:rPr lang="en-US" altLang="zh-CN"/>
              <a:t>how to correct the spelling 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Next sprint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1">
              <a:buFont typeface="Wingdings" panose="05000000000000000000" charset="0"/>
              <a:buChar char="l"/>
            </a:pPr>
            <a:r>
              <a:rPr lang="en-US" altLang="zh-CN" sz="2800">
                <a:sym typeface="+mn-ea"/>
              </a:rPr>
              <a:t>how to accerate the crawler speed? </a:t>
            </a:r>
            <a:endParaRPr lang="en-US" altLang="zh-CN" sz="2800"/>
          </a:p>
          <a:p>
            <a:pPr>
              <a:buFont typeface="Wingdings" panose="05000000000000000000" charset="0"/>
              <a:buChar char="l"/>
            </a:pPr>
            <a:endParaRPr lang="en-US" altLang="zh-CN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/>
              <a:t>how to store the documents downloaded by the crawlers to the database then added to the index library</a:t>
            </a:r>
            <a:endParaRPr lang="en-US" altLang="zh-CN"/>
          </a:p>
          <a:p>
            <a:pPr>
              <a:buFont typeface="Wingdings" panose="05000000000000000000" charset="0"/>
              <a:buChar char="l"/>
            </a:pPr>
            <a:endParaRPr lang="en-US" altLang="zh-CN"/>
          </a:p>
          <a:p>
            <a:pPr>
              <a:buFont typeface="Wingdings" panose="05000000000000000000" charset="0"/>
              <a:buChar char="l"/>
            </a:pPr>
            <a:r>
              <a:rPr lang="en-US" altLang="zh-CN"/>
              <a:t>implement more functions of the indexing, including blur pairing</a:t>
            </a:r>
            <a:endParaRPr lang="en-US" altLang="zh-CN"/>
          </a:p>
          <a:p>
            <a:pPr>
              <a:buFont typeface="Wingdings" panose="05000000000000000000" charset="0"/>
              <a:buChar char="l"/>
            </a:pPr>
            <a:endParaRPr lang="en-US" altLang="zh-CN"/>
          </a:p>
          <a:p>
            <a:pPr>
              <a:buFont typeface="Wingdings" panose="05000000000000000000" charset="0"/>
              <a:buChar char="l"/>
            </a:pPr>
            <a:endParaRPr lang="en-US" altLang="zh-CN"/>
          </a:p>
          <a:p>
            <a:pPr>
              <a:buFont typeface="Wingdings" panose="05000000000000000000" charset="0"/>
              <a:buChar char="l"/>
            </a:pPr>
            <a:endParaRPr lang="en-US" altLang="zh-CN"/>
          </a:p>
          <a:p>
            <a:pPr>
              <a:buFont typeface="Wingdings" panose="05000000000000000000" charset="0"/>
              <a:buChar char="l"/>
            </a:pP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lucene </a:t>
            </a:r>
            <a:endParaRPr lang="en-US" altLang="zh-CN"/>
          </a:p>
        </p:txBody>
      </p:sp>
      <p:pic>
        <p:nvPicPr>
          <p:cNvPr id="3" name="图片 2" descr="屏幕截图 2022-10-23 0029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5657850" cy="6775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lucene </a:t>
            </a:r>
            <a:endParaRPr lang="en-US" altLang="zh-CN"/>
          </a:p>
        </p:txBody>
      </p:sp>
      <p:pic>
        <p:nvPicPr>
          <p:cNvPr id="5" name="图片 4" descr="屏幕截图 2022-10-23 0023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2615" y="1811020"/>
            <a:ext cx="10751185" cy="3235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lucene </a:t>
            </a:r>
            <a:endParaRPr lang="en-US" altLang="zh-CN"/>
          </a:p>
        </p:txBody>
      </p:sp>
      <p:pic>
        <p:nvPicPr>
          <p:cNvPr id="5" name="图片 4" descr="屏幕截图 2022-10-23 0023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39800" y="1542415"/>
            <a:ext cx="10312400" cy="31032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lucene </a:t>
            </a:r>
            <a:endParaRPr lang="en-US" altLang="zh-CN"/>
          </a:p>
        </p:txBody>
      </p:sp>
      <p:pic>
        <p:nvPicPr>
          <p:cNvPr id="5" name="图片 4" descr="屏幕截图 2022-10-23 0023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39800" y="1542415"/>
            <a:ext cx="10312400" cy="31032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lucene </a:t>
            </a:r>
            <a:endParaRPr lang="en-US" altLang="zh-CN"/>
          </a:p>
        </p:txBody>
      </p:sp>
      <p:pic>
        <p:nvPicPr>
          <p:cNvPr id="5" name="图片 4" descr="屏幕截图 2022-10-23 0023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39800" y="1542415"/>
            <a:ext cx="10312400" cy="31032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lucene </a:t>
            </a:r>
            <a:endParaRPr lang="en-US" altLang="zh-CN"/>
          </a:p>
        </p:txBody>
      </p:sp>
      <p:pic>
        <p:nvPicPr>
          <p:cNvPr id="5" name="图片 4" descr="屏幕截图 2022-10-23 0023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39800" y="1542415"/>
            <a:ext cx="10312400" cy="31032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database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download data from Taobao, a shopping application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design, construct then maintain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include key-value: one of a kind ID, item details, picture to present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problem: </a:t>
            </a:r>
            <a:endParaRPr lang="en-US" altLang="zh-CN"/>
          </a:p>
          <a:p>
            <a:pPr lvl="1"/>
            <a:r>
              <a:rPr lang="en-US" altLang="zh-CN"/>
              <a:t>how to connect the database with the crawler?</a:t>
            </a:r>
            <a:endParaRPr lang="en-US" altLang="zh-CN"/>
          </a:p>
          <a:p>
            <a:pPr lvl="1"/>
            <a:r>
              <a:rPr lang="en-US" altLang="zh-CN"/>
              <a:t>using the online database?</a:t>
            </a:r>
            <a:endParaRPr lang="en-US" altLang="zh-CN"/>
          </a:p>
          <a:p>
            <a:pPr lvl="1"/>
            <a:r>
              <a:rPr lang="en-US" altLang="zh-CN"/>
              <a:t>divide tableu to better maintain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crawler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l"/>
            </a:pPr>
            <a:r>
              <a:rPr lang="en-US" altLang="zh-CN">
                <a:sym typeface="+mn-ea"/>
              </a:rPr>
              <a:t>compare the performance of post, get and selemium</a:t>
            </a:r>
            <a:endParaRPr lang="en-US" altLang="zh-CN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en-US" altLang="zh-CN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/>
              <a:t>filter the content using regular expression</a:t>
            </a:r>
            <a:endParaRPr lang="en-US" altLang="zh-CN"/>
          </a:p>
          <a:p>
            <a:pPr>
              <a:buFont typeface="Wingdings" panose="05000000000000000000" charset="0"/>
              <a:buChar char="l"/>
            </a:pPr>
            <a:endParaRPr lang="en-US" altLang="zh-CN"/>
          </a:p>
          <a:p>
            <a:pPr>
              <a:buFont typeface="Wingdings" panose="05000000000000000000" charset="0"/>
              <a:buChar char="l"/>
            </a:pPr>
            <a:r>
              <a:rPr lang="en-US" altLang="zh-CN"/>
              <a:t>problems: </a:t>
            </a:r>
            <a:endParaRPr lang="en-US" altLang="zh-CN"/>
          </a:p>
          <a:p>
            <a:pPr lvl="1">
              <a:buFont typeface="Wingdings" panose="05000000000000000000" charset="0"/>
              <a:buChar char="l"/>
            </a:pPr>
            <a:r>
              <a:rPr lang="en-US" altLang="zh-CN"/>
              <a:t>how to fool the anti-crawler of the website?</a:t>
            </a:r>
            <a:endParaRPr lang="en-US" altLang="zh-CN"/>
          </a:p>
          <a:p>
            <a:pPr lvl="1">
              <a:buFont typeface="Wingdings" panose="05000000000000000000" charset="0"/>
              <a:buChar char="l"/>
            </a:pPr>
            <a:r>
              <a:rPr lang="en-US" altLang="zh-CN"/>
              <a:t>using the selemium, meaning downloading everything, how to avoid that?</a:t>
            </a:r>
            <a:endParaRPr lang="en-US" altLang="zh-CN"/>
          </a:p>
          <a:p>
            <a:pPr>
              <a:buFont typeface="Wingdings" panose="05000000000000000000" charset="0"/>
              <a:buChar char="l"/>
            </a:pP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344,&quot;width&quot;:14436}"/>
</p:tagLst>
</file>

<file path=ppt/tags/tag2.xml><?xml version="1.0" encoding="utf-8"?>
<p:tagLst xmlns:p="http://schemas.openxmlformats.org/presentationml/2006/main">
  <p:tag name="KSO_WM_UNIT_PLACING_PICTURE_USER_VIEWPORT" val="{&quot;height&quot;:4344,&quot;width&quot;:14436}"/>
</p:tagLst>
</file>

<file path=ppt/tags/tag3.xml><?xml version="1.0" encoding="utf-8"?>
<p:tagLst xmlns:p="http://schemas.openxmlformats.org/presentationml/2006/main">
  <p:tag name="KSO_WM_UNIT_PLACING_PICTURE_USER_VIEWPORT" val="{&quot;height&quot;:4344,&quot;width&quot;:14436}"/>
</p:tagLst>
</file>

<file path=ppt/tags/tag4.xml><?xml version="1.0" encoding="utf-8"?>
<p:tagLst xmlns:p="http://schemas.openxmlformats.org/presentationml/2006/main">
  <p:tag name="KSO_WM_UNIT_PLACING_PICTURE_USER_VIEWPORT" val="{&quot;height&quot;:4344,&quot;width&quot;:14436}"/>
</p:tagLst>
</file>

<file path=ppt/tags/tag5.xml><?xml version="1.0" encoding="utf-8"?>
<p:tagLst xmlns:p="http://schemas.openxmlformats.org/presentationml/2006/main">
  <p:tag name="KSO_WM_UNIT_PLACING_PICTURE_USER_VIEWPORT" val="{&quot;height&quot;:4344,&quot;width&quot;:14436}"/>
</p:tagLst>
</file>

<file path=ppt/tags/tag6.xml><?xml version="1.0" encoding="utf-8"?>
<p:tagLst xmlns:p="http://schemas.openxmlformats.org/presentationml/2006/main">
  <p:tag name="KSO_WPP_MARK_KEY" val="a65796f6-3580-4e0b-bae1-44e71d7d93e8"/>
  <p:tag name="COMMONDATA" val="eyJoZGlkIjoiYjY1MTJjNzBjYzk2NjcxMDg3OGY1MjU5NDUyYjhjMG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923</Words>
  <Application>WPS 演示</Application>
  <PresentationFormat>宽屏</PresentationFormat>
  <Paragraphs>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Calibri</vt:lpstr>
      <vt:lpstr>微软雅黑</vt:lpstr>
      <vt:lpstr>Arial Unicode MS</vt:lpstr>
      <vt:lpstr>Office 主题</vt:lpstr>
      <vt:lpstr>searching engine</vt:lpstr>
      <vt:lpstr>lucene </vt:lpstr>
      <vt:lpstr>summary</vt:lpstr>
      <vt:lpstr>lucene </vt:lpstr>
      <vt:lpstr>lucene </vt:lpstr>
      <vt:lpstr>lucene </vt:lpstr>
      <vt:lpstr>lucene </vt:lpstr>
      <vt:lpstr>database</vt:lpstr>
      <vt:lpstr>crawler</vt:lpstr>
      <vt:lpstr>lucene</vt:lpstr>
      <vt:lpstr>Next sprint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better everyday</cp:lastModifiedBy>
  <cp:revision>14</cp:revision>
  <dcterms:created xsi:type="dcterms:W3CDTF">2022-10-19T20:49:00Z</dcterms:created>
  <dcterms:modified xsi:type="dcterms:W3CDTF">2022-10-31T17:54:57Z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B5344F73D8374DE1B0C3AF0BD95383F6</vt:lpwstr>
  </property>
  <property fmtid="{D5CDD505-2E9C-101B-9397-08002B2CF9AE}" pid="3" name="KSOProductBuildVer">
    <vt:lpwstr>2052-11.1.0.12598</vt:lpwstr>
  </property>
</Properties>
</file>