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6" r:id="rId6"/>
    <p:sldId id="258" r:id="rId7"/>
    <p:sldId id="269" r:id="rId8"/>
    <p:sldId id="268" r:id="rId9"/>
    <p:sldId id="270" r:id="rId10"/>
    <p:sldId id="271" r:id="rId11"/>
    <p:sldId id="272" r:id="rId12"/>
    <p:sldId id="273" r:id="rId13"/>
    <p:sldId id="267" r:id="rId14"/>
    <p:sldId id="274" r:id="rId15"/>
    <p:sldId id="263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searching engine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 sz="2135"/>
              <a:t>presenter: </a:t>
            </a:r>
            <a:endParaRPr lang="en-US" altLang="zh-CN" sz="2135"/>
          </a:p>
          <a:p>
            <a:r>
              <a:rPr lang="en-US" altLang="zh-CN" sz="2135"/>
              <a:t>shu yang</a:t>
            </a:r>
            <a:endParaRPr lang="en-US" altLang="zh-CN" sz="213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" y="-1543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735" b="1" dirty="0"/>
              <a:t>D</a:t>
            </a:r>
            <a:r>
              <a:rPr lang="en-US" altLang="zh-CN" sz="3735" b="1" dirty="0"/>
              <a:t>ata preprocessing</a:t>
            </a:r>
            <a:endParaRPr lang="en-US" altLang="en-US" sz="37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Sprint 3</a:t>
            </a:r>
            <a:endParaRPr lang="en-US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135" y="3946525"/>
            <a:ext cx="7139940" cy="1653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3302635"/>
            <a:ext cx="2080260" cy="29413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7855" y="2447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Selecting history, fits the embedding net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19825" y="2447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Item ID-title pair, fits the embedding net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" y="-1416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735" dirty="0"/>
              <a:t>model structure</a:t>
            </a:r>
            <a:endParaRPr lang="en-US" altLang="en-US" sz="37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492413" y="1474259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Actor net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0" y="2170430"/>
            <a:ext cx="7815580" cy="3174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" y="-1416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735" dirty="0"/>
              <a:t>model structure</a:t>
            </a:r>
            <a:endParaRPr lang="en-US" altLang="en-US" sz="37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289213" y="1470449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Critic net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2028825"/>
            <a:ext cx="8847455" cy="4261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Recommendation results</a:t>
            </a:r>
            <a:endParaRPr lang="zh-CN" altLang="en-US" dirty="0"/>
          </a:p>
        </p:txBody>
      </p: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845" y="1619885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735" b="1" dirty="0"/>
              <a:t>DDPG theory</a:t>
            </a:r>
            <a:endParaRPr lang="en-US" altLang="en-US" sz="3735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342900" lvl="1" indent="0" eaLnBrk="1" hangingPunct="1">
              <a:buClr>
                <a:srgbClr val="CC0000"/>
              </a:buClr>
              <a:buNone/>
            </a:pPr>
            <a:r>
              <a:rPr lang="en-US" altLang="en-US" sz="2135" dirty="0"/>
              <a:t>Q-learning:  form a table, states and actions are one-to-one paired</a:t>
            </a: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r>
              <a:rPr lang="en-US" altLang="en-US" sz="2135" dirty="0"/>
              <a:t>Deep Q-learning: form a function, which is contimuous in independent variable, the state. input any state, you can have the score of the known actions</a:t>
            </a: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r>
              <a:rPr lang="en-US" altLang="en-US" sz="2135" dirty="0"/>
              <a:t>DDPG: with actor-critic structure, the output of the function is no longer the score, but a group of weight, by matrix multiplication with any action, tell the score of such action</a:t>
            </a: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r>
              <a:rPr lang="en-US" altLang="en-US" sz="2135" dirty="0"/>
              <a:t>Environment: cosine similarity</a:t>
            </a: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21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Sprint 3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735" b="1" dirty="0"/>
              <a:t>Embedding theory</a:t>
            </a:r>
            <a:endParaRPr lang="en-US" altLang="en-US" sz="3735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342900" lvl="1" indent="0" eaLnBrk="1" hangingPunct="1">
              <a:buClr>
                <a:srgbClr val="CC0000"/>
              </a:buClr>
              <a:buNone/>
            </a:pPr>
            <a:r>
              <a:rPr lang="en-US" altLang="en-US" sz="2135" dirty="0"/>
              <a:t>One-hot method to represent the item is low information density</a:t>
            </a: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r>
              <a:rPr lang="en-US" altLang="en-US" sz="2135" dirty="0"/>
              <a:t>Take the click action list of each customer as a sentence, each item selected as a word in the sentence, using the embedding method in NLP</a:t>
            </a: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2135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r>
              <a:rPr lang="en-US" altLang="en-US" sz="2135" dirty="0"/>
              <a:t>Train a net, omit one item of the click history , input in the net and output should be the missing item. After training, taking one of the hidden layer output as the ID of item, take the place of one-hot.</a:t>
            </a:r>
            <a:endParaRPr lang="en-US" altLang="en-US" sz="21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Sprint 3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" y="-1543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735" b="1" dirty="0"/>
              <a:t>D</a:t>
            </a:r>
            <a:r>
              <a:rPr lang="en-US" altLang="zh-CN" sz="3735" b="1" dirty="0"/>
              <a:t>ata preprocessing</a:t>
            </a:r>
            <a:endParaRPr lang="en-US" altLang="en-US" sz="37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Sprint 3</a:t>
            </a:r>
            <a:endParaRPr lang="en-US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35" y="1689100"/>
            <a:ext cx="2019300" cy="4594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4430" y="843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IMDB movie rating dataset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40" y="1461770"/>
            <a:ext cx="2705100" cy="3771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46290" y="843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 data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30" y="5361940"/>
            <a:ext cx="5434965" cy="128143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H="1">
            <a:off x="4624070" y="1449705"/>
            <a:ext cx="10160" cy="5041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" y="-1543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735" b="1" dirty="0"/>
              <a:t>D</a:t>
            </a:r>
            <a:r>
              <a:rPr lang="en-US" altLang="zh-CN" sz="3735" b="1" dirty="0"/>
              <a:t>ata preprocessing</a:t>
            </a:r>
            <a:endParaRPr lang="en-US" altLang="en-US" sz="37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Sprint 3</a:t>
            </a:r>
            <a:endParaRPr lang="en-US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35" y="1689100"/>
            <a:ext cx="2019300" cy="4594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4430" y="843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IMDB movie rating dataset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146290" y="843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 data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139565" y="1465580"/>
            <a:ext cx="10160" cy="5041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90" y="1511935"/>
            <a:ext cx="5254625" cy="22155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55" y="4897755"/>
            <a:ext cx="7580630" cy="857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" y="-1543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735" b="1" dirty="0"/>
              <a:t>D</a:t>
            </a:r>
            <a:r>
              <a:rPr lang="en-US" altLang="zh-CN" sz="3735" b="1" dirty="0"/>
              <a:t>ata preprocessing</a:t>
            </a:r>
            <a:endParaRPr lang="en-US" altLang="en-US" sz="37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Sprint 3</a:t>
            </a:r>
            <a:endParaRPr lang="en-US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015" y="1709420"/>
            <a:ext cx="2019300" cy="4594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8810" y="945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IMDB movie rating dataset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289800" y="945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embedding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2129790"/>
            <a:ext cx="5935980" cy="259842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H="1">
            <a:off x="4139565" y="1485900"/>
            <a:ext cx="10160" cy="5041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" y="-1543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735" b="1" dirty="0"/>
              <a:t>D</a:t>
            </a:r>
            <a:r>
              <a:rPr lang="en-US" altLang="zh-CN" sz="3735" b="1" dirty="0"/>
              <a:t>ata preprocessing</a:t>
            </a:r>
            <a:endParaRPr lang="en-US" altLang="en-US" sz="37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Sprint 3</a:t>
            </a:r>
            <a:endParaRPr lang="en-US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5995" y="1396365"/>
            <a:ext cx="2216150" cy="15259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3685" y="803275"/>
            <a:ext cx="478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Microsoft MIND news recommendation dataset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" y="3876040"/>
            <a:ext cx="12058015" cy="26676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21275" y="3430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 data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" y="-1543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735" b="1" dirty="0"/>
              <a:t>D</a:t>
            </a:r>
            <a:r>
              <a:rPr lang="en-US" altLang="zh-CN" sz="3735" b="1" dirty="0"/>
              <a:t>ata preprocessing</a:t>
            </a:r>
            <a:endParaRPr lang="en-US" altLang="en-US" sz="37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Sprint 3</a:t>
            </a:r>
            <a:endParaRPr lang="en-US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5995" y="1396365"/>
            <a:ext cx="2216150" cy="15259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3685" y="803275"/>
            <a:ext cx="478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Microsoft MIND news recommendation dataset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161915" y="3948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 data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4589145"/>
            <a:ext cx="11940540" cy="181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" y="-1543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735" b="1" dirty="0"/>
              <a:t>D</a:t>
            </a:r>
            <a:r>
              <a:rPr lang="en-US" altLang="zh-CN" sz="3735" b="1" dirty="0"/>
              <a:t>ata preprocessing</a:t>
            </a:r>
            <a:endParaRPr lang="en-US" altLang="en-US" sz="3735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2059517" y="-675217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Sprint 3</a:t>
            </a:r>
            <a:endParaRPr lang="en-US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5995" y="1396365"/>
            <a:ext cx="2216150" cy="15259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3685" y="803275"/>
            <a:ext cx="478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Microsoft MIND news recommendation dataset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161915" y="3948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 data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4589145"/>
            <a:ext cx="11940540" cy="181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2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3.xml><?xml version="1.0" encoding="utf-8"?>
<p:tagLst xmlns:p="http://schemas.openxmlformats.org/presentationml/2006/main">
  <p:tag name="COMMONDATA" val="eyJoZGlkIjoiYjY1MTJjNzBjYzk2NjcxMDg3OGY1MjU5NDUyYjhjM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演示</Application>
  <PresentationFormat>宽屏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微软雅黑</vt:lpstr>
      <vt:lpstr>Osaka</vt:lpstr>
      <vt:lpstr>Segoe Print</vt:lpstr>
      <vt:lpstr>Osaka</vt:lpstr>
      <vt:lpstr>Yu Gothic</vt:lpstr>
      <vt:lpstr>等线</vt:lpstr>
      <vt:lpstr>Times New Roman</vt:lpstr>
      <vt:lpstr>Cambria Math</vt:lpstr>
      <vt:lpstr>Office 主题</vt:lpstr>
      <vt:lpstr>searching engine</vt:lpstr>
      <vt:lpstr>Data Base and Connection</vt:lpstr>
      <vt:lpstr>DDPG theory</vt:lpstr>
      <vt:lpstr>Data Base and Connection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model structure</vt:lpstr>
      <vt:lpstr>Text Pre-processing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better everyday</cp:lastModifiedBy>
  <cp:revision>2</cp:revision>
  <dcterms:created xsi:type="dcterms:W3CDTF">2022-11-30T14:46:16Z</dcterms:created>
  <dcterms:modified xsi:type="dcterms:W3CDTF">2022-11-30T15:38:45Z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6E16715E2BF54C228255310B2AFBB574</vt:lpwstr>
  </property>
  <property fmtid="{D5CDD505-2E9C-101B-9397-08002B2CF9AE}" pid="3" name="KSOProductBuildVer">
    <vt:lpwstr>2052-11.1.0.12763</vt:lpwstr>
  </property>
</Properties>
</file>