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9" r:id="rId2"/>
  </p:sldIdLst>
  <p:sldSz cx="43891200" cy="32918400"/>
  <p:notesSz cx="6858000" cy="9144000"/>
  <p:embeddedFontLst>
    <p:embeddedFont>
      <p:font typeface="Bree Serif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custDataLst>
    <p:tags r:id="rId13"/>
  </p:custDataLst>
  <p:defaultTextStyle>
    <a:defPPr>
      <a:defRPr lang="en-US"/>
    </a:defPPr>
    <a:lvl1pPr marL="0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556114" algn="l" defTabSz="4389028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3519" autoAdjust="0"/>
  </p:normalViewPr>
  <p:slideViewPr>
    <p:cSldViewPr snapToGrid="0">
      <p:cViewPr>
        <p:scale>
          <a:sx n="23" d="100"/>
          <a:sy n="23" d="100"/>
        </p:scale>
        <p:origin x="1248" y="-20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gs" Target="tags/tag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CA614F-FD59-4A06-8466-DB229C30A862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l-GR"/>
        </a:p>
      </dgm:t>
    </dgm:pt>
    <dgm:pt modelId="{371DF462-F296-4ADD-9261-3BCBA40FA181}">
      <dgm:prSet phldrT="[Κείμενο]" custT="1"/>
      <dgm:spPr/>
      <dgm:t>
        <a:bodyPr/>
        <a:lstStyle/>
        <a:p>
          <a:r>
            <a:rPr lang="en-US" sz="28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Benefits in Medical Device Data:</a:t>
          </a:r>
          <a:endParaRPr lang="el-GR" sz="2800" dirty="0">
            <a:solidFill>
              <a:schemeClr val="bg1"/>
            </a:solidFill>
          </a:endParaRPr>
        </a:p>
      </dgm:t>
    </dgm:pt>
    <dgm:pt modelId="{4F763029-DD9C-4602-91B4-7B08BD011C05}" type="parTrans" cxnId="{DECF2C22-2223-4714-AF7D-0D9B22781C6E}">
      <dgm:prSet/>
      <dgm:spPr/>
      <dgm:t>
        <a:bodyPr/>
        <a:lstStyle/>
        <a:p>
          <a:endParaRPr lang="el-GR" sz="2600"/>
        </a:p>
      </dgm:t>
    </dgm:pt>
    <dgm:pt modelId="{408E5C53-094B-4CB9-AAE5-EA19934ABD51}" type="sibTrans" cxnId="{DECF2C22-2223-4714-AF7D-0D9B22781C6E}">
      <dgm:prSet/>
      <dgm:spPr/>
      <dgm:t>
        <a:bodyPr/>
        <a:lstStyle/>
        <a:p>
          <a:endParaRPr lang="el-GR" sz="2600"/>
        </a:p>
      </dgm:t>
    </dgm:pt>
    <dgm:pt modelId="{D21E9D63-035C-4C5C-B441-CFD83D39ED2D}">
      <dgm:prSet phldrT="[Κείμενο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Access comprehensive device information</a:t>
          </a:r>
          <a:endParaRPr lang="el-GR" sz="2800" dirty="0"/>
        </a:p>
      </dgm:t>
    </dgm:pt>
    <dgm:pt modelId="{293442E9-829A-4E57-9975-AF3222819D37}" type="parTrans" cxnId="{E81FEB64-3B30-4EDD-AEAD-7FA313E45441}">
      <dgm:prSet/>
      <dgm:spPr/>
      <dgm:t>
        <a:bodyPr/>
        <a:lstStyle/>
        <a:p>
          <a:endParaRPr lang="el-GR" sz="2600"/>
        </a:p>
      </dgm:t>
    </dgm:pt>
    <dgm:pt modelId="{55156229-0E23-45E2-AB8E-637DD05A51E0}" type="sibTrans" cxnId="{E81FEB64-3B30-4EDD-AEAD-7FA313E45441}">
      <dgm:prSet/>
      <dgm:spPr/>
      <dgm:t>
        <a:bodyPr/>
        <a:lstStyle/>
        <a:p>
          <a:endParaRPr lang="el-GR" sz="2600"/>
        </a:p>
      </dgm:t>
    </dgm:pt>
    <dgm:pt modelId="{46CC0D6C-29C7-4376-AECA-2907C2EEF2B8}">
      <dgm:prSet custT="1"/>
      <dgm:spPr/>
      <dgm:t>
        <a:bodyPr/>
        <a:lstStyle/>
        <a:p>
          <a:r>
            <a:rPr lang="en-US" sz="28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Timely and up-to-date data retrieval</a:t>
          </a:r>
        </a:p>
      </dgm:t>
    </dgm:pt>
    <dgm:pt modelId="{7B91EECF-183F-4863-A434-B3A74B9F3A13}" type="parTrans" cxnId="{FB524D4F-8348-43BB-82EF-3460606DC268}">
      <dgm:prSet/>
      <dgm:spPr/>
      <dgm:t>
        <a:bodyPr/>
        <a:lstStyle/>
        <a:p>
          <a:endParaRPr lang="el-GR" sz="2600"/>
        </a:p>
      </dgm:t>
    </dgm:pt>
    <dgm:pt modelId="{6EE41104-58E4-4015-B266-AA89EFCFBDB5}" type="sibTrans" cxnId="{FB524D4F-8348-43BB-82EF-3460606DC268}">
      <dgm:prSet/>
      <dgm:spPr/>
      <dgm:t>
        <a:bodyPr/>
        <a:lstStyle/>
        <a:p>
          <a:endParaRPr lang="el-GR" sz="2600"/>
        </a:p>
      </dgm:t>
    </dgm:pt>
    <dgm:pt modelId="{1E477664-6D91-44F5-B8C9-B34673AE4A09}">
      <dgm:prSet custT="1"/>
      <dgm:spPr/>
      <dgm:t>
        <a:bodyPr/>
        <a:lstStyle/>
        <a:p>
          <a:r>
            <a:rPr lang="en-US" sz="28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Automation and efficiency</a:t>
          </a:r>
        </a:p>
      </dgm:t>
    </dgm:pt>
    <dgm:pt modelId="{072647B7-872F-497C-A678-E1A50A1D1523}" type="parTrans" cxnId="{D57D9EBD-FC08-4A45-A5C8-93515C6CFA48}">
      <dgm:prSet/>
      <dgm:spPr/>
      <dgm:t>
        <a:bodyPr/>
        <a:lstStyle/>
        <a:p>
          <a:endParaRPr lang="el-GR" sz="2600"/>
        </a:p>
      </dgm:t>
    </dgm:pt>
    <dgm:pt modelId="{F7377B07-7843-4187-B589-EA9B0E3345DE}" type="sibTrans" cxnId="{D57D9EBD-FC08-4A45-A5C8-93515C6CFA48}">
      <dgm:prSet/>
      <dgm:spPr/>
      <dgm:t>
        <a:bodyPr/>
        <a:lstStyle/>
        <a:p>
          <a:endParaRPr lang="el-GR" sz="2600"/>
        </a:p>
      </dgm:t>
    </dgm:pt>
    <dgm:pt modelId="{F1D44D43-322C-4E2A-A8B4-DD79E1498796}">
      <dgm:prSet custT="1"/>
      <dgm:spPr/>
      <dgm:t>
        <a:bodyPr/>
        <a:lstStyle/>
        <a:p>
          <a:r>
            <a:rPr lang="en-US" sz="28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Scalability for handling large data volumes</a:t>
          </a:r>
        </a:p>
      </dgm:t>
    </dgm:pt>
    <dgm:pt modelId="{7E1318DA-B4A2-4475-A547-46B511A3CF13}" type="parTrans" cxnId="{635B9CA5-D67E-40EF-ABAB-D640D3528274}">
      <dgm:prSet/>
      <dgm:spPr/>
      <dgm:t>
        <a:bodyPr/>
        <a:lstStyle/>
        <a:p>
          <a:endParaRPr lang="el-GR" sz="2600"/>
        </a:p>
      </dgm:t>
    </dgm:pt>
    <dgm:pt modelId="{8EA16C43-9361-4D80-9A73-891FEAFE0320}" type="sibTrans" cxnId="{635B9CA5-D67E-40EF-ABAB-D640D3528274}">
      <dgm:prSet/>
      <dgm:spPr/>
      <dgm:t>
        <a:bodyPr/>
        <a:lstStyle/>
        <a:p>
          <a:endParaRPr lang="el-GR" sz="2600"/>
        </a:p>
      </dgm:t>
    </dgm:pt>
    <dgm:pt modelId="{C058EDFC-8C83-4495-97F2-758943EF91F2}">
      <dgm:prSet custT="1"/>
      <dgm:spPr/>
      <dgm:t>
        <a:bodyPr/>
        <a:lstStyle/>
        <a:p>
          <a:r>
            <a:rPr lang="en-US" sz="28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Accuracy and consistency</a:t>
          </a:r>
        </a:p>
      </dgm:t>
    </dgm:pt>
    <dgm:pt modelId="{BE88EE3B-AF46-43CF-B354-EE40D7AD4891}" type="parTrans" cxnId="{EDB202C0-1698-4255-B5DA-38D9B68ADA78}">
      <dgm:prSet/>
      <dgm:spPr/>
      <dgm:t>
        <a:bodyPr/>
        <a:lstStyle/>
        <a:p>
          <a:endParaRPr lang="el-GR" sz="2600"/>
        </a:p>
      </dgm:t>
    </dgm:pt>
    <dgm:pt modelId="{13338CAB-9E62-43B6-948B-D985DD9E9A46}" type="sibTrans" cxnId="{EDB202C0-1698-4255-B5DA-38D9B68ADA78}">
      <dgm:prSet/>
      <dgm:spPr/>
      <dgm:t>
        <a:bodyPr/>
        <a:lstStyle/>
        <a:p>
          <a:endParaRPr lang="el-GR" sz="2600"/>
        </a:p>
      </dgm:t>
    </dgm:pt>
    <dgm:pt modelId="{34C43815-095C-461F-B078-541BCFAD6549}">
      <dgm:prSet custT="1"/>
      <dgm:spPr/>
      <dgm:t>
        <a:bodyPr/>
        <a:lstStyle/>
        <a:p>
          <a:endParaRPr lang="en-US" sz="2800" dirty="0">
            <a:ln w="0"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450191C-3E16-4965-91A0-B6939A585731}" type="parTrans" cxnId="{F53FA4DF-3F28-4CFA-A887-FC50EF8F1931}">
      <dgm:prSet/>
      <dgm:spPr/>
      <dgm:t>
        <a:bodyPr/>
        <a:lstStyle/>
        <a:p>
          <a:endParaRPr lang="el-GR"/>
        </a:p>
      </dgm:t>
    </dgm:pt>
    <dgm:pt modelId="{5D5A8074-8B5E-49B7-ADDB-20EBBAF2DBAF}" type="sibTrans" cxnId="{F53FA4DF-3F28-4CFA-A887-FC50EF8F1931}">
      <dgm:prSet/>
      <dgm:spPr/>
      <dgm:t>
        <a:bodyPr/>
        <a:lstStyle/>
        <a:p>
          <a:endParaRPr lang="el-GR"/>
        </a:p>
      </dgm:t>
    </dgm:pt>
    <dgm:pt modelId="{7FC50DA2-4518-431E-8808-7546DA1B128A}" type="pres">
      <dgm:prSet presAssocID="{1BCA614F-FD59-4A06-8466-DB229C30A862}" presName="Name0" presStyleCnt="0">
        <dgm:presLayoutVars>
          <dgm:dir/>
          <dgm:animLvl val="lvl"/>
          <dgm:resizeHandles val="exact"/>
        </dgm:presLayoutVars>
      </dgm:prSet>
      <dgm:spPr/>
    </dgm:pt>
    <dgm:pt modelId="{E3E50BBA-E677-494A-BBFC-76262FFD84F0}" type="pres">
      <dgm:prSet presAssocID="{371DF462-F296-4ADD-9261-3BCBA40FA181}" presName="composite" presStyleCnt="0"/>
      <dgm:spPr/>
    </dgm:pt>
    <dgm:pt modelId="{ACC599F9-8389-4C35-BD94-1FEA9B985274}" type="pres">
      <dgm:prSet presAssocID="{371DF462-F296-4ADD-9261-3BCBA40FA181}" presName="parTx" presStyleLbl="alignNode1" presStyleIdx="0" presStyleCnt="1" custScaleY="100000">
        <dgm:presLayoutVars>
          <dgm:chMax val="0"/>
          <dgm:chPref val="0"/>
          <dgm:bulletEnabled val="1"/>
        </dgm:presLayoutVars>
      </dgm:prSet>
      <dgm:spPr/>
    </dgm:pt>
    <dgm:pt modelId="{DC4EFBCB-F01F-4082-A8CF-E6F60CD4707C}" type="pres">
      <dgm:prSet presAssocID="{371DF462-F296-4ADD-9261-3BCBA40FA181}" presName="desTx" presStyleLbl="alignAccFollowNode1" presStyleIdx="0" presStyleCnt="1" custLinFactNeighborX="10567" custLinFactNeighborY="1689">
        <dgm:presLayoutVars>
          <dgm:bulletEnabled val="1"/>
        </dgm:presLayoutVars>
      </dgm:prSet>
      <dgm:spPr/>
    </dgm:pt>
  </dgm:ptLst>
  <dgm:cxnLst>
    <dgm:cxn modelId="{362DE710-2361-4238-917D-FA620A6FC4B4}" type="presOf" srcId="{1E477664-6D91-44F5-B8C9-B34673AE4A09}" destId="{DC4EFBCB-F01F-4082-A8CF-E6F60CD4707C}" srcOrd="0" destOrd="2" presId="urn:microsoft.com/office/officeart/2005/8/layout/hList1"/>
    <dgm:cxn modelId="{AE6A6313-324E-4059-BECC-8FDC2671594C}" type="presOf" srcId="{F1D44D43-322C-4E2A-A8B4-DD79E1498796}" destId="{DC4EFBCB-F01F-4082-A8CF-E6F60CD4707C}" srcOrd="0" destOrd="3" presId="urn:microsoft.com/office/officeart/2005/8/layout/hList1"/>
    <dgm:cxn modelId="{FB3EC913-30AD-4355-9F67-276A5A46AA9C}" type="presOf" srcId="{D21E9D63-035C-4C5C-B441-CFD83D39ED2D}" destId="{DC4EFBCB-F01F-4082-A8CF-E6F60CD4707C}" srcOrd="0" destOrd="0" presId="urn:microsoft.com/office/officeart/2005/8/layout/hList1"/>
    <dgm:cxn modelId="{73859E14-3E9A-45CA-8073-DC4F68137D20}" type="presOf" srcId="{46CC0D6C-29C7-4376-AECA-2907C2EEF2B8}" destId="{DC4EFBCB-F01F-4082-A8CF-E6F60CD4707C}" srcOrd="0" destOrd="1" presId="urn:microsoft.com/office/officeart/2005/8/layout/hList1"/>
    <dgm:cxn modelId="{DECF2C22-2223-4714-AF7D-0D9B22781C6E}" srcId="{1BCA614F-FD59-4A06-8466-DB229C30A862}" destId="{371DF462-F296-4ADD-9261-3BCBA40FA181}" srcOrd="0" destOrd="0" parTransId="{4F763029-DD9C-4602-91B4-7B08BD011C05}" sibTransId="{408E5C53-094B-4CB9-AAE5-EA19934ABD51}"/>
    <dgm:cxn modelId="{3208E141-48C3-48F7-B579-EFFBF082CACE}" type="presOf" srcId="{C058EDFC-8C83-4495-97F2-758943EF91F2}" destId="{DC4EFBCB-F01F-4082-A8CF-E6F60CD4707C}" srcOrd="0" destOrd="4" presId="urn:microsoft.com/office/officeart/2005/8/layout/hList1"/>
    <dgm:cxn modelId="{E81FEB64-3B30-4EDD-AEAD-7FA313E45441}" srcId="{371DF462-F296-4ADD-9261-3BCBA40FA181}" destId="{D21E9D63-035C-4C5C-B441-CFD83D39ED2D}" srcOrd="0" destOrd="0" parTransId="{293442E9-829A-4E57-9975-AF3222819D37}" sibTransId="{55156229-0E23-45E2-AB8E-637DD05A51E0}"/>
    <dgm:cxn modelId="{E164F44C-C89B-421D-8A17-D6A2145DB2FC}" type="presOf" srcId="{1BCA614F-FD59-4A06-8466-DB229C30A862}" destId="{7FC50DA2-4518-431E-8808-7546DA1B128A}" srcOrd="0" destOrd="0" presId="urn:microsoft.com/office/officeart/2005/8/layout/hList1"/>
    <dgm:cxn modelId="{FB524D4F-8348-43BB-82EF-3460606DC268}" srcId="{371DF462-F296-4ADD-9261-3BCBA40FA181}" destId="{46CC0D6C-29C7-4376-AECA-2907C2EEF2B8}" srcOrd="1" destOrd="0" parTransId="{7B91EECF-183F-4863-A434-B3A74B9F3A13}" sibTransId="{6EE41104-58E4-4015-B266-AA89EFCFBDB5}"/>
    <dgm:cxn modelId="{635B9CA5-D67E-40EF-ABAB-D640D3528274}" srcId="{371DF462-F296-4ADD-9261-3BCBA40FA181}" destId="{F1D44D43-322C-4E2A-A8B4-DD79E1498796}" srcOrd="3" destOrd="0" parTransId="{7E1318DA-B4A2-4475-A547-46B511A3CF13}" sibTransId="{8EA16C43-9361-4D80-9A73-891FEAFE0320}"/>
    <dgm:cxn modelId="{D57D9EBD-FC08-4A45-A5C8-93515C6CFA48}" srcId="{371DF462-F296-4ADD-9261-3BCBA40FA181}" destId="{1E477664-6D91-44F5-B8C9-B34673AE4A09}" srcOrd="2" destOrd="0" parTransId="{072647B7-872F-497C-A678-E1A50A1D1523}" sibTransId="{F7377B07-7843-4187-B589-EA9B0E3345DE}"/>
    <dgm:cxn modelId="{EDB202C0-1698-4255-B5DA-38D9B68ADA78}" srcId="{371DF462-F296-4ADD-9261-3BCBA40FA181}" destId="{C058EDFC-8C83-4495-97F2-758943EF91F2}" srcOrd="4" destOrd="0" parTransId="{BE88EE3B-AF46-43CF-B354-EE40D7AD4891}" sibTransId="{13338CAB-9E62-43B6-948B-D985DD9E9A46}"/>
    <dgm:cxn modelId="{F53FA4DF-3F28-4CFA-A887-FC50EF8F1931}" srcId="{371DF462-F296-4ADD-9261-3BCBA40FA181}" destId="{34C43815-095C-461F-B078-541BCFAD6549}" srcOrd="5" destOrd="0" parTransId="{1450191C-3E16-4965-91A0-B6939A585731}" sibTransId="{5D5A8074-8B5E-49B7-ADDB-20EBBAF2DBAF}"/>
    <dgm:cxn modelId="{85F5D8E5-BC72-41CE-BF70-A625866B729F}" type="presOf" srcId="{34C43815-095C-461F-B078-541BCFAD6549}" destId="{DC4EFBCB-F01F-4082-A8CF-E6F60CD4707C}" srcOrd="0" destOrd="5" presId="urn:microsoft.com/office/officeart/2005/8/layout/hList1"/>
    <dgm:cxn modelId="{B62007FB-C11A-4E23-8012-98892547A625}" type="presOf" srcId="{371DF462-F296-4ADD-9261-3BCBA40FA181}" destId="{ACC599F9-8389-4C35-BD94-1FEA9B985274}" srcOrd="0" destOrd="0" presId="urn:microsoft.com/office/officeart/2005/8/layout/hList1"/>
    <dgm:cxn modelId="{C2E0B246-696F-458E-A82E-A2DD56B5FB11}" type="presParOf" srcId="{7FC50DA2-4518-431E-8808-7546DA1B128A}" destId="{E3E50BBA-E677-494A-BBFC-76262FFD84F0}" srcOrd="0" destOrd="0" presId="urn:microsoft.com/office/officeart/2005/8/layout/hList1"/>
    <dgm:cxn modelId="{04489B44-9233-471C-B242-FA9D07E3513C}" type="presParOf" srcId="{E3E50BBA-E677-494A-BBFC-76262FFD84F0}" destId="{ACC599F9-8389-4C35-BD94-1FEA9B985274}" srcOrd="0" destOrd="0" presId="urn:microsoft.com/office/officeart/2005/8/layout/hList1"/>
    <dgm:cxn modelId="{36029880-B9C4-44EF-814B-768018064AF7}" type="presParOf" srcId="{E3E50BBA-E677-494A-BBFC-76262FFD84F0}" destId="{DC4EFBCB-F01F-4082-A8CF-E6F60CD470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80DA06-8244-467A-81B6-D288F0CDF13A}" type="doc">
      <dgm:prSet loTypeId="urn:microsoft.com/office/officeart/2005/8/layout/cycle2" loCatId="cycle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l-GR"/>
        </a:p>
      </dgm:t>
    </dgm:pt>
    <dgm:pt modelId="{C038D711-F517-4E3A-88B0-E3180770F599}">
      <dgm:prSet phldrT="[Κείμενο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5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User input</a:t>
          </a:r>
          <a:endParaRPr lang="el-GR" sz="2500" dirty="0">
            <a:effectLst/>
          </a:endParaRPr>
        </a:p>
      </dgm:t>
    </dgm:pt>
    <dgm:pt modelId="{46F4A147-8896-423A-AA58-273772BE1CF1}" type="parTrans" cxnId="{6A8BDE35-0E57-4BDE-A1D0-E541261EEFF1}">
      <dgm:prSet/>
      <dgm:spPr/>
      <dgm:t>
        <a:bodyPr/>
        <a:lstStyle/>
        <a:p>
          <a:endParaRPr lang="el-GR" sz="2500"/>
        </a:p>
      </dgm:t>
    </dgm:pt>
    <dgm:pt modelId="{335379D1-4960-42A7-A924-7353291A8FBC}" type="sibTrans" cxnId="{6A8BDE35-0E57-4BDE-A1D0-E541261EEFF1}">
      <dgm:prSet custT="1"/>
      <dgm:spPr/>
      <dgm:t>
        <a:bodyPr/>
        <a:lstStyle/>
        <a:p>
          <a:endParaRPr lang="el-GR" sz="2500"/>
        </a:p>
      </dgm:t>
    </dgm:pt>
    <dgm:pt modelId="{D8B6E5EE-6C23-4436-97A0-B398DB02172B}">
      <dgm:prSet phldrT="[Κείμενο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5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extraction</a:t>
          </a:r>
          <a:endParaRPr lang="el-GR" sz="2500" dirty="0"/>
        </a:p>
      </dgm:t>
    </dgm:pt>
    <dgm:pt modelId="{046B443D-6C8C-4F8C-B39C-51F18DDEB05A}" type="parTrans" cxnId="{72A927B1-8764-4B40-988A-4D16DA2B4597}">
      <dgm:prSet/>
      <dgm:spPr/>
      <dgm:t>
        <a:bodyPr/>
        <a:lstStyle/>
        <a:p>
          <a:endParaRPr lang="el-GR" sz="2500"/>
        </a:p>
      </dgm:t>
    </dgm:pt>
    <dgm:pt modelId="{1C9CC9D6-D8CF-4B6A-8017-57A3391C3D1A}" type="sibTrans" cxnId="{72A927B1-8764-4B40-988A-4D16DA2B4597}">
      <dgm:prSet custT="1"/>
      <dgm:spPr/>
      <dgm:t>
        <a:bodyPr/>
        <a:lstStyle/>
        <a:p>
          <a:endParaRPr lang="el-GR" sz="2500"/>
        </a:p>
      </dgm:t>
    </dgm:pt>
    <dgm:pt modelId="{FA91F31B-934F-4084-959F-382D39E0ACC3}">
      <dgm:prSet phldrT="[Κείμενο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5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processing</a:t>
          </a:r>
          <a:endParaRPr lang="el-GR" sz="2500" dirty="0">
            <a:effectLst/>
          </a:endParaRPr>
        </a:p>
      </dgm:t>
    </dgm:pt>
    <dgm:pt modelId="{C9FF56CE-A817-49B2-A48D-5B0A963E7661}" type="parTrans" cxnId="{87917B73-C3EF-4036-89BB-D28221B2F0B0}">
      <dgm:prSet/>
      <dgm:spPr/>
      <dgm:t>
        <a:bodyPr/>
        <a:lstStyle/>
        <a:p>
          <a:endParaRPr lang="el-GR" sz="2500"/>
        </a:p>
      </dgm:t>
    </dgm:pt>
    <dgm:pt modelId="{D527E915-B466-4113-A589-2D9B84D26B91}" type="sibTrans" cxnId="{87917B73-C3EF-4036-89BB-D28221B2F0B0}">
      <dgm:prSet custT="1"/>
      <dgm:spPr/>
      <dgm:t>
        <a:bodyPr/>
        <a:lstStyle/>
        <a:p>
          <a:endParaRPr lang="el-GR" sz="2500"/>
        </a:p>
      </dgm:t>
    </dgm:pt>
    <dgm:pt modelId="{5547032A-EE7E-4611-ACFD-504C9DB2542C}">
      <dgm:prSet phldrT="[Κείμενο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5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Output generation</a:t>
          </a:r>
          <a:endParaRPr lang="el-GR" sz="2500" dirty="0">
            <a:effectLst/>
          </a:endParaRPr>
        </a:p>
      </dgm:t>
    </dgm:pt>
    <dgm:pt modelId="{21764F4C-A83B-45CE-9B07-69907E541BBE}" type="parTrans" cxnId="{11934DCE-9CE9-40D2-B49E-2E26D8D95AFF}">
      <dgm:prSet/>
      <dgm:spPr/>
      <dgm:t>
        <a:bodyPr/>
        <a:lstStyle/>
        <a:p>
          <a:endParaRPr lang="el-GR" sz="2500"/>
        </a:p>
      </dgm:t>
    </dgm:pt>
    <dgm:pt modelId="{D042FF27-CB87-4C6B-B988-91CA3868F98E}" type="sibTrans" cxnId="{11934DCE-9CE9-40D2-B49E-2E26D8D95AFF}">
      <dgm:prSet custT="1"/>
      <dgm:spPr/>
      <dgm:t>
        <a:bodyPr/>
        <a:lstStyle/>
        <a:p>
          <a:endParaRPr lang="el-GR" sz="2500"/>
        </a:p>
      </dgm:t>
    </dgm:pt>
    <dgm:pt modelId="{5C8E9741-90BE-4DA9-B59C-7B5D48559BF8}">
      <dgm:prSet phldrT="[Κείμενο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5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Web scraping + API</a:t>
          </a:r>
          <a:endParaRPr lang="el-GR" sz="2500" dirty="0">
            <a:effectLst/>
          </a:endParaRPr>
        </a:p>
      </dgm:t>
    </dgm:pt>
    <dgm:pt modelId="{CBF3F3EE-A5B0-4E24-8CF9-B2A5F936178A}" type="parTrans" cxnId="{10BE2AA1-301D-416A-A480-DB4FBD2ACF6E}">
      <dgm:prSet/>
      <dgm:spPr/>
      <dgm:t>
        <a:bodyPr/>
        <a:lstStyle/>
        <a:p>
          <a:endParaRPr lang="el-GR" sz="2500"/>
        </a:p>
      </dgm:t>
    </dgm:pt>
    <dgm:pt modelId="{749E9C69-B84F-4E30-9B3C-9DDE372D0015}" type="sibTrans" cxnId="{10BE2AA1-301D-416A-A480-DB4FBD2ACF6E}">
      <dgm:prSet custT="1"/>
      <dgm:spPr/>
      <dgm:t>
        <a:bodyPr/>
        <a:lstStyle/>
        <a:p>
          <a:endParaRPr lang="el-GR" sz="2500"/>
        </a:p>
      </dgm:t>
    </dgm:pt>
    <dgm:pt modelId="{A57648BE-6843-49C9-80CD-F2E1BCAA8BD5}" type="pres">
      <dgm:prSet presAssocID="{F480DA06-8244-467A-81B6-D288F0CDF13A}" presName="cycle" presStyleCnt="0">
        <dgm:presLayoutVars>
          <dgm:dir/>
          <dgm:resizeHandles val="exact"/>
        </dgm:presLayoutVars>
      </dgm:prSet>
      <dgm:spPr/>
    </dgm:pt>
    <dgm:pt modelId="{DCF20937-1F90-44EF-8D7B-406E1BA836B9}" type="pres">
      <dgm:prSet presAssocID="{C038D711-F517-4E3A-88B0-E3180770F599}" presName="node" presStyleLbl="node1" presStyleIdx="0" presStyleCnt="5" custScaleX="112772" custScaleY="117874" custRadScaleRad="99598" custRadScaleInc="3813">
        <dgm:presLayoutVars>
          <dgm:bulletEnabled val="1"/>
        </dgm:presLayoutVars>
      </dgm:prSet>
      <dgm:spPr/>
    </dgm:pt>
    <dgm:pt modelId="{706EEAC3-FF44-47ED-8C33-FF1CFB682B11}" type="pres">
      <dgm:prSet presAssocID="{335379D1-4960-42A7-A924-7353291A8FBC}" presName="sibTrans" presStyleLbl="sibTrans2D1" presStyleIdx="0" presStyleCnt="5"/>
      <dgm:spPr/>
    </dgm:pt>
    <dgm:pt modelId="{E99861A8-ABFC-4EEB-89E8-4FDA43D805ED}" type="pres">
      <dgm:prSet presAssocID="{335379D1-4960-42A7-A924-7353291A8FBC}" presName="connectorText" presStyleLbl="sibTrans2D1" presStyleIdx="0" presStyleCnt="5"/>
      <dgm:spPr/>
    </dgm:pt>
    <dgm:pt modelId="{46BDE7F3-53B3-4741-9AC7-526CB1692A75}" type="pres">
      <dgm:prSet presAssocID="{D8B6E5EE-6C23-4436-97A0-B398DB02172B}" presName="node" presStyleLbl="node1" presStyleIdx="1" presStyleCnt="5" custScaleX="112772" custScaleY="117874" custRadScaleRad="99598" custRadScaleInc="3813">
        <dgm:presLayoutVars>
          <dgm:bulletEnabled val="1"/>
        </dgm:presLayoutVars>
      </dgm:prSet>
      <dgm:spPr/>
    </dgm:pt>
    <dgm:pt modelId="{B3436E9A-C4BF-49C1-8D0D-EBD096E0ECA7}" type="pres">
      <dgm:prSet presAssocID="{1C9CC9D6-D8CF-4B6A-8017-57A3391C3D1A}" presName="sibTrans" presStyleLbl="sibTrans2D1" presStyleIdx="1" presStyleCnt="5"/>
      <dgm:spPr/>
    </dgm:pt>
    <dgm:pt modelId="{BC96AABF-0C8F-4E19-A18D-B0FCC9CDA4B9}" type="pres">
      <dgm:prSet presAssocID="{1C9CC9D6-D8CF-4B6A-8017-57A3391C3D1A}" presName="connectorText" presStyleLbl="sibTrans2D1" presStyleIdx="1" presStyleCnt="5"/>
      <dgm:spPr/>
    </dgm:pt>
    <dgm:pt modelId="{BDE1277F-40F5-4A83-84D5-6226237A4397}" type="pres">
      <dgm:prSet presAssocID="{5C8E9741-90BE-4DA9-B59C-7B5D48559BF8}" presName="node" presStyleLbl="node1" presStyleIdx="2" presStyleCnt="5" custScaleX="112772" custScaleY="117874" custRadScaleRad="99598" custRadScaleInc="3813">
        <dgm:presLayoutVars>
          <dgm:bulletEnabled val="1"/>
        </dgm:presLayoutVars>
      </dgm:prSet>
      <dgm:spPr/>
    </dgm:pt>
    <dgm:pt modelId="{3D5DA5DF-F131-4FB6-83BC-9514F64304A8}" type="pres">
      <dgm:prSet presAssocID="{749E9C69-B84F-4E30-9B3C-9DDE372D0015}" presName="sibTrans" presStyleLbl="sibTrans2D1" presStyleIdx="2" presStyleCnt="5"/>
      <dgm:spPr/>
    </dgm:pt>
    <dgm:pt modelId="{15C72E10-08E5-4C69-A73E-627449203510}" type="pres">
      <dgm:prSet presAssocID="{749E9C69-B84F-4E30-9B3C-9DDE372D0015}" presName="connectorText" presStyleLbl="sibTrans2D1" presStyleIdx="2" presStyleCnt="5"/>
      <dgm:spPr/>
    </dgm:pt>
    <dgm:pt modelId="{EA1534D1-390F-48C4-91B0-75105E8CD2DA}" type="pres">
      <dgm:prSet presAssocID="{FA91F31B-934F-4084-959F-382D39E0ACC3}" presName="node" presStyleLbl="node1" presStyleIdx="3" presStyleCnt="5" custScaleX="112772" custScaleY="117874" custRadScaleRad="99598" custRadScaleInc="3813">
        <dgm:presLayoutVars>
          <dgm:bulletEnabled val="1"/>
        </dgm:presLayoutVars>
      </dgm:prSet>
      <dgm:spPr/>
    </dgm:pt>
    <dgm:pt modelId="{22D7E988-4ABA-4E35-92C2-38A3715C444D}" type="pres">
      <dgm:prSet presAssocID="{D527E915-B466-4113-A589-2D9B84D26B91}" presName="sibTrans" presStyleLbl="sibTrans2D1" presStyleIdx="3" presStyleCnt="5"/>
      <dgm:spPr/>
    </dgm:pt>
    <dgm:pt modelId="{5BEECEA8-6B3D-42FF-899D-29F3A3CFFA37}" type="pres">
      <dgm:prSet presAssocID="{D527E915-B466-4113-A589-2D9B84D26B91}" presName="connectorText" presStyleLbl="sibTrans2D1" presStyleIdx="3" presStyleCnt="5"/>
      <dgm:spPr/>
    </dgm:pt>
    <dgm:pt modelId="{46553C18-96E4-4D61-9E68-5E926B5518C8}" type="pres">
      <dgm:prSet presAssocID="{5547032A-EE7E-4611-ACFD-504C9DB2542C}" presName="node" presStyleLbl="node1" presStyleIdx="4" presStyleCnt="5" custScaleX="112772" custScaleY="117874" custRadScaleRad="99598" custRadScaleInc="3813">
        <dgm:presLayoutVars>
          <dgm:bulletEnabled val="1"/>
        </dgm:presLayoutVars>
      </dgm:prSet>
      <dgm:spPr/>
    </dgm:pt>
    <dgm:pt modelId="{D93BC76F-CC42-408F-AAC6-374969DA70E7}" type="pres">
      <dgm:prSet presAssocID="{D042FF27-CB87-4C6B-B988-91CA3868F98E}" presName="sibTrans" presStyleLbl="sibTrans2D1" presStyleIdx="4" presStyleCnt="5"/>
      <dgm:spPr/>
    </dgm:pt>
    <dgm:pt modelId="{EAF7CEE5-DE99-4DC8-A9C7-5B467D6F0C8C}" type="pres">
      <dgm:prSet presAssocID="{D042FF27-CB87-4C6B-B988-91CA3868F98E}" presName="connectorText" presStyleLbl="sibTrans2D1" presStyleIdx="4" presStyleCnt="5"/>
      <dgm:spPr/>
    </dgm:pt>
  </dgm:ptLst>
  <dgm:cxnLst>
    <dgm:cxn modelId="{F3568A1A-E459-4977-8DFD-A8DC773721EA}" type="presOf" srcId="{D527E915-B466-4113-A589-2D9B84D26B91}" destId="{22D7E988-4ABA-4E35-92C2-38A3715C444D}" srcOrd="0" destOrd="0" presId="urn:microsoft.com/office/officeart/2005/8/layout/cycle2"/>
    <dgm:cxn modelId="{FCA6ED20-A4B5-40D0-8CED-13398B194583}" type="presOf" srcId="{D042FF27-CB87-4C6B-B988-91CA3868F98E}" destId="{EAF7CEE5-DE99-4DC8-A9C7-5B467D6F0C8C}" srcOrd="1" destOrd="0" presId="urn:microsoft.com/office/officeart/2005/8/layout/cycle2"/>
    <dgm:cxn modelId="{CE7F4023-0E05-47AA-894A-5DE4879E8E26}" type="presOf" srcId="{FA91F31B-934F-4084-959F-382D39E0ACC3}" destId="{EA1534D1-390F-48C4-91B0-75105E8CD2DA}" srcOrd="0" destOrd="0" presId="urn:microsoft.com/office/officeart/2005/8/layout/cycle2"/>
    <dgm:cxn modelId="{6A8BDE35-0E57-4BDE-A1D0-E541261EEFF1}" srcId="{F480DA06-8244-467A-81B6-D288F0CDF13A}" destId="{C038D711-F517-4E3A-88B0-E3180770F599}" srcOrd="0" destOrd="0" parTransId="{46F4A147-8896-423A-AA58-273772BE1CF1}" sibTransId="{335379D1-4960-42A7-A924-7353291A8FBC}"/>
    <dgm:cxn modelId="{FD725160-99EC-4EBC-9D79-EDA20D386A3B}" type="presOf" srcId="{335379D1-4960-42A7-A924-7353291A8FBC}" destId="{706EEAC3-FF44-47ED-8C33-FF1CFB682B11}" srcOrd="0" destOrd="0" presId="urn:microsoft.com/office/officeart/2005/8/layout/cycle2"/>
    <dgm:cxn modelId="{B5648860-00A1-4832-A74D-F74558E666FB}" type="presOf" srcId="{D042FF27-CB87-4C6B-B988-91CA3868F98E}" destId="{D93BC76F-CC42-408F-AAC6-374969DA70E7}" srcOrd="0" destOrd="0" presId="urn:microsoft.com/office/officeart/2005/8/layout/cycle2"/>
    <dgm:cxn modelId="{26C23165-AF32-4DF3-B02B-B0E23BB9B3B7}" type="presOf" srcId="{D8B6E5EE-6C23-4436-97A0-B398DB02172B}" destId="{46BDE7F3-53B3-4741-9AC7-526CB1692A75}" srcOrd="0" destOrd="0" presId="urn:microsoft.com/office/officeart/2005/8/layout/cycle2"/>
    <dgm:cxn modelId="{EC7B8B68-2A86-47E5-9D83-03F673C5D747}" type="presOf" srcId="{1C9CC9D6-D8CF-4B6A-8017-57A3391C3D1A}" destId="{BC96AABF-0C8F-4E19-A18D-B0FCC9CDA4B9}" srcOrd="1" destOrd="0" presId="urn:microsoft.com/office/officeart/2005/8/layout/cycle2"/>
    <dgm:cxn modelId="{1C86924A-8820-4CEF-87A5-A2041B20EC5D}" type="presOf" srcId="{5547032A-EE7E-4611-ACFD-504C9DB2542C}" destId="{46553C18-96E4-4D61-9E68-5E926B5518C8}" srcOrd="0" destOrd="0" presId="urn:microsoft.com/office/officeart/2005/8/layout/cycle2"/>
    <dgm:cxn modelId="{8F92B66F-BF42-4493-9396-338D696CE4E9}" type="presOf" srcId="{5C8E9741-90BE-4DA9-B59C-7B5D48559BF8}" destId="{BDE1277F-40F5-4A83-84D5-6226237A4397}" srcOrd="0" destOrd="0" presId="urn:microsoft.com/office/officeart/2005/8/layout/cycle2"/>
    <dgm:cxn modelId="{7E3D1D73-7DA7-4163-A6AB-E81C13EF7261}" type="presOf" srcId="{1C9CC9D6-D8CF-4B6A-8017-57A3391C3D1A}" destId="{B3436E9A-C4BF-49C1-8D0D-EBD096E0ECA7}" srcOrd="0" destOrd="0" presId="urn:microsoft.com/office/officeart/2005/8/layout/cycle2"/>
    <dgm:cxn modelId="{87917B73-C3EF-4036-89BB-D28221B2F0B0}" srcId="{F480DA06-8244-467A-81B6-D288F0CDF13A}" destId="{FA91F31B-934F-4084-959F-382D39E0ACC3}" srcOrd="3" destOrd="0" parTransId="{C9FF56CE-A817-49B2-A48D-5B0A963E7661}" sibTransId="{D527E915-B466-4113-A589-2D9B84D26B91}"/>
    <dgm:cxn modelId="{652C8955-14E0-4448-85DF-F83A2F418ADF}" type="presOf" srcId="{F480DA06-8244-467A-81B6-D288F0CDF13A}" destId="{A57648BE-6843-49C9-80CD-F2E1BCAA8BD5}" srcOrd="0" destOrd="0" presId="urn:microsoft.com/office/officeart/2005/8/layout/cycle2"/>
    <dgm:cxn modelId="{457EF09F-954F-459D-A6CC-5FE4046B5931}" type="presOf" srcId="{D527E915-B466-4113-A589-2D9B84D26B91}" destId="{5BEECEA8-6B3D-42FF-899D-29F3A3CFFA37}" srcOrd="1" destOrd="0" presId="urn:microsoft.com/office/officeart/2005/8/layout/cycle2"/>
    <dgm:cxn modelId="{10BE2AA1-301D-416A-A480-DB4FBD2ACF6E}" srcId="{F480DA06-8244-467A-81B6-D288F0CDF13A}" destId="{5C8E9741-90BE-4DA9-B59C-7B5D48559BF8}" srcOrd="2" destOrd="0" parTransId="{CBF3F3EE-A5B0-4E24-8CF9-B2A5F936178A}" sibTransId="{749E9C69-B84F-4E30-9B3C-9DDE372D0015}"/>
    <dgm:cxn modelId="{72A927B1-8764-4B40-988A-4D16DA2B4597}" srcId="{F480DA06-8244-467A-81B6-D288F0CDF13A}" destId="{D8B6E5EE-6C23-4436-97A0-B398DB02172B}" srcOrd="1" destOrd="0" parTransId="{046B443D-6C8C-4F8C-B39C-51F18DDEB05A}" sibTransId="{1C9CC9D6-D8CF-4B6A-8017-57A3391C3D1A}"/>
    <dgm:cxn modelId="{65F92AB6-37C9-4A87-A4CF-B4F1905E9D6D}" type="presOf" srcId="{C038D711-F517-4E3A-88B0-E3180770F599}" destId="{DCF20937-1F90-44EF-8D7B-406E1BA836B9}" srcOrd="0" destOrd="0" presId="urn:microsoft.com/office/officeart/2005/8/layout/cycle2"/>
    <dgm:cxn modelId="{DCB4EEB8-1867-4C3D-9DED-1B299423AC7F}" type="presOf" srcId="{749E9C69-B84F-4E30-9B3C-9DDE372D0015}" destId="{15C72E10-08E5-4C69-A73E-627449203510}" srcOrd="1" destOrd="0" presId="urn:microsoft.com/office/officeart/2005/8/layout/cycle2"/>
    <dgm:cxn modelId="{11934DCE-9CE9-40D2-B49E-2E26D8D95AFF}" srcId="{F480DA06-8244-467A-81B6-D288F0CDF13A}" destId="{5547032A-EE7E-4611-ACFD-504C9DB2542C}" srcOrd="4" destOrd="0" parTransId="{21764F4C-A83B-45CE-9B07-69907E541BBE}" sibTransId="{D042FF27-CB87-4C6B-B988-91CA3868F98E}"/>
    <dgm:cxn modelId="{66D476E2-3623-4FB2-B34A-AB7BD3971D2E}" type="presOf" srcId="{335379D1-4960-42A7-A924-7353291A8FBC}" destId="{E99861A8-ABFC-4EEB-89E8-4FDA43D805ED}" srcOrd="1" destOrd="0" presId="urn:microsoft.com/office/officeart/2005/8/layout/cycle2"/>
    <dgm:cxn modelId="{C6EAB1F3-78D9-4B9A-B26F-25CFF6BEF080}" type="presOf" srcId="{749E9C69-B84F-4E30-9B3C-9DDE372D0015}" destId="{3D5DA5DF-F131-4FB6-83BC-9514F64304A8}" srcOrd="0" destOrd="0" presId="urn:microsoft.com/office/officeart/2005/8/layout/cycle2"/>
    <dgm:cxn modelId="{54EBC498-14A9-40A0-BEBF-E62D0CAB9F71}" type="presParOf" srcId="{A57648BE-6843-49C9-80CD-F2E1BCAA8BD5}" destId="{DCF20937-1F90-44EF-8D7B-406E1BA836B9}" srcOrd="0" destOrd="0" presId="urn:microsoft.com/office/officeart/2005/8/layout/cycle2"/>
    <dgm:cxn modelId="{BB7E6793-43C0-43C9-A139-7031E35A0405}" type="presParOf" srcId="{A57648BE-6843-49C9-80CD-F2E1BCAA8BD5}" destId="{706EEAC3-FF44-47ED-8C33-FF1CFB682B11}" srcOrd="1" destOrd="0" presId="urn:microsoft.com/office/officeart/2005/8/layout/cycle2"/>
    <dgm:cxn modelId="{2DAEB078-1628-4683-9E18-F00DC7AC1347}" type="presParOf" srcId="{706EEAC3-FF44-47ED-8C33-FF1CFB682B11}" destId="{E99861A8-ABFC-4EEB-89E8-4FDA43D805ED}" srcOrd="0" destOrd="0" presId="urn:microsoft.com/office/officeart/2005/8/layout/cycle2"/>
    <dgm:cxn modelId="{5757B4DF-4EDF-4C1B-AD06-31206A1821D0}" type="presParOf" srcId="{A57648BE-6843-49C9-80CD-F2E1BCAA8BD5}" destId="{46BDE7F3-53B3-4741-9AC7-526CB1692A75}" srcOrd="2" destOrd="0" presId="urn:microsoft.com/office/officeart/2005/8/layout/cycle2"/>
    <dgm:cxn modelId="{B497ACA7-573B-4FCC-ADB1-BB5850ACC767}" type="presParOf" srcId="{A57648BE-6843-49C9-80CD-F2E1BCAA8BD5}" destId="{B3436E9A-C4BF-49C1-8D0D-EBD096E0ECA7}" srcOrd="3" destOrd="0" presId="urn:microsoft.com/office/officeart/2005/8/layout/cycle2"/>
    <dgm:cxn modelId="{126328F8-F8A4-4270-8E5B-99305D46F5DC}" type="presParOf" srcId="{B3436E9A-C4BF-49C1-8D0D-EBD096E0ECA7}" destId="{BC96AABF-0C8F-4E19-A18D-B0FCC9CDA4B9}" srcOrd="0" destOrd="0" presId="urn:microsoft.com/office/officeart/2005/8/layout/cycle2"/>
    <dgm:cxn modelId="{F48DD68F-F544-44C1-9A39-92403C4B15A6}" type="presParOf" srcId="{A57648BE-6843-49C9-80CD-F2E1BCAA8BD5}" destId="{BDE1277F-40F5-4A83-84D5-6226237A4397}" srcOrd="4" destOrd="0" presId="urn:microsoft.com/office/officeart/2005/8/layout/cycle2"/>
    <dgm:cxn modelId="{873E65B9-C5F5-428D-8EE8-02D5C5AE1211}" type="presParOf" srcId="{A57648BE-6843-49C9-80CD-F2E1BCAA8BD5}" destId="{3D5DA5DF-F131-4FB6-83BC-9514F64304A8}" srcOrd="5" destOrd="0" presId="urn:microsoft.com/office/officeart/2005/8/layout/cycle2"/>
    <dgm:cxn modelId="{7BFB360F-3899-41DC-906C-A55E99127B7F}" type="presParOf" srcId="{3D5DA5DF-F131-4FB6-83BC-9514F64304A8}" destId="{15C72E10-08E5-4C69-A73E-627449203510}" srcOrd="0" destOrd="0" presId="urn:microsoft.com/office/officeart/2005/8/layout/cycle2"/>
    <dgm:cxn modelId="{7118F30F-C607-459F-A8D1-68D74D9F4D5C}" type="presParOf" srcId="{A57648BE-6843-49C9-80CD-F2E1BCAA8BD5}" destId="{EA1534D1-390F-48C4-91B0-75105E8CD2DA}" srcOrd="6" destOrd="0" presId="urn:microsoft.com/office/officeart/2005/8/layout/cycle2"/>
    <dgm:cxn modelId="{76ECAD2A-9392-4CB5-A953-968C210E6C6D}" type="presParOf" srcId="{A57648BE-6843-49C9-80CD-F2E1BCAA8BD5}" destId="{22D7E988-4ABA-4E35-92C2-38A3715C444D}" srcOrd="7" destOrd="0" presId="urn:microsoft.com/office/officeart/2005/8/layout/cycle2"/>
    <dgm:cxn modelId="{E36AF313-AD42-4812-A83A-FA0D30961548}" type="presParOf" srcId="{22D7E988-4ABA-4E35-92C2-38A3715C444D}" destId="{5BEECEA8-6B3D-42FF-899D-29F3A3CFFA37}" srcOrd="0" destOrd="0" presId="urn:microsoft.com/office/officeart/2005/8/layout/cycle2"/>
    <dgm:cxn modelId="{3EC91924-9EB7-4140-9477-C0F17DF18C14}" type="presParOf" srcId="{A57648BE-6843-49C9-80CD-F2E1BCAA8BD5}" destId="{46553C18-96E4-4D61-9E68-5E926B5518C8}" srcOrd="8" destOrd="0" presId="urn:microsoft.com/office/officeart/2005/8/layout/cycle2"/>
    <dgm:cxn modelId="{4B571AEF-F06D-4B46-9B50-4EACB54A92D6}" type="presParOf" srcId="{A57648BE-6843-49C9-80CD-F2E1BCAA8BD5}" destId="{D93BC76F-CC42-408F-AAC6-374969DA70E7}" srcOrd="9" destOrd="0" presId="urn:microsoft.com/office/officeart/2005/8/layout/cycle2"/>
    <dgm:cxn modelId="{5358C890-DC61-4109-9A18-089078B0A26C}" type="presParOf" srcId="{D93BC76F-CC42-408F-AAC6-374969DA70E7}" destId="{EAF7CEE5-DE99-4DC8-A9C7-5B467D6F0C8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2A0915-8FC6-41D2-ADBC-C09F94A67D2C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l-GR"/>
        </a:p>
      </dgm:t>
    </dgm:pt>
    <dgm:pt modelId="{CFA29738-CE4D-49A3-B598-B45F871A34FF}">
      <dgm:prSet phldrT="[Κείμενο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8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Benefits in Medical Device Data Retrieval</a:t>
          </a:r>
          <a:endParaRPr lang="el-GR" sz="2800" i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2710A7D-A55D-4F59-8BD5-2875EBB2254C}" type="parTrans" cxnId="{0BF28851-135A-4B8B-8C13-4530415B94B6}">
      <dgm:prSet/>
      <dgm:spPr/>
      <dgm:t>
        <a:bodyPr/>
        <a:lstStyle/>
        <a:p>
          <a:endParaRPr lang="el-GR" sz="2800"/>
        </a:p>
      </dgm:t>
    </dgm:pt>
    <dgm:pt modelId="{0BC05E5F-730F-4345-938E-80FEA15F400F}" type="sibTrans" cxnId="{0BF28851-135A-4B8B-8C13-4530415B94B6}">
      <dgm:prSet/>
      <dgm:spPr/>
      <dgm:t>
        <a:bodyPr/>
        <a:lstStyle/>
        <a:p>
          <a:endParaRPr lang="el-GR" sz="2800"/>
        </a:p>
      </dgm:t>
    </dgm:pt>
    <dgm:pt modelId="{312BBF22-E045-48EB-BC52-C08B01E97537}">
      <dgm:prSet phldrT="[Κείμενο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Secure and authorized access to device information</a:t>
          </a:r>
          <a:endParaRPr lang="el-GR" sz="2800" dirty="0"/>
        </a:p>
      </dgm:t>
    </dgm:pt>
    <dgm:pt modelId="{82143EDF-DE46-421D-BBE3-6E5D218C0EF8}" type="parTrans" cxnId="{151C7174-0625-43B1-AFA0-7A797D359F39}">
      <dgm:prSet/>
      <dgm:spPr/>
      <dgm:t>
        <a:bodyPr/>
        <a:lstStyle/>
        <a:p>
          <a:endParaRPr lang="el-GR" sz="2800"/>
        </a:p>
      </dgm:t>
    </dgm:pt>
    <dgm:pt modelId="{C114B747-97C7-4FD4-BA6D-956BC7A7A833}" type="sibTrans" cxnId="{151C7174-0625-43B1-AFA0-7A797D359F39}">
      <dgm:prSet/>
      <dgm:spPr/>
      <dgm:t>
        <a:bodyPr/>
        <a:lstStyle/>
        <a:p>
          <a:endParaRPr lang="el-GR" sz="2800"/>
        </a:p>
      </dgm:t>
    </dgm:pt>
    <dgm:pt modelId="{5CF8E7D5-06B5-4C37-A63F-9D91B8E2B9A5}">
      <dgm:prSet custT="1"/>
      <dgm:spPr/>
      <dgm:t>
        <a:bodyPr/>
        <a:lstStyle/>
        <a:p>
          <a:r>
            <a: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Extensive device database maintained by </a:t>
          </a:r>
          <a:r>
            <a:rPr lang="en-US" sz="28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AccessGUDID</a:t>
          </a:r>
          <a:endParaRPr lang="en-US" sz="28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DD2ACDD-555A-4AD7-9DD6-65E3287B5AFD}" type="parTrans" cxnId="{871FF08F-7068-4B0A-8BDD-3AF43D94B623}">
      <dgm:prSet/>
      <dgm:spPr/>
      <dgm:t>
        <a:bodyPr/>
        <a:lstStyle/>
        <a:p>
          <a:endParaRPr lang="el-GR" sz="2800"/>
        </a:p>
      </dgm:t>
    </dgm:pt>
    <dgm:pt modelId="{B3735013-3029-48C2-A392-B0D956A30E6A}" type="sibTrans" cxnId="{871FF08F-7068-4B0A-8BDD-3AF43D94B623}">
      <dgm:prSet/>
      <dgm:spPr/>
      <dgm:t>
        <a:bodyPr/>
        <a:lstStyle/>
        <a:p>
          <a:endParaRPr lang="el-GR" sz="2800"/>
        </a:p>
      </dgm:t>
    </dgm:pt>
    <dgm:pt modelId="{CD70E4B7-CB79-4669-BF3A-BE5238F5C49A}">
      <dgm:prSet custT="1"/>
      <dgm:spPr/>
      <dgm:t>
        <a:bodyPr/>
        <a:lstStyle/>
        <a:p>
          <a:r>
            <a: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Simplified data retrieval and integration into applications</a:t>
          </a:r>
        </a:p>
      </dgm:t>
    </dgm:pt>
    <dgm:pt modelId="{86A1B838-FAF5-4432-B016-CA1F9CB63267}" type="parTrans" cxnId="{339589E8-E5A3-49D9-90B6-094694931F48}">
      <dgm:prSet/>
      <dgm:spPr/>
      <dgm:t>
        <a:bodyPr/>
        <a:lstStyle/>
        <a:p>
          <a:endParaRPr lang="el-GR" sz="2800"/>
        </a:p>
      </dgm:t>
    </dgm:pt>
    <dgm:pt modelId="{79EA83CC-58DA-46D7-86F5-5064360AFA24}" type="sibTrans" cxnId="{339589E8-E5A3-49D9-90B6-094694931F48}">
      <dgm:prSet/>
      <dgm:spPr/>
      <dgm:t>
        <a:bodyPr/>
        <a:lstStyle/>
        <a:p>
          <a:endParaRPr lang="el-GR" sz="2800"/>
        </a:p>
      </dgm:t>
    </dgm:pt>
    <dgm:pt modelId="{FD4FF5A3-8AB6-4A74-8710-09B4799BA541}">
      <dgm:prSet custT="1"/>
      <dgm:spPr/>
      <dgm:t>
        <a:bodyPr/>
        <a:lstStyle/>
        <a:p>
          <a:r>
            <a: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Compliance with data usage policies and standards</a:t>
          </a:r>
        </a:p>
      </dgm:t>
    </dgm:pt>
    <dgm:pt modelId="{391C326E-01F0-4372-AC4F-38645DFBAA00}" type="parTrans" cxnId="{C14B02CF-98A9-4D72-A4ED-138EB1DAE2A9}">
      <dgm:prSet/>
      <dgm:spPr/>
      <dgm:t>
        <a:bodyPr/>
        <a:lstStyle/>
        <a:p>
          <a:endParaRPr lang="el-GR" sz="2800"/>
        </a:p>
      </dgm:t>
    </dgm:pt>
    <dgm:pt modelId="{62BF8F29-473C-4A05-93D9-F4B4EE344AEF}" type="sibTrans" cxnId="{C14B02CF-98A9-4D72-A4ED-138EB1DAE2A9}">
      <dgm:prSet/>
      <dgm:spPr/>
      <dgm:t>
        <a:bodyPr/>
        <a:lstStyle/>
        <a:p>
          <a:endParaRPr lang="el-GR" sz="2800"/>
        </a:p>
      </dgm:t>
    </dgm:pt>
    <dgm:pt modelId="{2D68225C-559A-4FE5-A62D-82C0E188A174}" type="pres">
      <dgm:prSet presAssocID="{9B2A0915-8FC6-41D2-ADBC-C09F94A67D2C}" presName="Name0" presStyleCnt="0">
        <dgm:presLayoutVars>
          <dgm:dir/>
          <dgm:animLvl val="lvl"/>
          <dgm:resizeHandles val="exact"/>
        </dgm:presLayoutVars>
      </dgm:prSet>
      <dgm:spPr/>
    </dgm:pt>
    <dgm:pt modelId="{20393FEE-430C-4EDE-B938-B8971097C60E}" type="pres">
      <dgm:prSet presAssocID="{CFA29738-CE4D-49A3-B598-B45F871A34FF}" presName="composite" presStyleCnt="0"/>
      <dgm:spPr/>
    </dgm:pt>
    <dgm:pt modelId="{B15D2978-C546-409F-A13F-9D4AA3DEF7F1}" type="pres">
      <dgm:prSet presAssocID="{CFA29738-CE4D-49A3-B598-B45F871A34FF}" presName="parTx" presStyleLbl="alignNode1" presStyleIdx="0" presStyleCnt="1" custScaleY="100000" custLinFactNeighborX="-867" custLinFactNeighborY="3533">
        <dgm:presLayoutVars>
          <dgm:chMax val="0"/>
          <dgm:chPref val="0"/>
          <dgm:bulletEnabled val="1"/>
        </dgm:presLayoutVars>
      </dgm:prSet>
      <dgm:spPr/>
    </dgm:pt>
    <dgm:pt modelId="{807779D6-1531-4602-8A8C-B7098C60C808}" type="pres">
      <dgm:prSet presAssocID="{CFA29738-CE4D-49A3-B598-B45F871A34F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5DD99414-2818-4689-B80A-0594B3A19C47}" type="presOf" srcId="{FD4FF5A3-8AB6-4A74-8710-09B4799BA541}" destId="{807779D6-1531-4602-8A8C-B7098C60C808}" srcOrd="0" destOrd="3" presId="urn:microsoft.com/office/officeart/2005/8/layout/hList1"/>
    <dgm:cxn modelId="{1EF57433-75A8-4C52-9B78-5FF46097101B}" type="presOf" srcId="{312BBF22-E045-48EB-BC52-C08B01E97537}" destId="{807779D6-1531-4602-8A8C-B7098C60C808}" srcOrd="0" destOrd="0" presId="urn:microsoft.com/office/officeart/2005/8/layout/hList1"/>
    <dgm:cxn modelId="{D4FDB737-C004-445C-A7B0-F76C07436D4E}" type="presOf" srcId="{CD70E4B7-CB79-4669-BF3A-BE5238F5C49A}" destId="{807779D6-1531-4602-8A8C-B7098C60C808}" srcOrd="0" destOrd="2" presId="urn:microsoft.com/office/officeart/2005/8/layout/hList1"/>
    <dgm:cxn modelId="{0D13BC45-EF9C-4A4C-A6E7-0933F43C5D6F}" type="presOf" srcId="{CFA29738-CE4D-49A3-B598-B45F871A34FF}" destId="{B15D2978-C546-409F-A13F-9D4AA3DEF7F1}" srcOrd="0" destOrd="0" presId="urn:microsoft.com/office/officeart/2005/8/layout/hList1"/>
    <dgm:cxn modelId="{0BF28851-135A-4B8B-8C13-4530415B94B6}" srcId="{9B2A0915-8FC6-41D2-ADBC-C09F94A67D2C}" destId="{CFA29738-CE4D-49A3-B598-B45F871A34FF}" srcOrd="0" destOrd="0" parTransId="{92710A7D-A55D-4F59-8BD5-2875EBB2254C}" sibTransId="{0BC05E5F-730F-4345-938E-80FEA15F400F}"/>
    <dgm:cxn modelId="{151C7174-0625-43B1-AFA0-7A797D359F39}" srcId="{CFA29738-CE4D-49A3-B598-B45F871A34FF}" destId="{312BBF22-E045-48EB-BC52-C08B01E97537}" srcOrd="0" destOrd="0" parTransId="{82143EDF-DE46-421D-BBE3-6E5D218C0EF8}" sibTransId="{C114B747-97C7-4FD4-BA6D-956BC7A7A833}"/>
    <dgm:cxn modelId="{871FF08F-7068-4B0A-8BDD-3AF43D94B623}" srcId="{CFA29738-CE4D-49A3-B598-B45F871A34FF}" destId="{5CF8E7D5-06B5-4C37-A63F-9D91B8E2B9A5}" srcOrd="1" destOrd="0" parTransId="{CDD2ACDD-555A-4AD7-9DD6-65E3287B5AFD}" sibTransId="{B3735013-3029-48C2-A392-B0D956A30E6A}"/>
    <dgm:cxn modelId="{1D1B8FAA-0766-4FDD-A399-5C84A430BE6A}" type="presOf" srcId="{9B2A0915-8FC6-41D2-ADBC-C09F94A67D2C}" destId="{2D68225C-559A-4FE5-A62D-82C0E188A174}" srcOrd="0" destOrd="0" presId="urn:microsoft.com/office/officeart/2005/8/layout/hList1"/>
    <dgm:cxn modelId="{9A9656CB-F79F-469B-8806-C496E431E756}" type="presOf" srcId="{5CF8E7D5-06B5-4C37-A63F-9D91B8E2B9A5}" destId="{807779D6-1531-4602-8A8C-B7098C60C808}" srcOrd="0" destOrd="1" presId="urn:microsoft.com/office/officeart/2005/8/layout/hList1"/>
    <dgm:cxn modelId="{C14B02CF-98A9-4D72-A4ED-138EB1DAE2A9}" srcId="{CFA29738-CE4D-49A3-B598-B45F871A34FF}" destId="{FD4FF5A3-8AB6-4A74-8710-09B4799BA541}" srcOrd="3" destOrd="0" parTransId="{391C326E-01F0-4372-AC4F-38645DFBAA00}" sibTransId="{62BF8F29-473C-4A05-93D9-F4B4EE344AEF}"/>
    <dgm:cxn modelId="{339589E8-E5A3-49D9-90B6-094694931F48}" srcId="{CFA29738-CE4D-49A3-B598-B45F871A34FF}" destId="{CD70E4B7-CB79-4669-BF3A-BE5238F5C49A}" srcOrd="2" destOrd="0" parTransId="{86A1B838-FAF5-4432-B016-CA1F9CB63267}" sibTransId="{79EA83CC-58DA-46D7-86F5-5064360AFA24}"/>
    <dgm:cxn modelId="{713281E9-7671-4959-9C6F-6E4B4EF719B3}" type="presParOf" srcId="{2D68225C-559A-4FE5-A62D-82C0E188A174}" destId="{20393FEE-430C-4EDE-B938-B8971097C60E}" srcOrd="0" destOrd="0" presId="urn:microsoft.com/office/officeart/2005/8/layout/hList1"/>
    <dgm:cxn modelId="{80E35476-6568-4412-81D3-0EA6665B7902}" type="presParOf" srcId="{20393FEE-430C-4EDE-B938-B8971097C60E}" destId="{B15D2978-C546-409F-A13F-9D4AA3DEF7F1}" srcOrd="0" destOrd="0" presId="urn:microsoft.com/office/officeart/2005/8/layout/hList1"/>
    <dgm:cxn modelId="{DF87DD76-10D4-43E0-93EC-756B4A7AF777}" type="presParOf" srcId="{20393FEE-430C-4EDE-B938-B8971097C60E}" destId="{807779D6-1531-4602-8A8C-B7098C60C8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599F9-8389-4C35-BD94-1FEA9B985274}">
      <dsp:nvSpPr>
        <dsp:cNvPr id="0" name=""/>
        <dsp:cNvSpPr/>
      </dsp:nvSpPr>
      <dsp:spPr>
        <a:xfrm>
          <a:off x="2191" y="-562161"/>
          <a:ext cx="4483291" cy="11243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Benefits in Medical Device Data:</a:t>
          </a:r>
          <a:endParaRPr lang="el-GR" sz="2800" kern="1200" dirty="0">
            <a:solidFill>
              <a:schemeClr val="bg1"/>
            </a:solidFill>
          </a:endParaRPr>
        </a:p>
      </dsp:txBody>
      <dsp:txXfrm>
        <a:off x="2191" y="-562161"/>
        <a:ext cx="4483291" cy="1124322"/>
      </dsp:txXfrm>
    </dsp:sp>
    <dsp:sp modelId="{DC4EFBCB-F01F-4082-A8CF-E6F60CD4707C}">
      <dsp:nvSpPr>
        <dsp:cNvPr id="0" name=""/>
        <dsp:cNvSpPr/>
      </dsp:nvSpPr>
      <dsp:spPr>
        <a:xfrm>
          <a:off x="4382" y="562161"/>
          <a:ext cx="4483291" cy="468278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Access comprehensive device information</a:t>
          </a:r>
          <a:endParaRPr lang="el-G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Timely and up-to-date data retrieval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Automation and efficiency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Scalability for handling large data volumes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Accuracy and consistency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>
            <a:ln w="0"/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382" y="562161"/>
        <a:ext cx="4483291" cy="4682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20937-1F90-44EF-8D7B-406E1BA836B9}">
      <dsp:nvSpPr>
        <dsp:cNvPr id="0" name=""/>
        <dsp:cNvSpPr/>
      </dsp:nvSpPr>
      <dsp:spPr>
        <a:xfrm>
          <a:off x="2151884" y="120943"/>
          <a:ext cx="2053310" cy="2146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1" kern="1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User input</a:t>
          </a:r>
          <a:endParaRPr lang="el-GR" sz="2500" kern="1200" dirty="0">
            <a:effectLst/>
          </a:endParaRPr>
        </a:p>
      </dsp:txBody>
      <dsp:txXfrm>
        <a:off x="2452584" y="435247"/>
        <a:ext cx="1451910" cy="1517597"/>
      </dsp:txXfrm>
    </dsp:sp>
    <dsp:sp modelId="{706EEAC3-FF44-47ED-8C33-FF1CFB682B11}">
      <dsp:nvSpPr>
        <dsp:cNvPr id="0" name=""/>
        <dsp:cNvSpPr/>
      </dsp:nvSpPr>
      <dsp:spPr>
        <a:xfrm rot="2248216">
          <a:off x="4082086" y="1707480"/>
          <a:ext cx="334290" cy="614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2500" kern="1200"/>
        </a:p>
      </dsp:txBody>
      <dsp:txXfrm>
        <a:off x="4092432" y="1799876"/>
        <a:ext cx="234003" cy="368705"/>
      </dsp:txXfrm>
    </dsp:sp>
    <dsp:sp modelId="{46BDE7F3-53B3-4741-9AC7-526CB1692A75}">
      <dsp:nvSpPr>
        <dsp:cNvPr id="0" name=""/>
        <dsp:cNvSpPr/>
      </dsp:nvSpPr>
      <dsp:spPr>
        <a:xfrm>
          <a:off x="4308286" y="1773831"/>
          <a:ext cx="2053310" cy="2146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1" kern="1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extraction</a:t>
          </a:r>
          <a:endParaRPr lang="el-GR" sz="2500" kern="1200" dirty="0"/>
        </a:p>
      </dsp:txBody>
      <dsp:txXfrm>
        <a:off x="4608986" y="2088135"/>
        <a:ext cx="1451910" cy="1517597"/>
      </dsp:txXfrm>
    </dsp:sp>
    <dsp:sp modelId="{B3436E9A-C4BF-49C1-8D0D-EBD096E0ECA7}">
      <dsp:nvSpPr>
        <dsp:cNvPr id="0" name=""/>
        <dsp:cNvSpPr/>
      </dsp:nvSpPr>
      <dsp:spPr>
        <a:xfrm rot="6553273">
          <a:off x="4734978" y="3815834"/>
          <a:ext cx="310058" cy="614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2500" kern="1200"/>
        </a:p>
      </dsp:txBody>
      <dsp:txXfrm rot="10800000">
        <a:off x="4796798" y="3894819"/>
        <a:ext cx="217041" cy="368705"/>
      </dsp:txXfrm>
    </dsp:sp>
    <dsp:sp modelId="{BDE1277F-40F5-4A83-84D5-6226237A4397}">
      <dsp:nvSpPr>
        <dsp:cNvPr id="0" name=""/>
        <dsp:cNvSpPr/>
      </dsp:nvSpPr>
      <dsp:spPr>
        <a:xfrm>
          <a:off x="3412640" y="4342712"/>
          <a:ext cx="2053310" cy="2146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1" kern="1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Web scraping + API</a:t>
          </a:r>
          <a:endParaRPr lang="el-GR" sz="2500" kern="1200" dirty="0">
            <a:effectLst/>
          </a:endParaRPr>
        </a:p>
      </dsp:txBody>
      <dsp:txXfrm>
        <a:off x="3713340" y="4657016"/>
        <a:ext cx="1451910" cy="1517597"/>
      </dsp:txXfrm>
    </dsp:sp>
    <dsp:sp modelId="{3D5DA5DF-F131-4FB6-83BC-9514F64304A8}">
      <dsp:nvSpPr>
        <dsp:cNvPr id="0" name=""/>
        <dsp:cNvSpPr/>
      </dsp:nvSpPr>
      <dsp:spPr>
        <a:xfrm rot="10882361">
          <a:off x="2910729" y="5076185"/>
          <a:ext cx="354940" cy="614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2500" kern="1200"/>
        </a:p>
      </dsp:txBody>
      <dsp:txXfrm rot="10800000">
        <a:off x="3017196" y="5200361"/>
        <a:ext cx="248458" cy="368705"/>
      </dsp:txXfrm>
    </dsp:sp>
    <dsp:sp modelId="{EA1534D1-390F-48C4-91B0-75105E8CD2DA}">
      <dsp:nvSpPr>
        <dsp:cNvPr id="0" name=""/>
        <dsp:cNvSpPr/>
      </dsp:nvSpPr>
      <dsp:spPr>
        <a:xfrm>
          <a:off x="690363" y="4277479"/>
          <a:ext cx="2053310" cy="2146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1" kern="1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 processing</a:t>
          </a:r>
          <a:endParaRPr lang="el-GR" sz="2500" kern="1200" dirty="0">
            <a:effectLst/>
          </a:endParaRPr>
        </a:p>
      </dsp:txBody>
      <dsp:txXfrm>
        <a:off x="991063" y="4591783"/>
        <a:ext cx="1451910" cy="1517597"/>
      </dsp:txXfrm>
    </dsp:sp>
    <dsp:sp modelId="{22D7E988-4ABA-4E35-92C2-38A3715C444D}">
      <dsp:nvSpPr>
        <dsp:cNvPr id="0" name=""/>
        <dsp:cNvSpPr/>
      </dsp:nvSpPr>
      <dsp:spPr>
        <a:xfrm rot="15202361">
          <a:off x="1174926" y="3747137"/>
          <a:ext cx="310016" cy="614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2500" kern="1200"/>
        </a:p>
      </dsp:txBody>
      <dsp:txXfrm rot="10800000">
        <a:off x="1234735" y="3914596"/>
        <a:ext cx="217011" cy="368705"/>
      </dsp:txXfrm>
    </dsp:sp>
    <dsp:sp modelId="{46553C18-96E4-4D61-9E68-5E926B5518C8}">
      <dsp:nvSpPr>
        <dsp:cNvPr id="0" name=""/>
        <dsp:cNvSpPr/>
      </dsp:nvSpPr>
      <dsp:spPr>
        <a:xfrm>
          <a:off x="-88826" y="1668283"/>
          <a:ext cx="2053310" cy="21462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1" kern="1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Output generation</a:t>
          </a:r>
          <a:endParaRPr lang="el-GR" sz="2500" kern="1200" dirty="0">
            <a:effectLst/>
          </a:endParaRPr>
        </a:p>
      </dsp:txBody>
      <dsp:txXfrm>
        <a:off x="211874" y="1982587"/>
        <a:ext cx="1451910" cy="1517597"/>
      </dsp:txXfrm>
    </dsp:sp>
    <dsp:sp modelId="{D93BC76F-CC42-408F-AAC6-374969DA70E7}">
      <dsp:nvSpPr>
        <dsp:cNvPr id="0" name=""/>
        <dsp:cNvSpPr/>
      </dsp:nvSpPr>
      <dsp:spPr>
        <a:xfrm rot="19522361">
          <a:off x="1880384" y="1665926"/>
          <a:ext cx="339773" cy="614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l-GR" sz="2500" kern="1200"/>
        </a:p>
      </dsp:txBody>
      <dsp:txXfrm>
        <a:off x="1889412" y="1817788"/>
        <a:ext cx="237841" cy="3687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D2978-C546-409F-A13F-9D4AA3DEF7F1}">
      <dsp:nvSpPr>
        <dsp:cNvPr id="0" name=""/>
        <dsp:cNvSpPr/>
      </dsp:nvSpPr>
      <dsp:spPr>
        <a:xfrm>
          <a:off x="0" y="103277"/>
          <a:ext cx="4560443" cy="169920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Benefits in Medical Device Data Retrieval</a:t>
          </a:r>
          <a:endParaRPr lang="el-GR" sz="2800" i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03277"/>
        <a:ext cx="4560443" cy="1699200"/>
      </dsp:txXfrm>
    </dsp:sp>
    <dsp:sp modelId="{807779D6-1531-4602-8A8C-B7098C60C808}">
      <dsp:nvSpPr>
        <dsp:cNvPr id="0" name=""/>
        <dsp:cNvSpPr/>
      </dsp:nvSpPr>
      <dsp:spPr>
        <a:xfrm>
          <a:off x="0" y="1742444"/>
          <a:ext cx="4560443" cy="583037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Secure and authorized access to device information</a:t>
          </a:r>
          <a:endParaRPr lang="el-G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Extensive device database maintained by </a:t>
          </a:r>
          <a:r>
            <a:rPr lang="en-US" sz="2800" kern="1200" dirty="0" err="1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AccessGUDID</a:t>
          </a:r>
          <a:endParaRPr lang="en-US" sz="2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Simplified data retrieval and integration into applications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Compliance with data usage policies and standards</a:t>
          </a:r>
        </a:p>
      </dsp:txBody>
      <dsp:txXfrm>
        <a:off x="0" y="1742444"/>
        <a:ext cx="4560443" cy="5830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4514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9028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3543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8057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72571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7085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61599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6114" algn="l" defTabSz="4389028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25895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764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9085" y="4221482"/>
            <a:ext cx="35547303" cy="89877900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01946" y="4221482"/>
            <a:ext cx="105925615" cy="89877900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98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16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3"/>
            <a:ext cx="37307521" cy="6537960"/>
          </a:xfrm>
        </p:spPr>
        <p:txBody>
          <a:bodyPr anchor="t"/>
          <a:lstStyle>
            <a:defPPr>
              <a:defRPr kern="1200"/>
            </a:defPPr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4"/>
            <a:ext cx="37307521" cy="720089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9700">
                <a:solidFill>
                  <a:schemeClr val="tx1">
                    <a:tint val="75000"/>
                  </a:schemeClr>
                </a:solidFill>
              </a:defRPr>
            </a:lvl1pPr>
            <a:lvl2pPr marL="2194514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389028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5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05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57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08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599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114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87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1943" y="24582121"/>
            <a:ext cx="70736458" cy="69517264"/>
          </a:xfrm>
        </p:spPr>
        <p:txBody>
          <a:bodyPr/>
          <a:lstStyle>
            <a:defPPr>
              <a:defRPr kern="1200"/>
            </a:defPPr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69921" y="24582121"/>
            <a:ext cx="70736464" cy="69517264"/>
          </a:xfrm>
        </p:spPr>
        <p:txBody>
          <a:bodyPr/>
          <a:lstStyle>
            <a:defPPr>
              <a:defRPr kern="1200"/>
            </a:defPPr>
            <a:lvl1pPr>
              <a:defRPr sz="13400"/>
            </a:lvl1pPr>
            <a:lvl2pPr>
              <a:defRPr sz="115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60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368543"/>
            <a:ext cx="19392903" cy="307085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1" y="10439400"/>
            <a:ext cx="19392903" cy="18966183"/>
          </a:xfrm>
        </p:spPr>
        <p:txBody>
          <a:bodyPr/>
          <a:lstStyle>
            <a:defPPr>
              <a:defRPr kern="1200"/>
            </a:defPPr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1500" b="1"/>
            </a:lvl1pPr>
            <a:lvl2pPr marL="2194514" indent="0">
              <a:buNone/>
              <a:defRPr sz="9700" b="1"/>
            </a:lvl2pPr>
            <a:lvl3pPr marL="4389028" indent="0">
              <a:buNone/>
              <a:defRPr sz="8700" b="1"/>
            </a:lvl3pPr>
            <a:lvl4pPr marL="6583543" indent="0">
              <a:buNone/>
              <a:defRPr sz="7700" b="1"/>
            </a:lvl4pPr>
            <a:lvl5pPr marL="8778057" indent="0">
              <a:buNone/>
              <a:defRPr sz="7700" b="1"/>
            </a:lvl5pPr>
            <a:lvl6pPr marL="10972571" indent="0">
              <a:buNone/>
              <a:defRPr sz="7700" b="1"/>
            </a:lvl6pPr>
            <a:lvl7pPr marL="13167085" indent="0">
              <a:buNone/>
              <a:defRPr sz="7700" b="1"/>
            </a:lvl7pPr>
            <a:lvl8pPr marL="15361599" indent="0">
              <a:buNone/>
              <a:defRPr sz="7700" b="1"/>
            </a:lvl8pPr>
            <a:lvl9pPr marL="17556114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3"/>
          </a:xfrm>
        </p:spPr>
        <p:txBody>
          <a:bodyPr/>
          <a:lstStyle>
            <a:defPPr>
              <a:defRPr kern="1200"/>
            </a:defPPr>
            <a:lvl1pPr>
              <a:defRPr sz="115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417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661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849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3" cy="5577840"/>
          </a:xfrm>
        </p:spPr>
        <p:txBody>
          <a:bodyPr anchor="b"/>
          <a:lstStyle>
            <a:defPPr>
              <a:defRPr kern="1200"/>
            </a:defPPr>
            <a:lvl1pPr algn="l">
              <a:defRPr sz="9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1"/>
            <a:ext cx="24536400" cy="28094942"/>
          </a:xfrm>
        </p:spPr>
        <p:txBody>
          <a:bodyPr/>
          <a:lstStyle>
            <a:defPPr>
              <a:defRPr kern="1200"/>
            </a:defPPr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700"/>
            </a:lvl4pPr>
            <a:lvl5pPr>
              <a:defRPr sz="9700"/>
            </a:lvl5pPr>
            <a:lvl6pPr>
              <a:defRPr sz="9700"/>
            </a:lvl6pPr>
            <a:lvl7pPr>
              <a:defRPr sz="9700"/>
            </a:lvl7pPr>
            <a:lvl8pPr>
              <a:defRPr sz="9700"/>
            </a:lvl8pPr>
            <a:lvl9pPr>
              <a:defRPr sz="9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1"/>
            <a:ext cx="14439903" cy="22517103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620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0"/>
            <a:ext cx="26334721" cy="2720343"/>
          </a:xfrm>
        </p:spPr>
        <p:txBody>
          <a:bodyPr anchor="b"/>
          <a:lstStyle>
            <a:defPPr>
              <a:defRPr kern="1200"/>
            </a:defPPr>
            <a:lvl1pPr algn="l">
              <a:defRPr sz="9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1" cy="1975103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5400"/>
            </a:lvl1pPr>
            <a:lvl2pPr marL="2194514" indent="0">
              <a:buNone/>
              <a:defRPr sz="13400"/>
            </a:lvl2pPr>
            <a:lvl3pPr marL="4389028" indent="0">
              <a:buNone/>
              <a:defRPr sz="11500"/>
            </a:lvl3pPr>
            <a:lvl4pPr marL="6583543" indent="0">
              <a:buNone/>
              <a:defRPr sz="9700"/>
            </a:lvl4pPr>
            <a:lvl5pPr marL="8778057" indent="0">
              <a:buNone/>
              <a:defRPr sz="9700"/>
            </a:lvl5pPr>
            <a:lvl6pPr marL="10972571" indent="0">
              <a:buNone/>
              <a:defRPr sz="9700"/>
            </a:lvl6pPr>
            <a:lvl7pPr marL="13167085" indent="0">
              <a:buNone/>
              <a:defRPr sz="9700"/>
            </a:lvl7pPr>
            <a:lvl8pPr marL="15361599" indent="0">
              <a:buNone/>
              <a:defRPr sz="9700"/>
            </a:lvl8pPr>
            <a:lvl9pPr marL="17556114" indent="0">
              <a:buNone/>
              <a:defRPr sz="9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1" cy="386333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6700"/>
            </a:lvl1pPr>
            <a:lvl2pPr marL="2194514" indent="0">
              <a:buNone/>
              <a:defRPr sz="5700"/>
            </a:lvl2pPr>
            <a:lvl3pPr marL="4389028" indent="0">
              <a:buNone/>
              <a:defRPr sz="4800"/>
            </a:lvl3pPr>
            <a:lvl4pPr marL="6583543" indent="0">
              <a:buNone/>
              <a:defRPr sz="4300"/>
            </a:lvl4pPr>
            <a:lvl5pPr marL="8778057" indent="0">
              <a:buNone/>
              <a:defRPr sz="4300"/>
            </a:lvl5pPr>
            <a:lvl6pPr marL="10972571" indent="0">
              <a:buNone/>
              <a:defRPr sz="4300"/>
            </a:lvl6pPr>
            <a:lvl7pPr marL="13167085" indent="0">
              <a:buNone/>
              <a:defRPr sz="4300"/>
            </a:lvl7pPr>
            <a:lvl8pPr marL="15361599" indent="0">
              <a:buNone/>
              <a:defRPr sz="4300"/>
            </a:lvl8pPr>
            <a:lvl9pPr marL="17556114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A1C7F76D-A730-4432-85DE-CA47D32BB25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171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  <a:prstGeom prst="rect">
            <a:avLst/>
          </a:prstGeom>
        </p:spPr>
        <p:txBody>
          <a:bodyPr vert="horz" lIns="438903" tIns="219451" rIns="438903" bIns="219451" rtlCol="0" anchor="ctr">
            <a:normAutofit/>
          </a:bodyPr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79" cy="21724623"/>
          </a:xfrm>
          <a:prstGeom prst="rect">
            <a:avLst/>
          </a:prstGeom>
        </p:spPr>
        <p:txBody>
          <a:bodyPr vert="horz" lIns="438903" tIns="219451" rIns="438903" bIns="219451" rtlCol="0">
            <a:normAutofit/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/>
            </a:defPPr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F76D-A730-4432-85DE-CA47D32BB251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/>
            </a:defPPr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903" tIns="219451" rIns="438903" bIns="219451" rtlCol="0" anchor="ctr"/>
          <a:lstStyle>
            <a:defPPr>
              <a:defRPr kern="1200"/>
            </a:defPPr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57CD0-55F5-4017-8E2F-F1A5FF8435B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3250" y="33426400"/>
            <a:ext cx="29984700" cy="14605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532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>
                <a:solidFill>
                  <a:srgbClr val="808080"/>
                </a:solidFill>
              </a:rPr>
              <a:t>Template ID: contemplativecloud  Size: 48x36</a:t>
            </a:r>
          </a:p>
        </p:txBody>
      </p:sp>
    </p:spTree>
    <p:extLst>
      <p:ext uri="{BB962C8B-B14F-4D97-AF65-F5344CB8AC3E}">
        <p14:creationId xmlns:p14="http://schemas.microsoft.com/office/powerpoint/2010/main" val="119132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4389028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/>
      </a:defPPr>
      <a:lvl1pPr marL="1645886" indent="-1645886" algn="l" defTabSz="4389028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86" indent="-1371572" algn="l" defTabSz="4389028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86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800" indent="-1097257" algn="l" defTabSz="4389028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314" indent="-1097257" algn="l" defTabSz="4389028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828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342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857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371" indent="-1097257" algn="l" defTabSz="4389028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028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057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571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085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599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114" algn="l" defTabSz="4389028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2.xml"/><Relationship Id="rId18" Type="http://schemas.openxmlformats.org/officeDocument/2006/relationships/diagramColors" Target="../diagrams/colors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17" Type="http://schemas.openxmlformats.org/officeDocument/2006/relationships/diagramQuickStyle" Target="../diagrams/quickStyle3.xml"/><Relationship Id="rId2" Type="http://schemas.openxmlformats.org/officeDocument/2006/relationships/image" Target="../media/image3.png"/><Relationship Id="rId16" Type="http://schemas.openxmlformats.org/officeDocument/2006/relationships/diagramLayout" Target="../diagrams/layout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5" Type="http://schemas.openxmlformats.org/officeDocument/2006/relationships/diagramData" Target="../diagrams/data3.xml"/><Relationship Id="rId10" Type="http://schemas.openxmlformats.org/officeDocument/2006/relationships/diagramLayout" Target="../diagrams/layout2.xml"/><Relationship Id="rId19" Type="http://schemas.microsoft.com/office/2007/relationships/diagramDrawing" Target="../diagrams/drawing3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0"/>
            <a:ext cx="43891203" cy="3291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35" name="Rectangle 34"/>
          <p:cNvSpPr/>
          <p:nvPr/>
        </p:nvSpPr>
        <p:spPr>
          <a:xfrm>
            <a:off x="-1" y="1"/>
            <a:ext cx="43891203" cy="5283446"/>
          </a:xfrm>
          <a:prstGeom prst="rect">
            <a:avLst/>
          </a:prstGeom>
          <a:gradFill flip="none" rotWithShape="1">
            <a:gsLst>
              <a:gs pos="0">
                <a:srgbClr val="8CB1BE"/>
              </a:gs>
              <a:gs pos="9000">
                <a:srgbClr val="E1EBE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47" name="Rectangle 46"/>
          <p:cNvSpPr/>
          <p:nvPr/>
        </p:nvSpPr>
        <p:spPr>
          <a:xfrm>
            <a:off x="0" y="5276286"/>
            <a:ext cx="43891203" cy="320040"/>
          </a:xfrm>
          <a:prstGeom prst="rect">
            <a:avLst/>
          </a:prstGeom>
          <a:solidFill>
            <a:srgbClr val="233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48" name="Rectangle 47"/>
          <p:cNvSpPr/>
          <p:nvPr/>
        </p:nvSpPr>
        <p:spPr>
          <a:xfrm>
            <a:off x="-1" y="32344070"/>
            <a:ext cx="43891203" cy="574330"/>
          </a:xfrm>
          <a:prstGeom prst="rect">
            <a:avLst/>
          </a:prstGeom>
          <a:solidFill>
            <a:srgbClr val="233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ADC1708B-DBA7-405A-832D-BDB694DCC894}"/>
              </a:ext>
            </a:extLst>
          </p:cNvPr>
          <p:cNvSpPr txBox="1"/>
          <p:nvPr/>
        </p:nvSpPr>
        <p:spPr>
          <a:xfrm>
            <a:off x="3657600" y="406086"/>
            <a:ext cx="36576000" cy="279658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0" b="1" dirty="0">
                <a:solidFill>
                  <a:srgbClr val="C00000"/>
                </a:solidFill>
                <a:effectLst/>
                <a:latin typeface="Bree Serif" panose="02000503040000020004" pitchFamily="2" charset="0"/>
                <a:cs typeface="Arial" pitchFamily="34" charset="0"/>
              </a:rPr>
              <a:t>Enhancing Medical Device Data Management</a:t>
            </a:r>
          </a:p>
          <a:p>
            <a:pPr algn="ctr"/>
            <a:r>
              <a:rPr lang="en-US" sz="7200" b="1" dirty="0">
                <a:solidFill>
                  <a:srgbClr val="C00000"/>
                </a:solidFill>
                <a:effectLst/>
                <a:latin typeface="Bree Serif" panose="02000503040000020004" pitchFamily="2" charset="0"/>
                <a:cs typeface="Arial" pitchFamily="34" charset="0"/>
              </a:rPr>
              <a:t>Combining Web Scraping and API Integration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D99616FF-2607-417E-B672-719261008DB5}"/>
              </a:ext>
            </a:extLst>
          </p:cNvPr>
          <p:cNvSpPr txBox="1"/>
          <p:nvPr/>
        </p:nvSpPr>
        <p:spPr>
          <a:xfrm>
            <a:off x="3657600" y="3380299"/>
            <a:ext cx="36576000" cy="1840504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Liontou</a:t>
            </a:r>
            <a:r>
              <a:rPr lang="en-US" sz="5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Agapi</a:t>
            </a:r>
            <a:r>
              <a:rPr lang="en-US" sz="5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Konstantina</a:t>
            </a:r>
          </a:p>
          <a:p>
            <a:pPr algn="ctr"/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MSc in Biomedical Engineering, University of Patras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7A6BEF-F37F-4836-9F1B-39E6B78A92AA}"/>
              </a:ext>
            </a:extLst>
          </p:cNvPr>
          <p:cNvSpPr txBox="1"/>
          <p:nvPr/>
        </p:nvSpPr>
        <p:spPr>
          <a:xfrm>
            <a:off x="10104890" y="7089740"/>
            <a:ext cx="1098730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effective methods for data extraction: 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scraping</a:t>
            </a: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the utilization of 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</a:t>
            </a:r>
          </a:p>
          <a:p>
            <a:pPr algn="just"/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</a:t>
            </a: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 swift and accurate data collection from multiple web pages and data repositories. 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automated techniques outperform manual data retrieval in terms of accuracy and time efficiency.</a:t>
            </a:r>
            <a:endParaRPr lang="en-US" sz="2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2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2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2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2900" spc="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29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2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0889A3-6EEC-4AA1-918E-CA70E2D1BC52}"/>
              </a:ext>
            </a:extLst>
          </p:cNvPr>
          <p:cNvSpPr txBox="1"/>
          <p:nvPr/>
        </p:nvSpPr>
        <p:spPr>
          <a:xfrm>
            <a:off x="10104890" y="6076797"/>
            <a:ext cx="10987306" cy="769441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EF5B5B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702588">
              <a:defRPr/>
            </a:pPr>
            <a:r>
              <a:rPr lang="en-US" sz="4400" b="1" dirty="0">
                <a:latin typeface="Bree Serif" panose="02000503040000020004" pitchFamily="2" charset="0"/>
              </a:rPr>
              <a:t>Data Extraction Methods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3AA5BC-7CBE-48E0-A4F2-EE63DEB30196}"/>
              </a:ext>
            </a:extLst>
          </p:cNvPr>
          <p:cNvSpPr txBox="1"/>
          <p:nvPr/>
        </p:nvSpPr>
        <p:spPr>
          <a:xfrm>
            <a:off x="21752731" y="6059981"/>
            <a:ext cx="21815437" cy="769441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EF5B5B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702588">
              <a:defRPr/>
            </a:pPr>
            <a:r>
              <a:rPr lang="en-US" sz="4400" b="1" dirty="0">
                <a:latin typeface="Bree Serif" panose="02000503040000020004" pitchFamily="2" charset="0"/>
              </a:rPr>
              <a:t>Methodology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FEB7B2-C6D8-4575-8681-61A508AC12E2}"/>
              </a:ext>
            </a:extLst>
          </p:cNvPr>
          <p:cNvSpPr txBox="1"/>
          <p:nvPr/>
        </p:nvSpPr>
        <p:spPr>
          <a:xfrm>
            <a:off x="276972" y="18844754"/>
            <a:ext cx="9094088" cy="769441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EF5B5B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702588">
              <a:defRPr/>
            </a:pPr>
            <a:r>
              <a:rPr lang="en-US" sz="4400" b="1" dirty="0">
                <a:latin typeface="Bree Serif" panose="02000503040000020004" pitchFamily="2" charset="0"/>
              </a:rPr>
              <a:t>Definitions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CF195C-51C5-4513-BC8D-A4C0776E21CE}"/>
              </a:ext>
            </a:extLst>
          </p:cNvPr>
          <p:cNvSpPr txBox="1"/>
          <p:nvPr/>
        </p:nvSpPr>
        <p:spPr>
          <a:xfrm>
            <a:off x="323031" y="6076798"/>
            <a:ext cx="9121323" cy="769441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EF5B5B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702588">
              <a:defRPr/>
            </a:pPr>
            <a:r>
              <a:rPr lang="en-US" sz="4400" b="1" dirty="0">
                <a:latin typeface="Bree Serif" panose="02000503040000020004" pitchFamily="2" charset="0"/>
              </a:rPr>
              <a:t>Introduction</a:t>
            </a:r>
          </a:p>
        </p:txBody>
      </p:sp>
      <p:sp>
        <p:nvSpPr>
          <p:cNvPr id="940" name="TextBox 939">
            <a:extLst>
              <a:ext uri="{FF2B5EF4-FFF2-40B4-BE49-F238E27FC236}">
                <a16:creationId xmlns:a16="http://schemas.microsoft.com/office/drawing/2014/main" id="{E85DBFDF-867A-4822-886E-00090E8226DD}"/>
              </a:ext>
            </a:extLst>
          </p:cNvPr>
          <p:cNvSpPr txBox="1"/>
          <p:nvPr/>
        </p:nvSpPr>
        <p:spPr>
          <a:xfrm>
            <a:off x="323031" y="7080254"/>
            <a:ext cx="9121323" cy="1214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accurate identification and management of medical devices are critical for ensuring patient safety and regulatory compliance in healthcare systems</a:t>
            </a: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just"/>
            <a:endParaRPr lang="en-US" sz="2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2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Unique Device Identifiers (UDIs) </a:t>
            </a: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traceability and effective monitoring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Medical Device Nomenclature (GMDN) </a:t>
            </a: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standardized categorization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code combines 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scraping </a:t>
            </a: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29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AccessGUDID</a:t>
            </a:r>
            <a:r>
              <a:rPr lang="en-US" sz="29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integration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Extracts device information with web scraping and </a:t>
            </a:r>
            <a:r>
              <a:rPr lang="en-US" sz="2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BeautifulSoup</a:t>
            </a: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library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Seamlessly integrates with </a:t>
            </a:r>
            <a:r>
              <a:rPr lang="en-US" sz="2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AccessGUDID</a:t>
            </a: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for efficient data retrieval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Cross-checking UDIs and GMDN names ensures authenticity and accuracy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Streamlines the process, empowering users with reliable device information</a:t>
            </a:r>
          </a:p>
          <a:p>
            <a:pPr algn="just"/>
            <a:endParaRPr lang="en-US" sz="2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Delve into a cutting-edge solution that combines web scraping techniques and integration with the </a:t>
            </a:r>
            <a:r>
              <a:rPr lang="en-US" sz="2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AccessGUDID</a:t>
            </a: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to retrieve, validate, and analyze device data based on UDIs and GMDN names and check them with data gained by web – Praxis.</a:t>
            </a:r>
          </a:p>
          <a:p>
            <a:pPr algn="just"/>
            <a:endParaRPr lang="en-US" sz="2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1BDBC9FB-2A89-4EA1-8C7C-3F23168D79F9}"/>
              </a:ext>
            </a:extLst>
          </p:cNvPr>
          <p:cNvSpPr txBox="1"/>
          <p:nvPr/>
        </p:nvSpPr>
        <p:spPr>
          <a:xfrm>
            <a:off x="276972" y="19681771"/>
            <a:ext cx="9094088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en-US" sz="2900" b="1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Unique Device Identifiers (UDIs):</a:t>
            </a: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standardized system for identifying and tracing medical devices. Each medical device is assigned a unique code that contains key information about the device.</a:t>
            </a:r>
          </a:p>
          <a:p>
            <a:pPr algn="just"/>
            <a:endParaRPr lang="en-US" sz="2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2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2900" b="1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Medical Device Nomenclature (GMDN): </a:t>
            </a:r>
            <a:r>
              <a:rPr lang="en-US" sz="2900" spc="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standardized system for classifying medical devices worldwide. Provides a common language for device identification and categorization.</a:t>
            </a:r>
          </a:p>
          <a:p>
            <a:pPr algn="just"/>
            <a:endParaRPr lang="en-US" sz="2900" spc="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900" b="1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UDI + GMDN </a:t>
            </a:r>
            <a:r>
              <a:rPr lang="en-US" sz="2900" b="1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complementary systems</a:t>
            </a:r>
            <a:endParaRPr lang="en-US" sz="2900" spc="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2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E4BFE5-3F36-45C0-9D0A-F0C45C1EC990}"/>
              </a:ext>
            </a:extLst>
          </p:cNvPr>
          <p:cNvSpPr txBox="1"/>
          <p:nvPr/>
        </p:nvSpPr>
        <p:spPr>
          <a:xfrm>
            <a:off x="21777394" y="16356901"/>
            <a:ext cx="21158200" cy="54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kern="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en-US" sz="29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utput </a:t>
            </a:r>
            <a:r>
              <a:rPr lang="en-US" sz="29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sz="29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Excel file (filled with info from </a:t>
            </a:r>
            <a:r>
              <a:rPr lang="en-US" sz="2900" kern="1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AccessGUDID</a:t>
            </a:r>
            <a:r>
              <a:rPr lang="en-US" sz="29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except GMDN Cross Reference)  in the following format:</a:t>
            </a:r>
            <a:endParaRPr lang="el-GR" sz="29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DD8365-EA81-487B-AEAB-246594E9BB02}"/>
              </a:ext>
            </a:extLst>
          </p:cNvPr>
          <p:cNvSpPr txBox="1"/>
          <p:nvPr/>
        </p:nvSpPr>
        <p:spPr>
          <a:xfrm>
            <a:off x="21752731" y="15506494"/>
            <a:ext cx="21815437" cy="769441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EF5B5B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702588">
              <a:defRPr/>
            </a:pPr>
            <a:r>
              <a:rPr lang="en-US" sz="4400" b="1" dirty="0">
                <a:latin typeface="Bree Serif" panose="02000503040000020004" pitchFamily="2" charset="0"/>
              </a:rPr>
              <a:t>Results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46BBE28-F297-4ACF-9FF2-A8CACF4EEE5F}"/>
              </a:ext>
            </a:extLst>
          </p:cNvPr>
          <p:cNvSpPr txBox="1"/>
          <p:nvPr/>
        </p:nvSpPr>
        <p:spPr>
          <a:xfrm>
            <a:off x="21752731" y="28428604"/>
            <a:ext cx="21815436" cy="769441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EF5B5B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702588">
              <a:defRPr/>
            </a:pPr>
            <a:r>
              <a:rPr lang="en-US" sz="4400" b="1" dirty="0">
                <a:latin typeface="Bree Serif" panose="02000503040000020004" pitchFamily="2" charset="0"/>
              </a:rPr>
              <a:t>Conclusion</a:t>
            </a:r>
          </a:p>
        </p:txBody>
      </p:sp>
      <p:sp>
        <p:nvSpPr>
          <p:cNvPr id="948" name="TextBox 947">
            <a:extLst>
              <a:ext uri="{FF2B5EF4-FFF2-40B4-BE49-F238E27FC236}">
                <a16:creationId xmlns:a16="http://schemas.microsoft.com/office/drawing/2014/main" id="{77838F30-39AF-4706-AB87-8847505ED198}"/>
              </a:ext>
            </a:extLst>
          </p:cNvPr>
          <p:cNvSpPr txBox="1"/>
          <p:nvPr/>
        </p:nvSpPr>
        <p:spPr>
          <a:xfrm>
            <a:off x="21748278" y="29329680"/>
            <a:ext cx="20796722" cy="2661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9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Combination of web scraping and API integration to streamline device data management.</a:t>
            </a:r>
            <a:endParaRPr lang="el-GR" sz="29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9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UDIs and GMDN </a:t>
            </a:r>
            <a:r>
              <a:rPr lang="en-US" sz="29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sz="29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ensure standardized identification, enhanced device verification, and improved decision-making. </a:t>
            </a:r>
            <a:endParaRPr lang="el-GR" sz="29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900" i="1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enhancements:</a:t>
            </a:r>
            <a:r>
              <a:rPr lang="en-US" sz="2900" kern="1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quality measures, system integration, and collaborations with regulatory bodies and manufacturers. Together, we can advance medical device data management and drive advancements in healthcare technology.</a:t>
            </a:r>
            <a:endParaRPr lang="el-GR" sz="2900" kern="1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6235BB9F-FB13-49C9-804E-49A7E228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20" y="25884414"/>
            <a:ext cx="7219763" cy="55838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02FDDF-73CA-BC80-EC8C-BC8DF581D00E}"/>
              </a:ext>
            </a:extLst>
          </p:cNvPr>
          <p:cNvSpPr txBox="1"/>
          <p:nvPr/>
        </p:nvSpPr>
        <p:spPr>
          <a:xfrm>
            <a:off x="10154364" y="9877658"/>
            <a:ext cx="5196106" cy="589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900" b="1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 Scraping: </a:t>
            </a:r>
            <a:r>
              <a:rPr lang="en-US" sz="2900" spc="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technique for automated data extraction from websites.</a:t>
            </a:r>
          </a:p>
          <a:p>
            <a:pPr algn="just"/>
            <a:endParaRPr lang="en-US" sz="2900" spc="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29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</a:t>
            </a:r>
            <a:r>
              <a:rPr lang="en-US" sz="29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form that can be used by computing systems</a:t>
            </a:r>
          </a:p>
          <a:p>
            <a:pPr algn="just"/>
            <a:endParaRPr lang="en-US" sz="29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 algn="just"/>
            <a:r>
              <a:rPr lang="en-US" sz="2900" dirty="0">
                <a:ln w="0"/>
                <a:solidFill>
                  <a:schemeClr val="accent6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(-)</a:t>
            </a:r>
            <a:r>
              <a:rPr lang="en-US" sz="29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1. changes in the structure of    the web pages</a:t>
            </a:r>
          </a:p>
          <a:p>
            <a:pPr algn="just"/>
            <a:r>
              <a:rPr lang="en-US" sz="29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2. restrictions by the creators</a:t>
            </a:r>
          </a:p>
          <a:p>
            <a:pPr algn="just"/>
            <a:endParaRPr lang="en-US" sz="29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9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153A8-9CB5-8A0C-474D-AA1A50BA56B1}"/>
              </a:ext>
            </a:extLst>
          </p:cNvPr>
          <p:cNvSpPr txBox="1"/>
          <p:nvPr/>
        </p:nvSpPr>
        <p:spPr>
          <a:xfrm>
            <a:off x="15789612" y="9862492"/>
            <a:ext cx="5418394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– Application Programming Interface: </a:t>
            </a:r>
            <a:r>
              <a:rPr lang="en-US" sz="29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of rules and programming interfaces that allows different applications and services to communicate with each other</a:t>
            </a:r>
          </a:p>
          <a:p>
            <a:pPr algn="just"/>
            <a:endParaRPr lang="en-US" sz="29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en-US" sz="29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JSON and XML </a:t>
            </a:r>
            <a:r>
              <a:rPr lang="en-US" sz="29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sz="2900" dirty="0">
                <a:ln w="0"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 protocols for data exchange</a:t>
            </a:r>
          </a:p>
          <a:p>
            <a:pPr algn="just"/>
            <a:endParaRPr lang="en-US" sz="29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29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29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US" sz="2900" dirty="0">
              <a:ln w="0"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Βέλος: Δεξιό 15">
            <a:extLst>
              <a:ext uri="{FF2B5EF4-FFF2-40B4-BE49-F238E27FC236}">
                <a16:creationId xmlns:a16="http://schemas.microsoft.com/office/drawing/2014/main" id="{0C690A95-4F1A-50AD-3025-37BCE197F862}"/>
              </a:ext>
            </a:extLst>
          </p:cNvPr>
          <p:cNvSpPr/>
          <p:nvPr/>
        </p:nvSpPr>
        <p:spPr>
          <a:xfrm>
            <a:off x="10171746" y="8095134"/>
            <a:ext cx="694859" cy="133383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17" name="Διάγραμμα 16">
            <a:extLst>
              <a:ext uri="{FF2B5EF4-FFF2-40B4-BE49-F238E27FC236}">
                <a16:creationId xmlns:a16="http://schemas.microsoft.com/office/drawing/2014/main" id="{F3E34D19-BDA0-6938-131E-E2B22B6A3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628992"/>
              </p:ext>
            </p:extLst>
          </p:nvPr>
        </p:nvGraphicFramePr>
        <p:xfrm>
          <a:off x="10409054" y="15308599"/>
          <a:ext cx="4487674" cy="468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47EA0CE-0566-AA35-D3C0-438D8FC2A690}"/>
              </a:ext>
            </a:extLst>
          </p:cNvPr>
          <p:cNvSpPr txBox="1"/>
          <p:nvPr/>
        </p:nvSpPr>
        <p:spPr>
          <a:xfrm>
            <a:off x="10104889" y="21255066"/>
            <a:ext cx="10577736" cy="769441"/>
          </a:xfrm>
          <a:prstGeom prst="rect">
            <a:avLst/>
          </a:prstGeom>
          <a:ln>
            <a:noFill/>
          </a:ln>
          <a:effectLst>
            <a:outerShdw dist="114300" dir="5400000" algn="t" rotWithShape="0">
              <a:srgbClr val="EF5B5B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702588">
              <a:defRPr/>
            </a:pPr>
            <a:r>
              <a:rPr lang="en-US" sz="4400" b="1" dirty="0">
                <a:latin typeface="Bree Serif" panose="02000503040000020004" pitchFamily="2" charset="0"/>
              </a:rPr>
              <a:t>Methodology</a:t>
            </a:r>
          </a:p>
        </p:txBody>
      </p:sp>
      <p:pic>
        <p:nvPicPr>
          <p:cNvPr id="22" name="Εικόνα 2">
            <a:extLst>
              <a:ext uri="{FF2B5EF4-FFF2-40B4-BE49-F238E27FC236}">
                <a16:creationId xmlns:a16="http://schemas.microsoft.com/office/drawing/2014/main" id="{2AE4EBB7-22F0-E67F-CAC9-11DE8E45F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604" y="23772450"/>
            <a:ext cx="12231095" cy="827327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3E7F4E-6DAF-2875-E173-20553B3DFF45}"/>
              </a:ext>
            </a:extLst>
          </p:cNvPr>
          <p:cNvSpPr txBox="1"/>
          <p:nvPr/>
        </p:nvSpPr>
        <p:spPr>
          <a:xfrm>
            <a:off x="10104889" y="22145691"/>
            <a:ext cx="985703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9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Data: </a:t>
            </a: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Excel File with data from web-Praxis</a:t>
            </a:r>
          </a:p>
          <a:p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total: 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279 registrations </a:t>
            </a: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279 different excel medical devices) with the following form:</a:t>
            </a:r>
            <a:endParaRPr lang="en-US" sz="2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0" name="Διάγραμμα 29">
            <a:extLst>
              <a:ext uri="{FF2B5EF4-FFF2-40B4-BE49-F238E27FC236}">
                <a16:creationId xmlns:a16="http://schemas.microsoft.com/office/drawing/2014/main" id="{89C4D926-07BE-CEA0-4C2B-94BCC85A4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688279"/>
              </p:ext>
            </p:extLst>
          </p:nvPr>
        </p:nvGraphicFramePr>
        <p:xfrm>
          <a:off x="21869482" y="7094892"/>
          <a:ext cx="6246099" cy="6575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38" name="Ομάδα 37">
            <a:extLst>
              <a:ext uri="{FF2B5EF4-FFF2-40B4-BE49-F238E27FC236}">
                <a16:creationId xmlns:a16="http://schemas.microsoft.com/office/drawing/2014/main" id="{50923260-B59F-F1FD-492A-19B77866817D}"/>
              </a:ext>
            </a:extLst>
          </p:cNvPr>
          <p:cNvGrpSpPr/>
          <p:nvPr/>
        </p:nvGrpSpPr>
        <p:grpSpPr>
          <a:xfrm>
            <a:off x="23963369" y="9587021"/>
            <a:ext cx="2058324" cy="1689529"/>
            <a:chOff x="6363320" y="2683372"/>
            <a:chExt cx="2493136" cy="1620538"/>
          </a:xfrm>
        </p:grpSpPr>
        <p:sp>
          <p:nvSpPr>
            <p:cNvPr id="39" name="Ορθογώνιο: Στρογγύλεμα γωνιών 38">
              <a:extLst>
                <a:ext uri="{FF2B5EF4-FFF2-40B4-BE49-F238E27FC236}">
                  <a16:creationId xmlns:a16="http://schemas.microsoft.com/office/drawing/2014/main" id="{4464B4FC-30B0-BF52-942D-E31AEE41F43D}"/>
                </a:ext>
              </a:extLst>
            </p:cNvPr>
            <p:cNvSpPr/>
            <p:nvPr/>
          </p:nvSpPr>
          <p:spPr>
            <a:xfrm>
              <a:off x="6363320" y="2683372"/>
              <a:ext cx="2493136" cy="1620538"/>
            </a:xfrm>
            <a:prstGeom prst="roundRect">
              <a:avLst/>
            </a:prstGeom>
          </p:spPr>
          <p:style>
            <a:ln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l-GR"/>
            </a:p>
          </p:txBody>
        </p:sp>
        <p:sp>
          <p:nvSpPr>
            <p:cNvPr id="41" name="Ορθογώνιο: Στρογγύλεμα γωνιών 4">
              <a:extLst>
                <a:ext uri="{FF2B5EF4-FFF2-40B4-BE49-F238E27FC236}">
                  <a16:creationId xmlns:a16="http://schemas.microsoft.com/office/drawing/2014/main" id="{CE662079-AA10-5DEB-73E1-4233B51A90DE}"/>
                </a:ext>
              </a:extLst>
            </p:cNvPr>
            <p:cNvSpPr txBox="1"/>
            <p:nvPr/>
          </p:nvSpPr>
          <p:spPr>
            <a:xfrm>
              <a:off x="6442428" y="2762480"/>
              <a:ext cx="2334920" cy="14623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marL="0" lvl="0" indent="0" algn="ctr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100" kern="120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steps</a:t>
              </a:r>
              <a:endParaRPr lang="el-GR" sz="4100" kern="1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6" name="Εικόνα 2">
            <a:extLst>
              <a:ext uri="{FF2B5EF4-FFF2-40B4-BE49-F238E27FC236}">
                <a16:creationId xmlns:a16="http://schemas.microsoft.com/office/drawing/2014/main" id="{4E05D99F-CDEC-ACD7-3136-D03299A0E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278" y="17002123"/>
            <a:ext cx="16390638" cy="1105503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Οβάλ 58">
            <a:extLst>
              <a:ext uri="{FF2B5EF4-FFF2-40B4-BE49-F238E27FC236}">
                <a16:creationId xmlns:a16="http://schemas.microsoft.com/office/drawing/2014/main" id="{BAA50889-CC66-D858-70D9-EF0F33362062}"/>
              </a:ext>
            </a:extLst>
          </p:cNvPr>
          <p:cNvSpPr/>
          <p:nvPr/>
        </p:nvSpPr>
        <p:spPr>
          <a:xfrm>
            <a:off x="35249454" y="192311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0" name="Οβάλ 59">
            <a:extLst>
              <a:ext uri="{FF2B5EF4-FFF2-40B4-BE49-F238E27FC236}">
                <a16:creationId xmlns:a16="http://schemas.microsoft.com/office/drawing/2014/main" id="{D22DC37B-5B36-47E0-0251-806621C97021}"/>
              </a:ext>
            </a:extLst>
          </p:cNvPr>
          <p:cNvSpPr/>
          <p:nvPr/>
        </p:nvSpPr>
        <p:spPr>
          <a:xfrm>
            <a:off x="30144505" y="20124196"/>
            <a:ext cx="944881" cy="468205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1" name="Οβάλ 60">
            <a:extLst>
              <a:ext uri="{FF2B5EF4-FFF2-40B4-BE49-F238E27FC236}">
                <a16:creationId xmlns:a16="http://schemas.microsoft.com/office/drawing/2014/main" id="{79769D82-1877-D7B6-2B1A-CC8E0A7128BD}"/>
              </a:ext>
            </a:extLst>
          </p:cNvPr>
          <p:cNvSpPr/>
          <p:nvPr/>
        </p:nvSpPr>
        <p:spPr>
          <a:xfrm>
            <a:off x="26279466" y="25589405"/>
            <a:ext cx="944881" cy="468205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2" name="Οβάλ 61">
            <a:extLst>
              <a:ext uri="{FF2B5EF4-FFF2-40B4-BE49-F238E27FC236}">
                <a16:creationId xmlns:a16="http://schemas.microsoft.com/office/drawing/2014/main" id="{3DB4A46A-15AB-3D92-FACC-518CF4F52D78}"/>
              </a:ext>
            </a:extLst>
          </p:cNvPr>
          <p:cNvSpPr/>
          <p:nvPr/>
        </p:nvSpPr>
        <p:spPr>
          <a:xfrm>
            <a:off x="29943597" y="22628732"/>
            <a:ext cx="3573630" cy="552829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96" name="Θέση περιεχομένου 2">
            <a:extLst>
              <a:ext uri="{FF2B5EF4-FFF2-40B4-BE49-F238E27FC236}">
                <a16:creationId xmlns:a16="http://schemas.microsoft.com/office/drawing/2014/main" id="{9D3BAE74-EA5E-01A2-7AE2-EDA779C46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0607" y="17002123"/>
            <a:ext cx="4688903" cy="1038230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82563" indent="-182563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Avenir Next LT Pro" pitchFamily="34" charset="0"/>
              </a:defRPr>
            </a:lvl1pPr>
            <a:lvl2pPr marL="74295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defRPr i="1">
                <a:solidFill>
                  <a:srgbClr val="262626"/>
                </a:solidFill>
                <a:latin typeface="Avenir Next LT Pro" pitchFamily="34" charset="0"/>
              </a:defRPr>
            </a:lvl2pPr>
            <a:lvl3pPr marL="182563" indent="-182563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Avenir Next LT Pro" pitchFamily="34" charset="0"/>
              </a:defRPr>
            </a:lvl3pPr>
            <a:lvl4pPr marL="160020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defRPr sz="1400" i="1">
                <a:solidFill>
                  <a:srgbClr val="262626"/>
                </a:solidFill>
                <a:latin typeface="Avenir Next LT Pro" pitchFamily="34" charset="0"/>
              </a:defRPr>
            </a:lvl4pPr>
            <a:lvl5pPr marL="182563" indent="-182563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venir Next LT Pro" pitchFamily="34" charset="0"/>
              </a:defRPr>
            </a:lvl5pPr>
            <a:lvl6pPr marL="639763" indent="-182563" eaLnBrk="0" fontAlgn="base" hangingPunct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venir Next LT Pro" pitchFamily="34" charset="0"/>
              </a:defRPr>
            </a:lvl6pPr>
            <a:lvl7pPr marL="1096963" indent="-182563" eaLnBrk="0" fontAlgn="base" hangingPunct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venir Next LT Pro" pitchFamily="34" charset="0"/>
              </a:defRPr>
            </a:lvl7pPr>
            <a:lvl8pPr marL="1554163" indent="-182563" eaLnBrk="0" fontAlgn="base" hangingPunct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venir Next LT Pro" pitchFamily="34" charset="0"/>
              </a:defRPr>
            </a:lvl8pPr>
            <a:lvl9pPr marL="2011363" indent="-182563" eaLnBrk="0" fontAlgn="base" hangingPunct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Avenir Next LT Pro" pitchFamily="34" charset="0"/>
              </a:defRPr>
            </a:lvl9pPr>
          </a:lstStyle>
          <a:p>
            <a:pPr marL="0" indent="0" algn="just">
              <a:buNone/>
              <a:defRPr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Matched UDIs: </a:t>
            </a: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193 / 279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69%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success rate)</a:t>
            </a:r>
          </a:p>
          <a:p>
            <a:pPr marL="0" indent="0" algn="just">
              <a:buNone/>
              <a:defRPr/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  <a:defRPr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search matches: </a:t>
            </a: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207 / 279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74%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success rate)</a:t>
            </a:r>
          </a:p>
          <a:p>
            <a:pPr algn="just">
              <a:defRPr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buNone/>
              <a:defRPr/>
            </a:pPr>
            <a:r>
              <a:rPr lang="en-US" sz="28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GMDN Cross Reference: </a:t>
            </a:r>
          </a:p>
          <a:p>
            <a:pPr lvl="1" algn="just"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same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description that matches the site</a:t>
            </a:r>
          </a:p>
          <a:p>
            <a:pPr lvl="1" algn="just"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description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was obtained by examining the first page of search results on the website generated by the complex search. We identified all the GMDN names and applied a sorting algorithm to select the name that appeared most frequently</a:t>
            </a:r>
          </a:p>
          <a:p>
            <a:pPr marL="0" indent="0" algn="just"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N/A: 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available</a:t>
            </a:r>
          </a:p>
          <a:p>
            <a:pPr marL="0" indent="0" algn="just">
              <a:buNone/>
              <a:defRPr/>
            </a:pP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80562A49-9345-2EAC-06E3-F14D804F0D15}"/>
              </a:ext>
            </a:extLst>
          </p:cNvPr>
          <p:cNvSpPr txBox="1"/>
          <p:nvPr/>
        </p:nvSpPr>
        <p:spPr>
          <a:xfrm>
            <a:off x="29049844" y="9348978"/>
            <a:ext cx="14363554" cy="65753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352" tIns="149352" rIns="199136" bIns="224028" numCol="1" spcCol="1270" anchor="t" anchorCtr="0">
            <a:noAutofit/>
          </a:bodyPr>
          <a:lstStyle/>
          <a:p>
            <a:pPr marL="0" lvl="1" algn="just" defTabSz="1244600">
              <a:spcBef>
                <a:spcPct val="0"/>
              </a:spcBef>
              <a:spcAft>
                <a:spcPct val="15000"/>
              </a:spcAft>
            </a:pPr>
            <a:r>
              <a:rPr lang="en-US" sz="29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Functionalities:</a:t>
            </a:r>
            <a:endParaRPr lang="en-US" sz="2900" b="1" i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lvl="1" indent="-514350" algn="just" defTabSz="1244600"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9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data from the Excel file.</a:t>
            </a:r>
          </a:p>
          <a:p>
            <a:pPr marL="514350" lvl="1" indent="-514350" algn="just" defTabSz="1244600"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9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Extract the 14-digit UDI from the column ‘</a:t>
            </a:r>
            <a:r>
              <a:rPr lang="el-GR" sz="29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Σχ</a:t>
            </a:r>
            <a:r>
              <a:rPr lang="el-GR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όλια’</a:t>
            </a:r>
            <a:r>
              <a:rPr lang="en-US" sz="29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.</a:t>
            </a:r>
          </a:p>
          <a:p>
            <a:pPr marL="514350" lvl="1" indent="-514350" algn="just" defTabSz="1244600"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9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an empty dictionary to store the information that will be collected.</a:t>
            </a:r>
          </a:p>
          <a:p>
            <a:pPr marL="514350" lvl="1" indent="-514350" algn="just" defTabSz="1244600"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9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a search based on the provided UDI, retrieve device information from the API and populate the data dictionary accordingly.</a:t>
            </a:r>
          </a:p>
          <a:p>
            <a:pPr marL="514350" lvl="1" indent="-514350" algn="just" defTabSz="1244600"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9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 an advanced search based on the company name and brand name (for those devices that didn’t have UDI), retrieve the necessary device information through a combination of web scraping (by reconstructing the URL) and API usage, and populate the data dictionary accordingly.</a:t>
            </a:r>
          </a:p>
          <a:p>
            <a:pPr marL="514350" lvl="1" indent="-514350" algn="just" defTabSz="1244600"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9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Cross-reference the GMDN definition between the initial data and the one found on the website for each device.</a:t>
            </a:r>
          </a:p>
          <a:p>
            <a:pPr marL="514350" lvl="1" indent="-514350" algn="just" defTabSz="1244600">
              <a:spcBef>
                <a:spcPct val="0"/>
              </a:spcBef>
              <a:spcAft>
                <a:spcPct val="15000"/>
              </a:spcAft>
              <a:buFont typeface="+mj-lt"/>
              <a:buAutoNum type="arabicPeriod"/>
            </a:pPr>
            <a:r>
              <a:rPr lang="en-US" sz="2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</a:t>
            </a:r>
            <a:r>
              <a:rPr lang="en-US" sz="29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results.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90D1FF74-15F3-80D5-EA8F-8F4B6FCE1873}"/>
              </a:ext>
            </a:extLst>
          </p:cNvPr>
          <p:cNvSpPr txBox="1"/>
          <p:nvPr/>
        </p:nvSpPr>
        <p:spPr>
          <a:xfrm>
            <a:off x="36009192" y="7493728"/>
            <a:ext cx="7404206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457200" lvl="1" indent="-45720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2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e:</a:t>
            </a:r>
            <a:r>
              <a:rPr lang="en-US" sz="29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regular expressions</a:t>
            </a:r>
          </a:p>
          <a:p>
            <a:pPr marL="457200" lvl="1" indent="-45720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ime: </a:t>
            </a:r>
            <a:r>
              <a:rPr lang="en-US" sz="29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time-related operations</a:t>
            </a:r>
          </a:p>
          <a:p>
            <a:pPr marL="457200" lvl="1" indent="-45720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290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BeautifulSoup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en-US" sz="29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web scraping &amp; HTML parsing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5A6AE31E-E357-DFB9-45FE-31CD5BAB0EFD}"/>
              </a:ext>
            </a:extLst>
          </p:cNvPr>
          <p:cNvSpPr txBox="1"/>
          <p:nvPr/>
        </p:nvSpPr>
        <p:spPr>
          <a:xfrm>
            <a:off x="29368694" y="7517277"/>
            <a:ext cx="664049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457200" lvl="1" indent="-45720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2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equests:</a:t>
            </a:r>
            <a:r>
              <a:rPr lang="en-US" sz="29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make HTTP requests </a:t>
            </a:r>
          </a:p>
          <a:p>
            <a:pPr marL="457200" lvl="1" indent="-45720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2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pandas:</a:t>
            </a:r>
            <a:r>
              <a:rPr lang="en-US" sz="29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manipulation </a:t>
            </a:r>
          </a:p>
          <a:p>
            <a:pPr marL="457200" lvl="1" indent="-45720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90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kinter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sz="2900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GUI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827D9D48-0DBC-455D-6FFA-D37DD0493225}"/>
              </a:ext>
            </a:extLst>
          </p:cNvPr>
          <p:cNvSpPr txBox="1"/>
          <p:nvPr/>
        </p:nvSpPr>
        <p:spPr>
          <a:xfrm>
            <a:off x="29497167" y="7023600"/>
            <a:ext cx="13047833" cy="493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900" b="1" kern="1200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Libraries Used</a:t>
            </a:r>
            <a:endParaRPr lang="el-GR" sz="29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13" name="Διάγραμμα 912">
            <a:extLst>
              <a:ext uri="{FF2B5EF4-FFF2-40B4-BE49-F238E27FC236}">
                <a16:creationId xmlns:a16="http://schemas.microsoft.com/office/drawing/2014/main" id="{E95031C1-33A0-9FBD-4126-0A63F4EA1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62408"/>
              </p:ext>
            </p:extLst>
          </p:nvPr>
        </p:nvGraphicFramePr>
        <p:xfrm>
          <a:off x="16035550" y="14346883"/>
          <a:ext cx="4560443" cy="7616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215091641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contemplativecloud|08-20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769</Words>
  <Application>Microsoft Office PowerPoint</Application>
  <PresentationFormat>Προσαρμογή</PresentationFormat>
  <Paragraphs>92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7" baseType="lpstr">
      <vt:lpstr>Bree Serif</vt:lpstr>
      <vt:lpstr>Open Sans</vt:lpstr>
      <vt:lpstr>Calibri</vt:lpstr>
      <vt:lpstr>Wingdings</vt:lpstr>
      <vt:lpstr>Arial</vt:lpstr>
      <vt:lpstr>Office Theme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Κωνσταντίνα Λιόντου</cp:lastModifiedBy>
  <cp:revision>48</cp:revision>
  <dcterms:modified xsi:type="dcterms:W3CDTF">2023-07-16T15:41:16Z</dcterms:modified>
  <cp:category>research posters template</cp:category>
</cp:coreProperties>
</file>