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ECDE-ED15-4A74-B08F-74FDDB62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80137-C036-496C-BA5C-6CEB7054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5FC6-CA99-4F6E-833D-8DBCAD17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A38F-682F-4D8A-91F6-ED5F6D7A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CFD6-5415-47F8-B28A-0D8A934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3CCB-EA27-4B48-AEE1-C35E660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F03B-2FFB-4B64-9E7F-CD976A35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8F8-B938-48FC-8AAB-A9449F5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5665-BDD5-4C45-B5F6-67C84DDD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DBA2-42A8-4A42-90A7-60EC0CC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35345-9B85-4427-82A0-6CD22A17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0D821-2486-41FC-8648-0DC1D76B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B240-5132-4F3E-9495-B3DE3193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5144-DE57-443D-BC08-48B09070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4056-13DE-4CED-81FE-2DBD312C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940B-8410-4B89-BD00-9584F883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FC8E-4B30-44C6-A985-7760BC6A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C93A-04AF-4835-8CBA-46D9F40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153F-929B-4698-BDD2-DBCC4615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1301-0938-42C5-B5EC-21FDA80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850C-9109-4903-B77C-3D5A39CA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0937-7FDD-4EF4-B39B-4806FBF8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75BD-4D54-4A72-B4D8-2C096134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9189-D537-4046-B6D7-197C4586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4D24-8C53-4346-B05C-220C4951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EC31-DF6F-43F3-998A-750C8F14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B5F6-04D7-42D8-8867-CE34B199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04E3-575D-426C-AF87-FD28BB03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4E60-8538-4315-A924-83646231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0C39D-E68E-49DB-BFE0-420987D4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C5A2-139C-4C8C-9FE2-04AA7E5C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8720-8C40-4CD3-9793-99D3AB5B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3659-F795-4CB1-94F0-35532272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37233-C336-46A2-9D7F-AA3692D2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DB2B2-7B39-4CA3-BD9A-5757D8668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0CB22-FF6A-4604-A997-E5D18488A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DC46B-B45E-4792-A185-0EA6ECEE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B8668-FCDD-4607-BCC4-E4986F1C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94043-0A28-4EC3-8561-8194D87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73D6-F4A0-4C63-B4DE-F4A6258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6A367-3615-4A55-89B8-211DC37C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57AA-6235-46C7-8B89-1F95BF5A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7AEAE-4EC3-4429-8D06-5D37363C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66734-D488-4B8C-BE6B-E4909B40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F5B7D-1DBC-4F18-9150-644D6BE5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A29CC-E549-4688-9077-023410FF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1FDC-063E-4002-A36B-CAC593B5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07E6-84FF-4681-9983-1D10EA84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D804-C12F-4E4E-9520-BAC57AF3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6348-54BC-4FD7-80A6-2415F589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C478-89BB-434E-87AF-BF54E16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BB9D8-3C4C-4F37-A8DD-683094B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3CAC-B91E-4582-8615-7A0C35AE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81109-3442-4066-900C-E6B4BC9A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64DBE-109D-4616-A14A-175246D7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7DA1-0F5F-41E8-A000-929B78A1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90F8-C57B-49A7-9ECA-03D78DBF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C0AE-F1CB-4468-AFF4-EEC18F9D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FE612-B54E-4196-8B53-56010FC6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CC177-C5DD-4556-B86D-C722FAE8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936F-C232-41DF-BFD9-F0E0C98A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8A20-9CB0-4AE3-8FC8-BA27D9593CB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686D-56D8-4950-9C7D-14E7133C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2FCD-71C9-4568-BD9A-52782ECF7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66950-87F3-49DD-A562-141C4D71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457200"/>
            <a:ext cx="2556770" cy="1600200"/>
          </a:xfrm>
        </p:spPr>
        <p:txBody>
          <a:bodyPr/>
          <a:lstStyle/>
          <a:p>
            <a:pPr algn="ctr"/>
            <a:r>
              <a:rPr lang="en-US" dirty="0"/>
              <a:t>ROI by Genre (2010-2019)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5CC646-94A2-4141-B0E1-CE79F2D2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12814"/>
            <a:ext cx="8988418" cy="61146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A5674-806A-42EF-901F-80C72CB3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352" y="2057400"/>
            <a:ext cx="255677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66950-87F3-49DD-A562-141C4D71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457200"/>
            <a:ext cx="2556770" cy="1600200"/>
          </a:xfrm>
        </p:spPr>
        <p:txBody>
          <a:bodyPr/>
          <a:lstStyle/>
          <a:p>
            <a:pPr algn="ctr"/>
            <a:r>
              <a:rPr lang="en-US" dirty="0"/>
              <a:t>Average ROI by Genre (2010-2019)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A5674-806A-42EF-901F-80C72CB3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352" y="2057399"/>
            <a:ext cx="2556770" cy="41480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targeting foreign audiences, Horror/Mystery/Thriller genres give the highest return of investment.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Fiction, Animation, Musical, Adventure, Action genres have a higher average foreign ROI compared to domestic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excludes 2 films (ROI above 6000):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Gallows (Horror)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Devil Inside (Horror)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63974C-2469-4F8F-9ADC-DF5DED2E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6" y="457200"/>
            <a:ext cx="8608463" cy="5931936"/>
          </a:xfrm>
        </p:spPr>
      </p:pic>
    </p:spTree>
    <p:extLst>
      <p:ext uri="{BB962C8B-B14F-4D97-AF65-F5344CB8AC3E}">
        <p14:creationId xmlns:p14="http://schemas.microsoft.com/office/powerpoint/2010/main" val="168959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D66950-87F3-49DD-A562-141C4D71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457200"/>
            <a:ext cx="2556770" cy="1600200"/>
          </a:xfrm>
        </p:spPr>
        <p:txBody>
          <a:bodyPr/>
          <a:lstStyle/>
          <a:p>
            <a:pPr algn="ctr"/>
            <a:r>
              <a:rPr lang="en-US" dirty="0"/>
              <a:t>Average ROI by Genre (2010-2019)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A5674-806A-42EF-901F-80C72CB3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352" y="2057399"/>
            <a:ext cx="2556770" cy="41480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Fiction, Animation, Musical, Adventure, Action genres have a higher average foreign ROI compared to domestic values.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E79D6B-6ABF-49CB-A8E6-BF8CE41B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20" y="457199"/>
            <a:ext cx="8788893" cy="6003531"/>
          </a:xfrm>
        </p:spPr>
      </p:pic>
    </p:spTree>
    <p:extLst>
      <p:ext uri="{BB962C8B-B14F-4D97-AF65-F5344CB8AC3E}">
        <p14:creationId xmlns:p14="http://schemas.microsoft.com/office/powerpoint/2010/main" val="195648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ROI by Genre (2010-2019)</vt:lpstr>
      <vt:lpstr>Average ROI by Genre (2010-2019)</vt:lpstr>
      <vt:lpstr>Average ROI by Genre (2010-2019)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Yoon</dc:creator>
  <cp:lastModifiedBy>Jessica Yoon</cp:lastModifiedBy>
  <cp:revision>6</cp:revision>
  <dcterms:created xsi:type="dcterms:W3CDTF">2020-07-23T21:10:34Z</dcterms:created>
  <dcterms:modified xsi:type="dcterms:W3CDTF">2020-07-23T22:03:15Z</dcterms:modified>
</cp:coreProperties>
</file>