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9"/>
  </p:notesMasterIdLst>
  <p:sldIdLst>
    <p:sldId id="256" r:id="rId5"/>
    <p:sldId id="262" r:id="rId6"/>
    <p:sldId id="371" r:id="rId7"/>
    <p:sldId id="372" r:id="rId8"/>
    <p:sldId id="380" r:id="rId9"/>
    <p:sldId id="373" r:id="rId10"/>
    <p:sldId id="375" r:id="rId11"/>
    <p:sldId id="374" r:id="rId12"/>
    <p:sldId id="377" r:id="rId13"/>
    <p:sldId id="378" r:id="rId14"/>
    <p:sldId id="376" r:id="rId15"/>
    <p:sldId id="379" r:id="rId16"/>
    <p:sldId id="381" r:id="rId17"/>
    <p:sldId id="382" r:id="rId18"/>
    <p:sldId id="383" r:id="rId19"/>
    <p:sldId id="384" r:id="rId20"/>
    <p:sldId id="385" r:id="rId21"/>
    <p:sldId id="386" r:id="rId22"/>
    <p:sldId id="387" r:id="rId23"/>
    <p:sldId id="388" r:id="rId24"/>
    <p:sldId id="389" r:id="rId25"/>
    <p:sldId id="390" r:id="rId26"/>
    <p:sldId id="391" r:id="rId27"/>
    <p:sldId id="392" r:id="rId28"/>
    <p:sldId id="393" r:id="rId29"/>
    <p:sldId id="394" r:id="rId30"/>
    <p:sldId id="395" r:id="rId31"/>
    <p:sldId id="307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B0AC"/>
    <a:srgbClr val="6F6258"/>
    <a:srgbClr val="E5E5E5"/>
    <a:srgbClr val="EC6D86"/>
    <a:srgbClr val="E6005B"/>
    <a:srgbClr val="9E043D"/>
    <a:srgbClr val="BB3F07"/>
    <a:srgbClr val="C7D533"/>
    <a:srgbClr val="821E69"/>
    <a:srgbClr val="F0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035"/>
    <p:restoredTop sz="95070"/>
  </p:normalViewPr>
  <p:slideViewPr>
    <p:cSldViewPr snapToGrid="0" snapToObjects="1">
      <p:cViewPr varScale="1">
        <p:scale>
          <a:sx n="100" d="100"/>
          <a:sy n="100" d="100"/>
        </p:scale>
        <p:origin x="1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ehan, Conor" userId="f0efb965-348a-45f4-b123-bfc38a018e6c" providerId="ADAL" clId="{549EBE81-76C1-E345-8654-631E0EF312A5}"/>
    <pc:docChg chg="custSel modSld">
      <pc:chgData name="Meehan, Conor" userId="f0efb965-348a-45f4-b123-bfc38a018e6c" providerId="ADAL" clId="{549EBE81-76C1-E345-8654-631E0EF312A5}" dt="2023-06-12T15:10:35.943" v="2" actId="27636"/>
      <pc:docMkLst>
        <pc:docMk/>
      </pc:docMkLst>
      <pc:sldChg chg="modSp mod">
        <pc:chgData name="Meehan, Conor" userId="f0efb965-348a-45f4-b123-bfc38a018e6c" providerId="ADAL" clId="{549EBE81-76C1-E345-8654-631E0EF312A5}" dt="2023-06-12T15:10:35.943" v="2" actId="27636"/>
        <pc:sldMkLst>
          <pc:docMk/>
          <pc:sldMk cId="133392737" sldId="276"/>
        </pc:sldMkLst>
        <pc:spChg chg="mod">
          <ac:chgData name="Meehan, Conor" userId="f0efb965-348a-45f4-b123-bfc38a018e6c" providerId="ADAL" clId="{549EBE81-76C1-E345-8654-631E0EF312A5}" dt="2023-06-12T15:10:35.943" v="2" actId="27636"/>
          <ac:spMkLst>
            <pc:docMk/>
            <pc:sldMk cId="133392737" sldId="276"/>
            <ac:spMk id="7" creationId="{9476F7CE-AF6C-7984-376A-C0149550D5D2}"/>
          </ac:spMkLst>
        </pc:spChg>
      </pc:sldChg>
      <pc:sldChg chg="modSp mod">
        <pc:chgData name="Meehan, Conor" userId="f0efb965-348a-45f4-b123-bfc38a018e6c" providerId="ADAL" clId="{549EBE81-76C1-E345-8654-631E0EF312A5}" dt="2023-05-31T14:00:18.786" v="0" actId="20577"/>
        <pc:sldMkLst>
          <pc:docMk/>
          <pc:sldMk cId="918799015" sldId="295"/>
        </pc:sldMkLst>
        <pc:spChg chg="mod">
          <ac:chgData name="Meehan, Conor" userId="f0efb965-348a-45f4-b123-bfc38a018e6c" providerId="ADAL" clId="{549EBE81-76C1-E345-8654-631E0EF312A5}" dt="2023-05-31T14:00:18.786" v="0" actId="20577"/>
          <ac:spMkLst>
            <pc:docMk/>
            <pc:sldMk cId="918799015" sldId="295"/>
            <ac:spMk id="2" creationId="{1154DFE8-7E94-7D42-8F57-AE1BC6C92109}"/>
          </ac:spMkLst>
        </pc:spChg>
      </pc:sldChg>
    </pc:docChg>
  </pc:docChgLst>
  <pc:docChgLst>
    <pc:chgData name="Meehan, Conor" userId="f0efb965-348a-45f4-b123-bfc38a018e6c" providerId="ADAL" clId="{AD4EFC51-287C-CE42-9329-45149033A930}"/>
    <pc:docChg chg="undo custSel addSld delSld modSld sldOrd">
      <pc:chgData name="Meehan, Conor" userId="f0efb965-348a-45f4-b123-bfc38a018e6c" providerId="ADAL" clId="{AD4EFC51-287C-CE42-9329-45149033A930}" dt="2022-05-09T13:51:18.276" v="540" actId="27636"/>
      <pc:docMkLst>
        <pc:docMk/>
      </pc:docMkLst>
      <pc:sldChg chg="delSp modSp mod">
        <pc:chgData name="Meehan, Conor" userId="f0efb965-348a-45f4-b123-bfc38a018e6c" providerId="ADAL" clId="{AD4EFC51-287C-CE42-9329-45149033A930}" dt="2022-05-05T12:53:23.979" v="12" actId="20577"/>
        <pc:sldMkLst>
          <pc:docMk/>
          <pc:sldMk cId="2383494940" sldId="256"/>
        </pc:sldMkLst>
        <pc:spChg chg="mod">
          <ac:chgData name="Meehan, Conor" userId="f0efb965-348a-45f4-b123-bfc38a018e6c" providerId="ADAL" clId="{AD4EFC51-287C-CE42-9329-45149033A930}" dt="2022-05-05T12:53:07.065" v="0"/>
          <ac:spMkLst>
            <pc:docMk/>
            <pc:sldMk cId="2383494940" sldId="256"/>
            <ac:spMk id="2" creationId="{1154DFE8-7E94-7D42-8F57-AE1BC6C92109}"/>
          </ac:spMkLst>
        </pc:spChg>
        <pc:spChg chg="del mod">
          <ac:chgData name="Meehan, Conor" userId="f0efb965-348a-45f4-b123-bfc38a018e6c" providerId="ADAL" clId="{AD4EFC51-287C-CE42-9329-45149033A930}" dt="2022-05-05T12:53:16.076" v="3" actId="478"/>
          <ac:spMkLst>
            <pc:docMk/>
            <pc:sldMk cId="2383494940" sldId="256"/>
            <ac:spMk id="5" creationId="{26CE8EEC-4C93-9A46-B61A-ABE206E9BA41}"/>
          </ac:spMkLst>
        </pc:spChg>
        <pc:spChg chg="mod">
          <ac:chgData name="Meehan, Conor" userId="f0efb965-348a-45f4-b123-bfc38a018e6c" providerId="ADAL" clId="{AD4EFC51-287C-CE42-9329-45149033A930}" dt="2022-05-05T12:53:23.979" v="12" actId="20577"/>
          <ac:spMkLst>
            <pc:docMk/>
            <pc:sldMk cId="2383494940" sldId="256"/>
            <ac:spMk id="6" creationId="{CA186570-7106-254D-9DED-7DBE617342D0}"/>
          </ac:spMkLst>
        </pc:spChg>
      </pc:sldChg>
      <pc:sldChg chg="modSp">
        <pc:chgData name="Meehan, Conor" userId="f0efb965-348a-45f4-b123-bfc38a018e6c" providerId="ADAL" clId="{AD4EFC51-287C-CE42-9329-45149033A930}" dt="2022-05-05T12:53:32.100" v="13"/>
        <pc:sldMkLst>
          <pc:docMk/>
          <pc:sldMk cId="3418174511" sldId="262"/>
        </pc:sldMkLst>
        <pc:spChg chg="mod">
          <ac:chgData name="Meehan, Conor" userId="f0efb965-348a-45f4-b123-bfc38a018e6c" providerId="ADAL" clId="{AD4EFC51-287C-CE42-9329-45149033A930}" dt="2022-05-05T12:53:32.100" v="13"/>
          <ac:spMkLst>
            <pc:docMk/>
            <pc:sldMk cId="3418174511" sldId="262"/>
            <ac:spMk id="9" creationId="{236654F0-D29E-AE4F-A966-9762A2AB84EB}"/>
          </ac:spMkLst>
        </pc:spChg>
      </pc:sldChg>
      <pc:sldChg chg="addSp delSp modSp mod">
        <pc:chgData name="Meehan, Conor" userId="f0efb965-348a-45f4-b123-bfc38a018e6c" providerId="ADAL" clId="{AD4EFC51-287C-CE42-9329-45149033A930}" dt="2022-05-05T12:53:55.381" v="21" actId="27636"/>
        <pc:sldMkLst>
          <pc:docMk/>
          <pc:sldMk cId="1912870039" sldId="263"/>
        </pc:sldMkLst>
        <pc:spChg chg="add del mod">
          <ac:chgData name="Meehan, Conor" userId="f0efb965-348a-45f4-b123-bfc38a018e6c" providerId="ADAL" clId="{AD4EFC51-287C-CE42-9329-45149033A930}" dt="2022-05-05T12:53:47.760" v="18"/>
          <ac:spMkLst>
            <pc:docMk/>
            <pc:sldMk cId="1912870039" sldId="263"/>
            <ac:spMk id="3" creationId="{B5C21EC3-A9C4-65B4-0A00-05C5930DE227}"/>
          </ac:spMkLst>
        </pc:spChg>
        <pc:spChg chg="add mod">
          <ac:chgData name="Meehan, Conor" userId="f0efb965-348a-45f4-b123-bfc38a018e6c" providerId="ADAL" clId="{AD4EFC51-287C-CE42-9329-45149033A930}" dt="2022-05-05T12:53:55.381" v="21" actId="27636"/>
          <ac:spMkLst>
            <pc:docMk/>
            <pc:sldMk cId="1912870039" sldId="263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3:39.386" v="14"/>
          <ac:spMkLst>
            <pc:docMk/>
            <pc:sldMk cId="1912870039" sldId="263"/>
            <ac:spMk id="8" creationId="{551F150B-CD36-EC43-A80B-C4F967B90C86}"/>
          </ac:spMkLst>
        </pc:spChg>
        <pc:spChg chg="del">
          <ac:chgData name="Meehan, Conor" userId="f0efb965-348a-45f4-b123-bfc38a018e6c" providerId="ADAL" clId="{AD4EFC51-287C-CE42-9329-45149033A930}" dt="2022-05-05T12:53:43.606" v="16" actId="478"/>
          <ac:spMkLst>
            <pc:docMk/>
            <pc:sldMk cId="1912870039" sldId="263"/>
            <ac:spMk id="10" creationId="{C9B340F2-CF2C-FD40-8EA2-87E8B5E236EF}"/>
          </ac:spMkLst>
        </pc:spChg>
        <pc:picChg chg="del">
          <ac:chgData name="Meehan, Conor" userId="f0efb965-348a-45f4-b123-bfc38a018e6c" providerId="ADAL" clId="{AD4EFC51-287C-CE42-9329-45149033A930}" dt="2022-05-05T12:53:40.537" v="15" actId="478"/>
          <ac:picMkLst>
            <pc:docMk/>
            <pc:sldMk cId="1912870039" sldId="263"/>
            <ac:picMk id="11" creationId="{AF3F9829-A33D-9443-80ED-F98333A36783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927399848" sldId="264"/>
        </pc:sldMkLst>
      </pc:sldChg>
      <pc:sldChg chg="modSp add mod">
        <pc:chgData name="Meehan, Conor" userId="f0efb965-348a-45f4-b123-bfc38a018e6c" providerId="ADAL" clId="{AD4EFC51-287C-CE42-9329-45149033A930}" dt="2022-05-05T12:54:14.328" v="25" actId="27636"/>
        <pc:sldMkLst>
          <pc:docMk/>
          <pc:sldMk cId="4232830738" sldId="264"/>
        </pc:sldMkLst>
        <pc:spChg chg="mod">
          <ac:chgData name="Meehan, Conor" userId="f0efb965-348a-45f4-b123-bfc38a018e6c" providerId="ADAL" clId="{AD4EFC51-287C-CE42-9329-45149033A930}" dt="2022-05-05T12:54:14.328" v="25" actId="27636"/>
          <ac:spMkLst>
            <pc:docMk/>
            <pc:sldMk cId="4232830738" sldId="264"/>
            <ac:spMk id="7" creationId="{9476F7CE-AF6C-7984-376A-C0149550D5D2}"/>
          </ac:spMkLst>
        </pc:spChg>
      </pc:sldChg>
      <pc:sldChg chg="modSp add">
        <pc:chgData name="Meehan, Conor" userId="f0efb965-348a-45f4-b123-bfc38a018e6c" providerId="ADAL" clId="{AD4EFC51-287C-CE42-9329-45149033A930}" dt="2022-05-05T12:54:27" v="28"/>
        <pc:sldMkLst>
          <pc:docMk/>
          <pc:sldMk cId="3668959349" sldId="265"/>
        </pc:sldMkLst>
        <pc:spChg chg="mod">
          <ac:chgData name="Meehan, Conor" userId="f0efb965-348a-45f4-b123-bfc38a018e6c" providerId="ADAL" clId="{AD4EFC51-287C-CE42-9329-45149033A930}" dt="2022-05-05T12:54:23.180" v="27"/>
          <ac:spMkLst>
            <pc:docMk/>
            <pc:sldMk cId="3668959349" sldId="265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4:27" v="28"/>
          <ac:spMkLst>
            <pc:docMk/>
            <pc:sldMk cId="3668959349" sldId="265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865163696" sldId="265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097280921" sldId="266"/>
        </pc:sldMkLst>
      </pc:sldChg>
      <pc:sldChg chg="addSp delSp modSp add mod">
        <pc:chgData name="Meehan, Conor" userId="f0efb965-348a-45f4-b123-bfc38a018e6c" providerId="ADAL" clId="{AD4EFC51-287C-CE42-9329-45149033A930}" dt="2022-05-05T12:54:57.057" v="62" actId="1076"/>
        <pc:sldMkLst>
          <pc:docMk/>
          <pc:sldMk cId="2133703639" sldId="266"/>
        </pc:sldMkLst>
        <pc:spChg chg="add del mod">
          <ac:chgData name="Meehan, Conor" userId="f0efb965-348a-45f4-b123-bfc38a018e6c" providerId="ADAL" clId="{AD4EFC51-287C-CE42-9329-45149033A930}" dt="2022-05-05T12:54:47.013" v="59" actId="478"/>
          <ac:spMkLst>
            <pc:docMk/>
            <pc:sldMk cId="2133703639" sldId="266"/>
            <ac:spMk id="4" creationId="{2BB8E57F-466E-B072-5623-629247E545CD}"/>
          </ac:spMkLst>
        </pc:spChg>
        <pc:spChg chg="del">
          <ac:chgData name="Meehan, Conor" userId="f0efb965-348a-45f4-b123-bfc38a018e6c" providerId="ADAL" clId="{AD4EFC51-287C-CE42-9329-45149033A930}" dt="2022-05-05T12:54:45.565" v="58" actId="478"/>
          <ac:spMkLst>
            <pc:docMk/>
            <pc:sldMk cId="2133703639" sldId="26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4:43.423" v="57" actId="20577"/>
          <ac:spMkLst>
            <pc:docMk/>
            <pc:sldMk cId="2133703639" sldId="266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4:57.057" v="62" actId="1076"/>
          <ac:picMkLst>
            <pc:docMk/>
            <pc:sldMk cId="2133703639" sldId="266"/>
            <ac:picMk id="9" creationId="{DCC75CE1-A728-F7DD-9767-AFD30F233F3B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842259452" sldId="267"/>
        </pc:sldMkLst>
      </pc:sldChg>
      <pc:sldChg chg="addSp modSp add mod">
        <pc:chgData name="Meehan, Conor" userId="f0efb965-348a-45f4-b123-bfc38a018e6c" providerId="ADAL" clId="{AD4EFC51-287C-CE42-9329-45149033A930}" dt="2022-05-05T12:56:00.462" v="97" actId="20577"/>
        <pc:sldMkLst>
          <pc:docMk/>
          <pc:sldMk cId="2816234006" sldId="267"/>
        </pc:sldMkLst>
        <pc:spChg chg="mod">
          <ac:chgData name="Meehan, Conor" userId="f0efb965-348a-45f4-b123-bfc38a018e6c" providerId="ADAL" clId="{AD4EFC51-287C-CE42-9329-45149033A930}" dt="2022-05-05T12:55:32.954" v="72" actId="14100"/>
          <ac:spMkLst>
            <pc:docMk/>
            <pc:sldMk cId="2816234006" sldId="267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6:00.462" v="97" actId="20577"/>
          <ac:spMkLst>
            <pc:docMk/>
            <pc:sldMk cId="2816234006" sldId="267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5:46.071" v="74" actId="1076"/>
          <ac:picMkLst>
            <pc:docMk/>
            <pc:sldMk cId="2816234006" sldId="267"/>
            <ac:picMk id="5" creationId="{D23AC7D6-1628-8725-3A65-DFBBA75717ED}"/>
          </ac:picMkLst>
        </pc:picChg>
        <pc:picChg chg="add mod">
          <ac:chgData name="Meehan, Conor" userId="f0efb965-348a-45f4-b123-bfc38a018e6c" providerId="ADAL" clId="{AD4EFC51-287C-CE42-9329-45149033A930}" dt="2022-05-05T12:55:54.355" v="75" actId="1076"/>
          <ac:picMkLst>
            <pc:docMk/>
            <pc:sldMk cId="2816234006" sldId="267"/>
            <ac:picMk id="6" creationId="{3CFBF18C-C20A-70B6-2B15-C100828474AE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207535278" sldId="268"/>
        </pc:sldMkLst>
      </pc:sldChg>
      <pc:sldChg chg="modSp add">
        <pc:chgData name="Meehan, Conor" userId="f0efb965-348a-45f4-b123-bfc38a018e6c" providerId="ADAL" clId="{AD4EFC51-287C-CE42-9329-45149033A930}" dt="2022-05-05T12:56:12.704" v="99"/>
        <pc:sldMkLst>
          <pc:docMk/>
          <pc:sldMk cId="4172036000" sldId="268"/>
        </pc:sldMkLst>
        <pc:spChg chg="mod">
          <ac:chgData name="Meehan, Conor" userId="f0efb965-348a-45f4-b123-bfc38a018e6c" providerId="ADAL" clId="{AD4EFC51-287C-CE42-9329-45149033A930}" dt="2022-05-05T12:56:09.088" v="98"/>
          <ac:spMkLst>
            <pc:docMk/>
            <pc:sldMk cId="4172036000" sldId="268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6:12.704" v="99"/>
          <ac:spMkLst>
            <pc:docMk/>
            <pc:sldMk cId="4172036000" sldId="268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503595700" sldId="269"/>
        </pc:sldMkLst>
      </pc:sldChg>
      <pc:sldChg chg="addSp delSp modSp add mod">
        <pc:chgData name="Meehan, Conor" userId="f0efb965-348a-45f4-b123-bfc38a018e6c" providerId="ADAL" clId="{AD4EFC51-287C-CE42-9329-45149033A930}" dt="2022-05-05T12:56:32.757" v="104" actId="1076"/>
        <pc:sldMkLst>
          <pc:docMk/>
          <pc:sldMk cId="1752793025" sldId="269"/>
        </pc:sldMkLst>
        <pc:spChg chg="add del mod">
          <ac:chgData name="Meehan, Conor" userId="f0efb965-348a-45f4-b123-bfc38a018e6c" providerId="ADAL" clId="{AD4EFC51-287C-CE42-9329-45149033A930}" dt="2022-05-05T12:56:25.957" v="102" actId="478"/>
          <ac:spMkLst>
            <pc:docMk/>
            <pc:sldMk cId="1752793025" sldId="269"/>
            <ac:spMk id="4" creationId="{9628AD8C-9AD5-7581-616C-076985653A45}"/>
          </ac:spMkLst>
        </pc:spChg>
        <pc:spChg chg="del">
          <ac:chgData name="Meehan, Conor" userId="f0efb965-348a-45f4-b123-bfc38a018e6c" providerId="ADAL" clId="{AD4EFC51-287C-CE42-9329-45149033A930}" dt="2022-05-05T12:56:24.073" v="101" actId="478"/>
          <ac:spMkLst>
            <pc:docMk/>
            <pc:sldMk cId="1752793025" sldId="269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6:21.396" v="100"/>
          <ac:spMkLst>
            <pc:docMk/>
            <pc:sldMk cId="1752793025" sldId="269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6:32.757" v="104" actId="1076"/>
          <ac:picMkLst>
            <pc:docMk/>
            <pc:sldMk cId="1752793025" sldId="269"/>
            <ac:picMk id="9" creationId="{D395B249-64F9-6A58-38E0-930967DB301C}"/>
          </ac:picMkLst>
        </pc:picChg>
      </pc:sldChg>
      <pc:sldChg chg="modSp add mod">
        <pc:chgData name="Meehan, Conor" userId="f0efb965-348a-45f4-b123-bfc38a018e6c" providerId="ADAL" clId="{AD4EFC51-287C-CE42-9329-45149033A930}" dt="2022-05-05T12:57:11.970" v="117"/>
        <pc:sldMkLst>
          <pc:docMk/>
          <pc:sldMk cId="1668567106" sldId="270"/>
        </pc:sldMkLst>
        <pc:spChg chg="mod">
          <ac:chgData name="Meehan, Conor" userId="f0efb965-348a-45f4-b123-bfc38a018e6c" providerId="ADAL" clId="{AD4EFC51-287C-CE42-9329-45149033A930}" dt="2022-05-05T12:57:08.141" v="116" actId="27636"/>
          <ac:spMkLst>
            <pc:docMk/>
            <pc:sldMk cId="1668567106" sldId="270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7:11.970" v="117"/>
          <ac:spMkLst>
            <pc:docMk/>
            <pc:sldMk cId="1668567106" sldId="270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929691312" sldId="270"/>
        </pc:sldMkLst>
      </pc:sldChg>
      <pc:sldChg chg="add del">
        <pc:chgData name="Meehan, Conor" userId="f0efb965-348a-45f4-b123-bfc38a018e6c" providerId="ADAL" clId="{AD4EFC51-287C-CE42-9329-45149033A930}" dt="2022-05-05T12:57:37.064" v="122" actId="2696"/>
        <pc:sldMkLst>
          <pc:docMk/>
          <pc:sldMk cId="1656435235" sldId="271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693720346" sldId="271"/>
        </pc:sldMkLst>
      </pc:sldChg>
      <pc:sldChg chg="addSp delSp modSp add mod">
        <pc:chgData name="Meehan, Conor" userId="f0efb965-348a-45f4-b123-bfc38a018e6c" providerId="ADAL" clId="{AD4EFC51-287C-CE42-9329-45149033A930}" dt="2022-05-05T12:57:40.977" v="123"/>
        <pc:sldMkLst>
          <pc:docMk/>
          <pc:sldMk cId="2149494103" sldId="272"/>
        </pc:sldMkLst>
        <pc:spChg chg="add del mod">
          <ac:chgData name="Meehan, Conor" userId="f0efb965-348a-45f4-b123-bfc38a018e6c" providerId="ADAL" clId="{AD4EFC51-287C-CE42-9329-45149033A930}" dt="2022-05-05T12:57:24.757" v="119" actId="478"/>
          <ac:spMkLst>
            <pc:docMk/>
            <pc:sldMk cId="2149494103" sldId="272"/>
            <ac:spMk id="4" creationId="{C081C0C6-ACEB-EF55-750E-2D9934CE0825}"/>
          </ac:spMkLst>
        </pc:spChg>
        <pc:spChg chg="del">
          <ac:chgData name="Meehan, Conor" userId="f0efb965-348a-45f4-b123-bfc38a018e6c" providerId="ADAL" clId="{AD4EFC51-287C-CE42-9329-45149033A930}" dt="2022-05-05T12:57:23.141" v="118" actId="478"/>
          <ac:spMkLst>
            <pc:docMk/>
            <pc:sldMk cId="2149494103" sldId="272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7:40.977" v="123"/>
          <ac:spMkLst>
            <pc:docMk/>
            <pc:sldMk cId="2149494103" sldId="272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7:28.187" v="121" actId="1076"/>
          <ac:picMkLst>
            <pc:docMk/>
            <pc:sldMk cId="2149494103" sldId="272"/>
            <ac:picMk id="9" creationId="{AE0EC58B-59FE-E40A-2EDE-3497A5E3178F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4068256775" sldId="272"/>
        </pc:sldMkLst>
      </pc:sldChg>
      <pc:sldChg chg="modSp add">
        <pc:chgData name="Meehan, Conor" userId="f0efb965-348a-45f4-b123-bfc38a018e6c" providerId="ADAL" clId="{AD4EFC51-287C-CE42-9329-45149033A930}" dt="2022-05-05T13:01:57.248" v="125"/>
        <pc:sldMkLst>
          <pc:docMk/>
          <pc:sldMk cId="1076808467" sldId="273"/>
        </pc:sldMkLst>
        <pc:spChg chg="mod">
          <ac:chgData name="Meehan, Conor" userId="f0efb965-348a-45f4-b123-bfc38a018e6c" providerId="ADAL" clId="{AD4EFC51-287C-CE42-9329-45149033A930}" dt="2022-05-05T13:01:53.387" v="124"/>
          <ac:spMkLst>
            <pc:docMk/>
            <pc:sldMk cId="1076808467" sldId="273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1:57.248" v="125"/>
          <ac:spMkLst>
            <pc:docMk/>
            <pc:sldMk cId="1076808467" sldId="273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849142032" sldId="273"/>
        </pc:sldMkLst>
      </pc:sldChg>
      <pc:sldChg chg="addSp delSp modSp add mod">
        <pc:chgData name="Meehan, Conor" userId="f0efb965-348a-45f4-b123-bfc38a018e6c" providerId="ADAL" clId="{AD4EFC51-287C-CE42-9329-45149033A930}" dt="2022-05-05T13:02:13.556" v="136" actId="20577"/>
        <pc:sldMkLst>
          <pc:docMk/>
          <pc:sldMk cId="1069472505" sldId="274"/>
        </pc:sldMkLst>
        <pc:spChg chg="add del mod">
          <ac:chgData name="Meehan, Conor" userId="f0efb965-348a-45f4-b123-bfc38a018e6c" providerId="ADAL" clId="{AD4EFC51-287C-CE42-9329-45149033A930}" dt="2022-05-05T13:02:06.455" v="127" actId="478"/>
          <ac:spMkLst>
            <pc:docMk/>
            <pc:sldMk cId="1069472505" sldId="274"/>
            <ac:spMk id="4" creationId="{E47BA19C-2488-CEB2-EA61-84CAA1A89AA4}"/>
          </ac:spMkLst>
        </pc:spChg>
        <pc:spChg chg="del">
          <ac:chgData name="Meehan, Conor" userId="f0efb965-348a-45f4-b123-bfc38a018e6c" providerId="ADAL" clId="{AD4EFC51-287C-CE42-9329-45149033A930}" dt="2022-05-05T13:02:05.014" v="126" actId="478"/>
          <ac:spMkLst>
            <pc:docMk/>
            <pc:sldMk cId="1069472505" sldId="274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2:13.556" v="136" actId="20577"/>
          <ac:spMkLst>
            <pc:docMk/>
            <pc:sldMk cId="1069472505" sldId="274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02:11.206" v="129" actId="1076"/>
          <ac:picMkLst>
            <pc:docMk/>
            <pc:sldMk cId="1069472505" sldId="274"/>
            <ac:picMk id="9" creationId="{A79E5CA0-6555-31D4-43E7-2E23E8D58947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288855060" sldId="274"/>
        </pc:sldMkLst>
      </pc:sldChg>
      <pc:sldChg chg="modSp add mod">
        <pc:chgData name="Meehan, Conor" userId="f0efb965-348a-45f4-b123-bfc38a018e6c" providerId="ADAL" clId="{AD4EFC51-287C-CE42-9329-45149033A930}" dt="2022-05-05T13:02:24.433" v="139"/>
        <pc:sldMkLst>
          <pc:docMk/>
          <pc:sldMk cId="3062833232" sldId="275"/>
        </pc:sldMkLst>
        <pc:spChg chg="mod">
          <ac:chgData name="Meehan, Conor" userId="f0efb965-348a-45f4-b123-bfc38a018e6c" providerId="ADAL" clId="{AD4EFC51-287C-CE42-9329-45149033A930}" dt="2022-05-05T13:02:19.415" v="138" actId="27636"/>
          <ac:spMkLst>
            <pc:docMk/>
            <pc:sldMk cId="3062833232" sldId="275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2:24.433" v="139"/>
          <ac:spMkLst>
            <pc:docMk/>
            <pc:sldMk cId="3062833232" sldId="275"/>
            <ac:spMk id="8" creationId="{551F150B-CD36-EC43-A80B-C4F967B90C86}"/>
          </ac:spMkLst>
        </pc:spChg>
      </pc:sldChg>
      <pc:sldChg chg="modSp add mod">
        <pc:chgData name="Meehan, Conor" userId="f0efb965-348a-45f4-b123-bfc38a018e6c" providerId="ADAL" clId="{AD4EFC51-287C-CE42-9329-45149033A930}" dt="2022-05-05T13:04:14.051" v="195"/>
        <pc:sldMkLst>
          <pc:docMk/>
          <pc:sldMk cId="133392737" sldId="276"/>
        </pc:sldMkLst>
        <pc:spChg chg="mod">
          <ac:chgData name="Meehan, Conor" userId="f0efb965-348a-45f4-b123-bfc38a018e6c" providerId="ADAL" clId="{AD4EFC51-287C-CE42-9329-45149033A930}" dt="2022-05-05T13:04:14.051" v="195"/>
          <ac:spMkLst>
            <pc:docMk/>
            <pc:sldMk cId="133392737" sldId="27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3:37.068" v="194"/>
          <ac:spMkLst>
            <pc:docMk/>
            <pc:sldMk cId="133392737" sldId="276"/>
            <ac:spMk id="8" creationId="{551F150B-CD36-EC43-A80B-C4F967B90C86}"/>
          </ac:spMkLst>
        </pc:spChg>
      </pc:sldChg>
      <pc:sldChg chg="modSp add">
        <pc:chgData name="Meehan, Conor" userId="f0efb965-348a-45f4-b123-bfc38a018e6c" providerId="ADAL" clId="{AD4EFC51-287C-CE42-9329-45149033A930}" dt="2022-05-05T13:04:23.569" v="197"/>
        <pc:sldMkLst>
          <pc:docMk/>
          <pc:sldMk cId="1470917171" sldId="277"/>
        </pc:sldMkLst>
        <pc:spChg chg="mod">
          <ac:chgData name="Meehan, Conor" userId="f0efb965-348a-45f4-b123-bfc38a018e6c" providerId="ADAL" clId="{AD4EFC51-287C-CE42-9329-45149033A930}" dt="2022-05-05T13:04:19.825" v="196"/>
          <ac:spMkLst>
            <pc:docMk/>
            <pc:sldMk cId="1470917171" sldId="277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4:23.569" v="197"/>
          <ac:spMkLst>
            <pc:docMk/>
            <pc:sldMk cId="1470917171" sldId="277"/>
            <ac:spMk id="8" creationId="{551F150B-CD36-EC43-A80B-C4F967B90C86}"/>
          </ac:spMkLst>
        </pc:spChg>
      </pc:sldChg>
      <pc:sldChg chg="addSp delSp modSp add mod">
        <pc:chgData name="Meehan, Conor" userId="f0efb965-348a-45f4-b123-bfc38a018e6c" providerId="ADAL" clId="{AD4EFC51-287C-CE42-9329-45149033A930}" dt="2022-05-05T13:04:47.315" v="202"/>
        <pc:sldMkLst>
          <pc:docMk/>
          <pc:sldMk cId="3476374943" sldId="278"/>
        </pc:sldMkLst>
        <pc:spChg chg="add del mod">
          <ac:chgData name="Meehan, Conor" userId="f0efb965-348a-45f4-b123-bfc38a018e6c" providerId="ADAL" clId="{AD4EFC51-287C-CE42-9329-45149033A930}" dt="2022-05-05T13:04:36.841" v="199" actId="478"/>
          <ac:spMkLst>
            <pc:docMk/>
            <pc:sldMk cId="3476374943" sldId="278"/>
            <ac:spMk id="4" creationId="{BA4F2F21-2BB5-DF0C-52AE-AE373D60115B}"/>
          </ac:spMkLst>
        </pc:spChg>
        <pc:spChg chg="del">
          <ac:chgData name="Meehan, Conor" userId="f0efb965-348a-45f4-b123-bfc38a018e6c" providerId="ADAL" clId="{AD4EFC51-287C-CE42-9329-45149033A930}" dt="2022-05-05T13:04:35.357" v="198" actId="478"/>
          <ac:spMkLst>
            <pc:docMk/>
            <pc:sldMk cId="3476374943" sldId="278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4:47.315" v="202"/>
          <ac:spMkLst>
            <pc:docMk/>
            <pc:sldMk cId="3476374943" sldId="278"/>
            <ac:spMk id="8" creationId="{551F150B-CD36-EC43-A80B-C4F967B90C86}"/>
          </ac:spMkLst>
        </pc:spChg>
        <pc:spChg chg="add mod">
          <ac:chgData name="Meehan, Conor" userId="f0efb965-348a-45f4-b123-bfc38a018e6c" providerId="ADAL" clId="{AD4EFC51-287C-CE42-9329-45149033A930}" dt="2022-05-05T13:04:43.653" v="201" actId="1076"/>
          <ac:spMkLst>
            <pc:docMk/>
            <pc:sldMk cId="3476374943" sldId="278"/>
            <ac:spMk id="9" creationId="{DFA8ED84-9084-6031-616C-1A42C3B1A01E}"/>
          </ac:spMkLst>
        </pc:spChg>
        <pc:spChg chg="add mod">
          <ac:chgData name="Meehan, Conor" userId="f0efb965-348a-45f4-b123-bfc38a018e6c" providerId="ADAL" clId="{AD4EFC51-287C-CE42-9329-45149033A930}" dt="2022-05-05T13:04:43.653" v="201" actId="1076"/>
          <ac:spMkLst>
            <pc:docMk/>
            <pc:sldMk cId="3476374943" sldId="278"/>
            <ac:spMk id="10" creationId="{21392DD9-D20A-2846-0A53-06206FCD2991}"/>
          </ac:spMkLst>
        </pc:spChg>
      </pc:sldChg>
      <pc:sldChg chg="addSp modSp add mod">
        <pc:chgData name="Meehan, Conor" userId="f0efb965-348a-45f4-b123-bfc38a018e6c" providerId="ADAL" clId="{AD4EFC51-287C-CE42-9329-45149033A930}" dt="2022-05-09T13:51:18.276" v="540" actId="27636"/>
        <pc:sldMkLst>
          <pc:docMk/>
          <pc:sldMk cId="170483390" sldId="279"/>
        </pc:sldMkLst>
        <pc:spChg chg="mod">
          <ac:chgData name="Meehan, Conor" userId="f0efb965-348a-45f4-b123-bfc38a018e6c" providerId="ADAL" clId="{AD4EFC51-287C-CE42-9329-45149033A930}" dt="2022-05-09T13:51:18.276" v="540" actId="27636"/>
          <ac:spMkLst>
            <pc:docMk/>
            <pc:sldMk cId="170483390" sldId="279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4:59.089" v="204"/>
          <ac:spMkLst>
            <pc:docMk/>
            <pc:sldMk cId="170483390" sldId="279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05:12.867" v="210" actId="1076"/>
          <ac:picMkLst>
            <pc:docMk/>
            <pc:sldMk cId="170483390" sldId="279"/>
            <ac:picMk id="5" creationId="{ED7B7085-2698-50DB-2987-DDA156C18D4A}"/>
          </ac:picMkLst>
        </pc:picChg>
      </pc:sldChg>
      <pc:sldChg chg="modSp add mod">
        <pc:chgData name="Meehan, Conor" userId="f0efb965-348a-45f4-b123-bfc38a018e6c" providerId="ADAL" clId="{AD4EFC51-287C-CE42-9329-45149033A930}" dt="2022-05-05T13:05:34.703" v="225"/>
        <pc:sldMkLst>
          <pc:docMk/>
          <pc:sldMk cId="2520948877" sldId="280"/>
        </pc:sldMkLst>
        <pc:spChg chg="mod">
          <ac:chgData name="Meehan, Conor" userId="f0efb965-348a-45f4-b123-bfc38a018e6c" providerId="ADAL" clId="{AD4EFC51-287C-CE42-9329-45149033A930}" dt="2022-05-05T13:05:30.829" v="224" actId="27636"/>
          <ac:spMkLst>
            <pc:docMk/>
            <pc:sldMk cId="2520948877" sldId="280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5:34.703" v="225"/>
          <ac:spMkLst>
            <pc:docMk/>
            <pc:sldMk cId="2520948877" sldId="280"/>
            <ac:spMk id="8" creationId="{551F150B-CD36-EC43-A80B-C4F967B90C86}"/>
          </ac:spMkLst>
        </pc:spChg>
      </pc:sldChg>
      <pc:sldChg chg="addSp delSp modSp add mod">
        <pc:chgData name="Meehan, Conor" userId="f0efb965-348a-45f4-b123-bfc38a018e6c" providerId="ADAL" clId="{AD4EFC51-287C-CE42-9329-45149033A930}" dt="2022-05-05T12:55:17.337" v="69" actId="1076"/>
        <pc:sldMkLst>
          <pc:docMk/>
          <pc:sldMk cId="801467048" sldId="281"/>
        </pc:sldMkLst>
        <pc:picChg chg="add mod">
          <ac:chgData name="Meehan, Conor" userId="f0efb965-348a-45f4-b123-bfc38a018e6c" providerId="ADAL" clId="{AD4EFC51-287C-CE42-9329-45149033A930}" dt="2022-05-05T12:55:17.337" v="69" actId="1076"/>
          <ac:picMkLst>
            <pc:docMk/>
            <pc:sldMk cId="801467048" sldId="281"/>
            <ac:picMk id="5" creationId="{0BDFB1A3-78A7-654B-C4F2-2AE3D1D31194}"/>
          </ac:picMkLst>
        </pc:picChg>
        <pc:picChg chg="del">
          <ac:chgData name="Meehan, Conor" userId="f0efb965-348a-45f4-b123-bfc38a018e6c" providerId="ADAL" clId="{AD4EFC51-287C-CE42-9329-45149033A930}" dt="2022-05-05T12:55:04.425" v="64" actId="478"/>
          <ac:picMkLst>
            <pc:docMk/>
            <pc:sldMk cId="801467048" sldId="281"/>
            <ac:picMk id="9" creationId="{DCC75CE1-A728-F7DD-9767-AFD30F233F3B}"/>
          </ac:picMkLst>
        </pc:picChg>
      </pc:sldChg>
      <pc:sldChg chg="modSp add del mod">
        <pc:chgData name="Meehan, Conor" userId="f0efb965-348a-45f4-b123-bfc38a018e6c" providerId="ADAL" clId="{AD4EFC51-287C-CE42-9329-45149033A930}" dt="2022-05-05T12:55:18.939" v="70" actId="2696"/>
        <pc:sldMkLst>
          <pc:docMk/>
          <pc:sldMk cId="833451786" sldId="282"/>
        </pc:sldMkLst>
        <pc:picChg chg="mod">
          <ac:chgData name="Meehan, Conor" userId="f0efb965-348a-45f4-b123-bfc38a018e6c" providerId="ADAL" clId="{AD4EFC51-287C-CE42-9329-45149033A930}" dt="2022-05-05T12:55:07.729" v="67" actId="1076"/>
          <ac:picMkLst>
            <pc:docMk/>
            <pc:sldMk cId="833451786" sldId="282"/>
            <ac:picMk id="9" creationId="{DCC75CE1-A728-F7DD-9767-AFD30F233F3B}"/>
          </ac:picMkLst>
        </pc:picChg>
      </pc:sldChg>
      <pc:sldChg chg="addSp delSp modSp add mod">
        <pc:chgData name="Meehan, Conor" userId="f0efb965-348a-45f4-b123-bfc38a018e6c" providerId="ADAL" clId="{AD4EFC51-287C-CE42-9329-45149033A930}" dt="2022-05-05T12:56:52.335" v="110"/>
        <pc:sldMkLst>
          <pc:docMk/>
          <pc:sldMk cId="2901129035" sldId="282"/>
        </pc:sldMkLst>
        <pc:picChg chg="add mod">
          <ac:chgData name="Meehan, Conor" userId="f0efb965-348a-45f4-b123-bfc38a018e6c" providerId="ADAL" clId="{AD4EFC51-287C-CE42-9329-45149033A930}" dt="2022-05-05T12:56:46.655" v="108" actId="1076"/>
          <ac:picMkLst>
            <pc:docMk/>
            <pc:sldMk cId="2901129035" sldId="282"/>
            <ac:picMk id="5" creationId="{E5674FDD-E9AE-4FF9-5AFA-11572A5B27F4}"/>
          </ac:picMkLst>
        </pc:picChg>
        <pc:picChg chg="add del mod">
          <ac:chgData name="Meehan, Conor" userId="f0efb965-348a-45f4-b123-bfc38a018e6c" providerId="ADAL" clId="{AD4EFC51-287C-CE42-9329-45149033A930}" dt="2022-05-05T12:56:52.335" v="110"/>
          <ac:picMkLst>
            <pc:docMk/>
            <pc:sldMk cId="2901129035" sldId="282"/>
            <ac:picMk id="6" creationId="{6FF56DA1-F29F-8F32-641D-E8B5027F0C81}"/>
          </ac:picMkLst>
        </pc:picChg>
        <pc:picChg chg="del">
          <ac:chgData name="Meehan, Conor" userId="f0efb965-348a-45f4-b123-bfc38a018e6c" providerId="ADAL" clId="{AD4EFC51-287C-CE42-9329-45149033A930}" dt="2022-05-05T12:56:41.273" v="106" actId="478"/>
          <ac:picMkLst>
            <pc:docMk/>
            <pc:sldMk cId="2901129035" sldId="282"/>
            <ac:picMk id="9" creationId="{D395B249-64F9-6A58-38E0-930967DB301C}"/>
          </ac:picMkLst>
        </pc:picChg>
      </pc:sldChg>
      <pc:sldChg chg="addSp delSp modSp add mod">
        <pc:chgData name="Meehan, Conor" userId="f0efb965-348a-45f4-b123-bfc38a018e6c" providerId="ADAL" clId="{AD4EFC51-287C-CE42-9329-45149033A930}" dt="2022-05-05T12:57:01.310" v="114" actId="1076"/>
        <pc:sldMkLst>
          <pc:docMk/>
          <pc:sldMk cId="8925323" sldId="283"/>
        </pc:sldMkLst>
        <pc:picChg chg="del">
          <ac:chgData name="Meehan, Conor" userId="f0efb965-348a-45f4-b123-bfc38a018e6c" providerId="ADAL" clId="{AD4EFC51-287C-CE42-9329-45149033A930}" dt="2022-05-05T12:56:56.713" v="112" actId="478"/>
          <ac:picMkLst>
            <pc:docMk/>
            <pc:sldMk cId="8925323" sldId="283"/>
            <ac:picMk id="5" creationId="{E5674FDD-E9AE-4FF9-5AFA-11572A5B27F4}"/>
          </ac:picMkLst>
        </pc:picChg>
        <pc:picChg chg="add mod">
          <ac:chgData name="Meehan, Conor" userId="f0efb965-348a-45f4-b123-bfc38a018e6c" providerId="ADAL" clId="{AD4EFC51-287C-CE42-9329-45149033A930}" dt="2022-05-05T12:57:01.310" v="114" actId="1076"/>
          <ac:picMkLst>
            <pc:docMk/>
            <pc:sldMk cId="8925323" sldId="283"/>
            <ac:picMk id="6" creationId="{4D01FCA6-C5C2-8BA8-D3F5-B671E27B4940}"/>
          </ac:picMkLst>
        </pc:picChg>
      </pc:sldChg>
      <pc:sldChg chg="modSp add del mod">
        <pc:chgData name="Meehan, Conor" userId="f0efb965-348a-45f4-b123-bfc38a018e6c" providerId="ADAL" clId="{AD4EFC51-287C-CE42-9329-45149033A930}" dt="2022-05-05T13:06:22.837" v="234" actId="20577"/>
        <pc:sldMkLst>
          <pc:docMk/>
          <pc:sldMk cId="918799015" sldId="295"/>
        </pc:sldMkLst>
        <pc:spChg chg="mod">
          <ac:chgData name="Meehan, Conor" userId="f0efb965-348a-45f4-b123-bfc38a018e6c" providerId="ADAL" clId="{AD4EFC51-287C-CE42-9329-45149033A930}" dt="2022-05-05T13:06:22.837" v="234" actId="20577"/>
          <ac:spMkLst>
            <pc:docMk/>
            <pc:sldMk cId="918799015" sldId="295"/>
            <ac:spMk id="2" creationId="{1154DFE8-7E94-7D42-8F57-AE1BC6C92109}"/>
          </ac:spMkLst>
        </pc:spChg>
        <pc:spChg chg="mod">
          <ac:chgData name="Meehan, Conor" userId="f0efb965-348a-45f4-b123-bfc38a018e6c" providerId="ADAL" clId="{AD4EFC51-287C-CE42-9329-45149033A930}" dt="2022-05-05T13:03:04.850" v="171" actId="20577"/>
          <ac:spMkLst>
            <pc:docMk/>
            <pc:sldMk cId="918799015" sldId="295"/>
            <ac:spMk id="3" creationId="{F73AF5A6-D9A1-8040-9178-2C1B7AADEEA2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037215417" sldId="296"/>
        </pc:sldMkLst>
      </pc:sldChg>
      <pc:sldChg chg="modSp add mod">
        <pc:chgData name="Meehan, Conor" userId="f0efb965-348a-45f4-b123-bfc38a018e6c" providerId="ADAL" clId="{AD4EFC51-287C-CE42-9329-45149033A930}" dt="2022-05-05T13:05:46.466" v="228"/>
        <pc:sldMkLst>
          <pc:docMk/>
          <pc:sldMk cId="3134242365" sldId="296"/>
        </pc:sldMkLst>
        <pc:spChg chg="mod">
          <ac:chgData name="Meehan, Conor" userId="f0efb965-348a-45f4-b123-bfc38a018e6c" providerId="ADAL" clId="{AD4EFC51-287C-CE42-9329-45149033A930}" dt="2022-05-05T13:05:42.589" v="227" actId="27636"/>
          <ac:spMkLst>
            <pc:docMk/>
            <pc:sldMk cId="3134242365" sldId="29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5:46.466" v="228"/>
          <ac:spMkLst>
            <pc:docMk/>
            <pc:sldMk cId="3134242365" sldId="296"/>
            <ac:spMk id="8" creationId="{551F150B-CD36-EC43-A80B-C4F967B90C86}"/>
          </ac:spMkLst>
        </pc:spChg>
      </pc:sldChg>
      <pc:sldChg chg="modSp add mod">
        <pc:chgData name="Meehan, Conor" userId="f0efb965-348a-45f4-b123-bfc38a018e6c" providerId="ADAL" clId="{AD4EFC51-287C-CE42-9329-45149033A930}" dt="2022-05-05T13:05:58.404" v="231"/>
        <pc:sldMkLst>
          <pc:docMk/>
          <pc:sldMk cId="3344213458" sldId="297"/>
        </pc:sldMkLst>
        <pc:spChg chg="mod">
          <ac:chgData name="Meehan, Conor" userId="f0efb965-348a-45f4-b123-bfc38a018e6c" providerId="ADAL" clId="{AD4EFC51-287C-CE42-9329-45149033A930}" dt="2022-05-05T13:05:54.349" v="230" actId="27636"/>
          <ac:spMkLst>
            <pc:docMk/>
            <pc:sldMk cId="3344213458" sldId="297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5:58.404" v="231"/>
          <ac:spMkLst>
            <pc:docMk/>
            <pc:sldMk cId="3344213458" sldId="297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4264370381" sldId="297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994455958" sldId="298"/>
        </pc:sldMkLst>
      </pc:sldChg>
      <pc:sldChg chg="addSp delSp modSp add mod">
        <pc:chgData name="Meehan, Conor" userId="f0efb965-348a-45f4-b123-bfc38a018e6c" providerId="ADAL" clId="{AD4EFC51-287C-CE42-9329-45149033A930}" dt="2022-05-05T13:32:24.458" v="281" actId="1076"/>
        <pc:sldMkLst>
          <pc:docMk/>
          <pc:sldMk cId="3550525345" sldId="298"/>
        </pc:sldMkLst>
        <pc:spChg chg="add del mod">
          <ac:chgData name="Meehan, Conor" userId="f0efb965-348a-45f4-b123-bfc38a018e6c" providerId="ADAL" clId="{AD4EFC51-287C-CE42-9329-45149033A930}" dt="2022-05-05T13:06:41.350" v="237" actId="478"/>
          <ac:spMkLst>
            <pc:docMk/>
            <pc:sldMk cId="3550525345" sldId="298"/>
            <ac:spMk id="4" creationId="{9F549EB6-D7F3-CB80-CE59-EC6FAC81F0B0}"/>
          </ac:spMkLst>
        </pc:spChg>
        <pc:spChg chg="add mod">
          <ac:chgData name="Meehan, Conor" userId="f0efb965-348a-45f4-b123-bfc38a018e6c" providerId="ADAL" clId="{AD4EFC51-287C-CE42-9329-45149033A930}" dt="2022-05-05T13:32:24.458" v="281" actId="1076"/>
          <ac:spMkLst>
            <pc:docMk/>
            <pc:sldMk cId="3550525345" sldId="298"/>
            <ac:spMk id="5" creationId="{A8EF2505-760F-92E6-5AB8-B126CB38C3DB}"/>
          </ac:spMkLst>
        </pc:spChg>
        <pc:spChg chg="del">
          <ac:chgData name="Meehan, Conor" userId="f0efb965-348a-45f4-b123-bfc38a018e6c" providerId="ADAL" clId="{AD4EFC51-287C-CE42-9329-45149033A930}" dt="2022-05-05T13:06:38.488" v="236" actId="478"/>
          <ac:spMkLst>
            <pc:docMk/>
            <pc:sldMk cId="3550525345" sldId="298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6:30.967" v="235"/>
          <ac:spMkLst>
            <pc:docMk/>
            <pc:sldMk cId="3550525345" sldId="298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06:46.900" v="239" actId="1076"/>
          <ac:picMkLst>
            <pc:docMk/>
            <pc:sldMk cId="3550525345" sldId="298"/>
            <ac:picMk id="9" creationId="{77BED758-15E9-3458-A00A-6D4C94CD0602}"/>
          </ac:picMkLst>
        </pc:picChg>
      </pc:sldChg>
      <pc:sldChg chg="addSp modSp add mod">
        <pc:chgData name="Meehan, Conor" userId="f0efb965-348a-45f4-b123-bfc38a018e6c" providerId="ADAL" clId="{AD4EFC51-287C-CE42-9329-45149033A930}" dt="2022-05-05T13:32:50.303" v="287"/>
        <pc:sldMkLst>
          <pc:docMk/>
          <pc:sldMk cId="2889770906" sldId="299"/>
        </pc:sldMkLst>
        <pc:spChg chg="add mod">
          <ac:chgData name="Meehan, Conor" userId="f0efb965-348a-45f4-b123-bfc38a018e6c" providerId="ADAL" clId="{AD4EFC51-287C-CE42-9329-45149033A930}" dt="2022-05-05T13:32:46.679" v="286" actId="1076"/>
          <ac:spMkLst>
            <pc:docMk/>
            <pc:sldMk cId="2889770906" sldId="299"/>
            <ac:spMk id="6" creationId="{081443DE-C5B5-3DBF-3ACF-9937BF12F04A}"/>
          </ac:spMkLst>
        </pc:spChg>
        <pc:spChg chg="mod">
          <ac:chgData name="Meehan, Conor" userId="f0efb965-348a-45f4-b123-bfc38a018e6c" providerId="ADAL" clId="{AD4EFC51-287C-CE42-9329-45149033A930}" dt="2022-05-05T13:32:34.100" v="282"/>
          <ac:spMkLst>
            <pc:docMk/>
            <pc:sldMk cId="2889770906" sldId="299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2:50.303" v="287"/>
          <ac:spMkLst>
            <pc:docMk/>
            <pc:sldMk cId="2889770906" sldId="299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32:40.010" v="284" actId="1076"/>
          <ac:picMkLst>
            <pc:docMk/>
            <pc:sldMk cId="2889770906" sldId="299"/>
            <ac:picMk id="5" creationId="{F08AABD6-BD6E-6E4A-99A6-1A5FD9243C1C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4185476497" sldId="299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82991136" sldId="300"/>
        </pc:sldMkLst>
      </pc:sldChg>
      <pc:sldChg chg="modSp add mod">
        <pc:chgData name="Meehan, Conor" userId="f0efb965-348a-45f4-b123-bfc38a018e6c" providerId="ADAL" clId="{AD4EFC51-287C-CE42-9329-45149033A930}" dt="2022-05-05T13:33:47.001" v="441" actId="20577"/>
        <pc:sldMkLst>
          <pc:docMk/>
          <pc:sldMk cId="3801872555" sldId="300"/>
        </pc:sldMkLst>
        <pc:spChg chg="mod">
          <ac:chgData name="Meehan, Conor" userId="f0efb965-348a-45f4-b123-bfc38a018e6c" providerId="ADAL" clId="{AD4EFC51-287C-CE42-9329-45149033A930}" dt="2022-05-05T13:33:47.001" v="441" actId="20577"/>
          <ac:spMkLst>
            <pc:docMk/>
            <pc:sldMk cId="3801872555" sldId="300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2:59.513" v="289"/>
          <ac:spMkLst>
            <pc:docMk/>
            <pc:sldMk cId="3801872555" sldId="300"/>
            <ac:spMk id="8" creationId="{551F150B-CD36-EC43-A80B-C4F967B90C86}"/>
          </ac:spMkLst>
        </pc:spChg>
      </pc:sldChg>
      <pc:sldChg chg="modSp add mod">
        <pc:chgData name="Meehan, Conor" userId="f0efb965-348a-45f4-b123-bfc38a018e6c" providerId="ADAL" clId="{AD4EFC51-287C-CE42-9329-45149033A930}" dt="2022-05-05T13:33:12.503" v="292"/>
        <pc:sldMkLst>
          <pc:docMk/>
          <pc:sldMk cId="17238377" sldId="301"/>
        </pc:sldMkLst>
        <pc:spChg chg="mod">
          <ac:chgData name="Meehan, Conor" userId="f0efb965-348a-45f4-b123-bfc38a018e6c" providerId="ADAL" clId="{AD4EFC51-287C-CE42-9329-45149033A930}" dt="2022-05-05T13:33:05.800" v="291" actId="27636"/>
          <ac:spMkLst>
            <pc:docMk/>
            <pc:sldMk cId="17238377" sldId="301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3:12.503" v="292"/>
          <ac:spMkLst>
            <pc:docMk/>
            <pc:sldMk cId="17238377" sldId="301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887558476" sldId="301"/>
        </pc:sldMkLst>
      </pc:sldChg>
      <pc:sldChg chg="addSp delSp modSp add mod">
        <pc:chgData name="Meehan, Conor" userId="f0efb965-348a-45f4-b123-bfc38a018e6c" providerId="ADAL" clId="{AD4EFC51-287C-CE42-9329-45149033A930}" dt="2022-05-05T13:34:12.573" v="446"/>
        <pc:sldMkLst>
          <pc:docMk/>
          <pc:sldMk cId="2979638222" sldId="302"/>
        </pc:sldMkLst>
        <pc:spChg chg="add del mod">
          <ac:chgData name="Meehan, Conor" userId="f0efb965-348a-45f4-b123-bfc38a018e6c" providerId="ADAL" clId="{AD4EFC51-287C-CE42-9329-45149033A930}" dt="2022-05-05T13:34:06.042" v="443" actId="478"/>
          <ac:spMkLst>
            <pc:docMk/>
            <pc:sldMk cId="2979638222" sldId="302"/>
            <ac:spMk id="4" creationId="{45CC8C95-E7E5-A0F7-5E87-7B85CAA796F0}"/>
          </ac:spMkLst>
        </pc:spChg>
        <pc:spChg chg="del">
          <ac:chgData name="Meehan, Conor" userId="f0efb965-348a-45f4-b123-bfc38a018e6c" providerId="ADAL" clId="{AD4EFC51-287C-CE42-9329-45149033A930}" dt="2022-05-05T13:34:04.696" v="442" actId="478"/>
          <ac:spMkLst>
            <pc:docMk/>
            <pc:sldMk cId="2979638222" sldId="302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4:12.573" v="446"/>
          <ac:spMkLst>
            <pc:docMk/>
            <pc:sldMk cId="2979638222" sldId="302"/>
            <ac:spMk id="8" creationId="{551F150B-CD36-EC43-A80B-C4F967B90C86}"/>
          </ac:spMkLst>
        </pc:spChg>
        <pc:graphicFrameChg chg="add mod">
          <ac:chgData name="Meehan, Conor" userId="f0efb965-348a-45f4-b123-bfc38a018e6c" providerId="ADAL" clId="{AD4EFC51-287C-CE42-9329-45149033A930}" dt="2022-05-05T13:34:09.130" v="445" actId="1076"/>
          <ac:graphicFrameMkLst>
            <pc:docMk/>
            <pc:sldMk cId="2979638222" sldId="302"/>
            <ac:graphicFrameMk id="9" creationId="{5019920E-3F92-85ED-67A3-8DADDA2D8384}"/>
          </ac:graphicFrameMkLst>
        </pc:graphicFrameChg>
        <pc:picChg chg="add mod">
          <ac:chgData name="Meehan, Conor" userId="f0efb965-348a-45f4-b123-bfc38a018e6c" providerId="ADAL" clId="{AD4EFC51-287C-CE42-9329-45149033A930}" dt="2022-05-05T13:34:09.130" v="445" actId="1076"/>
          <ac:picMkLst>
            <pc:docMk/>
            <pc:sldMk cId="2979638222" sldId="302"/>
            <ac:picMk id="10" creationId="{468144C5-8F68-CEBC-0F62-7AF5F434ECB0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691528923" sldId="302"/>
        </pc:sldMkLst>
      </pc:sldChg>
      <pc:sldChg chg="addSp delSp modSp add mod">
        <pc:chgData name="Meehan, Conor" userId="f0efb965-348a-45f4-b123-bfc38a018e6c" providerId="ADAL" clId="{AD4EFC51-287C-CE42-9329-45149033A930}" dt="2022-05-05T13:35:10.059" v="457"/>
        <pc:sldMkLst>
          <pc:docMk/>
          <pc:sldMk cId="125556441" sldId="303"/>
        </pc:sldMkLst>
        <pc:spChg chg="add del mod">
          <ac:chgData name="Meehan, Conor" userId="f0efb965-348a-45f4-b123-bfc38a018e6c" providerId="ADAL" clId="{AD4EFC51-287C-CE42-9329-45149033A930}" dt="2022-05-05T13:34:49.243" v="452" actId="478"/>
          <ac:spMkLst>
            <pc:docMk/>
            <pc:sldMk cId="125556441" sldId="303"/>
            <ac:spMk id="4" creationId="{216C3287-48B8-9669-02F5-D6AA6EF2F3B3}"/>
          </ac:spMkLst>
        </pc:spChg>
        <pc:spChg chg="del">
          <ac:chgData name="Meehan, Conor" userId="f0efb965-348a-45f4-b123-bfc38a018e6c" providerId="ADAL" clId="{AD4EFC51-287C-CE42-9329-45149033A930}" dt="2022-05-05T13:34:47.007" v="451" actId="478"/>
          <ac:spMkLst>
            <pc:docMk/>
            <pc:sldMk cId="125556441" sldId="303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5:10.059" v="457"/>
          <ac:spMkLst>
            <pc:docMk/>
            <pc:sldMk cId="125556441" sldId="303"/>
            <ac:spMk id="8" creationId="{551F150B-CD36-EC43-A80B-C4F967B90C86}"/>
          </ac:spMkLst>
        </pc:spChg>
        <pc:spChg chg="add mod">
          <ac:chgData name="Meehan, Conor" userId="f0efb965-348a-45f4-b123-bfc38a018e6c" providerId="ADAL" clId="{AD4EFC51-287C-CE42-9329-45149033A930}" dt="2022-05-05T13:34:59.691" v="456" actId="1076"/>
          <ac:spMkLst>
            <pc:docMk/>
            <pc:sldMk cId="125556441" sldId="303"/>
            <ac:spMk id="10" creationId="{7F264391-0D17-AE7D-E4F7-58363A427B36}"/>
          </ac:spMkLst>
        </pc:spChg>
        <pc:picChg chg="add mod">
          <ac:chgData name="Meehan, Conor" userId="f0efb965-348a-45f4-b123-bfc38a018e6c" providerId="ADAL" clId="{AD4EFC51-287C-CE42-9329-45149033A930}" dt="2022-05-05T13:34:53.374" v="454" actId="1076"/>
          <ac:picMkLst>
            <pc:docMk/>
            <pc:sldMk cId="125556441" sldId="303"/>
            <ac:picMk id="9" creationId="{70C5732E-3188-F289-FBA3-5BE7EAA2B848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719664053" sldId="303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646516951" sldId="304"/>
        </pc:sldMkLst>
      </pc:sldChg>
      <pc:sldChg chg="addSp delSp modSp add mod">
        <pc:chgData name="Meehan, Conor" userId="f0efb965-348a-45f4-b123-bfc38a018e6c" providerId="ADAL" clId="{AD4EFC51-287C-CE42-9329-45149033A930}" dt="2022-05-05T13:35:33.766" v="469" actId="20577"/>
        <pc:sldMkLst>
          <pc:docMk/>
          <pc:sldMk cId="3796830085" sldId="304"/>
        </pc:sldMkLst>
        <pc:spChg chg="add del mod">
          <ac:chgData name="Meehan, Conor" userId="f0efb965-348a-45f4-b123-bfc38a018e6c" providerId="ADAL" clId="{AD4EFC51-287C-CE42-9329-45149033A930}" dt="2022-05-05T13:35:27.231" v="459" actId="478"/>
          <ac:spMkLst>
            <pc:docMk/>
            <pc:sldMk cId="3796830085" sldId="304"/>
            <ac:spMk id="4" creationId="{C763BEC8-BEE9-E9F7-A425-B5349D1DC8DC}"/>
          </ac:spMkLst>
        </pc:spChg>
        <pc:spChg chg="del">
          <ac:chgData name="Meehan, Conor" userId="f0efb965-348a-45f4-b123-bfc38a018e6c" providerId="ADAL" clId="{AD4EFC51-287C-CE42-9329-45149033A930}" dt="2022-05-05T13:35:25.820" v="458" actId="478"/>
          <ac:spMkLst>
            <pc:docMk/>
            <pc:sldMk cId="3796830085" sldId="304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5:33.766" v="469" actId="20577"/>
          <ac:spMkLst>
            <pc:docMk/>
            <pc:sldMk cId="3796830085" sldId="304"/>
            <ac:spMk id="8" creationId="{551F150B-CD36-EC43-A80B-C4F967B90C86}"/>
          </ac:spMkLst>
        </pc:spChg>
        <pc:spChg chg="add mod">
          <ac:chgData name="Meehan, Conor" userId="f0efb965-348a-45f4-b123-bfc38a018e6c" providerId="ADAL" clId="{AD4EFC51-287C-CE42-9329-45149033A930}" dt="2022-05-05T13:35:31.090" v="461" actId="1076"/>
          <ac:spMkLst>
            <pc:docMk/>
            <pc:sldMk cId="3796830085" sldId="304"/>
            <ac:spMk id="10" creationId="{80442047-94E7-6820-6427-8AFB520340FC}"/>
          </ac:spMkLst>
        </pc:spChg>
        <pc:picChg chg="add mod">
          <ac:chgData name="Meehan, Conor" userId="f0efb965-348a-45f4-b123-bfc38a018e6c" providerId="ADAL" clId="{AD4EFC51-287C-CE42-9329-45149033A930}" dt="2022-05-05T13:35:31.090" v="461" actId="1076"/>
          <ac:picMkLst>
            <pc:docMk/>
            <pc:sldMk cId="3796830085" sldId="304"/>
            <ac:picMk id="9" creationId="{DE144C80-39BA-9435-5D9D-D1BA2299255A}"/>
          </ac:picMkLst>
        </pc:picChg>
      </pc:sldChg>
      <pc:sldChg chg="addSp modSp add mod modAnim">
        <pc:chgData name="Meehan, Conor" userId="f0efb965-348a-45f4-b123-bfc38a018e6c" providerId="ADAL" clId="{AD4EFC51-287C-CE42-9329-45149033A930}" dt="2022-05-05T13:36:22.009" v="482" actId="1076"/>
        <pc:sldMkLst>
          <pc:docMk/>
          <pc:sldMk cId="1391933613" sldId="305"/>
        </pc:sldMkLst>
        <pc:spChg chg="mod">
          <ac:chgData name="Meehan, Conor" userId="f0efb965-348a-45f4-b123-bfc38a018e6c" providerId="ADAL" clId="{AD4EFC51-287C-CE42-9329-45149033A930}" dt="2022-05-05T13:36:14.823" v="480"/>
          <ac:spMkLst>
            <pc:docMk/>
            <pc:sldMk cId="1391933613" sldId="305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6:10.810" v="479"/>
          <ac:spMkLst>
            <pc:docMk/>
            <pc:sldMk cId="1391933613" sldId="305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36:22.009" v="482" actId="1076"/>
          <ac:picMkLst>
            <pc:docMk/>
            <pc:sldMk cId="1391933613" sldId="305"/>
            <ac:picMk id="5" creationId="{C718CFDA-C57D-38F3-5098-1B60C01D80FC}"/>
          </ac:picMkLst>
        </pc:picChg>
        <pc:picChg chg="add mod">
          <ac:chgData name="Meehan, Conor" userId="f0efb965-348a-45f4-b123-bfc38a018e6c" providerId="ADAL" clId="{AD4EFC51-287C-CE42-9329-45149033A930}" dt="2022-05-05T13:36:22.009" v="482" actId="1076"/>
          <ac:picMkLst>
            <pc:docMk/>
            <pc:sldMk cId="1391933613" sldId="305"/>
            <ac:picMk id="6" creationId="{48D1D9DF-0DC2-A725-8DCF-9C6F9A11A2F8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24424215" sldId="306"/>
        </pc:sldMkLst>
      </pc:sldChg>
      <pc:sldChg chg="modSp add mod">
        <pc:chgData name="Meehan, Conor" userId="f0efb965-348a-45f4-b123-bfc38a018e6c" providerId="ADAL" clId="{AD4EFC51-287C-CE42-9329-45149033A930}" dt="2022-05-05T13:36:33.417" v="485"/>
        <pc:sldMkLst>
          <pc:docMk/>
          <pc:sldMk cId="2368149602" sldId="306"/>
        </pc:sldMkLst>
        <pc:spChg chg="mod">
          <ac:chgData name="Meehan, Conor" userId="f0efb965-348a-45f4-b123-bfc38a018e6c" providerId="ADAL" clId="{AD4EFC51-287C-CE42-9329-45149033A930}" dt="2022-05-05T13:36:28.853" v="484" actId="27636"/>
          <ac:spMkLst>
            <pc:docMk/>
            <pc:sldMk cId="2368149602" sldId="30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6:33.417" v="485"/>
          <ac:spMkLst>
            <pc:docMk/>
            <pc:sldMk cId="2368149602" sldId="306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57791215" sldId="307"/>
        </pc:sldMkLst>
      </pc:sldChg>
      <pc:sldChg chg="modSp add mod">
        <pc:chgData name="Meehan, Conor" userId="f0efb965-348a-45f4-b123-bfc38a018e6c" providerId="ADAL" clId="{AD4EFC51-287C-CE42-9329-45149033A930}" dt="2022-05-05T13:06:16.023" v="233" actId="20577"/>
        <pc:sldMkLst>
          <pc:docMk/>
          <pc:sldMk cId="2899272366" sldId="307"/>
        </pc:sldMkLst>
        <pc:spChg chg="mod">
          <ac:chgData name="Meehan, Conor" userId="f0efb965-348a-45f4-b123-bfc38a018e6c" providerId="ADAL" clId="{AD4EFC51-287C-CE42-9329-45149033A930}" dt="2022-05-05T13:06:16.023" v="233" actId="20577"/>
          <ac:spMkLst>
            <pc:docMk/>
            <pc:sldMk cId="2899272366" sldId="307"/>
            <ac:spMk id="2" creationId="{1154DFE8-7E94-7D42-8F57-AE1BC6C92109}"/>
          </ac:spMkLst>
        </pc:spChg>
      </pc:sldChg>
      <pc:sldChg chg="modSp add mod">
        <pc:chgData name="Meehan, Conor" userId="f0efb965-348a-45f4-b123-bfc38a018e6c" providerId="ADAL" clId="{AD4EFC51-287C-CE42-9329-45149033A930}" dt="2022-05-05T13:34:35.572" v="450"/>
        <pc:sldMkLst>
          <pc:docMk/>
          <pc:sldMk cId="3680004511" sldId="308"/>
        </pc:sldMkLst>
        <pc:spChg chg="mod">
          <ac:chgData name="Meehan, Conor" userId="f0efb965-348a-45f4-b123-bfc38a018e6c" providerId="ADAL" clId="{AD4EFC51-287C-CE42-9329-45149033A930}" dt="2022-05-05T13:34:35.572" v="450"/>
          <ac:spMkLst>
            <pc:docMk/>
            <pc:sldMk cId="3680004511" sldId="308"/>
            <ac:spMk id="2" creationId="{1154DFE8-7E94-7D42-8F57-AE1BC6C92109}"/>
          </ac:spMkLst>
        </pc:spChg>
      </pc:sldChg>
      <pc:sldChg chg="addSp delSp modSp add">
        <pc:chgData name="Meehan, Conor" userId="f0efb965-348a-45f4-b123-bfc38a018e6c" providerId="ADAL" clId="{AD4EFC51-287C-CE42-9329-45149033A930}" dt="2022-05-05T13:36:00.593" v="478" actId="1076"/>
        <pc:sldMkLst>
          <pc:docMk/>
          <pc:sldMk cId="1096136835" sldId="309"/>
        </pc:sldMkLst>
        <pc:picChg chg="add mod">
          <ac:chgData name="Meehan, Conor" userId="f0efb965-348a-45f4-b123-bfc38a018e6c" providerId="ADAL" clId="{AD4EFC51-287C-CE42-9329-45149033A930}" dt="2022-05-05T13:36:00.593" v="478" actId="1076"/>
          <ac:picMkLst>
            <pc:docMk/>
            <pc:sldMk cId="1096136835" sldId="309"/>
            <ac:picMk id="6" creationId="{DADFEC6A-CCD9-356D-9696-38BA31806B9A}"/>
          </ac:picMkLst>
        </pc:picChg>
        <pc:picChg chg="del">
          <ac:chgData name="Meehan, Conor" userId="f0efb965-348a-45f4-b123-bfc38a018e6c" providerId="ADAL" clId="{AD4EFC51-287C-CE42-9329-45149033A930}" dt="2022-05-05T13:35:58.243" v="476" actId="478"/>
          <ac:picMkLst>
            <pc:docMk/>
            <pc:sldMk cId="1096136835" sldId="309"/>
            <ac:picMk id="9" creationId="{70C5732E-3188-F289-FBA3-5BE7EAA2B848}"/>
          </ac:picMkLst>
        </pc:picChg>
      </pc:sldChg>
      <pc:sldChg chg="addSp delSp modSp add ord">
        <pc:chgData name="Meehan, Conor" userId="f0efb965-348a-45f4-b123-bfc38a018e6c" providerId="ADAL" clId="{AD4EFC51-287C-CE42-9329-45149033A930}" dt="2022-05-05T13:35:53.898" v="475" actId="20578"/>
        <pc:sldMkLst>
          <pc:docMk/>
          <pc:sldMk cId="2556667923" sldId="310"/>
        </pc:sldMkLst>
        <pc:picChg chg="add mod">
          <ac:chgData name="Meehan, Conor" userId="f0efb965-348a-45f4-b123-bfc38a018e6c" providerId="ADAL" clId="{AD4EFC51-287C-CE42-9329-45149033A930}" dt="2022-05-05T13:35:48.291" v="474" actId="1076"/>
          <ac:picMkLst>
            <pc:docMk/>
            <pc:sldMk cId="2556667923" sldId="310"/>
            <ac:picMk id="6" creationId="{32317ACC-1309-B8BC-EFDC-0B897E7DF9D1}"/>
          </ac:picMkLst>
        </pc:picChg>
        <pc:picChg chg="del">
          <ac:chgData name="Meehan, Conor" userId="f0efb965-348a-45f4-b123-bfc38a018e6c" providerId="ADAL" clId="{AD4EFC51-287C-CE42-9329-45149033A930}" dt="2022-05-05T13:35:43.828" v="472" actId="478"/>
          <ac:picMkLst>
            <pc:docMk/>
            <pc:sldMk cId="2556667923" sldId="310"/>
            <ac:picMk id="9" creationId="{70C5732E-3188-F289-FBA3-5BE7EAA2B848}"/>
          </ac:picMkLst>
        </pc:picChg>
      </pc:sldChg>
      <pc:sldChg chg="addSp delSp modSp add mod">
        <pc:chgData name="Meehan, Conor" userId="f0efb965-348a-45f4-b123-bfc38a018e6c" providerId="ADAL" clId="{AD4EFC51-287C-CE42-9329-45149033A930}" dt="2022-05-05T13:37:00.507" v="506" actId="1076"/>
        <pc:sldMkLst>
          <pc:docMk/>
          <pc:sldMk cId="1676333417" sldId="311"/>
        </pc:sldMkLst>
        <pc:spChg chg="add del mod">
          <ac:chgData name="Meehan, Conor" userId="f0efb965-348a-45f4-b123-bfc38a018e6c" providerId="ADAL" clId="{AD4EFC51-287C-CE42-9329-45149033A930}" dt="2022-05-05T13:36:52.460" v="502" actId="478"/>
          <ac:spMkLst>
            <pc:docMk/>
            <pc:sldMk cId="1676333417" sldId="311"/>
            <ac:spMk id="4" creationId="{61482039-F8DA-725F-D260-F36B43755315}"/>
          </ac:spMkLst>
        </pc:spChg>
        <pc:spChg chg="del">
          <ac:chgData name="Meehan, Conor" userId="f0efb965-348a-45f4-b123-bfc38a018e6c" providerId="ADAL" clId="{AD4EFC51-287C-CE42-9329-45149033A930}" dt="2022-05-05T13:36:49.202" v="501" actId="478"/>
          <ac:spMkLst>
            <pc:docMk/>
            <pc:sldMk cId="1676333417" sldId="311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6:47.389" v="500" actId="20577"/>
          <ac:spMkLst>
            <pc:docMk/>
            <pc:sldMk cId="1676333417" sldId="311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37:00.507" v="506" actId="1076"/>
          <ac:picMkLst>
            <pc:docMk/>
            <pc:sldMk cId="1676333417" sldId="311"/>
            <ac:picMk id="9" creationId="{0F91A8F0-07E2-5A8D-00BB-6F7D45FA2F4A}"/>
          </ac:picMkLst>
        </pc:picChg>
      </pc:sldChg>
      <pc:sldChg chg="modSp add mod">
        <pc:chgData name="Meehan, Conor" userId="f0efb965-348a-45f4-b123-bfc38a018e6c" providerId="ADAL" clId="{AD4EFC51-287C-CE42-9329-45149033A930}" dt="2022-05-05T13:37:10.404" v="509"/>
        <pc:sldMkLst>
          <pc:docMk/>
          <pc:sldMk cId="3489077636" sldId="312"/>
        </pc:sldMkLst>
        <pc:spChg chg="mod">
          <ac:chgData name="Meehan, Conor" userId="f0efb965-348a-45f4-b123-bfc38a018e6c" providerId="ADAL" clId="{AD4EFC51-287C-CE42-9329-45149033A930}" dt="2022-05-05T13:37:06.049" v="508" actId="27636"/>
          <ac:spMkLst>
            <pc:docMk/>
            <pc:sldMk cId="3489077636" sldId="312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7:10.404" v="509"/>
          <ac:spMkLst>
            <pc:docMk/>
            <pc:sldMk cId="3489077636" sldId="312"/>
            <ac:spMk id="8" creationId="{551F150B-CD36-EC43-A80B-C4F967B90C86}"/>
          </ac:spMkLst>
        </pc:spChg>
      </pc:sldChg>
      <pc:sldChg chg="add del">
        <pc:chgData name="Meehan, Conor" userId="f0efb965-348a-45f4-b123-bfc38a018e6c" providerId="ADAL" clId="{AD4EFC51-287C-CE42-9329-45149033A930}" dt="2022-05-05T13:37:37.616" v="537" actId="2696"/>
        <pc:sldMkLst>
          <pc:docMk/>
          <pc:sldMk cId="438810536" sldId="313"/>
        </pc:sldMkLst>
      </pc:sldChg>
      <pc:sldChg chg="modSp add mod">
        <pc:chgData name="Meehan, Conor" userId="f0efb965-348a-45f4-b123-bfc38a018e6c" providerId="ADAL" clId="{AD4EFC51-287C-CE42-9329-45149033A930}" dt="2022-05-05T13:37:31.872" v="536" actId="20577"/>
        <pc:sldMkLst>
          <pc:docMk/>
          <pc:sldMk cId="976307950" sldId="314"/>
        </pc:sldMkLst>
        <pc:spChg chg="mod">
          <ac:chgData name="Meehan, Conor" userId="f0efb965-348a-45f4-b123-bfc38a018e6c" providerId="ADAL" clId="{AD4EFC51-287C-CE42-9329-45149033A930}" dt="2022-05-05T13:37:31.872" v="536" actId="20577"/>
          <ac:spMkLst>
            <pc:docMk/>
            <pc:sldMk cId="976307950" sldId="314"/>
            <ac:spMk id="2" creationId="{1154DFE8-7E94-7D42-8F57-AE1BC6C92109}"/>
          </ac:spMkLst>
        </pc:spChg>
      </pc:sldChg>
      <pc:sldChg chg="add">
        <pc:chgData name="Meehan, Conor" userId="f0efb965-348a-45f4-b123-bfc38a018e6c" providerId="ADAL" clId="{AD4EFC51-287C-CE42-9329-45149033A930}" dt="2022-05-05T13:37:39.403" v="538"/>
        <pc:sldMkLst>
          <pc:docMk/>
          <pc:sldMk cId="3305305527" sldId="315"/>
        </pc:sldMkLst>
      </pc:sldChg>
    </pc:docChg>
  </pc:docChgLst>
  <pc:docChgLst>
    <pc:chgData name="Meehan, Conor" userId="f0efb965-348a-45f4-b123-bfc38a018e6c" providerId="ADAL" clId="{37D2BB4D-EA58-084F-A099-893F2EEBD2C9}"/>
    <pc:docChg chg="modSld">
      <pc:chgData name="Meehan, Conor" userId="f0efb965-348a-45f4-b123-bfc38a018e6c" providerId="ADAL" clId="{37D2BB4D-EA58-084F-A099-893F2EEBD2C9}" dt="2022-03-09T07:29:19.946" v="13" actId="20577"/>
      <pc:docMkLst>
        <pc:docMk/>
      </pc:docMkLst>
      <pc:sldChg chg="modSp mod">
        <pc:chgData name="Meehan, Conor" userId="f0efb965-348a-45f4-b123-bfc38a018e6c" providerId="ADAL" clId="{37D2BB4D-EA58-084F-A099-893F2EEBD2C9}" dt="2022-03-09T07:28:58.812" v="9" actId="20577"/>
        <pc:sldMkLst>
          <pc:docMk/>
          <pc:sldMk cId="2383494940" sldId="256"/>
        </pc:sldMkLst>
        <pc:spChg chg="mod">
          <ac:chgData name="Meehan, Conor" userId="f0efb965-348a-45f4-b123-bfc38a018e6c" providerId="ADAL" clId="{37D2BB4D-EA58-084F-A099-893F2EEBD2C9}" dt="2022-03-09T07:28:58.812" v="9" actId="20577"/>
          <ac:spMkLst>
            <pc:docMk/>
            <pc:sldMk cId="2383494940" sldId="256"/>
            <ac:spMk id="6" creationId="{CA186570-7106-254D-9DED-7DBE617342D0}"/>
          </ac:spMkLst>
        </pc:spChg>
      </pc:sldChg>
      <pc:sldChg chg="modSp mod">
        <pc:chgData name="Meehan, Conor" userId="f0efb965-348a-45f4-b123-bfc38a018e6c" providerId="ADAL" clId="{37D2BB4D-EA58-084F-A099-893F2EEBD2C9}" dt="2022-03-09T07:29:12.827" v="11" actId="20577"/>
        <pc:sldMkLst>
          <pc:docMk/>
          <pc:sldMk cId="918799015" sldId="295"/>
        </pc:sldMkLst>
        <pc:spChg chg="mod">
          <ac:chgData name="Meehan, Conor" userId="f0efb965-348a-45f4-b123-bfc38a018e6c" providerId="ADAL" clId="{37D2BB4D-EA58-084F-A099-893F2EEBD2C9}" dt="2022-03-09T07:29:12.827" v="11" actId="20577"/>
          <ac:spMkLst>
            <pc:docMk/>
            <pc:sldMk cId="918799015" sldId="295"/>
            <ac:spMk id="3" creationId="{F73AF5A6-D9A1-8040-9178-2C1B7AADEEA2}"/>
          </ac:spMkLst>
        </pc:spChg>
      </pc:sldChg>
      <pc:sldChg chg="modSp mod">
        <pc:chgData name="Meehan, Conor" userId="f0efb965-348a-45f4-b123-bfc38a018e6c" providerId="ADAL" clId="{37D2BB4D-EA58-084F-A099-893F2EEBD2C9}" dt="2022-03-09T07:29:19.946" v="13" actId="20577"/>
        <pc:sldMkLst>
          <pc:docMk/>
          <pc:sldMk cId="2646516951" sldId="304"/>
        </pc:sldMkLst>
        <pc:spChg chg="mod">
          <ac:chgData name="Meehan, Conor" userId="f0efb965-348a-45f4-b123-bfc38a018e6c" providerId="ADAL" clId="{37D2BB4D-EA58-084F-A099-893F2EEBD2C9}" dt="2022-03-09T07:29:19.946" v="13" actId="20577"/>
          <ac:spMkLst>
            <pc:docMk/>
            <pc:sldMk cId="2646516951" sldId="304"/>
            <ac:spMk id="3" creationId="{D0297D90-8EA0-A44B-8D5F-80520E23333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81D7C-81F1-BA48-B0CF-02C398C91972}" type="datetimeFigureOut">
              <a:rPr lang="en-US" smtClean="0"/>
              <a:t>7/17/23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88987-9C11-FC43-B2CE-3A9A6A292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18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51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51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96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95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26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5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52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19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61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564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21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141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076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075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38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62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793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886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812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913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291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89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100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375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342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318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901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741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065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328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737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992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71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489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602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544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04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64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39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28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55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45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E600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4" y="4015578"/>
            <a:ext cx="11306174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B026E5-3198-8D4C-956B-0E8532CD57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B58F904-7080-FE43-A777-0CCCA7DE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6" y="6057900"/>
            <a:ext cx="5473701" cy="358774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17/07/2023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Unsymetr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32288" y="1989138"/>
            <a:ext cx="74168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D5397D-FD76-2E4F-8BFA-B5599B1CF4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07B00AC3-9B1E-2E4B-BC7B-406D8A38D1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B21EC89-DA5A-2B4B-B94A-FD5D13BA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FEA125-D139-1A4D-A206-2BABBEE26DC4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4871E7-C776-E845-B38B-91971ED53532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8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Unsymetrical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3" y="2813048"/>
            <a:ext cx="3529012" cy="28844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32288" y="1989138"/>
            <a:ext cx="74168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5C663E-9DDC-5B49-A342-3EE5169707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B5743288-93C1-B747-B6D2-E62ECB66A2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2BBD38C-D5E6-E14C-82D7-CDA28865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4952491-1CB4-104F-95DC-3C7A95C11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3529013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E6B900-0CAE-6B4C-B741-178AD460BD32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A1B2DE-F07F-8147-AD48-234D917280D2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7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32288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2572A3E-7061-AE46-B81E-7EEEF4B2F2A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21664" y="1989138"/>
            <a:ext cx="352742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5E1427-DD3F-9240-BD4A-0CC21218DF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DC3E782-E2DF-224A-8EC7-F432750D92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C9432BC-F7ED-AD44-955D-1B98B227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18504C-E8A7-EA43-8DA0-0CE9310D674A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BB3217-4ECB-9C4E-B129-4CD1A7606E4D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21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2" y="2813048"/>
            <a:ext cx="3529013" cy="2884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D979E-7EEF-5D4A-8AC3-74C6CE848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20075" y="1989138"/>
            <a:ext cx="3527425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32288" y="2813047"/>
            <a:ext cx="3527425" cy="2884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43422A0-145A-7943-95AD-B9C948D26B2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20076" y="2813046"/>
            <a:ext cx="3529012" cy="2884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2A91DF-79A7-914F-947D-CF72742487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EF264802-11B4-5941-991C-96BAD56284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C1D1754-6A16-0A4B-9E06-5B285B135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60B23AA-B159-A04B-A49B-76835B629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3529013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F568595-A127-5846-A037-D0819A0252E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332288" y="1989138"/>
            <a:ext cx="3527425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D682C8-053C-4942-93C0-CDCB02169B50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2EA856-078C-B74C-87C6-AC58462CB29C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27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1855C3A-3FE6-774C-8B42-DE78E4C581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3EFCAB50-6370-994D-BF7A-C505E83CFC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048F09A-B384-8C49-9343-9C78BE372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632" y="1989138"/>
            <a:ext cx="9378733" cy="2372252"/>
          </a:xfrm>
          <a:prstGeom prst="rect">
            <a:avLst/>
          </a:prstGeom>
        </p:spPr>
        <p:txBody>
          <a:bodyPr lIns="0" rIns="90000" anchor="ctr" anchorCtr="0">
            <a:normAutofit/>
          </a:bodyPr>
          <a:lstStyle>
            <a:lvl1pPr algn="l">
              <a:defRPr sz="4500" b="1">
                <a:solidFill>
                  <a:srgbClr val="E600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338F5E73-6BFD-7748-BFD6-93FCF46A7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632" y="4542366"/>
            <a:ext cx="9378733" cy="1155172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650F2B-C9D3-F54A-91EC-BEDF952B03A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2913" y="1010601"/>
            <a:ext cx="963720" cy="7975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AAD6DD1-3573-E54F-8768-B0CFC8AFB6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10785366" y="4899977"/>
            <a:ext cx="963720" cy="79756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94A2B9C-4747-EB44-AD6F-788273471394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4C44A-5626-1B42-B24C-44A8F39FB460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20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le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B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F07D00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F07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C1597D-B745-8C47-9BCA-19CC45F980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46D80A-BB91-1241-848B-6B912282049B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DB81DC7A-6B12-7D4A-B479-9DCA384957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F07D00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0472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le Blu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BCE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12688"/>
            <a:ext cx="11306173" cy="182539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00A6E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00A6E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5D9431-5C22-DF40-B12F-3B430B2D2A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7678BD-869E-C64D-BBB5-DB38A6A8CF00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EFAD923B-E667-FD45-B41A-12791D221D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00A6E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9078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l Blu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5B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00A6E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B24E7D-7F6A-0541-9FC9-D284AAA243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1441CAE-3F74-A749-B92B-BA7301BD3CC4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3986C3D8-75F2-AF4D-852E-617DA34AB6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00A6E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10249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l Purpl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C7017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69F709-E7C3-C149-A260-3C4BD44CD5DB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C6C068-799F-5647-86FD-975D93E27D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635ED3-5E00-7F4E-9AE5-AF4B24A44CF5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77A12D8D-2172-A24B-A568-26FC3B4B28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C7017F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2468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989138"/>
            <a:ext cx="11306173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F07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D2627D-3696-4F4C-8BC6-79103D22C236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871FCE-6DA7-5549-92C6-554D5232A2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40039B7-FA62-F24C-BCFF-BA21679AD8B7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E8DC3CBE-2843-1642-BD7A-5C7A9BC16E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F07D00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165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6"/>
            <a:ext cx="12191999" cy="6300786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6005B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2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9FAFA-C3E1-0844-82DB-27D43E467A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86CB3D1-E135-FD4F-A056-483535DE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6" y="6057899"/>
            <a:ext cx="5473701" cy="35877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rgbClr val="9E043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17/07/2023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867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Purpl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821E6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867788-B905-9E45-B992-B2C5D2894330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651983-37A2-2345-917B-4559D70F43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89B5E4C-2015-A748-95FB-CF22799B0CD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946CC34B-1499-F541-84B4-B09C59E3E2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821E69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68365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ual Green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6D9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C7D53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3AFFF2-502D-054E-B5DC-66A77A6B8A6E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C7D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73C732-A419-E840-970E-326B7FDD46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D91E44-21DE-A842-8B5E-6AD38E86E74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C7D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69BF5122-5B53-AF4A-BB6D-678ABD2D40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C7D533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26012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BB3F0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BB3F07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62473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E6005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99656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EC6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E6005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795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B5B0A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B5B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B5B0AC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12040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B90F54-2FD9-B744-B972-C1D92C843C23}"/>
              </a:ext>
            </a:extLst>
          </p:cNvPr>
          <p:cNvSpPr/>
          <p:nvPr userDrawn="1"/>
        </p:nvSpPr>
        <p:spPr>
          <a:xfrm>
            <a:off x="1" y="431386"/>
            <a:ext cx="12191999" cy="630078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446B3-A205-CB44-8165-EDDF1073E3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6A658-0183-444F-91C4-2F380978AAE1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rgbClr val="E6005B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596295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73252D-FA87-8946-98E6-F10F7EFB191B}"/>
              </a:ext>
            </a:extLst>
          </p:cNvPr>
          <p:cNvSpPr/>
          <p:nvPr userDrawn="1"/>
        </p:nvSpPr>
        <p:spPr>
          <a:xfrm>
            <a:off x="0" y="441326"/>
            <a:ext cx="12191999" cy="6300786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6005B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6BD13E-6F12-BA45-881A-F273DAED03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E1A0BD-8134-9B4A-AE3E-E7C0EECCD029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rgbClr val="9E043D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724545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818EEC-D27C-9844-8F9A-431793B5929C}"/>
              </a:ext>
            </a:extLst>
          </p:cNvPr>
          <p:cNvSpPr/>
          <p:nvPr userDrawn="1"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3E8BC-7439-0742-A9FC-77BBB38EF7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E62ECB-71C5-2342-A1AF-B7DAA1E1B964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3949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07DCF46-D938-064E-964C-1B901110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8" y="6057899"/>
            <a:ext cx="5473699" cy="35877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17/07/2023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EE9E80-8FF0-8441-B362-4623AB9E8A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2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1395D28-07F6-9F47-8128-50C443109906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ACF5D-95B4-ED49-9DD6-98E123507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11306174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E523BD2-753E-0A47-B307-D80B3FF6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BB0FE4-66FF-0E42-841A-3EC5F7C7E6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D683437-A234-3E4E-8B92-A0C560819C1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DF1BA5-471A-8044-BDBA-890115BBFF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45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204BD-F3EB-5842-9319-7B613DC25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11306176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4" y="2813048"/>
            <a:ext cx="11306174" cy="28844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2A4D7D-88B2-6543-8F2D-B4616BB6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8EB9E1-DFB3-5C47-B4B9-9B8765B86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AAEC381-AE42-7E44-9B48-79580631F9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F2C38B-13DA-064A-AF49-AA97B43EDAB3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A03B6-F236-5D46-B133-E912BE6844F9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0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ill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009F349-CC3D-6049-A88D-4E42B2F01C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15887"/>
            <a:ext cx="12191999" cy="662622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F8FDB-11E0-114D-9049-11851FC6CA6B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1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ill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009F349-CC3D-6049-A88D-4E42B2F01C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1999" cy="685799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2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C710-A668-F144-8CC5-039AD81D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5473701" cy="37083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75388" y="1989138"/>
            <a:ext cx="54737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5C41AB-1925-C846-A884-6B4D4880A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E146BB0-D198-0847-B8BF-82032479A2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D38791-8F3B-A640-A6FC-8EC532732508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63AD13-8CBA-8648-88F4-6142126E9F9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0" y="2813047"/>
            <a:ext cx="5473701" cy="28479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1894" y="2813047"/>
            <a:ext cx="5457193" cy="28479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2A4D7D-88B2-6543-8F2D-B4616BB6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C387D1-CCDB-AA42-911D-99DAFBC813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44B35524-0F00-1A4F-8D8A-436C881006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45CF166-1A2B-F24F-9192-1EE62922C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5473701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A1D5975-B545-F54E-B266-2A4DDDC8C4C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291895" y="1989139"/>
            <a:ext cx="5457193" cy="63685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F691ED-EF65-C446-B3BD-FB970876AB4D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AC6DAE-40C2-FC4C-9C8A-8F55F3ECD49F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7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8E3CDC0-E15C-3D43-A94A-65D5EBAC0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9"/>
            <a:ext cx="11306175" cy="406876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itle Placeholder 10">
            <a:extLst>
              <a:ext uri="{FF2B5EF4-FFF2-40B4-BE49-F238E27FC236}">
                <a16:creationId xmlns:a16="http://schemas.microsoft.com/office/drawing/2014/main" id="{CB133162-9D93-054D-BEB3-A08241D4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714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6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2" r:id="rId4"/>
    <p:sldLayoutId id="2147483676" r:id="rId5"/>
    <p:sldLayoutId id="2147483670" r:id="rId6"/>
    <p:sldLayoutId id="2147483684" r:id="rId7"/>
    <p:sldLayoutId id="2147483659" r:id="rId8"/>
    <p:sldLayoutId id="2147483653" r:id="rId9"/>
    <p:sldLayoutId id="2147483679" r:id="rId10"/>
    <p:sldLayoutId id="2147483680" r:id="rId11"/>
    <p:sldLayoutId id="2147483677" r:id="rId12"/>
    <p:sldLayoutId id="2147483678" r:id="rId13"/>
    <p:sldLayoutId id="2147483683" r:id="rId14"/>
    <p:sldLayoutId id="2147483651" r:id="rId15"/>
    <p:sldLayoutId id="2147483669" r:id="rId16"/>
    <p:sldLayoutId id="2147483662" r:id="rId17"/>
    <p:sldLayoutId id="2147483667" r:id="rId18"/>
    <p:sldLayoutId id="2147483663" r:id="rId19"/>
    <p:sldLayoutId id="2147483661" r:id="rId20"/>
    <p:sldLayoutId id="2147483668" r:id="rId21"/>
    <p:sldLayoutId id="2147483660" r:id="rId22"/>
    <p:sldLayoutId id="2147483687" r:id="rId23"/>
    <p:sldLayoutId id="2147483688" r:id="rId24"/>
    <p:sldLayoutId id="2147483689" r:id="rId25"/>
    <p:sldLayoutId id="2147483685" r:id="rId26"/>
    <p:sldLayoutId id="2147483658" r:id="rId27"/>
    <p:sldLayoutId id="2147483686" r:id="rId28"/>
  </p:sldLayoutIdLst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rgbClr val="E6005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E6005B"/>
        </a:buClr>
        <a:buFont typeface="Wingdings" pitchFamily="2" charset="2"/>
        <a:buChar char="§"/>
        <a:defRPr sz="25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9" userDrawn="1">
          <p15:clr>
            <a:srgbClr val="A4A3A4"/>
          </p15:clr>
        </p15:guide>
        <p15:guide id="2" orient="horz" pos="278" userDrawn="1">
          <p15:clr>
            <a:srgbClr val="A4A3A4"/>
          </p15:clr>
        </p15:guide>
        <p15:guide id="3" pos="2502" userDrawn="1">
          <p15:clr>
            <a:srgbClr val="A4A3A4"/>
          </p15:clr>
        </p15:guide>
        <p15:guide id="4" pos="2729" userDrawn="1">
          <p15:clr>
            <a:srgbClr val="A4A3A4"/>
          </p15:clr>
        </p15:guide>
        <p15:guide id="5" pos="4951" userDrawn="1">
          <p15:clr>
            <a:srgbClr val="A4A3A4"/>
          </p15:clr>
        </p15:guide>
        <p15:guide id="6" pos="5178" userDrawn="1">
          <p15:clr>
            <a:srgbClr val="A4A3A4"/>
          </p15:clr>
        </p15:guide>
        <p15:guide id="7" pos="7401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9" orient="horz" pos="3816" userDrawn="1">
          <p15:clr>
            <a:srgbClr val="A4A3A4"/>
          </p15:clr>
        </p15:guide>
        <p15:guide id="10" orient="horz" pos="4042" userDrawn="1">
          <p15:clr>
            <a:srgbClr val="A4A3A4"/>
          </p15:clr>
        </p15:guide>
        <p15:guide id="11" pos="3727" userDrawn="1">
          <p15:clr>
            <a:srgbClr val="A4A3A4"/>
          </p15:clr>
        </p15:guide>
        <p15:guide id="12" pos="3953" userDrawn="1">
          <p15:clr>
            <a:srgbClr val="A4A3A4"/>
          </p15:clr>
        </p15:guide>
        <p15:guide id="13" orient="horz" pos="3589" userDrawn="1">
          <p15:clr>
            <a:srgbClr val="A4A3A4"/>
          </p15:clr>
        </p15:guide>
        <p15:guide id="14" orient="horz" pos="1139" userDrawn="1">
          <p15:clr>
            <a:srgbClr val="A4A3A4"/>
          </p15:clr>
        </p15:guide>
        <p15:guide id="15" orient="horz" pos="1253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DFE8-7E94-7D42-8F57-AE1BC6C9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9"/>
            <a:ext cx="11306175" cy="1267018"/>
          </a:xfrm>
        </p:spPr>
        <p:txBody>
          <a:bodyPr>
            <a:noAutofit/>
          </a:bodyPr>
          <a:lstStyle/>
          <a:p>
            <a:r>
              <a:rPr lang="nl-BE" sz="4400" dirty="0"/>
              <a:t>Strain typing </a:t>
            </a:r>
            <a:r>
              <a:rPr lang="nl-BE" sz="4400"/>
              <a:t>and genomic epidemiology</a:t>
            </a:r>
            <a:endParaRPr lang="en-US" sz="44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E7974-55B9-AA4E-BF3A-6C5D6E054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Conor Meehan (he/they)</a:t>
            </a:r>
          </a:p>
          <a:p>
            <a:r>
              <a:rPr lang="en-US" dirty="0" err="1"/>
              <a:t>conor.meehan@ntu.ac.uk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con_meehan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494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Phylogenetic nodes terminology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nl-BE" dirty="0"/>
              <a:t>Bifurcating</a:t>
            </a:r>
          </a:p>
          <a:p>
            <a:pPr lvl="1"/>
            <a:r>
              <a:rPr lang="nl-BE" dirty="0"/>
              <a:t>A node that connects only 2 branches</a:t>
            </a:r>
          </a:p>
          <a:p>
            <a:endParaRPr lang="nl-BE" dirty="0"/>
          </a:p>
          <a:p>
            <a:r>
              <a:rPr lang="nl-BE" dirty="0"/>
              <a:t>Multifurcating (polytomy)</a:t>
            </a:r>
          </a:p>
          <a:p>
            <a:pPr lvl="1"/>
            <a:r>
              <a:rPr lang="nl-BE" dirty="0"/>
              <a:t>A node in a tree which connects more than two branches</a:t>
            </a:r>
          </a:p>
          <a:p>
            <a:endParaRPr lang="nl-BE" dirty="0"/>
          </a:p>
          <a:p>
            <a:r>
              <a:rPr lang="nl-BE" dirty="0"/>
              <a:t>In-group/out-group</a:t>
            </a:r>
          </a:p>
          <a:p>
            <a:pPr lvl="1"/>
            <a:r>
              <a:rPr lang="nl-BE" dirty="0"/>
              <a:t>In-group is the set of taxa of interest. Assumed to be monophyletic</a:t>
            </a:r>
          </a:p>
          <a:p>
            <a:pPr lvl="1"/>
            <a:r>
              <a:rPr lang="nl-BE" dirty="0"/>
              <a:t>Out-group is a related set of taxa to the in-group, used for rooting</a:t>
            </a:r>
          </a:p>
        </p:txBody>
      </p:sp>
    </p:spTree>
    <p:extLst>
      <p:ext uri="{BB962C8B-B14F-4D97-AF65-F5344CB8AC3E}">
        <p14:creationId xmlns:p14="http://schemas.microsoft.com/office/powerpoint/2010/main" val="2007795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Phylogenetic nodes terminology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CA6FAE-356D-BFE5-83B9-9028CD07B636}"/>
              </a:ext>
            </a:extLst>
          </p:cNvPr>
          <p:cNvGrpSpPr/>
          <p:nvPr/>
        </p:nvGrpSpPr>
        <p:grpSpPr>
          <a:xfrm>
            <a:off x="2665516" y="1644525"/>
            <a:ext cx="8154884" cy="5028181"/>
            <a:chOff x="900216" y="704726"/>
            <a:chExt cx="6493700" cy="4250840"/>
          </a:xfrm>
        </p:grpSpPr>
        <p:pic>
          <p:nvPicPr>
            <p:cNvPr id="9" name="Picture 8" descr="njEx2.pdf">
              <a:extLst>
                <a:ext uri="{FF2B5EF4-FFF2-40B4-BE49-F238E27FC236}">
                  <a16:creationId xmlns:a16="http://schemas.microsoft.com/office/drawing/2014/main" id="{24C53F0D-E5D7-B5DB-91EE-5470B042D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216" y="704726"/>
              <a:ext cx="4823912" cy="3942357"/>
            </a:xfrm>
            <a:prstGeom prst="rect">
              <a:avLst/>
            </a:prstGeom>
          </p:spPr>
        </p:pic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EC05B7E1-7C11-2991-986D-5E6FEB2085A5}"/>
                </a:ext>
              </a:extLst>
            </p:cNvPr>
            <p:cNvSpPr/>
            <p:nvPr/>
          </p:nvSpPr>
          <p:spPr bwMode="auto">
            <a:xfrm>
              <a:off x="5730247" y="712912"/>
              <a:ext cx="304800" cy="3226991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7462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500" dirty="0">
                <a:latin typeface="Lucida Grande" pitchFamily="-48" charset="0"/>
              </a:endParaRP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D76F1845-9EFD-3C7A-7736-32950570FB2E}"/>
                </a:ext>
              </a:extLst>
            </p:cNvPr>
            <p:cNvSpPr/>
            <p:nvPr/>
          </p:nvSpPr>
          <p:spPr bwMode="auto">
            <a:xfrm>
              <a:off x="3807907" y="4187427"/>
              <a:ext cx="304800" cy="45720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7462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500" dirty="0">
                <a:latin typeface="Lucida Grande" pitchFamily="-4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428886-BC6D-E48F-90CC-C91090BB89A6}"/>
                </a:ext>
              </a:extLst>
            </p:cNvPr>
            <p:cNvSpPr txBox="1"/>
            <p:nvPr/>
          </p:nvSpPr>
          <p:spPr>
            <a:xfrm>
              <a:off x="1964411" y="735946"/>
              <a:ext cx="22619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Calibri"/>
                  <a:cs typeface="Calibri"/>
                </a:rPr>
                <a:t>Multifurcating node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B7307D-CCEC-A2EC-C7D0-8D129D559451}"/>
                </a:ext>
              </a:extLst>
            </p:cNvPr>
            <p:cNvSpPr txBox="1"/>
            <p:nvPr/>
          </p:nvSpPr>
          <p:spPr>
            <a:xfrm>
              <a:off x="1981859" y="2633913"/>
              <a:ext cx="19012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Calibri"/>
                  <a:cs typeface="Calibri"/>
                </a:rPr>
                <a:t>Bifurcating node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96E689F-6503-C5B1-E557-4BC56FF11FAB}"/>
                </a:ext>
              </a:extLst>
            </p:cNvPr>
            <p:cNvCxnSpPr/>
            <p:nvPr/>
          </p:nvCxnSpPr>
          <p:spPr bwMode="auto">
            <a:xfrm>
              <a:off x="3635708" y="3078750"/>
              <a:ext cx="609600" cy="304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DC74277-BC92-A136-F32C-AF26019F7CD5}"/>
                </a:ext>
              </a:extLst>
            </p:cNvPr>
            <p:cNvCxnSpPr/>
            <p:nvPr/>
          </p:nvCxnSpPr>
          <p:spPr bwMode="auto">
            <a:xfrm>
              <a:off x="3807907" y="1227729"/>
              <a:ext cx="457200" cy="304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AC71EA-F8FC-5562-A43A-076B77BB7E94}"/>
                </a:ext>
              </a:extLst>
            </p:cNvPr>
            <p:cNvSpPr txBox="1"/>
            <p:nvPr/>
          </p:nvSpPr>
          <p:spPr>
            <a:xfrm>
              <a:off x="6322084" y="2126353"/>
              <a:ext cx="10718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Calibri"/>
                  <a:cs typeface="Calibri"/>
                </a:rPr>
                <a:t>In-group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D7A909D-A1B0-565B-83B4-C0F33E8EEF45}"/>
                </a:ext>
              </a:extLst>
            </p:cNvPr>
            <p:cNvSpPr txBox="1"/>
            <p:nvPr/>
          </p:nvSpPr>
          <p:spPr>
            <a:xfrm>
              <a:off x="4265107" y="3939903"/>
              <a:ext cx="183928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Out-group</a:t>
              </a:r>
            </a:p>
            <a:p>
              <a:r>
                <a:rPr lang="en-US" sz="2000" dirty="0">
                  <a:latin typeface="Calibri"/>
                  <a:cs typeface="Calibri"/>
                </a:rPr>
                <a:t>(if we only used </a:t>
              </a:r>
            </a:p>
            <a:p>
              <a:r>
                <a:rPr lang="en-US" sz="2000" dirty="0">
                  <a:latin typeface="Calibri"/>
                  <a:cs typeface="Calibri"/>
                </a:rPr>
                <a:t>it to place root)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1981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470395-7FDD-E1DD-9ED8-0EFDDDA1F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624" y="1222626"/>
            <a:ext cx="4567376" cy="476324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In-group vs out-group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5" name="Tijdelijke aanduiding voor inhoud 5">
            <a:extLst>
              <a:ext uri="{FF2B5EF4-FFF2-40B4-BE49-F238E27FC236}">
                <a16:creationId xmlns:a16="http://schemas.microsoft.com/office/drawing/2014/main" id="{3A52C5D5-90D0-32A1-CE7A-2E86C623C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4092028" cy="5140548"/>
          </a:xfrm>
        </p:spPr>
        <p:txBody>
          <a:bodyPr>
            <a:normAutofit/>
          </a:bodyPr>
          <a:lstStyle/>
          <a:p>
            <a:r>
              <a:rPr lang="nl-BE" dirty="0"/>
              <a:t>Research into L8 and its relationshop to L1-L7</a:t>
            </a:r>
          </a:p>
          <a:p>
            <a:pPr lvl="1"/>
            <a:r>
              <a:rPr lang="nl-BE" dirty="0"/>
              <a:t>In-group</a:t>
            </a:r>
          </a:p>
          <a:p>
            <a:r>
              <a:rPr lang="nl-BE" dirty="0"/>
              <a:t>M. canettii used as outgroup</a:t>
            </a:r>
          </a:p>
          <a:p>
            <a:pPr lvl="1"/>
            <a:r>
              <a:rPr lang="nl-BE" dirty="0"/>
              <a:t>Allows us to see placement of L8 samples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5AFCD9-1A63-2F4F-B526-0C2B94845F3F}"/>
              </a:ext>
            </a:extLst>
          </p:cNvPr>
          <p:cNvSpPr txBox="1"/>
          <p:nvPr/>
        </p:nvSpPr>
        <p:spPr>
          <a:xfrm>
            <a:off x="10016404" y="6427520"/>
            <a:ext cx="2175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alibri"/>
                <a:cs typeface="Calibri"/>
              </a:rPr>
              <a:t>Ngabonziza</a:t>
            </a:r>
            <a:r>
              <a:rPr lang="en-US" sz="1100" dirty="0">
                <a:latin typeface="Calibri"/>
                <a:cs typeface="Calibri"/>
              </a:rPr>
              <a:t> et al, Nat Comms 2020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99F7A5-5071-874D-F314-B6CE30F9E8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557"/>
          <a:stretch/>
        </p:blipFill>
        <p:spPr>
          <a:xfrm>
            <a:off x="0" y="4203071"/>
            <a:ext cx="7957598" cy="161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67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Tasks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nl-BE" dirty="0"/>
              <a:t>Do sampled taxa sit at the end of internal or external branches of a phylogenetic tree?</a:t>
            </a:r>
          </a:p>
          <a:p>
            <a:endParaRPr lang="nl-BE" dirty="0"/>
          </a:p>
          <a:p>
            <a:r>
              <a:rPr lang="nl-BE" dirty="0"/>
              <a:t>What does monophyletic mean?</a:t>
            </a:r>
          </a:p>
          <a:p>
            <a:endParaRPr lang="nl-BE" dirty="0"/>
          </a:p>
          <a:p>
            <a:r>
              <a:rPr lang="nl-BE" dirty="0"/>
              <a:t>How many offspring does a bifurcating node have?</a:t>
            </a:r>
          </a:p>
          <a:p>
            <a:endParaRPr lang="nl-BE" dirty="0"/>
          </a:p>
          <a:p>
            <a:r>
              <a:rPr lang="nl-BE" dirty="0"/>
              <a:t>How do you write this tree in newick format?</a:t>
            </a:r>
          </a:p>
          <a:p>
            <a:pPr lvl="1"/>
            <a:r>
              <a:rPr lang="nl-BE" dirty="0"/>
              <a:t>I.e. using the ( X, Y ) format</a:t>
            </a:r>
          </a:p>
          <a:p>
            <a:endParaRPr lang="nl-BE" dirty="0"/>
          </a:p>
          <a:p>
            <a:endParaRPr lang="nl-BE" dirty="0"/>
          </a:p>
        </p:txBody>
      </p:sp>
      <p:pic>
        <p:nvPicPr>
          <p:cNvPr id="1030" name="Picture 6" descr="Types of phylogenetic trees. | Learn Science at Scitable">
            <a:extLst>
              <a:ext uri="{FF2B5EF4-FFF2-40B4-BE49-F238E27FC236}">
                <a16:creationId xmlns:a16="http://schemas.microsoft.com/office/drawing/2014/main" id="{0099BD9A-7DD0-B18C-5D07-844850B8B9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69" r="32973"/>
          <a:stretch/>
        </p:blipFill>
        <p:spPr bwMode="auto">
          <a:xfrm>
            <a:off x="7720952" y="4160827"/>
            <a:ext cx="2222710" cy="229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58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How do we create a phylogeny?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nl-BE" dirty="0"/>
              <a:t>Use an optimality criterion to define how we measure the fit of the data to a solution</a:t>
            </a:r>
          </a:p>
          <a:p>
            <a:endParaRPr lang="nl-BE" dirty="0"/>
          </a:p>
          <a:p>
            <a:r>
              <a:rPr lang="nl-BE" dirty="0"/>
              <a:t>Tree-search method: how do we decide between possible solutions?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Simplest is parsimony </a:t>
            </a:r>
          </a:p>
          <a:p>
            <a:pPr lvl="1"/>
            <a:r>
              <a:rPr lang="nl-BE" dirty="0"/>
              <a:t>Referred to as non-parametric</a:t>
            </a:r>
          </a:p>
          <a:p>
            <a:pPr lvl="1"/>
            <a:r>
              <a:rPr lang="nl-BE" dirty="0"/>
              <a:t>The tree that represents the minimum number of character changes between taxa is the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1628063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A morphological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DFDF0C-FF93-C92C-8221-F3824AE63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473944"/>
              </p:ext>
            </p:extLst>
          </p:nvPr>
        </p:nvGraphicFramePr>
        <p:xfrm>
          <a:off x="827582" y="1635646"/>
          <a:ext cx="10157916" cy="3749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2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29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29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485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Lamprey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Antelope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Bald eagle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Alligator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Sea bass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8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Lungs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mr-IN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mr-IN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mr-IN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8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Jaws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mr-IN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mr-IN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mr-IN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mr-IN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8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Feathers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mr-IN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48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Gizzard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mr-IN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mr-IN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8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Fur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mr-IN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864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A morphological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DFDF0C-FF93-C92C-8221-F3824AE63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691884"/>
              </p:ext>
            </p:extLst>
          </p:nvPr>
        </p:nvGraphicFramePr>
        <p:xfrm>
          <a:off x="827582" y="1635646"/>
          <a:ext cx="10157916" cy="3749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2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29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29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485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Lamprey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Antelope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Bald eagle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Alligator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Sea bass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8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Lungs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000" b="0" dirty="0">
                          <a:latin typeface="+mn-lt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000" b="0" dirty="0">
                          <a:latin typeface="+mn-lt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000" b="0" dirty="0">
                          <a:latin typeface="+mn-lt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8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Jaws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000" b="0" dirty="0">
                          <a:latin typeface="+mn-lt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000" b="0" dirty="0">
                          <a:latin typeface="+mn-lt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000" b="0" dirty="0">
                          <a:latin typeface="+mn-lt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000" b="0" dirty="0">
                          <a:latin typeface="+mn-lt"/>
                        </a:rPr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8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Feathers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000" b="0" dirty="0">
                          <a:latin typeface="+mn-lt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48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Gizzard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000" b="0" dirty="0">
                          <a:latin typeface="+mn-lt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000" b="0" dirty="0">
                          <a:latin typeface="+mn-lt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8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Fur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000" b="0" dirty="0">
                          <a:latin typeface="+mn-lt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522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 morphological parsimony example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3" name="Picture 2" descr="https://cdn.kastatic.org/ka-perseus-images/491900ea3016ffa58693d3a4a8b594706661f648.png">
            <a:extLst>
              <a:ext uri="{FF2B5EF4-FFF2-40B4-BE49-F238E27FC236}">
                <a16:creationId xmlns:a16="http://schemas.microsoft.com/office/drawing/2014/main" id="{6F292F18-AE39-5B4E-EB26-4C9B78B6A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679" y="1663700"/>
            <a:ext cx="7904038" cy="474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00AF4F-EECD-9378-D209-E4CF6F11743B}"/>
              </a:ext>
            </a:extLst>
          </p:cNvPr>
          <p:cNvSpPr txBox="1"/>
          <p:nvPr/>
        </p:nvSpPr>
        <p:spPr>
          <a:xfrm>
            <a:off x="2882525" y="6413602"/>
            <a:ext cx="7163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cs typeface="Calibri"/>
              </a:rPr>
              <a:t>https://www.khanacademy.org/science/biology/her/tree-of-life/a/building-an-evolutionary-tree</a:t>
            </a:r>
            <a:endParaRPr lang="en-US" sz="1000" dirty="0">
              <a:latin typeface="Calibri"/>
              <a:cs typeface="Calibri"/>
            </a:endParaRP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4191405-A49F-1B49-849A-4DC5608F0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441074"/>
          </a:xfrm>
        </p:spPr>
        <p:txBody>
          <a:bodyPr>
            <a:normAutofit fontScale="92500"/>
          </a:bodyPr>
          <a:lstStyle/>
          <a:p>
            <a:r>
              <a:rPr lang="nl-BE" sz="2400" dirty="0"/>
              <a:t>Parsimony looks for the least amount of changes that explain the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515358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A morphological parsimony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00AF4F-EECD-9378-D209-E4CF6F11743B}"/>
              </a:ext>
            </a:extLst>
          </p:cNvPr>
          <p:cNvSpPr txBox="1"/>
          <p:nvPr/>
        </p:nvSpPr>
        <p:spPr>
          <a:xfrm>
            <a:off x="2882525" y="6413602"/>
            <a:ext cx="7163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cs typeface="Calibri"/>
              </a:rPr>
              <a:t>https://www.khanacademy.org/science/biology/her/tree-of-life/a/building-an-evolutionary-tree</a:t>
            </a:r>
            <a:endParaRPr lang="en-US" sz="1000" dirty="0">
              <a:latin typeface="Calibri"/>
              <a:cs typeface="Calibri"/>
            </a:endParaRPr>
          </a:p>
        </p:txBody>
      </p:sp>
      <p:pic>
        <p:nvPicPr>
          <p:cNvPr id="5" name="Picture 2" descr="https://cdn.kastatic.org/ka-perseus-images/74878b775438cc2b9b4388eefaa60af1f262b3fc.png">
            <a:extLst>
              <a:ext uri="{FF2B5EF4-FFF2-40B4-BE49-F238E27FC236}">
                <a16:creationId xmlns:a16="http://schemas.microsoft.com/office/drawing/2014/main" id="{88E55674-F10A-8135-FB5E-48DCA21F0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55535"/>
            <a:ext cx="7962900" cy="469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2567C17-B261-3382-DEDF-C2FDBB852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441074"/>
          </a:xfrm>
        </p:spPr>
        <p:txBody>
          <a:bodyPr>
            <a:normAutofit fontScale="92500"/>
          </a:bodyPr>
          <a:lstStyle/>
          <a:p>
            <a:r>
              <a:rPr lang="nl-BE" sz="2400" dirty="0"/>
              <a:t>Parsimony looks for the least amount of changes that explain the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931230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The primary problem with parsimony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00AF4F-EECD-9378-D209-E4CF6F11743B}"/>
              </a:ext>
            </a:extLst>
          </p:cNvPr>
          <p:cNvSpPr txBox="1"/>
          <p:nvPr/>
        </p:nvSpPr>
        <p:spPr>
          <a:xfrm>
            <a:off x="2882525" y="6413602"/>
            <a:ext cx="7163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cs typeface="Calibri"/>
              </a:rPr>
              <a:t>https://www.khanacademy.org/science/biology/her/tree-of-life/a/building-an-evolutionary-tree</a:t>
            </a:r>
            <a:endParaRPr lang="en-US" sz="1000" dirty="0">
              <a:latin typeface="Calibri"/>
              <a:cs typeface="Calibri"/>
            </a:endParaRP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2567C17-B261-3382-DEDF-C2FDBB852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923674"/>
          </a:xfrm>
        </p:spPr>
        <p:txBody>
          <a:bodyPr>
            <a:normAutofit lnSpcReduction="10000"/>
          </a:bodyPr>
          <a:lstStyle/>
          <a:p>
            <a:r>
              <a:rPr lang="nl-BE" sz="2400" dirty="0"/>
              <a:t>Convergent evolution: the evolution of the same trait multiple times</a:t>
            </a:r>
          </a:p>
          <a:p>
            <a:r>
              <a:rPr lang="nl-BE" sz="2400" dirty="0"/>
              <a:t>E.g. wings in bats and birds</a:t>
            </a:r>
          </a:p>
        </p:txBody>
      </p:sp>
      <p:pic>
        <p:nvPicPr>
          <p:cNvPr id="9" name="Picture 2" descr="https://cdn.kastatic.org/ka-perseus-images/f025da03ae76a255c7c2743ef5748aefe6e7aab8.png">
            <a:extLst>
              <a:ext uri="{FF2B5EF4-FFF2-40B4-BE49-F238E27FC236}">
                <a16:creationId xmlns:a16="http://schemas.microsoft.com/office/drawing/2014/main" id="{22C69863-D669-DB9D-3977-58E0C21EF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40" y="2146300"/>
            <a:ext cx="5549959" cy="426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Learning outcomes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nl-BE" sz="2800" dirty="0"/>
              <a:t>Typing bacterial strains</a:t>
            </a:r>
          </a:p>
          <a:p>
            <a:pPr lvl="1"/>
            <a:r>
              <a:rPr lang="nl-BE" sz="2500" dirty="0"/>
              <a:t>MLST</a:t>
            </a:r>
          </a:p>
          <a:p>
            <a:pPr lvl="2"/>
            <a:r>
              <a:rPr lang="nl-BE" sz="2300" dirty="0"/>
              <a:t>Species-specific schemes</a:t>
            </a:r>
          </a:p>
          <a:p>
            <a:pPr lvl="1"/>
            <a:r>
              <a:rPr lang="nl-BE" sz="2500" dirty="0"/>
              <a:t>cgMLST</a:t>
            </a:r>
          </a:p>
          <a:p>
            <a:pPr lvl="1"/>
            <a:r>
              <a:rPr lang="nl-BE" sz="2500" dirty="0"/>
              <a:t>Lineages</a:t>
            </a:r>
          </a:p>
          <a:p>
            <a:pPr lvl="1"/>
            <a:r>
              <a:rPr lang="nl-BE" sz="2500" dirty="0"/>
              <a:t>Lineage defining SNPs</a:t>
            </a:r>
          </a:p>
          <a:p>
            <a:r>
              <a:rPr lang="nl-BE" sz="2800" dirty="0"/>
              <a:t>Matching samples</a:t>
            </a:r>
          </a:p>
          <a:p>
            <a:pPr lvl="1"/>
            <a:r>
              <a:rPr lang="nl-BE" sz="2500" dirty="0"/>
              <a:t>Sourmash and sketches</a:t>
            </a:r>
          </a:p>
          <a:p>
            <a:pPr lvl="1"/>
            <a:r>
              <a:rPr lang="nl-BE" sz="2500" dirty="0"/>
              <a:t>Minimum spanning trees</a:t>
            </a:r>
          </a:p>
          <a:p>
            <a:pPr lvl="1"/>
            <a:r>
              <a:rPr lang="nl-BE" sz="2500" dirty="0"/>
              <a:t>MRSA example</a:t>
            </a:r>
          </a:p>
          <a:p>
            <a:pPr lvl="1"/>
            <a:r>
              <a:rPr lang="nl-BE" sz="2500" dirty="0"/>
              <a:t>PopPUNK in variable populations</a:t>
            </a:r>
          </a:p>
        </p:txBody>
      </p:sp>
    </p:spTree>
    <p:extLst>
      <p:ext uri="{BB962C8B-B14F-4D97-AF65-F5344CB8AC3E}">
        <p14:creationId xmlns:p14="http://schemas.microsoft.com/office/powerpoint/2010/main" val="3418174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Use of molecular data in phylogenetics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lnSpcReduction="10000"/>
          </a:bodyPr>
          <a:lstStyle/>
          <a:p>
            <a:r>
              <a:rPr lang="nl-BE" sz="2400" dirty="0"/>
              <a:t>Phylogeny is most often undertaken using molecular data</a:t>
            </a:r>
          </a:p>
          <a:p>
            <a:pPr lvl="1"/>
            <a:r>
              <a:rPr lang="nl-BE" dirty="0"/>
              <a:t>Nucleotides/DNA sequence (sometimes RNA sequences)</a:t>
            </a:r>
          </a:p>
          <a:p>
            <a:pPr lvl="1"/>
            <a:r>
              <a:rPr lang="nl-BE" dirty="0"/>
              <a:t>Amino acids/Protein sequence</a:t>
            </a:r>
          </a:p>
          <a:p>
            <a:r>
              <a:rPr lang="nl-BE" sz="2400" dirty="0"/>
              <a:t>Less sensitive to convergent evolution </a:t>
            </a:r>
          </a:p>
          <a:p>
            <a:r>
              <a:rPr lang="nl-BE" sz="2400" dirty="0"/>
              <a:t>Parsimony also can be used on molecular data</a:t>
            </a:r>
          </a:p>
          <a:p>
            <a:pPr lvl="1"/>
            <a:r>
              <a:rPr lang="nl-BE" dirty="0"/>
              <a:t>Use G, T, C, A or amino acids as the characters</a:t>
            </a:r>
          </a:p>
          <a:p>
            <a:pPr lvl="1"/>
            <a:r>
              <a:rPr lang="nl-BE" dirty="0"/>
              <a:t>Fine on very closely related isolates (e.g. local transmission cluster seperated by a couple of SNPs)</a:t>
            </a:r>
          </a:p>
          <a:p>
            <a:r>
              <a:rPr lang="nl-BE" sz="2400" dirty="0"/>
              <a:t>Early tree building used distance based methods</a:t>
            </a:r>
          </a:p>
          <a:p>
            <a:pPr lvl="1"/>
            <a:r>
              <a:rPr lang="nl-BE" dirty="0"/>
              <a:t>Semi-parametric</a:t>
            </a:r>
          </a:p>
          <a:p>
            <a:pPr lvl="1"/>
            <a:r>
              <a:rPr lang="nl-BE" dirty="0"/>
              <a:t>Get a distance between 2 sequences</a:t>
            </a:r>
          </a:p>
          <a:p>
            <a:pPr lvl="1"/>
            <a:r>
              <a:rPr lang="nl-BE" dirty="0"/>
              <a:t>Sequences with shortest distance are most related</a:t>
            </a:r>
          </a:p>
          <a:p>
            <a:pPr lvl="1"/>
            <a:r>
              <a:rPr lang="nl-BE" dirty="0"/>
              <a:t>Most often uses UPGMA or neighbour joining method</a:t>
            </a:r>
          </a:p>
          <a:p>
            <a:pPr lvl="1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6849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UPGMA (sequences)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3" name="Tijdelijke aanduiding voor inhoud 5">
            <a:extLst>
              <a:ext uri="{FF2B5EF4-FFF2-40B4-BE49-F238E27FC236}">
                <a16:creationId xmlns:a16="http://schemas.microsoft.com/office/drawing/2014/main" id="{DE86D4ED-0154-016C-D97B-3C3011DEA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138" y="1579240"/>
            <a:ext cx="3857724" cy="4656459"/>
          </a:xfrm>
        </p:spPr>
        <p:txBody>
          <a:bodyPr>
            <a:noAutofit/>
          </a:bodyPr>
          <a:lstStyle/>
          <a:p>
            <a:pPr marL="0" indent="0">
              <a:spcBef>
                <a:spcPct val="20000"/>
              </a:spcBef>
              <a:buNone/>
            </a:pPr>
            <a:r>
              <a:rPr lang="en-US" sz="4800" kern="0" dirty="0">
                <a:latin typeface="Courier"/>
                <a:cs typeface="Courier"/>
              </a:rPr>
              <a:t>S1: </a:t>
            </a:r>
            <a:r>
              <a:rPr lang="en-US" sz="48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48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48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48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sz="4800" kern="0" dirty="0">
                <a:latin typeface="Courier"/>
                <a:cs typeface="Courier"/>
              </a:rPr>
              <a:t>S2: </a:t>
            </a:r>
            <a:r>
              <a:rPr lang="en-US" sz="48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48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4800" kern="0" dirty="0">
                <a:solidFill>
                  <a:srgbClr val="FF9900"/>
                </a:solidFill>
                <a:latin typeface="Courier"/>
                <a:cs typeface="Courier"/>
              </a:rPr>
              <a:t>GG</a:t>
            </a:r>
            <a:endParaRPr lang="en-US" sz="4800" kern="0" dirty="0">
              <a:latin typeface="Courier"/>
              <a:cs typeface="Courier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sz="4800" kern="0" dirty="0">
                <a:latin typeface="Courier"/>
                <a:cs typeface="Courier"/>
              </a:rPr>
              <a:t>S3: </a:t>
            </a:r>
            <a:r>
              <a:rPr lang="en-US" sz="4800" kern="0" dirty="0">
                <a:solidFill>
                  <a:srgbClr val="FF0000"/>
                </a:solidFill>
                <a:latin typeface="Courier"/>
                <a:cs typeface="Courier"/>
              </a:rPr>
              <a:t>TTTT</a:t>
            </a:r>
            <a:r>
              <a:rPr lang="en-US" sz="48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sz="4800" kern="0" dirty="0">
              <a:latin typeface="Courier"/>
              <a:cs typeface="Courier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sz="4800" kern="0" dirty="0">
                <a:latin typeface="Courier"/>
                <a:cs typeface="Courier"/>
              </a:rPr>
              <a:t>S4: </a:t>
            </a:r>
            <a:r>
              <a:rPr lang="en-US" sz="48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48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48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48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sz="4800" kern="0" dirty="0">
              <a:latin typeface="Courier"/>
              <a:cs typeface="Courier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sz="4800" kern="0" dirty="0">
                <a:latin typeface="Courier"/>
                <a:cs typeface="Courier"/>
              </a:rPr>
              <a:t>S5: </a:t>
            </a:r>
            <a:r>
              <a:rPr lang="en-US" sz="4800" kern="0" dirty="0">
                <a:solidFill>
                  <a:srgbClr val="3366FF"/>
                </a:solidFill>
                <a:latin typeface="Courier"/>
                <a:cs typeface="Courier"/>
              </a:rPr>
              <a:t>AA</a:t>
            </a:r>
            <a:r>
              <a:rPr lang="en-US" sz="48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48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48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nl-BE" sz="4800" kern="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7430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UPGMA (distance matrix)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1FBB34A-627D-0C9B-8B65-51980B6815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9167521"/>
              </p:ext>
            </p:extLst>
          </p:nvPr>
        </p:nvGraphicFramePr>
        <p:xfrm>
          <a:off x="925394" y="2525235"/>
          <a:ext cx="9628308" cy="3014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4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4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4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47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2499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49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49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49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49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49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BD33126-A681-4236-FABF-989C82BF9CA1}"/>
              </a:ext>
            </a:extLst>
          </p:cNvPr>
          <p:cNvSpPr txBox="1">
            <a:spLocks/>
          </p:cNvSpPr>
          <p:nvPr/>
        </p:nvSpPr>
        <p:spPr bwMode="auto">
          <a:xfrm>
            <a:off x="10102196" y="721733"/>
            <a:ext cx="1912004" cy="157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891" indent="-342891">
              <a:spcBef>
                <a:spcPct val="20000"/>
              </a:spcBef>
            </a:pPr>
            <a:r>
              <a:rPr lang="en-US" kern="0" dirty="0">
                <a:latin typeface="Courier"/>
                <a:cs typeface="Courier"/>
              </a:rPr>
              <a:t>S1: </a:t>
            </a:r>
            <a:r>
              <a:rPr lang="en-US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</a:p>
          <a:p>
            <a:pPr marL="342891" indent="-342891">
              <a:spcBef>
                <a:spcPct val="20000"/>
              </a:spcBef>
            </a:pPr>
            <a:r>
              <a:rPr lang="en-US" kern="0" dirty="0">
                <a:latin typeface="Courier"/>
                <a:cs typeface="Courier"/>
              </a:rPr>
              <a:t>S2: </a:t>
            </a:r>
            <a:r>
              <a:rPr lang="en-US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kern="0" dirty="0">
                <a:solidFill>
                  <a:srgbClr val="FF9900"/>
                </a:solidFill>
                <a:latin typeface="Courier"/>
                <a:cs typeface="Courier"/>
              </a:rPr>
              <a:t>GG</a:t>
            </a:r>
            <a:endParaRPr lang="en-US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kern="0" dirty="0">
                <a:latin typeface="Courier"/>
                <a:cs typeface="Courier"/>
              </a:rPr>
              <a:t>S3: </a:t>
            </a:r>
            <a:r>
              <a:rPr lang="en-US" kern="0" dirty="0">
                <a:solidFill>
                  <a:srgbClr val="FF0000"/>
                </a:solidFill>
                <a:latin typeface="Courier"/>
                <a:cs typeface="Courier"/>
              </a:rPr>
              <a:t>TTTT</a:t>
            </a:r>
            <a:r>
              <a:rPr lang="en-US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kern="0" dirty="0">
                <a:latin typeface="Courier"/>
                <a:cs typeface="Courier"/>
              </a:rPr>
              <a:t>S4: </a:t>
            </a:r>
            <a:r>
              <a:rPr lang="en-US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kern="0" dirty="0">
                <a:latin typeface="Courier"/>
                <a:cs typeface="Courier"/>
              </a:rPr>
              <a:t>S5: </a:t>
            </a:r>
            <a:r>
              <a:rPr lang="en-US" kern="0" dirty="0">
                <a:solidFill>
                  <a:srgbClr val="3366FF"/>
                </a:solidFill>
                <a:latin typeface="Courier"/>
                <a:cs typeface="Courier"/>
              </a:rPr>
              <a:t>AA</a:t>
            </a:r>
            <a:r>
              <a:rPr lang="en-US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nl-BE" kern="0" dirty="0">
              <a:latin typeface="Courier"/>
              <a:cs typeface="Courier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A794D7-5B35-104E-8A75-12E5CEC23362}"/>
              </a:ext>
            </a:extLst>
          </p:cNvPr>
          <p:cNvSpPr/>
          <p:nvPr/>
        </p:nvSpPr>
        <p:spPr>
          <a:xfrm>
            <a:off x="1107224" y="5767271"/>
            <a:ext cx="105132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Note: count as differences, not as number of characters in common</a:t>
            </a:r>
          </a:p>
          <a:p>
            <a:r>
              <a:rPr lang="nl-BE" dirty="0"/>
              <a:t>Dissimilarity is differences/total sites</a:t>
            </a:r>
          </a:p>
        </p:txBody>
      </p:sp>
    </p:spTree>
    <p:extLst>
      <p:ext uri="{BB962C8B-B14F-4D97-AF65-F5344CB8AC3E}">
        <p14:creationId xmlns:p14="http://schemas.microsoft.com/office/powerpoint/2010/main" val="2508374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UPGMA (filled distance matrix)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1FBB34A-627D-0C9B-8B65-51980B6815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7806174"/>
              </p:ext>
            </p:extLst>
          </p:nvPr>
        </p:nvGraphicFramePr>
        <p:xfrm>
          <a:off x="925394" y="2525235"/>
          <a:ext cx="9628308" cy="3014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4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4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4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47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2499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49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49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49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49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49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BD33126-A681-4236-FABF-989C82BF9CA1}"/>
              </a:ext>
            </a:extLst>
          </p:cNvPr>
          <p:cNvSpPr txBox="1">
            <a:spLocks/>
          </p:cNvSpPr>
          <p:nvPr/>
        </p:nvSpPr>
        <p:spPr bwMode="auto">
          <a:xfrm>
            <a:off x="10102196" y="721733"/>
            <a:ext cx="1912004" cy="157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891" indent="-342891">
              <a:spcBef>
                <a:spcPct val="20000"/>
              </a:spcBef>
            </a:pPr>
            <a:r>
              <a:rPr lang="en-US" kern="0" dirty="0">
                <a:latin typeface="Courier"/>
                <a:cs typeface="Courier"/>
              </a:rPr>
              <a:t>S1: </a:t>
            </a:r>
            <a:r>
              <a:rPr lang="en-US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</a:p>
          <a:p>
            <a:pPr marL="342891" indent="-342891">
              <a:spcBef>
                <a:spcPct val="20000"/>
              </a:spcBef>
            </a:pPr>
            <a:r>
              <a:rPr lang="en-US" kern="0" dirty="0">
                <a:latin typeface="Courier"/>
                <a:cs typeface="Courier"/>
              </a:rPr>
              <a:t>S2: </a:t>
            </a:r>
            <a:r>
              <a:rPr lang="en-US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kern="0" dirty="0">
                <a:solidFill>
                  <a:srgbClr val="FF9900"/>
                </a:solidFill>
                <a:latin typeface="Courier"/>
                <a:cs typeface="Courier"/>
              </a:rPr>
              <a:t>GG</a:t>
            </a:r>
            <a:endParaRPr lang="en-US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kern="0" dirty="0">
                <a:latin typeface="Courier"/>
                <a:cs typeface="Courier"/>
              </a:rPr>
              <a:t>S3: </a:t>
            </a:r>
            <a:r>
              <a:rPr lang="en-US" kern="0" dirty="0">
                <a:solidFill>
                  <a:srgbClr val="FF0000"/>
                </a:solidFill>
                <a:latin typeface="Courier"/>
                <a:cs typeface="Courier"/>
              </a:rPr>
              <a:t>TTTT</a:t>
            </a:r>
            <a:r>
              <a:rPr lang="en-US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kern="0" dirty="0">
                <a:latin typeface="Courier"/>
                <a:cs typeface="Courier"/>
              </a:rPr>
              <a:t>S4: </a:t>
            </a:r>
            <a:r>
              <a:rPr lang="en-US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kern="0" dirty="0">
                <a:latin typeface="Courier"/>
                <a:cs typeface="Courier"/>
              </a:rPr>
              <a:t>S5: </a:t>
            </a:r>
            <a:r>
              <a:rPr lang="en-US" kern="0" dirty="0">
                <a:solidFill>
                  <a:srgbClr val="3366FF"/>
                </a:solidFill>
                <a:latin typeface="Courier"/>
                <a:cs typeface="Courier"/>
              </a:rPr>
              <a:t>AA</a:t>
            </a:r>
            <a:r>
              <a:rPr lang="en-US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nl-BE" kern="0" dirty="0">
              <a:latin typeface="Courier"/>
              <a:cs typeface="Courier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A794D7-5B35-104E-8A75-12E5CEC23362}"/>
              </a:ext>
            </a:extLst>
          </p:cNvPr>
          <p:cNvSpPr/>
          <p:nvPr/>
        </p:nvSpPr>
        <p:spPr>
          <a:xfrm>
            <a:off x="1107224" y="5767271"/>
            <a:ext cx="105132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Note: count as differences, not as number of characters in common</a:t>
            </a:r>
          </a:p>
          <a:p>
            <a:r>
              <a:rPr lang="nl-BE" dirty="0"/>
              <a:t>Dissimilarity is differences/total sites</a:t>
            </a:r>
          </a:p>
        </p:txBody>
      </p:sp>
    </p:spTree>
    <p:extLst>
      <p:ext uri="{BB962C8B-B14F-4D97-AF65-F5344CB8AC3E}">
        <p14:creationId xmlns:p14="http://schemas.microsoft.com/office/powerpoint/2010/main" val="106923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UPGMA tree building steps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endParaRPr lang="nl-BE" sz="2400" dirty="0"/>
          </a:p>
          <a:p>
            <a:pPr marL="457200" indent="-457200">
              <a:buFont typeface="+mj-lt"/>
              <a:buAutoNum type="arabicPeriod"/>
            </a:pPr>
            <a:r>
              <a:rPr lang="nl-BE" sz="2400" dirty="0"/>
              <a:t>Start with every sequence in its own cluster</a:t>
            </a:r>
          </a:p>
          <a:p>
            <a:pPr marL="457200" indent="-457200">
              <a:buFont typeface="+mj-lt"/>
              <a:buAutoNum type="arabicPeriod"/>
            </a:pPr>
            <a:endParaRPr lang="nl-BE" sz="2400" dirty="0"/>
          </a:p>
          <a:p>
            <a:pPr marL="457200" indent="-457200">
              <a:buFont typeface="+mj-lt"/>
              <a:buAutoNum type="arabicPeriod"/>
            </a:pPr>
            <a:r>
              <a:rPr lang="nl-BE" sz="2400" dirty="0"/>
              <a:t>Select the smallest distance between clusters</a:t>
            </a:r>
          </a:p>
          <a:p>
            <a:pPr marL="781200" lvl="1" indent="-457200">
              <a:buFont typeface="+mj-lt"/>
              <a:buAutoNum type="alphaLcParenR"/>
            </a:pPr>
            <a:r>
              <a:rPr lang="nl-BE" sz="2200" dirty="0"/>
              <a:t>Create a new cluster by joining these two</a:t>
            </a:r>
          </a:p>
          <a:p>
            <a:pPr marL="781200" lvl="1" indent="-457200">
              <a:buFont typeface="+mj-lt"/>
              <a:buAutoNum type="alphaLcParenR"/>
            </a:pPr>
            <a:r>
              <a:rPr lang="nl-BE" sz="2200" dirty="0"/>
              <a:t>Branch lengths are distance/2</a:t>
            </a:r>
          </a:p>
          <a:p>
            <a:pPr marL="457200" indent="-457200">
              <a:buFont typeface="+mj-lt"/>
              <a:buAutoNum type="arabicPeriod"/>
            </a:pPr>
            <a:endParaRPr lang="nl-BE" sz="2400" dirty="0"/>
          </a:p>
          <a:p>
            <a:pPr marL="457200" indent="-457200">
              <a:buFont typeface="+mj-lt"/>
              <a:buAutoNum type="arabicPeriod"/>
            </a:pPr>
            <a:r>
              <a:rPr lang="nl-BE" sz="2400" dirty="0"/>
              <a:t>Get the distance from that cluster to all others</a:t>
            </a:r>
          </a:p>
          <a:p>
            <a:pPr marL="781200" lvl="1" indent="-457200">
              <a:buFont typeface="+mj-lt"/>
              <a:buAutoNum type="alphaLcParenR"/>
            </a:pPr>
            <a:r>
              <a:rPr lang="nl-BE" dirty="0"/>
              <a:t>Use a proportional average distance (i.e. using size of cluster*distance)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Repeat steps 2 and 3 until complete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We will do this in the hands on session</a:t>
            </a:r>
          </a:p>
          <a:p>
            <a:pPr lvl="1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54447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UPGMA tree building steps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5" name="Picture 4" descr="njEx.pdf">
            <a:extLst>
              <a:ext uri="{FF2B5EF4-FFF2-40B4-BE49-F238E27FC236}">
                <a16:creationId xmlns:a16="http://schemas.microsoft.com/office/drawing/2014/main" id="{25D44E60-C818-01BA-3101-0A31F9D83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924" y="2384697"/>
            <a:ext cx="5116076" cy="4181129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B5E6BBA-555D-6635-0DE3-F90D9EC360A9}"/>
              </a:ext>
            </a:extLst>
          </p:cNvPr>
          <p:cNvSpPr txBox="1">
            <a:spLocks/>
          </p:cNvSpPr>
          <p:nvPr/>
        </p:nvSpPr>
        <p:spPr bwMode="auto">
          <a:xfrm>
            <a:off x="6789162" y="1640259"/>
            <a:ext cx="2209800" cy="200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S1: 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4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S2: 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GG</a:t>
            </a:r>
            <a:endParaRPr lang="en-US" sz="2400" kern="0" dirty="0">
              <a:latin typeface="Courier"/>
              <a:cs typeface="Courier"/>
            </a:endParaRP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S3: 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TTTT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sz="2400" kern="0" dirty="0">
              <a:latin typeface="Courier"/>
              <a:cs typeface="Courier"/>
            </a:endParaRP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S4: 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sz="2400" kern="0" dirty="0">
              <a:latin typeface="Courier"/>
              <a:cs typeface="Courier"/>
            </a:endParaRP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S5: </a:t>
            </a:r>
            <a:r>
              <a:rPr lang="en-US" sz="2400" kern="0" dirty="0">
                <a:solidFill>
                  <a:srgbClr val="3366FF"/>
                </a:solidFill>
                <a:latin typeface="Courier"/>
                <a:cs typeface="Courier"/>
              </a:rPr>
              <a:t>AA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kumimoji="0" lang="nl-BE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"/>
              <a:cs typeface="Courier"/>
            </a:endParaRPr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144C7B4B-39AB-927C-66A1-4188452E24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5467044"/>
              </p:ext>
            </p:extLst>
          </p:nvPr>
        </p:nvGraphicFramePr>
        <p:xfrm>
          <a:off x="1244347" y="3646240"/>
          <a:ext cx="4940202" cy="2792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3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3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3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3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33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ijdelijke aanduiding voor inhoud 5">
            <a:extLst>
              <a:ext uri="{FF2B5EF4-FFF2-40B4-BE49-F238E27FC236}">
                <a16:creationId xmlns:a16="http://schemas.microsoft.com/office/drawing/2014/main" id="{551656E3-F021-F00A-EA84-7EEF1AFB5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35065"/>
            <a:ext cx="6629400" cy="2792730"/>
          </a:xfrm>
        </p:spPr>
        <p:txBody>
          <a:bodyPr>
            <a:normAutofit fontScale="92500" lnSpcReduction="10000"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nl-BE" dirty="0"/>
              <a:t>S1-S2 and S3-S4 are both smallest so randomly choose S1-S2</a:t>
            </a:r>
          </a:p>
          <a:p>
            <a:pPr marL="914400" lvl="1" indent="-457200">
              <a:buFont typeface="+mj-lt"/>
              <a:buAutoNum type="arabicPeriod"/>
            </a:pPr>
            <a:endParaRPr lang="nl-BE" dirty="0"/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New distances to S3 is (0.4+0.4)/2= 0.4</a:t>
            </a:r>
          </a:p>
          <a:p>
            <a:pPr marL="1371600" lvl="2" indent="-457200">
              <a:buFont typeface="+mj-lt"/>
              <a:buAutoNum type="arabicPeriod"/>
            </a:pPr>
            <a:r>
              <a:rPr lang="nl-BE" dirty="0"/>
              <a:t>Repeat for all sequences</a:t>
            </a:r>
          </a:p>
          <a:p>
            <a:pPr marL="914400" lvl="1" indent="-457200">
              <a:buFont typeface="+mj-lt"/>
              <a:buAutoNum type="arabicPeriod"/>
            </a:pPr>
            <a:endParaRPr lang="nl-BE" dirty="0"/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Get smallest distance and repeat 1 and 2 to build entire tree</a:t>
            </a:r>
          </a:p>
          <a:p>
            <a:pPr marL="914400" lvl="1" indent="-457200">
              <a:buFont typeface="+mj-lt"/>
              <a:buAutoNum type="arabicPeriod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09505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UPGMA tree building steps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5" name="Picture 4" descr="njEx.pdf">
            <a:extLst>
              <a:ext uri="{FF2B5EF4-FFF2-40B4-BE49-F238E27FC236}">
                <a16:creationId xmlns:a16="http://schemas.microsoft.com/office/drawing/2014/main" id="{25D44E60-C818-01BA-3101-0A31F9D83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924" y="2384697"/>
            <a:ext cx="5116076" cy="4181129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B5E6BBA-555D-6635-0DE3-F90D9EC360A9}"/>
              </a:ext>
            </a:extLst>
          </p:cNvPr>
          <p:cNvSpPr txBox="1">
            <a:spLocks/>
          </p:cNvSpPr>
          <p:nvPr/>
        </p:nvSpPr>
        <p:spPr bwMode="auto">
          <a:xfrm>
            <a:off x="6789162" y="1640259"/>
            <a:ext cx="2209800" cy="200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S1: 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4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S2: 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GG</a:t>
            </a:r>
            <a:endParaRPr lang="en-US" sz="2400" kern="0" dirty="0">
              <a:latin typeface="Courier"/>
              <a:cs typeface="Courier"/>
            </a:endParaRP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S3: 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TTTT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sz="2400" kern="0" dirty="0">
              <a:latin typeface="Courier"/>
              <a:cs typeface="Courier"/>
            </a:endParaRP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S4: 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sz="2400" kern="0" dirty="0">
              <a:latin typeface="Courier"/>
              <a:cs typeface="Courier"/>
            </a:endParaRP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S5: </a:t>
            </a:r>
            <a:r>
              <a:rPr lang="en-US" sz="2400" kern="0" dirty="0">
                <a:solidFill>
                  <a:srgbClr val="3366FF"/>
                </a:solidFill>
                <a:latin typeface="Courier"/>
                <a:cs typeface="Courier"/>
              </a:rPr>
              <a:t>AA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kumimoji="0" lang="nl-BE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"/>
              <a:cs typeface="Courier"/>
            </a:endParaRPr>
          </a:p>
        </p:txBody>
      </p:sp>
      <p:sp>
        <p:nvSpPr>
          <p:cNvPr id="10" name="Tijdelijke aanduiding voor inhoud 5">
            <a:extLst>
              <a:ext uri="{FF2B5EF4-FFF2-40B4-BE49-F238E27FC236}">
                <a16:creationId xmlns:a16="http://schemas.microsoft.com/office/drawing/2014/main" id="{551656E3-F021-F00A-EA84-7EEF1AFB5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1126273"/>
            <a:ext cx="5664200" cy="5287328"/>
          </a:xfrm>
        </p:spPr>
        <p:txBody>
          <a:bodyPr>
            <a:normAutofit/>
          </a:bodyPr>
          <a:lstStyle/>
          <a:p>
            <a:r>
              <a:rPr lang="nl-BE" sz="2400" dirty="0"/>
              <a:t>What about unobserved back mutations over long periods of time?</a:t>
            </a:r>
          </a:p>
          <a:p>
            <a:pPr lvl="1"/>
            <a:r>
              <a:rPr lang="nl-BE" sz="2000" dirty="0"/>
              <a:t>A-&gt;G-&gt;A in a sequence</a:t>
            </a:r>
          </a:p>
          <a:p>
            <a:pPr lvl="1"/>
            <a:r>
              <a:rPr lang="nl-BE" sz="2000" dirty="0"/>
              <a:t>Underestimated distances</a:t>
            </a:r>
          </a:p>
          <a:p>
            <a:pPr marL="0" indent="0">
              <a:buNone/>
            </a:pPr>
            <a:endParaRPr lang="nl-BE" sz="2400" dirty="0"/>
          </a:p>
          <a:p>
            <a:r>
              <a:rPr lang="nl-BE" sz="2400" dirty="0"/>
              <a:t>Are all substitutions equal?</a:t>
            </a:r>
          </a:p>
          <a:p>
            <a:pPr lvl="1"/>
            <a:r>
              <a:rPr lang="nl-BE" sz="2000" dirty="0"/>
              <a:t>Some more likely than others</a:t>
            </a:r>
          </a:p>
          <a:p>
            <a:pPr lvl="2"/>
            <a:r>
              <a:rPr lang="nl-BE" sz="1800" dirty="0"/>
              <a:t>Transitions vs transversions</a:t>
            </a:r>
          </a:p>
          <a:p>
            <a:pPr marL="0" indent="0">
              <a:buNone/>
            </a:pPr>
            <a:endParaRPr lang="nl-BE" sz="2400" dirty="0"/>
          </a:p>
          <a:p>
            <a:r>
              <a:rPr lang="nl-BE" sz="2400" dirty="0"/>
              <a:t>Need to correct distances</a:t>
            </a:r>
          </a:p>
          <a:p>
            <a:pPr lvl="1"/>
            <a:r>
              <a:rPr lang="nl-BE" sz="2100" dirty="0"/>
              <a:t>Use a model of evolution</a:t>
            </a:r>
          </a:p>
          <a:p>
            <a:pPr lvl="2"/>
            <a:r>
              <a:rPr lang="nl-BE" sz="1900" dirty="0"/>
              <a:t>See optional separate lecture</a:t>
            </a:r>
          </a:p>
        </p:txBody>
      </p:sp>
    </p:spTree>
    <p:extLst>
      <p:ext uri="{BB962C8B-B14F-4D97-AF65-F5344CB8AC3E}">
        <p14:creationId xmlns:p14="http://schemas.microsoft.com/office/powerpoint/2010/main" val="612078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Tasks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nl-BE" dirty="0"/>
              <a:t>Is parsimony a non-parametric or semi-parametric method?</a:t>
            </a:r>
          </a:p>
          <a:p>
            <a:endParaRPr lang="nl-BE" dirty="0"/>
          </a:p>
          <a:p>
            <a:r>
              <a:rPr lang="nl-BE" dirty="0"/>
              <a:t>What is the main drawback of parsimony methods?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Is UPGMA a non-parametric or semi-parametric method?</a:t>
            </a:r>
          </a:p>
          <a:p>
            <a:endParaRPr lang="nl-BE" dirty="0"/>
          </a:p>
          <a:p>
            <a:r>
              <a:rPr lang="nl-BE" dirty="0"/>
              <a:t>Do you pick the samples with the smallest or largest distance at each step of the distance approach?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5602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DFE8-7E94-7D42-8F57-AE1BC6C9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2453269"/>
            <a:ext cx="11306175" cy="2722966"/>
          </a:xfrm>
        </p:spPr>
        <p:txBody>
          <a:bodyPr>
            <a:noAutofit/>
          </a:bodyPr>
          <a:lstStyle/>
          <a:p>
            <a:pPr algn="ctr"/>
            <a:r>
              <a:rPr lang="en-GB" sz="4400" dirty="0"/>
              <a:t>Break</a:t>
            </a:r>
            <a:br>
              <a:rPr lang="en-GB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99272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Parametric methods of phylogenetic inference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495674"/>
          </a:xfrm>
        </p:spPr>
        <p:txBody>
          <a:bodyPr>
            <a:normAutofit/>
          </a:bodyPr>
          <a:lstStyle/>
          <a:p>
            <a:r>
              <a:rPr lang="nl-BE" sz="2400" dirty="0"/>
              <a:t>Previously seen methods take 2 sequences and calculate a distance and continue in a pairwise manner through the whole set of sequences</a:t>
            </a:r>
          </a:p>
          <a:p>
            <a:r>
              <a:rPr lang="nl-BE" sz="2400" dirty="0"/>
              <a:t>Parametric methods take a column in an alignment and calculate the optimality criterion per position in alignment</a:t>
            </a:r>
          </a:p>
          <a:p>
            <a:pPr lvl="1"/>
            <a:r>
              <a:rPr lang="nl-BE" sz="1800" dirty="0"/>
              <a:t>Positions are independent</a:t>
            </a:r>
          </a:p>
          <a:p>
            <a:r>
              <a:rPr lang="nl-BE" sz="2400" dirty="0"/>
              <a:t>There are two main parametric methods of phylogenetic inference:</a:t>
            </a:r>
          </a:p>
          <a:p>
            <a:pPr lvl="1"/>
            <a:r>
              <a:rPr lang="nl-BE" dirty="0"/>
              <a:t>Maximum likelihood</a:t>
            </a:r>
          </a:p>
          <a:p>
            <a:pPr lvl="1"/>
            <a:r>
              <a:rPr lang="nl-BE" dirty="0"/>
              <a:t>Bayesian analysis</a:t>
            </a:r>
          </a:p>
          <a:p>
            <a:r>
              <a:rPr lang="nl-BE" dirty="0"/>
              <a:t>Both methods:</a:t>
            </a:r>
          </a:p>
          <a:p>
            <a:pPr lvl="1"/>
            <a:r>
              <a:rPr lang="nl-BE" dirty="0"/>
              <a:t>Search tree space to find the best tree</a:t>
            </a:r>
          </a:p>
          <a:p>
            <a:pPr lvl="1"/>
            <a:r>
              <a:rPr lang="nl-BE" dirty="0"/>
              <a:t>Require an explicit model of evolution</a:t>
            </a:r>
          </a:p>
          <a:p>
            <a:pPr lvl="2"/>
            <a:r>
              <a:rPr lang="nl-BE" sz="1600" dirty="0"/>
              <a:t>Usually GTR</a:t>
            </a:r>
          </a:p>
          <a:p>
            <a:pPr lvl="1"/>
            <a:r>
              <a:rPr lang="nl-BE" dirty="0"/>
              <a:t>Can incorporate rate heterogeneity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514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What is a phylogeny?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lnSpcReduction="10000"/>
          </a:bodyPr>
          <a:lstStyle/>
          <a:p>
            <a:pPr algn="just"/>
            <a:r>
              <a:rPr lang="nl-BE" dirty="0"/>
              <a:t>The evolutionary relationship between lineages</a:t>
            </a:r>
          </a:p>
          <a:p>
            <a:pPr algn="just"/>
            <a:endParaRPr lang="nl-BE" dirty="0"/>
          </a:p>
          <a:p>
            <a:pPr algn="just"/>
            <a:r>
              <a:rPr lang="nl-BE" dirty="0"/>
              <a:t>Lineages can be:</a:t>
            </a:r>
          </a:p>
          <a:p>
            <a:pPr lvl="1" algn="just"/>
            <a:r>
              <a:rPr lang="nl-BE" dirty="0"/>
              <a:t>Genes</a:t>
            </a:r>
          </a:p>
          <a:p>
            <a:pPr lvl="1" algn="just"/>
            <a:r>
              <a:rPr lang="nl-BE" dirty="0"/>
              <a:t>Individuals</a:t>
            </a:r>
          </a:p>
          <a:p>
            <a:pPr lvl="1" algn="just"/>
            <a:r>
              <a:rPr lang="nl-BE" dirty="0"/>
              <a:t>Populations</a:t>
            </a:r>
          </a:p>
          <a:p>
            <a:pPr lvl="1" algn="just"/>
            <a:r>
              <a:rPr lang="nl-BE" dirty="0"/>
              <a:t>Species</a:t>
            </a:r>
          </a:p>
          <a:p>
            <a:pPr lvl="1" algn="just"/>
            <a:r>
              <a:rPr lang="nl-BE" dirty="0"/>
              <a:t>…</a:t>
            </a:r>
          </a:p>
          <a:p>
            <a:pPr algn="just"/>
            <a:endParaRPr lang="nl-BE" dirty="0"/>
          </a:p>
          <a:p>
            <a:pPr algn="just"/>
            <a:r>
              <a:rPr lang="nl-BE" dirty="0"/>
              <a:t>Phylogenetics is the study of these relationships</a:t>
            </a:r>
          </a:p>
          <a:p>
            <a:pPr lvl="1" algn="just"/>
            <a:r>
              <a:rPr lang="nl-BE" dirty="0"/>
              <a:t>Derived from the greek meaning “tribe origin”</a:t>
            </a:r>
          </a:p>
          <a:p>
            <a:pPr lvl="1" algn="just"/>
            <a:r>
              <a:rPr lang="nl-BE" dirty="0"/>
              <a:t>Often depicted as a tree with sampled taxa at the tips</a:t>
            </a:r>
          </a:p>
          <a:p>
            <a:pPr lvl="3" algn="just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29797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Tree space searching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fontScale="92500"/>
          </a:bodyPr>
          <a:lstStyle/>
          <a:p>
            <a:r>
              <a:rPr lang="nl-BE" sz="2400" dirty="0"/>
              <a:t>Imagine a blind person is dropped randomly in the world and told to find Mount Everest (the global maximum)</a:t>
            </a:r>
          </a:p>
          <a:p>
            <a:endParaRPr lang="nl-BE" sz="2400" dirty="0"/>
          </a:p>
          <a:p>
            <a:r>
              <a:rPr lang="nl-BE" sz="2400" dirty="0"/>
              <a:t>They walk in a random direction until they find a section that is sloped upwards</a:t>
            </a:r>
          </a:p>
          <a:p>
            <a:endParaRPr lang="nl-BE" sz="2400" dirty="0"/>
          </a:p>
          <a:p>
            <a:r>
              <a:rPr lang="nl-BE" sz="2400" dirty="0"/>
              <a:t>They continue to walk upwards until every direction around them is a downwards slope</a:t>
            </a:r>
          </a:p>
          <a:p>
            <a:endParaRPr lang="nl-BE" sz="2400" dirty="0"/>
          </a:p>
          <a:p>
            <a:r>
              <a:rPr lang="nl-BE" sz="2400" dirty="0"/>
              <a:t>They conclude that since they are at the highest point, they must be on Everest</a:t>
            </a:r>
          </a:p>
          <a:p>
            <a:endParaRPr lang="nl-BE" sz="2400" dirty="0"/>
          </a:p>
          <a:p>
            <a:r>
              <a:rPr lang="nl-BE" sz="2400" dirty="0"/>
              <a:t>Thus, the highest position they stand at has the maximum likelihood of being Everest, given the data and starting point</a:t>
            </a:r>
          </a:p>
        </p:txBody>
      </p:sp>
    </p:spTree>
    <p:extLst>
      <p:ext uri="{BB962C8B-B14F-4D97-AF65-F5344CB8AC3E}">
        <p14:creationId xmlns:p14="http://schemas.microsoft.com/office/powerpoint/2010/main" val="1390288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Tree space searching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A72778-3A3A-EFE6-0ABF-47FA099032AC}"/>
              </a:ext>
            </a:extLst>
          </p:cNvPr>
          <p:cNvGrpSpPr/>
          <p:nvPr/>
        </p:nvGrpSpPr>
        <p:grpSpPr>
          <a:xfrm>
            <a:off x="1595265" y="1554122"/>
            <a:ext cx="9187035" cy="4999077"/>
            <a:chOff x="299865" y="766723"/>
            <a:chExt cx="8000999" cy="3973142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4462D32-1337-7587-2DE8-CDB1386AA39C}"/>
                </a:ext>
              </a:extLst>
            </p:cNvPr>
            <p:cNvSpPr/>
            <p:nvPr/>
          </p:nvSpPr>
          <p:spPr bwMode="auto">
            <a:xfrm>
              <a:off x="757064" y="766723"/>
              <a:ext cx="7391400" cy="3886200"/>
            </a:xfrm>
            <a:custGeom>
              <a:avLst/>
              <a:gdLst>
                <a:gd name="connsiteX0" fmla="*/ 0 w 4346788"/>
                <a:gd name="connsiteY0" fmla="*/ 2016704 h 2176732"/>
                <a:gd name="connsiteX1" fmla="*/ 1166715 w 4346788"/>
                <a:gd name="connsiteY1" fmla="*/ 3441 h 2176732"/>
                <a:gd name="connsiteX2" fmla="*/ 2168231 w 4346788"/>
                <a:gd name="connsiteY2" fmla="*/ 1996055 h 2176732"/>
                <a:gd name="connsiteX3" fmla="*/ 3479495 w 4346788"/>
                <a:gd name="connsiteY3" fmla="*/ 1087506 h 2176732"/>
                <a:gd name="connsiteX4" fmla="*/ 4346788 w 4346788"/>
                <a:gd name="connsiteY4" fmla="*/ 1934108 h 2176732"/>
                <a:gd name="connsiteX5" fmla="*/ 4346788 w 4346788"/>
                <a:gd name="connsiteY5" fmla="*/ 1934108 h 2176732"/>
                <a:gd name="connsiteX6" fmla="*/ 4346788 w 4346788"/>
                <a:gd name="connsiteY6" fmla="*/ 1934108 h 217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6788" h="2176732">
                  <a:moveTo>
                    <a:pt x="0" y="2016704"/>
                  </a:moveTo>
                  <a:cubicBezTo>
                    <a:pt x="402671" y="1011793"/>
                    <a:pt x="805343" y="6882"/>
                    <a:pt x="1166715" y="3441"/>
                  </a:cubicBezTo>
                  <a:cubicBezTo>
                    <a:pt x="1528087" y="0"/>
                    <a:pt x="1782768" y="1815378"/>
                    <a:pt x="2168231" y="1996055"/>
                  </a:cubicBezTo>
                  <a:cubicBezTo>
                    <a:pt x="2553694" y="2176732"/>
                    <a:pt x="3116402" y="1097830"/>
                    <a:pt x="3479495" y="1087506"/>
                  </a:cubicBezTo>
                  <a:cubicBezTo>
                    <a:pt x="3842588" y="1077182"/>
                    <a:pt x="4202239" y="1793008"/>
                    <a:pt x="4346788" y="1934108"/>
                  </a:cubicBezTo>
                  <a:lnTo>
                    <a:pt x="4346788" y="1934108"/>
                  </a:lnTo>
                  <a:lnTo>
                    <a:pt x="4346788" y="1934108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7462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500" dirty="0">
                <a:latin typeface="Lucida Grande" pitchFamily="-48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2F6D71-A691-66A8-789A-4CAB89706D8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766723"/>
              <a:ext cx="0" cy="361005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42ECE0-6ACF-5434-AC12-A8D43CD2DA6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4348125"/>
              <a:ext cx="7543800" cy="286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7DB465-C5A0-CD0A-104D-FC1AF9141E6D}"/>
                </a:ext>
              </a:extLst>
            </p:cNvPr>
            <p:cNvSpPr txBox="1"/>
            <p:nvPr/>
          </p:nvSpPr>
          <p:spPr>
            <a:xfrm>
              <a:off x="4186064" y="4339755"/>
              <a:ext cx="737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Trees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AADA3D-A9C3-C8BC-5368-865E25765735}"/>
                </a:ext>
              </a:extLst>
            </p:cNvPr>
            <p:cNvSpPr txBox="1"/>
            <p:nvPr/>
          </p:nvSpPr>
          <p:spPr>
            <a:xfrm>
              <a:off x="299865" y="1592586"/>
              <a:ext cx="492443" cy="115326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Likelihood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4288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Tree space searching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A72778-3A3A-EFE6-0ABF-47FA099032AC}"/>
              </a:ext>
            </a:extLst>
          </p:cNvPr>
          <p:cNvGrpSpPr/>
          <p:nvPr/>
        </p:nvGrpSpPr>
        <p:grpSpPr>
          <a:xfrm>
            <a:off x="1595265" y="1554122"/>
            <a:ext cx="9187035" cy="4999077"/>
            <a:chOff x="299865" y="766723"/>
            <a:chExt cx="8000999" cy="3973142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4462D32-1337-7587-2DE8-CDB1386AA39C}"/>
                </a:ext>
              </a:extLst>
            </p:cNvPr>
            <p:cNvSpPr/>
            <p:nvPr/>
          </p:nvSpPr>
          <p:spPr bwMode="auto">
            <a:xfrm>
              <a:off x="757064" y="766723"/>
              <a:ext cx="7391400" cy="3886200"/>
            </a:xfrm>
            <a:custGeom>
              <a:avLst/>
              <a:gdLst>
                <a:gd name="connsiteX0" fmla="*/ 0 w 4346788"/>
                <a:gd name="connsiteY0" fmla="*/ 2016704 h 2176732"/>
                <a:gd name="connsiteX1" fmla="*/ 1166715 w 4346788"/>
                <a:gd name="connsiteY1" fmla="*/ 3441 h 2176732"/>
                <a:gd name="connsiteX2" fmla="*/ 2168231 w 4346788"/>
                <a:gd name="connsiteY2" fmla="*/ 1996055 h 2176732"/>
                <a:gd name="connsiteX3" fmla="*/ 3479495 w 4346788"/>
                <a:gd name="connsiteY3" fmla="*/ 1087506 h 2176732"/>
                <a:gd name="connsiteX4" fmla="*/ 4346788 w 4346788"/>
                <a:gd name="connsiteY4" fmla="*/ 1934108 h 2176732"/>
                <a:gd name="connsiteX5" fmla="*/ 4346788 w 4346788"/>
                <a:gd name="connsiteY5" fmla="*/ 1934108 h 2176732"/>
                <a:gd name="connsiteX6" fmla="*/ 4346788 w 4346788"/>
                <a:gd name="connsiteY6" fmla="*/ 1934108 h 217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6788" h="2176732">
                  <a:moveTo>
                    <a:pt x="0" y="2016704"/>
                  </a:moveTo>
                  <a:cubicBezTo>
                    <a:pt x="402671" y="1011793"/>
                    <a:pt x="805343" y="6882"/>
                    <a:pt x="1166715" y="3441"/>
                  </a:cubicBezTo>
                  <a:cubicBezTo>
                    <a:pt x="1528087" y="0"/>
                    <a:pt x="1782768" y="1815378"/>
                    <a:pt x="2168231" y="1996055"/>
                  </a:cubicBezTo>
                  <a:cubicBezTo>
                    <a:pt x="2553694" y="2176732"/>
                    <a:pt x="3116402" y="1097830"/>
                    <a:pt x="3479495" y="1087506"/>
                  </a:cubicBezTo>
                  <a:cubicBezTo>
                    <a:pt x="3842588" y="1077182"/>
                    <a:pt x="4202239" y="1793008"/>
                    <a:pt x="4346788" y="1934108"/>
                  </a:cubicBezTo>
                  <a:lnTo>
                    <a:pt x="4346788" y="1934108"/>
                  </a:lnTo>
                  <a:lnTo>
                    <a:pt x="4346788" y="1934108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7462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500" dirty="0">
                <a:latin typeface="Lucida Grande" pitchFamily="-48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2F6D71-A691-66A8-789A-4CAB89706D8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766723"/>
              <a:ext cx="0" cy="361005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42ECE0-6ACF-5434-AC12-A8D43CD2DA6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4348125"/>
              <a:ext cx="7543800" cy="286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7DB465-C5A0-CD0A-104D-FC1AF9141E6D}"/>
                </a:ext>
              </a:extLst>
            </p:cNvPr>
            <p:cNvSpPr txBox="1"/>
            <p:nvPr/>
          </p:nvSpPr>
          <p:spPr>
            <a:xfrm>
              <a:off x="4186064" y="4339755"/>
              <a:ext cx="737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Trees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AADA3D-A9C3-C8BC-5368-865E25765735}"/>
                </a:ext>
              </a:extLst>
            </p:cNvPr>
            <p:cNvSpPr txBox="1"/>
            <p:nvPr/>
          </p:nvSpPr>
          <p:spPr>
            <a:xfrm>
              <a:off x="299865" y="1592586"/>
              <a:ext cx="492443" cy="115326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Likelihood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41716C4-10EE-27E4-2B92-4CEFD9A5CA16}"/>
              </a:ext>
            </a:extLst>
          </p:cNvPr>
          <p:cNvSpPr txBox="1"/>
          <p:nvPr/>
        </p:nvSpPr>
        <p:spPr>
          <a:xfrm>
            <a:off x="2344565" y="4810774"/>
            <a:ext cx="317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6A6C2-B693-1A08-1805-943D960BAEEA}"/>
              </a:ext>
            </a:extLst>
          </p:cNvPr>
          <p:cNvSpPr txBox="1"/>
          <p:nvPr/>
        </p:nvSpPr>
        <p:spPr>
          <a:xfrm>
            <a:off x="2753572" y="4852245"/>
            <a:ext cx="1951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/>
                <a:cs typeface="Calibri"/>
              </a:rPr>
              <a:t>Random starting tree</a:t>
            </a:r>
          </a:p>
        </p:txBody>
      </p:sp>
    </p:spTree>
    <p:extLst>
      <p:ext uri="{BB962C8B-B14F-4D97-AF65-F5344CB8AC3E}">
        <p14:creationId xmlns:p14="http://schemas.microsoft.com/office/powerpoint/2010/main" val="35635835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Tree space searching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A72778-3A3A-EFE6-0ABF-47FA099032AC}"/>
              </a:ext>
            </a:extLst>
          </p:cNvPr>
          <p:cNvGrpSpPr/>
          <p:nvPr/>
        </p:nvGrpSpPr>
        <p:grpSpPr>
          <a:xfrm>
            <a:off x="1595265" y="1554122"/>
            <a:ext cx="9187035" cy="4999077"/>
            <a:chOff x="299865" y="766723"/>
            <a:chExt cx="8000999" cy="3973142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4462D32-1337-7587-2DE8-CDB1386AA39C}"/>
                </a:ext>
              </a:extLst>
            </p:cNvPr>
            <p:cNvSpPr/>
            <p:nvPr/>
          </p:nvSpPr>
          <p:spPr bwMode="auto">
            <a:xfrm>
              <a:off x="757064" y="766723"/>
              <a:ext cx="7391400" cy="3886200"/>
            </a:xfrm>
            <a:custGeom>
              <a:avLst/>
              <a:gdLst>
                <a:gd name="connsiteX0" fmla="*/ 0 w 4346788"/>
                <a:gd name="connsiteY0" fmla="*/ 2016704 h 2176732"/>
                <a:gd name="connsiteX1" fmla="*/ 1166715 w 4346788"/>
                <a:gd name="connsiteY1" fmla="*/ 3441 h 2176732"/>
                <a:gd name="connsiteX2" fmla="*/ 2168231 w 4346788"/>
                <a:gd name="connsiteY2" fmla="*/ 1996055 h 2176732"/>
                <a:gd name="connsiteX3" fmla="*/ 3479495 w 4346788"/>
                <a:gd name="connsiteY3" fmla="*/ 1087506 h 2176732"/>
                <a:gd name="connsiteX4" fmla="*/ 4346788 w 4346788"/>
                <a:gd name="connsiteY4" fmla="*/ 1934108 h 2176732"/>
                <a:gd name="connsiteX5" fmla="*/ 4346788 w 4346788"/>
                <a:gd name="connsiteY5" fmla="*/ 1934108 h 2176732"/>
                <a:gd name="connsiteX6" fmla="*/ 4346788 w 4346788"/>
                <a:gd name="connsiteY6" fmla="*/ 1934108 h 217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6788" h="2176732">
                  <a:moveTo>
                    <a:pt x="0" y="2016704"/>
                  </a:moveTo>
                  <a:cubicBezTo>
                    <a:pt x="402671" y="1011793"/>
                    <a:pt x="805343" y="6882"/>
                    <a:pt x="1166715" y="3441"/>
                  </a:cubicBezTo>
                  <a:cubicBezTo>
                    <a:pt x="1528087" y="0"/>
                    <a:pt x="1782768" y="1815378"/>
                    <a:pt x="2168231" y="1996055"/>
                  </a:cubicBezTo>
                  <a:cubicBezTo>
                    <a:pt x="2553694" y="2176732"/>
                    <a:pt x="3116402" y="1097830"/>
                    <a:pt x="3479495" y="1087506"/>
                  </a:cubicBezTo>
                  <a:cubicBezTo>
                    <a:pt x="3842588" y="1077182"/>
                    <a:pt x="4202239" y="1793008"/>
                    <a:pt x="4346788" y="1934108"/>
                  </a:cubicBezTo>
                  <a:lnTo>
                    <a:pt x="4346788" y="1934108"/>
                  </a:lnTo>
                  <a:lnTo>
                    <a:pt x="4346788" y="1934108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7462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500" dirty="0">
                <a:latin typeface="Lucida Grande" pitchFamily="-48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2F6D71-A691-66A8-789A-4CAB89706D8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766723"/>
              <a:ext cx="0" cy="361005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42ECE0-6ACF-5434-AC12-A8D43CD2DA6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4348125"/>
              <a:ext cx="7543800" cy="286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7DB465-C5A0-CD0A-104D-FC1AF9141E6D}"/>
                </a:ext>
              </a:extLst>
            </p:cNvPr>
            <p:cNvSpPr txBox="1"/>
            <p:nvPr/>
          </p:nvSpPr>
          <p:spPr>
            <a:xfrm>
              <a:off x="4186064" y="4339755"/>
              <a:ext cx="737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Trees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AADA3D-A9C3-C8BC-5368-865E25765735}"/>
                </a:ext>
              </a:extLst>
            </p:cNvPr>
            <p:cNvSpPr txBox="1"/>
            <p:nvPr/>
          </p:nvSpPr>
          <p:spPr>
            <a:xfrm>
              <a:off x="299865" y="1592586"/>
              <a:ext cx="492443" cy="115326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Likelihood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41716C4-10EE-27E4-2B92-4CEFD9A5CA16}"/>
              </a:ext>
            </a:extLst>
          </p:cNvPr>
          <p:cNvSpPr txBox="1"/>
          <p:nvPr/>
        </p:nvSpPr>
        <p:spPr>
          <a:xfrm>
            <a:off x="2344565" y="4810774"/>
            <a:ext cx="317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10276-1E9B-B1B6-D49F-32E6432395F6}"/>
              </a:ext>
            </a:extLst>
          </p:cNvPr>
          <p:cNvSpPr txBox="1"/>
          <p:nvPr/>
        </p:nvSpPr>
        <p:spPr>
          <a:xfrm>
            <a:off x="2874007" y="3929209"/>
            <a:ext cx="2061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cs typeface="Calibri"/>
              </a:rPr>
              <a:t>Search for better trees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3FB2E6-2717-4BE4-75F8-E15442812730}"/>
              </a:ext>
            </a:extLst>
          </p:cNvPr>
          <p:cNvCxnSpPr/>
          <p:nvPr/>
        </p:nvCxnSpPr>
        <p:spPr bwMode="auto">
          <a:xfrm rot="5400000" flipH="1" flipV="1">
            <a:off x="1858054" y="3513864"/>
            <a:ext cx="1752600" cy="6793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50557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Tree space searching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A72778-3A3A-EFE6-0ABF-47FA099032AC}"/>
              </a:ext>
            </a:extLst>
          </p:cNvPr>
          <p:cNvGrpSpPr/>
          <p:nvPr/>
        </p:nvGrpSpPr>
        <p:grpSpPr>
          <a:xfrm>
            <a:off x="1595265" y="1554122"/>
            <a:ext cx="9187035" cy="4999077"/>
            <a:chOff x="299865" y="766723"/>
            <a:chExt cx="8000999" cy="3973142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4462D32-1337-7587-2DE8-CDB1386AA39C}"/>
                </a:ext>
              </a:extLst>
            </p:cNvPr>
            <p:cNvSpPr/>
            <p:nvPr/>
          </p:nvSpPr>
          <p:spPr bwMode="auto">
            <a:xfrm>
              <a:off x="757064" y="766723"/>
              <a:ext cx="7391400" cy="3886200"/>
            </a:xfrm>
            <a:custGeom>
              <a:avLst/>
              <a:gdLst>
                <a:gd name="connsiteX0" fmla="*/ 0 w 4346788"/>
                <a:gd name="connsiteY0" fmla="*/ 2016704 h 2176732"/>
                <a:gd name="connsiteX1" fmla="*/ 1166715 w 4346788"/>
                <a:gd name="connsiteY1" fmla="*/ 3441 h 2176732"/>
                <a:gd name="connsiteX2" fmla="*/ 2168231 w 4346788"/>
                <a:gd name="connsiteY2" fmla="*/ 1996055 h 2176732"/>
                <a:gd name="connsiteX3" fmla="*/ 3479495 w 4346788"/>
                <a:gd name="connsiteY3" fmla="*/ 1087506 h 2176732"/>
                <a:gd name="connsiteX4" fmla="*/ 4346788 w 4346788"/>
                <a:gd name="connsiteY4" fmla="*/ 1934108 h 2176732"/>
                <a:gd name="connsiteX5" fmla="*/ 4346788 w 4346788"/>
                <a:gd name="connsiteY5" fmla="*/ 1934108 h 2176732"/>
                <a:gd name="connsiteX6" fmla="*/ 4346788 w 4346788"/>
                <a:gd name="connsiteY6" fmla="*/ 1934108 h 217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6788" h="2176732">
                  <a:moveTo>
                    <a:pt x="0" y="2016704"/>
                  </a:moveTo>
                  <a:cubicBezTo>
                    <a:pt x="402671" y="1011793"/>
                    <a:pt x="805343" y="6882"/>
                    <a:pt x="1166715" y="3441"/>
                  </a:cubicBezTo>
                  <a:cubicBezTo>
                    <a:pt x="1528087" y="0"/>
                    <a:pt x="1782768" y="1815378"/>
                    <a:pt x="2168231" y="1996055"/>
                  </a:cubicBezTo>
                  <a:cubicBezTo>
                    <a:pt x="2553694" y="2176732"/>
                    <a:pt x="3116402" y="1097830"/>
                    <a:pt x="3479495" y="1087506"/>
                  </a:cubicBezTo>
                  <a:cubicBezTo>
                    <a:pt x="3842588" y="1077182"/>
                    <a:pt x="4202239" y="1793008"/>
                    <a:pt x="4346788" y="1934108"/>
                  </a:cubicBezTo>
                  <a:lnTo>
                    <a:pt x="4346788" y="1934108"/>
                  </a:lnTo>
                  <a:lnTo>
                    <a:pt x="4346788" y="1934108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7462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500" dirty="0">
                <a:latin typeface="Lucida Grande" pitchFamily="-48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2F6D71-A691-66A8-789A-4CAB89706D8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766723"/>
              <a:ext cx="0" cy="361005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42ECE0-6ACF-5434-AC12-A8D43CD2DA6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4348125"/>
              <a:ext cx="7543800" cy="286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7DB465-C5A0-CD0A-104D-FC1AF9141E6D}"/>
                </a:ext>
              </a:extLst>
            </p:cNvPr>
            <p:cNvSpPr txBox="1"/>
            <p:nvPr/>
          </p:nvSpPr>
          <p:spPr>
            <a:xfrm>
              <a:off x="4186064" y="4339755"/>
              <a:ext cx="737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Trees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AADA3D-A9C3-C8BC-5368-865E25765735}"/>
                </a:ext>
              </a:extLst>
            </p:cNvPr>
            <p:cNvSpPr txBox="1"/>
            <p:nvPr/>
          </p:nvSpPr>
          <p:spPr>
            <a:xfrm>
              <a:off x="299865" y="1592586"/>
              <a:ext cx="492443" cy="115326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Likelihood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41716C4-10EE-27E4-2B92-4CEFD9A5CA16}"/>
              </a:ext>
            </a:extLst>
          </p:cNvPr>
          <p:cNvSpPr txBox="1"/>
          <p:nvPr/>
        </p:nvSpPr>
        <p:spPr>
          <a:xfrm>
            <a:off x="2344565" y="4810774"/>
            <a:ext cx="317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34BBC9-9B1C-3BA1-CB35-AB170029050B}"/>
              </a:ext>
            </a:extLst>
          </p:cNvPr>
          <p:cNvSpPr txBox="1"/>
          <p:nvPr/>
        </p:nvSpPr>
        <p:spPr>
          <a:xfrm>
            <a:off x="5036964" y="1576177"/>
            <a:ext cx="3132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/>
                <a:cs typeface="Calibri"/>
              </a:rPr>
              <a:t>Reach the maximum likelihood tree</a:t>
            </a:r>
          </a:p>
          <a:p>
            <a:r>
              <a:rPr lang="en-US" sz="1600" dirty="0">
                <a:latin typeface="Calibri"/>
                <a:cs typeface="Calibri"/>
              </a:rPr>
              <a:t>(In theory, closest to true true)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732442-CF9F-A5FD-453D-3750DE8F5530}"/>
              </a:ext>
            </a:extLst>
          </p:cNvPr>
          <p:cNvSpPr txBox="1"/>
          <p:nvPr/>
        </p:nvSpPr>
        <p:spPr>
          <a:xfrm>
            <a:off x="4274965" y="1347576"/>
            <a:ext cx="317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653152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Tree space searching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A72778-3A3A-EFE6-0ABF-47FA099032AC}"/>
              </a:ext>
            </a:extLst>
          </p:cNvPr>
          <p:cNvGrpSpPr/>
          <p:nvPr/>
        </p:nvGrpSpPr>
        <p:grpSpPr>
          <a:xfrm>
            <a:off x="1595265" y="1554122"/>
            <a:ext cx="9187035" cy="4999077"/>
            <a:chOff x="299865" y="766723"/>
            <a:chExt cx="8000999" cy="3973142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4462D32-1337-7587-2DE8-CDB1386AA39C}"/>
                </a:ext>
              </a:extLst>
            </p:cNvPr>
            <p:cNvSpPr/>
            <p:nvPr/>
          </p:nvSpPr>
          <p:spPr bwMode="auto">
            <a:xfrm>
              <a:off x="757064" y="766723"/>
              <a:ext cx="7391400" cy="3886200"/>
            </a:xfrm>
            <a:custGeom>
              <a:avLst/>
              <a:gdLst>
                <a:gd name="connsiteX0" fmla="*/ 0 w 4346788"/>
                <a:gd name="connsiteY0" fmla="*/ 2016704 h 2176732"/>
                <a:gd name="connsiteX1" fmla="*/ 1166715 w 4346788"/>
                <a:gd name="connsiteY1" fmla="*/ 3441 h 2176732"/>
                <a:gd name="connsiteX2" fmla="*/ 2168231 w 4346788"/>
                <a:gd name="connsiteY2" fmla="*/ 1996055 h 2176732"/>
                <a:gd name="connsiteX3" fmla="*/ 3479495 w 4346788"/>
                <a:gd name="connsiteY3" fmla="*/ 1087506 h 2176732"/>
                <a:gd name="connsiteX4" fmla="*/ 4346788 w 4346788"/>
                <a:gd name="connsiteY4" fmla="*/ 1934108 h 2176732"/>
                <a:gd name="connsiteX5" fmla="*/ 4346788 w 4346788"/>
                <a:gd name="connsiteY5" fmla="*/ 1934108 h 2176732"/>
                <a:gd name="connsiteX6" fmla="*/ 4346788 w 4346788"/>
                <a:gd name="connsiteY6" fmla="*/ 1934108 h 217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6788" h="2176732">
                  <a:moveTo>
                    <a:pt x="0" y="2016704"/>
                  </a:moveTo>
                  <a:cubicBezTo>
                    <a:pt x="402671" y="1011793"/>
                    <a:pt x="805343" y="6882"/>
                    <a:pt x="1166715" y="3441"/>
                  </a:cubicBezTo>
                  <a:cubicBezTo>
                    <a:pt x="1528087" y="0"/>
                    <a:pt x="1782768" y="1815378"/>
                    <a:pt x="2168231" y="1996055"/>
                  </a:cubicBezTo>
                  <a:cubicBezTo>
                    <a:pt x="2553694" y="2176732"/>
                    <a:pt x="3116402" y="1097830"/>
                    <a:pt x="3479495" y="1087506"/>
                  </a:cubicBezTo>
                  <a:cubicBezTo>
                    <a:pt x="3842588" y="1077182"/>
                    <a:pt x="4202239" y="1793008"/>
                    <a:pt x="4346788" y="1934108"/>
                  </a:cubicBezTo>
                  <a:lnTo>
                    <a:pt x="4346788" y="1934108"/>
                  </a:lnTo>
                  <a:lnTo>
                    <a:pt x="4346788" y="1934108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7462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500" dirty="0">
                <a:latin typeface="Lucida Grande" pitchFamily="-48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2F6D71-A691-66A8-789A-4CAB89706D8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766723"/>
              <a:ext cx="0" cy="361005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42ECE0-6ACF-5434-AC12-A8D43CD2DA6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4348125"/>
              <a:ext cx="7543800" cy="286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7DB465-C5A0-CD0A-104D-FC1AF9141E6D}"/>
                </a:ext>
              </a:extLst>
            </p:cNvPr>
            <p:cNvSpPr txBox="1"/>
            <p:nvPr/>
          </p:nvSpPr>
          <p:spPr>
            <a:xfrm>
              <a:off x="4186064" y="4339755"/>
              <a:ext cx="737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Trees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AADA3D-A9C3-C8BC-5368-865E25765735}"/>
                </a:ext>
              </a:extLst>
            </p:cNvPr>
            <p:cNvSpPr txBox="1"/>
            <p:nvPr/>
          </p:nvSpPr>
          <p:spPr>
            <a:xfrm>
              <a:off x="299865" y="1592586"/>
              <a:ext cx="492443" cy="115326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Likelihood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A7BCFE7-7261-ED8F-BE0A-89D4D18E6B29}"/>
              </a:ext>
            </a:extLst>
          </p:cNvPr>
          <p:cNvSpPr txBox="1"/>
          <p:nvPr/>
        </p:nvSpPr>
        <p:spPr>
          <a:xfrm flipH="1">
            <a:off x="7145263" y="5400407"/>
            <a:ext cx="356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05BF4A-57E4-0F2C-430E-FF0D4E837157}"/>
              </a:ext>
            </a:extLst>
          </p:cNvPr>
          <p:cNvSpPr txBox="1"/>
          <p:nvPr/>
        </p:nvSpPr>
        <p:spPr>
          <a:xfrm>
            <a:off x="7501605" y="5435540"/>
            <a:ext cx="1951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/>
                <a:cs typeface="Calibri"/>
              </a:rPr>
              <a:t>Random starting tree</a:t>
            </a:r>
          </a:p>
        </p:txBody>
      </p:sp>
    </p:spTree>
    <p:extLst>
      <p:ext uri="{BB962C8B-B14F-4D97-AF65-F5344CB8AC3E}">
        <p14:creationId xmlns:p14="http://schemas.microsoft.com/office/powerpoint/2010/main" val="21295973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Tree space searching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A72778-3A3A-EFE6-0ABF-47FA099032AC}"/>
              </a:ext>
            </a:extLst>
          </p:cNvPr>
          <p:cNvGrpSpPr/>
          <p:nvPr/>
        </p:nvGrpSpPr>
        <p:grpSpPr>
          <a:xfrm>
            <a:off x="1595265" y="1554122"/>
            <a:ext cx="9187035" cy="4999077"/>
            <a:chOff x="299865" y="766723"/>
            <a:chExt cx="8000999" cy="3973142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4462D32-1337-7587-2DE8-CDB1386AA39C}"/>
                </a:ext>
              </a:extLst>
            </p:cNvPr>
            <p:cNvSpPr/>
            <p:nvPr/>
          </p:nvSpPr>
          <p:spPr bwMode="auto">
            <a:xfrm>
              <a:off x="757064" y="766723"/>
              <a:ext cx="7391400" cy="3886200"/>
            </a:xfrm>
            <a:custGeom>
              <a:avLst/>
              <a:gdLst>
                <a:gd name="connsiteX0" fmla="*/ 0 w 4346788"/>
                <a:gd name="connsiteY0" fmla="*/ 2016704 h 2176732"/>
                <a:gd name="connsiteX1" fmla="*/ 1166715 w 4346788"/>
                <a:gd name="connsiteY1" fmla="*/ 3441 h 2176732"/>
                <a:gd name="connsiteX2" fmla="*/ 2168231 w 4346788"/>
                <a:gd name="connsiteY2" fmla="*/ 1996055 h 2176732"/>
                <a:gd name="connsiteX3" fmla="*/ 3479495 w 4346788"/>
                <a:gd name="connsiteY3" fmla="*/ 1087506 h 2176732"/>
                <a:gd name="connsiteX4" fmla="*/ 4346788 w 4346788"/>
                <a:gd name="connsiteY4" fmla="*/ 1934108 h 2176732"/>
                <a:gd name="connsiteX5" fmla="*/ 4346788 w 4346788"/>
                <a:gd name="connsiteY5" fmla="*/ 1934108 h 2176732"/>
                <a:gd name="connsiteX6" fmla="*/ 4346788 w 4346788"/>
                <a:gd name="connsiteY6" fmla="*/ 1934108 h 217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6788" h="2176732">
                  <a:moveTo>
                    <a:pt x="0" y="2016704"/>
                  </a:moveTo>
                  <a:cubicBezTo>
                    <a:pt x="402671" y="1011793"/>
                    <a:pt x="805343" y="6882"/>
                    <a:pt x="1166715" y="3441"/>
                  </a:cubicBezTo>
                  <a:cubicBezTo>
                    <a:pt x="1528087" y="0"/>
                    <a:pt x="1782768" y="1815378"/>
                    <a:pt x="2168231" y="1996055"/>
                  </a:cubicBezTo>
                  <a:cubicBezTo>
                    <a:pt x="2553694" y="2176732"/>
                    <a:pt x="3116402" y="1097830"/>
                    <a:pt x="3479495" y="1087506"/>
                  </a:cubicBezTo>
                  <a:cubicBezTo>
                    <a:pt x="3842588" y="1077182"/>
                    <a:pt x="4202239" y="1793008"/>
                    <a:pt x="4346788" y="1934108"/>
                  </a:cubicBezTo>
                  <a:lnTo>
                    <a:pt x="4346788" y="1934108"/>
                  </a:lnTo>
                  <a:lnTo>
                    <a:pt x="4346788" y="1934108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7462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500" dirty="0">
                <a:latin typeface="Lucida Grande" pitchFamily="-48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2F6D71-A691-66A8-789A-4CAB89706D8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766723"/>
              <a:ext cx="0" cy="361005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42ECE0-6ACF-5434-AC12-A8D43CD2DA6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4348125"/>
              <a:ext cx="7543800" cy="286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7DB465-C5A0-CD0A-104D-FC1AF9141E6D}"/>
                </a:ext>
              </a:extLst>
            </p:cNvPr>
            <p:cNvSpPr txBox="1"/>
            <p:nvPr/>
          </p:nvSpPr>
          <p:spPr>
            <a:xfrm>
              <a:off x="4186064" y="4339755"/>
              <a:ext cx="737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Trees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AADA3D-A9C3-C8BC-5368-865E25765735}"/>
                </a:ext>
              </a:extLst>
            </p:cNvPr>
            <p:cNvSpPr txBox="1"/>
            <p:nvPr/>
          </p:nvSpPr>
          <p:spPr>
            <a:xfrm>
              <a:off x="299865" y="1592586"/>
              <a:ext cx="492443" cy="115326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Likelihood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A7BCFE7-7261-ED8F-BE0A-89D4D18E6B29}"/>
              </a:ext>
            </a:extLst>
          </p:cNvPr>
          <p:cNvSpPr txBox="1"/>
          <p:nvPr/>
        </p:nvSpPr>
        <p:spPr>
          <a:xfrm flipH="1">
            <a:off x="7145263" y="5400407"/>
            <a:ext cx="356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7C1C7-0936-8953-99B0-F3120EE81055}"/>
              </a:ext>
            </a:extLst>
          </p:cNvPr>
          <p:cNvSpPr txBox="1"/>
          <p:nvPr/>
        </p:nvSpPr>
        <p:spPr>
          <a:xfrm>
            <a:off x="7781787" y="5070563"/>
            <a:ext cx="2061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cs typeface="Calibri"/>
              </a:rPr>
              <a:t>Search for better trees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78B00A3-0C1F-76C8-42CD-55EB4B0B8267}"/>
              </a:ext>
            </a:extLst>
          </p:cNvPr>
          <p:cNvCxnSpPr/>
          <p:nvPr/>
        </p:nvCxnSpPr>
        <p:spPr bwMode="auto">
          <a:xfrm flipV="1">
            <a:off x="7298102" y="4281751"/>
            <a:ext cx="842663" cy="9689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600332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Tree space searching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A72778-3A3A-EFE6-0ABF-47FA099032AC}"/>
              </a:ext>
            </a:extLst>
          </p:cNvPr>
          <p:cNvGrpSpPr/>
          <p:nvPr/>
        </p:nvGrpSpPr>
        <p:grpSpPr>
          <a:xfrm>
            <a:off x="1595265" y="1554122"/>
            <a:ext cx="9187035" cy="4999077"/>
            <a:chOff x="299865" y="766723"/>
            <a:chExt cx="8000999" cy="3973142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4462D32-1337-7587-2DE8-CDB1386AA39C}"/>
                </a:ext>
              </a:extLst>
            </p:cNvPr>
            <p:cNvSpPr/>
            <p:nvPr/>
          </p:nvSpPr>
          <p:spPr bwMode="auto">
            <a:xfrm>
              <a:off x="757064" y="766723"/>
              <a:ext cx="7391400" cy="3886200"/>
            </a:xfrm>
            <a:custGeom>
              <a:avLst/>
              <a:gdLst>
                <a:gd name="connsiteX0" fmla="*/ 0 w 4346788"/>
                <a:gd name="connsiteY0" fmla="*/ 2016704 h 2176732"/>
                <a:gd name="connsiteX1" fmla="*/ 1166715 w 4346788"/>
                <a:gd name="connsiteY1" fmla="*/ 3441 h 2176732"/>
                <a:gd name="connsiteX2" fmla="*/ 2168231 w 4346788"/>
                <a:gd name="connsiteY2" fmla="*/ 1996055 h 2176732"/>
                <a:gd name="connsiteX3" fmla="*/ 3479495 w 4346788"/>
                <a:gd name="connsiteY3" fmla="*/ 1087506 h 2176732"/>
                <a:gd name="connsiteX4" fmla="*/ 4346788 w 4346788"/>
                <a:gd name="connsiteY4" fmla="*/ 1934108 h 2176732"/>
                <a:gd name="connsiteX5" fmla="*/ 4346788 w 4346788"/>
                <a:gd name="connsiteY5" fmla="*/ 1934108 h 2176732"/>
                <a:gd name="connsiteX6" fmla="*/ 4346788 w 4346788"/>
                <a:gd name="connsiteY6" fmla="*/ 1934108 h 217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6788" h="2176732">
                  <a:moveTo>
                    <a:pt x="0" y="2016704"/>
                  </a:moveTo>
                  <a:cubicBezTo>
                    <a:pt x="402671" y="1011793"/>
                    <a:pt x="805343" y="6882"/>
                    <a:pt x="1166715" y="3441"/>
                  </a:cubicBezTo>
                  <a:cubicBezTo>
                    <a:pt x="1528087" y="0"/>
                    <a:pt x="1782768" y="1815378"/>
                    <a:pt x="2168231" y="1996055"/>
                  </a:cubicBezTo>
                  <a:cubicBezTo>
                    <a:pt x="2553694" y="2176732"/>
                    <a:pt x="3116402" y="1097830"/>
                    <a:pt x="3479495" y="1087506"/>
                  </a:cubicBezTo>
                  <a:cubicBezTo>
                    <a:pt x="3842588" y="1077182"/>
                    <a:pt x="4202239" y="1793008"/>
                    <a:pt x="4346788" y="1934108"/>
                  </a:cubicBezTo>
                  <a:lnTo>
                    <a:pt x="4346788" y="1934108"/>
                  </a:lnTo>
                  <a:lnTo>
                    <a:pt x="4346788" y="1934108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7462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500" dirty="0">
                <a:latin typeface="Lucida Grande" pitchFamily="-48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2F6D71-A691-66A8-789A-4CAB89706D8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766723"/>
              <a:ext cx="0" cy="361005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42ECE0-6ACF-5434-AC12-A8D43CD2DA6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4348125"/>
              <a:ext cx="7543800" cy="286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7DB465-C5A0-CD0A-104D-FC1AF9141E6D}"/>
                </a:ext>
              </a:extLst>
            </p:cNvPr>
            <p:cNvSpPr txBox="1"/>
            <p:nvPr/>
          </p:nvSpPr>
          <p:spPr>
            <a:xfrm>
              <a:off x="4186064" y="4339755"/>
              <a:ext cx="737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Trees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AADA3D-A9C3-C8BC-5368-865E25765735}"/>
                </a:ext>
              </a:extLst>
            </p:cNvPr>
            <p:cNvSpPr txBox="1"/>
            <p:nvPr/>
          </p:nvSpPr>
          <p:spPr>
            <a:xfrm>
              <a:off x="299865" y="1592586"/>
              <a:ext cx="492443" cy="115326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Likelihood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A7BCFE7-7261-ED8F-BE0A-89D4D18E6B29}"/>
              </a:ext>
            </a:extLst>
          </p:cNvPr>
          <p:cNvSpPr txBox="1"/>
          <p:nvPr/>
        </p:nvSpPr>
        <p:spPr>
          <a:xfrm flipH="1">
            <a:off x="7145263" y="5400407"/>
            <a:ext cx="356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ED6272-8C47-AECE-C66D-66EF03A5987A}"/>
              </a:ext>
            </a:extLst>
          </p:cNvPr>
          <p:cNvSpPr txBox="1"/>
          <p:nvPr/>
        </p:nvSpPr>
        <p:spPr>
          <a:xfrm>
            <a:off x="7930279" y="3467398"/>
            <a:ext cx="2141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cs typeface="Calibri"/>
              </a:rPr>
              <a:t>Stuck in local maximum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902AA-4B54-9173-22A2-6262A4C6FCE1}"/>
              </a:ext>
            </a:extLst>
          </p:cNvPr>
          <p:cNvSpPr txBox="1"/>
          <p:nvPr/>
        </p:nvSpPr>
        <p:spPr>
          <a:xfrm flipH="1">
            <a:off x="8783193" y="3810135"/>
            <a:ext cx="356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777EBF-C64E-493D-1AA4-5CABB659848E}"/>
              </a:ext>
            </a:extLst>
          </p:cNvPr>
          <p:cNvSpPr txBox="1"/>
          <p:nvPr/>
        </p:nvSpPr>
        <p:spPr>
          <a:xfrm>
            <a:off x="5445670" y="2131280"/>
            <a:ext cx="4303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/>
                <a:cs typeface="Calibri"/>
              </a:rPr>
              <a:t>A local maximum tree is better than those that are close by (maybe only differ by one or two branch positions) but is not the best overall tree.</a:t>
            </a:r>
          </a:p>
        </p:txBody>
      </p:sp>
    </p:spTree>
    <p:extLst>
      <p:ext uri="{BB962C8B-B14F-4D97-AF65-F5344CB8AC3E}">
        <p14:creationId xmlns:p14="http://schemas.microsoft.com/office/powerpoint/2010/main" val="30627666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Tree space searching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A72778-3A3A-EFE6-0ABF-47FA099032AC}"/>
              </a:ext>
            </a:extLst>
          </p:cNvPr>
          <p:cNvGrpSpPr/>
          <p:nvPr/>
        </p:nvGrpSpPr>
        <p:grpSpPr>
          <a:xfrm>
            <a:off x="1595265" y="1554122"/>
            <a:ext cx="9187035" cy="4999077"/>
            <a:chOff x="299865" y="766723"/>
            <a:chExt cx="8000999" cy="3973142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4462D32-1337-7587-2DE8-CDB1386AA39C}"/>
                </a:ext>
              </a:extLst>
            </p:cNvPr>
            <p:cNvSpPr/>
            <p:nvPr/>
          </p:nvSpPr>
          <p:spPr bwMode="auto">
            <a:xfrm>
              <a:off x="757064" y="766723"/>
              <a:ext cx="7391400" cy="3886200"/>
            </a:xfrm>
            <a:custGeom>
              <a:avLst/>
              <a:gdLst>
                <a:gd name="connsiteX0" fmla="*/ 0 w 4346788"/>
                <a:gd name="connsiteY0" fmla="*/ 2016704 h 2176732"/>
                <a:gd name="connsiteX1" fmla="*/ 1166715 w 4346788"/>
                <a:gd name="connsiteY1" fmla="*/ 3441 h 2176732"/>
                <a:gd name="connsiteX2" fmla="*/ 2168231 w 4346788"/>
                <a:gd name="connsiteY2" fmla="*/ 1996055 h 2176732"/>
                <a:gd name="connsiteX3" fmla="*/ 3479495 w 4346788"/>
                <a:gd name="connsiteY3" fmla="*/ 1087506 h 2176732"/>
                <a:gd name="connsiteX4" fmla="*/ 4346788 w 4346788"/>
                <a:gd name="connsiteY4" fmla="*/ 1934108 h 2176732"/>
                <a:gd name="connsiteX5" fmla="*/ 4346788 w 4346788"/>
                <a:gd name="connsiteY5" fmla="*/ 1934108 h 2176732"/>
                <a:gd name="connsiteX6" fmla="*/ 4346788 w 4346788"/>
                <a:gd name="connsiteY6" fmla="*/ 1934108 h 217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6788" h="2176732">
                  <a:moveTo>
                    <a:pt x="0" y="2016704"/>
                  </a:moveTo>
                  <a:cubicBezTo>
                    <a:pt x="402671" y="1011793"/>
                    <a:pt x="805343" y="6882"/>
                    <a:pt x="1166715" y="3441"/>
                  </a:cubicBezTo>
                  <a:cubicBezTo>
                    <a:pt x="1528087" y="0"/>
                    <a:pt x="1782768" y="1815378"/>
                    <a:pt x="2168231" y="1996055"/>
                  </a:cubicBezTo>
                  <a:cubicBezTo>
                    <a:pt x="2553694" y="2176732"/>
                    <a:pt x="3116402" y="1097830"/>
                    <a:pt x="3479495" y="1087506"/>
                  </a:cubicBezTo>
                  <a:cubicBezTo>
                    <a:pt x="3842588" y="1077182"/>
                    <a:pt x="4202239" y="1793008"/>
                    <a:pt x="4346788" y="1934108"/>
                  </a:cubicBezTo>
                  <a:lnTo>
                    <a:pt x="4346788" y="1934108"/>
                  </a:lnTo>
                  <a:lnTo>
                    <a:pt x="4346788" y="1934108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7462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500" dirty="0">
                <a:latin typeface="Lucida Grande" pitchFamily="-48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2F6D71-A691-66A8-789A-4CAB89706D8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766723"/>
              <a:ext cx="0" cy="361005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42ECE0-6ACF-5434-AC12-A8D43CD2DA6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4348125"/>
              <a:ext cx="7543800" cy="286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7DB465-C5A0-CD0A-104D-FC1AF9141E6D}"/>
                </a:ext>
              </a:extLst>
            </p:cNvPr>
            <p:cNvSpPr txBox="1"/>
            <p:nvPr/>
          </p:nvSpPr>
          <p:spPr>
            <a:xfrm>
              <a:off x="4186064" y="4339755"/>
              <a:ext cx="737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Trees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AADA3D-A9C3-C8BC-5368-865E25765735}"/>
                </a:ext>
              </a:extLst>
            </p:cNvPr>
            <p:cNvSpPr txBox="1"/>
            <p:nvPr/>
          </p:nvSpPr>
          <p:spPr>
            <a:xfrm>
              <a:off x="299865" y="1592586"/>
              <a:ext cx="492443" cy="115326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Likelihood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05902AA-4B54-9173-22A2-6262A4C6FCE1}"/>
              </a:ext>
            </a:extLst>
          </p:cNvPr>
          <p:cNvSpPr txBox="1"/>
          <p:nvPr/>
        </p:nvSpPr>
        <p:spPr>
          <a:xfrm flipH="1">
            <a:off x="8783193" y="3810135"/>
            <a:ext cx="356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E479B7-BB9D-C64C-5004-92EB519A88AF}"/>
              </a:ext>
            </a:extLst>
          </p:cNvPr>
          <p:cNvSpPr txBox="1"/>
          <p:nvPr/>
        </p:nvSpPr>
        <p:spPr>
          <a:xfrm flipH="1">
            <a:off x="4256168" y="1357755"/>
            <a:ext cx="356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1FF557-45E3-6C20-40FD-0FACD01CB9BB}"/>
              </a:ext>
            </a:extLst>
          </p:cNvPr>
          <p:cNvSpPr txBox="1"/>
          <p:nvPr/>
        </p:nvSpPr>
        <p:spPr>
          <a:xfrm>
            <a:off x="8216528" y="3640572"/>
            <a:ext cx="165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Calibri"/>
              </a:rPr>
              <a:t>Local maximum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7DC81A-36E3-815F-F1B8-AF98ABBBC30C}"/>
              </a:ext>
            </a:extLst>
          </p:cNvPr>
          <p:cNvSpPr txBox="1"/>
          <p:nvPr/>
        </p:nvSpPr>
        <p:spPr>
          <a:xfrm>
            <a:off x="4759736" y="1341765"/>
            <a:ext cx="2672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cs typeface="Calibri"/>
              </a:rPr>
              <a:t>Maximum likelihood tree</a:t>
            </a:r>
          </a:p>
          <a:p>
            <a:pPr algn="ctr"/>
            <a:r>
              <a:rPr lang="en-US" dirty="0">
                <a:cs typeface="Calibri"/>
              </a:rPr>
              <a:t>(Global maximum)</a:t>
            </a:r>
          </a:p>
        </p:txBody>
      </p:sp>
    </p:spTree>
    <p:extLst>
      <p:ext uri="{BB962C8B-B14F-4D97-AF65-F5344CB8AC3E}">
        <p14:creationId xmlns:p14="http://schemas.microsoft.com/office/powerpoint/2010/main" val="12697596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Tree space searching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endParaRPr lang="nl-BE" dirty="0"/>
          </a:p>
          <a:p>
            <a:r>
              <a:rPr lang="nl-BE" dirty="0"/>
              <a:t>The problem is that if they only walk upwards they could get stuck in a local maximum</a:t>
            </a:r>
          </a:p>
          <a:p>
            <a:endParaRPr lang="nl-BE" dirty="0"/>
          </a:p>
          <a:p>
            <a:r>
              <a:rPr lang="nl-BE" dirty="0"/>
              <a:t>Computer programs will implement different strategies to try and get around this</a:t>
            </a:r>
          </a:p>
          <a:p>
            <a:pPr lvl="1"/>
            <a:r>
              <a:rPr lang="nl-BE" dirty="0"/>
              <a:t>Multiple starting points</a:t>
            </a:r>
          </a:p>
          <a:p>
            <a:pPr lvl="1"/>
            <a:r>
              <a:rPr lang="nl-BE" dirty="0"/>
              <a:t>Multiple searches at once; can switch between searching chains</a:t>
            </a:r>
          </a:p>
          <a:p>
            <a:pPr lvl="1"/>
            <a:r>
              <a:rPr lang="nl-BE" dirty="0"/>
              <a:t>Allow large and small rearrangements</a:t>
            </a:r>
          </a:p>
          <a:p>
            <a:pPr lvl="1"/>
            <a:r>
              <a:rPr lang="nl-BE" dirty="0"/>
              <a:t>Allow some steps backwards to try improve score</a:t>
            </a:r>
          </a:p>
        </p:txBody>
      </p:sp>
    </p:spTree>
    <p:extLst>
      <p:ext uri="{BB962C8B-B14F-4D97-AF65-F5344CB8AC3E}">
        <p14:creationId xmlns:p14="http://schemas.microsoft.com/office/powerpoint/2010/main" val="427330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Tree Terminology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330B0AF-1EAD-8FEB-DD94-DDA15B794E20}"/>
              </a:ext>
            </a:extLst>
          </p:cNvPr>
          <p:cNvGrpSpPr/>
          <p:nvPr/>
        </p:nvGrpSpPr>
        <p:grpSpPr>
          <a:xfrm>
            <a:off x="4038601" y="1333500"/>
            <a:ext cx="8153399" cy="4967484"/>
            <a:chOff x="2385517" y="1911991"/>
            <a:chExt cx="7289494" cy="4076617"/>
          </a:xfrm>
        </p:grpSpPr>
        <p:pic>
          <p:nvPicPr>
            <p:cNvPr id="18" name="Picture 17" descr="sampleTree1.pdf">
              <a:extLst>
                <a:ext uri="{FF2B5EF4-FFF2-40B4-BE49-F238E27FC236}">
                  <a16:creationId xmlns:a16="http://schemas.microsoft.com/office/drawing/2014/main" id="{AA560616-0623-4E36-60AC-1E24E89C8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7464" y="1911991"/>
              <a:ext cx="4988195" cy="4076617"/>
            </a:xfrm>
            <a:prstGeom prst="rect">
              <a:avLst/>
            </a:prstGeom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EB11A0B-1291-D002-ACBC-C37DB5C36960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3696455" y="4653757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548409-9D2B-F56D-8139-F1DB5ED52544}"/>
                </a:ext>
              </a:extLst>
            </p:cNvPr>
            <p:cNvSpPr txBox="1"/>
            <p:nvPr/>
          </p:nvSpPr>
          <p:spPr>
            <a:xfrm>
              <a:off x="6001512" y="3076590"/>
              <a:ext cx="2092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Peripheral branch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698D7D3-3DC0-FF91-06D2-79BE82103D03}"/>
                </a:ext>
              </a:extLst>
            </p:cNvPr>
            <p:cNvSpPr txBox="1"/>
            <p:nvPr/>
          </p:nvSpPr>
          <p:spPr>
            <a:xfrm>
              <a:off x="8093624" y="3556206"/>
              <a:ext cx="158138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alibri"/>
                  <a:cs typeface="Calibri"/>
                </a:rPr>
                <a:t>Taxon (plural: taxa) </a:t>
              </a:r>
            </a:p>
            <a:p>
              <a:pPr algn="ctr"/>
              <a:r>
                <a:rPr lang="en-US" sz="2000" dirty="0">
                  <a:latin typeface="Calibri"/>
                  <a:cs typeface="Calibri"/>
                </a:rPr>
                <a:t>or Terminal node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390232B-0446-FBAB-D411-FF8868DA86B3}"/>
                </a:ext>
              </a:extLst>
            </p:cNvPr>
            <p:cNvSpPr txBox="1"/>
            <p:nvPr/>
          </p:nvSpPr>
          <p:spPr>
            <a:xfrm>
              <a:off x="2633016" y="2299854"/>
              <a:ext cx="17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(internal) node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953CFF5-BEB1-5E1C-C822-6EE449FFF03C}"/>
                </a:ext>
              </a:extLst>
            </p:cNvPr>
            <p:cNvSpPr txBox="1"/>
            <p:nvPr/>
          </p:nvSpPr>
          <p:spPr>
            <a:xfrm>
              <a:off x="2385517" y="3159993"/>
              <a:ext cx="7346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Root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4F7D2E7-739D-059D-C12B-89FA2D745149}"/>
                </a:ext>
              </a:extLst>
            </p:cNvPr>
            <p:cNvSpPr txBox="1"/>
            <p:nvPr/>
          </p:nvSpPr>
          <p:spPr>
            <a:xfrm>
              <a:off x="3080381" y="4019798"/>
              <a:ext cx="18366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Internal branch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EA47934-E6D8-70D9-0409-99CC9A1C7CB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25900" y="2699965"/>
              <a:ext cx="685800" cy="228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4227B77-751D-AFB8-0712-9134D05B5F42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 flipV="1">
              <a:off x="6688107" y="2999596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887226C-57A8-9EA1-CC88-DBFB261EBC72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7536812" y="3672567"/>
              <a:ext cx="609600" cy="457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4F65C99-85E5-21A4-F223-EB1DCAB705AD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2462511" y="3692599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" name="Tijdelijke aanduiding voor inhoud 5">
            <a:extLst>
              <a:ext uri="{FF2B5EF4-FFF2-40B4-BE49-F238E27FC236}">
                <a16:creationId xmlns:a16="http://schemas.microsoft.com/office/drawing/2014/main" id="{0D4B1811-8A90-F9A4-B39A-FD811F6F4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3389776" cy="5140548"/>
          </a:xfrm>
        </p:spPr>
        <p:txBody>
          <a:bodyPr>
            <a:normAutofit/>
          </a:bodyPr>
          <a:lstStyle/>
          <a:p>
            <a:r>
              <a:rPr lang="nl-BE" dirty="0"/>
              <a:t>Internal nodes also called ancestors or parents</a:t>
            </a:r>
          </a:p>
          <a:p>
            <a:endParaRPr lang="nl-BE" dirty="0"/>
          </a:p>
          <a:p>
            <a:r>
              <a:rPr lang="nl-BE" dirty="0"/>
              <a:t>The node labelled (internal) node is the most recent common ancestor (MRCA) or A, B and C</a:t>
            </a:r>
          </a:p>
        </p:txBody>
      </p:sp>
    </p:spTree>
    <p:extLst>
      <p:ext uri="{BB962C8B-B14F-4D97-AF65-F5344CB8AC3E}">
        <p14:creationId xmlns:p14="http://schemas.microsoft.com/office/powerpoint/2010/main" val="3214223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Maximum Likelihood (ML)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3262569"/>
          </a:xfrm>
        </p:spPr>
        <p:txBody>
          <a:bodyPr>
            <a:normAutofit lnSpcReduction="10000"/>
          </a:bodyPr>
          <a:lstStyle/>
          <a:p>
            <a:r>
              <a:rPr lang="nl-BE" sz="2400" dirty="0"/>
              <a:t>A tree topology is proposed</a:t>
            </a:r>
          </a:p>
          <a:p>
            <a:r>
              <a:rPr lang="nl-BE" sz="2400" dirty="0"/>
              <a:t>A likelihood score is calculated for each position and added up to get an overall likelihood score for the data for a given tree topology</a:t>
            </a:r>
          </a:p>
          <a:p>
            <a:pPr lvl="1"/>
            <a:r>
              <a:rPr lang="nl-BE" sz="2200" dirty="0"/>
              <a:t>Uses </a:t>
            </a:r>
            <a:r>
              <a:rPr lang="en-GB" sz="2400" dirty="0"/>
              <a:t>P(</a:t>
            </a:r>
            <a:r>
              <a:rPr lang="en-GB" sz="2400" i="1" dirty="0"/>
              <a:t>v</a:t>
            </a:r>
            <a:r>
              <a:rPr lang="en-GB" sz="2400" dirty="0"/>
              <a:t>) </a:t>
            </a:r>
            <a:r>
              <a:rPr lang="nl-BE" sz="2200" dirty="0"/>
              <a:t>for the proposed branches (see models of evolution lecture)</a:t>
            </a:r>
          </a:p>
          <a:p>
            <a:r>
              <a:rPr lang="nl-BE" sz="2400" dirty="0"/>
              <a:t>Searches tree space and tries to find the tree that has the maximum likelihood of generating the given data</a:t>
            </a:r>
          </a:p>
          <a:p>
            <a:pPr lvl="1"/>
            <a:r>
              <a:rPr lang="nl-BE" sz="2200" dirty="0"/>
              <a:t>Compare topologies through optimising variables for each to fit data</a:t>
            </a:r>
          </a:p>
          <a:p>
            <a:r>
              <a:rPr lang="nl-BE" sz="2400" dirty="0"/>
              <a:t>Example programs: RAxML, IQ-TREE, PAUP*, PhyML</a:t>
            </a:r>
          </a:p>
        </p:txBody>
      </p:sp>
      <p:pic>
        <p:nvPicPr>
          <p:cNvPr id="3" name="Picture 2" descr="njEx.pdf">
            <a:extLst>
              <a:ext uri="{FF2B5EF4-FFF2-40B4-BE49-F238E27FC236}">
                <a16:creationId xmlns:a16="http://schemas.microsoft.com/office/drawing/2014/main" id="{96B0A1DF-0707-0347-588F-EE67B479D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534" y="4494366"/>
            <a:ext cx="2348399" cy="1919237"/>
          </a:xfrm>
          <a:prstGeom prst="rect">
            <a:avLst/>
          </a:prstGeom>
        </p:spPr>
      </p:pic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2800DA84-F211-8C5A-C256-EF792DC724B5}"/>
              </a:ext>
            </a:extLst>
          </p:cNvPr>
          <p:cNvSpPr txBox="1">
            <a:spLocks/>
          </p:cNvSpPr>
          <p:nvPr/>
        </p:nvSpPr>
        <p:spPr bwMode="auto">
          <a:xfrm>
            <a:off x="5159896" y="4494365"/>
            <a:ext cx="1872208" cy="191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891" indent="-342891">
              <a:spcBef>
                <a:spcPct val="20000"/>
              </a:spcBef>
            </a:pPr>
            <a:r>
              <a:rPr lang="en-US" sz="2000" kern="0" dirty="0">
                <a:latin typeface="Courier"/>
                <a:cs typeface="Courier"/>
              </a:rPr>
              <a:t>S1: </a:t>
            </a:r>
            <a:r>
              <a:rPr lang="en-US" sz="20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0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0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20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</a:p>
          <a:p>
            <a:pPr marL="342891" indent="-342891">
              <a:spcBef>
                <a:spcPct val="20000"/>
              </a:spcBef>
            </a:pPr>
            <a:r>
              <a:rPr lang="en-US" sz="2000" kern="0" dirty="0">
                <a:latin typeface="Courier"/>
                <a:cs typeface="Courier"/>
              </a:rPr>
              <a:t>S2: </a:t>
            </a:r>
            <a:r>
              <a:rPr lang="en-US" sz="20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0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000" kern="0" dirty="0">
                <a:solidFill>
                  <a:srgbClr val="FF9900"/>
                </a:solidFill>
                <a:latin typeface="Courier"/>
                <a:cs typeface="Courier"/>
              </a:rPr>
              <a:t>GG</a:t>
            </a:r>
            <a:endParaRPr lang="en-US" sz="2000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sz="2000" kern="0" dirty="0">
                <a:latin typeface="Courier"/>
                <a:cs typeface="Courier"/>
              </a:rPr>
              <a:t>S3: </a:t>
            </a:r>
            <a:r>
              <a:rPr lang="en-US" sz="20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0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r>
              <a:rPr lang="en-US" sz="20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0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sz="2000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sz="2000" kern="0" dirty="0">
                <a:latin typeface="Courier"/>
                <a:cs typeface="Courier"/>
              </a:rPr>
              <a:t>S4: </a:t>
            </a:r>
            <a:r>
              <a:rPr lang="en-US" sz="20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0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r>
              <a:rPr lang="en-US" sz="20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20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0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sz="2000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sz="2000" kern="0" dirty="0">
                <a:latin typeface="Courier"/>
                <a:cs typeface="Courier"/>
              </a:rPr>
              <a:t>S5: </a:t>
            </a:r>
            <a:r>
              <a:rPr lang="en-US" sz="2000" kern="0" dirty="0">
                <a:solidFill>
                  <a:srgbClr val="3366FF"/>
                </a:solidFill>
                <a:latin typeface="Courier"/>
                <a:cs typeface="Courier"/>
              </a:rPr>
              <a:t>AA</a:t>
            </a:r>
            <a:r>
              <a:rPr lang="en-US" sz="20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0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0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nl-BE" sz="2000" kern="0">
              <a:latin typeface="Courier"/>
              <a:cs typeface="Courie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8D8D91-9D3B-F9D2-FACB-7E8481E385D7}"/>
              </a:ext>
            </a:extLst>
          </p:cNvPr>
          <p:cNvSpPr txBox="1"/>
          <p:nvPr/>
        </p:nvSpPr>
        <p:spPr>
          <a:xfrm>
            <a:off x="7824192" y="4621938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Total likelihood: 1225</a:t>
            </a:r>
          </a:p>
          <a:p>
            <a:endParaRPr lang="en-GB" dirty="0"/>
          </a:p>
          <a:p>
            <a:r>
              <a:rPr lang="en-GB" dirty="0"/>
              <a:t>Repeat for new topology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A8C0A1-0A28-4C15-7DEE-8EC0EAD84578}"/>
              </a:ext>
            </a:extLst>
          </p:cNvPr>
          <p:cNvCxnSpPr/>
          <p:nvPr/>
        </p:nvCxnSpPr>
        <p:spPr bwMode="auto">
          <a:xfrm flipV="1">
            <a:off x="4512932" y="5162198"/>
            <a:ext cx="646964" cy="90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89B016-FBCC-E448-FE67-C01D26448F7D}"/>
              </a:ext>
            </a:extLst>
          </p:cNvPr>
          <p:cNvCxnSpPr/>
          <p:nvPr/>
        </p:nvCxnSpPr>
        <p:spPr bwMode="auto">
          <a:xfrm flipV="1">
            <a:off x="7032104" y="5159663"/>
            <a:ext cx="646964" cy="90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57EAB6-0B38-F445-433F-5B0072702E2A}"/>
              </a:ext>
            </a:extLst>
          </p:cNvPr>
          <p:cNvCxnSpPr/>
          <p:nvPr/>
        </p:nvCxnSpPr>
        <p:spPr bwMode="auto">
          <a:xfrm flipH="1">
            <a:off x="5702762" y="6316251"/>
            <a:ext cx="216024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B7536F-D309-E06E-E17B-E0D0ED8E2C48}"/>
              </a:ext>
            </a:extLst>
          </p:cNvPr>
          <p:cNvCxnSpPr/>
          <p:nvPr/>
        </p:nvCxnSpPr>
        <p:spPr bwMode="auto">
          <a:xfrm>
            <a:off x="6114667" y="6302196"/>
            <a:ext cx="89485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9A387F-A80C-3767-1BC4-D3624DC530DF}"/>
              </a:ext>
            </a:extLst>
          </p:cNvPr>
          <p:cNvSpPr txBox="1"/>
          <p:nvPr/>
        </p:nvSpPr>
        <p:spPr>
          <a:xfrm>
            <a:off x="5471920" y="6486051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100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26C961-1F14-E997-079F-73B12E6F8583}"/>
              </a:ext>
            </a:extLst>
          </p:cNvPr>
          <p:cNvSpPr txBox="1"/>
          <p:nvPr/>
        </p:nvSpPr>
        <p:spPr>
          <a:xfrm>
            <a:off x="5982043" y="6457407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350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996160-0538-C118-FAFF-24FA6D263FFF}"/>
              </a:ext>
            </a:extLst>
          </p:cNvPr>
          <p:cNvSpPr txBox="1"/>
          <p:nvPr/>
        </p:nvSpPr>
        <p:spPr>
          <a:xfrm>
            <a:off x="6402501" y="6446212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13747674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Bootstrapping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3725004"/>
          </a:xfrm>
        </p:spPr>
        <p:txBody>
          <a:bodyPr>
            <a:normAutofit/>
          </a:bodyPr>
          <a:lstStyle/>
          <a:p>
            <a:r>
              <a:rPr lang="nl-BE" sz="2000" dirty="0"/>
              <a:t>Bootstrapping is a method to test the reliability of an inferred tree</a:t>
            </a:r>
          </a:p>
          <a:p>
            <a:r>
              <a:rPr lang="nl-BE" sz="2000" dirty="0"/>
              <a:t>Algorithm (for an alignment of M taxa and N columns):</a:t>
            </a:r>
          </a:p>
          <a:p>
            <a:pPr lvl="1"/>
            <a:r>
              <a:rPr lang="nl-BE" sz="1800" dirty="0"/>
              <a:t>Create a new alignment of length N from original, sampling columns at random with replacement</a:t>
            </a:r>
          </a:p>
          <a:p>
            <a:pPr lvl="1"/>
            <a:r>
              <a:rPr lang="nl-BE" sz="1800" dirty="0"/>
              <a:t>Create a new topology for this using the same method</a:t>
            </a:r>
          </a:p>
          <a:p>
            <a:pPr lvl="2"/>
            <a:r>
              <a:rPr lang="nl-BE" sz="1600" dirty="0"/>
              <a:t>Often in ML analysis this is done with some extra heuristics to speed up the process</a:t>
            </a:r>
          </a:p>
          <a:p>
            <a:pPr lvl="1"/>
            <a:r>
              <a:rPr lang="nl-BE" sz="2000" dirty="0"/>
              <a:t>Compare topology to original</a:t>
            </a:r>
          </a:p>
          <a:p>
            <a:pPr lvl="2"/>
            <a:r>
              <a:rPr lang="nl-BE" sz="1600" dirty="0"/>
              <a:t>Every branch that is the same is given a score of 1, any that are not present are given a score of 0</a:t>
            </a:r>
          </a:p>
          <a:p>
            <a:r>
              <a:rPr lang="nl-BE" sz="2000" dirty="0"/>
              <a:t>Repeat hundred(s) of times and report as a percentage found for each branch</a:t>
            </a:r>
          </a:p>
        </p:txBody>
      </p:sp>
      <p:pic>
        <p:nvPicPr>
          <p:cNvPr id="20" name="Picture 19" descr="njEx.pdf">
            <a:extLst>
              <a:ext uri="{FF2B5EF4-FFF2-40B4-BE49-F238E27FC236}">
                <a16:creationId xmlns:a16="http://schemas.microsoft.com/office/drawing/2014/main" id="{48149C85-6F6C-7785-FB13-11554CE90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097" y="4425265"/>
            <a:ext cx="2665404" cy="2178311"/>
          </a:xfrm>
          <a:prstGeom prst="rect">
            <a:avLst/>
          </a:prstGeom>
        </p:spPr>
      </p:pic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8CD8AD2C-4B37-3AA9-C8BC-CED53B127666}"/>
              </a:ext>
            </a:extLst>
          </p:cNvPr>
          <p:cNvSpPr txBox="1">
            <a:spLocks/>
          </p:cNvSpPr>
          <p:nvPr/>
        </p:nvSpPr>
        <p:spPr bwMode="auto">
          <a:xfrm>
            <a:off x="4681388" y="4425265"/>
            <a:ext cx="1872208" cy="2432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891" indent="-34289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S1: 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r>
              <a:rPr lang="en-US" sz="24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4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endParaRPr lang="en-US" sz="2400" kern="0" dirty="0">
              <a:solidFill>
                <a:srgbClr val="FF9900"/>
              </a:solidFill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S2: 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GG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endParaRPr lang="en-US" sz="2400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S3: 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TTTT</a:t>
            </a:r>
            <a:endParaRPr lang="en-US" sz="2400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S4: 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endParaRPr lang="en-US" sz="2400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S5: 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endParaRPr lang="nl-BE" sz="2400" kern="0">
              <a:latin typeface="Courier"/>
              <a:cs typeface="Courier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6FC4FC-B7AE-6180-9DBF-63C369722D76}"/>
              </a:ext>
            </a:extLst>
          </p:cNvPr>
          <p:cNvCxnSpPr/>
          <p:nvPr/>
        </p:nvCxnSpPr>
        <p:spPr bwMode="auto">
          <a:xfrm flipV="1">
            <a:off x="6481589" y="5505384"/>
            <a:ext cx="646964" cy="90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B1B919AD-7518-87C7-71E1-2B7DDA5A2066}"/>
              </a:ext>
            </a:extLst>
          </p:cNvPr>
          <p:cNvSpPr txBox="1">
            <a:spLocks/>
          </p:cNvSpPr>
          <p:nvPr/>
        </p:nvSpPr>
        <p:spPr bwMode="auto">
          <a:xfrm>
            <a:off x="1801068" y="4353257"/>
            <a:ext cx="1872208" cy="2432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891" indent="-34289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S1: 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4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</a:p>
          <a:p>
            <a:pPr marL="342891" indent="-34289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S2: 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GG</a:t>
            </a:r>
            <a:endParaRPr lang="en-US" sz="2400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S3: 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sz="2400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S4: 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r>
              <a:rPr lang="en-US" sz="24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sz="2400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S5: </a:t>
            </a:r>
            <a:r>
              <a:rPr lang="en-US" sz="2400" kern="0" dirty="0">
                <a:solidFill>
                  <a:srgbClr val="3366FF"/>
                </a:solidFill>
                <a:latin typeface="Courier"/>
                <a:cs typeface="Courier"/>
              </a:rPr>
              <a:t>AA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nl-BE" sz="2400" kern="0" dirty="0">
              <a:latin typeface="Courier"/>
              <a:cs typeface="Courier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695101-8C1E-F1E9-D54E-02F2232D34D5}"/>
              </a:ext>
            </a:extLst>
          </p:cNvPr>
          <p:cNvCxnSpPr/>
          <p:nvPr/>
        </p:nvCxnSpPr>
        <p:spPr bwMode="auto">
          <a:xfrm flipV="1">
            <a:off x="3817293" y="5505384"/>
            <a:ext cx="646964" cy="90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150261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Phylogenetic tree building summary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lnSpcReduction="10000"/>
          </a:bodyPr>
          <a:lstStyle/>
          <a:p>
            <a:r>
              <a:rPr lang="nl-BE" sz="2800" dirty="0"/>
              <a:t>Can be done on morphological or molecular data</a:t>
            </a:r>
          </a:p>
          <a:p>
            <a:pPr lvl="1"/>
            <a:r>
              <a:rPr lang="nl-BE" sz="2400" dirty="0"/>
              <a:t>Molecular less likely to be affected by convergent evolution</a:t>
            </a:r>
          </a:p>
          <a:p>
            <a:r>
              <a:rPr lang="nl-BE" sz="2800" dirty="0"/>
              <a:t>Many methods for building trees exist, each with its own criteria for the best fit for the data</a:t>
            </a:r>
          </a:p>
          <a:p>
            <a:pPr lvl="1"/>
            <a:r>
              <a:rPr lang="nl-BE" sz="2400" dirty="0"/>
              <a:t>Parsimony</a:t>
            </a:r>
          </a:p>
          <a:p>
            <a:pPr lvl="1"/>
            <a:r>
              <a:rPr lang="nl-BE" sz="2400" dirty="0"/>
              <a:t>Distance</a:t>
            </a:r>
          </a:p>
          <a:p>
            <a:pPr lvl="1"/>
            <a:r>
              <a:rPr lang="nl-BE" sz="2400" dirty="0"/>
              <a:t>Maximum Likelihood/Bayesian</a:t>
            </a:r>
          </a:p>
          <a:p>
            <a:r>
              <a:rPr lang="nl-BE" sz="2800" dirty="0"/>
              <a:t>Most methods require a model of evolution to give information on how the sequences evolved (see models of evolution learning package)</a:t>
            </a:r>
          </a:p>
          <a:p>
            <a:r>
              <a:rPr lang="nl-BE" sz="2800" dirty="0"/>
              <a:t>Complex algorithms such as ML or Bayesian require efficient searching of the tree space</a:t>
            </a:r>
          </a:p>
        </p:txBody>
      </p:sp>
    </p:spTree>
    <p:extLst>
      <p:ext uri="{BB962C8B-B14F-4D97-AF65-F5344CB8AC3E}">
        <p14:creationId xmlns:p14="http://schemas.microsoft.com/office/powerpoint/2010/main" val="19694538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Tasks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nl-BE" sz="2800" dirty="0"/>
              <a:t>What are the main ways to avoid getting stuck in a local maximum in tree searching?</a:t>
            </a:r>
          </a:p>
          <a:p>
            <a:endParaRPr lang="nl-BE" sz="2800" dirty="0"/>
          </a:p>
          <a:p>
            <a:r>
              <a:rPr lang="nl-BE" sz="2800" dirty="0"/>
              <a:t>Does maximum likelihood go sequence by sequence or column by column?</a:t>
            </a:r>
          </a:p>
          <a:p>
            <a:endParaRPr lang="nl-BE" sz="2800" dirty="0"/>
          </a:p>
          <a:p>
            <a:r>
              <a:rPr lang="nl-BE" sz="2800" dirty="0"/>
              <a:t>In ML, at each step do you change the alignment or the tree?</a:t>
            </a:r>
          </a:p>
          <a:p>
            <a:endParaRPr lang="nl-BE" sz="2800" dirty="0"/>
          </a:p>
          <a:p>
            <a:r>
              <a:rPr lang="nl-BE" sz="2800" dirty="0"/>
              <a:t>In bootstrapping is sampling done with or without replacement?</a:t>
            </a:r>
          </a:p>
        </p:txBody>
      </p:sp>
    </p:spTree>
    <p:extLst>
      <p:ext uri="{BB962C8B-B14F-4D97-AF65-F5344CB8AC3E}">
        <p14:creationId xmlns:p14="http://schemas.microsoft.com/office/powerpoint/2010/main" val="19578817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Learning outcomes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fontScale="77500" lnSpcReduction="20000"/>
          </a:bodyPr>
          <a:lstStyle/>
          <a:p>
            <a:r>
              <a:rPr lang="nl-BE" sz="2800" dirty="0"/>
              <a:t>Identify the various sections of a phylogenetic tree</a:t>
            </a:r>
          </a:p>
          <a:p>
            <a:endParaRPr lang="nl-BE" sz="2800" dirty="0"/>
          </a:p>
          <a:p>
            <a:r>
              <a:rPr lang="nl-BE" sz="2800" dirty="0"/>
              <a:t>Define various phylogenetic terminology</a:t>
            </a:r>
          </a:p>
          <a:p>
            <a:endParaRPr lang="nl-BE" sz="2800" dirty="0"/>
          </a:p>
          <a:p>
            <a:r>
              <a:rPr lang="nl-BE" sz="2800" dirty="0"/>
              <a:t>Describe the process of parsimony tree building</a:t>
            </a:r>
          </a:p>
          <a:p>
            <a:endParaRPr lang="nl-BE" sz="2800" dirty="0"/>
          </a:p>
          <a:p>
            <a:r>
              <a:rPr lang="nl-BE" sz="2800" dirty="0"/>
              <a:t>Translate a distance matrix into a phylogeny</a:t>
            </a:r>
          </a:p>
          <a:p>
            <a:endParaRPr lang="nl-BE" sz="2800" dirty="0"/>
          </a:p>
          <a:p>
            <a:r>
              <a:rPr lang="nl-BE" sz="2800" dirty="0"/>
              <a:t>Discuss the drawbacks of non- and semi-parametric phylogenetic methods</a:t>
            </a:r>
          </a:p>
          <a:p>
            <a:endParaRPr lang="nl-BE" sz="2800" dirty="0"/>
          </a:p>
          <a:p>
            <a:r>
              <a:rPr lang="nl-BE" sz="2800" dirty="0"/>
              <a:t>Describe the process of tree space searching</a:t>
            </a:r>
          </a:p>
          <a:p>
            <a:endParaRPr lang="nl-BE" sz="2800" dirty="0"/>
          </a:p>
          <a:p>
            <a:r>
              <a:rPr lang="nl-BE" sz="2800" dirty="0"/>
              <a:t>Recognise the maximum likelihood and bootstrap approaches</a:t>
            </a:r>
          </a:p>
        </p:txBody>
      </p:sp>
    </p:spTree>
    <p:extLst>
      <p:ext uri="{BB962C8B-B14F-4D97-AF65-F5344CB8AC3E}">
        <p14:creationId xmlns:p14="http://schemas.microsoft.com/office/powerpoint/2010/main" val="242804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Writing trees on a computer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18" name="Picture 17" descr="sampleTree1.pdf">
            <a:extLst>
              <a:ext uri="{FF2B5EF4-FFF2-40B4-BE49-F238E27FC236}">
                <a16:creationId xmlns:a16="http://schemas.microsoft.com/office/drawing/2014/main" id="{AA560616-0623-4E36-60AC-1E24E89C8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562" y="1222625"/>
            <a:ext cx="4119938" cy="5275385"/>
          </a:xfrm>
          <a:prstGeom prst="rect">
            <a:avLst/>
          </a:prstGeom>
        </p:spPr>
      </p:pic>
      <p:sp>
        <p:nvSpPr>
          <p:cNvPr id="30" name="Tijdelijke aanduiding voor inhoud 5">
            <a:extLst>
              <a:ext uri="{FF2B5EF4-FFF2-40B4-BE49-F238E27FC236}">
                <a16:creationId xmlns:a16="http://schemas.microsoft.com/office/drawing/2014/main" id="{0D4B1811-8A90-F9A4-B39A-FD811F6F4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7140028" cy="5140548"/>
          </a:xfrm>
        </p:spPr>
        <p:txBody>
          <a:bodyPr>
            <a:normAutofit/>
          </a:bodyPr>
          <a:lstStyle/>
          <a:p>
            <a:r>
              <a:rPr lang="nl-BE" dirty="0"/>
              <a:t>Trees are represented in a text file using parentheses and commas (newick format)</a:t>
            </a:r>
          </a:p>
          <a:p>
            <a:r>
              <a:rPr lang="nl-BE" dirty="0"/>
              <a:t>Every internal node is a comma and the leaf nodes that connect to that internal node have ( ) around them</a:t>
            </a:r>
          </a:p>
          <a:p>
            <a:r>
              <a:rPr lang="nl-BE" dirty="0"/>
              <a:t>This tree is represented as:</a:t>
            </a:r>
          </a:p>
          <a:p>
            <a:pPr lvl="1"/>
            <a:r>
              <a:rPr lang="nl-BE" dirty="0"/>
              <a:t>(((A,B),C),(D,(E,F)))</a:t>
            </a:r>
          </a:p>
          <a:p>
            <a:r>
              <a:rPr lang="nl-BE" dirty="0"/>
              <a:t>If we know the lengths of the branches, they are written after each label or ) after a colon</a:t>
            </a:r>
          </a:p>
          <a:p>
            <a:pPr lvl="1"/>
            <a:r>
              <a:rPr lang="nl-BE" dirty="0"/>
              <a:t>(((A:0.5,B:0.1):0.2,C:0.5):0.3,(D:0.1,(E:0.2,F:0.2)))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84489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Phylogenetic tree representation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93FF2F1-0874-A608-8B94-BBCCAC175789}"/>
              </a:ext>
            </a:extLst>
          </p:cNvPr>
          <p:cNvGrpSpPr/>
          <p:nvPr/>
        </p:nvGrpSpPr>
        <p:grpSpPr>
          <a:xfrm>
            <a:off x="936464" y="1413236"/>
            <a:ext cx="10319071" cy="5000366"/>
            <a:chOff x="1174429" y="1743625"/>
            <a:chExt cx="8538494" cy="4031528"/>
          </a:xfrm>
        </p:grpSpPr>
        <p:pic>
          <p:nvPicPr>
            <p:cNvPr id="11" name="Picture 10" descr="sampleTree1.pdf">
              <a:extLst>
                <a:ext uri="{FF2B5EF4-FFF2-40B4-BE49-F238E27FC236}">
                  <a16:creationId xmlns:a16="http://schemas.microsoft.com/office/drawing/2014/main" id="{0F7B3268-B7E0-420A-CC3E-6BE82D192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7630" y="2266845"/>
              <a:ext cx="2241095" cy="1831543"/>
            </a:xfrm>
            <a:prstGeom prst="rect">
              <a:avLst/>
            </a:prstGeom>
          </p:spPr>
        </p:pic>
        <p:pic>
          <p:nvPicPr>
            <p:cNvPr id="12" name="Picture 11" descr="sampleTree2.pdf">
              <a:extLst>
                <a:ext uri="{FF2B5EF4-FFF2-40B4-BE49-F238E27FC236}">
                  <a16:creationId xmlns:a16="http://schemas.microsoft.com/office/drawing/2014/main" id="{C517AF36-8A79-A21A-30E4-B5538A11D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54804" y="4153788"/>
              <a:ext cx="1983921" cy="1621365"/>
            </a:xfrm>
            <a:prstGeom prst="rect">
              <a:avLst/>
            </a:prstGeom>
          </p:spPr>
        </p:pic>
        <p:pic>
          <p:nvPicPr>
            <p:cNvPr id="13" name="Picture 12" descr="sampleTreePhyl1.pdf">
              <a:extLst>
                <a:ext uri="{FF2B5EF4-FFF2-40B4-BE49-F238E27FC236}">
                  <a16:creationId xmlns:a16="http://schemas.microsoft.com/office/drawing/2014/main" id="{33332B24-9799-7272-5CB4-6B23B7F8F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14989" y="2200828"/>
              <a:ext cx="2026524" cy="1656183"/>
            </a:xfrm>
            <a:prstGeom prst="rect">
              <a:avLst/>
            </a:prstGeom>
          </p:spPr>
        </p:pic>
        <p:pic>
          <p:nvPicPr>
            <p:cNvPr id="14" name="Picture 13" descr="sampleTreeUnrooted.pdf">
              <a:extLst>
                <a:ext uri="{FF2B5EF4-FFF2-40B4-BE49-F238E27FC236}">
                  <a16:creationId xmlns:a16="http://schemas.microsoft.com/office/drawing/2014/main" id="{552E9B61-BAC2-6434-52A7-60EA74255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14988" y="4174376"/>
              <a:ext cx="2366664" cy="157405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225D07-89C7-9C6F-B67B-7FA6DFA341D3}"/>
                </a:ext>
              </a:extLst>
            </p:cNvPr>
            <p:cNvSpPr txBox="1"/>
            <p:nvPr/>
          </p:nvSpPr>
          <p:spPr>
            <a:xfrm>
              <a:off x="1174429" y="1743625"/>
              <a:ext cx="34336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/>
                  <a:cs typeface="Calibri"/>
                </a:rPr>
                <a:t>Cladogram: Branch lengths have no meaning</a:t>
              </a:r>
            </a:p>
            <a:p>
              <a:r>
                <a:rPr lang="en-US" sz="1400" dirty="0">
                  <a:latin typeface="Calibri"/>
                  <a:cs typeface="Calibri"/>
                </a:rPr>
                <a:t>(Sometimes have straight or curved lines)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AB57FF2-2DB1-7D59-E6BF-13B963256CE6}"/>
                </a:ext>
              </a:extLst>
            </p:cNvPr>
            <p:cNvSpPr txBox="1"/>
            <p:nvPr/>
          </p:nvSpPr>
          <p:spPr>
            <a:xfrm>
              <a:off x="4965598" y="1743625"/>
              <a:ext cx="47473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Calibri"/>
                  <a:cs typeface="Calibri"/>
                </a:rPr>
                <a:t>Phylogram: Branch lengths have meaning</a:t>
              </a:r>
            </a:p>
            <a:p>
              <a:pPr algn="ctr"/>
              <a:r>
                <a:rPr lang="en-US" sz="1400" dirty="0">
                  <a:latin typeface="Calibri"/>
                  <a:cs typeface="Calibri"/>
                </a:rPr>
                <a:t>(e.g. estimated/expected/observed amount of change or time)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6D154F-671F-D720-CB19-0411CFAEE765}"/>
                </a:ext>
              </a:extLst>
            </p:cNvPr>
            <p:cNvSpPr txBox="1"/>
            <p:nvPr/>
          </p:nvSpPr>
          <p:spPr>
            <a:xfrm>
              <a:off x="4939889" y="3880651"/>
              <a:ext cx="4772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Calibri"/>
                  <a:cs typeface="Calibri"/>
                </a:rPr>
                <a:t>Unrooted: No common ancestor is known or time is not known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6420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Phylogenetic relationships terminology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endParaRPr lang="nl-BE" dirty="0"/>
          </a:p>
          <a:p>
            <a:r>
              <a:rPr lang="nl-BE" dirty="0"/>
              <a:t>Monophyletic</a:t>
            </a:r>
          </a:p>
          <a:p>
            <a:pPr lvl="1"/>
            <a:r>
              <a:rPr lang="nl-BE" dirty="0"/>
              <a:t>A group of taxa that contains an ancestor and all its descendants</a:t>
            </a:r>
          </a:p>
          <a:p>
            <a:pPr lvl="1"/>
            <a:r>
              <a:rPr lang="nl-BE" dirty="0"/>
              <a:t>Monophyletic group is also referred to as a clade</a:t>
            </a:r>
          </a:p>
          <a:p>
            <a:pPr lvl="1"/>
            <a:endParaRPr lang="nl-BE" dirty="0"/>
          </a:p>
          <a:p>
            <a:r>
              <a:rPr lang="nl-BE" dirty="0"/>
              <a:t>Polyphyletic</a:t>
            </a:r>
          </a:p>
          <a:p>
            <a:pPr lvl="1"/>
            <a:r>
              <a:rPr lang="nl-BE" dirty="0"/>
              <a:t>A group of taxa brought together by convergent evolution</a:t>
            </a:r>
          </a:p>
          <a:p>
            <a:pPr lvl="1"/>
            <a:endParaRPr lang="nl-BE" dirty="0"/>
          </a:p>
          <a:p>
            <a:r>
              <a:rPr lang="nl-BE" dirty="0"/>
              <a:t>Paraphyletic</a:t>
            </a:r>
          </a:p>
          <a:p>
            <a:pPr lvl="1"/>
            <a:r>
              <a:rPr lang="nl-BE" dirty="0"/>
              <a:t>A monophyletic group where a subgroup has been removed</a:t>
            </a:r>
          </a:p>
        </p:txBody>
      </p:sp>
    </p:spTree>
    <p:extLst>
      <p:ext uri="{BB962C8B-B14F-4D97-AF65-F5344CB8AC3E}">
        <p14:creationId xmlns:p14="http://schemas.microsoft.com/office/powerpoint/2010/main" val="3857942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Phylogenetic relationships terminology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3" name="Picture 2" descr="Monophyly,_paraphyly,_polyphyly.png">
            <a:extLst>
              <a:ext uri="{FF2B5EF4-FFF2-40B4-BE49-F238E27FC236}">
                <a16:creationId xmlns:a16="http://schemas.microsoft.com/office/drawing/2014/main" id="{327F527A-1CF9-99AB-0801-6D3004F128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66" b="11909"/>
          <a:stretch/>
        </p:blipFill>
        <p:spPr>
          <a:xfrm>
            <a:off x="2949229" y="1399266"/>
            <a:ext cx="6537671" cy="53445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E7CD55-ADA8-076D-ACE1-B14B92D1CA72}"/>
              </a:ext>
            </a:extLst>
          </p:cNvPr>
          <p:cNvSpPr txBox="1"/>
          <p:nvPr/>
        </p:nvSpPr>
        <p:spPr>
          <a:xfrm>
            <a:off x="11371420" y="6482207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j-lt"/>
                <a:cs typeface="Calibri"/>
              </a:rPr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584491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Phylogenetic terminology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4625428" cy="5140548"/>
          </a:xfrm>
        </p:spPr>
        <p:txBody>
          <a:bodyPr>
            <a:normAutofit/>
          </a:bodyPr>
          <a:lstStyle/>
          <a:p>
            <a:endParaRPr lang="nl-BE" sz="2000" dirty="0"/>
          </a:p>
          <a:p>
            <a:endParaRPr lang="nl-BE" sz="2000" dirty="0"/>
          </a:p>
          <a:p>
            <a:r>
              <a:rPr lang="nl-BE" sz="2000" dirty="0"/>
              <a:t>Monophyletic</a:t>
            </a:r>
          </a:p>
          <a:p>
            <a:pPr lvl="1"/>
            <a:r>
              <a:rPr lang="nl-BE" sz="1800" i="1" dirty="0"/>
              <a:t>M. avium</a:t>
            </a:r>
          </a:p>
          <a:p>
            <a:pPr lvl="1"/>
            <a:endParaRPr lang="nl-BE" sz="1800" i="1" dirty="0"/>
          </a:p>
          <a:p>
            <a:r>
              <a:rPr lang="nl-BE" sz="2000" dirty="0"/>
              <a:t>Polyphyletic</a:t>
            </a:r>
          </a:p>
          <a:p>
            <a:pPr lvl="1"/>
            <a:r>
              <a:rPr lang="nl-BE" sz="1800" i="1" dirty="0"/>
              <a:t>M. simiae</a:t>
            </a:r>
          </a:p>
          <a:p>
            <a:pPr lvl="1"/>
            <a:r>
              <a:rPr lang="nl-BE" sz="1800" dirty="0"/>
              <a:t>(</a:t>
            </a:r>
            <a:r>
              <a:rPr lang="nl-BE" sz="1800" i="1" dirty="0"/>
              <a:t>M. kubicae </a:t>
            </a:r>
            <a:r>
              <a:rPr lang="nl-BE" sz="1800" dirty="0"/>
              <a:t>separate)</a:t>
            </a:r>
          </a:p>
          <a:p>
            <a:pPr lvl="1"/>
            <a:endParaRPr lang="nl-BE" sz="1800" dirty="0"/>
          </a:p>
          <a:p>
            <a:r>
              <a:rPr lang="nl-BE" sz="2000" dirty="0"/>
              <a:t>Paraphyletic</a:t>
            </a:r>
          </a:p>
          <a:p>
            <a:pPr lvl="1"/>
            <a:r>
              <a:rPr lang="nl-BE" sz="1800" i="1" dirty="0"/>
              <a:t>M. simiae </a:t>
            </a:r>
            <a:r>
              <a:rPr lang="nl-BE" sz="1800" dirty="0"/>
              <a:t>without</a:t>
            </a:r>
            <a:r>
              <a:rPr lang="nl-BE" sz="1800" i="1" dirty="0"/>
              <a:t> M. kubicae</a:t>
            </a:r>
          </a:p>
          <a:p>
            <a:pPr lvl="1"/>
            <a:r>
              <a:rPr lang="nl-BE" sz="1800" dirty="0"/>
              <a:t>(</a:t>
            </a:r>
            <a:r>
              <a:rPr lang="nl-BE" sz="1800" i="1" dirty="0"/>
              <a:t>M. avium </a:t>
            </a:r>
            <a:r>
              <a:rPr lang="nl-BE" sz="1800" dirty="0"/>
              <a:t>shares the same ancestor)</a:t>
            </a:r>
            <a:r>
              <a:rPr lang="nl-BE" sz="1800" i="1" dirty="0"/>
              <a:t> </a:t>
            </a:r>
          </a:p>
        </p:txBody>
      </p:sp>
      <p:pic>
        <p:nvPicPr>
          <p:cNvPr id="3" name="Picture 2" descr="igure 1">
            <a:extLst>
              <a:ext uri="{FF2B5EF4-FFF2-40B4-BE49-F238E27FC236}">
                <a16:creationId xmlns:a16="http://schemas.microsoft.com/office/drawing/2014/main" id="{82B1EC5E-FB88-642F-7179-6D86A70B71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78" t="15139" r="13472" b="14655"/>
          <a:stretch/>
        </p:blipFill>
        <p:spPr bwMode="auto">
          <a:xfrm rot="5400000">
            <a:off x="6712030" y="-239675"/>
            <a:ext cx="3885422" cy="707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16DE04-594D-677C-B6A0-57899EFFA2A0}"/>
              </a:ext>
            </a:extLst>
          </p:cNvPr>
          <p:cNvSpPr txBox="1"/>
          <p:nvPr/>
        </p:nvSpPr>
        <p:spPr>
          <a:xfrm>
            <a:off x="9952284" y="6413602"/>
            <a:ext cx="2239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/>
                <a:cs typeface="Calibri"/>
              </a:rPr>
              <a:t>Fedrizzi, Meehan et al, Sci Rep 2017</a:t>
            </a:r>
          </a:p>
        </p:txBody>
      </p:sp>
    </p:spTree>
    <p:extLst>
      <p:ext uri="{BB962C8B-B14F-4D97-AF65-F5344CB8AC3E}">
        <p14:creationId xmlns:p14="http://schemas.microsoft.com/office/powerpoint/2010/main" val="2933544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TU3">
      <a:dk1>
        <a:srgbClr val="000000"/>
      </a:dk1>
      <a:lt1>
        <a:srgbClr val="FFFFFF"/>
      </a:lt1>
      <a:dk2>
        <a:srgbClr val="000000"/>
      </a:dk2>
      <a:lt2>
        <a:srgbClr val="E5E5E5"/>
      </a:lt2>
      <a:accent1>
        <a:srgbClr val="E5005B"/>
      </a:accent1>
      <a:accent2>
        <a:srgbClr val="9D043D"/>
      </a:accent2>
      <a:accent3>
        <a:srgbClr val="6D951A"/>
      </a:accent3>
      <a:accent4>
        <a:srgbClr val="00A6E1"/>
      </a:accent4>
      <a:accent5>
        <a:srgbClr val="F07C00"/>
      </a:accent5>
      <a:accent6>
        <a:srgbClr val="C7007F"/>
      </a:accent6>
      <a:hlink>
        <a:srgbClr val="005B94"/>
      </a:hlink>
      <a:folHlink>
        <a:srgbClr val="821D6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 anchor="b" anchorCtr="0">
        <a:normAutofit/>
      </a:bodyPr>
      <a:lstStyle>
        <a:defPPr algn="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48A64365211844BF30BC3ADD420261" ma:contentTypeVersion="11" ma:contentTypeDescription="Create a new document." ma:contentTypeScope="" ma:versionID="bf0b94b058452ed3cec91f89e664909d">
  <xsd:schema xmlns:xsd="http://www.w3.org/2001/XMLSchema" xmlns:xs="http://www.w3.org/2001/XMLSchema" xmlns:p="http://schemas.microsoft.com/office/2006/metadata/properties" xmlns:ns2="8dbe2aa3-3237-4830-85c4-3d48417ef302" xmlns:ns3="b317b901-4ab4-4161-80c3-da5df50c25bf" targetNamespace="http://schemas.microsoft.com/office/2006/metadata/properties" ma:root="true" ma:fieldsID="d988d784501c0b668dd73c0ebdbd98a4" ns2:_="" ns3:_="">
    <xsd:import namespace="8dbe2aa3-3237-4830-85c4-3d48417ef302"/>
    <xsd:import namespace="b317b901-4ab4-4161-80c3-da5df50c25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be2aa3-3237-4830-85c4-3d48417ef3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17b901-4ab4-4161-80c3-da5df50c25b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063616-57F3-4C87-BB7F-2974CF36DE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F1859A-D475-4A9D-83E1-80A36DBA260F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b317b901-4ab4-4161-80c3-da5df50c25bf"/>
    <ds:schemaRef ds:uri="http://purl.org/dc/terms/"/>
    <ds:schemaRef ds:uri="8dbe2aa3-3237-4830-85c4-3d48417ef302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2E4F038-6994-4608-A1EA-AF583DA06B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be2aa3-3237-4830-85c4-3d48417ef302"/>
    <ds:schemaRef ds:uri="b317b901-4ab4-4161-80c3-da5df50c25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16171</TotalTime>
  <Words>2164</Words>
  <Application>Microsoft Macintosh PowerPoint</Application>
  <PresentationFormat>Widescreen</PresentationFormat>
  <Paragraphs>531</Paragraphs>
  <Slides>44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Courier</vt:lpstr>
      <vt:lpstr>Lucida Grande</vt:lpstr>
      <vt:lpstr>Wingdings</vt:lpstr>
      <vt:lpstr>Office Theme</vt:lpstr>
      <vt:lpstr>Strain typing and genomic epidemiology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Break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Kayleigh Meller</dc:creator>
  <cp:lastModifiedBy>Meehan, Conor</cp:lastModifiedBy>
  <cp:revision>216</cp:revision>
  <dcterms:created xsi:type="dcterms:W3CDTF">2020-08-07T10:40:47Z</dcterms:created>
  <dcterms:modified xsi:type="dcterms:W3CDTF">2023-07-17T10:14:48Z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0x010100E248A64365211844BF30BC3ADD420261</vt:lpwstr>
  </property>
</Properties>
</file>