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6"/>
  </p:notesMasterIdLst>
  <p:sldIdLst>
    <p:sldId id="256" r:id="rId5"/>
    <p:sldId id="262" r:id="rId6"/>
    <p:sldId id="264" r:id="rId7"/>
    <p:sldId id="265" r:id="rId8"/>
    <p:sldId id="268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80" r:id="rId18"/>
    <p:sldId id="275" r:id="rId19"/>
    <p:sldId id="281" r:id="rId20"/>
    <p:sldId id="282" r:id="rId21"/>
    <p:sldId id="276" r:id="rId22"/>
    <p:sldId id="295" r:id="rId23"/>
    <p:sldId id="277" r:id="rId24"/>
    <p:sldId id="278" r:id="rId25"/>
    <p:sldId id="279" r:id="rId26"/>
    <p:sldId id="296" r:id="rId27"/>
    <p:sldId id="303" r:id="rId28"/>
    <p:sldId id="297" r:id="rId29"/>
    <p:sldId id="298" r:id="rId30"/>
    <p:sldId id="299" r:id="rId31"/>
    <p:sldId id="304" r:id="rId32"/>
    <p:sldId id="300" r:id="rId33"/>
    <p:sldId id="324" r:id="rId34"/>
    <p:sldId id="301" r:id="rId35"/>
    <p:sldId id="325" r:id="rId36"/>
    <p:sldId id="302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8" r:id="rId46"/>
    <p:sldId id="317" r:id="rId47"/>
    <p:sldId id="319" r:id="rId48"/>
    <p:sldId id="320" r:id="rId49"/>
    <p:sldId id="314" r:id="rId50"/>
    <p:sldId id="323" r:id="rId51"/>
    <p:sldId id="322" r:id="rId52"/>
    <p:sldId id="313" r:id="rId53"/>
    <p:sldId id="321" r:id="rId54"/>
    <p:sldId id="263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0AC"/>
    <a:srgbClr val="6F6258"/>
    <a:srgbClr val="E5E5E5"/>
    <a:srgbClr val="EC6D86"/>
    <a:srgbClr val="E6005B"/>
    <a:srgbClr val="9E043D"/>
    <a:srgbClr val="BB3F07"/>
    <a:srgbClr val="C7D533"/>
    <a:srgbClr val="821E69"/>
    <a:srgbClr val="F0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357050-DDB6-C242-8549-8CB53F54EB55}" v="217" dt="2022-06-09T08:24:53.0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51"/>
    <p:restoredTop sz="96197"/>
  </p:normalViewPr>
  <p:slideViewPr>
    <p:cSldViewPr snapToGrid="0" snapToObjects="1">
      <p:cViewPr varScale="1">
        <p:scale>
          <a:sx n="111" d="100"/>
          <a:sy n="111" d="100"/>
        </p:scale>
        <p:origin x="24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han, Conor" userId="f0efb965-348a-45f4-b123-bfc38a018e6c" providerId="ADAL" clId="{36357050-DDB6-C242-8549-8CB53F54EB55}"/>
    <pc:docChg chg="undo custSel addSld delSld modSld sldOrd">
      <pc:chgData name="Meehan, Conor" userId="f0efb965-348a-45f4-b123-bfc38a018e6c" providerId="ADAL" clId="{36357050-DDB6-C242-8549-8CB53F54EB55}" dt="2022-06-16T08:44:00.865" v="1463" actId="14100"/>
      <pc:docMkLst>
        <pc:docMk/>
      </pc:docMkLst>
      <pc:sldChg chg="modSp mod">
        <pc:chgData name="Meehan, Conor" userId="f0efb965-348a-45f4-b123-bfc38a018e6c" providerId="ADAL" clId="{36357050-DDB6-C242-8549-8CB53F54EB55}" dt="2022-06-09T08:19:41.189" v="1442" actId="20577"/>
        <pc:sldMkLst>
          <pc:docMk/>
          <pc:sldMk cId="2383494940" sldId="256"/>
        </pc:sldMkLst>
        <pc:spChg chg="mod">
          <ac:chgData name="Meehan, Conor" userId="f0efb965-348a-45f4-b123-bfc38a018e6c" providerId="ADAL" clId="{36357050-DDB6-C242-8549-8CB53F54EB55}" dt="2022-05-30T15:14:00.921" v="3" actId="20577"/>
          <ac:spMkLst>
            <pc:docMk/>
            <pc:sldMk cId="2383494940" sldId="256"/>
            <ac:spMk id="2" creationId="{1154DFE8-7E94-7D42-8F57-AE1BC6C92109}"/>
          </ac:spMkLst>
        </pc:spChg>
        <pc:spChg chg="mod">
          <ac:chgData name="Meehan, Conor" userId="f0efb965-348a-45f4-b123-bfc38a018e6c" providerId="ADAL" clId="{36357050-DDB6-C242-8549-8CB53F54EB55}" dt="2022-06-09T08:19:41.189" v="1442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addSp delSp modSp mod">
        <pc:chgData name="Meehan, Conor" userId="f0efb965-348a-45f4-b123-bfc38a018e6c" providerId="ADAL" clId="{36357050-DDB6-C242-8549-8CB53F54EB55}" dt="2022-05-30T16:11:21.243" v="1411" actId="27636"/>
        <pc:sldMkLst>
          <pc:docMk/>
          <pc:sldMk cId="3418174511" sldId="262"/>
        </pc:sldMkLst>
        <pc:spChg chg="add del mod">
          <ac:chgData name="Meehan, Conor" userId="f0efb965-348a-45f4-b123-bfc38a018e6c" providerId="ADAL" clId="{36357050-DDB6-C242-8549-8CB53F54EB55}" dt="2022-05-30T15:14:29.534" v="12"/>
          <ac:spMkLst>
            <pc:docMk/>
            <pc:sldMk cId="3418174511" sldId="262"/>
            <ac:spMk id="3" creationId="{3BEE71F0-3ADD-4F66-003D-83F17469F94F}"/>
          </ac:spMkLst>
        </pc:spChg>
        <pc:spChg chg="mod">
          <ac:chgData name="Meehan, Conor" userId="f0efb965-348a-45f4-b123-bfc38a018e6c" providerId="ADAL" clId="{36357050-DDB6-C242-8549-8CB53F54EB55}" dt="2022-05-30T16:11:21.243" v="1411" actId="27636"/>
          <ac:spMkLst>
            <pc:docMk/>
            <pc:sldMk cId="3418174511" sldId="262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36357050-DDB6-C242-8549-8CB53F54EB55}" dt="2022-05-30T16:11:12.892" v="1406" actId="27636"/>
        <pc:sldMkLst>
          <pc:docMk/>
          <pc:sldMk cId="952434819" sldId="263"/>
        </pc:sldMkLst>
        <pc:spChg chg="mod">
          <ac:chgData name="Meehan, Conor" userId="f0efb965-348a-45f4-b123-bfc38a018e6c" providerId="ADAL" clId="{36357050-DDB6-C242-8549-8CB53F54EB55}" dt="2022-05-30T16:11:12.892" v="1406" actId="27636"/>
          <ac:spMkLst>
            <pc:docMk/>
            <pc:sldMk cId="952434819" sldId="263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912870039" sldId="263"/>
        </pc:sldMkLst>
      </pc:sldChg>
      <pc:sldChg chg="modSp add mod">
        <pc:chgData name="Meehan, Conor" userId="f0efb965-348a-45f4-b123-bfc38a018e6c" providerId="ADAL" clId="{36357050-DDB6-C242-8549-8CB53F54EB55}" dt="2022-05-30T15:14:58.825" v="23" actId="27636"/>
        <pc:sldMkLst>
          <pc:docMk/>
          <pc:sldMk cId="3108419109" sldId="264"/>
        </pc:sldMkLst>
        <pc:spChg chg="mod">
          <ac:chgData name="Meehan, Conor" userId="f0efb965-348a-45f4-b123-bfc38a018e6c" providerId="ADAL" clId="{36357050-DDB6-C242-8549-8CB53F54EB55}" dt="2022-05-30T15:14:54.939" v="21"/>
          <ac:spMkLst>
            <pc:docMk/>
            <pc:sldMk cId="3108419109" sldId="264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14:58.825" v="23" actId="27636"/>
          <ac:spMkLst>
            <pc:docMk/>
            <pc:sldMk cId="3108419109" sldId="264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4232830738" sldId="264"/>
        </pc:sldMkLst>
      </pc:sldChg>
      <pc:sldChg chg="addSp delSp modSp add mod">
        <pc:chgData name="Meehan, Conor" userId="f0efb965-348a-45f4-b123-bfc38a018e6c" providerId="ADAL" clId="{36357050-DDB6-C242-8549-8CB53F54EB55}" dt="2022-05-30T15:15:29.677" v="31" actId="1076"/>
        <pc:sldMkLst>
          <pc:docMk/>
          <pc:sldMk cId="1469915855" sldId="265"/>
        </pc:sldMkLst>
        <pc:spChg chg="add del mod">
          <ac:chgData name="Meehan, Conor" userId="f0efb965-348a-45f4-b123-bfc38a018e6c" providerId="ADAL" clId="{36357050-DDB6-C242-8549-8CB53F54EB55}" dt="2022-05-30T15:15:09.455" v="26" actId="478"/>
          <ac:spMkLst>
            <pc:docMk/>
            <pc:sldMk cId="1469915855" sldId="265"/>
            <ac:spMk id="4" creationId="{7C8BAF82-0F7D-384C-AE0B-C2B1B33249E1}"/>
          </ac:spMkLst>
        </pc:spChg>
        <pc:spChg chg="mod">
          <ac:chgData name="Meehan, Conor" userId="f0efb965-348a-45f4-b123-bfc38a018e6c" providerId="ADAL" clId="{36357050-DDB6-C242-8549-8CB53F54EB55}" dt="2022-05-30T15:15:06.168" v="24"/>
          <ac:spMkLst>
            <pc:docMk/>
            <pc:sldMk cId="1469915855" sldId="265"/>
            <ac:spMk id="8" creationId="{551F150B-CD36-EC43-A80B-C4F967B90C86}"/>
          </ac:spMkLst>
        </pc:spChg>
        <pc:spChg chg="del">
          <ac:chgData name="Meehan, Conor" userId="f0efb965-348a-45f4-b123-bfc38a018e6c" providerId="ADAL" clId="{36357050-DDB6-C242-8549-8CB53F54EB55}" dt="2022-05-30T15:15:08.270" v="25" actId="478"/>
          <ac:spMkLst>
            <pc:docMk/>
            <pc:sldMk cId="1469915855" sldId="265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5:15:29.677" v="31" actId="1076"/>
          <ac:spMkLst>
            <pc:docMk/>
            <pc:sldMk cId="1469915855" sldId="265"/>
            <ac:spMk id="10" creationId="{E79140A8-23A0-C58D-1B4D-F8E1FFCFEE3B}"/>
          </ac:spMkLst>
        </pc:spChg>
        <pc:picChg chg="add mod">
          <ac:chgData name="Meehan, Conor" userId="f0efb965-348a-45f4-b123-bfc38a018e6c" providerId="ADAL" clId="{36357050-DDB6-C242-8549-8CB53F54EB55}" dt="2022-05-30T15:15:20.869" v="28" actId="1076"/>
          <ac:picMkLst>
            <pc:docMk/>
            <pc:sldMk cId="1469915855" sldId="265"/>
            <ac:picMk id="7" creationId="{ABC33B26-DC5E-D73D-5447-F2E4A1CDDF9A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668959349" sldId="265"/>
        </pc:sldMkLst>
      </pc:sldChg>
      <pc:sldChg chg="addSp delSp modSp add mod">
        <pc:chgData name="Meehan, Conor" userId="f0efb965-348a-45f4-b123-bfc38a018e6c" providerId="ADAL" clId="{36357050-DDB6-C242-8549-8CB53F54EB55}" dt="2022-05-30T15:17:04.961" v="58" actId="1076"/>
        <pc:sldMkLst>
          <pc:docMk/>
          <pc:sldMk cId="1317239770" sldId="266"/>
        </pc:sldMkLst>
        <pc:spChg chg="add del mod">
          <ac:chgData name="Meehan, Conor" userId="f0efb965-348a-45f4-b123-bfc38a018e6c" providerId="ADAL" clId="{36357050-DDB6-C242-8549-8CB53F54EB55}" dt="2022-05-30T15:16:15.027" v="40" actId="478"/>
          <ac:spMkLst>
            <pc:docMk/>
            <pc:sldMk cId="1317239770" sldId="266"/>
            <ac:spMk id="4" creationId="{CE04BE42-688B-C39A-7C54-8C3550E56A2F}"/>
          </ac:spMkLst>
        </pc:spChg>
        <pc:spChg chg="add mod">
          <ac:chgData name="Meehan, Conor" userId="f0efb965-348a-45f4-b123-bfc38a018e6c" providerId="ADAL" clId="{36357050-DDB6-C242-8549-8CB53F54EB55}" dt="2022-05-30T15:16:40.298" v="52" actId="1076"/>
          <ac:spMkLst>
            <pc:docMk/>
            <pc:sldMk cId="1317239770" sldId="266"/>
            <ac:spMk id="5" creationId="{C4D3E5E8-70C6-0119-543B-3DD2DCC3DDFB}"/>
          </ac:spMkLst>
        </pc:spChg>
        <pc:spChg chg="mod">
          <ac:chgData name="Meehan, Conor" userId="f0efb965-348a-45f4-b123-bfc38a018e6c" providerId="ADAL" clId="{36357050-DDB6-C242-8549-8CB53F54EB55}" dt="2022-05-30T15:17:01.160" v="57"/>
          <ac:spMkLst>
            <pc:docMk/>
            <pc:sldMk cId="1317239770" sldId="266"/>
            <ac:spMk id="8" creationId="{551F150B-CD36-EC43-A80B-C4F967B90C86}"/>
          </ac:spMkLst>
        </pc:spChg>
        <pc:spChg chg="del">
          <ac:chgData name="Meehan, Conor" userId="f0efb965-348a-45f4-b123-bfc38a018e6c" providerId="ADAL" clId="{36357050-DDB6-C242-8549-8CB53F54EB55}" dt="2022-05-30T15:16:13.863" v="39" actId="478"/>
          <ac:spMkLst>
            <pc:docMk/>
            <pc:sldMk cId="1317239770" sldId="266"/>
            <ac:spMk id="9" creationId="{236654F0-D29E-AE4F-A966-9762A2AB84EB}"/>
          </ac:spMkLst>
        </pc:spChg>
        <pc:graphicFrameChg chg="add del mod modGraphic">
          <ac:chgData name="Meehan, Conor" userId="f0efb965-348a-45f4-b123-bfc38a018e6c" providerId="ADAL" clId="{36357050-DDB6-C242-8549-8CB53F54EB55}" dt="2022-05-30T15:17:04.961" v="58" actId="1076"/>
          <ac:graphicFrameMkLst>
            <pc:docMk/>
            <pc:sldMk cId="1317239770" sldId="266"/>
            <ac:graphicFrameMk id="7" creationId="{6D30E649-F16D-E517-0CD4-52459F593A7B}"/>
          </ac:graphicFrameMkLst>
        </pc:graphicFrame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133703639" sldId="266"/>
        </pc:sldMkLst>
      </pc:sldChg>
      <pc:sldChg chg="addSp modSp add mod">
        <pc:chgData name="Meehan, Conor" userId="f0efb965-348a-45f4-b123-bfc38a018e6c" providerId="ADAL" clId="{36357050-DDB6-C242-8549-8CB53F54EB55}" dt="2022-06-09T08:19:53.097" v="1451" actId="20577"/>
        <pc:sldMkLst>
          <pc:docMk/>
          <pc:sldMk cId="1627219330" sldId="267"/>
        </pc:sldMkLst>
        <pc:spChg chg="add mod">
          <ac:chgData name="Meehan, Conor" userId="f0efb965-348a-45f4-b123-bfc38a018e6c" providerId="ADAL" clId="{36357050-DDB6-C242-8549-8CB53F54EB55}" dt="2022-06-09T08:19:53.097" v="1451" actId="20577"/>
          <ac:spMkLst>
            <pc:docMk/>
            <pc:sldMk cId="1627219330" sldId="267"/>
            <ac:spMk id="5" creationId="{8C5DA9D7-8DE4-90D0-6E2A-06660ED7B094}"/>
          </ac:spMkLst>
        </pc:spChg>
        <pc:spChg chg="mod">
          <ac:chgData name="Meehan, Conor" userId="f0efb965-348a-45f4-b123-bfc38a018e6c" providerId="ADAL" clId="{36357050-DDB6-C242-8549-8CB53F54EB55}" dt="2022-05-30T15:20:39.425" v="62"/>
          <ac:spMkLst>
            <pc:docMk/>
            <pc:sldMk cId="1627219330" sldId="267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0:28.699" v="60" actId="27636"/>
          <ac:spMkLst>
            <pc:docMk/>
            <pc:sldMk cId="1627219330" sldId="267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816234006" sldId="267"/>
        </pc:sldMkLst>
      </pc:sldChg>
      <pc:sldChg chg="addSp delSp modSp add mod">
        <pc:chgData name="Meehan, Conor" userId="f0efb965-348a-45f4-b123-bfc38a018e6c" providerId="ADAL" clId="{36357050-DDB6-C242-8549-8CB53F54EB55}" dt="2022-05-30T15:16:02.731" v="38" actId="1076"/>
        <pc:sldMkLst>
          <pc:docMk/>
          <pc:sldMk cId="699204017" sldId="268"/>
        </pc:sldMkLst>
        <pc:spChg chg="mod">
          <ac:chgData name="Meehan, Conor" userId="f0efb965-348a-45f4-b123-bfc38a018e6c" providerId="ADAL" clId="{36357050-DDB6-C242-8549-8CB53F54EB55}" dt="2022-05-30T15:15:53.206" v="36"/>
          <ac:spMkLst>
            <pc:docMk/>
            <pc:sldMk cId="699204017" sldId="268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16:02.731" v="38" actId="1076"/>
          <ac:spMkLst>
            <pc:docMk/>
            <pc:sldMk cId="699204017" sldId="268"/>
            <ac:spMk id="10" creationId="{E79140A8-23A0-C58D-1B4D-F8E1FFCFEE3B}"/>
          </ac:spMkLst>
        </pc:spChg>
        <pc:picChg chg="add mod">
          <ac:chgData name="Meehan, Conor" userId="f0efb965-348a-45f4-b123-bfc38a018e6c" providerId="ADAL" clId="{36357050-DDB6-C242-8549-8CB53F54EB55}" dt="2022-05-30T15:15:48.905" v="35" actId="1076"/>
          <ac:picMkLst>
            <pc:docMk/>
            <pc:sldMk cId="699204017" sldId="268"/>
            <ac:picMk id="6" creationId="{A694DA22-D210-BEC7-D6D5-30D91F880C57}"/>
          </ac:picMkLst>
        </pc:picChg>
        <pc:picChg chg="del">
          <ac:chgData name="Meehan, Conor" userId="f0efb965-348a-45f4-b123-bfc38a018e6c" providerId="ADAL" clId="{36357050-DDB6-C242-8549-8CB53F54EB55}" dt="2022-05-30T15:15:45.085" v="33" actId="478"/>
          <ac:picMkLst>
            <pc:docMk/>
            <pc:sldMk cId="699204017" sldId="268"/>
            <ac:picMk id="7" creationId="{ABC33B26-DC5E-D73D-5447-F2E4A1CDDF9A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4172036000" sldId="268"/>
        </pc:sldMkLst>
      </pc:sldChg>
      <pc:sldChg chg="modSp add mod">
        <pc:chgData name="Meehan, Conor" userId="f0efb965-348a-45f4-b123-bfc38a018e6c" providerId="ADAL" clId="{36357050-DDB6-C242-8549-8CB53F54EB55}" dt="2022-06-09T08:19:58.823" v="1452"/>
        <pc:sldMkLst>
          <pc:docMk/>
          <pc:sldMk cId="1335270536" sldId="269"/>
        </pc:sldMkLst>
        <pc:spChg chg="mod">
          <ac:chgData name="Meehan, Conor" userId="f0efb965-348a-45f4-b123-bfc38a018e6c" providerId="ADAL" clId="{36357050-DDB6-C242-8549-8CB53F54EB55}" dt="2022-06-09T08:19:58.823" v="1452"/>
          <ac:spMkLst>
            <pc:docMk/>
            <pc:sldMk cId="1335270536" sldId="269"/>
            <ac:spMk id="5" creationId="{8C5DA9D7-8DE4-90D0-6E2A-06660ED7B094}"/>
          </ac:spMkLst>
        </pc:spChg>
        <pc:spChg chg="mod">
          <ac:chgData name="Meehan, Conor" userId="f0efb965-348a-45f4-b123-bfc38a018e6c" providerId="ADAL" clId="{36357050-DDB6-C242-8549-8CB53F54EB55}" dt="2022-05-30T15:21:15.714" v="78"/>
          <ac:spMkLst>
            <pc:docMk/>
            <pc:sldMk cId="1335270536" sldId="269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752793025" sldId="269"/>
        </pc:sldMkLst>
      </pc:sldChg>
      <pc:sldChg chg="addSp delSp modSp add mod">
        <pc:chgData name="Meehan, Conor" userId="f0efb965-348a-45f4-b123-bfc38a018e6c" providerId="ADAL" clId="{36357050-DDB6-C242-8549-8CB53F54EB55}" dt="2022-05-30T15:21:47.186" v="86" actId="1076"/>
        <pc:sldMkLst>
          <pc:docMk/>
          <pc:sldMk cId="713007033" sldId="270"/>
        </pc:sldMkLst>
        <pc:spChg chg="del">
          <ac:chgData name="Meehan, Conor" userId="f0efb965-348a-45f4-b123-bfc38a018e6c" providerId="ADAL" clId="{36357050-DDB6-C242-8549-8CB53F54EB55}" dt="2022-05-30T15:21:24.903" v="81" actId="478"/>
          <ac:spMkLst>
            <pc:docMk/>
            <pc:sldMk cId="713007033" sldId="270"/>
            <ac:spMk id="5" creationId="{8C5DA9D7-8DE4-90D0-6E2A-06660ED7B094}"/>
          </ac:spMkLst>
        </pc:spChg>
        <pc:spChg chg="add mod">
          <ac:chgData name="Meehan, Conor" userId="f0efb965-348a-45f4-b123-bfc38a018e6c" providerId="ADAL" clId="{36357050-DDB6-C242-8549-8CB53F54EB55}" dt="2022-05-30T15:21:43.488" v="85" actId="1076"/>
          <ac:spMkLst>
            <pc:docMk/>
            <pc:sldMk cId="713007033" sldId="270"/>
            <ac:spMk id="6" creationId="{8F9596C1-7A3E-887D-99F7-7239F9A5232B}"/>
          </ac:spMkLst>
        </pc:spChg>
        <pc:spChg chg="mod">
          <ac:chgData name="Meehan, Conor" userId="f0efb965-348a-45f4-b123-bfc38a018e6c" providerId="ADAL" clId="{36357050-DDB6-C242-8549-8CB53F54EB55}" dt="2022-05-30T15:21:22.130" v="80"/>
          <ac:spMkLst>
            <pc:docMk/>
            <pc:sldMk cId="713007033" sldId="270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1:29.194" v="82"/>
          <ac:spMkLst>
            <pc:docMk/>
            <pc:sldMk cId="713007033" sldId="270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21:47.186" v="86" actId="1076"/>
          <ac:picMkLst>
            <pc:docMk/>
            <pc:sldMk cId="713007033" sldId="270"/>
            <ac:picMk id="7" creationId="{37BCDCF4-D3B4-782D-718C-78BE488E2836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668567106" sldId="270"/>
        </pc:sldMkLst>
      </pc:sldChg>
      <pc:sldChg chg="delSp modSp add mod">
        <pc:chgData name="Meehan, Conor" userId="f0efb965-348a-45f4-b123-bfc38a018e6c" providerId="ADAL" clId="{36357050-DDB6-C242-8549-8CB53F54EB55}" dt="2022-05-30T15:22:11.663" v="104" actId="20577"/>
        <pc:sldMkLst>
          <pc:docMk/>
          <pc:sldMk cId="3309779892" sldId="271"/>
        </pc:sldMkLst>
        <pc:spChg chg="del">
          <ac:chgData name="Meehan, Conor" userId="f0efb965-348a-45f4-b123-bfc38a018e6c" providerId="ADAL" clId="{36357050-DDB6-C242-8549-8CB53F54EB55}" dt="2022-05-30T15:22:07.857" v="90" actId="478"/>
          <ac:spMkLst>
            <pc:docMk/>
            <pc:sldMk cId="3309779892" sldId="271"/>
            <ac:spMk id="5" creationId="{8C5DA9D7-8DE4-90D0-6E2A-06660ED7B094}"/>
          </ac:spMkLst>
        </pc:spChg>
        <pc:spChg chg="mod">
          <ac:chgData name="Meehan, Conor" userId="f0efb965-348a-45f4-b123-bfc38a018e6c" providerId="ADAL" clId="{36357050-DDB6-C242-8549-8CB53F54EB55}" dt="2022-05-30T15:22:11.663" v="104" actId="20577"/>
          <ac:spMkLst>
            <pc:docMk/>
            <pc:sldMk cId="3309779892" sldId="271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2:05.475" v="89" actId="27636"/>
          <ac:spMkLst>
            <pc:docMk/>
            <pc:sldMk cId="3309779892" sldId="271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149494103" sldId="272"/>
        </pc:sldMkLst>
      </pc:sldChg>
      <pc:sldChg chg="addSp delSp modSp add mod">
        <pc:chgData name="Meehan, Conor" userId="f0efb965-348a-45f4-b123-bfc38a018e6c" providerId="ADAL" clId="{36357050-DDB6-C242-8549-8CB53F54EB55}" dt="2022-05-30T15:22:51.151" v="116" actId="1076"/>
        <pc:sldMkLst>
          <pc:docMk/>
          <pc:sldMk cId="3177410060" sldId="272"/>
        </pc:sldMkLst>
        <pc:spChg chg="add del mod">
          <ac:chgData name="Meehan, Conor" userId="f0efb965-348a-45f4-b123-bfc38a018e6c" providerId="ADAL" clId="{36357050-DDB6-C242-8549-8CB53F54EB55}" dt="2022-05-30T15:22:23.430" v="107" actId="478"/>
          <ac:spMkLst>
            <pc:docMk/>
            <pc:sldMk cId="3177410060" sldId="272"/>
            <ac:spMk id="4" creationId="{E0ECE41B-2279-2058-AC30-16E17B9BCB49}"/>
          </ac:spMkLst>
        </pc:spChg>
        <pc:spChg chg="del">
          <ac:chgData name="Meehan, Conor" userId="f0efb965-348a-45f4-b123-bfc38a018e6c" providerId="ADAL" clId="{36357050-DDB6-C242-8549-8CB53F54EB55}" dt="2022-05-30T15:22:22.310" v="106" actId="478"/>
          <ac:spMkLst>
            <pc:docMk/>
            <pc:sldMk cId="3177410060" sldId="272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5:22:51.151" v="116" actId="1076"/>
          <ac:spMkLst>
            <pc:docMk/>
            <pc:sldMk cId="3177410060" sldId="272"/>
            <ac:spMk id="10" creationId="{AA2C7F5B-9071-2157-3B91-51E6CBB1B463}"/>
          </ac:spMkLst>
        </pc:spChg>
        <pc:picChg chg="add mod">
          <ac:chgData name="Meehan, Conor" userId="f0efb965-348a-45f4-b123-bfc38a018e6c" providerId="ADAL" clId="{36357050-DDB6-C242-8549-8CB53F54EB55}" dt="2022-05-30T15:22:36.298" v="112" actId="1076"/>
          <ac:picMkLst>
            <pc:docMk/>
            <pc:sldMk cId="3177410060" sldId="272"/>
            <ac:picMk id="7" creationId="{C704C258-8D1F-7457-1A98-85150411F74C}"/>
          </ac:picMkLst>
        </pc:picChg>
      </pc:sldChg>
      <pc:sldChg chg="add del">
        <pc:chgData name="Meehan, Conor" userId="f0efb965-348a-45f4-b123-bfc38a018e6c" providerId="ADAL" clId="{36357050-DDB6-C242-8549-8CB53F54EB55}" dt="2022-05-30T15:22:25.060" v="109"/>
        <pc:sldMkLst>
          <pc:docMk/>
          <pc:sldMk cId="354043248" sldId="273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076808467" sldId="273"/>
        </pc:sldMkLst>
      </pc:sldChg>
      <pc:sldChg chg="modSp add mod">
        <pc:chgData name="Meehan, Conor" userId="f0efb965-348a-45f4-b123-bfc38a018e6c" providerId="ADAL" clId="{36357050-DDB6-C242-8549-8CB53F54EB55}" dt="2022-05-30T15:23:53.709" v="130"/>
        <pc:sldMkLst>
          <pc:docMk/>
          <pc:sldMk cId="2290371008" sldId="273"/>
        </pc:sldMkLst>
        <pc:spChg chg="mod">
          <ac:chgData name="Meehan, Conor" userId="f0efb965-348a-45f4-b123-bfc38a018e6c" providerId="ADAL" clId="{36357050-DDB6-C242-8549-8CB53F54EB55}" dt="2022-05-30T15:23:23.413" v="126"/>
          <ac:spMkLst>
            <pc:docMk/>
            <pc:sldMk cId="2290371008" sldId="273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3:53.709" v="130"/>
          <ac:spMkLst>
            <pc:docMk/>
            <pc:sldMk cId="2290371008" sldId="273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069472505" sldId="274"/>
        </pc:sldMkLst>
      </pc:sldChg>
      <pc:sldChg chg="modSp add mod">
        <pc:chgData name="Meehan, Conor" userId="f0efb965-348a-45f4-b123-bfc38a018e6c" providerId="ADAL" clId="{36357050-DDB6-C242-8549-8CB53F54EB55}" dt="2022-05-30T15:24:06.360" v="133" actId="27636"/>
        <pc:sldMkLst>
          <pc:docMk/>
          <pc:sldMk cId="2090915562" sldId="274"/>
        </pc:sldMkLst>
        <pc:spChg chg="mod">
          <ac:chgData name="Meehan, Conor" userId="f0efb965-348a-45f4-b123-bfc38a018e6c" providerId="ADAL" clId="{36357050-DDB6-C242-8549-8CB53F54EB55}" dt="2022-05-30T15:24:02.778" v="131"/>
          <ac:spMkLst>
            <pc:docMk/>
            <pc:sldMk cId="2090915562" sldId="274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4:06.360" v="133" actId="27636"/>
          <ac:spMkLst>
            <pc:docMk/>
            <pc:sldMk cId="2090915562" sldId="274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36357050-DDB6-C242-8549-8CB53F54EB55}" dt="2022-05-30T15:24:38.048" v="139" actId="27636"/>
        <pc:sldMkLst>
          <pc:docMk/>
          <pc:sldMk cId="2018536435" sldId="275"/>
        </pc:sldMkLst>
        <pc:spChg chg="mod">
          <ac:chgData name="Meehan, Conor" userId="f0efb965-348a-45f4-b123-bfc38a018e6c" providerId="ADAL" clId="{36357050-DDB6-C242-8549-8CB53F54EB55}" dt="2022-05-30T15:24:32.757" v="137"/>
          <ac:spMkLst>
            <pc:docMk/>
            <pc:sldMk cId="2018536435" sldId="275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4:38.048" v="139" actId="27636"/>
          <ac:spMkLst>
            <pc:docMk/>
            <pc:sldMk cId="2018536435" sldId="275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062833232" sldId="275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33392737" sldId="276"/>
        </pc:sldMkLst>
      </pc:sldChg>
      <pc:sldChg chg="modSp add mod">
        <pc:chgData name="Meehan, Conor" userId="f0efb965-348a-45f4-b123-bfc38a018e6c" providerId="ADAL" clId="{36357050-DDB6-C242-8549-8CB53F54EB55}" dt="2022-05-30T15:25:50.290" v="175" actId="27636"/>
        <pc:sldMkLst>
          <pc:docMk/>
          <pc:sldMk cId="610874804" sldId="276"/>
        </pc:sldMkLst>
        <pc:spChg chg="mod">
          <ac:chgData name="Meehan, Conor" userId="f0efb965-348a-45f4-b123-bfc38a018e6c" providerId="ADAL" clId="{36357050-DDB6-C242-8549-8CB53F54EB55}" dt="2022-05-30T15:25:46.674" v="173"/>
          <ac:spMkLst>
            <pc:docMk/>
            <pc:sldMk cId="610874804" sldId="276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5:50.290" v="175" actId="27636"/>
          <ac:spMkLst>
            <pc:docMk/>
            <pc:sldMk cId="610874804" sldId="276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36357050-DDB6-C242-8549-8CB53F54EB55}" dt="2022-05-30T15:26:46.336" v="190" actId="27636"/>
        <pc:sldMkLst>
          <pc:docMk/>
          <pc:sldMk cId="933275966" sldId="277"/>
        </pc:sldMkLst>
        <pc:spChg chg="mod">
          <ac:chgData name="Meehan, Conor" userId="f0efb965-348a-45f4-b123-bfc38a018e6c" providerId="ADAL" clId="{36357050-DDB6-C242-8549-8CB53F54EB55}" dt="2022-05-30T15:26:42.753" v="188"/>
          <ac:spMkLst>
            <pc:docMk/>
            <pc:sldMk cId="933275966" sldId="277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6:46.336" v="190" actId="27636"/>
          <ac:spMkLst>
            <pc:docMk/>
            <pc:sldMk cId="933275966" sldId="277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470917171" sldId="277"/>
        </pc:sldMkLst>
      </pc:sldChg>
      <pc:sldChg chg="addSp modSp add mod">
        <pc:chgData name="Meehan, Conor" userId="f0efb965-348a-45f4-b123-bfc38a018e6c" providerId="ADAL" clId="{36357050-DDB6-C242-8549-8CB53F54EB55}" dt="2022-05-30T15:27:13.507" v="195" actId="1076"/>
        <pc:sldMkLst>
          <pc:docMk/>
          <pc:sldMk cId="1756580020" sldId="278"/>
        </pc:sldMkLst>
        <pc:spChg chg="add mod">
          <ac:chgData name="Meehan, Conor" userId="f0efb965-348a-45f4-b123-bfc38a018e6c" providerId="ADAL" clId="{36357050-DDB6-C242-8549-8CB53F54EB55}" dt="2022-05-30T15:27:13.507" v="195" actId="1076"/>
          <ac:spMkLst>
            <pc:docMk/>
            <pc:sldMk cId="1756580020" sldId="278"/>
            <ac:spMk id="7" creationId="{1FB88E73-897C-79DD-67B2-EDD123280D25}"/>
          </ac:spMkLst>
        </pc:spChg>
        <pc:spChg chg="mod">
          <ac:chgData name="Meehan, Conor" userId="f0efb965-348a-45f4-b123-bfc38a018e6c" providerId="ADAL" clId="{36357050-DDB6-C242-8549-8CB53F54EB55}" dt="2022-05-30T15:26:57.110" v="191"/>
          <ac:spMkLst>
            <pc:docMk/>
            <pc:sldMk cId="1756580020" sldId="278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7:01.822" v="193" actId="27636"/>
          <ac:spMkLst>
            <pc:docMk/>
            <pc:sldMk cId="1756580020" sldId="278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5:27:13.507" v="195" actId="1076"/>
          <ac:spMkLst>
            <pc:docMk/>
            <pc:sldMk cId="1756580020" sldId="278"/>
            <ac:spMk id="10" creationId="{1E79C194-E35C-8AAC-53BA-53012A1542CD}"/>
          </ac:spMkLst>
        </pc:spChg>
        <pc:graphicFrameChg chg="add mod">
          <ac:chgData name="Meehan, Conor" userId="f0efb965-348a-45f4-b123-bfc38a018e6c" providerId="ADAL" clId="{36357050-DDB6-C242-8549-8CB53F54EB55}" dt="2022-05-30T15:27:13.507" v="195" actId="1076"/>
          <ac:graphicFrameMkLst>
            <pc:docMk/>
            <pc:sldMk cId="1756580020" sldId="278"/>
            <ac:graphicFrameMk id="5" creationId="{142335C7-DB57-54F9-A9FB-79534C6A492F}"/>
          </ac:graphicFrameMkLst>
        </pc:graphicFrameChg>
        <pc:graphicFrameChg chg="add mod">
          <ac:chgData name="Meehan, Conor" userId="f0efb965-348a-45f4-b123-bfc38a018e6c" providerId="ADAL" clId="{36357050-DDB6-C242-8549-8CB53F54EB55}" dt="2022-05-30T15:27:13.507" v="195" actId="1076"/>
          <ac:graphicFrameMkLst>
            <pc:docMk/>
            <pc:sldMk cId="1756580020" sldId="278"/>
            <ac:graphicFrameMk id="6" creationId="{A20EF572-D591-9EF3-09E2-7AA75028694D}"/>
          </ac:graphicFrameMkLst>
        </pc:graphicFrame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476374943" sldId="278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70483390" sldId="279"/>
        </pc:sldMkLst>
      </pc:sldChg>
      <pc:sldChg chg="addSp delSp modSp add mod">
        <pc:chgData name="Meehan, Conor" userId="f0efb965-348a-45f4-b123-bfc38a018e6c" providerId="ADAL" clId="{36357050-DDB6-C242-8549-8CB53F54EB55}" dt="2022-05-30T15:28:06.067" v="246" actId="1076"/>
        <pc:sldMkLst>
          <pc:docMk/>
          <pc:sldMk cId="2811669086" sldId="279"/>
        </pc:sldMkLst>
        <pc:spChg chg="add del mod">
          <ac:chgData name="Meehan, Conor" userId="f0efb965-348a-45f4-b123-bfc38a018e6c" providerId="ADAL" clId="{36357050-DDB6-C242-8549-8CB53F54EB55}" dt="2022-05-30T15:27:46.841" v="242"/>
          <ac:spMkLst>
            <pc:docMk/>
            <pc:sldMk cId="2811669086" sldId="279"/>
            <ac:spMk id="3" creationId="{08BBDF56-68A4-A3B4-B36C-02C45C7184B6}"/>
          </ac:spMkLst>
        </pc:spChg>
        <pc:spChg chg="mod">
          <ac:chgData name="Meehan, Conor" userId="f0efb965-348a-45f4-b123-bfc38a018e6c" providerId="ADAL" clId="{36357050-DDB6-C242-8549-8CB53F54EB55}" dt="2022-05-30T15:27:29.885" v="196"/>
          <ac:spMkLst>
            <pc:docMk/>
            <pc:sldMk cId="2811669086" sldId="279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7:43.438" v="240" actId="20577"/>
          <ac:spMkLst>
            <pc:docMk/>
            <pc:sldMk cId="2811669086" sldId="279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5:28:06.067" v="246" actId="1076"/>
          <ac:spMkLst>
            <pc:docMk/>
            <pc:sldMk cId="2811669086" sldId="279"/>
            <ac:spMk id="11" creationId="{FFCAFADD-AFE1-4201-7A97-C72063D483A3}"/>
          </ac:spMkLst>
        </pc:spChg>
        <pc:picChg chg="add mod">
          <ac:chgData name="Meehan, Conor" userId="f0efb965-348a-45f4-b123-bfc38a018e6c" providerId="ADAL" clId="{36357050-DDB6-C242-8549-8CB53F54EB55}" dt="2022-05-30T15:27:55.612" v="244" actId="1076"/>
          <ac:picMkLst>
            <pc:docMk/>
            <pc:sldMk cId="2811669086" sldId="279"/>
            <ac:picMk id="6" creationId="{0D691876-2E5F-25D1-3204-3D2B11EB08CB}"/>
          </ac:picMkLst>
        </pc:picChg>
        <pc:picChg chg="add mod">
          <ac:chgData name="Meehan, Conor" userId="f0efb965-348a-45f4-b123-bfc38a018e6c" providerId="ADAL" clId="{36357050-DDB6-C242-8549-8CB53F54EB55}" dt="2022-05-30T15:27:55.612" v="244" actId="1076"/>
          <ac:picMkLst>
            <pc:docMk/>
            <pc:sldMk cId="2811669086" sldId="279"/>
            <ac:picMk id="7" creationId="{F1D6E069-1065-FE5D-8D5A-4BCA1D4F41E4}"/>
          </ac:picMkLst>
        </pc:picChg>
        <pc:picChg chg="add mod">
          <ac:chgData name="Meehan, Conor" userId="f0efb965-348a-45f4-b123-bfc38a018e6c" providerId="ADAL" clId="{36357050-DDB6-C242-8549-8CB53F54EB55}" dt="2022-05-30T15:27:55.612" v="244" actId="1076"/>
          <ac:picMkLst>
            <pc:docMk/>
            <pc:sldMk cId="2811669086" sldId="279"/>
            <ac:picMk id="10" creationId="{A48AC2D9-E3E2-CE87-85CE-59DE71B58A14}"/>
          </ac:picMkLst>
        </pc:picChg>
      </pc:sldChg>
      <pc:sldChg chg="modSp add mod">
        <pc:chgData name="Meehan, Conor" userId="f0efb965-348a-45f4-b123-bfc38a018e6c" providerId="ADAL" clId="{36357050-DDB6-C242-8549-8CB53F54EB55}" dt="2022-06-09T08:20:58.981" v="1456" actId="5793"/>
        <pc:sldMkLst>
          <pc:docMk/>
          <pc:sldMk cId="1385651436" sldId="280"/>
        </pc:sldMkLst>
        <pc:spChg chg="mod">
          <ac:chgData name="Meehan, Conor" userId="f0efb965-348a-45f4-b123-bfc38a018e6c" providerId="ADAL" clId="{36357050-DDB6-C242-8549-8CB53F54EB55}" dt="2022-06-09T08:20:08.298" v="1453"/>
          <ac:spMkLst>
            <pc:docMk/>
            <pc:sldMk cId="1385651436" sldId="280"/>
            <ac:spMk id="5" creationId="{8C5DA9D7-8DE4-90D0-6E2A-06660ED7B094}"/>
          </ac:spMkLst>
        </pc:spChg>
        <pc:spChg chg="mod">
          <ac:chgData name="Meehan, Conor" userId="f0efb965-348a-45f4-b123-bfc38a018e6c" providerId="ADAL" clId="{36357050-DDB6-C242-8549-8CB53F54EB55}" dt="2022-05-30T15:24:18.826" v="135"/>
          <ac:spMkLst>
            <pc:docMk/>
            <pc:sldMk cId="1385651436" sldId="280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6-09T08:20:58.981" v="1456" actId="5793"/>
          <ac:spMkLst>
            <pc:docMk/>
            <pc:sldMk cId="1385651436" sldId="280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520948877" sldId="280"/>
        </pc:sldMkLst>
      </pc:sldChg>
      <pc:sldChg chg="addSp delSp modSp add mod">
        <pc:chgData name="Meehan, Conor" userId="f0efb965-348a-45f4-b123-bfc38a018e6c" providerId="ADAL" clId="{36357050-DDB6-C242-8549-8CB53F54EB55}" dt="2022-05-30T15:25:22.743" v="170" actId="14100"/>
        <pc:sldMkLst>
          <pc:docMk/>
          <pc:sldMk cId="30437836" sldId="281"/>
        </pc:sldMkLst>
        <pc:spChg chg="mod">
          <ac:chgData name="Meehan, Conor" userId="f0efb965-348a-45f4-b123-bfc38a018e6c" providerId="ADAL" clId="{36357050-DDB6-C242-8549-8CB53F54EB55}" dt="2022-05-30T15:25:00.339" v="164" actId="6549"/>
          <ac:spMkLst>
            <pc:docMk/>
            <pc:sldMk cId="30437836" sldId="281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5:22.743" v="170" actId="14100"/>
          <ac:spMkLst>
            <pc:docMk/>
            <pc:sldMk cId="30437836" sldId="281"/>
            <ac:spMk id="10" creationId="{AA2C7F5B-9071-2157-3B91-51E6CBB1B463}"/>
          </ac:spMkLst>
        </pc:spChg>
        <pc:picChg chg="add mod">
          <ac:chgData name="Meehan, Conor" userId="f0efb965-348a-45f4-b123-bfc38a018e6c" providerId="ADAL" clId="{36357050-DDB6-C242-8549-8CB53F54EB55}" dt="2022-05-30T15:25:12.208" v="168" actId="1076"/>
          <ac:picMkLst>
            <pc:docMk/>
            <pc:sldMk cId="30437836" sldId="281"/>
            <ac:picMk id="6" creationId="{1F3D578D-E74C-8507-B042-8AAAB65118C5}"/>
          </ac:picMkLst>
        </pc:picChg>
        <pc:picChg chg="del">
          <ac:chgData name="Meehan, Conor" userId="f0efb965-348a-45f4-b123-bfc38a018e6c" providerId="ADAL" clId="{36357050-DDB6-C242-8549-8CB53F54EB55}" dt="2022-05-30T15:25:04.321" v="165" actId="478"/>
          <ac:picMkLst>
            <pc:docMk/>
            <pc:sldMk cId="30437836" sldId="281"/>
            <ac:picMk id="7" creationId="{C704C258-8D1F-7457-1A98-85150411F74C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801467048" sldId="281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901129035" sldId="282"/>
        </pc:sldMkLst>
      </pc:sldChg>
      <pc:sldChg chg="modSp add">
        <pc:chgData name="Meehan, Conor" userId="f0efb965-348a-45f4-b123-bfc38a018e6c" providerId="ADAL" clId="{36357050-DDB6-C242-8549-8CB53F54EB55}" dt="2022-06-09T08:20:30.992" v="1454"/>
        <pc:sldMkLst>
          <pc:docMk/>
          <pc:sldMk cId="4212191572" sldId="282"/>
        </pc:sldMkLst>
        <pc:spChg chg="mod">
          <ac:chgData name="Meehan, Conor" userId="f0efb965-348a-45f4-b123-bfc38a018e6c" providerId="ADAL" clId="{36357050-DDB6-C242-8549-8CB53F54EB55}" dt="2022-06-09T08:20:30.992" v="1454"/>
          <ac:spMkLst>
            <pc:docMk/>
            <pc:sldMk cId="4212191572" sldId="282"/>
            <ac:spMk id="5" creationId="{8C5DA9D7-8DE4-90D0-6E2A-06660ED7B094}"/>
          </ac:spMkLst>
        </pc:spChg>
        <pc:spChg chg="mod">
          <ac:chgData name="Meehan, Conor" userId="f0efb965-348a-45f4-b123-bfc38a018e6c" providerId="ADAL" clId="{36357050-DDB6-C242-8549-8CB53F54EB55}" dt="2022-05-30T15:25:36.482" v="172"/>
          <ac:spMkLst>
            <pc:docMk/>
            <pc:sldMk cId="4212191572" sldId="282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8925323" sldId="283"/>
        </pc:sldMkLst>
      </pc:sldChg>
      <pc:sldChg chg="delSp modSp add del mod">
        <pc:chgData name="Meehan, Conor" userId="f0efb965-348a-45f4-b123-bfc38a018e6c" providerId="ADAL" clId="{36357050-DDB6-C242-8549-8CB53F54EB55}" dt="2022-05-30T15:26:28.016" v="187" actId="478"/>
        <pc:sldMkLst>
          <pc:docMk/>
          <pc:sldMk cId="918799015" sldId="295"/>
        </pc:sldMkLst>
        <pc:spChg chg="mod">
          <ac:chgData name="Meehan, Conor" userId="f0efb965-348a-45f4-b123-bfc38a018e6c" providerId="ADAL" clId="{36357050-DDB6-C242-8549-8CB53F54EB55}" dt="2022-05-30T15:26:24.573" v="186" actId="20577"/>
          <ac:spMkLst>
            <pc:docMk/>
            <pc:sldMk cId="918799015" sldId="295"/>
            <ac:spMk id="2" creationId="{1154DFE8-7E94-7D42-8F57-AE1BC6C92109}"/>
          </ac:spMkLst>
        </pc:spChg>
        <pc:spChg chg="del">
          <ac:chgData name="Meehan, Conor" userId="f0efb965-348a-45f4-b123-bfc38a018e6c" providerId="ADAL" clId="{36357050-DDB6-C242-8549-8CB53F54EB55}" dt="2022-05-30T15:26:28.016" v="187" actId="478"/>
          <ac:spMkLst>
            <pc:docMk/>
            <pc:sldMk cId="918799015" sldId="295"/>
            <ac:spMk id="3" creationId="{F73AF5A6-D9A1-8040-9178-2C1B7AADEEA2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134242365" sldId="296"/>
        </pc:sldMkLst>
      </pc:sldChg>
      <pc:sldChg chg="modSp add">
        <pc:chgData name="Meehan, Conor" userId="f0efb965-348a-45f4-b123-bfc38a018e6c" providerId="ADAL" clId="{36357050-DDB6-C242-8549-8CB53F54EB55}" dt="2022-05-30T15:28:28.295" v="255"/>
        <pc:sldMkLst>
          <pc:docMk/>
          <pc:sldMk cId="3283925848" sldId="296"/>
        </pc:sldMkLst>
        <pc:spChg chg="mod">
          <ac:chgData name="Meehan, Conor" userId="f0efb965-348a-45f4-b123-bfc38a018e6c" providerId="ADAL" clId="{36357050-DDB6-C242-8549-8CB53F54EB55}" dt="2022-05-30T15:28:24.563" v="254"/>
          <ac:spMkLst>
            <pc:docMk/>
            <pc:sldMk cId="3283925848" sldId="296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8:28.295" v="255"/>
          <ac:spMkLst>
            <pc:docMk/>
            <pc:sldMk cId="3283925848" sldId="296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344213458" sldId="297"/>
        </pc:sldMkLst>
      </pc:sldChg>
      <pc:sldChg chg="addSp modSp add mod">
        <pc:chgData name="Meehan, Conor" userId="f0efb965-348a-45f4-b123-bfc38a018e6c" providerId="ADAL" clId="{36357050-DDB6-C242-8549-8CB53F54EB55}" dt="2022-05-30T15:29:34.691" v="271" actId="1076"/>
        <pc:sldMkLst>
          <pc:docMk/>
          <pc:sldMk cId="4011203718" sldId="297"/>
        </pc:sldMkLst>
        <pc:spChg chg="add mod">
          <ac:chgData name="Meehan, Conor" userId="f0efb965-348a-45f4-b123-bfc38a018e6c" providerId="ADAL" clId="{36357050-DDB6-C242-8549-8CB53F54EB55}" dt="2022-05-30T15:29:34.691" v="271" actId="1076"/>
          <ac:spMkLst>
            <pc:docMk/>
            <pc:sldMk cId="4011203718" sldId="297"/>
            <ac:spMk id="6" creationId="{901E5BF7-6B15-BFF0-F09A-0ADAD382505C}"/>
          </ac:spMkLst>
        </pc:spChg>
        <pc:spChg chg="add mod">
          <ac:chgData name="Meehan, Conor" userId="f0efb965-348a-45f4-b123-bfc38a018e6c" providerId="ADAL" clId="{36357050-DDB6-C242-8549-8CB53F54EB55}" dt="2022-05-30T15:29:34.691" v="271" actId="1076"/>
          <ac:spMkLst>
            <pc:docMk/>
            <pc:sldMk cId="4011203718" sldId="297"/>
            <ac:spMk id="7" creationId="{091D4855-7B95-92A0-7A34-0F5C35B7437A}"/>
          </ac:spMkLst>
        </pc:spChg>
        <pc:spChg chg="mod">
          <ac:chgData name="Meehan, Conor" userId="f0efb965-348a-45f4-b123-bfc38a018e6c" providerId="ADAL" clId="{36357050-DDB6-C242-8549-8CB53F54EB55}" dt="2022-05-30T15:29:07.667" v="266"/>
          <ac:spMkLst>
            <pc:docMk/>
            <pc:sldMk cId="4011203718" sldId="297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29:13.332" v="268" actId="27636"/>
          <ac:spMkLst>
            <pc:docMk/>
            <pc:sldMk cId="4011203718" sldId="297"/>
            <ac:spMk id="9" creationId="{236654F0-D29E-AE4F-A966-9762A2AB84EB}"/>
          </ac:spMkLst>
        </pc:spChg>
        <pc:graphicFrameChg chg="add mod">
          <ac:chgData name="Meehan, Conor" userId="f0efb965-348a-45f4-b123-bfc38a018e6c" providerId="ADAL" clId="{36357050-DDB6-C242-8549-8CB53F54EB55}" dt="2022-05-30T15:29:34.691" v="271" actId="1076"/>
          <ac:graphicFrameMkLst>
            <pc:docMk/>
            <pc:sldMk cId="4011203718" sldId="297"/>
            <ac:graphicFrameMk id="5" creationId="{F4803203-2527-5BA3-05A5-A0D43086FD85}"/>
          </ac:graphicFrameMkLst>
        </pc:graphicFrameChg>
      </pc:sldChg>
      <pc:sldChg chg="modSp add mod">
        <pc:chgData name="Meehan, Conor" userId="f0efb965-348a-45f4-b123-bfc38a018e6c" providerId="ADAL" clId="{36357050-DDB6-C242-8549-8CB53F54EB55}" dt="2022-05-30T15:34:17.749" v="274" actId="27636"/>
        <pc:sldMkLst>
          <pc:docMk/>
          <pc:sldMk cId="3104955133" sldId="298"/>
        </pc:sldMkLst>
        <pc:spChg chg="mod">
          <ac:chgData name="Meehan, Conor" userId="f0efb965-348a-45f4-b123-bfc38a018e6c" providerId="ADAL" clId="{36357050-DDB6-C242-8549-8CB53F54EB55}" dt="2022-05-30T15:34:14.209" v="272"/>
          <ac:spMkLst>
            <pc:docMk/>
            <pc:sldMk cId="3104955133" sldId="298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34:17.749" v="274" actId="27636"/>
          <ac:spMkLst>
            <pc:docMk/>
            <pc:sldMk cId="3104955133" sldId="298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550525345" sldId="298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889770906" sldId="299"/>
        </pc:sldMkLst>
      </pc:sldChg>
      <pc:sldChg chg="modSp add mod">
        <pc:chgData name="Meehan, Conor" userId="f0efb965-348a-45f4-b123-bfc38a018e6c" providerId="ADAL" clId="{36357050-DDB6-C242-8549-8CB53F54EB55}" dt="2022-05-30T15:34:28.943" v="277" actId="27636"/>
        <pc:sldMkLst>
          <pc:docMk/>
          <pc:sldMk cId="3227515905" sldId="299"/>
        </pc:sldMkLst>
        <pc:spChg chg="mod">
          <ac:chgData name="Meehan, Conor" userId="f0efb965-348a-45f4-b123-bfc38a018e6c" providerId="ADAL" clId="{36357050-DDB6-C242-8549-8CB53F54EB55}" dt="2022-05-30T15:34:25.201" v="275"/>
          <ac:spMkLst>
            <pc:docMk/>
            <pc:sldMk cId="3227515905" sldId="299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34:28.943" v="277" actId="27636"/>
          <ac:spMkLst>
            <pc:docMk/>
            <pc:sldMk cId="3227515905" sldId="299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36357050-DDB6-C242-8549-8CB53F54EB55}" dt="2022-05-30T15:35:02.040" v="283" actId="27636"/>
        <pc:sldMkLst>
          <pc:docMk/>
          <pc:sldMk cId="346738783" sldId="300"/>
        </pc:sldMkLst>
        <pc:spChg chg="mod">
          <ac:chgData name="Meehan, Conor" userId="f0efb965-348a-45f4-b123-bfc38a018e6c" providerId="ADAL" clId="{36357050-DDB6-C242-8549-8CB53F54EB55}" dt="2022-05-30T15:34:58.446" v="281"/>
          <ac:spMkLst>
            <pc:docMk/>
            <pc:sldMk cId="346738783" sldId="300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35:02.040" v="283" actId="27636"/>
          <ac:spMkLst>
            <pc:docMk/>
            <pc:sldMk cId="346738783" sldId="300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801872555" sldId="300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7238377" sldId="301"/>
        </pc:sldMkLst>
      </pc:sldChg>
      <pc:sldChg chg="addSp modSp add mod">
        <pc:chgData name="Meehan, Conor" userId="f0efb965-348a-45f4-b123-bfc38a018e6c" providerId="ADAL" clId="{36357050-DDB6-C242-8549-8CB53F54EB55}" dt="2022-05-30T15:35:39.959" v="291" actId="1076"/>
        <pc:sldMkLst>
          <pc:docMk/>
          <pc:sldMk cId="956644880" sldId="301"/>
        </pc:sldMkLst>
        <pc:spChg chg="add mod">
          <ac:chgData name="Meehan, Conor" userId="f0efb965-348a-45f4-b123-bfc38a018e6c" providerId="ADAL" clId="{36357050-DDB6-C242-8549-8CB53F54EB55}" dt="2022-05-30T15:35:39.959" v="291" actId="1076"/>
          <ac:spMkLst>
            <pc:docMk/>
            <pc:sldMk cId="956644880" sldId="301"/>
            <ac:spMk id="6" creationId="{AE776B32-75CE-50B3-2EB8-7820B6A69D32}"/>
          </ac:spMkLst>
        </pc:spChg>
        <pc:spChg chg="mod">
          <ac:chgData name="Meehan, Conor" userId="f0efb965-348a-45f4-b123-bfc38a018e6c" providerId="ADAL" clId="{36357050-DDB6-C242-8549-8CB53F54EB55}" dt="2022-05-30T15:35:14.592" v="284"/>
          <ac:spMkLst>
            <pc:docMk/>
            <pc:sldMk cId="956644880" sldId="301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35:18.644" v="286" actId="27636"/>
          <ac:spMkLst>
            <pc:docMk/>
            <pc:sldMk cId="956644880" sldId="301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35:25.792" v="288" actId="1076"/>
          <ac:picMkLst>
            <pc:docMk/>
            <pc:sldMk cId="956644880" sldId="301"/>
            <ac:picMk id="5" creationId="{09AD741C-D656-9FBB-2757-EDF88B50858A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979638222" sldId="302"/>
        </pc:sldMkLst>
      </pc:sldChg>
      <pc:sldChg chg="addSp modSp add mod">
        <pc:chgData name="Meehan, Conor" userId="f0efb965-348a-45f4-b123-bfc38a018e6c" providerId="ADAL" clId="{36357050-DDB6-C242-8549-8CB53F54EB55}" dt="2022-06-03T08:43:47.864" v="1418"/>
        <pc:sldMkLst>
          <pc:docMk/>
          <pc:sldMk cId="4181811679" sldId="302"/>
        </pc:sldMkLst>
        <pc:spChg chg="add mod">
          <ac:chgData name="Meehan, Conor" userId="f0efb965-348a-45f4-b123-bfc38a018e6c" providerId="ADAL" clId="{36357050-DDB6-C242-8549-8CB53F54EB55}" dt="2022-05-30T15:36:01.642" v="297" actId="1076"/>
          <ac:spMkLst>
            <pc:docMk/>
            <pc:sldMk cId="4181811679" sldId="302"/>
            <ac:spMk id="6" creationId="{2DB31D11-D6DA-1DE2-D556-3E097CEC25CF}"/>
          </ac:spMkLst>
        </pc:spChg>
        <pc:spChg chg="mod">
          <ac:chgData name="Meehan, Conor" userId="f0efb965-348a-45f4-b123-bfc38a018e6c" providerId="ADAL" clId="{36357050-DDB6-C242-8549-8CB53F54EB55}" dt="2022-06-03T08:43:47.864" v="1418"/>
          <ac:spMkLst>
            <pc:docMk/>
            <pc:sldMk cId="4181811679" sldId="302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35:46.552" v="293" actId="27636"/>
          <ac:spMkLst>
            <pc:docMk/>
            <pc:sldMk cId="4181811679" sldId="302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35:53.561" v="295" actId="1076"/>
          <ac:picMkLst>
            <pc:docMk/>
            <pc:sldMk cId="4181811679" sldId="302"/>
            <ac:picMk id="5" creationId="{442E36F7-8B3B-17F7-1086-E9F51B646BFB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25556441" sldId="303"/>
        </pc:sldMkLst>
      </pc:sldChg>
      <pc:sldChg chg="addSp delSp modSp add mod">
        <pc:chgData name="Meehan, Conor" userId="f0efb965-348a-45f4-b123-bfc38a018e6c" providerId="ADAL" clId="{36357050-DDB6-C242-8549-8CB53F54EB55}" dt="2022-05-30T15:29:00.086" v="265" actId="1076"/>
        <pc:sldMkLst>
          <pc:docMk/>
          <pc:sldMk cId="2016826689" sldId="303"/>
        </pc:sldMkLst>
        <pc:spChg chg="add del mod">
          <ac:chgData name="Meehan, Conor" userId="f0efb965-348a-45f4-b123-bfc38a018e6c" providerId="ADAL" clId="{36357050-DDB6-C242-8549-8CB53F54EB55}" dt="2022-05-30T15:28:42.164" v="260" actId="478"/>
          <ac:spMkLst>
            <pc:docMk/>
            <pc:sldMk cId="2016826689" sldId="303"/>
            <ac:spMk id="4" creationId="{0ED74BEC-1186-1645-4F81-00C9B87764C9}"/>
          </ac:spMkLst>
        </pc:spChg>
        <pc:spChg chg="add mod">
          <ac:chgData name="Meehan, Conor" userId="f0efb965-348a-45f4-b123-bfc38a018e6c" providerId="ADAL" clId="{36357050-DDB6-C242-8549-8CB53F54EB55}" dt="2022-05-30T15:29:00.086" v="265" actId="1076"/>
          <ac:spMkLst>
            <pc:docMk/>
            <pc:sldMk cId="2016826689" sldId="303"/>
            <ac:spMk id="7" creationId="{C108788A-A902-534A-13F2-69FE1FBBDBF0}"/>
          </ac:spMkLst>
        </pc:spChg>
        <pc:spChg chg="del mod">
          <ac:chgData name="Meehan, Conor" userId="f0efb965-348a-45f4-b123-bfc38a018e6c" providerId="ADAL" clId="{36357050-DDB6-C242-8549-8CB53F54EB55}" dt="2022-05-30T15:28:40.873" v="259" actId="478"/>
          <ac:spMkLst>
            <pc:docMk/>
            <pc:sldMk cId="2016826689" sldId="303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28:49.674" v="262" actId="1076"/>
          <ac:picMkLst>
            <pc:docMk/>
            <pc:sldMk cId="2016826689" sldId="303"/>
            <ac:picMk id="10" creationId="{94F4D3E8-84B6-3670-9977-20160E9AA1F4}"/>
          </ac:picMkLst>
        </pc:picChg>
      </pc:sldChg>
      <pc:sldChg chg="modSp add mod">
        <pc:chgData name="Meehan, Conor" userId="f0efb965-348a-45f4-b123-bfc38a018e6c" providerId="ADAL" clId="{36357050-DDB6-C242-8549-8CB53F54EB55}" dt="2022-06-09T08:21:44.914" v="1457"/>
        <pc:sldMkLst>
          <pc:docMk/>
          <pc:sldMk cId="3217526110" sldId="304"/>
        </pc:sldMkLst>
        <pc:spChg chg="mod">
          <ac:chgData name="Meehan, Conor" userId="f0efb965-348a-45f4-b123-bfc38a018e6c" providerId="ADAL" clId="{36357050-DDB6-C242-8549-8CB53F54EB55}" dt="2022-06-09T08:21:44.914" v="1457"/>
          <ac:spMkLst>
            <pc:docMk/>
            <pc:sldMk cId="3217526110" sldId="304"/>
            <ac:spMk id="5" creationId="{8C5DA9D7-8DE4-90D0-6E2A-06660ED7B094}"/>
          </ac:spMkLst>
        </pc:spChg>
        <pc:spChg chg="mod">
          <ac:chgData name="Meehan, Conor" userId="f0efb965-348a-45f4-b123-bfc38a018e6c" providerId="ADAL" clId="{36357050-DDB6-C242-8549-8CB53F54EB55}" dt="2022-05-30T15:34:45.503" v="280" actId="27636"/>
          <ac:spMkLst>
            <pc:docMk/>
            <pc:sldMk cId="3217526110" sldId="304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796830085" sldId="304"/>
        </pc:sldMkLst>
      </pc:sldChg>
      <pc:sldChg chg="add">
        <pc:chgData name="Meehan, Conor" userId="f0efb965-348a-45f4-b123-bfc38a018e6c" providerId="ADAL" clId="{36357050-DDB6-C242-8549-8CB53F54EB55}" dt="2022-05-30T15:36:11.864" v="298"/>
        <pc:sldMkLst>
          <pc:docMk/>
          <pc:sldMk cId="195598875" sldId="305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391933613" sldId="305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368149602" sldId="306"/>
        </pc:sldMkLst>
      </pc:sldChg>
      <pc:sldChg chg="modSp add">
        <pc:chgData name="Meehan, Conor" userId="f0efb965-348a-45f4-b123-bfc38a018e6c" providerId="ADAL" clId="{36357050-DDB6-C242-8549-8CB53F54EB55}" dt="2022-05-30T15:41:19.561" v="305"/>
        <pc:sldMkLst>
          <pc:docMk/>
          <pc:sldMk cId="3703619927" sldId="306"/>
        </pc:sldMkLst>
        <pc:spChg chg="mod">
          <ac:chgData name="Meehan, Conor" userId="f0efb965-348a-45f4-b123-bfc38a018e6c" providerId="ADAL" clId="{36357050-DDB6-C242-8549-8CB53F54EB55}" dt="2022-05-30T15:41:15.990" v="304"/>
          <ac:spMkLst>
            <pc:docMk/>
            <pc:sldMk cId="3703619927" sldId="306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1:19.561" v="305"/>
          <ac:spMkLst>
            <pc:docMk/>
            <pc:sldMk cId="3703619927" sldId="306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899272366" sldId="307"/>
        </pc:sldMkLst>
      </pc:sldChg>
      <pc:sldChg chg="modSp add mod">
        <pc:chgData name="Meehan, Conor" userId="f0efb965-348a-45f4-b123-bfc38a018e6c" providerId="ADAL" clId="{36357050-DDB6-C242-8549-8CB53F54EB55}" dt="2022-05-30T15:41:30.964" v="308" actId="27636"/>
        <pc:sldMkLst>
          <pc:docMk/>
          <pc:sldMk cId="3820864876" sldId="307"/>
        </pc:sldMkLst>
        <pc:spChg chg="mod">
          <ac:chgData name="Meehan, Conor" userId="f0efb965-348a-45f4-b123-bfc38a018e6c" providerId="ADAL" clId="{36357050-DDB6-C242-8549-8CB53F54EB55}" dt="2022-05-30T15:41:26.339" v="306"/>
          <ac:spMkLst>
            <pc:docMk/>
            <pc:sldMk cId="3820864876" sldId="307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1:30.964" v="308" actId="27636"/>
          <ac:spMkLst>
            <pc:docMk/>
            <pc:sldMk cId="3820864876" sldId="307"/>
            <ac:spMk id="9" creationId="{236654F0-D29E-AE4F-A966-9762A2AB84EB}"/>
          </ac:spMkLst>
        </pc:spChg>
      </pc:sldChg>
      <pc:sldChg chg="modSp add mod">
        <pc:chgData name="Meehan, Conor" userId="f0efb965-348a-45f4-b123-bfc38a018e6c" providerId="ADAL" clId="{36357050-DDB6-C242-8549-8CB53F54EB55}" dt="2022-05-30T15:41:48.289" v="315" actId="27636"/>
        <pc:sldMkLst>
          <pc:docMk/>
          <pc:sldMk cId="2195575453" sldId="308"/>
        </pc:sldMkLst>
        <pc:spChg chg="mod">
          <ac:chgData name="Meehan, Conor" userId="f0efb965-348a-45f4-b123-bfc38a018e6c" providerId="ADAL" clId="{36357050-DDB6-C242-8549-8CB53F54EB55}" dt="2022-05-30T15:41:44.258" v="313"/>
          <ac:spMkLst>
            <pc:docMk/>
            <pc:sldMk cId="2195575453" sldId="308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1:48.289" v="315" actId="27636"/>
          <ac:spMkLst>
            <pc:docMk/>
            <pc:sldMk cId="2195575453" sldId="308"/>
            <ac:spMk id="9" creationId="{236654F0-D29E-AE4F-A966-9762A2AB84EB}"/>
          </ac:spMkLst>
        </pc:sp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680004511" sldId="308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096136835" sldId="309"/>
        </pc:sldMkLst>
      </pc:sldChg>
      <pc:sldChg chg="addSp modSp add">
        <pc:chgData name="Meehan, Conor" userId="f0efb965-348a-45f4-b123-bfc38a018e6c" providerId="ADAL" clId="{36357050-DDB6-C242-8549-8CB53F54EB55}" dt="2022-05-30T15:42:07.722" v="319" actId="1076"/>
        <pc:sldMkLst>
          <pc:docMk/>
          <pc:sldMk cId="1564453731" sldId="309"/>
        </pc:sldMkLst>
        <pc:spChg chg="mod">
          <ac:chgData name="Meehan, Conor" userId="f0efb965-348a-45f4-b123-bfc38a018e6c" providerId="ADAL" clId="{36357050-DDB6-C242-8549-8CB53F54EB55}" dt="2022-05-30T15:41:56.843" v="316"/>
          <ac:spMkLst>
            <pc:docMk/>
            <pc:sldMk cId="1564453731" sldId="309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2:01.801" v="317"/>
          <ac:spMkLst>
            <pc:docMk/>
            <pc:sldMk cId="1564453731" sldId="309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42:07.722" v="319" actId="1076"/>
          <ac:picMkLst>
            <pc:docMk/>
            <pc:sldMk cId="1564453731" sldId="309"/>
            <ac:picMk id="5" creationId="{B4F7EEAE-1F14-6A45-50F9-EAC6ABFD22A9}"/>
          </ac:picMkLst>
        </pc:picChg>
      </pc:sldChg>
      <pc:sldChg chg="addSp modSp add mod">
        <pc:chgData name="Meehan, Conor" userId="f0efb965-348a-45f4-b123-bfc38a018e6c" providerId="ADAL" clId="{36357050-DDB6-C242-8549-8CB53F54EB55}" dt="2022-05-30T15:42:37.189" v="326" actId="1076"/>
        <pc:sldMkLst>
          <pc:docMk/>
          <pc:sldMk cId="249839324" sldId="310"/>
        </pc:sldMkLst>
        <pc:spChg chg="add mod">
          <ac:chgData name="Meehan, Conor" userId="f0efb965-348a-45f4-b123-bfc38a018e6c" providerId="ADAL" clId="{36357050-DDB6-C242-8549-8CB53F54EB55}" dt="2022-05-30T15:42:37.189" v="326" actId="1076"/>
          <ac:spMkLst>
            <pc:docMk/>
            <pc:sldMk cId="249839324" sldId="310"/>
            <ac:spMk id="6" creationId="{BFF9D6FC-A61D-1AB0-48C4-88939C393CF3}"/>
          </ac:spMkLst>
        </pc:spChg>
        <pc:spChg chg="mod">
          <ac:chgData name="Meehan, Conor" userId="f0efb965-348a-45f4-b123-bfc38a018e6c" providerId="ADAL" clId="{36357050-DDB6-C242-8549-8CB53F54EB55}" dt="2022-05-30T15:42:16.134" v="320"/>
          <ac:spMkLst>
            <pc:docMk/>
            <pc:sldMk cId="249839324" sldId="310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2:23.090" v="322" actId="14100"/>
          <ac:spMkLst>
            <pc:docMk/>
            <pc:sldMk cId="249839324" sldId="310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42:28.754" v="324" actId="1076"/>
          <ac:picMkLst>
            <pc:docMk/>
            <pc:sldMk cId="249839324" sldId="310"/>
            <ac:picMk id="5" creationId="{F1056915-763B-68CF-2419-5C221132634A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2556667923" sldId="310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1676333417" sldId="311"/>
        </pc:sldMkLst>
      </pc:sldChg>
      <pc:sldChg chg="modSp add mod">
        <pc:chgData name="Meehan, Conor" userId="f0efb965-348a-45f4-b123-bfc38a018e6c" providerId="ADAL" clId="{36357050-DDB6-C242-8549-8CB53F54EB55}" dt="2022-05-30T15:42:57.137" v="334"/>
        <pc:sldMkLst>
          <pc:docMk/>
          <pc:sldMk cId="2737273723" sldId="311"/>
        </pc:sldMkLst>
        <pc:spChg chg="mod">
          <ac:chgData name="Meehan, Conor" userId="f0efb965-348a-45f4-b123-bfc38a018e6c" providerId="ADAL" clId="{36357050-DDB6-C242-8549-8CB53F54EB55}" dt="2022-05-30T15:42:57.137" v="334"/>
          <ac:spMkLst>
            <pc:docMk/>
            <pc:sldMk cId="2737273723" sldId="311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2:52.035" v="333" actId="27636"/>
          <ac:spMkLst>
            <pc:docMk/>
            <pc:sldMk cId="2737273723" sldId="311"/>
            <ac:spMk id="9" creationId="{236654F0-D29E-AE4F-A966-9762A2AB84EB}"/>
          </ac:spMkLst>
        </pc:spChg>
      </pc:sldChg>
      <pc:sldChg chg="addSp delSp modSp add mod">
        <pc:chgData name="Meehan, Conor" userId="f0efb965-348a-45f4-b123-bfc38a018e6c" providerId="ADAL" clId="{36357050-DDB6-C242-8549-8CB53F54EB55}" dt="2022-05-30T15:47:11.695" v="341" actId="14100"/>
        <pc:sldMkLst>
          <pc:docMk/>
          <pc:sldMk cId="1216441763" sldId="312"/>
        </pc:sldMkLst>
        <pc:spChg chg="add del mod">
          <ac:chgData name="Meehan, Conor" userId="f0efb965-348a-45f4-b123-bfc38a018e6c" providerId="ADAL" clId="{36357050-DDB6-C242-8549-8CB53F54EB55}" dt="2022-05-30T15:47:01.085" v="337" actId="478"/>
          <ac:spMkLst>
            <pc:docMk/>
            <pc:sldMk cId="1216441763" sldId="312"/>
            <ac:spMk id="4" creationId="{00107FA9-8DE5-C06E-DD7D-267CE9F6083B}"/>
          </ac:spMkLst>
        </pc:spChg>
        <pc:spChg chg="mod">
          <ac:chgData name="Meehan, Conor" userId="f0efb965-348a-45f4-b123-bfc38a018e6c" providerId="ADAL" clId="{36357050-DDB6-C242-8549-8CB53F54EB55}" dt="2022-05-30T15:46:57.331" v="335"/>
          <ac:spMkLst>
            <pc:docMk/>
            <pc:sldMk cId="1216441763" sldId="312"/>
            <ac:spMk id="8" creationId="{551F150B-CD36-EC43-A80B-C4F967B90C86}"/>
          </ac:spMkLst>
        </pc:spChg>
        <pc:spChg chg="del">
          <ac:chgData name="Meehan, Conor" userId="f0efb965-348a-45f4-b123-bfc38a018e6c" providerId="ADAL" clId="{36357050-DDB6-C242-8549-8CB53F54EB55}" dt="2022-05-30T15:46:59.179" v="336" actId="478"/>
          <ac:spMkLst>
            <pc:docMk/>
            <pc:sldMk cId="1216441763" sldId="312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47:11.695" v="341" actId="14100"/>
          <ac:picMkLst>
            <pc:docMk/>
            <pc:sldMk cId="1216441763" sldId="312"/>
            <ac:picMk id="7" creationId="{D955F894-FCB0-BD2B-F0A3-6966F7DE16B9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489077636" sldId="312"/>
        </pc:sldMkLst>
      </pc:sldChg>
      <pc:sldChg chg="addSp modSp add mod">
        <pc:chgData name="Meehan, Conor" userId="f0efb965-348a-45f4-b123-bfc38a018e6c" providerId="ADAL" clId="{36357050-DDB6-C242-8549-8CB53F54EB55}" dt="2022-05-30T15:50:16.211" v="382" actId="1076"/>
        <pc:sldMkLst>
          <pc:docMk/>
          <pc:sldMk cId="1492129337" sldId="313"/>
        </pc:sldMkLst>
        <pc:spChg chg="add mod">
          <ac:chgData name="Meehan, Conor" userId="f0efb965-348a-45f4-b123-bfc38a018e6c" providerId="ADAL" clId="{36357050-DDB6-C242-8549-8CB53F54EB55}" dt="2022-05-30T15:50:16.211" v="382" actId="1076"/>
          <ac:spMkLst>
            <pc:docMk/>
            <pc:sldMk cId="1492129337" sldId="313"/>
            <ac:spMk id="6" creationId="{0CAB65AD-05DE-DF8D-1C7D-3372A0536EE0}"/>
          </ac:spMkLst>
        </pc:spChg>
        <pc:spChg chg="mod">
          <ac:chgData name="Meehan, Conor" userId="f0efb965-348a-45f4-b123-bfc38a018e6c" providerId="ADAL" clId="{36357050-DDB6-C242-8549-8CB53F54EB55}" dt="2022-05-30T15:49:43.951" v="370"/>
          <ac:spMkLst>
            <pc:docMk/>
            <pc:sldMk cId="1492129337" sldId="313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49:51.302" v="374" actId="27636"/>
          <ac:spMkLst>
            <pc:docMk/>
            <pc:sldMk cId="1492129337" sldId="313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5-30T15:50:01.379" v="378" actId="1076"/>
          <ac:picMkLst>
            <pc:docMk/>
            <pc:sldMk cId="1492129337" sldId="313"/>
            <ac:picMk id="5" creationId="{C7A892BE-1D17-EC9F-FAFF-6190EF8676A3}"/>
          </ac:picMkLst>
        </pc:picChg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976307950" sldId="314"/>
        </pc:sldMkLst>
      </pc:sldChg>
      <pc:sldChg chg="addSp delSp modSp add mod ord">
        <pc:chgData name="Meehan, Conor" userId="f0efb965-348a-45f4-b123-bfc38a018e6c" providerId="ADAL" clId="{36357050-DDB6-C242-8549-8CB53F54EB55}" dt="2022-05-30T16:06:15.499" v="1400" actId="21"/>
        <pc:sldMkLst>
          <pc:docMk/>
          <pc:sldMk cId="1814623857" sldId="314"/>
        </pc:sldMkLst>
        <pc:spChg chg="add del mod">
          <ac:chgData name="Meehan, Conor" userId="f0efb965-348a-45f4-b123-bfc38a018e6c" providerId="ADAL" clId="{36357050-DDB6-C242-8549-8CB53F54EB55}" dt="2022-05-30T16:06:15.499" v="1400" actId="21"/>
          <ac:spMkLst>
            <pc:docMk/>
            <pc:sldMk cId="1814623857" sldId="314"/>
            <ac:spMk id="3" creationId="{0CCD294E-B436-284B-30F1-DECF8A441C89}"/>
          </ac:spMkLst>
        </pc:spChg>
        <pc:spChg chg="mod">
          <ac:chgData name="Meehan, Conor" userId="f0efb965-348a-45f4-b123-bfc38a018e6c" providerId="ADAL" clId="{36357050-DDB6-C242-8549-8CB53F54EB55}" dt="2022-05-30T15:51:15.033" v="413" actId="20577"/>
          <ac:spMkLst>
            <pc:docMk/>
            <pc:sldMk cId="1814623857" sldId="314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6:06:11.814" v="1398" actId="20577"/>
          <ac:spMkLst>
            <pc:docMk/>
            <pc:sldMk cId="1814623857" sldId="314"/>
            <ac:spMk id="9" creationId="{236654F0-D29E-AE4F-A966-9762A2AB84EB}"/>
          </ac:spMkLst>
        </pc:spChg>
        <pc:picChg chg="add del mod">
          <ac:chgData name="Meehan, Conor" userId="f0efb965-348a-45f4-b123-bfc38a018e6c" providerId="ADAL" clId="{36357050-DDB6-C242-8549-8CB53F54EB55}" dt="2022-05-30T16:06:12.748" v="1399" actId="478"/>
          <ac:picMkLst>
            <pc:docMk/>
            <pc:sldMk cId="1814623857" sldId="314"/>
            <ac:picMk id="1026" creationId="{5C53C3C8-E983-1658-2DFD-70A96C2A0D41}"/>
          </ac:picMkLst>
        </pc:picChg>
      </pc:sldChg>
      <pc:sldChg chg="add del">
        <pc:chgData name="Meehan, Conor" userId="f0efb965-348a-45f4-b123-bfc38a018e6c" providerId="ADAL" clId="{36357050-DDB6-C242-8549-8CB53F54EB55}" dt="2022-05-30T15:51:09.917" v="397" actId="2696"/>
        <pc:sldMkLst>
          <pc:docMk/>
          <pc:sldMk cId="283569601" sldId="315"/>
        </pc:sldMkLst>
      </pc:sldChg>
      <pc:sldChg chg="del">
        <pc:chgData name="Meehan, Conor" userId="f0efb965-348a-45f4-b123-bfc38a018e6c" providerId="ADAL" clId="{36357050-DDB6-C242-8549-8CB53F54EB55}" dt="2022-05-30T15:14:45.351" v="15" actId="2696"/>
        <pc:sldMkLst>
          <pc:docMk/>
          <pc:sldMk cId="3305305527" sldId="315"/>
        </pc:sldMkLst>
      </pc:sldChg>
      <pc:sldChg chg="addSp delSp modSp add del mod">
        <pc:chgData name="Meehan, Conor" userId="f0efb965-348a-45f4-b123-bfc38a018e6c" providerId="ADAL" clId="{36357050-DDB6-C242-8549-8CB53F54EB55}" dt="2022-05-30T15:48:15.714" v="354" actId="2696"/>
        <pc:sldMkLst>
          <pc:docMk/>
          <pc:sldMk cId="2379984450" sldId="316"/>
        </pc:sldMkLst>
        <pc:spChg chg="mod">
          <ac:chgData name="Meehan, Conor" userId="f0efb965-348a-45f4-b123-bfc38a018e6c" providerId="ADAL" clId="{36357050-DDB6-C242-8549-8CB53F54EB55}" dt="2022-05-30T15:47:22.705" v="344" actId="27636"/>
          <ac:spMkLst>
            <pc:docMk/>
            <pc:sldMk cId="2379984450" sldId="316"/>
            <ac:spMk id="8" creationId="{551F150B-CD36-EC43-A80B-C4F967B90C86}"/>
          </ac:spMkLst>
        </pc:spChg>
        <pc:picChg chg="add mod">
          <ac:chgData name="Meehan, Conor" userId="f0efb965-348a-45f4-b123-bfc38a018e6c" providerId="ADAL" clId="{36357050-DDB6-C242-8549-8CB53F54EB55}" dt="2022-05-30T15:47:33.711" v="347" actId="1076"/>
          <ac:picMkLst>
            <pc:docMk/>
            <pc:sldMk cId="2379984450" sldId="316"/>
            <ac:picMk id="5" creationId="{C1F33A23-B873-4114-9498-3920468849DA}"/>
          </ac:picMkLst>
        </pc:picChg>
        <pc:picChg chg="del">
          <ac:chgData name="Meehan, Conor" userId="f0efb965-348a-45f4-b123-bfc38a018e6c" providerId="ADAL" clId="{36357050-DDB6-C242-8549-8CB53F54EB55}" dt="2022-05-30T15:47:27.077" v="345" actId="478"/>
          <ac:picMkLst>
            <pc:docMk/>
            <pc:sldMk cId="2379984450" sldId="316"/>
            <ac:picMk id="7" creationId="{D955F894-FCB0-BD2B-F0A3-6966F7DE16B9}"/>
          </ac:picMkLst>
        </pc:picChg>
      </pc:sldChg>
      <pc:sldChg chg="addSp modSp add mod ord">
        <pc:chgData name="Meehan, Conor" userId="f0efb965-348a-45f4-b123-bfc38a018e6c" providerId="ADAL" clId="{36357050-DDB6-C242-8549-8CB53F54EB55}" dt="2022-06-09T08:23:29.709" v="1460"/>
        <pc:sldMkLst>
          <pc:docMk/>
          <pc:sldMk cId="211549261" sldId="317"/>
        </pc:sldMkLst>
        <pc:spChg chg="add mod">
          <ac:chgData name="Meehan, Conor" userId="f0efb965-348a-45f4-b123-bfc38a018e6c" providerId="ADAL" clId="{36357050-DDB6-C242-8549-8CB53F54EB55}" dt="2022-05-30T15:47:58.204" v="350" actId="1076"/>
          <ac:spMkLst>
            <pc:docMk/>
            <pc:sldMk cId="211549261" sldId="317"/>
            <ac:spMk id="6" creationId="{1192F171-F0B8-38FD-0F97-8DB21316AA9C}"/>
          </ac:spMkLst>
        </pc:spChg>
        <pc:spChg chg="add mod">
          <ac:chgData name="Meehan, Conor" userId="f0efb965-348a-45f4-b123-bfc38a018e6c" providerId="ADAL" clId="{36357050-DDB6-C242-8549-8CB53F54EB55}" dt="2022-06-09T08:23:29.709" v="1460"/>
          <ac:spMkLst>
            <pc:docMk/>
            <pc:sldMk cId="211549261" sldId="317"/>
            <ac:spMk id="7" creationId="{CC6CF7FE-895F-A309-FB5F-004B612182C8}"/>
          </ac:spMkLst>
        </pc:spChg>
        <pc:picChg chg="mod">
          <ac:chgData name="Meehan, Conor" userId="f0efb965-348a-45f4-b123-bfc38a018e6c" providerId="ADAL" clId="{36357050-DDB6-C242-8549-8CB53F54EB55}" dt="2022-05-30T15:48:12.816" v="353" actId="1076"/>
          <ac:picMkLst>
            <pc:docMk/>
            <pc:sldMk cId="211549261" sldId="317"/>
            <ac:picMk id="5" creationId="{C1F33A23-B873-4114-9498-3920468849DA}"/>
          </ac:picMkLst>
        </pc:picChg>
      </pc:sldChg>
      <pc:sldChg chg="addSp delSp modSp add mod">
        <pc:chgData name="Meehan, Conor" userId="f0efb965-348a-45f4-b123-bfc38a018e6c" providerId="ADAL" clId="{36357050-DDB6-C242-8549-8CB53F54EB55}" dt="2022-05-30T15:48:26.187" v="359" actId="478"/>
        <pc:sldMkLst>
          <pc:docMk/>
          <pc:sldMk cId="3560021976" sldId="318"/>
        </pc:sldMkLst>
        <pc:spChg chg="add del mod">
          <ac:chgData name="Meehan, Conor" userId="f0efb965-348a-45f4-b123-bfc38a018e6c" providerId="ADAL" clId="{36357050-DDB6-C242-8549-8CB53F54EB55}" dt="2022-05-30T15:48:26.187" v="359" actId="478"/>
          <ac:spMkLst>
            <pc:docMk/>
            <pc:sldMk cId="3560021976" sldId="318"/>
            <ac:spMk id="4" creationId="{77EF1DDD-6686-4DFC-276B-10A78A4E81AB}"/>
          </ac:spMkLst>
        </pc:spChg>
        <pc:spChg chg="del">
          <ac:chgData name="Meehan, Conor" userId="f0efb965-348a-45f4-b123-bfc38a018e6c" providerId="ADAL" clId="{36357050-DDB6-C242-8549-8CB53F54EB55}" dt="2022-05-30T15:48:22.488" v="357" actId="478"/>
          <ac:spMkLst>
            <pc:docMk/>
            <pc:sldMk cId="3560021976" sldId="318"/>
            <ac:spMk id="6" creationId="{1192F171-F0B8-38FD-0F97-8DB21316AA9C}"/>
          </ac:spMkLst>
        </pc:spChg>
        <pc:spChg chg="del">
          <ac:chgData name="Meehan, Conor" userId="f0efb965-348a-45f4-b123-bfc38a018e6c" providerId="ADAL" clId="{36357050-DDB6-C242-8549-8CB53F54EB55}" dt="2022-05-30T15:48:20.398" v="356" actId="478"/>
          <ac:spMkLst>
            <pc:docMk/>
            <pc:sldMk cId="3560021976" sldId="318"/>
            <ac:spMk id="7" creationId="{CC6CF7FE-895F-A309-FB5F-004B612182C8}"/>
          </ac:spMkLst>
        </pc:spChg>
      </pc:sldChg>
      <pc:sldChg chg="modSp add">
        <pc:chgData name="Meehan, Conor" userId="f0efb965-348a-45f4-b123-bfc38a018e6c" providerId="ADAL" clId="{36357050-DDB6-C242-8549-8CB53F54EB55}" dt="2022-06-09T08:24:53.031" v="1462"/>
        <pc:sldMkLst>
          <pc:docMk/>
          <pc:sldMk cId="3652344747" sldId="319"/>
        </pc:sldMkLst>
        <pc:spChg chg="mod">
          <ac:chgData name="Meehan, Conor" userId="f0efb965-348a-45f4-b123-bfc38a018e6c" providerId="ADAL" clId="{36357050-DDB6-C242-8549-8CB53F54EB55}" dt="2022-06-09T08:24:53.031" v="1462"/>
          <ac:spMkLst>
            <pc:docMk/>
            <pc:sldMk cId="3652344747" sldId="319"/>
            <ac:spMk id="6" creationId="{1192F171-F0B8-38FD-0F97-8DB21316AA9C}"/>
          </ac:spMkLst>
        </pc:spChg>
        <pc:spChg chg="mod">
          <ac:chgData name="Meehan, Conor" userId="f0efb965-348a-45f4-b123-bfc38a018e6c" providerId="ADAL" clId="{36357050-DDB6-C242-8549-8CB53F54EB55}" dt="2022-06-09T08:23:33.082" v="1461"/>
          <ac:spMkLst>
            <pc:docMk/>
            <pc:sldMk cId="3652344747" sldId="319"/>
            <ac:spMk id="7" creationId="{CC6CF7FE-895F-A309-FB5F-004B612182C8}"/>
          </ac:spMkLst>
        </pc:spChg>
      </pc:sldChg>
      <pc:sldChg chg="addSp delSp modSp add mod">
        <pc:chgData name="Meehan, Conor" userId="f0efb965-348a-45f4-b123-bfc38a018e6c" providerId="ADAL" clId="{36357050-DDB6-C242-8549-8CB53F54EB55}" dt="2022-06-16T08:44:00.865" v="1463" actId="14100"/>
        <pc:sldMkLst>
          <pc:docMk/>
          <pc:sldMk cId="343996746" sldId="320"/>
        </pc:sldMkLst>
        <pc:spChg chg="mod">
          <ac:chgData name="Meehan, Conor" userId="f0efb965-348a-45f4-b123-bfc38a018e6c" providerId="ADAL" clId="{36357050-DDB6-C242-8549-8CB53F54EB55}" dt="2022-05-30T15:49:22.234" v="368"/>
          <ac:spMkLst>
            <pc:docMk/>
            <pc:sldMk cId="343996746" sldId="320"/>
            <ac:spMk id="8" creationId="{551F150B-CD36-EC43-A80B-C4F967B90C86}"/>
          </ac:spMkLst>
        </pc:spChg>
        <pc:picChg chg="add mod">
          <ac:chgData name="Meehan, Conor" userId="f0efb965-348a-45f4-b123-bfc38a018e6c" providerId="ADAL" clId="{36357050-DDB6-C242-8549-8CB53F54EB55}" dt="2022-06-16T08:44:00.865" v="1463" actId="14100"/>
          <ac:picMkLst>
            <pc:docMk/>
            <pc:sldMk cId="343996746" sldId="320"/>
            <ac:picMk id="5" creationId="{E73730DF-53EC-F2DB-1929-6243F6381C00}"/>
          </ac:picMkLst>
        </pc:picChg>
        <pc:picChg chg="del">
          <ac:chgData name="Meehan, Conor" userId="f0efb965-348a-45f4-b123-bfc38a018e6c" providerId="ADAL" clId="{36357050-DDB6-C242-8549-8CB53F54EB55}" dt="2022-05-30T15:49:07.951" v="364" actId="478"/>
          <ac:picMkLst>
            <pc:docMk/>
            <pc:sldMk cId="343996746" sldId="320"/>
            <ac:picMk id="7" creationId="{D955F894-FCB0-BD2B-F0A3-6966F7DE16B9}"/>
          </ac:picMkLst>
        </pc:picChg>
      </pc:sldChg>
      <pc:sldChg chg="addSp delSp modSp add mod">
        <pc:chgData name="Meehan, Conor" userId="f0efb965-348a-45f4-b123-bfc38a018e6c" providerId="ADAL" clId="{36357050-DDB6-C242-8549-8CB53F54EB55}" dt="2022-05-30T15:51:02.582" v="395" actId="1076"/>
        <pc:sldMkLst>
          <pc:docMk/>
          <pc:sldMk cId="2489943476" sldId="321"/>
        </pc:sldMkLst>
        <pc:spChg chg="del">
          <ac:chgData name="Meehan, Conor" userId="f0efb965-348a-45f4-b123-bfc38a018e6c" providerId="ADAL" clId="{36357050-DDB6-C242-8549-8CB53F54EB55}" dt="2022-05-30T15:50:54.678" v="392" actId="478"/>
          <ac:spMkLst>
            <pc:docMk/>
            <pc:sldMk cId="2489943476" sldId="321"/>
            <ac:spMk id="6" creationId="{0CAB65AD-05DE-DF8D-1C7D-3372A0536EE0}"/>
          </ac:spMkLst>
        </pc:spChg>
        <pc:spChg chg="mod">
          <ac:chgData name="Meehan, Conor" userId="f0efb965-348a-45f4-b123-bfc38a018e6c" providerId="ADAL" clId="{36357050-DDB6-C242-8549-8CB53F54EB55}" dt="2022-05-30T15:50:36.751" v="388"/>
          <ac:spMkLst>
            <pc:docMk/>
            <pc:sldMk cId="2489943476" sldId="321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5:50:31.452" v="387" actId="27636"/>
          <ac:spMkLst>
            <pc:docMk/>
            <pc:sldMk cId="2489943476" sldId="321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5:51:02.582" v="395" actId="1076"/>
          <ac:spMkLst>
            <pc:docMk/>
            <pc:sldMk cId="2489943476" sldId="321"/>
            <ac:spMk id="11" creationId="{78B39ADA-D9EE-615C-8850-D9E864D00984}"/>
          </ac:spMkLst>
        </pc:spChg>
        <pc:picChg chg="del">
          <ac:chgData name="Meehan, Conor" userId="f0efb965-348a-45f4-b123-bfc38a018e6c" providerId="ADAL" clId="{36357050-DDB6-C242-8549-8CB53F54EB55}" dt="2022-05-30T15:50:42.375" v="389" actId="478"/>
          <ac:picMkLst>
            <pc:docMk/>
            <pc:sldMk cId="2489943476" sldId="321"/>
            <ac:picMk id="5" creationId="{C7A892BE-1D17-EC9F-FAFF-6190EF8676A3}"/>
          </ac:picMkLst>
        </pc:picChg>
        <pc:picChg chg="add mod">
          <ac:chgData name="Meehan, Conor" userId="f0efb965-348a-45f4-b123-bfc38a018e6c" providerId="ADAL" clId="{36357050-DDB6-C242-8549-8CB53F54EB55}" dt="2022-05-30T15:50:48.397" v="391" actId="1076"/>
          <ac:picMkLst>
            <pc:docMk/>
            <pc:sldMk cId="2489943476" sldId="321"/>
            <ac:picMk id="7" creationId="{37C20585-343A-3B37-1363-1D323229FC6A}"/>
          </ac:picMkLst>
        </pc:picChg>
        <pc:picChg chg="add mod">
          <ac:chgData name="Meehan, Conor" userId="f0efb965-348a-45f4-b123-bfc38a018e6c" providerId="ADAL" clId="{36357050-DDB6-C242-8549-8CB53F54EB55}" dt="2022-05-30T15:50:48.397" v="391" actId="1076"/>
          <ac:picMkLst>
            <pc:docMk/>
            <pc:sldMk cId="2489943476" sldId="321"/>
            <ac:picMk id="10" creationId="{89B4D060-28F3-51F8-2BB0-564B4FFC8E04}"/>
          </ac:picMkLst>
        </pc:picChg>
      </pc:sldChg>
      <pc:sldChg chg="add del">
        <pc:chgData name="Meehan, Conor" userId="f0efb965-348a-45f4-b123-bfc38a018e6c" providerId="ADAL" clId="{36357050-DDB6-C242-8549-8CB53F54EB55}" dt="2022-05-30T15:14:35.443" v="14"/>
        <pc:sldMkLst>
          <pc:docMk/>
          <pc:sldMk cId="1025657579" sldId="322"/>
        </pc:sldMkLst>
      </pc:sldChg>
      <pc:sldChg chg="add">
        <pc:chgData name="Meehan, Conor" userId="f0efb965-348a-45f4-b123-bfc38a018e6c" providerId="ADAL" clId="{36357050-DDB6-C242-8549-8CB53F54EB55}" dt="2022-05-30T16:03:22.595" v="933"/>
        <pc:sldMkLst>
          <pc:docMk/>
          <pc:sldMk cId="1301333177" sldId="322"/>
        </pc:sldMkLst>
      </pc:sldChg>
      <pc:sldChg chg="add del">
        <pc:chgData name="Meehan, Conor" userId="f0efb965-348a-45f4-b123-bfc38a018e6c" providerId="ADAL" clId="{36357050-DDB6-C242-8549-8CB53F54EB55}" dt="2022-05-30T15:50:26.031" v="385"/>
        <pc:sldMkLst>
          <pc:docMk/>
          <pc:sldMk cId="3624964002" sldId="322"/>
        </pc:sldMkLst>
      </pc:sldChg>
      <pc:sldChg chg="addSp delSp modSp add mod">
        <pc:chgData name="Meehan, Conor" userId="f0efb965-348a-45f4-b123-bfc38a018e6c" providerId="ADAL" clId="{36357050-DDB6-C242-8549-8CB53F54EB55}" dt="2022-05-30T16:06:16.813" v="1401"/>
        <pc:sldMkLst>
          <pc:docMk/>
          <pc:sldMk cId="410069294" sldId="323"/>
        </pc:sldMkLst>
        <pc:spChg chg="del">
          <ac:chgData name="Meehan, Conor" userId="f0efb965-348a-45f4-b123-bfc38a018e6c" providerId="ADAL" clId="{36357050-DDB6-C242-8549-8CB53F54EB55}" dt="2022-05-30T16:03:34.671" v="954" actId="478"/>
          <ac:spMkLst>
            <pc:docMk/>
            <pc:sldMk cId="410069294" sldId="323"/>
            <ac:spMk id="3" creationId="{0CCD294E-B436-284B-30F1-DECF8A441C89}"/>
          </ac:spMkLst>
        </pc:spChg>
        <pc:spChg chg="mod">
          <ac:chgData name="Meehan, Conor" userId="f0efb965-348a-45f4-b123-bfc38a018e6c" providerId="ADAL" clId="{36357050-DDB6-C242-8549-8CB53F54EB55}" dt="2022-05-30T16:03:30.871" v="952" actId="20577"/>
          <ac:spMkLst>
            <pc:docMk/>
            <pc:sldMk cId="410069294" sldId="323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5-30T16:05:52.346" v="1394" actId="14100"/>
          <ac:spMkLst>
            <pc:docMk/>
            <pc:sldMk cId="410069294" sldId="323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5-30T16:06:16.813" v="1401"/>
          <ac:spMkLst>
            <pc:docMk/>
            <pc:sldMk cId="410069294" sldId="323"/>
            <ac:spMk id="10" creationId="{F42C1110-BBD8-8AF6-D101-A3566E398F2F}"/>
          </ac:spMkLst>
        </pc:spChg>
        <pc:picChg chg="del">
          <ac:chgData name="Meehan, Conor" userId="f0efb965-348a-45f4-b123-bfc38a018e6c" providerId="ADAL" clId="{36357050-DDB6-C242-8549-8CB53F54EB55}" dt="2022-05-30T16:03:32.885" v="953" actId="478"/>
          <ac:picMkLst>
            <pc:docMk/>
            <pc:sldMk cId="410069294" sldId="323"/>
            <ac:picMk id="1026" creationId="{5C53C3C8-E983-1658-2DFD-70A96C2A0D41}"/>
          </ac:picMkLst>
        </pc:picChg>
        <pc:picChg chg="add mod">
          <ac:chgData name="Meehan, Conor" userId="f0efb965-348a-45f4-b123-bfc38a018e6c" providerId="ADAL" clId="{36357050-DDB6-C242-8549-8CB53F54EB55}" dt="2022-05-30T16:06:00.768" v="1397" actId="1076"/>
          <ac:picMkLst>
            <pc:docMk/>
            <pc:sldMk cId="410069294" sldId="323"/>
            <ac:picMk id="3074" creationId="{9D318445-627F-B1C8-B12C-0A10A239D7CD}"/>
          </ac:picMkLst>
        </pc:picChg>
      </pc:sldChg>
      <pc:sldChg chg="addSp modSp add mod">
        <pc:chgData name="Meehan, Conor" userId="f0efb965-348a-45f4-b123-bfc38a018e6c" providerId="ADAL" clId="{36357050-DDB6-C242-8549-8CB53F54EB55}" dt="2022-06-03T08:41:50.924" v="1417" actId="1076"/>
        <pc:sldMkLst>
          <pc:docMk/>
          <pc:sldMk cId="1645682287" sldId="324"/>
        </pc:sldMkLst>
        <pc:spChg chg="add mod">
          <ac:chgData name="Meehan, Conor" userId="f0efb965-348a-45f4-b123-bfc38a018e6c" providerId="ADAL" clId="{36357050-DDB6-C242-8549-8CB53F54EB55}" dt="2022-06-03T08:41:50.924" v="1417" actId="1076"/>
          <ac:spMkLst>
            <pc:docMk/>
            <pc:sldMk cId="1645682287" sldId="324"/>
            <ac:spMk id="6" creationId="{C23F4556-B8D5-A142-7BAF-7593D455829A}"/>
          </ac:spMkLst>
        </pc:spChg>
        <pc:spChg chg="mod">
          <ac:chgData name="Meehan, Conor" userId="f0efb965-348a-45f4-b123-bfc38a018e6c" providerId="ADAL" clId="{36357050-DDB6-C242-8549-8CB53F54EB55}" dt="2022-06-03T08:41:33.320" v="1413"/>
          <ac:spMkLst>
            <pc:docMk/>
            <pc:sldMk cId="1645682287" sldId="324"/>
            <ac:spMk id="8" creationId="{551F150B-CD36-EC43-A80B-C4F967B90C86}"/>
          </ac:spMkLst>
        </pc:spChg>
        <pc:spChg chg="mod">
          <ac:chgData name="Meehan, Conor" userId="f0efb965-348a-45f4-b123-bfc38a018e6c" providerId="ADAL" clId="{36357050-DDB6-C242-8549-8CB53F54EB55}" dt="2022-06-03T08:41:37.342" v="1414"/>
          <ac:spMkLst>
            <pc:docMk/>
            <pc:sldMk cId="1645682287" sldId="324"/>
            <ac:spMk id="9" creationId="{236654F0-D29E-AE4F-A966-9762A2AB84EB}"/>
          </ac:spMkLst>
        </pc:spChg>
        <pc:picChg chg="add mod">
          <ac:chgData name="Meehan, Conor" userId="f0efb965-348a-45f4-b123-bfc38a018e6c" providerId="ADAL" clId="{36357050-DDB6-C242-8549-8CB53F54EB55}" dt="2022-06-03T08:41:47.092" v="1416" actId="1076"/>
          <ac:picMkLst>
            <pc:docMk/>
            <pc:sldMk cId="1645682287" sldId="324"/>
            <ac:picMk id="5" creationId="{01C15EF9-3BDD-2FFE-8CDD-E010AA83BB30}"/>
          </ac:picMkLst>
        </pc:picChg>
      </pc:sldChg>
      <pc:sldChg chg="addSp delSp modSp add mod">
        <pc:chgData name="Meehan, Conor" userId="f0efb965-348a-45f4-b123-bfc38a018e6c" providerId="ADAL" clId="{36357050-DDB6-C242-8549-8CB53F54EB55}" dt="2022-06-03T08:44:39.269" v="1431" actId="1076"/>
        <pc:sldMkLst>
          <pc:docMk/>
          <pc:sldMk cId="1110700683" sldId="325"/>
        </pc:sldMkLst>
        <pc:spChg chg="add del mod">
          <ac:chgData name="Meehan, Conor" userId="f0efb965-348a-45f4-b123-bfc38a018e6c" providerId="ADAL" clId="{36357050-DDB6-C242-8549-8CB53F54EB55}" dt="2022-06-03T08:44:07.954" v="1423" actId="478"/>
          <ac:spMkLst>
            <pc:docMk/>
            <pc:sldMk cId="1110700683" sldId="325"/>
            <ac:spMk id="4" creationId="{0BBD24EA-044E-4004-0E05-3E4E8B6887A7}"/>
          </ac:spMkLst>
        </pc:spChg>
        <pc:spChg chg="del">
          <ac:chgData name="Meehan, Conor" userId="f0efb965-348a-45f4-b123-bfc38a018e6c" providerId="ADAL" clId="{36357050-DDB6-C242-8549-8CB53F54EB55}" dt="2022-06-03T08:44:10.199" v="1424" actId="478"/>
          <ac:spMkLst>
            <pc:docMk/>
            <pc:sldMk cId="1110700683" sldId="325"/>
            <ac:spMk id="6" creationId="{AE776B32-75CE-50B3-2EB8-7820B6A69D32}"/>
          </ac:spMkLst>
        </pc:spChg>
        <pc:spChg chg="mod">
          <ac:chgData name="Meehan, Conor" userId="f0efb965-348a-45f4-b123-bfc38a018e6c" providerId="ADAL" clId="{36357050-DDB6-C242-8549-8CB53F54EB55}" dt="2022-06-03T08:43:57.767" v="1420"/>
          <ac:spMkLst>
            <pc:docMk/>
            <pc:sldMk cId="1110700683" sldId="325"/>
            <ac:spMk id="8" creationId="{551F150B-CD36-EC43-A80B-C4F967B90C86}"/>
          </ac:spMkLst>
        </pc:spChg>
        <pc:spChg chg="del">
          <ac:chgData name="Meehan, Conor" userId="f0efb965-348a-45f4-b123-bfc38a018e6c" providerId="ADAL" clId="{36357050-DDB6-C242-8549-8CB53F54EB55}" dt="2022-06-03T08:44:06.486" v="1422" actId="478"/>
          <ac:spMkLst>
            <pc:docMk/>
            <pc:sldMk cId="1110700683" sldId="325"/>
            <ac:spMk id="9" creationId="{236654F0-D29E-AE4F-A966-9762A2AB84EB}"/>
          </ac:spMkLst>
        </pc:spChg>
        <pc:spChg chg="add mod">
          <ac:chgData name="Meehan, Conor" userId="f0efb965-348a-45f4-b123-bfc38a018e6c" providerId="ADAL" clId="{36357050-DDB6-C242-8549-8CB53F54EB55}" dt="2022-06-03T08:44:39.269" v="1431" actId="1076"/>
          <ac:spMkLst>
            <pc:docMk/>
            <pc:sldMk cId="1110700683" sldId="325"/>
            <ac:spMk id="11" creationId="{FAFF16F4-81A4-A991-4F26-6EDC4B663C98}"/>
          </ac:spMkLst>
        </pc:spChg>
        <pc:picChg chg="del">
          <ac:chgData name="Meehan, Conor" userId="f0efb965-348a-45f4-b123-bfc38a018e6c" providerId="ADAL" clId="{36357050-DDB6-C242-8549-8CB53F54EB55}" dt="2022-06-03T08:44:04.078" v="1421" actId="478"/>
          <ac:picMkLst>
            <pc:docMk/>
            <pc:sldMk cId="1110700683" sldId="325"/>
            <ac:picMk id="5" creationId="{09AD741C-D656-9FBB-2757-EDF88B50858A}"/>
          </ac:picMkLst>
        </pc:picChg>
        <pc:picChg chg="add mod">
          <ac:chgData name="Meehan, Conor" userId="f0efb965-348a-45f4-b123-bfc38a018e6c" providerId="ADAL" clId="{36357050-DDB6-C242-8549-8CB53F54EB55}" dt="2022-06-03T08:44:13.020" v="1426" actId="1076"/>
          <ac:picMkLst>
            <pc:docMk/>
            <pc:sldMk cId="1110700683" sldId="325"/>
            <ac:picMk id="10" creationId="{F824BC9A-1DB9-CEDE-BFE5-09F2718CC1E9}"/>
          </ac:picMkLst>
        </pc:picChg>
      </pc:sldChg>
    </pc:docChg>
  </pc:docChgLst>
  <pc:docChgLst>
    <pc:chgData name="Meehan, Conor" userId="f0efb965-348a-45f4-b123-bfc38a018e6c" providerId="ADAL" clId="{AD4EFC51-287C-CE42-9329-45149033A930}"/>
    <pc:docChg chg="undo custSel addSld delSld modSld sldOrd">
      <pc:chgData name="Meehan, Conor" userId="f0efb965-348a-45f4-b123-bfc38a018e6c" providerId="ADAL" clId="{AD4EFC51-287C-CE42-9329-45149033A930}" dt="2022-05-09T13:51:18.276" v="540" actId="27636"/>
      <pc:docMkLst>
        <pc:docMk/>
      </pc:docMkLst>
      <pc:sldChg chg="delSp modSp mod">
        <pc:chgData name="Meehan, Conor" userId="f0efb965-348a-45f4-b123-bfc38a018e6c" providerId="ADAL" clId="{AD4EFC51-287C-CE42-9329-45149033A930}" dt="2022-05-05T12:53:23.979" v="12" actId="20577"/>
        <pc:sldMkLst>
          <pc:docMk/>
          <pc:sldMk cId="2383494940" sldId="256"/>
        </pc:sldMkLst>
        <pc:spChg chg="mod">
          <ac:chgData name="Meehan, Conor" userId="f0efb965-348a-45f4-b123-bfc38a018e6c" providerId="ADAL" clId="{AD4EFC51-287C-CE42-9329-45149033A930}" dt="2022-05-05T12:53:07.065" v="0"/>
          <ac:spMkLst>
            <pc:docMk/>
            <pc:sldMk cId="2383494940" sldId="256"/>
            <ac:spMk id="2" creationId="{1154DFE8-7E94-7D42-8F57-AE1BC6C92109}"/>
          </ac:spMkLst>
        </pc:spChg>
        <pc:spChg chg="del mod">
          <ac:chgData name="Meehan, Conor" userId="f0efb965-348a-45f4-b123-bfc38a018e6c" providerId="ADAL" clId="{AD4EFC51-287C-CE42-9329-45149033A930}" dt="2022-05-05T12:53:16.076" v="3" actId="478"/>
          <ac:spMkLst>
            <pc:docMk/>
            <pc:sldMk cId="2383494940" sldId="256"/>
            <ac:spMk id="5" creationId="{26CE8EEC-4C93-9A46-B61A-ABE206E9BA41}"/>
          </ac:spMkLst>
        </pc:spChg>
        <pc:spChg chg="mod">
          <ac:chgData name="Meehan, Conor" userId="f0efb965-348a-45f4-b123-bfc38a018e6c" providerId="ADAL" clId="{AD4EFC51-287C-CE42-9329-45149033A930}" dt="2022-05-05T12:53:23.979" v="12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">
        <pc:chgData name="Meehan, Conor" userId="f0efb965-348a-45f4-b123-bfc38a018e6c" providerId="ADAL" clId="{AD4EFC51-287C-CE42-9329-45149033A930}" dt="2022-05-05T12:53:32.100" v="13"/>
        <pc:sldMkLst>
          <pc:docMk/>
          <pc:sldMk cId="3418174511" sldId="262"/>
        </pc:sldMkLst>
        <pc:spChg chg="mod">
          <ac:chgData name="Meehan, Conor" userId="f0efb965-348a-45f4-b123-bfc38a018e6c" providerId="ADAL" clId="{AD4EFC51-287C-CE42-9329-45149033A930}" dt="2022-05-05T12:53:32.100" v="13"/>
          <ac:spMkLst>
            <pc:docMk/>
            <pc:sldMk cId="3418174511" sldId="262"/>
            <ac:spMk id="9" creationId="{236654F0-D29E-AE4F-A966-9762A2AB84EB}"/>
          </ac:spMkLst>
        </pc:spChg>
      </pc:sldChg>
      <pc:sldChg chg="addSp delSp modSp mod">
        <pc:chgData name="Meehan, Conor" userId="f0efb965-348a-45f4-b123-bfc38a018e6c" providerId="ADAL" clId="{AD4EFC51-287C-CE42-9329-45149033A930}" dt="2022-05-05T12:53:55.381" v="21" actId="27636"/>
        <pc:sldMkLst>
          <pc:docMk/>
          <pc:sldMk cId="1912870039" sldId="263"/>
        </pc:sldMkLst>
        <pc:spChg chg="add del mod">
          <ac:chgData name="Meehan, Conor" userId="f0efb965-348a-45f4-b123-bfc38a018e6c" providerId="ADAL" clId="{AD4EFC51-287C-CE42-9329-45149033A930}" dt="2022-05-05T12:53:47.760" v="18"/>
          <ac:spMkLst>
            <pc:docMk/>
            <pc:sldMk cId="1912870039" sldId="263"/>
            <ac:spMk id="3" creationId="{B5C21EC3-A9C4-65B4-0A00-05C5930DE227}"/>
          </ac:spMkLst>
        </pc:spChg>
        <pc:spChg chg="add mod">
          <ac:chgData name="Meehan, Conor" userId="f0efb965-348a-45f4-b123-bfc38a018e6c" providerId="ADAL" clId="{AD4EFC51-287C-CE42-9329-45149033A930}" dt="2022-05-05T12:53:55.381" v="21" actId="27636"/>
          <ac:spMkLst>
            <pc:docMk/>
            <pc:sldMk cId="1912870039" sldId="26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3:39.386" v="14"/>
          <ac:spMkLst>
            <pc:docMk/>
            <pc:sldMk cId="1912870039" sldId="263"/>
            <ac:spMk id="8" creationId="{551F150B-CD36-EC43-A80B-C4F967B90C86}"/>
          </ac:spMkLst>
        </pc:spChg>
        <pc:spChg chg="del">
          <ac:chgData name="Meehan, Conor" userId="f0efb965-348a-45f4-b123-bfc38a018e6c" providerId="ADAL" clId="{AD4EFC51-287C-CE42-9329-45149033A930}" dt="2022-05-05T12:53:43.606" v="16" actId="478"/>
          <ac:spMkLst>
            <pc:docMk/>
            <pc:sldMk cId="1912870039" sldId="263"/>
            <ac:spMk id="10" creationId="{C9B340F2-CF2C-FD40-8EA2-87E8B5E236EF}"/>
          </ac:spMkLst>
        </pc:spChg>
        <pc:picChg chg="del">
          <ac:chgData name="Meehan, Conor" userId="f0efb965-348a-45f4-b123-bfc38a018e6c" providerId="ADAL" clId="{AD4EFC51-287C-CE42-9329-45149033A930}" dt="2022-05-05T12:53:40.537" v="15" actId="478"/>
          <ac:picMkLst>
            <pc:docMk/>
            <pc:sldMk cId="1912870039" sldId="263"/>
            <ac:picMk id="11" creationId="{AF3F9829-A33D-9443-80ED-F98333A36783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927399848" sldId="264"/>
        </pc:sldMkLst>
      </pc:sldChg>
      <pc:sldChg chg="modSp add mod">
        <pc:chgData name="Meehan, Conor" userId="f0efb965-348a-45f4-b123-bfc38a018e6c" providerId="ADAL" clId="{AD4EFC51-287C-CE42-9329-45149033A930}" dt="2022-05-05T12:54:14.328" v="25" actId="27636"/>
        <pc:sldMkLst>
          <pc:docMk/>
          <pc:sldMk cId="4232830738" sldId="264"/>
        </pc:sldMkLst>
        <pc:spChg chg="mod">
          <ac:chgData name="Meehan, Conor" userId="f0efb965-348a-45f4-b123-bfc38a018e6c" providerId="ADAL" clId="{AD4EFC51-287C-CE42-9329-45149033A930}" dt="2022-05-05T12:54:14.328" v="25" actId="27636"/>
          <ac:spMkLst>
            <pc:docMk/>
            <pc:sldMk cId="4232830738" sldId="264"/>
            <ac:spMk id="7" creationId="{9476F7CE-AF6C-7984-376A-C0149550D5D2}"/>
          </ac:spMkLst>
        </pc:spChg>
      </pc:sldChg>
      <pc:sldChg chg="modSp add">
        <pc:chgData name="Meehan, Conor" userId="f0efb965-348a-45f4-b123-bfc38a018e6c" providerId="ADAL" clId="{AD4EFC51-287C-CE42-9329-45149033A930}" dt="2022-05-05T12:54:27" v="28"/>
        <pc:sldMkLst>
          <pc:docMk/>
          <pc:sldMk cId="3668959349" sldId="265"/>
        </pc:sldMkLst>
        <pc:spChg chg="mod">
          <ac:chgData name="Meehan, Conor" userId="f0efb965-348a-45f4-b123-bfc38a018e6c" providerId="ADAL" clId="{AD4EFC51-287C-CE42-9329-45149033A930}" dt="2022-05-05T12:54:23.180" v="27"/>
          <ac:spMkLst>
            <pc:docMk/>
            <pc:sldMk cId="3668959349" sldId="26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27" v="28"/>
          <ac:spMkLst>
            <pc:docMk/>
            <pc:sldMk cId="3668959349" sldId="265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65163696" sldId="265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97280921" sldId="266"/>
        </pc:sldMkLst>
      </pc:sldChg>
      <pc:sldChg chg="addSp delSp modSp add mod">
        <pc:chgData name="Meehan, Conor" userId="f0efb965-348a-45f4-b123-bfc38a018e6c" providerId="ADAL" clId="{AD4EFC51-287C-CE42-9329-45149033A930}" dt="2022-05-05T12:54:57.057" v="62" actId="1076"/>
        <pc:sldMkLst>
          <pc:docMk/>
          <pc:sldMk cId="2133703639" sldId="266"/>
        </pc:sldMkLst>
        <pc:spChg chg="add del mod">
          <ac:chgData name="Meehan, Conor" userId="f0efb965-348a-45f4-b123-bfc38a018e6c" providerId="ADAL" clId="{AD4EFC51-287C-CE42-9329-45149033A930}" dt="2022-05-05T12:54:47.013" v="59" actId="478"/>
          <ac:spMkLst>
            <pc:docMk/>
            <pc:sldMk cId="2133703639" sldId="266"/>
            <ac:spMk id="4" creationId="{2BB8E57F-466E-B072-5623-629247E545CD}"/>
          </ac:spMkLst>
        </pc:spChg>
        <pc:spChg chg="del">
          <ac:chgData name="Meehan, Conor" userId="f0efb965-348a-45f4-b123-bfc38a018e6c" providerId="ADAL" clId="{AD4EFC51-287C-CE42-9329-45149033A930}" dt="2022-05-05T12:54:45.565" v="58" actId="478"/>
          <ac:spMkLst>
            <pc:docMk/>
            <pc:sldMk cId="2133703639" sldId="26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43.423" v="57" actId="20577"/>
          <ac:spMkLst>
            <pc:docMk/>
            <pc:sldMk cId="2133703639" sldId="266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4:57.057" v="62" actId="1076"/>
          <ac:picMkLst>
            <pc:docMk/>
            <pc:sldMk cId="2133703639" sldId="266"/>
            <ac:picMk id="9" creationId="{DCC75CE1-A728-F7DD-9767-AFD30F233F3B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42259452" sldId="267"/>
        </pc:sldMkLst>
      </pc:sldChg>
      <pc:sldChg chg="addSp modSp add mod">
        <pc:chgData name="Meehan, Conor" userId="f0efb965-348a-45f4-b123-bfc38a018e6c" providerId="ADAL" clId="{AD4EFC51-287C-CE42-9329-45149033A930}" dt="2022-05-05T12:56:00.462" v="97" actId="20577"/>
        <pc:sldMkLst>
          <pc:docMk/>
          <pc:sldMk cId="2816234006" sldId="267"/>
        </pc:sldMkLst>
        <pc:spChg chg="mod">
          <ac:chgData name="Meehan, Conor" userId="f0efb965-348a-45f4-b123-bfc38a018e6c" providerId="ADAL" clId="{AD4EFC51-287C-CE42-9329-45149033A930}" dt="2022-05-05T12:55:32.954" v="72" actId="14100"/>
          <ac:spMkLst>
            <pc:docMk/>
            <pc:sldMk cId="2816234006" sldId="26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00.462" v="97" actId="20577"/>
          <ac:spMkLst>
            <pc:docMk/>
            <pc:sldMk cId="2816234006" sldId="267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5:46.071" v="74" actId="1076"/>
          <ac:picMkLst>
            <pc:docMk/>
            <pc:sldMk cId="2816234006" sldId="267"/>
            <ac:picMk id="5" creationId="{D23AC7D6-1628-8725-3A65-DFBBA75717ED}"/>
          </ac:picMkLst>
        </pc:picChg>
        <pc:picChg chg="add mod">
          <ac:chgData name="Meehan, Conor" userId="f0efb965-348a-45f4-b123-bfc38a018e6c" providerId="ADAL" clId="{AD4EFC51-287C-CE42-9329-45149033A930}" dt="2022-05-05T12:55:54.355" v="75" actId="1076"/>
          <ac:picMkLst>
            <pc:docMk/>
            <pc:sldMk cId="2816234006" sldId="267"/>
            <ac:picMk id="6" creationId="{3CFBF18C-C20A-70B6-2B15-C100828474AE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07535278" sldId="268"/>
        </pc:sldMkLst>
      </pc:sldChg>
      <pc:sldChg chg="modSp add">
        <pc:chgData name="Meehan, Conor" userId="f0efb965-348a-45f4-b123-bfc38a018e6c" providerId="ADAL" clId="{AD4EFC51-287C-CE42-9329-45149033A930}" dt="2022-05-05T12:56:12.704" v="99"/>
        <pc:sldMkLst>
          <pc:docMk/>
          <pc:sldMk cId="4172036000" sldId="268"/>
        </pc:sldMkLst>
        <pc:spChg chg="mod">
          <ac:chgData name="Meehan, Conor" userId="f0efb965-348a-45f4-b123-bfc38a018e6c" providerId="ADAL" clId="{AD4EFC51-287C-CE42-9329-45149033A930}" dt="2022-05-05T12:56:09.088" v="98"/>
          <ac:spMkLst>
            <pc:docMk/>
            <pc:sldMk cId="4172036000" sldId="26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12.704" v="99"/>
          <ac:spMkLst>
            <pc:docMk/>
            <pc:sldMk cId="4172036000" sldId="268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03595700" sldId="269"/>
        </pc:sldMkLst>
      </pc:sldChg>
      <pc:sldChg chg="addSp delSp modSp add mod">
        <pc:chgData name="Meehan, Conor" userId="f0efb965-348a-45f4-b123-bfc38a018e6c" providerId="ADAL" clId="{AD4EFC51-287C-CE42-9329-45149033A930}" dt="2022-05-05T12:56:32.757" v="104" actId="1076"/>
        <pc:sldMkLst>
          <pc:docMk/>
          <pc:sldMk cId="1752793025" sldId="269"/>
        </pc:sldMkLst>
        <pc:spChg chg="add del mod">
          <ac:chgData name="Meehan, Conor" userId="f0efb965-348a-45f4-b123-bfc38a018e6c" providerId="ADAL" clId="{AD4EFC51-287C-CE42-9329-45149033A930}" dt="2022-05-05T12:56:25.957" v="102" actId="478"/>
          <ac:spMkLst>
            <pc:docMk/>
            <pc:sldMk cId="1752793025" sldId="269"/>
            <ac:spMk id="4" creationId="{9628AD8C-9AD5-7581-616C-076985653A45}"/>
          </ac:spMkLst>
        </pc:spChg>
        <pc:spChg chg="del">
          <ac:chgData name="Meehan, Conor" userId="f0efb965-348a-45f4-b123-bfc38a018e6c" providerId="ADAL" clId="{AD4EFC51-287C-CE42-9329-45149033A930}" dt="2022-05-05T12:56:24.073" v="101" actId="478"/>
          <ac:spMkLst>
            <pc:docMk/>
            <pc:sldMk cId="1752793025" sldId="26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21.396" v="100"/>
          <ac:spMkLst>
            <pc:docMk/>
            <pc:sldMk cId="1752793025" sldId="26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6:32.757" v="104" actId="1076"/>
          <ac:picMkLst>
            <pc:docMk/>
            <pc:sldMk cId="1752793025" sldId="269"/>
            <ac:picMk id="9" creationId="{D395B249-64F9-6A58-38E0-930967DB301C}"/>
          </ac:picMkLst>
        </pc:picChg>
      </pc:sldChg>
      <pc:sldChg chg="modSp add mod">
        <pc:chgData name="Meehan, Conor" userId="f0efb965-348a-45f4-b123-bfc38a018e6c" providerId="ADAL" clId="{AD4EFC51-287C-CE42-9329-45149033A930}" dt="2022-05-05T12:57:11.970" v="117"/>
        <pc:sldMkLst>
          <pc:docMk/>
          <pc:sldMk cId="1668567106" sldId="270"/>
        </pc:sldMkLst>
        <pc:spChg chg="mod">
          <ac:chgData name="Meehan, Conor" userId="f0efb965-348a-45f4-b123-bfc38a018e6c" providerId="ADAL" clId="{AD4EFC51-287C-CE42-9329-45149033A930}" dt="2022-05-05T12:57:08.141" v="116" actId="27636"/>
          <ac:spMkLst>
            <pc:docMk/>
            <pc:sldMk cId="1668567106" sldId="27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11.970" v="117"/>
          <ac:spMkLst>
            <pc:docMk/>
            <pc:sldMk cId="1668567106" sldId="270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929691312" sldId="270"/>
        </pc:sldMkLst>
      </pc:sldChg>
      <pc:sldChg chg="add del">
        <pc:chgData name="Meehan, Conor" userId="f0efb965-348a-45f4-b123-bfc38a018e6c" providerId="ADAL" clId="{AD4EFC51-287C-CE42-9329-45149033A930}" dt="2022-05-05T12:57:37.064" v="122" actId="2696"/>
        <pc:sldMkLst>
          <pc:docMk/>
          <pc:sldMk cId="1656435235" sldId="271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693720346" sldId="271"/>
        </pc:sldMkLst>
      </pc:sldChg>
      <pc:sldChg chg="addSp delSp modSp add mod">
        <pc:chgData name="Meehan, Conor" userId="f0efb965-348a-45f4-b123-bfc38a018e6c" providerId="ADAL" clId="{AD4EFC51-287C-CE42-9329-45149033A930}" dt="2022-05-05T12:57:40.977" v="123"/>
        <pc:sldMkLst>
          <pc:docMk/>
          <pc:sldMk cId="2149494103" sldId="272"/>
        </pc:sldMkLst>
        <pc:spChg chg="add del mod">
          <ac:chgData name="Meehan, Conor" userId="f0efb965-348a-45f4-b123-bfc38a018e6c" providerId="ADAL" clId="{AD4EFC51-287C-CE42-9329-45149033A930}" dt="2022-05-05T12:57:24.757" v="119" actId="478"/>
          <ac:spMkLst>
            <pc:docMk/>
            <pc:sldMk cId="2149494103" sldId="272"/>
            <ac:spMk id="4" creationId="{C081C0C6-ACEB-EF55-750E-2D9934CE0825}"/>
          </ac:spMkLst>
        </pc:spChg>
        <pc:spChg chg="del">
          <ac:chgData name="Meehan, Conor" userId="f0efb965-348a-45f4-b123-bfc38a018e6c" providerId="ADAL" clId="{AD4EFC51-287C-CE42-9329-45149033A930}" dt="2022-05-05T12:57:23.141" v="118" actId="478"/>
          <ac:spMkLst>
            <pc:docMk/>
            <pc:sldMk cId="2149494103" sldId="27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40.977" v="123"/>
          <ac:spMkLst>
            <pc:docMk/>
            <pc:sldMk cId="2149494103" sldId="272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7:28.187" v="121" actId="1076"/>
          <ac:picMkLst>
            <pc:docMk/>
            <pc:sldMk cId="2149494103" sldId="272"/>
            <ac:picMk id="9" creationId="{AE0EC58B-59FE-E40A-2EDE-3497A5E3178F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068256775" sldId="272"/>
        </pc:sldMkLst>
      </pc:sldChg>
      <pc:sldChg chg="modSp add">
        <pc:chgData name="Meehan, Conor" userId="f0efb965-348a-45f4-b123-bfc38a018e6c" providerId="ADAL" clId="{AD4EFC51-287C-CE42-9329-45149033A930}" dt="2022-05-05T13:01:57.248" v="125"/>
        <pc:sldMkLst>
          <pc:docMk/>
          <pc:sldMk cId="1076808467" sldId="273"/>
        </pc:sldMkLst>
        <pc:spChg chg="mod">
          <ac:chgData name="Meehan, Conor" userId="f0efb965-348a-45f4-b123-bfc38a018e6c" providerId="ADAL" clId="{AD4EFC51-287C-CE42-9329-45149033A930}" dt="2022-05-05T13:01:53.387" v="124"/>
          <ac:spMkLst>
            <pc:docMk/>
            <pc:sldMk cId="1076808467" sldId="27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1:57.248" v="125"/>
          <ac:spMkLst>
            <pc:docMk/>
            <pc:sldMk cId="1076808467" sldId="273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849142032" sldId="273"/>
        </pc:sldMkLst>
      </pc:sldChg>
      <pc:sldChg chg="addSp delSp modSp add mod">
        <pc:chgData name="Meehan, Conor" userId="f0efb965-348a-45f4-b123-bfc38a018e6c" providerId="ADAL" clId="{AD4EFC51-287C-CE42-9329-45149033A930}" dt="2022-05-05T13:02:13.556" v="136" actId="20577"/>
        <pc:sldMkLst>
          <pc:docMk/>
          <pc:sldMk cId="1069472505" sldId="274"/>
        </pc:sldMkLst>
        <pc:spChg chg="add del mod">
          <ac:chgData name="Meehan, Conor" userId="f0efb965-348a-45f4-b123-bfc38a018e6c" providerId="ADAL" clId="{AD4EFC51-287C-CE42-9329-45149033A930}" dt="2022-05-05T13:02:06.455" v="127" actId="478"/>
          <ac:spMkLst>
            <pc:docMk/>
            <pc:sldMk cId="1069472505" sldId="274"/>
            <ac:spMk id="4" creationId="{E47BA19C-2488-CEB2-EA61-84CAA1A89AA4}"/>
          </ac:spMkLst>
        </pc:spChg>
        <pc:spChg chg="del">
          <ac:chgData name="Meehan, Conor" userId="f0efb965-348a-45f4-b123-bfc38a018e6c" providerId="ADAL" clId="{AD4EFC51-287C-CE42-9329-45149033A930}" dt="2022-05-05T13:02:05.014" v="126" actId="478"/>
          <ac:spMkLst>
            <pc:docMk/>
            <pc:sldMk cId="1069472505" sldId="27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13.556" v="136" actId="20577"/>
          <ac:spMkLst>
            <pc:docMk/>
            <pc:sldMk cId="1069472505" sldId="274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2:11.206" v="129" actId="1076"/>
          <ac:picMkLst>
            <pc:docMk/>
            <pc:sldMk cId="1069472505" sldId="274"/>
            <ac:picMk id="9" creationId="{A79E5CA0-6555-31D4-43E7-2E23E8D58947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88855060" sldId="274"/>
        </pc:sldMkLst>
      </pc:sldChg>
      <pc:sldChg chg="modSp add mod">
        <pc:chgData name="Meehan, Conor" userId="f0efb965-348a-45f4-b123-bfc38a018e6c" providerId="ADAL" clId="{AD4EFC51-287C-CE42-9329-45149033A930}" dt="2022-05-05T13:02:24.433" v="139"/>
        <pc:sldMkLst>
          <pc:docMk/>
          <pc:sldMk cId="3062833232" sldId="275"/>
        </pc:sldMkLst>
        <pc:spChg chg="mod">
          <ac:chgData name="Meehan, Conor" userId="f0efb965-348a-45f4-b123-bfc38a018e6c" providerId="ADAL" clId="{AD4EFC51-287C-CE42-9329-45149033A930}" dt="2022-05-05T13:02:19.415" v="138" actId="27636"/>
          <ac:spMkLst>
            <pc:docMk/>
            <pc:sldMk cId="3062833232" sldId="27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24.433" v="139"/>
          <ac:spMkLst>
            <pc:docMk/>
            <pc:sldMk cId="3062833232" sldId="275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4:14.051" v="195"/>
        <pc:sldMkLst>
          <pc:docMk/>
          <pc:sldMk cId="133392737" sldId="276"/>
        </pc:sldMkLst>
        <pc:spChg chg="mod">
          <ac:chgData name="Meehan, Conor" userId="f0efb965-348a-45f4-b123-bfc38a018e6c" providerId="ADAL" clId="{AD4EFC51-287C-CE42-9329-45149033A930}" dt="2022-05-05T13:04:14.051" v="195"/>
          <ac:spMkLst>
            <pc:docMk/>
            <pc:sldMk cId="133392737" sldId="27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3:37.068" v="194"/>
          <ac:spMkLst>
            <pc:docMk/>
            <pc:sldMk cId="133392737" sldId="276"/>
            <ac:spMk id="8" creationId="{551F150B-CD36-EC43-A80B-C4F967B90C86}"/>
          </ac:spMkLst>
        </pc:spChg>
      </pc:sldChg>
      <pc:sldChg chg="modSp add">
        <pc:chgData name="Meehan, Conor" userId="f0efb965-348a-45f4-b123-bfc38a018e6c" providerId="ADAL" clId="{AD4EFC51-287C-CE42-9329-45149033A930}" dt="2022-05-05T13:04:23.569" v="197"/>
        <pc:sldMkLst>
          <pc:docMk/>
          <pc:sldMk cId="1470917171" sldId="277"/>
        </pc:sldMkLst>
        <pc:spChg chg="mod">
          <ac:chgData name="Meehan, Conor" userId="f0efb965-348a-45f4-b123-bfc38a018e6c" providerId="ADAL" clId="{AD4EFC51-287C-CE42-9329-45149033A930}" dt="2022-05-05T13:04:19.825" v="196"/>
          <ac:spMkLst>
            <pc:docMk/>
            <pc:sldMk cId="1470917171" sldId="27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23.569" v="197"/>
          <ac:spMkLst>
            <pc:docMk/>
            <pc:sldMk cId="1470917171" sldId="277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3:04:47.315" v="202"/>
        <pc:sldMkLst>
          <pc:docMk/>
          <pc:sldMk cId="3476374943" sldId="278"/>
        </pc:sldMkLst>
        <pc:spChg chg="add del mod">
          <ac:chgData name="Meehan, Conor" userId="f0efb965-348a-45f4-b123-bfc38a018e6c" providerId="ADAL" clId="{AD4EFC51-287C-CE42-9329-45149033A930}" dt="2022-05-05T13:04:36.841" v="199" actId="478"/>
          <ac:spMkLst>
            <pc:docMk/>
            <pc:sldMk cId="3476374943" sldId="278"/>
            <ac:spMk id="4" creationId="{BA4F2F21-2BB5-DF0C-52AE-AE373D60115B}"/>
          </ac:spMkLst>
        </pc:spChg>
        <pc:spChg chg="del">
          <ac:chgData name="Meehan, Conor" userId="f0efb965-348a-45f4-b123-bfc38a018e6c" providerId="ADAL" clId="{AD4EFC51-287C-CE42-9329-45149033A930}" dt="2022-05-05T13:04:35.357" v="198" actId="478"/>
          <ac:spMkLst>
            <pc:docMk/>
            <pc:sldMk cId="3476374943" sldId="27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47.315" v="202"/>
          <ac:spMkLst>
            <pc:docMk/>
            <pc:sldMk cId="3476374943" sldId="278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9" creationId="{DFA8ED84-9084-6031-616C-1A42C3B1A01E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10" creationId="{21392DD9-D20A-2846-0A53-06206FCD2991}"/>
          </ac:spMkLst>
        </pc:spChg>
      </pc:sldChg>
      <pc:sldChg chg="addSp modSp add mod">
        <pc:chgData name="Meehan, Conor" userId="f0efb965-348a-45f4-b123-bfc38a018e6c" providerId="ADAL" clId="{AD4EFC51-287C-CE42-9329-45149033A930}" dt="2022-05-09T13:51:18.276" v="540" actId="27636"/>
        <pc:sldMkLst>
          <pc:docMk/>
          <pc:sldMk cId="170483390" sldId="279"/>
        </pc:sldMkLst>
        <pc:spChg chg="mod">
          <ac:chgData name="Meehan, Conor" userId="f0efb965-348a-45f4-b123-bfc38a018e6c" providerId="ADAL" clId="{AD4EFC51-287C-CE42-9329-45149033A930}" dt="2022-05-09T13:51:18.276" v="540" actId="27636"/>
          <ac:spMkLst>
            <pc:docMk/>
            <pc:sldMk cId="170483390" sldId="27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59.089" v="204"/>
          <ac:spMkLst>
            <pc:docMk/>
            <pc:sldMk cId="170483390" sldId="27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5:12.867" v="210" actId="1076"/>
          <ac:picMkLst>
            <pc:docMk/>
            <pc:sldMk cId="170483390" sldId="279"/>
            <ac:picMk id="5" creationId="{ED7B7085-2698-50DB-2987-DDA156C18D4A}"/>
          </ac:picMkLst>
        </pc:picChg>
      </pc:sldChg>
      <pc:sldChg chg="modSp add mod">
        <pc:chgData name="Meehan, Conor" userId="f0efb965-348a-45f4-b123-bfc38a018e6c" providerId="ADAL" clId="{AD4EFC51-287C-CE42-9329-45149033A930}" dt="2022-05-05T13:05:34.703" v="225"/>
        <pc:sldMkLst>
          <pc:docMk/>
          <pc:sldMk cId="2520948877" sldId="280"/>
        </pc:sldMkLst>
        <pc:spChg chg="mod">
          <ac:chgData name="Meehan, Conor" userId="f0efb965-348a-45f4-b123-bfc38a018e6c" providerId="ADAL" clId="{AD4EFC51-287C-CE42-9329-45149033A930}" dt="2022-05-05T13:05:30.829" v="224" actId="27636"/>
          <ac:spMkLst>
            <pc:docMk/>
            <pc:sldMk cId="2520948877" sldId="28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34.703" v="225"/>
          <ac:spMkLst>
            <pc:docMk/>
            <pc:sldMk cId="2520948877" sldId="280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2:55:17.337" v="69" actId="1076"/>
        <pc:sldMkLst>
          <pc:docMk/>
          <pc:sldMk cId="801467048" sldId="281"/>
        </pc:sldMkLst>
        <pc:picChg chg="add mod">
          <ac:chgData name="Meehan, Conor" userId="f0efb965-348a-45f4-b123-bfc38a018e6c" providerId="ADAL" clId="{AD4EFC51-287C-CE42-9329-45149033A930}" dt="2022-05-05T12:55:17.337" v="69" actId="1076"/>
          <ac:picMkLst>
            <pc:docMk/>
            <pc:sldMk cId="801467048" sldId="281"/>
            <ac:picMk id="5" creationId="{0BDFB1A3-78A7-654B-C4F2-2AE3D1D31194}"/>
          </ac:picMkLst>
        </pc:picChg>
        <pc:picChg chg="del">
          <ac:chgData name="Meehan, Conor" userId="f0efb965-348a-45f4-b123-bfc38a018e6c" providerId="ADAL" clId="{AD4EFC51-287C-CE42-9329-45149033A930}" dt="2022-05-05T12:55:04.425" v="64" actId="478"/>
          <ac:picMkLst>
            <pc:docMk/>
            <pc:sldMk cId="801467048" sldId="281"/>
            <ac:picMk id="9" creationId="{DCC75CE1-A728-F7DD-9767-AFD30F233F3B}"/>
          </ac:picMkLst>
        </pc:picChg>
      </pc:sldChg>
      <pc:sldChg chg="modSp add del mod">
        <pc:chgData name="Meehan, Conor" userId="f0efb965-348a-45f4-b123-bfc38a018e6c" providerId="ADAL" clId="{AD4EFC51-287C-CE42-9329-45149033A930}" dt="2022-05-05T12:55:18.939" v="70" actId="2696"/>
        <pc:sldMkLst>
          <pc:docMk/>
          <pc:sldMk cId="833451786" sldId="282"/>
        </pc:sldMkLst>
        <pc:picChg chg="mod">
          <ac:chgData name="Meehan, Conor" userId="f0efb965-348a-45f4-b123-bfc38a018e6c" providerId="ADAL" clId="{AD4EFC51-287C-CE42-9329-45149033A930}" dt="2022-05-05T12:55:07.729" v="67" actId="1076"/>
          <ac:picMkLst>
            <pc:docMk/>
            <pc:sldMk cId="833451786" sldId="282"/>
            <ac:picMk id="9" creationId="{DCC75CE1-A728-F7DD-9767-AFD30F233F3B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6:52.335" v="110"/>
        <pc:sldMkLst>
          <pc:docMk/>
          <pc:sldMk cId="2901129035" sldId="282"/>
        </pc:sldMkLst>
        <pc:picChg chg="add mod">
          <ac:chgData name="Meehan, Conor" userId="f0efb965-348a-45f4-b123-bfc38a018e6c" providerId="ADAL" clId="{AD4EFC51-287C-CE42-9329-45149033A930}" dt="2022-05-05T12:56:46.655" v="108" actId="1076"/>
          <ac:picMkLst>
            <pc:docMk/>
            <pc:sldMk cId="2901129035" sldId="282"/>
            <ac:picMk id="5" creationId="{E5674FDD-E9AE-4FF9-5AFA-11572A5B27F4}"/>
          </ac:picMkLst>
        </pc:picChg>
        <pc:picChg chg="add del mod">
          <ac:chgData name="Meehan, Conor" userId="f0efb965-348a-45f4-b123-bfc38a018e6c" providerId="ADAL" clId="{AD4EFC51-287C-CE42-9329-45149033A930}" dt="2022-05-05T12:56:52.335" v="110"/>
          <ac:picMkLst>
            <pc:docMk/>
            <pc:sldMk cId="2901129035" sldId="282"/>
            <ac:picMk id="6" creationId="{6FF56DA1-F29F-8F32-641D-E8B5027F0C81}"/>
          </ac:picMkLst>
        </pc:picChg>
        <pc:picChg chg="del">
          <ac:chgData name="Meehan, Conor" userId="f0efb965-348a-45f4-b123-bfc38a018e6c" providerId="ADAL" clId="{AD4EFC51-287C-CE42-9329-45149033A930}" dt="2022-05-05T12:56:41.273" v="106" actId="478"/>
          <ac:picMkLst>
            <pc:docMk/>
            <pc:sldMk cId="2901129035" sldId="282"/>
            <ac:picMk id="9" creationId="{D395B249-64F9-6A58-38E0-930967DB301C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7:01.310" v="114" actId="1076"/>
        <pc:sldMkLst>
          <pc:docMk/>
          <pc:sldMk cId="8925323" sldId="283"/>
        </pc:sldMkLst>
        <pc:picChg chg="del">
          <ac:chgData name="Meehan, Conor" userId="f0efb965-348a-45f4-b123-bfc38a018e6c" providerId="ADAL" clId="{AD4EFC51-287C-CE42-9329-45149033A930}" dt="2022-05-05T12:56:56.713" v="112" actId="478"/>
          <ac:picMkLst>
            <pc:docMk/>
            <pc:sldMk cId="8925323" sldId="283"/>
            <ac:picMk id="5" creationId="{E5674FDD-E9AE-4FF9-5AFA-11572A5B27F4}"/>
          </ac:picMkLst>
        </pc:picChg>
        <pc:picChg chg="add mod">
          <ac:chgData name="Meehan, Conor" userId="f0efb965-348a-45f4-b123-bfc38a018e6c" providerId="ADAL" clId="{AD4EFC51-287C-CE42-9329-45149033A930}" dt="2022-05-05T12:57:01.310" v="114" actId="1076"/>
          <ac:picMkLst>
            <pc:docMk/>
            <pc:sldMk cId="8925323" sldId="283"/>
            <ac:picMk id="6" creationId="{4D01FCA6-C5C2-8BA8-D3F5-B671E27B4940}"/>
          </ac:picMkLst>
        </pc:picChg>
      </pc:sldChg>
      <pc:sldChg chg="modSp add del mod">
        <pc:chgData name="Meehan, Conor" userId="f0efb965-348a-45f4-b123-bfc38a018e6c" providerId="ADAL" clId="{AD4EFC51-287C-CE42-9329-45149033A930}" dt="2022-05-05T13:06:22.837" v="234" actId="20577"/>
        <pc:sldMkLst>
          <pc:docMk/>
          <pc:sldMk cId="918799015" sldId="295"/>
        </pc:sldMkLst>
        <pc:spChg chg="mod">
          <ac:chgData name="Meehan, Conor" userId="f0efb965-348a-45f4-b123-bfc38a018e6c" providerId="ADAL" clId="{AD4EFC51-287C-CE42-9329-45149033A930}" dt="2022-05-05T13:06:22.837" v="234" actId="20577"/>
          <ac:spMkLst>
            <pc:docMk/>
            <pc:sldMk cId="918799015" sldId="295"/>
            <ac:spMk id="2" creationId="{1154DFE8-7E94-7D42-8F57-AE1BC6C92109}"/>
          </ac:spMkLst>
        </pc:spChg>
        <pc:spChg chg="mod">
          <ac:chgData name="Meehan, Conor" userId="f0efb965-348a-45f4-b123-bfc38a018e6c" providerId="ADAL" clId="{AD4EFC51-287C-CE42-9329-45149033A930}" dt="2022-05-05T13:03:04.850" v="17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37215417" sldId="296"/>
        </pc:sldMkLst>
      </pc:sldChg>
      <pc:sldChg chg="modSp add mod">
        <pc:chgData name="Meehan, Conor" userId="f0efb965-348a-45f4-b123-bfc38a018e6c" providerId="ADAL" clId="{AD4EFC51-287C-CE42-9329-45149033A930}" dt="2022-05-05T13:05:46.466" v="228"/>
        <pc:sldMkLst>
          <pc:docMk/>
          <pc:sldMk cId="3134242365" sldId="296"/>
        </pc:sldMkLst>
        <pc:spChg chg="mod">
          <ac:chgData name="Meehan, Conor" userId="f0efb965-348a-45f4-b123-bfc38a018e6c" providerId="ADAL" clId="{AD4EFC51-287C-CE42-9329-45149033A930}" dt="2022-05-05T13:05:42.589" v="227" actId="27636"/>
          <ac:spMkLst>
            <pc:docMk/>
            <pc:sldMk cId="3134242365" sldId="29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46.466" v="228"/>
          <ac:spMkLst>
            <pc:docMk/>
            <pc:sldMk cId="3134242365" sldId="296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5:58.404" v="231"/>
        <pc:sldMkLst>
          <pc:docMk/>
          <pc:sldMk cId="3344213458" sldId="297"/>
        </pc:sldMkLst>
        <pc:spChg chg="mod">
          <ac:chgData name="Meehan, Conor" userId="f0efb965-348a-45f4-b123-bfc38a018e6c" providerId="ADAL" clId="{AD4EFC51-287C-CE42-9329-45149033A930}" dt="2022-05-05T13:05:54.349" v="230" actId="27636"/>
          <ac:spMkLst>
            <pc:docMk/>
            <pc:sldMk cId="3344213458" sldId="29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58.404" v="231"/>
          <ac:spMkLst>
            <pc:docMk/>
            <pc:sldMk cId="3344213458" sldId="297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264370381" sldId="297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994455958" sldId="298"/>
        </pc:sldMkLst>
      </pc:sldChg>
      <pc:sldChg chg="addSp delSp modSp add mod">
        <pc:chgData name="Meehan, Conor" userId="f0efb965-348a-45f4-b123-bfc38a018e6c" providerId="ADAL" clId="{AD4EFC51-287C-CE42-9329-45149033A930}" dt="2022-05-05T13:32:24.458" v="281" actId="1076"/>
        <pc:sldMkLst>
          <pc:docMk/>
          <pc:sldMk cId="3550525345" sldId="298"/>
        </pc:sldMkLst>
        <pc:spChg chg="add del mod">
          <ac:chgData name="Meehan, Conor" userId="f0efb965-348a-45f4-b123-bfc38a018e6c" providerId="ADAL" clId="{AD4EFC51-287C-CE42-9329-45149033A930}" dt="2022-05-05T13:06:41.350" v="237" actId="478"/>
          <ac:spMkLst>
            <pc:docMk/>
            <pc:sldMk cId="3550525345" sldId="298"/>
            <ac:spMk id="4" creationId="{9F549EB6-D7F3-CB80-CE59-EC6FAC81F0B0}"/>
          </ac:spMkLst>
        </pc:spChg>
        <pc:spChg chg="add mod">
          <ac:chgData name="Meehan, Conor" userId="f0efb965-348a-45f4-b123-bfc38a018e6c" providerId="ADAL" clId="{AD4EFC51-287C-CE42-9329-45149033A930}" dt="2022-05-05T13:32:24.458" v="281" actId="1076"/>
          <ac:spMkLst>
            <pc:docMk/>
            <pc:sldMk cId="3550525345" sldId="298"/>
            <ac:spMk id="5" creationId="{A8EF2505-760F-92E6-5AB8-B126CB38C3DB}"/>
          </ac:spMkLst>
        </pc:spChg>
        <pc:spChg chg="del">
          <ac:chgData name="Meehan, Conor" userId="f0efb965-348a-45f4-b123-bfc38a018e6c" providerId="ADAL" clId="{AD4EFC51-287C-CE42-9329-45149033A930}" dt="2022-05-05T13:06:38.488" v="236" actId="478"/>
          <ac:spMkLst>
            <pc:docMk/>
            <pc:sldMk cId="3550525345" sldId="29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6:30.967" v="235"/>
          <ac:spMkLst>
            <pc:docMk/>
            <pc:sldMk cId="3550525345" sldId="298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6:46.900" v="239" actId="1076"/>
          <ac:picMkLst>
            <pc:docMk/>
            <pc:sldMk cId="3550525345" sldId="298"/>
            <ac:picMk id="9" creationId="{77BED758-15E9-3458-A00A-6D4C94CD0602}"/>
          </ac:picMkLst>
        </pc:picChg>
      </pc:sldChg>
      <pc:sldChg chg="addSp modSp add mod">
        <pc:chgData name="Meehan, Conor" userId="f0efb965-348a-45f4-b123-bfc38a018e6c" providerId="ADAL" clId="{AD4EFC51-287C-CE42-9329-45149033A930}" dt="2022-05-05T13:32:50.303" v="287"/>
        <pc:sldMkLst>
          <pc:docMk/>
          <pc:sldMk cId="2889770906" sldId="299"/>
        </pc:sldMkLst>
        <pc:spChg chg="add mod">
          <ac:chgData name="Meehan, Conor" userId="f0efb965-348a-45f4-b123-bfc38a018e6c" providerId="ADAL" clId="{AD4EFC51-287C-CE42-9329-45149033A930}" dt="2022-05-05T13:32:46.679" v="286" actId="1076"/>
          <ac:spMkLst>
            <pc:docMk/>
            <pc:sldMk cId="2889770906" sldId="299"/>
            <ac:spMk id="6" creationId="{081443DE-C5B5-3DBF-3ACF-9937BF12F04A}"/>
          </ac:spMkLst>
        </pc:spChg>
        <pc:spChg chg="mod">
          <ac:chgData name="Meehan, Conor" userId="f0efb965-348a-45f4-b123-bfc38a018e6c" providerId="ADAL" clId="{AD4EFC51-287C-CE42-9329-45149033A930}" dt="2022-05-05T13:32:34.100" v="282"/>
          <ac:spMkLst>
            <pc:docMk/>
            <pc:sldMk cId="2889770906" sldId="29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0.303" v="287"/>
          <ac:spMkLst>
            <pc:docMk/>
            <pc:sldMk cId="2889770906" sldId="29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2:40.010" v="284" actId="1076"/>
          <ac:picMkLst>
            <pc:docMk/>
            <pc:sldMk cId="2889770906" sldId="299"/>
            <ac:picMk id="5" creationId="{F08AABD6-BD6E-6E4A-99A6-1A5FD9243C1C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185476497" sldId="299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2991136" sldId="300"/>
        </pc:sldMkLst>
      </pc:sldChg>
      <pc:sldChg chg="modSp add mod">
        <pc:chgData name="Meehan, Conor" userId="f0efb965-348a-45f4-b123-bfc38a018e6c" providerId="ADAL" clId="{AD4EFC51-287C-CE42-9329-45149033A930}" dt="2022-05-05T13:33:47.001" v="441" actId="20577"/>
        <pc:sldMkLst>
          <pc:docMk/>
          <pc:sldMk cId="3801872555" sldId="300"/>
        </pc:sldMkLst>
        <pc:spChg chg="mod">
          <ac:chgData name="Meehan, Conor" userId="f0efb965-348a-45f4-b123-bfc38a018e6c" providerId="ADAL" clId="{AD4EFC51-287C-CE42-9329-45149033A930}" dt="2022-05-05T13:33:47.001" v="441" actId="20577"/>
          <ac:spMkLst>
            <pc:docMk/>
            <pc:sldMk cId="3801872555" sldId="30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9.513" v="289"/>
          <ac:spMkLst>
            <pc:docMk/>
            <pc:sldMk cId="3801872555" sldId="300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33:12.503" v="292"/>
        <pc:sldMkLst>
          <pc:docMk/>
          <pc:sldMk cId="17238377" sldId="301"/>
        </pc:sldMkLst>
        <pc:spChg chg="mod">
          <ac:chgData name="Meehan, Conor" userId="f0efb965-348a-45f4-b123-bfc38a018e6c" providerId="ADAL" clId="{AD4EFC51-287C-CE42-9329-45149033A930}" dt="2022-05-05T13:33:05.800" v="291" actId="27636"/>
          <ac:spMkLst>
            <pc:docMk/>
            <pc:sldMk cId="17238377" sldId="30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3:12.503" v="292"/>
          <ac:spMkLst>
            <pc:docMk/>
            <pc:sldMk cId="17238377" sldId="301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87558476" sldId="301"/>
        </pc:sldMkLst>
      </pc:sldChg>
      <pc:sldChg chg="addSp delSp modSp add mod">
        <pc:chgData name="Meehan, Conor" userId="f0efb965-348a-45f4-b123-bfc38a018e6c" providerId="ADAL" clId="{AD4EFC51-287C-CE42-9329-45149033A930}" dt="2022-05-05T13:34:12.573" v="446"/>
        <pc:sldMkLst>
          <pc:docMk/>
          <pc:sldMk cId="2979638222" sldId="302"/>
        </pc:sldMkLst>
        <pc:spChg chg="add del mod">
          <ac:chgData name="Meehan, Conor" userId="f0efb965-348a-45f4-b123-bfc38a018e6c" providerId="ADAL" clId="{AD4EFC51-287C-CE42-9329-45149033A930}" dt="2022-05-05T13:34:06.042" v="443" actId="478"/>
          <ac:spMkLst>
            <pc:docMk/>
            <pc:sldMk cId="2979638222" sldId="302"/>
            <ac:spMk id="4" creationId="{45CC8C95-E7E5-A0F7-5E87-7B85CAA796F0}"/>
          </ac:spMkLst>
        </pc:spChg>
        <pc:spChg chg="del">
          <ac:chgData name="Meehan, Conor" userId="f0efb965-348a-45f4-b123-bfc38a018e6c" providerId="ADAL" clId="{AD4EFC51-287C-CE42-9329-45149033A930}" dt="2022-05-05T13:34:04.696" v="442" actId="478"/>
          <ac:spMkLst>
            <pc:docMk/>
            <pc:sldMk cId="2979638222" sldId="30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4:12.573" v="446"/>
          <ac:spMkLst>
            <pc:docMk/>
            <pc:sldMk cId="2979638222" sldId="302"/>
            <ac:spMk id="8" creationId="{551F150B-CD36-EC43-A80B-C4F967B90C86}"/>
          </ac:spMkLst>
        </pc:spChg>
        <pc:graphicFrameChg chg="add mod">
          <ac:chgData name="Meehan, Conor" userId="f0efb965-348a-45f4-b123-bfc38a018e6c" providerId="ADAL" clId="{AD4EFC51-287C-CE42-9329-45149033A930}" dt="2022-05-05T13:34:09.130" v="445" actId="1076"/>
          <ac:graphicFrameMkLst>
            <pc:docMk/>
            <pc:sldMk cId="2979638222" sldId="302"/>
            <ac:graphicFrameMk id="9" creationId="{5019920E-3F92-85ED-67A3-8DADDA2D8384}"/>
          </ac:graphicFrameMkLst>
        </pc:graphicFrameChg>
        <pc:picChg chg="add mod">
          <ac:chgData name="Meehan, Conor" userId="f0efb965-348a-45f4-b123-bfc38a018e6c" providerId="ADAL" clId="{AD4EFC51-287C-CE42-9329-45149033A930}" dt="2022-05-05T13:34:09.130" v="445" actId="1076"/>
          <ac:picMkLst>
            <pc:docMk/>
            <pc:sldMk cId="2979638222" sldId="302"/>
            <ac:picMk id="10" creationId="{468144C5-8F68-CEBC-0F62-7AF5F434ECB0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691528923" sldId="302"/>
        </pc:sldMkLst>
      </pc:sldChg>
      <pc:sldChg chg="addSp delSp modSp add mod">
        <pc:chgData name="Meehan, Conor" userId="f0efb965-348a-45f4-b123-bfc38a018e6c" providerId="ADAL" clId="{AD4EFC51-287C-CE42-9329-45149033A930}" dt="2022-05-05T13:35:10.059" v="457"/>
        <pc:sldMkLst>
          <pc:docMk/>
          <pc:sldMk cId="125556441" sldId="303"/>
        </pc:sldMkLst>
        <pc:spChg chg="add del mod">
          <ac:chgData name="Meehan, Conor" userId="f0efb965-348a-45f4-b123-bfc38a018e6c" providerId="ADAL" clId="{AD4EFC51-287C-CE42-9329-45149033A930}" dt="2022-05-05T13:34:49.243" v="452" actId="478"/>
          <ac:spMkLst>
            <pc:docMk/>
            <pc:sldMk cId="125556441" sldId="303"/>
            <ac:spMk id="4" creationId="{216C3287-48B8-9669-02F5-D6AA6EF2F3B3}"/>
          </ac:spMkLst>
        </pc:spChg>
        <pc:spChg chg="del">
          <ac:chgData name="Meehan, Conor" userId="f0efb965-348a-45f4-b123-bfc38a018e6c" providerId="ADAL" clId="{AD4EFC51-287C-CE42-9329-45149033A930}" dt="2022-05-05T13:34:47.007" v="451" actId="478"/>
          <ac:spMkLst>
            <pc:docMk/>
            <pc:sldMk cId="125556441" sldId="30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10.059" v="457"/>
          <ac:spMkLst>
            <pc:docMk/>
            <pc:sldMk cId="125556441" sldId="303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4:59.691" v="456" actId="1076"/>
          <ac:spMkLst>
            <pc:docMk/>
            <pc:sldMk cId="125556441" sldId="303"/>
            <ac:spMk id="10" creationId="{7F264391-0D17-AE7D-E4F7-58363A427B36}"/>
          </ac:spMkLst>
        </pc:spChg>
        <pc:picChg chg="add mod">
          <ac:chgData name="Meehan, Conor" userId="f0efb965-348a-45f4-b123-bfc38a018e6c" providerId="ADAL" clId="{AD4EFC51-287C-CE42-9329-45149033A930}" dt="2022-05-05T13:34:53.374" v="454" actId="1076"/>
          <ac:picMkLst>
            <pc:docMk/>
            <pc:sldMk cId="125556441" sldId="303"/>
            <ac:picMk id="9" creationId="{70C5732E-3188-F289-FBA3-5BE7EAA2B84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719664053" sldId="303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646516951" sldId="304"/>
        </pc:sldMkLst>
      </pc:sldChg>
      <pc:sldChg chg="addSp delSp modSp add mod">
        <pc:chgData name="Meehan, Conor" userId="f0efb965-348a-45f4-b123-bfc38a018e6c" providerId="ADAL" clId="{AD4EFC51-287C-CE42-9329-45149033A930}" dt="2022-05-05T13:35:33.766" v="469" actId="20577"/>
        <pc:sldMkLst>
          <pc:docMk/>
          <pc:sldMk cId="3796830085" sldId="304"/>
        </pc:sldMkLst>
        <pc:spChg chg="add del mod">
          <ac:chgData name="Meehan, Conor" userId="f0efb965-348a-45f4-b123-bfc38a018e6c" providerId="ADAL" clId="{AD4EFC51-287C-CE42-9329-45149033A930}" dt="2022-05-05T13:35:27.231" v="459" actId="478"/>
          <ac:spMkLst>
            <pc:docMk/>
            <pc:sldMk cId="3796830085" sldId="304"/>
            <ac:spMk id="4" creationId="{C763BEC8-BEE9-E9F7-A425-B5349D1DC8DC}"/>
          </ac:spMkLst>
        </pc:spChg>
        <pc:spChg chg="del">
          <ac:chgData name="Meehan, Conor" userId="f0efb965-348a-45f4-b123-bfc38a018e6c" providerId="ADAL" clId="{AD4EFC51-287C-CE42-9329-45149033A930}" dt="2022-05-05T13:35:25.820" v="458" actId="478"/>
          <ac:spMkLst>
            <pc:docMk/>
            <pc:sldMk cId="3796830085" sldId="30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33.766" v="469" actId="20577"/>
          <ac:spMkLst>
            <pc:docMk/>
            <pc:sldMk cId="3796830085" sldId="304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5:31.090" v="461" actId="1076"/>
          <ac:spMkLst>
            <pc:docMk/>
            <pc:sldMk cId="3796830085" sldId="304"/>
            <ac:spMk id="10" creationId="{80442047-94E7-6820-6427-8AFB520340FC}"/>
          </ac:spMkLst>
        </pc:spChg>
        <pc:picChg chg="add mod">
          <ac:chgData name="Meehan, Conor" userId="f0efb965-348a-45f4-b123-bfc38a018e6c" providerId="ADAL" clId="{AD4EFC51-287C-CE42-9329-45149033A930}" dt="2022-05-05T13:35:31.090" v="461" actId="1076"/>
          <ac:picMkLst>
            <pc:docMk/>
            <pc:sldMk cId="3796830085" sldId="304"/>
            <ac:picMk id="9" creationId="{DE144C80-39BA-9435-5D9D-D1BA2299255A}"/>
          </ac:picMkLst>
        </pc:picChg>
      </pc:sldChg>
      <pc:sldChg chg="addSp modSp add mod modAnim">
        <pc:chgData name="Meehan, Conor" userId="f0efb965-348a-45f4-b123-bfc38a018e6c" providerId="ADAL" clId="{AD4EFC51-287C-CE42-9329-45149033A930}" dt="2022-05-05T13:36:22.009" v="482" actId="1076"/>
        <pc:sldMkLst>
          <pc:docMk/>
          <pc:sldMk cId="1391933613" sldId="305"/>
        </pc:sldMkLst>
        <pc:spChg chg="mod">
          <ac:chgData name="Meehan, Conor" userId="f0efb965-348a-45f4-b123-bfc38a018e6c" providerId="ADAL" clId="{AD4EFC51-287C-CE42-9329-45149033A930}" dt="2022-05-05T13:36:14.823" v="480"/>
          <ac:spMkLst>
            <pc:docMk/>
            <pc:sldMk cId="1391933613" sldId="30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10.810" v="479"/>
          <ac:spMkLst>
            <pc:docMk/>
            <pc:sldMk cId="1391933613" sldId="305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5" creationId="{C718CFDA-C57D-38F3-5098-1B60C01D80FC}"/>
          </ac:picMkLst>
        </pc:pic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6" creationId="{48D1D9DF-0DC2-A725-8DCF-9C6F9A11A2F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24424215" sldId="306"/>
        </pc:sldMkLst>
      </pc:sldChg>
      <pc:sldChg chg="modSp add mod">
        <pc:chgData name="Meehan, Conor" userId="f0efb965-348a-45f4-b123-bfc38a018e6c" providerId="ADAL" clId="{AD4EFC51-287C-CE42-9329-45149033A930}" dt="2022-05-05T13:36:33.417" v="485"/>
        <pc:sldMkLst>
          <pc:docMk/>
          <pc:sldMk cId="2368149602" sldId="306"/>
        </pc:sldMkLst>
        <pc:spChg chg="mod">
          <ac:chgData name="Meehan, Conor" userId="f0efb965-348a-45f4-b123-bfc38a018e6c" providerId="ADAL" clId="{AD4EFC51-287C-CE42-9329-45149033A930}" dt="2022-05-05T13:36:28.853" v="484" actId="27636"/>
          <ac:spMkLst>
            <pc:docMk/>
            <pc:sldMk cId="2368149602" sldId="30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33.417" v="485"/>
          <ac:spMkLst>
            <pc:docMk/>
            <pc:sldMk cId="2368149602" sldId="306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7791215" sldId="307"/>
        </pc:sldMkLst>
      </pc:sldChg>
      <pc:sldChg chg="modSp add mod">
        <pc:chgData name="Meehan, Conor" userId="f0efb965-348a-45f4-b123-bfc38a018e6c" providerId="ADAL" clId="{AD4EFC51-287C-CE42-9329-45149033A930}" dt="2022-05-05T13:06:16.023" v="233" actId="20577"/>
        <pc:sldMkLst>
          <pc:docMk/>
          <pc:sldMk cId="2899272366" sldId="307"/>
        </pc:sldMkLst>
        <pc:spChg chg="mod">
          <ac:chgData name="Meehan, Conor" userId="f0efb965-348a-45f4-b123-bfc38a018e6c" providerId="ADAL" clId="{AD4EFC51-287C-CE42-9329-45149033A930}" dt="2022-05-05T13:06:16.023" v="233" actId="20577"/>
          <ac:spMkLst>
            <pc:docMk/>
            <pc:sldMk cId="2899272366" sldId="307"/>
            <ac:spMk id="2" creationId="{1154DFE8-7E94-7D42-8F57-AE1BC6C92109}"/>
          </ac:spMkLst>
        </pc:spChg>
      </pc:sldChg>
      <pc:sldChg chg="modSp add mod">
        <pc:chgData name="Meehan, Conor" userId="f0efb965-348a-45f4-b123-bfc38a018e6c" providerId="ADAL" clId="{AD4EFC51-287C-CE42-9329-45149033A930}" dt="2022-05-05T13:34:35.572" v="450"/>
        <pc:sldMkLst>
          <pc:docMk/>
          <pc:sldMk cId="3680004511" sldId="308"/>
        </pc:sldMkLst>
        <pc:spChg chg="mod">
          <ac:chgData name="Meehan, Conor" userId="f0efb965-348a-45f4-b123-bfc38a018e6c" providerId="ADAL" clId="{AD4EFC51-287C-CE42-9329-45149033A930}" dt="2022-05-05T13:34:35.572" v="450"/>
          <ac:spMkLst>
            <pc:docMk/>
            <pc:sldMk cId="3680004511" sldId="308"/>
            <ac:spMk id="2" creationId="{1154DFE8-7E94-7D42-8F57-AE1BC6C92109}"/>
          </ac:spMkLst>
        </pc:spChg>
      </pc:sldChg>
      <pc:sldChg chg="addSp delSp modSp add">
        <pc:chgData name="Meehan, Conor" userId="f0efb965-348a-45f4-b123-bfc38a018e6c" providerId="ADAL" clId="{AD4EFC51-287C-CE42-9329-45149033A930}" dt="2022-05-05T13:36:00.593" v="478" actId="1076"/>
        <pc:sldMkLst>
          <pc:docMk/>
          <pc:sldMk cId="1096136835" sldId="309"/>
        </pc:sldMkLst>
        <pc:picChg chg="add mod">
          <ac:chgData name="Meehan, Conor" userId="f0efb965-348a-45f4-b123-bfc38a018e6c" providerId="ADAL" clId="{AD4EFC51-287C-CE42-9329-45149033A930}" dt="2022-05-05T13:36:00.593" v="478" actId="1076"/>
          <ac:picMkLst>
            <pc:docMk/>
            <pc:sldMk cId="1096136835" sldId="309"/>
            <ac:picMk id="6" creationId="{DADFEC6A-CCD9-356D-9696-38BA31806B9A}"/>
          </ac:picMkLst>
        </pc:picChg>
        <pc:picChg chg="del">
          <ac:chgData name="Meehan, Conor" userId="f0efb965-348a-45f4-b123-bfc38a018e6c" providerId="ADAL" clId="{AD4EFC51-287C-CE42-9329-45149033A930}" dt="2022-05-05T13:35:58.243" v="476" actId="478"/>
          <ac:picMkLst>
            <pc:docMk/>
            <pc:sldMk cId="1096136835" sldId="309"/>
            <ac:picMk id="9" creationId="{70C5732E-3188-F289-FBA3-5BE7EAA2B848}"/>
          </ac:picMkLst>
        </pc:picChg>
      </pc:sldChg>
      <pc:sldChg chg="addSp delSp modSp add ord">
        <pc:chgData name="Meehan, Conor" userId="f0efb965-348a-45f4-b123-bfc38a018e6c" providerId="ADAL" clId="{AD4EFC51-287C-CE42-9329-45149033A930}" dt="2022-05-05T13:35:53.898" v="475" actId="20578"/>
        <pc:sldMkLst>
          <pc:docMk/>
          <pc:sldMk cId="2556667923" sldId="310"/>
        </pc:sldMkLst>
        <pc:picChg chg="add mod">
          <ac:chgData name="Meehan, Conor" userId="f0efb965-348a-45f4-b123-bfc38a018e6c" providerId="ADAL" clId="{AD4EFC51-287C-CE42-9329-45149033A930}" dt="2022-05-05T13:35:48.291" v="474" actId="1076"/>
          <ac:picMkLst>
            <pc:docMk/>
            <pc:sldMk cId="2556667923" sldId="310"/>
            <ac:picMk id="6" creationId="{32317ACC-1309-B8BC-EFDC-0B897E7DF9D1}"/>
          </ac:picMkLst>
        </pc:picChg>
        <pc:picChg chg="del">
          <ac:chgData name="Meehan, Conor" userId="f0efb965-348a-45f4-b123-bfc38a018e6c" providerId="ADAL" clId="{AD4EFC51-287C-CE42-9329-45149033A930}" dt="2022-05-05T13:35:43.828" v="472" actId="478"/>
          <ac:picMkLst>
            <pc:docMk/>
            <pc:sldMk cId="2556667923" sldId="310"/>
            <ac:picMk id="9" creationId="{70C5732E-3188-F289-FBA3-5BE7EAA2B848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3:37:00.507" v="506" actId="1076"/>
        <pc:sldMkLst>
          <pc:docMk/>
          <pc:sldMk cId="1676333417" sldId="311"/>
        </pc:sldMkLst>
        <pc:spChg chg="add del mod">
          <ac:chgData name="Meehan, Conor" userId="f0efb965-348a-45f4-b123-bfc38a018e6c" providerId="ADAL" clId="{AD4EFC51-287C-CE42-9329-45149033A930}" dt="2022-05-05T13:36:52.460" v="502" actId="478"/>
          <ac:spMkLst>
            <pc:docMk/>
            <pc:sldMk cId="1676333417" sldId="311"/>
            <ac:spMk id="4" creationId="{61482039-F8DA-725F-D260-F36B43755315}"/>
          </ac:spMkLst>
        </pc:spChg>
        <pc:spChg chg="del">
          <ac:chgData name="Meehan, Conor" userId="f0efb965-348a-45f4-b123-bfc38a018e6c" providerId="ADAL" clId="{AD4EFC51-287C-CE42-9329-45149033A930}" dt="2022-05-05T13:36:49.202" v="501" actId="478"/>
          <ac:spMkLst>
            <pc:docMk/>
            <pc:sldMk cId="1676333417" sldId="31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47.389" v="500" actId="20577"/>
          <ac:spMkLst>
            <pc:docMk/>
            <pc:sldMk cId="1676333417" sldId="311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7:00.507" v="506" actId="1076"/>
          <ac:picMkLst>
            <pc:docMk/>
            <pc:sldMk cId="1676333417" sldId="311"/>
            <ac:picMk id="9" creationId="{0F91A8F0-07E2-5A8D-00BB-6F7D45FA2F4A}"/>
          </ac:picMkLst>
        </pc:picChg>
      </pc:sldChg>
      <pc:sldChg chg="modSp add mod">
        <pc:chgData name="Meehan, Conor" userId="f0efb965-348a-45f4-b123-bfc38a018e6c" providerId="ADAL" clId="{AD4EFC51-287C-CE42-9329-45149033A930}" dt="2022-05-05T13:37:10.404" v="509"/>
        <pc:sldMkLst>
          <pc:docMk/>
          <pc:sldMk cId="3489077636" sldId="312"/>
        </pc:sldMkLst>
        <pc:spChg chg="mod">
          <ac:chgData name="Meehan, Conor" userId="f0efb965-348a-45f4-b123-bfc38a018e6c" providerId="ADAL" clId="{AD4EFC51-287C-CE42-9329-45149033A930}" dt="2022-05-05T13:37:06.049" v="508" actId="27636"/>
          <ac:spMkLst>
            <pc:docMk/>
            <pc:sldMk cId="3489077636" sldId="31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7:10.404" v="509"/>
          <ac:spMkLst>
            <pc:docMk/>
            <pc:sldMk cId="3489077636" sldId="312"/>
            <ac:spMk id="8" creationId="{551F150B-CD36-EC43-A80B-C4F967B90C86}"/>
          </ac:spMkLst>
        </pc:spChg>
      </pc:sldChg>
      <pc:sldChg chg="add del">
        <pc:chgData name="Meehan, Conor" userId="f0efb965-348a-45f4-b123-bfc38a018e6c" providerId="ADAL" clId="{AD4EFC51-287C-CE42-9329-45149033A930}" dt="2022-05-05T13:37:37.616" v="537" actId="2696"/>
        <pc:sldMkLst>
          <pc:docMk/>
          <pc:sldMk cId="438810536" sldId="313"/>
        </pc:sldMkLst>
      </pc:sldChg>
      <pc:sldChg chg="modSp add mod">
        <pc:chgData name="Meehan, Conor" userId="f0efb965-348a-45f4-b123-bfc38a018e6c" providerId="ADAL" clId="{AD4EFC51-287C-CE42-9329-45149033A930}" dt="2022-05-05T13:37:31.872" v="536" actId="20577"/>
        <pc:sldMkLst>
          <pc:docMk/>
          <pc:sldMk cId="976307950" sldId="314"/>
        </pc:sldMkLst>
        <pc:spChg chg="mod">
          <ac:chgData name="Meehan, Conor" userId="f0efb965-348a-45f4-b123-bfc38a018e6c" providerId="ADAL" clId="{AD4EFC51-287C-CE42-9329-45149033A930}" dt="2022-05-05T13:37:31.872" v="536" actId="20577"/>
          <ac:spMkLst>
            <pc:docMk/>
            <pc:sldMk cId="976307950" sldId="314"/>
            <ac:spMk id="2" creationId="{1154DFE8-7E94-7D42-8F57-AE1BC6C92109}"/>
          </ac:spMkLst>
        </pc:spChg>
      </pc:sldChg>
      <pc:sldChg chg="add">
        <pc:chgData name="Meehan, Conor" userId="f0efb965-348a-45f4-b123-bfc38a018e6c" providerId="ADAL" clId="{AD4EFC51-287C-CE42-9329-45149033A930}" dt="2022-05-05T13:37:39.403" v="538"/>
        <pc:sldMkLst>
          <pc:docMk/>
          <pc:sldMk cId="3305305527" sldId="315"/>
        </pc:sldMkLst>
      </pc:sldChg>
    </pc:docChg>
  </pc:docChgLst>
  <pc:docChgLst>
    <pc:chgData name="Meehan, Conor" userId="f0efb965-348a-45f4-b123-bfc38a018e6c" providerId="ADAL" clId="{37D2BB4D-EA58-084F-A099-893F2EEBD2C9}"/>
    <pc:docChg chg="modSld">
      <pc:chgData name="Meehan, Conor" userId="f0efb965-348a-45f4-b123-bfc38a018e6c" providerId="ADAL" clId="{37D2BB4D-EA58-084F-A099-893F2EEBD2C9}" dt="2022-03-09T07:29:19.946" v="13" actId="20577"/>
      <pc:docMkLst>
        <pc:docMk/>
      </pc:docMkLst>
      <pc:sldChg chg="modSp mod">
        <pc:chgData name="Meehan, Conor" userId="f0efb965-348a-45f4-b123-bfc38a018e6c" providerId="ADAL" clId="{37D2BB4D-EA58-084F-A099-893F2EEBD2C9}" dt="2022-03-09T07:28:58.812" v="9" actId="20577"/>
        <pc:sldMkLst>
          <pc:docMk/>
          <pc:sldMk cId="2383494940" sldId="256"/>
        </pc:sldMkLst>
        <pc:spChg chg="mod">
          <ac:chgData name="Meehan, Conor" userId="f0efb965-348a-45f4-b123-bfc38a018e6c" providerId="ADAL" clId="{37D2BB4D-EA58-084F-A099-893F2EEBD2C9}" dt="2022-03-09T07:28:58.812" v="9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 mod">
        <pc:chgData name="Meehan, Conor" userId="f0efb965-348a-45f4-b123-bfc38a018e6c" providerId="ADAL" clId="{37D2BB4D-EA58-084F-A099-893F2EEBD2C9}" dt="2022-03-09T07:29:12.827" v="11" actId="20577"/>
        <pc:sldMkLst>
          <pc:docMk/>
          <pc:sldMk cId="918799015" sldId="295"/>
        </pc:sldMkLst>
        <pc:spChg chg="mod">
          <ac:chgData name="Meehan, Conor" userId="f0efb965-348a-45f4-b123-bfc38a018e6c" providerId="ADAL" clId="{37D2BB4D-EA58-084F-A099-893F2EEBD2C9}" dt="2022-03-09T07:29:12.827" v="1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modSp mod">
        <pc:chgData name="Meehan, Conor" userId="f0efb965-348a-45f4-b123-bfc38a018e6c" providerId="ADAL" clId="{37D2BB4D-EA58-084F-A099-893F2EEBD2C9}" dt="2022-03-09T07:29:19.946" v="13" actId="20577"/>
        <pc:sldMkLst>
          <pc:docMk/>
          <pc:sldMk cId="2646516951" sldId="304"/>
        </pc:sldMkLst>
        <pc:spChg chg="mod">
          <ac:chgData name="Meehan, Conor" userId="f0efb965-348a-45f4-b123-bfc38a018e6c" providerId="ADAL" clId="{37D2BB4D-EA58-084F-A099-893F2EEBD2C9}" dt="2022-03-09T07:29:19.946" v="13" actId="20577"/>
          <ac:spMkLst>
            <pc:docMk/>
            <pc:sldMk cId="2646516951" sldId="304"/>
            <ac:spMk id="3" creationId="{D0297D90-8EA0-A44B-8D5F-80520E2333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81D7C-81F1-BA48-B0CF-02C398C91972}" type="datetimeFigureOut">
              <a:rPr lang="en-US" smtClean="0"/>
              <a:t>7/5/23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88987-9C11-FC43-B2CE-3A9A6A29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1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14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1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45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57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6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555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83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19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069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83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3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03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42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723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780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683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121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37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947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073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51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3284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416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06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444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672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6516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329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588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54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72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69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419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516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613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9807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663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181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729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742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206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4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372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22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583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75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66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4" y="4015578"/>
            <a:ext cx="11306174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026E5-3198-8D4C-956B-0E8532CD57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B58F904-7080-FE43-A777-0CCCA7DE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900"/>
            <a:ext cx="5473701" cy="35877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05/07/2023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5397D-FD76-2E4F-8BFA-B5599B1CF4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7B00AC3-9B1E-2E4B-BC7B-406D8A38D1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21EC89-DA5A-2B4B-B94A-FD5D13BA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FEA125-D139-1A4D-A206-2BABBEE26DC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871E7-C776-E845-B38B-91971ED5353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3" y="2813048"/>
            <a:ext cx="3529012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5C663E-9DDC-5B49-A342-3EE5169707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B5743288-93C1-B747-B6D2-E62ECB66A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2BBD38C-D5E6-E14C-82D7-CDA28865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4952491-1CB4-104F-95DC-3C7A95C1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6B900-0CAE-6B4C-B741-178AD460BD32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1B2DE-F07F-8147-AD48-234D917280D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572A3E-7061-AE46-B81E-7EEEF4B2F2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21664" y="1989138"/>
            <a:ext cx="352742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5E1427-DD3F-9240-BD4A-0CC21218DF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E782-E2DF-224A-8EC7-F432750D9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9432BC-F7ED-AD44-955D-1B98B227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8504C-E8A7-EA43-8DA0-0CE9310D674A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B3217-4ECB-9C4E-B129-4CD1A7606E4D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2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2" y="2813048"/>
            <a:ext cx="3529013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D979E-7EEF-5D4A-8AC3-74C6CE84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0075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2813047"/>
            <a:ext cx="3527425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43422A0-145A-7943-95AD-B9C948D26B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0076" y="2813046"/>
            <a:ext cx="3529012" cy="2884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A91DF-79A7-914F-947D-CF72742487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F264802-11B4-5941-991C-96BAD5628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1D1754-6A16-0A4B-9E06-5B285B1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60B23AA-B159-A04B-A49B-76835B6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F568595-A127-5846-A037-D0819A025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32288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682C8-053C-4942-93C0-CDCB02169B50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EA856-078C-B74C-87C6-AC58462CB29C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27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1855C3A-3FE6-774C-8B42-DE78E4C581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EFCAB50-6370-994D-BF7A-C505E83CF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048F09A-B384-8C49-9343-9C78BE372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632" y="1989138"/>
            <a:ext cx="9378733" cy="2372252"/>
          </a:xfrm>
          <a:prstGeom prst="rect">
            <a:avLst/>
          </a:prstGeom>
        </p:spPr>
        <p:txBody>
          <a:bodyPr lIns="0" rIns="90000" anchor="ctr" anchorCtr="0">
            <a:normAutofit/>
          </a:bodyPr>
          <a:lstStyle>
            <a:lvl1pPr algn="l">
              <a:defRPr sz="45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38F5E73-6BFD-7748-BFD6-93FCF46A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632" y="4542366"/>
            <a:ext cx="9378733" cy="1155172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50F2B-C9D3-F54A-91EC-BEDF952B03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2913" y="1010601"/>
            <a:ext cx="963720" cy="7975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AD6DD1-3573-E54F-8768-B0CFC8AFB6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785366" y="4899977"/>
            <a:ext cx="963720" cy="7975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4A2B9C-4747-EB44-AD6F-78827347139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4C44A-5626-1B42-B24C-44A8F39FB46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0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B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F07D0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C1597D-B745-8C47-9BCA-19CC45F980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6D80A-BB91-1241-848B-6B912282049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DB81DC7A-6B12-7D4A-B479-9DCA38495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472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CE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12688"/>
            <a:ext cx="11306173" cy="182539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00A6E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D9431-5C22-DF40-B12F-3B430B2D2A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7678BD-869E-C64D-BBB5-DB38A6A8CF0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EFAD923B-E667-FD45-B41A-12791D221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078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B24E7D-7F6A-0541-9FC9-D284AAA243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441CAE-3F74-A749-B92B-BA7301BD3CC4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986C3D8-75F2-AF4D-852E-617DA34AB6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024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01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9F709-E7C3-C149-A260-3C4BD44CD5DB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C6C068-799F-5647-86FD-975D93E27D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635ED3-5E00-7F4E-9AE5-AF4B24A44CF5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7A12D8D-2172-A24B-A568-26FC3B4B28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017F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2468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3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2627D-3696-4F4C-8BC6-79103D22C236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871FCE-6DA7-5549-92C6-554D5232A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0039B7-FA62-F24C-BCFF-BA21679AD8B7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8DC3CBE-2843-1642-BD7A-5C7A9BC16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65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9FAFA-C3E1-0844-82DB-27D43E467A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86CB3D1-E135-FD4F-A056-483535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899"/>
            <a:ext cx="5473701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rgbClr val="9E04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05/07/2023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6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821E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67788-B905-9E45-B992-B2C5D2894330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51983-37A2-2345-917B-4559D70F43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9B5E4C-2015-A748-95FB-CF22799B0CD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46CC34B-1499-F541-84B4-B09C59E3E2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821E69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6836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Green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D9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D5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AFFF2-502D-054E-B5DC-66A77A6B8A6E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3C732-A419-E840-970E-326B7FDD46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D91E44-21DE-A842-8B5E-6AD38E86E74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9BF5122-5B53-AF4A-BB6D-678ABD2D4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D533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2601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B3F0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B3F07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2473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965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C6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95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5B0A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5B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5B0AC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1204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B90F54-2FD9-B744-B972-C1D92C843C23}"/>
              </a:ext>
            </a:extLst>
          </p:cNvPr>
          <p:cNvSpPr/>
          <p:nvPr userDrawn="1"/>
        </p:nvSpPr>
        <p:spPr>
          <a:xfrm>
            <a:off x="1" y="431386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46B3-A205-CB44-8165-EDDF1073E3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6A658-0183-444F-91C4-2F380978AAE1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E6005B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9629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3252D-FA87-8946-98E6-F10F7EFB191B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6BD13E-6F12-BA45-881A-F273DAED03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E1A0BD-8134-9B4A-AE3E-E7C0EECCD029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9E043D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2454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8EEC-D27C-9844-8F9A-431793B5929C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3E8BC-7439-0742-A9FC-77BBB38EF7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E62ECB-71C5-2342-A1AF-B7DAA1E1B964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949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07DCF46-D938-064E-964C-1B901110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8" y="6057899"/>
            <a:ext cx="5473699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05/07/2023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EE9E80-8FF0-8441-B362-4623AB9E8A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204BD-F3EB-5842-9319-7B613DC2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11306176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4" y="2813048"/>
            <a:ext cx="11306174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EB9E1-DFB3-5C47-B4B9-9B8765B8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AAEC381-AE42-7E44-9B48-79580631F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2C38B-13DA-064A-AF49-AA97B43EDAB3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A03B6-F236-5D46-B133-E912BE6844F9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5887"/>
            <a:ext cx="12191999" cy="662622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F8FDB-11E0-114D-9049-11851FC6CA6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7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710-A668-F144-8CC5-039AD81D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5473701" cy="3708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75388" y="1989138"/>
            <a:ext cx="54737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C41AB-1925-C846-A884-6B4D4880A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E146BB0-D198-0847-B8BF-82032479A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38791-8F3B-A640-A6FC-8EC532732508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63AD13-8CBA-8648-88F4-6142126E9F9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0" y="2813047"/>
            <a:ext cx="5473701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1894" y="2813047"/>
            <a:ext cx="5457193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387D1-CCDB-AA42-911D-99DAFBC813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B35524-0F00-1A4F-8D8A-436C88100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45CF166-1A2B-F24F-9192-1EE62922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5473701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A1D5975-B545-F54E-B266-2A4DDDC8C4C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291895" y="1989139"/>
            <a:ext cx="5457193" cy="63685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691ED-EF65-C446-B3BD-FB970876AB4D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C6DAE-40C2-FC4C-9C8A-8F55F3ECD49F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E3CDC0-E15C-3D43-A94A-65D5EBAC0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9"/>
            <a:ext cx="11306175" cy="406876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itle Placeholder 10">
            <a:extLst>
              <a:ext uri="{FF2B5EF4-FFF2-40B4-BE49-F238E27FC236}">
                <a16:creationId xmlns:a16="http://schemas.microsoft.com/office/drawing/2014/main" id="{CB133162-9D93-054D-BEB3-A08241D4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71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6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2" r:id="rId4"/>
    <p:sldLayoutId id="2147483676" r:id="rId5"/>
    <p:sldLayoutId id="2147483670" r:id="rId6"/>
    <p:sldLayoutId id="2147483684" r:id="rId7"/>
    <p:sldLayoutId id="2147483659" r:id="rId8"/>
    <p:sldLayoutId id="2147483653" r:id="rId9"/>
    <p:sldLayoutId id="2147483679" r:id="rId10"/>
    <p:sldLayoutId id="2147483680" r:id="rId11"/>
    <p:sldLayoutId id="2147483677" r:id="rId12"/>
    <p:sldLayoutId id="2147483678" r:id="rId13"/>
    <p:sldLayoutId id="2147483683" r:id="rId14"/>
    <p:sldLayoutId id="2147483651" r:id="rId15"/>
    <p:sldLayoutId id="2147483669" r:id="rId16"/>
    <p:sldLayoutId id="2147483662" r:id="rId17"/>
    <p:sldLayoutId id="2147483667" r:id="rId18"/>
    <p:sldLayoutId id="2147483663" r:id="rId19"/>
    <p:sldLayoutId id="2147483661" r:id="rId20"/>
    <p:sldLayoutId id="2147483668" r:id="rId21"/>
    <p:sldLayoutId id="2147483660" r:id="rId22"/>
    <p:sldLayoutId id="2147483687" r:id="rId23"/>
    <p:sldLayoutId id="2147483688" r:id="rId24"/>
    <p:sldLayoutId id="2147483689" r:id="rId25"/>
    <p:sldLayoutId id="2147483685" r:id="rId26"/>
    <p:sldLayoutId id="2147483658" r:id="rId27"/>
    <p:sldLayoutId id="2147483686" r:id="rId28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E6005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E6005B"/>
        </a:buClr>
        <a:buFont typeface="Wingdings" pitchFamily="2" charset="2"/>
        <a:buChar char="§"/>
        <a:defRPr sz="25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 userDrawn="1">
          <p15:clr>
            <a:srgbClr val="A4A3A4"/>
          </p15:clr>
        </p15:guide>
        <p15:guide id="2" orient="horz" pos="278" userDrawn="1">
          <p15:clr>
            <a:srgbClr val="A4A3A4"/>
          </p15:clr>
        </p15:guide>
        <p15:guide id="3" pos="2502" userDrawn="1">
          <p15:clr>
            <a:srgbClr val="A4A3A4"/>
          </p15:clr>
        </p15:guide>
        <p15:guide id="4" pos="2729" userDrawn="1">
          <p15:clr>
            <a:srgbClr val="A4A3A4"/>
          </p15:clr>
        </p15:guide>
        <p15:guide id="5" pos="4951" userDrawn="1">
          <p15:clr>
            <a:srgbClr val="A4A3A4"/>
          </p15:clr>
        </p15:guide>
        <p15:guide id="6" pos="5178" userDrawn="1">
          <p15:clr>
            <a:srgbClr val="A4A3A4"/>
          </p15:clr>
        </p15:guide>
        <p15:guide id="7" pos="7401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3816" userDrawn="1">
          <p15:clr>
            <a:srgbClr val="A4A3A4"/>
          </p15:clr>
        </p15:guide>
        <p15:guide id="10" orient="horz" pos="4042" userDrawn="1">
          <p15:clr>
            <a:srgbClr val="A4A3A4"/>
          </p15:clr>
        </p15:guide>
        <p15:guide id="11" pos="3727" userDrawn="1">
          <p15:clr>
            <a:srgbClr val="A4A3A4"/>
          </p15:clr>
        </p15:guide>
        <p15:guide id="12" pos="3953" userDrawn="1">
          <p15:clr>
            <a:srgbClr val="A4A3A4"/>
          </p15:clr>
        </p15:guide>
        <p15:guide id="13" orient="horz" pos="3589" userDrawn="1">
          <p15:clr>
            <a:srgbClr val="A4A3A4"/>
          </p15:clr>
        </p15:guide>
        <p15:guide id="14" orient="horz" pos="1139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gi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9"/>
            <a:ext cx="11306175" cy="1267018"/>
          </a:xfrm>
        </p:spPr>
        <p:txBody>
          <a:bodyPr>
            <a:noAutofit/>
          </a:bodyPr>
          <a:lstStyle/>
          <a:p>
            <a:r>
              <a:rPr lang="en-GB" sz="4400" dirty="0"/>
              <a:t>Experimental Design and Statistics</a:t>
            </a:r>
            <a:endParaRPr lang="en-US" sz="44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7974-55B9-AA4E-BF3A-6C5D6E054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Conor Meehan (he/they)</a:t>
            </a:r>
          </a:p>
          <a:p>
            <a:r>
              <a:rPr lang="en-US" dirty="0" err="1"/>
              <a:t>conor.meehan@ntu.ac.uk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con_meehan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9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Variable types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An attribute of the study</a:t>
            </a:r>
          </a:p>
          <a:p>
            <a:endParaRPr lang="en-CA" dirty="0"/>
          </a:p>
          <a:p>
            <a:r>
              <a:rPr lang="en-CA" dirty="0"/>
              <a:t>What is the data?</a:t>
            </a:r>
          </a:p>
          <a:p>
            <a:pPr lvl="1"/>
            <a:r>
              <a:rPr lang="en-CA" dirty="0"/>
              <a:t>Number of samples</a:t>
            </a:r>
          </a:p>
          <a:p>
            <a:pPr lvl="1"/>
            <a:r>
              <a:rPr lang="en-CA" dirty="0"/>
              <a:t>Age of patient</a:t>
            </a:r>
          </a:p>
          <a:p>
            <a:pPr lvl="1"/>
            <a:r>
              <a:rPr lang="en-CA" dirty="0"/>
              <a:t>Growth yes/no</a:t>
            </a:r>
          </a:p>
          <a:p>
            <a:endParaRPr lang="en-CA" dirty="0"/>
          </a:p>
          <a:p>
            <a:r>
              <a:rPr lang="en-CA" dirty="0"/>
              <a:t>What part of the experiment is this variable in?</a:t>
            </a:r>
          </a:p>
          <a:p>
            <a:pPr lvl="1"/>
            <a:r>
              <a:rPr lang="en-CA" dirty="0"/>
              <a:t>Input data</a:t>
            </a:r>
          </a:p>
          <a:p>
            <a:pPr lvl="1"/>
            <a:r>
              <a:rPr lang="en-CA" dirty="0"/>
              <a:t>Output data</a:t>
            </a:r>
          </a:p>
          <a:p>
            <a:pPr lvl="1"/>
            <a:r>
              <a:rPr lang="en-CA" dirty="0"/>
              <a:t>Control</a:t>
            </a:r>
          </a:p>
          <a:p>
            <a:pPr lvl="1"/>
            <a:r>
              <a:rPr lang="en-CA" dirty="0"/>
              <a:t>Technical/biological replicate</a:t>
            </a:r>
          </a:p>
        </p:txBody>
      </p:sp>
    </p:spTree>
    <p:extLst>
      <p:ext uri="{BB962C8B-B14F-4D97-AF65-F5344CB8AC3E}">
        <p14:creationId xmlns:p14="http://schemas.microsoft.com/office/powerpoint/2010/main" val="330977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Variable types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C704C258-8D1F-7457-1A98-85150411F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776" y="1275672"/>
            <a:ext cx="8932447" cy="502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2C7F5B-9071-2157-3B91-51E6CBB1B463}"/>
              </a:ext>
            </a:extLst>
          </p:cNvPr>
          <p:cNvSpPr/>
          <p:nvPr/>
        </p:nvSpPr>
        <p:spPr>
          <a:xfrm>
            <a:off x="4543531" y="6449573"/>
            <a:ext cx="795042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towardsdatascience.com</a:t>
            </a:r>
            <a:r>
              <a:rPr lang="en-US" sz="1100" dirty="0"/>
              <a:t>/statistical-testing-understanding-how-to-select-the-best-test-for-your-data-52141c305168</a:t>
            </a:r>
          </a:p>
        </p:txBody>
      </p:sp>
    </p:spTree>
    <p:extLst>
      <p:ext uri="{BB962C8B-B14F-4D97-AF65-F5344CB8AC3E}">
        <p14:creationId xmlns:p14="http://schemas.microsoft.com/office/powerpoint/2010/main" val="3177410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Quantitative data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Amounts of things</a:t>
            </a:r>
          </a:p>
          <a:p>
            <a:endParaRPr lang="en-CA" dirty="0"/>
          </a:p>
          <a:p>
            <a:r>
              <a:rPr lang="en-CA" dirty="0"/>
              <a:t>Continuous</a:t>
            </a:r>
          </a:p>
          <a:p>
            <a:pPr lvl="1"/>
            <a:r>
              <a:rPr lang="en-CA" dirty="0"/>
              <a:t>Also called Ratio</a:t>
            </a:r>
          </a:p>
          <a:p>
            <a:pPr lvl="1"/>
            <a:r>
              <a:rPr lang="en-CA" dirty="0"/>
              <a:t>Measurements of potentially infinite values</a:t>
            </a:r>
          </a:p>
          <a:p>
            <a:pPr lvl="1"/>
            <a:r>
              <a:rPr lang="en-CA" dirty="0"/>
              <a:t>E.g. MIC, age, amount of glucose produced/consumed</a:t>
            </a:r>
          </a:p>
          <a:p>
            <a:endParaRPr lang="en-CA" dirty="0"/>
          </a:p>
          <a:p>
            <a:r>
              <a:rPr lang="en-CA" dirty="0"/>
              <a:t>Discrete</a:t>
            </a:r>
          </a:p>
          <a:p>
            <a:pPr lvl="1"/>
            <a:r>
              <a:rPr lang="en-CA" dirty="0"/>
              <a:t>Also called Interval</a:t>
            </a:r>
          </a:p>
          <a:p>
            <a:pPr lvl="1"/>
            <a:r>
              <a:rPr lang="en-CA" dirty="0"/>
              <a:t>Counts</a:t>
            </a:r>
          </a:p>
          <a:p>
            <a:pPr lvl="1"/>
            <a:r>
              <a:rPr lang="en-CA" dirty="0"/>
              <a:t>Cannot be divided less than 1</a:t>
            </a:r>
          </a:p>
          <a:p>
            <a:pPr lvl="1"/>
            <a:r>
              <a:rPr lang="en-CA" dirty="0"/>
              <a:t>Number of patients, cell count</a:t>
            </a:r>
          </a:p>
        </p:txBody>
      </p:sp>
    </p:spTree>
    <p:extLst>
      <p:ext uri="{BB962C8B-B14F-4D97-AF65-F5344CB8AC3E}">
        <p14:creationId xmlns:p14="http://schemas.microsoft.com/office/powerpoint/2010/main" val="2290371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Categorical data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Groups of things</a:t>
            </a:r>
          </a:p>
          <a:p>
            <a:endParaRPr lang="en-CA" dirty="0"/>
          </a:p>
          <a:p>
            <a:r>
              <a:rPr lang="en-CA" dirty="0"/>
              <a:t>Ordinal</a:t>
            </a:r>
          </a:p>
          <a:p>
            <a:pPr lvl="1"/>
            <a:r>
              <a:rPr lang="en-CA" dirty="0"/>
              <a:t>Rankings</a:t>
            </a:r>
          </a:p>
          <a:p>
            <a:pPr lvl="2"/>
            <a:r>
              <a:rPr lang="en-CA" dirty="0"/>
              <a:t>Something with an order</a:t>
            </a:r>
          </a:p>
          <a:p>
            <a:pPr lvl="1"/>
            <a:r>
              <a:rPr lang="en-CA" dirty="0"/>
              <a:t>E.g. Disease stage, BMI category</a:t>
            </a:r>
          </a:p>
          <a:p>
            <a:endParaRPr lang="en-CA" dirty="0"/>
          </a:p>
          <a:p>
            <a:r>
              <a:rPr lang="en-CA" dirty="0"/>
              <a:t>Nominal</a:t>
            </a:r>
          </a:p>
          <a:p>
            <a:pPr lvl="1"/>
            <a:r>
              <a:rPr lang="en-CA" dirty="0"/>
              <a:t>Names</a:t>
            </a:r>
          </a:p>
          <a:p>
            <a:pPr lvl="1"/>
            <a:r>
              <a:rPr lang="en-CA" dirty="0"/>
              <a:t>E.g. species counts, blood group, symptoms</a:t>
            </a:r>
          </a:p>
          <a:p>
            <a:endParaRPr lang="en-CA" dirty="0"/>
          </a:p>
          <a:p>
            <a:r>
              <a:rPr lang="en-CA" dirty="0"/>
              <a:t>Binary</a:t>
            </a:r>
          </a:p>
          <a:p>
            <a:pPr lvl="1"/>
            <a:r>
              <a:rPr lang="en-CA" dirty="0"/>
              <a:t>Yes/No</a:t>
            </a:r>
          </a:p>
          <a:p>
            <a:pPr lvl="1"/>
            <a:r>
              <a:rPr lang="en-CA" dirty="0"/>
              <a:t>E.g. symptom present/absent, alive/dead</a:t>
            </a:r>
          </a:p>
        </p:txBody>
      </p:sp>
    </p:spTree>
    <p:extLst>
      <p:ext uri="{BB962C8B-B14F-4D97-AF65-F5344CB8AC3E}">
        <p14:creationId xmlns:p14="http://schemas.microsoft.com/office/powerpoint/2010/main" val="209091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Which type?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r>
              <a:rPr lang="en-CA" sz="2400" dirty="0"/>
              <a:t>Number of white blood cells in a sample</a:t>
            </a:r>
          </a:p>
          <a:p>
            <a:endParaRPr lang="en-CA" sz="2400" dirty="0"/>
          </a:p>
          <a:p>
            <a:r>
              <a:rPr lang="en-CA" sz="2400" dirty="0"/>
              <a:t>Presence of inflammation</a:t>
            </a:r>
          </a:p>
          <a:p>
            <a:endParaRPr lang="en-CA" sz="2400" dirty="0"/>
          </a:p>
          <a:p>
            <a:r>
              <a:rPr lang="en-CA" sz="2400" dirty="0"/>
              <a:t>Sodium consumption split into low/medium/high</a:t>
            </a:r>
          </a:p>
          <a:p>
            <a:endParaRPr lang="en-CA" sz="2400" dirty="0"/>
          </a:p>
          <a:p>
            <a:r>
              <a:rPr lang="en-CA" sz="2400" dirty="0"/>
              <a:t>Gram stain result</a:t>
            </a:r>
          </a:p>
          <a:p>
            <a:pPr marL="0" indent="0"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385651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Variables in an experiment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Experiment is trying to find out effect of one variable on another</a:t>
            </a:r>
          </a:p>
          <a:p>
            <a:pPr lvl="1"/>
            <a:r>
              <a:rPr lang="en-CA" dirty="0"/>
              <a:t>Level of antibiotic on bacterial growth rate</a:t>
            </a:r>
          </a:p>
          <a:p>
            <a:pPr lvl="1"/>
            <a:r>
              <a:rPr lang="en-CA" dirty="0"/>
              <a:t>BMI category on diabetes occurrence</a:t>
            </a:r>
          </a:p>
          <a:p>
            <a:endParaRPr lang="en-CA" dirty="0"/>
          </a:p>
          <a:p>
            <a:r>
              <a:rPr lang="en-CA" dirty="0"/>
              <a:t>Independent</a:t>
            </a:r>
          </a:p>
          <a:p>
            <a:pPr lvl="1"/>
            <a:r>
              <a:rPr lang="en-CA" dirty="0"/>
              <a:t>Predictor variable</a:t>
            </a:r>
          </a:p>
          <a:p>
            <a:pPr lvl="2"/>
            <a:r>
              <a:rPr lang="en-CA" dirty="0"/>
              <a:t>Cause</a:t>
            </a:r>
          </a:p>
          <a:p>
            <a:pPr lvl="1"/>
            <a:r>
              <a:rPr lang="en-CA" dirty="0"/>
              <a:t>What you manipulated in the experiment</a:t>
            </a:r>
          </a:p>
          <a:p>
            <a:endParaRPr lang="en-CA" dirty="0"/>
          </a:p>
          <a:p>
            <a:r>
              <a:rPr lang="en-CA" dirty="0"/>
              <a:t>Dependent</a:t>
            </a:r>
          </a:p>
          <a:p>
            <a:pPr lvl="1"/>
            <a:r>
              <a:rPr lang="en-CA" dirty="0"/>
              <a:t>Outcome variable</a:t>
            </a:r>
          </a:p>
          <a:p>
            <a:pPr lvl="2"/>
            <a:r>
              <a:rPr lang="en-CA" dirty="0"/>
              <a:t>Effect</a:t>
            </a:r>
          </a:p>
          <a:p>
            <a:pPr lvl="1"/>
            <a:r>
              <a:rPr lang="en-CA" dirty="0"/>
              <a:t>What was measured in or resulting from the experiment</a:t>
            </a:r>
          </a:p>
          <a:p>
            <a:endParaRPr lang="en-CA" dirty="0"/>
          </a:p>
          <a:p>
            <a:r>
              <a:rPr lang="en-CA" dirty="0"/>
              <a:t>Control</a:t>
            </a:r>
          </a:p>
          <a:p>
            <a:pPr lvl="1"/>
            <a:r>
              <a:rPr lang="en-CA" dirty="0"/>
              <a:t>Constants during the experiment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18536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Variables in an experiment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2C7F5B-9071-2157-3B91-51E6CBB1B463}"/>
              </a:ext>
            </a:extLst>
          </p:cNvPr>
          <p:cNvSpPr/>
          <p:nvPr/>
        </p:nvSpPr>
        <p:spPr>
          <a:xfrm>
            <a:off x="8332149" y="6449573"/>
            <a:ext cx="416180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http://edtech2.boisestate.edu/</a:t>
            </a:r>
            <a:r>
              <a:rPr lang="en-US" sz="1100" dirty="0" err="1"/>
              <a:t>angelacovil</a:t>
            </a:r>
            <a:r>
              <a:rPr lang="en-US" sz="1100" dirty="0"/>
              <a:t>/506/</a:t>
            </a:r>
            <a:r>
              <a:rPr lang="en-US" sz="1100" dirty="0" err="1"/>
              <a:t>procedure.html</a:t>
            </a:r>
            <a:endParaRPr lang="en-US" sz="1100" dirty="0"/>
          </a:p>
        </p:txBody>
      </p:sp>
      <p:pic>
        <p:nvPicPr>
          <p:cNvPr id="6" name="Picture 2" descr="description of independent variable, dependent variable, and control">
            <a:extLst>
              <a:ext uri="{FF2B5EF4-FFF2-40B4-BE49-F238E27FC236}">
                <a16:creationId xmlns:a16="http://schemas.microsoft.com/office/drawing/2014/main" id="{1F3D578D-E74C-8507-B042-8AAAB6511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027" y="1251786"/>
            <a:ext cx="4611946" cy="5328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7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Which type?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b="1" dirty="0"/>
              <a:t>Independent, dependent or control?</a:t>
            </a:r>
          </a:p>
          <a:p>
            <a:endParaRPr lang="en-CA" dirty="0"/>
          </a:p>
          <a:p>
            <a:r>
              <a:rPr lang="en-CA" dirty="0"/>
              <a:t>The number of cells left after disinfecting</a:t>
            </a:r>
          </a:p>
          <a:p>
            <a:endParaRPr lang="en-CA" dirty="0"/>
          </a:p>
          <a:p>
            <a:r>
              <a:rPr lang="en-CA" dirty="0"/>
              <a:t>The constant temperature throughout the experiment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The amount of glucose added to the petri dish</a:t>
            </a:r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2191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Correlation variables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Looking for association, not cause and effect</a:t>
            </a:r>
          </a:p>
          <a:p>
            <a:endParaRPr lang="en-CA" dirty="0"/>
          </a:p>
          <a:p>
            <a:r>
              <a:rPr lang="en-CA" dirty="0"/>
              <a:t>Predictor</a:t>
            </a:r>
          </a:p>
          <a:p>
            <a:pPr lvl="1"/>
            <a:r>
              <a:rPr lang="en-CA" dirty="0"/>
              <a:t>Variable that comes first</a:t>
            </a:r>
          </a:p>
          <a:p>
            <a:pPr lvl="2"/>
            <a:r>
              <a:rPr lang="en-CA" dirty="0"/>
              <a:t>Glucose level</a:t>
            </a:r>
          </a:p>
          <a:p>
            <a:endParaRPr lang="en-CA" dirty="0"/>
          </a:p>
          <a:p>
            <a:r>
              <a:rPr lang="en-CA" dirty="0"/>
              <a:t>Outcome</a:t>
            </a:r>
          </a:p>
          <a:p>
            <a:pPr lvl="1"/>
            <a:r>
              <a:rPr lang="en-CA" dirty="0"/>
              <a:t>Variable that comes afterwards</a:t>
            </a:r>
          </a:p>
          <a:p>
            <a:pPr lvl="2"/>
            <a:r>
              <a:rPr lang="en-CA" dirty="0"/>
              <a:t>Insulin level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1087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2453269"/>
            <a:ext cx="11306175" cy="2722966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Questions and break</a:t>
            </a:r>
            <a:br>
              <a:rPr lang="en-GB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1879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10000"/>
          </a:bodyPr>
          <a:lstStyle/>
          <a:p>
            <a:r>
              <a:rPr lang="en-CA" sz="2400" dirty="0"/>
              <a:t>Compare different types of research design</a:t>
            </a:r>
          </a:p>
          <a:p>
            <a:endParaRPr lang="en-CA" sz="2400" dirty="0"/>
          </a:p>
          <a:p>
            <a:r>
              <a:rPr lang="en-CA" sz="2400" dirty="0"/>
              <a:t>Identify various research variable types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Implement different types of descriptive statistics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Identify appropriate sample types</a:t>
            </a:r>
          </a:p>
          <a:p>
            <a:endParaRPr lang="en-CA" sz="2400" dirty="0"/>
          </a:p>
          <a:p>
            <a:r>
              <a:rPr lang="en-CA" sz="2400" dirty="0"/>
              <a:t>Explain the statistical assumptions and how to test each one</a:t>
            </a:r>
          </a:p>
          <a:p>
            <a:endParaRPr lang="en-CA" sz="2400" dirty="0"/>
          </a:p>
          <a:p>
            <a:r>
              <a:rPr lang="en-CA" sz="2400" dirty="0"/>
              <a:t>Utilise inferential statistics flowcharts to select the appropriate test for your experiment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41817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Summary statistics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Also called descriptive statistics</a:t>
            </a:r>
          </a:p>
          <a:p>
            <a:r>
              <a:rPr lang="en-CA" dirty="0"/>
              <a:t>Not testing a hypothesis, just describing/summarising the data</a:t>
            </a:r>
          </a:p>
          <a:p>
            <a:pPr lvl="1"/>
            <a:r>
              <a:rPr lang="en-CA" dirty="0"/>
              <a:t>Cannot infer anything about larger population</a:t>
            </a:r>
          </a:p>
          <a:p>
            <a:endParaRPr lang="en-CA" dirty="0"/>
          </a:p>
          <a:p>
            <a:r>
              <a:rPr lang="en-CA" dirty="0"/>
              <a:t>3 main types</a:t>
            </a:r>
          </a:p>
          <a:p>
            <a:pPr lvl="1"/>
            <a:r>
              <a:rPr lang="en-CA" dirty="0"/>
              <a:t>Distribution</a:t>
            </a:r>
          </a:p>
          <a:p>
            <a:pPr lvl="1"/>
            <a:r>
              <a:rPr lang="en-CA" dirty="0"/>
              <a:t>Central tendency</a:t>
            </a:r>
          </a:p>
          <a:p>
            <a:pPr lvl="1"/>
            <a:r>
              <a:rPr lang="en-CA" dirty="0"/>
              <a:t>Variability</a:t>
            </a:r>
          </a:p>
          <a:p>
            <a:endParaRPr lang="en-CA" dirty="0"/>
          </a:p>
          <a:p>
            <a:r>
              <a:rPr lang="en-CA" dirty="0"/>
              <a:t>Can apply to</a:t>
            </a:r>
          </a:p>
          <a:p>
            <a:pPr lvl="1"/>
            <a:r>
              <a:rPr lang="en-CA" dirty="0"/>
              <a:t>1 variable: univariate analysis</a:t>
            </a:r>
          </a:p>
          <a:p>
            <a:pPr lvl="1"/>
            <a:r>
              <a:rPr lang="en-CA" dirty="0"/>
              <a:t>2 variables: bivariate analysis</a:t>
            </a:r>
          </a:p>
          <a:p>
            <a:pPr lvl="1"/>
            <a:r>
              <a:rPr lang="en-CA" dirty="0"/>
              <a:t>3 or more variables: multivariate analysis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3275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Frequency distribution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Ages of participants:</a:t>
            </a:r>
          </a:p>
          <a:p>
            <a:r>
              <a:rPr lang="en-CA" dirty="0"/>
              <a:t>18, 19, 21, 20, 17, 18, 16, 16, 21, 18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142335C7-DB57-54F9-A9FB-79534C6A4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45978"/>
              </p:ext>
            </p:extLst>
          </p:nvPr>
        </p:nvGraphicFramePr>
        <p:xfrm>
          <a:off x="2940171" y="3429000"/>
          <a:ext cx="212690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452">
                  <a:extLst>
                    <a:ext uri="{9D8B030D-6E8A-4147-A177-3AD203B41FA5}">
                      <a16:colId xmlns:a16="http://schemas.microsoft.com/office/drawing/2014/main" val="1303413106"/>
                    </a:ext>
                  </a:extLst>
                </a:gridCol>
                <a:gridCol w="1063452">
                  <a:extLst>
                    <a:ext uri="{9D8B030D-6E8A-4147-A177-3AD203B41FA5}">
                      <a16:colId xmlns:a16="http://schemas.microsoft.com/office/drawing/2014/main" val="417661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48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1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9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66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30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05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055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0EF572-D591-9EF3-09E2-7AA750286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979332"/>
              </p:ext>
            </p:extLst>
          </p:nvPr>
        </p:nvGraphicFramePr>
        <p:xfrm>
          <a:off x="7766546" y="3455920"/>
          <a:ext cx="21269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452">
                  <a:extLst>
                    <a:ext uri="{9D8B030D-6E8A-4147-A177-3AD203B41FA5}">
                      <a16:colId xmlns:a16="http://schemas.microsoft.com/office/drawing/2014/main" val="1303413106"/>
                    </a:ext>
                  </a:extLst>
                </a:gridCol>
                <a:gridCol w="1063452">
                  <a:extLst>
                    <a:ext uri="{9D8B030D-6E8A-4147-A177-3AD203B41FA5}">
                      <a16:colId xmlns:a16="http://schemas.microsoft.com/office/drawing/2014/main" val="4176611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481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1216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95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20-21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6613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FB88E73-897C-79DD-67B2-EDD123280D25}"/>
              </a:ext>
            </a:extLst>
          </p:cNvPr>
          <p:cNvSpPr txBox="1"/>
          <p:nvPr/>
        </p:nvSpPr>
        <p:spPr>
          <a:xfrm>
            <a:off x="3287643" y="3014543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Simple 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9C194-E35C-8AAC-53BA-53012A1542CD}"/>
              </a:ext>
            </a:extLst>
          </p:cNvPr>
          <p:cNvSpPr txBox="1"/>
          <p:nvPr/>
        </p:nvSpPr>
        <p:spPr>
          <a:xfrm>
            <a:off x="7940171" y="3004704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Grouped table</a:t>
            </a:r>
          </a:p>
        </p:txBody>
      </p:sp>
    </p:spTree>
    <p:extLst>
      <p:ext uri="{BB962C8B-B14F-4D97-AF65-F5344CB8AC3E}">
        <p14:creationId xmlns:p14="http://schemas.microsoft.com/office/powerpoint/2010/main" val="1756580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Central tendency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Estimate the average or centre of a dataset</a:t>
            </a:r>
          </a:p>
        </p:txBody>
      </p:sp>
      <p:pic>
        <p:nvPicPr>
          <p:cNvPr id="6" name="Picture 2" descr="Mode, Mean, Median, Range (examples, solutions, songs, videos, worksheets,  games, activities)">
            <a:extLst>
              <a:ext uri="{FF2B5EF4-FFF2-40B4-BE49-F238E27FC236}">
                <a16:creationId xmlns:a16="http://schemas.microsoft.com/office/drawing/2014/main" id="{0D691876-2E5F-25D1-3204-3D2B11EB08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829" r="1467" b="50116"/>
          <a:stretch/>
        </p:blipFill>
        <p:spPr bwMode="auto">
          <a:xfrm>
            <a:off x="4995661" y="2826476"/>
            <a:ext cx="2956632" cy="280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Mode, Mean, Median, Range (examples, solutions, songs, videos, worksheets,  games, activities)">
            <a:extLst>
              <a:ext uri="{FF2B5EF4-FFF2-40B4-BE49-F238E27FC236}">
                <a16:creationId xmlns:a16="http://schemas.microsoft.com/office/drawing/2014/main" id="{F1D6E069-1065-FE5D-8D5A-4BCA1D4F4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8" t="1057" r="48952" b="49888"/>
          <a:stretch/>
        </p:blipFill>
        <p:spPr bwMode="auto">
          <a:xfrm>
            <a:off x="1976855" y="2826476"/>
            <a:ext cx="3045982" cy="280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ode, Mean, Median, Range (examples, solutions, songs, videos, worksheets,  games, activities)">
            <a:extLst>
              <a:ext uri="{FF2B5EF4-FFF2-40B4-BE49-F238E27FC236}">
                <a16:creationId xmlns:a16="http://schemas.microsoft.com/office/drawing/2014/main" id="{A48AC2D9-E3E2-CE87-85CE-59DE71B5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" t="49412" r="48880" b="1533"/>
          <a:stretch/>
        </p:blipFill>
        <p:spPr bwMode="auto">
          <a:xfrm>
            <a:off x="8178758" y="2826476"/>
            <a:ext cx="3025270" cy="280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FCAFADD-AFE1-4201-7A97-C72063D483A3}"/>
              </a:ext>
            </a:extLst>
          </p:cNvPr>
          <p:cNvSpPr/>
          <p:nvPr/>
        </p:nvSpPr>
        <p:spPr>
          <a:xfrm>
            <a:off x="8178758" y="6441351"/>
            <a:ext cx="4953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www.onlinemathlearning.com</a:t>
            </a:r>
            <a:r>
              <a:rPr lang="en-US" sz="1100" dirty="0"/>
              <a:t>/mode-mean-</a:t>
            </a:r>
            <a:r>
              <a:rPr lang="en-US" sz="1100" dirty="0" err="1"/>
              <a:t>median.html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11669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Variability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How spread out is the data?</a:t>
            </a:r>
          </a:p>
          <a:p>
            <a:endParaRPr lang="en-CA" dirty="0"/>
          </a:p>
          <a:p>
            <a:r>
              <a:rPr lang="en-CA" dirty="0"/>
              <a:t>Range:</a:t>
            </a:r>
          </a:p>
          <a:p>
            <a:pPr lvl="1"/>
            <a:r>
              <a:rPr lang="en-CA" dirty="0"/>
              <a:t>What is the difference between the minimum and maximum values?</a:t>
            </a:r>
          </a:p>
          <a:p>
            <a:pPr lvl="1"/>
            <a:r>
              <a:rPr lang="en-CA" dirty="0"/>
              <a:t>Max – min = range</a:t>
            </a:r>
          </a:p>
          <a:p>
            <a:endParaRPr lang="en-CA" dirty="0"/>
          </a:p>
          <a:p>
            <a:r>
              <a:rPr lang="en-CA" dirty="0"/>
              <a:t>Standard deviation:</a:t>
            </a:r>
          </a:p>
          <a:p>
            <a:pPr lvl="1"/>
            <a:r>
              <a:rPr lang="en-CA" dirty="0"/>
              <a:t>On average, how far is each point from the mean?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Variance:</a:t>
            </a:r>
          </a:p>
          <a:p>
            <a:pPr lvl="1"/>
            <a:r>
              <a:rPr lang="en-CA" dirty="0"/>
              <a:t>The amount of spread in the data</a:t>
            </a:r>
          </a:p>
          <a:p>
            <a:pPr lvl="1"/>
            <a:r>
              <a:rPr lang="en-CA" dirty="0"/>
              <a:t>Square the standard deviation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3925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Variability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08788A-A902-534A-13F2-69FE1FBBDBF0}"/>
              </a:ext>
            </a:extLst>
          </p:cNvPr>
          <p:cNvSpPr/>
          <p:nvPr/>
        </p:nvSpPr>
        <p:spPr>
          <a:xfrm>
            <a:off x="11335107" y="6460546"/>
            <a:ext cx="8279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Wikipedia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94F4D3E8-84B6-3670-9977-20160E9AA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012" y="1126273"/>
            <a:ext cx="7387976" cy="5465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826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Bivariate/Multivariate analysis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Compare descriptive statistics between 2 or more groups</a:t>
            </a:r>
          </a:p>
          <a:p>
            <a:r>
              <a:rPr lang="en-CA" dirty="0"/>
              <a:t>Contingency tables</a:t>
            </a:r>
          </a:p>
          <a:p>
            <a:pPr lvl="1"/>
            <a:r>
              <a:rPr lang="en-CA" dirty="0"/>
              <a:t>Intersection between 2 variables</a:t>
            </a:r>
          </a:p>
          <a:p>
            <a:pPr lvl="1"/>
            <a:r>
              <a:rPr lang="en-CA" dirty="0"/>
              <a:t>Can be input for inferential statistics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4803203-2527-5BA3-05A5-A0D43086F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639711"/>
              </p:ext>
            </p:extLst>
          </p:nvPr>
        </p:nvGraphicFramePr>
        <p:xfrm>
          <a:off x="2877394" y="4293388"/>
          <a:ext cx="6604000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3283846786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4103358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269049629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6164740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1218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28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Absent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488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1941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01E5BF7-6B15-BFF0-F09A-0ADAD382505C}"/>
              </a:ext>
            </a:extLst>
          </p:cNvPr>
          <p:cNvSpPr txBox="1"/>
          <p:nvPr/>
        </p:nvSpPr>
        <p:spPr>
          <a:xfrm>
            <a:off x="6305714" y="389778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Species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D4855-7B95-92A0-7A34-0F5C35B7437A}"/>
              </a:ext>
            </a:extLst>
          </p:cNvPr>
          <p:cNvSpPr txBox="1"/>
          <p:nvPr/>
        </p:nvSpPr>
        <p:spPr>
          <a:xfrm rot="16200000">
            <a:off x="2016470" y="4850401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Species B</a:t>
            </a:r>
          </a:p>
        </p:txBody>
      </p:sp>
    </p:spTree>
    <p:extLst>
      <p:ext uri="{BB962C8B-B14F-4D97-AF65-F5344CB8AC3E}">
        <p14:creationId xmlns:p14="http://schemas.microsoft.com/office/powerpoint/2010/main" val="40112037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Collecting samples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The samples you use must allow you to test your hypothesis</a:t>
            </a:r>
          </a:p>
          <a:p>
            <a:endParaRPr lang="en-CA" dirty="0"/>
          </a:p>
          <a:p>
            <a:r>
              <a:rPr lang="en-CA" dirty="0"/>
              <a:t>They must be:</a:t>
            </a:r>
          </a:p>
          <a:p>
            <a:pPr lvl="1"/>
            <a:r>
              <a:rPr lang="en-CA" dirty="0"/>
              <a:t>Appropriate</a:t>
            </a:r>
          </a:p>
          <a:p>
            <a:pPr lvl="2"/>
            <a:r>
              <a:rPr lang="en-CA" dirty="0"/>
              <a:t>Related to the hypothesis and measurable</a:t>
            </a:r>
          </a:p>
          <a:p>
            <a:pPr lvl="1"/>
            <a:r>
              <a:rPr lang="en-CA" dirty="0"/>
              <a:t>Representative</a:t>
            </a:r>
          </a:p>
          <a:p>
            <a:pPr lvl="2"/>
            <a:r>
              <a:rPr lang="en-CA" dirty="0"/>
              <a:t>Randomly chosen or specific characteristics?</a:t>
            </a:r>
          </a:p>
          <a:p>
            <a:pPr lvl="1"/>
            <a:r>
              <a:rPr lang="en-CA" dirty="0"/>
              <a:t>Sufficient sample size</a:t>
            </a:r>
          </a:p>
          <a:p>
            <a:pPr lvl="2"/>
            <a:r>
              <a:rPr lang="en-CA" dirty="0"/>
              <a:t>More variable populations need larger sample sizes</a:t>
            </a:r>
          </a:p>
        </p:txBody>
      </p:sp>
    </p:spTree>
    <p:extLst>
      <p:ext uri="{BB962C8B-B14F-4D97-AF65-F5344CB8AC3E}">
        <p14:creationId xmlns:p14="http://schemas.microsoft.com/office/powerpoint/2010/main" val="3104955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Sample types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Independent</a:t>
            </a:r>
          </a:p>
          <a:p>
            <a:pPr lvl="1"/>
            <a:r>
              <a:rPr lang="en-CA" dirty="0"/>
              <a:t>Observations in one data point do not influence those in another datapoint</a:t>
            </a:r>
          </a:p>
          <a:p>
            <a:pPr lvl="1"/>
            <a:r>
              <a:rPr lang="en-CA" dirty="0"/>
              <a:t>Single observation from a sample</a:t>
            </a:r>
          </a:p>
          <a:p>
            <a:pPr lvl="1"/>
            <a:r>
              <a:rPr lang="en-CA" dirty="0"/>
              <a:t>Comparing groups that are separate from each other</a:t>
            </a:r>
          </a:p>
          <a:p>
            <a:pPr lvl="1"/>
            <a:r>
              <a:rPr lang="en-CA" dirty="0"/>
              <a:t>E.g. One set of patients takes diet 1 and another takes diet 2</a:t>
            </a:r>
          </a:p>
          <a:p>
            <a:endParaRPr lang="en-CA" dirty="0"/>
          </a:p>
          <a:p>
            <a:r>
              <a:rPr lang="en-CA" dirty="0"/>
              <a:t>Paired</a:t>
            </a:r>
          </a:p>
          <a:p>
            <a:pPr lvl="1"/>
            <a:r>
              <a:rPr lang="en-CA" dirty="0"/>
              <a:t>Observations in one data point are influenced by those in another datapoint</a:t>
            </a:r>
          </a:p>
          <a:p>
            <a:pPr lvl="1"/>
            <a:r>
              <a:rPr lang="en-CA" dirty="0"/>
              <a:t>Multiple observations from the same sample</a:t>
            </a:r>
          </a:p>
          <a:p>
            <a:pPr lvl="1"/>
            <a:r>
              <a:rPr lang="en-CA" dirty="0"/>
              <a:t>Comparing same group in different conditions</a:t>
            </a:r>
          </a:p>
          <a:p>
            <a:pPr lvl="1"/>
            <a:r>
              <a:rPr lang="en-CA" dirty="0"/>
              <a:t>E.g. Same patients take diet 1 and then take diet 2</a:t>
            </a:r>
          </a:p>
          <a:p>
            <a:pPr lvl="1"/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7515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Which type?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20000"/>
          </a:bodyPr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2 different growth conditions on the same set of bacterial strains</a:t>
            </a:r>
          </a:p>
          <a:p>
            <a:endParaRPr lang="en-CA" dirty="0"/>
          </a:p>
          <a:p>
            <a:r>
              <a:rPr lang="en-CA" dirty="0"/>
              <a:t>Mice in litter A given drug 1 and mice in litter B given drug 2</a:t>
            </a:r>
          </a:p>
          <a:p>
            <a:endParaRPr lang="en-CA" dirty="0"/>
          </a:p>
          <a:p>
            <a:r>
              <a:rPr lang="en-CA" dirty="0"/>
              <a:t>Difference in glucose levels in the morning and in the evening in a patient</a:t>
            </a:r>
          </a:p>
          <a:p>
            <a:endParaRPr lang="en-CA" dirty="0"/>
          </a:p>
          <a:p>
            <a:r>
              <a:rPr lang="en-CA" dirty="0"/>
              <a:t>qPCR expression data is compared between clinical samples and a negative control sample</a:t>
            </a:r>
          </a:p>
          <a:p>
            <a:endParaRPr lang="en-CA" dirty="0"/>
          </a:p>
          <a:p>
            <a:r>
              <a:rPr lang="en-CA" dirty="0"/>
              <a:t>5 patient samples treated separately with a negative control and a drug</a:t>
            </a:r>
          </a:p>
        </p:txBody>
      </p:sp>
    </p:spTree>
    <p:extLst>
      <p:ext uri="{BB962C8B-B14F-4D97-AF65-F5344CB8AC3E}">
        <p14:creationId xmlns:p14="http://schemas.microsoft.com/office/powerpoint/2010/main" val="3217526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Controls and replicates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Controls:</a:t>
            </a:r>
          </a:p>
          <a:p>
            <a:pPr lvl="1"/>
            <a:r>
              <a:rPr lang="en-CA" dirty="0"/>
              <a:t>Same conditions but no change in variable</a:t>
            </a:r>
          </a:p>
          <a:p>
            <a:pPr lvl="1"/>
            <a:r>
              <a:rPr lang="en-CA" dirty="0"/>
              <a:t>Negative/positive control</a:t>
            </a:r>
          </a:p>
          <a:p>
            <a:pPr lvl="2"/>
            <a:r>
              <a:rPr lang="en-CA" dirty="0"/>
              <a:t>Known outcome</a:t>
            </a:r>
          </a:p>
          <a:p>
            <a:endParaRPr lang="en-CA" dirty="0"/>
          </a:p>
          <a:p>
            <a:r>
              <a:rPr lang="en-CA" dirty="0"/>
              <a:t>Replicates</a:t>
            </a:r>
          </a:p>
          <a:p>
            <a:pPr lvl="1"/>
            <a:r>
              <a:rPr lang="en-CA" dirty="0"/>
              <a:t>Can’t control for every variable</a:t>
            </a:r>
          </a:p>
          <a:p>
            <a:pPr lvl="1"/>
            <a:r>
              <a:rPr lang="en-CA" dirty="0"/>
              <a:t>Use replicates to try buffer out other variables</a:t>
            </a:r>
          </a:p>
          <a:p>
            <a:pPr lvl="2"/>
            <a:r>
              <a:rPr lang="en-CA" dirty="0"/>
              <a:t>Small differences in temperature between days</a:t>
            </a:r>
          </a:p>
          <a:p>
            <a:pPr lvl="2"/>
            <a:r>
              <a:rPr lang="en-CA" dirty="0"/>
              <a:t>Slightly different handling abilities</a:t>
            </a:r>
          </a:p>
          <a:p>
            <a:pPr lvl="2"/>
            <a:r>
              <a:rPr lang="en-CA" dirty="0"/>
              <a:t>Different ‘identical’ cells might behave slightly differently</a:t>
            </a:r>
          </a:p>
          <a:p>
            <a:pPr lvl="1"/>
            <a:r>
              <a:rPr lang="en-CA" dirty="0"/>
              <a:t>Grubbs test for outliers can then be used to remove bad replicates</a:t>
            </a:r>
          </a:p>
        </p:txBody>
      </p:sp>
    </p:spTree>
    <p:extLst>
      <p:ext uri="{BB962C8B-B14F-4D97-AF65-F5344CB8AC3E}">
        <p14:creationId xmlns:p14="http://schemas.microsoft.com/office/powerpoint/2010/main" val="346738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Research types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Many ways to answer a research question</a:t>
            </a:r>
          </a:p>
          <a:p>
            <a:pPr lvl="1"/>
            <a:r>
              <a:rPr lang="en-CA" dirty="0"/>
              <a:t>Design of the experiment influences the answers you can obtain</a:t>
            </a:r>
          </a:p>
          <a:p>
            <a:endParaRPr lang="en-CA" dirty="0"/>
          </a:p>
          <a:p>
            <a:r>
              <a:rPr lang="en-CA" dirty="0"/>
              <a:t>Various definitions of research</a:t>
            </a:r>
          </a:p>
          <a:p>
            <a:pPr lvl="1"/>
            <a:r>
              <a:rPr lang="en-CA" dirty="0"/>
              <a:t>Qualitative vs quantitative</a:t>
            </a:r>
          </a:p>
          <a:p>
            <a:pPr lvl="1"/>
            <a:r>
              <a:rPr lang="en-CA" dirty="0"/>
              <a:t>Cross sectional vs longitudinal</a:t>
            </a:r>
          </a:p>
          <a:p>
            <a:pPr lvl="1"/>
            <a:r>
              <a:rPr lang="en-CA" dirty="0"/>
              <a:t>Experiment vs correlation</a:t>
            </a:r>
          </a:p>
        </p:txBody>
      </p:sp>
    </p:spTree>
    <p:extLst>
      <p:ext uri="{BB962C8B-B14F-4D97-AF65-F5344CB8AC3E}">
        <p14:creationId xmlns:p14="http://schemas.microsoft.com/office/powerpoint/2010/main" val="3108419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Data Variability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When we see a difference between populations, is it true or an error or noise?</a:t>
            </a:r>
          </a:p>
          <a:p>
            <a:endParaRPr lang="en-CA" dirty="0"/>
          </a:p>
          <a:p>
            <a:r>
              <a:rPr lang="en-CA" dirty="0"/>
              <a:t>Error:</a:t>
            </a:r>
          </a:p>
          <a:p>
            <a:pPr lvl="1"/>
            <a:r>
              <a:rPr lang="en-CA" dirty="0"/>
              <a:t>Machine fluctuation</a:t>
            </a:r>
          </a:p>
          <a:p>
            <a:pPr lvl="1"/>
            <a:r>
              <a:rPr lang="en-CA" dirty="0"/>
              <a:t>Technician fluctuation</a:t>
            </a:r>
          </a:p>
          <a:p>
            <a:endParaRPr lang="en-CA" dirty="0"/>
          </a:p>
          <a:p>
            <a:r>
              <a:rPr lang="en-CA" dirty="0"/>
              <a:t>Noise:</a:t>
            </a:r>
          </a:p>
          <a:p>
            <a:pPr lvl="1"/>
            <a:r>
              <a:rPr lang="en-CA" dirty="0"/>
              <a:t>Stochastic effects</a:t>
            </a:r>
          </a:p>
          <a:p>
            <a:pPr lvl="1"/>
            <a:r>
              <a:rPr lang="en-CA" dirty="0"/>
              <a:t>Extrinsic</a:t>
            </a:r>
          </a:p>
          <a:p>
            <a:pPr lvl="1"/>
            <a:r>
              <a:rPr lang="en-CA" dirty="0"/>
              <a:t>Intrinsic</a:t>
            </a:r>
          </a:p>
          <a:p>
            <a:endParaRPr lang="en-CA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1C15EF9-3BDD-2FFE-8CDD-E010AA83B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0027" y="2129646"/>
            <a:ext cx="555764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23F4556-B8D5-A142-7BAF-7593D455829A}"/>
              </a:ext>
            </a:extLst>
          </p:cNvPr>
          <p:cNvSpPr/>
          <p:nvPr/>
        </p:nvSpPr>
        <p:spPr>
          <a:xfrm>
            <a:off x="11162761" y="6459527"/>
            <a:ext cx="11726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/>
              <a:t>Wikipedia.org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456822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Technical and biological replicates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Technical:</a:t>
            </a:r>
          </a:p>
          <a:p>
            <a:pPr lvl="1"/>
            <a:r>
              <a:rPr lang="en-CA" dirty="0"/>
              <a:t>Same sample, multiple runs</a:t>
            </a:r>
          </a:p>
          <a:p>
            <a:r>
              <a:rPr lang="en-CA" dirty="0"/>
              <a:t>Biological</a:t>
            </a:r>
          </a:p>
          <a:p>
            <a:pPr lvl="1"/>
            <a:r>
              <a:rPr lang="en-CA" dirty="0"/>
              <a:t>Different ‘identical’ samples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9AD741C-D656-9FBB-2757-EDF88B508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7" y="3156060"/>
            <a:ext cx="7210425" cy="33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776B32-75CE-50B3-2EB8-7820B6A69D32}"/>
              </a:ext>
            </a:extLst>
          </p:cNvPr>
          <p:cNvSpPr/>
          <p:nvPr/>
        </p:nvSpPr>
        <p:spPr>
          <a:xfrm>
            <a:off x="5359360" y="6544960"/>
            <a:ext cx="734823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hbctraining.github.io</a:t>
            </a:r>
            <a:r>
              <a:rPr lang="en-US" sz="1100" dirty="0"/>
              <a:t>/Intro-to-</a:t>
            </a:r>
            <a:r>
              <a:rPr lang="en-US" sz="1100" dirty="0" err="1"/>
              <a:t>rnaseq</a:t>
            </a:r>
            <a:r>
              <a:rPr lang="en-US" sz="1100" dirty="0"/>
              <a:t>-</a:t>
            </a:r>
            <a:r>
              <a:rPr lang="en-US" sz="1100" dirty="0" err="1"/>
              <a:t>hpc</a:t>
            </a:r>
            <a:r>
              <a:rPr lang="en-US" sz="1100" dirty="0"/>
              <a:t>-salmon/lessons/</a:t>
            </a:r>
            <a:r>
              <a:rPr lang="en-US" sz="1100" dirty="0" err="1"/>
              <a:t>experimental_planning_considerations.html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56644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Replicates and outliers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10" name="Picture 2" descr="RT-qPCR Ct values and interquartile ranges. (A) Ct values for each RG... |  Download Scientific Diagram">
            <a:extLst>
              <a:ext uri="{FF2B5EF4-FFF2-40B4-BE49-F238E27FC236}">
                <a16:creationId xmlns:a16="http://schemas.microsoft.com/office/drawing/2014/main" id="{F824BC9A-1DB9-CEDE-BFE5-09F2718CC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565" b="50000"/>
          <a:stretch/>
        </p:blipFill>
        <p:spPr bwMode="auto">
          <a:xfrm>
            <a:off x="3863752" y="1202233"/>
            <a:ext cx="4464496" cy="5211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AFF16F4-81A4-A991-4F26-6EDC4B663C98}"/>
              </a:ext>
            </a:extLst>
          </p:cNvPr>
          <p:cNvSpPr/>
          <p:nvPr/>
        </p:nvSpPr>
        <p:spPr>
          <a:xfrm>
            <a:off x="10493115" y="6426404"/>
            <a:ext cx="186377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Liang et al Sci Rep 2020</a:t>
            </a:r>
          </a:p>
        </p:txBody>
      </p:sp>
    </p:spTree>
    <p:extLst>
      <p:ext uri="{BB962C8B-B14F-4D97-AF65-F5344CB8AC3E}">
        <p14:creationId xmlns:p14="http://schemas.microsoft.com/office/powerpoint/2010/main" val="11107006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Accuracy and precision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Accuracy: how alike are your measurements to the true value?</a:t>
            </a:r>
          </a:p>
          <a:p>
            <a:r>
              <a:rPr lang="en-CA" dirty="0"/>
              <a:t>Precision: how alike are your measurements to each other?</a:t>
            </a:r>
          </a:p>
          <a:p>
            <a:r>
              <a:rPr lang="en-CA" dirty="0"/>
              <a:t>Replicates should be accurate and precise</a:t>
            </a:r>
          </a:p>
          <a:p>
            <a:pPr lvl="1"/>
            <a:r>
              <a:rPr lang="en-CA" dirty="0"/>
              <a:t>Good lab practice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42E36F7-8B3B-17F7-1086-E9F51B646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807" y="3324631"/>
            <a:ext cx="5791820" cy="30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B31D11-D6DA-1DE2-D556-3E097CEC25CF}"/>
              </a:ext>
            </a:extLst>
          </p:cNvPr>
          <p:cNvSpPr txBox="1"/>
          <p:nvPr/>
        </p:nvSpPr>
        <p:spPr>
          <a:xfrm>
            <a:off x="7349464" y="6459527"/>
            <a:ext cx="49521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grantinstruments.com</a:t>
            </a:r>
            <a:r>
              <a:rPr lang="en-GB" sz="1100" dirty="0"/>
              <a:t>/measurement-accuracy-and-precision-of-data</a:t>
            </a:r>
          </a:p>
        </p:txBody>
      </p:sp>
    </p:spTree>
    <p:extLst>
      <p:ext uri="{BB962C8B-B14F-4D97-AF65-F5344CB8AC3E}">
        <p14:creationId xmlns:p14="http://schemas.microsoft.com/office/powerpoint/2010/main" val="41818116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2453269"/>
            <a:ext cx="11306175" cy="2722966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Questions and break</a:t>
            </a:r>
            <a:br>
              <a:rPr lang="en-GB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95598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Inferential statistics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Using a statistical test to infer a significant relationship</a:t>
            </a:r>
          </a:p>
          <a:p>
            <a:endParaRPr lang="en-CA" dirty="0"/>
          </a:p>
          <a:p>
            <a:r>
              <a:rPr lang="en-CA" dirty="0"/>
              <a:t>Usually involves a p-value</a:t>
            </a:r>
          </a:p>
          <a:p>
            <a:endParaRPr lang="en-CA" dirty="0"/>
          </a:p>
          <a:p>
            <a:r>
              <a:rPr lang="en-CA" dirty="0"/>
              <a:t>2 types of inferential statistics:</a:t>
            </a:r>
          </a:p>
          <a:p>
            <a:pPr lvl="1"/>
            <a:r>
              <a:rPr lang="en-CA" dirty="0"/>
              <a:t>Parametric</a:t>
            </a:r>
          </a:p>
          <a:p>
            <a:pPr lvl="1"/>
            <a:r>
              <a:rPr lang="en-CA" dirty="0"/>
              <a:t>Non-parametric</a:t>
            </a:r>
          </a:p>
          <a:p>
            <a:endParaRPr lang="en-CA" dirty="0"/>
          </a:p>
          <a:p>
            <a:r>
              <a:rPr lang="en-CA" dirty="0"/>
              <a:t>Need to test for statistical assumptions before selecting a type</a:t>
            </a:r>
          </a:p>
        </p:txBody>
      </p:sp>
    </p:spTree>
    <p:extLst>
      <p:ext uri="{BB962C8B-B14F-4D97-AF65-F5344CB8AC3E}">
        <p14:creationId xmlns:p14="http://schemas.microsoft.com/office/powerpoint/2010/main" val="37036199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Statistical assumptions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Parametric tests make specific assumptions about data</a:t>
            </a:r>
          </a:p>
          <a:p>
            <a:endParaRPr lang="en-CA" dirty="0"/>
          </a:p>
          <a:p>
            <a:r>
              <a:rPr lang="en-CA" dirty="0"/>
              <a:t>Independence of observations</a:t>
            </a:r>
          </a:p>
          <a:p>
            <a:pPr lvl="1"/>
            <a:r>
              <a:rPr lang="en-CA" dirty="0"/>
              <a:t>Experimental design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Homogeneity of variance</a:t>
            </a:r>
          </a:p>
          <a:p>
            <a:pPr lvl="1"/>
            <a:r>
              <a:rPr lang="en-CA" dirty="0" err="1"/>
              <a:t>Levene’s</a:t>
            </a:r>
            <a:r>
              <a:rPr lang="en-CA" dirty="0"/>
              <a:t> or </a:t>
            </a:r>
            <a:r>
              <a:rPr lang="en-CA" dirty="0" err="1"/>
              <a:t>Bartlet’s</a:t>
            </a:r>
            <a:r>
              <a:rPr lang="en-CA" dirty="0"/>
              <a:t> test</a:t>
            </a:r>
          </a:p>
          <a:p>
            <a:endParaRPr lang="en-CA" dirty="0"/>
          </a:p>
          <a:p>
            <a:r>
              <a:rPr lang="en-CA" dirty="0"/>
              <a:t>Normality of data</a:t>
            </a:r>
          </a:p>
          <a:p>
            <a:pPr lvl="1"/>
            <a:r>
              <a:rPr lang="en-CA" dirty="0"/>
              <a:t>Shapiro-Wilk test</a:t>
            </a:r>
          </a:p>
          <a:p>
            <a:pPr lvl="1"/>
            <a:endParaRPr lang="en-CA" dirty="0"/>
          </a:p>
          <a:p>
            <a:r>
              <a:rPr lang="en-CA" dirty="0"/>
              <a:t>If any are violated, use a non-parametric test</a:t>
            </a:r>
          </a:p>
        </p:txBody>
      </p:sp>
    </p:spTree>
    <p:extLst>
      <p:ext uri="{BB962C8B-B14F-4D97-AF65-F5344CB8AC3E}">
        <p14:creationId xmlns:p14="http://schemas.microsoft.com/office/powerpoint/2010/main" val="38208648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Independence of observations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The measurement of one sample is not influenced by the measurement of another sample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Part of experimental design</a:t>
            </a:r>
          </a:p>
          <a:p>
            <a:endParaRPr lang="en-CA" dirty="0"/>
          </a:p>
          <a:p>
            <a:r>
              <a:rPr lang="en-CA" dirty="0"/>
              <a:t>Example violations:</a:t>
            </a:r>
          </a:p>
          <a:p>
            <a:pPr lvl="1"/>
            <a:r>
              <a:rPr lang="en-CA" dirty="0"/>
              <a:t>Including technical/biological replicates as separate samples</a:t>
            </a:r>
          </a:p>
          <a:p>
            <a:pPr lvl="2"/>
            <a:r>
              <a:rPr lang="en-CA" dirty="0"/>
              <a:t>Get average and include 1 data point</a:t>
            </a:r>
          </a:p>
          <a:p>
            <a:pPr lvl="1"/>
            <a:r>
              <a:rPr lang="en-CA" dirty="0"/>
              <a:t>Identical control/treatment conditions</a:t>
            </a:r>
          </a:p>
          <a:p>
            <a:pPr lvl="2"/>
            <a:r>
              <a:rPr lang="en-CA" dirty="0"/>
              <a:t>Must be a change to be measured</a:t>
            </a:r>
          </a:p>
          <a:p>
            <a:pPr lvl="1"/>
            <a:r>
              <a:rPr lang="en-CA" dirty="0"/>
              <a:t>Multiple entries of the same sample/person</a:t>
            </a:r>
          </a:p>
          <a:p>
            <a:pPr lvl="2"/>
            <a:r>
              <a:rPr lang="en-CA" dirty="0"/>
              <a:t>Single datapoint per sample</a:t>
            </a:r>
          </a:p>
        </p:txBody>
      </p:sp>
    </p:spTree>
    <p:extLst>
      <p:ext uri="{BB962C8B-B14F-4D97-AF65-F5344CB8AC3E}">
        <p14:creationId xmlns:p14="http://schemas.microsoft.com/office/powerpoint/2010/main" val="2195575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Homogeneity of variance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Is the variance in dataset A similar to the variance in dataset B?</a:t>
            </a:r>
          </a:p>
          <a:p>
            <a:r>
              <a:rPr lang="en-CA" dirty="0"/>
              <a:t>Bartletts test or </a:t>
            </a:r>
            <a:r>
              <a:rPr lang="en-CA" dirty="0" err="1"/>
              <a:t>Levene’s</a:t>
            </a:r>
            <a:r>
              <a:rPr lang="en-CA" dirty="0"/>
              <a:t> test</a:t>
            </a:r>
          </a:p>
          <a:p>
            <a:pPr lvl="1"/>
            <a:r>
              <a:rPr lang="en-CA" dirty="0"/>
              <a:t>If significant, then need to use non-parametric test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F7EEAE-1F14-6A45-50F9-EAC6ABFD2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17" y="3005127"/>
            <a:ext cx="4851400" cy="345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4537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dirty="0"/>
              <a:t>Normality of data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788843" cy="5140548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Does the data follow a normal distribution?</a:t>
            </a:r>
          </a:p>
          <a:p>
            <a:endParaRPr lang="en-CA" dirty="0"/>
          </a:p>
          <a:p>
            <a:r>
              <a:rPr lang="en-CA" dirty="0"/>
              <a:t>Shapiro-Wilk test</a:t>
            </a:r>
          </a:p>
          <a:p>
            <a:pPr lvl="1"/>
            <a:r>
              <a:rPr lang="en-CA" dirty="0"/>
              <a:t>If significant, then need to use non-parametric test</a:t>
            </a:r>
          </a:p>
        </p:txBody>
      </p:sp>
      <p:pic>
        <p:nvPicPr>
          <p:cNvPr id="5" name="Picture 2" descr="Verify if data are normally distributed in R: part 3 | Scientifically Sound">
            <a:extLst>
              <a:ext uri="{FF2B5EF4-FFF2-40B4-BE49-F238E27FC236}">
                <a16:creationId xmlns:a16="http://schemas.microsoft.com/office/drawing/2014/main" id="{F1056915-763B-68CF-2419-5C2211326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469" y="1053501"/>
            <a:ext cx="3652531" cy="547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F9D6FC-A61D-1AB0-48C4-88939C393CF3}"/>
              </a:ext>
            </a:extLst>
          </p:cNvPr>
          <p:cNvSpPr/>
          <p:nvPr/>
        </p:nvSpPr>
        <p:spPr>
          <a:xfrm>
            <a:off x="7542375" y="6486684"/>
            <a:ext cx="477305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scientificallysound.org</a:t>
            </a:r>
            <a:r>
              <a:rPr lang="en-US" sz="1100" dirty="0"/>
              <a:t>/2018/06/21/test-normal-distribution-r-part-3/</a:t>
            </a:r>
          </a:p>
        </p:txBody>
      </p:sp>
    </p:spTree>
    <p:extLst>
      <p:ext uri="{BB962C8B-B14F-4D97-AF65-F5344CB8AC3E}">
        <p14:creationId xmlns:p14="http://schemas.microsoft.com/office/powerpoint/2010/main" val="24983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Qualitative vs quantitative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7" name="Picture 2" descr="Qualitative vs quantitative data - infographic">
            <a:extLst>
              <a:ext uri="{FF2B5EF4-FFF2-40B4-BE49-F238E27FC236}">
                <a16:creationId xmlns:a16="http://schemas.microsoft.com/office/drawing/2014/main" id="{ABC33B26-DC5E-D73D-5447-F2E4A1CDD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787" y="1126273"/>
            <a:ext cx="7210425" cy="540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79140A8-23A0-C58D-1B4D-F8E1FFCFEE3B}"/>
              </a:ext>
            </a:extLst>
          </p:cNvPr>
          <p:cNvSpPr/>
          <p:nvPr/>
        </p:nvSpPr>
        <p:spPr>
          <a:xfrm>
            <a:off x="7152830" y="6534092"/>
            <a:ext cx="53439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www.slideshare.net</a:t>
            </a:r>
            <a:r>
              <a:rPr lang="en-US" sz="1100" dirty="0"/>
              <a:t>/</a:t>
            </a:r>
            <a:r>
              <a:rPr lang="en-US" sz="1100" dirty="0" err="1"/>
              <a:t>Intellspot</a:t>
            </a:r>
            <a:r>
              <a:rPr lang="en-US" sz="1100" dirty="0"/>
              <a:t>/qualitative-vs-quantitative-data-infographic</a:t>
            </a:r>
          </a:p>
        </p:txBody>
      </p:sp>
    </p:spTree>
    <p:extLst>
      <p:ext uri="{BB962C8B-B14F-4D97-AF65-F5344CB8AC3E}">
        <p14:creationId xmlns:p14="http://schemas.microsoft.com/office/powerpoint/2010/main" val="1469915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Selecting the right inferential statistic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r>
              <a:rPr lang="en-CA" dirty="0"/>
              <a:t>Parametric or non-parametric?</a:t>
            </a:r>
          </a:p>
          <a:p>
            <a:endParaRPr lang="en-CA" dirty="0"/>
          </a:p>
          <a:p>
            <a:r>
              <a:rPr lang="en-CA" dirty="0"/>
              <a:t>Paired or independent samples?</a:t>
            </a:r>
          </a:p>
          <a:p>
            <a:endParaRPr lang="en-CA" dirty="0"/>
          </a:p>
          <a:p>
            <a:r>
              <a:rPr lang="en-CA" dirty="0"/>
              <a:t>What’s the independent/predictor variable</a:t>
            </a:r>
          </a:p>
          <a:p>
            <a:endParaRPr lang="en-CA" dirty="0"/>
          </a:p>
          <a:p>
            <a:r>
              <a:rPr lang="en-CA" dirty="0"/>
              <a:t>What’s the dependent/outcome variable?</a:t>
            </a:r>
          </a:p>
        </p:txBody>
      </p:sp>
    </p:spTree>
    <p:extLst>
      <p:ext uri="{BB962C8B-B14F-4D97-AF65-F5344CB8AC3E}">
        <p14:creationId xmlns:p14="http://schemas.microsoft.com/office/powerpoint/2010/main" val="27372737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Parametric tests flowchart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55F894-FCB0-BD2B-F0A3-6966F7DE1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9" y="1038149"/>
            <a:ext cx="10530556" cy="571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41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6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Categorical predictor variable parametric tests flowchart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33A23-B873-4114-9498-392046884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" t="19380" r="34735" b="8284"/>
          <a:stretch/>
        </p:blipFill>
        <p:spPr>
          <a:xfrm>
            <a:off x="2185712" y="1708683"/>
            <a:ext cx="7820576" cy="503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219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Select the right test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33A23-B873-4114-9498-392046884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" t="19380" r="34735" b="8284"/>
          <a:stretch/>
        </p:blipFill>
        <p:spPr>
          <a:xfrm>
            <a:off x="2185712" y="1708683"/>
            <a:ext cx="7820576" cy="50384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92F171-F0B8-38FD-0F97-8DB21316A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400" y="1126273"/>
            <a:ext cx="9327703" cy="51125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1600" dirty="0"/>
              <a:t>Do 3 different drugs each have the same or different effects on insulin levels in mice (different mice tested for each drug)?</a:t>
            </a:r>
          </a:p>
        </p:txBody>
      </p:sp>
    </p:spTree>
    <p:extLst>
      <p:ext uri="{BB962C8B-B14F-4D97-AF65-F5344CB8AC3E}">
        <p14:creationId xmlns:p14="http://schemas.microsoft.com/office/powerpoint/2010/main" val="2115492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Select the right test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F33A23-B873-4114-9498-3920468849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6" t="19380" r="34735" b="8284"/>
          <a:stretch/>
        </p:blipFill>
        <p:spPr>
          <a:xfrm>
            <a:off x="2185712" y="1708683"/>
            <a:ext cx="7820576" cy="50384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92F171-F0B8-38FD-0F97-8DB21316A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249" y="1126273"/>
            <a:ext cx="9327703" cy="51125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CA" sz="1600" dirty="0"/>
              <a:t>Is there a difference in cell size at the start and end of a 12-hour period of treatment?</a:t>
            </a:r>
          </a:p>
        </p:txBody>
      </p:sp>
    </p:spTree>
    <p:extLst>
      <p:ext uri="{BB962C8B-B14F-4D97-AF65-F5344CB8AC3E}">
        <p14:creationId xmlns:p14="http://schemas.microsoft.com/office/powerpoint/2010/main" val="3652344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Non-parametric tests flowchart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730DF-53EC-F2DB-1929-6243F6381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74" y="1058895"/>
            <a:ext cx="10890439" cy="56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67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Post-hoc testing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ANOVA only tells you there is significance in the data</a:t>
            </a:r>
          </a:p>
          <a:p>
            <a:pPr lvl="1"/>
            <a:r>
              <a:rPr lang="en-CA" dirty="0"/>
              <a:t>Doesn’t say which groups are significantly different</a:t>
            </a:r>
          </a:p>
          <a:p>
            <a:r>
              <a:rPr lang="en-CA" dirty="0"/>
              <a:t>When there are more than 2 groups, a further test is needed</a:t>
            </a:r>
          </a:p>
          <a:p>
            <a:pPr lvl="1"/>
            <a:r>
              <a:rPr lang="en-CA" dirty="0"/>
              <a:t>Cannot just use t-tests as experimental error increases</a:t>
            </a:r>
          </a:p>
        </p:txBody>
      </p:sp>
    </p:spTree>
    <p:extLst>
      <p:ext uri="{BB962C8B-B14F-4D97-AF65-F5344CB8AC3E}">
        <p14:creationId xmlns:p14="http://schemas.microsoft.com/office/powerpoint/2010/main" val="18146238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Experimental error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6796566" cy="5140548"/>
          </a:xfrm>
        </p:spPr>
        <p:txBody>
          <a:bodyPr>
            <a:normAutofit/>
          </a:bodyPr>
          <a:lstStyle/>
          <a:p>
            <a:r>
              <a:rPr lang="en-CA" dirty="0"/>
              <a:t>Any statistical test has a chance of producing a false positive</a:t>
            </a:r>
          </a:p>
          <a:p>
            <a:pPr lvl="1"/>
            <a:r>
              <a:rPr lang="en-CA" dirty="0"/>
              <a:t>Type I error (experimental error)</a:t>
            </a:r>
          </a:p>
          <a:p>
            <a:r>
              <a:rPr lang="en-CA" dirty="0"/>
              <a:t>Single tests counteract this with the significance value</a:t>
            </a:r>
          </a:p>
          <a:p>
            <a:pPr lvl="1"/>
            <a:r>
              <a:rPr lang="en-CA" dirty="0"/>
              <a:t>Significance value = Type 1 error rate</a:t>
            </a:r>
          </a:p>
          <a:p>
            <a:pPr lvl="1"/>
            <a:r>
              <a:rPr lang="en-CA" dirty="0"/>
              <a:t>0.05 means 5% chance of false positive</a:t>
            </a:r>
          </a:p>
          <a:p>
            <a:r>
              <a:rPr lang="en-CA" dirty="0"/>
              <a:t>Every additional test increases the type I error</a:t>
            </a:r>
          </a:p>
          <a:p>
            <a:pPr lvl="1"/>
            <a:r>
              <a:rPr lang="en-CA" dirty="0"/>
              <a:t>Cant just continually do t-tests</a:t>
            </a:r>
          </a:p>
          <a:p>
            <a:r>
              <a:rPr lang="en-CA" dirty="0"/>
              <a:t>Comparisons of multiple groups must correct for this</a:t>
            </a:r>
          </a:p>
        </p:txBody>
      </p:sp>
      <p:pic>
        <p:nvPicPr>
          <p:cNvPr id="3074" name="Picture 2" descr="Table that displays number of groups, number of comparisons, and the experiment-wise error rate for a post hoc tests.">
            <a:extLst>
              <a:ext uri="{FF2B5EF4-FFF2-40B4-BE49-F238E27FC236}">
                <a16:creationId xmlns:a16="http://schemas.microsoft.com/office/drawing/2014/main" id="{9D318445-627F-B1C8-B12C-0A10A239D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1468800"/>
            <a:ext cx="32766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42C1110-BBD8-8AF6-D101-A3566E398F2F}"/>
              </a:ext>
            </a:extLst>
          </p:cNvPr>
          <p:cNvSpPr/>
          <p:nvPr/>
        </p:nvSpPr>
        <p:spPr>
          <a:xfrm>
            <a:off x="8597746" y="6459527"/>
            <a:ext cx="35942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statisticsbyjim.com</a:t>
            </a:r>
            <a:r>
              <a:rPr lang="en-GB" sz="1100" dirty="0"/>
              <a:t>/</a:t>
            </a:r>
            <a:r>
              <a:rPr lang="en-GB" sz="1100" dirty="0" err="1"/>
              <a:t>anova</a:t>
            </a:r>
            <a:r>
              <a:rPr lang="en-GB" sz="1100" dirty="0"/>
              <a:t>/post-hoc-tests-</a:t>
            </a:r>
            <a:r>
              <a:rPr lang="en-GB" sz="1100" dirty="0" err="1"/>
              <a:t>anova</a:t>
            </a:r>
            <a:r>
              <a:rPr lang="en-GB" sz="11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00692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Post-hoc testing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en-CA" dirty="0"/>
              <a:t>ANOVA only tells you there is significance in the data</a:t>
            </a:r>
          </a:p>
          <a:p>
            <a:pPr lvl="1"/>
            <a:r>
              <a:rPr lang="en-CA" dirty="0"/>
              <a:t>Doesn’t say which groups are significantly different</a:t>
            </a:r>
          </a:p>
          <a:p>
            <a:r>
              <a:rPr lang="en-CA" dirty="0"/>
              <a:t>When there are more than 2 groups, a further test is needed</a:t>
            </a:r>
          </a:p>
          <a:p>
            <a:pPr lvl="1"/>
            <a:r>
              <a:rPr lang="en-CA" dirty="0"/>
              <a:t>Cannot just use t-tests as experimental error increases</a:t>
            </a:r>
          </a:p>
          <a:p>
            <a:r>
              <a:rPr lang="en-CA" dirty="0"/>
              <a:t>Post-hoc tests are performed to look within the dataset and compare the groups</a:t>
            </a:r>
          </a:p>
          <a:p>
            <a:pPr lvl="1"/>
            <a:r>
              <a:rPr lang="en-CA" dirty="0"/>
              <a:t>All vs all: </a:t>
            </a:r>
            <a:r>
              <a:rPr lang="en-CA" dirty="0" err="1"/>
              <a:t>Tukeys</a:t>
            </a:r>
            <a:r>
              <a:rPr lang="en-CA" dirty="0"/>
              <a:t> method</a:t>
            </a:r>
          </a:p>
          <a:p>
            <a:pPr lvl="1"/>
            <a:r>
              <a:rPr lang="en-CA" dirty="0"/>
              <a:t>All vs control: Dunnett’s method</a:t>
            </a:r>
          </a:p>
          <a:p>
            <a:pPr lvl="1"/>
            <a:r>
              <a:rPr lang="en-CA" dirty="0"/>
              <a:t>Find the best: Hsu’s MCB</a:t>
            </a:r>
          </a:p>
        </p:txBody>
      </p:sp>
      <p:pic>
        <p:nvPicPr>
          <p:cNvPr id="1026" name="Picture 2" descr="Table that shows the comparisons and statistical significance using Tukey's post hoc test.">
            <a:extLst>
              <a:ext uri="{FF2B5EF4-FFF2-40B4-BE49-F238E27FC236}">
                <a16:creationId xmlns:a16="http://schemas.microsoft.com/office/drawing/2014/main" id="{5C53C3C8-E983-1658-2DFD-70A96C2A0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450" y="3851979"/>
            <a:ext cx="6089224" cy="222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CD294E-B436-284B-30F1-DECF8A441C89}"/>
              </a:ext>
            </a:extLst>
          </p:cNvPr>
          <p:cNvSpPr/>
          <p:nvPr/>
        </p:nvSpPr>
        <p:spPr>
          <a:xfrm>
            <a:off x="8597746" y="6459527"/>
            <a:ext cx="35942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statisticsbyjim.com</a:t>
            </a:r>
            <a:r>
              <a:rPr lang="en-GB" sz="1100" dirty="0"/>
              <a:t>/</a:t>
            </a:r>
            <a:r>
              <a:rPr lang="en-GB" sz="1100" dirty="0" err="1"/>
              <a:t>anova</a:t>
            </a:r>
            <a:r>
              <a:rPr lang="en-GB" sz="1100" dirty="0"/>
              <a:t>/post-hoc-tests-</a:t>
            </a:r>
            <a:r>
              <a:rPr lang="en-GB" sz="1100" dirty="0" err="1"/>
              <a:t>anova</a:t>
            </a:r>
            <a:r>
              <a:rPr lang="en-GB" sz="11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013331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Interpreting a statistical result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582761" cy="5140548"/>
          </a:xfrm>
        </p:spPr>
        <p:txBody>
          <a:bodyPr>
            <a:normAutofit lnSpcReduction="10000"/>
          </a:bodyPr>
          <a:lstStyle/>
          <a:p>
            <a:endParaRPr lang="en-CA" dirty="0"/>
          </a:p>
          <a:p>
            <a:r>
              <a:rPr lang="en-CA" dirty="0"/>
              <a:t>Most tests will produce a p-value</a:t>
            </a:r>
          </a:p>
          <a:p>
            <a:pPr lvl="1"/>
            <a:r>
              <a:rPr lang="en-CA" dirty="0"/>
              <a:t>Probability that this result is observed under the null hypothesis</a:t>
            </a:r>
          </a:p>
          <a:p>
            <a:endParaRPr lang="en-CA" dirty="0"/>
          </a:p>
          <a:p>
            <a:r>
              <a:rPr lang="en-CA" dirty="0"/>
              <a:t>Small p-values mean unlikely result is observed under H</a:t>
            </a:r>
            <a:r>
              <a:rPr lang="en-CA" baseline="-25000" dirty="0"/>
              <a:t>0</a:t>
            </a:r>
          </a:p>
          <a:p>
            <a:pPr lvl="1"/>
            <a:r>
              <a:rPr lang="en-CA" dirty="0"/>
              <a:t>Can reject H</a:t>
            </a:r>
            <a:r>
              <a:rPr lang="en-CA" baseline="-25000" dirty="0"/>
              <a:t>0</a:t>
            </a:r>
          </a:p>
          <a:p>
            <a:pPr lvl="2"/>
            <a:r>
              <a:rPr lang="en-CA" dirty="0"/>
              <a:t>Still need to prove H</a:t>
            </a:r>
            <a:r>
              <a:rPr lang="en-CA" baseline="-25000" dirty="0"/>
              <a:t>a</a:t>
            </a:r>
            <a:r>
              <a:rPr lang="en-CA" dirty="0"/>
              <a:t> is correct</a:t>
            </a:r>
          </a:p>
          <a:p>
            <a:endParaRPr lang="en-CA" dirty="0"/>
          </a:p>
          <a:p>
            <a:r>
              <a:rPr lang="en-CA" dirty="0"/>
              <a:t>P-value &lt;0.05</a:t>
            </a:r>
          </a:p>
          <a:p>
            <a:pPr lvl="1"/>
            <a:r>
              <a:rPr lang="en-CA" dirty="0"/>
              <a:t>95% probability H</a:t>
            </a:r>
            <a:r>
              <a:rPr lang="en-CA" baseline="-25000" dirty="0"/>
              <a:t>0</a:t>
            </a:r>
            <a:r>
              <a:rPr lang="en-CA" dirty="0"/>
              <a:t> is false</a:t>
            </a:r>
          </a:p>
          <a:p>
            <a:pPr lvl="1"/>
            <a:endParaRPr lang="en-CA" dirty="0"/>
          </a:p>
        </p:txBody>
      </p:sp>
      <p:pic>
        <p:nvPicPr>
          <p:cNvPr id="5" name="Picture 10" descr="What is a z-score? What is a p-value?—ArcGIS Pro | Documentation">
            <a:extLst>
              <a:ext uri="{FF2B5EF4-FFF2-40B4-BE49-F238E27FC236}">
                <a16:creationId xmlns:a16="http://schemas.microsoft.com/office/drawing/2014/main" id="{C7A892BE-1D17-EC9F-FAFF-6190EF867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310" y="1959312"/>
            <a:ext cx="5705841" cy="396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AB65AD-05DE-DF8D-1C7D-3372A0536EE0}"/>
              </a:ext>
            </a:extLst>
          </p:cNvPr>
          <p:cNvSpPr/>
          <p:nvPr/>
        </p:nvSpPr>
        <p:spPr>
          <a:xfrm>
            <a:off x="5235548" y="6494799"/>
            <a:ext cx="721752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pro.arcgis.com</a:t>
            </a:r>
            <a:r>
              <a:rPr lang="en-US" sz="1100" dirty="0"/>
              <a:t>/</a:t>
            </a:r>
            <a:r>
              <a:rPr lang="en-US" sz="1100" dirty="0" err="1"/>
              <a:t>en</a:t>
            </a:r>
            <a:r>
              <a:rPr lang="en-US" sz="1100" dirty="0"/>
              <a:t>/pro-app/latest/tool-reference/spatial-statistics/what-is-a-z-score-what-is-a-p-</a:t>
            </a:r>
            <a:r>
              <a:rPr lang="en-US" sz="1100" dirty="0" err="1"/>
              <a:t>value.htm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92129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Cross sectional vs longitudinal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9140A8-23A0-C58D-1B4D-F8E1FFCFEE3B}"/>
              </a:ext>
            </a:extLst>
          </p:cNvPr>
          <p:cNvSpPr/>
          <p:nvPr/>
        </p:nvSpPr>
        <p:spPr>
          <a:xfrm>
            <a:off x="8315058" y="6534092"/>
            <a:ext cx="53439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www.scribbr.com</a:t>
            </a:r>
            <a:r>
              <a:rPr lang="en-US" sz="1100" dirty="0"/>
              <a:t>/methodology/cross-sectional-study/</a:t>
            </a:r>
          </a:p>
        </p:txBody>
      </p:sp>
      <p:pic>
        <p:nvPicPr>
          <p:cNvPr id="6" name="Picture 2" descr="Cross-sectional vs longitudinal studies">
            <a:extLst>
              <a:ext uri="{FF2B5EF4-FFF2-40B4-BE49-F238E27FC236}">
                <a16:creationId xmlns:a16="http://schemas.microsoft.com/office/drawing/2014/main" id="{A694DA22-D210-BEC7-D6D5-30D91F880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721" y="1315979"/>
            <a:ext cx="9142557" cy="502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2040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One-tailed vs two-tailed tests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582761" cy="5140548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A p-value is testing the presence of your data in the extremes of the distribution</a:t>
            </a:r>
          </a:p>
          <a:p>
            <a:endParaRPr lang="en-CA" dirty="0"/>
          </a:p>
          <a:p>
            <a:r>
              <a:rPr lang="en-CA" dirty="0"/>
              <a:t>2 tailed test splits it evenly between the 2 tails</a:t>
            </a:r>
          </a:p>
          <a:p>
            <a:pPr lvl="1"/>
            <a:r>
              <a:rPr lang="en-CA" dirty="0"/>
              <a:t>0.025 on the right, 0.025 on the left</a:t>
            </a:r>
          </a:p>
          <a:p>
            <a:endParaRPr lang="en-CA" dirty="0"/>
          </a:p>
          <a:p>
            <a:r>
              <a:rPr lang="en-CA" dirty="0"/>
              <a:t>1 tailed test disregards one side in favour of more power on the other</a:t>
            </a:r>
          </a:p>
          <a:p>
            <a:endParaRPr lang="en-CA" dirty="0"/>
          </a:p>
          <a:p>
            <a:r>
              <a:rPr lang="en-CA" dirty="0"/>
              <a:t>Can only use 1 tailed test if sure that the other direction is extremely unlikely</a:t>
            </a:r>
          </a:p>
          <a:p>
            <a:pPr lvl="1"/>
            <a:r>
              <a:rPr lang="en-CA" dirty="0"/>
              <a:t>Cannot use to boost significance in one direction</a:t>
            </a:r>
          </a:p>
        </p:txBody>
      </p:sp>
      <p:pic>
        <p:nvPicPr>
          <p:cNvPr id="7" name="Picture 2" descr="Image pvalue1">
            <a:extLst>
              <a:ext uri="{FF2B5EF4-FFF2-40B4-BE49-F238E27FC236}">
                <a16:creationId xmlns:a16="http://schemas.microsoft.com/office/drawing/2014/main" id="{37C20585-343A-3B37-1363-1D323229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67" y="1344681"/>
            <a:ext cx="2790861" cy="204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pvalue2">
            <a:extLst>
              <a:ext uri="{FF2B5EF4-FFF2-40B4-BE49-F238E27FC236}">
                <a16:creationId xmlns:a16="http://schemas.microsoft.com/office/drawing/2014/main" id="{89B4D060-28F3-51F8-2BB0-564B4FFC8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166" y="3933865"/>
            <a:ext cx="2790861" cy="2042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8B39ADA-D9EE-615C-8850-D9E864D00984}"/>
              </a:ext>
            </a:extLst>
          </p:cNvPr>
          <p:cNvSpPr/>
          <p:nvPr/>
        </p:nvSpPr>
        <p:spPr>
          <a:xfrm>
            <a:off x="5438314" y="6505690"/>
            <a:ext cx="682921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hbctraining.github.io</a:t>
            </a:r>
            <a:r>
              <a:rPr lang="en-US" sz="1100" dirty="0"/>
              <a:t>/Intro-to-</a:t>
            </a:r>
            <a:r>
              <a:rPr lang="en-US" sz="1100" dirty="0" err="1"/>
              <a:t>rnaseq</a:t>
            </a:r>
            <a:r>
              <a:rPr lang="en-US" sz="1100" dirty="0"/>
              <a:t>-</a:t>
            </a:r>
            <a:r>
              <a:rPr lang="en-US" sz="1100" dirty="0" err="1"/>
              <a:t>hpc</a:t>
            </a:r>
            <a:r>
              <a:rPr lang="en-US" sz="1100" dirty="0"/>
              <a:t>-salmon/lessons/</a:t>
            </a:r>
            <a:r>
              <a:rPr lang="en-US" sz="1100" dirty="0" err="1"/>
              <a:t>experimental_planning_considerations.html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899434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10000"/>
          </a:bodyPr>
          <a:lstStyle/>
          <a:p>
            <a:r>
              <a:rPr lang="en-CA" sz="2400" dirty="0"/>
              <a:t>Compare different types of research design</a:t>
            </a:r>
          </a:p>
          <a:p>
            <a:endParaRPr lang="en-CA" sz="2400" dirty="0"/>
          </a:p>
          <a:p>
            <a:r>
              <a:rPr lang="en-CA" sz="2400" dirty="0"/>
              <a:t>Identify various research variable types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Implement different types of descriptive statistics</a:t>
            </a:r>
          </a:p>
          <a:p>
            <a:pPr marL="0" indent="0">
              <a:buNone/>
            </a:pPr>
            <a:endParaRPr lang="en-CA" sz="2400" dirty="0"/>
          </a:p>
          <a:p>
            <a:r>
              <a:rPr lang="en-CA" sz="2400" dirty="0"/>
              <a:t>Identify appropriate sample types</a:t>
            </a:r>
          </a:p>
          <a:p>
            <a:endParaRPr lang="en-CA" sz="2400" dirty="0"/>
          </a:p>
          <a:p>
            <a:r>
              <a:rPr lang="en-CA" sz="2400" dirty="0"/>
              <a:t>Explain the statistical assumptions and how to test each one</a:t>
            </a:r>
          </a:p>
          <a:p>
            <a:endParaRPr lang="en-CA" sz="2400" dirty="0"/>
          </a:p>
          <a:p>
            <a:r>
              <a:rPr lang="en-CA" sz="2400" dirty="0"/>
              <a:t>Utilise inferential statistics flowcharts to select the appropriate test for your experiment</a:t>
            </a:r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95243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Experiment vs correlation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30E649-F16D-E517-0CD4-52459F593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931052"/>
              </p:ext>
            </p:extLst>
          </p:nvPr>
        </p:nvGraphicFramePr>
        <p:xfrm>
          <a:off x="1828336" y="1141593"/>
          <a:ext cx="8535327" cy="5358900"/>
        </p:xfrm>
        <a:graphic>
          <a:graphicData uri="http://schemas.openxmlformats.org/drawingml/2006/table">
            <a:tbl>
              <a:tblPr firstRow="1" firstCol="1">
                <a:tableStyleId>{3C2FFA5D-87B4-456A-9821-1D502468CF0F}</a:tableStyleId>
              </a:tblPr>
              <a:tblGrid>
                <a:gridCol w="2845109">
                  <a:extLst>
                    <a:ext uri="{9D8B030D-6E8A-4147-A177-3AD203B41FA5}">
                      <a16:colId xmlns:a16="http://schemas.microsoft.com/office/drawing/2014/main" val="1971287859"/>
                    </a:ext>
                  </a:extLst>
                </a:gridCol>
                <a:gridCol w="2845109">
                  <a:extLst>
                    <a:ext uri="{9D8B030D-6E8A-4147-A177-3AD203B41FA5}">
                      <a16:colId xmlns:a16="http://schemas.microsoft.com/office/drawing/2014/main" val="180343659"/>
                    </a:ext>
                  </a:extLst>
                </a:gridCol>
                <a:gridCol w="2845109">
                  <a:extLst>
                    <a:ext uri="{9D8B030D-6E8A-4147-A177-3AD203B41FA5}">
                      <a16:colId xmlns:a16="http://schemas.microsoft.com/office/drawing/2014/main" val="1049063761"/>
                    </a:ext>
                  </a:extLst>
                </a:gridCol>
              </a:tblGrid>
              <a:tr h="332473"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Correlational research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Experimental research</a:t>
                      </a:r>
                    </a:p>
                  </a:txBody>
                  <a:tcPr marL="84227" marR="84227" marT="42114" marB="42114" anchor="ctr"/>
                </a:tc>
                <a:extLst>
                  <a:ext uri="{0D108BD9-81ED-4DB2-BD59-A6C34878D82A}">
                    <a16:rowId xmlns:a16="http://schemas.microsoft.com/office/drawing/2014/main" val="1509202588"/>
                  </a:ext>
                </a:extLst>
              </a:tr>
              <a:tr h="834280">
                <a:tc>
                  <a:txBody>
                    <a:bodyPr/>
                    <a:lstStyle/>
                    <a:p>
                      <a:r>
                        <a:rPr lang="en-GB" sz="1800" dirty="0"/>
                        <a:t>Purpose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Used to test strength of association between variables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Used to test cause-and-effect relationships between variables</a:t>
                      </a:r>
                    </a:p>
                  </a:txBody>
                  <a:tcPr marL="84227" marR="84227" marT="42114" marB="42114" anchor="ctr"/>
                </a:tc>
                <a:extLst>
                  <a:ext uri="{0D108BD9-81ED-4DB2-BD59-A6C34878D82A}">
                    <a16:rowId xmlns:a16="http://schemas.microsoft.com/office/drawing/2014/main" val="2862645224"/>
                  </a:ext>
                </a:extLst>
              </a:tr>
              <a:tr h="1085184">
                <a:tc>
                  <a:txBody>
                    <a:bodyPr/>
                    <a:lstStyle/>
                    <a:p>
                      <a:r>
                        <a:rPr lang="en-GB" sz="1800" dirty="0"/>
                        <a:t>Variables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Variables are only observed with </a:t>
                      </a:r>
                      <a:r>
                        <a:rPr lang="en-GB" sz="1800" b="1" dirty="0"/>
                        <a:t>no manipulation </a:t>
                      </a:r>
                      <a:r>
                        <a:rPr lang="en-GB" sz="1800" dirty="0"/>
                        <a:t>or intervention by researchers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An </a:t>
                      </a:r>
                      <a:r>
                        <a:rPr lang="en-GB" sz="1800" b="1" dirty="0"/>
                        <a:t>independent variable </a:t>
                      </a:r>
                      <a:r>
                        <a:rPr lang="en-GB" sz="1800" dirty="0"/>
                        <a:t>is manipulated, and a </a:t>
                      </a:r>
                      <a:r>
                        <a:rPr lang="en-GB" sz="1800" b="1" u="none" dirty="0"/>
                        <a:t>dependent variable </a:t>
                      </a:r>
                      <a:r>
                        <a:rPr lang="en-GB" sz="1800" dirty="0"/>
                        <a:t>is observed</a:t>
                      </a:r>
                    </a:p>
                  </a:txBody>
                  <a:tcPr marL="84227" marR="84227" marT="42114" marB="42114" anchor="ctr"/>
                </a:tc>
                <a:extLst>
                  <a:ext uri="{0D108BD9-81ED-4DB2-BD59-A6C34878D82A}">
                    <a16:rowId xmlns:a16="http://schemas.microsoft.com/office/drawing/2014/main" val="3948344976"/>
                  </a:ext>
                </a:extLst>
              </a:tr>
              <a:tr h="1085184">
                <a:tc>
                  <a:txBody>
                    <a:bodyPr/>
                    <a:lstStyle/>
                    <a:p>
                      <a:r>
                        <a:rPr lang="en-GB" sz="1800"/>
                        <a:t>Control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Limited control is used, so other variables may play a role in the relationship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Extraneous variables are controlled so that they can’t impact your variables of interest</a:t>
                      </a:r>
                    </a:p>
                  </a:txBody>
                  <a:tcPr marL="84227" marR="84227" marT="42114" marB="42114" anchor="ctr"/>
                </a:tc>
                <a:extLst>
                  <a:ext uri="{0D108BD9-81ED-4DB2-BD59-A6C34878D82A}">
                    <a16:rowId xmlns:a16="http://schemas.microsoft.com/office/drawing/2014/main" val="597370107"/>
                  </a:ext>
                </a:extLst>
              </a:tr>
              <a:tr h="1085184">
                <a:tc>
                  <a:txBody>
                    <a:bodyPr/>
                    <a:lstStyle/>
                    <a:p>
                      <a:r>
                        <a:rPr lang="en-GB" sz="1800"/>
                        <a:t>Validity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High </a:t>
                      </a:r>
                      <a:r>
                        <a:rPr lang="en-GB" sz="1800" b="1" dirty="0"/>
                        <a:t>external validity</a:t>
                      </a:r>
                      <a:r>
                        <a:rPr lang="en-GB" sz="1800" dirty="0"/>
                        <a:t>: you can confidently generalize your conclusions to other populations or settings</a:t>
                      </a:r>
                    </a:p>
                  </a:txBody>
                  <a:tcPr marL="84227" marR="84227" marT="42114" marB="42114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High </a:t>
                      </a:r>
                      <a:r>
                        <a:rPr lang="en-GB" sz="1800" b="1" dirty="0"/>
                        <a:t>internal validity</a:t>
                      </a:r>
                      <a:r>
                        <a:rPr lang="en-GB" sz="1800" dirty="0"/>
                        <a:t>: you can confidently draw conclusions about causation</a:t>
                      </a:r>
                    </a:p>
                  </a:txBody>
                  <a:tcPr marL="84227" marR="84227" marT="42114" marB="42114" anchor="ctr"/>
                </a:tc>
                <a:extLst>
                  <a:ext uri="{0D108BD9-81ED-4DB2-BD59-A6C34878D82A}">
                    <a16:rowId xmlns:a16="http://schemas.microsoft.com/office/drawing/2014/main" val="95561619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4D3E5E8-70C6-0119-543B-3DD2DCC3DDFB}"/>
              </a:ext>
            </a:extLst>
          </p:cNvPr>
          <p:cNvSpPr/>
          <p:nvPr/>
        </p:nvSpPr>
        <p:spPr>
          <a:xfrm>
            <a:off x="8295118" y="6485173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www.scribbr.com</a:t>
            </a:r>
            <a:r>
              <a:rPr lang="en-US" sz="1100" dirty="0"/>
              <a:t>/methodology/correlational-research/</a:t>
            </a:r>
          </a:p>
        </p:txBody>
      </p:sp>
    </p:spTree>
    <p:extLst>
      <p:ext uri="{BB962C8B-B14F-4D97-AF65-F5344CB8AC3E}">
        <p14:creationId xmlns:p14="http://schemas.microsoft.com/office/powerpoint/2010/main" val="131723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What type of research?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r>
              <a:rPr lang="en-CA" sz="2400" b="1" dirty="0"/>
              <a:t>Qualitative vs quantitative</a:t>
            </a:r>
          </a:p>
          <a:p>
            <a:r>
              <a:rPr lang="en-CA" sz="2400" dirty="0"/>
              <a:t>A survey of mask wearing habits in a student population</a:t>
            </a:r>
          </a:p>
          <a:p>
            <a:r>
              <a:rPr lang="en-CA" sz="2400" dirty="0"/>
              <a:t>Assessing the impact of low GI diets on insulin production</a:t>
            </a:r>
          </a:p>
          <a:p>
            <a:endParaRPr lang="en-CA" sz="2400" dirty="0"/>
          </a:p>
          <a:p>
            <a:r>
              <a:rPr lang="en-CA" sz="2400" b="1" dirty="0"/>
              <a:t>Cross sectional vs longitudinal</a:t>
            </a:r>
          </a:p>
          <a:p>
            <a:r>
              <a:rPr lang="en-CA" sz="2400" dirty="0"/>
              <a:t>The number of new cases of coronavirus globally on a single day?</a:t>
            </a:r>
          </a:p>
          <a:p>
            <a:r>
              <a:rPr lang="en-CA" sz="2400" dirty="0"/>
              <a:t>The change in vaccination rates between January and December 2021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627219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What type of research?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sz="2400" b="1" dirty="0"/>
          </a:p>
          <a:p>
            <a:r>
              <a:rPr lang="en-CA" sz="2400" b="1" dirty="0"/>
              <a:t>Experiment vs correlation</a:t>
            </a:r>
            <a:endParaRPr lang="en-CA" sz="2400" dirty="0"/>
          </a:p>
          <a:p>
            <a:r>
              <a:rPr lang="en-CA" sz="2400" dirty="0"/>
              <a:t>The relationship between the amount of glucose and level of insulin in the local population</a:t>
            </a:r>
          </a:p>
          <a:p>
            <a:r>
              <a:rPr lang="en-CA" sz="2400" dirty="0"/>
              <a:t>The amount of insulin produced by mice based on a defined range of glucose intake</a:t>
            </a:r>
          </a:p>
          <a:p>
            <a:endParaRPr lang="en-CA" sz="2400" dirty="0"/>
          </a:p>
          <a:p>
            <a:r>
              <a:rPr lang="en-CA" sz="2400" dirty="0"/>
              <a:t>The impact of a plasmid presence/absence on tetracycline resistance in </a:t>
            </a:r>
            <a:r>
              <a:rPr lang="en-CA" sz="2400" i="1" dirty="0"/>
              <a:t>E. coli</a:t>
            </a:r>
            <a:endParaRPr lang="en-CA" sz="2400" dirty="0"/>
          </a:p>
          <a:p>
            <a:r>
              <a:rPr lang="en-CA" sz="2400" dirty="0"/>
              <a:t>The presence of a plasmid in bacterial strains sensitive or resistant to tetracycline</a:t>
            </a:r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33527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CA" dirty="0"/>
              <a:t>Correlation does not equal causation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en-CA" sz="2400" dirty="0"/>
          </a:p>
          <a:p>
            <a:r>
              <a:rPr lang="en-CA" sz="2400" dirty="0"/>
              <a:t>100% of people who wear socks die</a:t>
            </a:r>
          </a:p>
          <a:p>
            <a:endParaRPr lang="en-CA" sz="2400" dirty="0"/>
          </a:p>
          <a:p>
            <a:r>
              <a:rPr lang="en-CA" sz="2400" dirty="0"/>
              <a:t>A correlation needs more experimental proof to determine causation</a:t>
            </a:r>
          </a:p>
          <a:p>
            <a:endParaRPr lang="en-CA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596C1-7A3E-887D-99F7-7239F9A5232B}"/>
              </a:ext>
            </a:extLst>
          </p:cNvPr>
          <p:cNvSpPr txBox="1"/>
          <p:nvPr/>
        </p:nvSpPr>
        <p:spPr>
          <a:xfrm>
            <a:off x="10717562" y="6459527"/>
            <a:ext cx="1855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xkcd.com</a:t>
            </a:r>
            <a:r>
              <a:rPr lang="en-GB" sz="1100" dirty="0"/>
              <a:t>/552/</a:t>
            </a:r>
          </a:p>
        </p:txBody>
      </p:sp>
      <p:pic>
        <p:nvPicPr>
          <p:cNvPr id="7" name="Picture 2" descr="Correlation">
            <a:extLst>
              <a:ext uri="{FF2B5EF4-FFF2-40B4-BE49-F238E27FC236}">
                <a16:creationId xmlns:a16="http://schemas.microsoft.com/office/drawing/2014/main" id="{37BCDCF4-D3B4-782D-718C-78BE488E2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0" y="3792900"/>
            <a:ext cx="5829300" cy="234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00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TU3">
      <a:dk1>
        <a:srgbClr val="000000"/>
      </a:dk1>
      <a:lt1>
        <a:srgbClr val="FFFFFF"/>
      </a:lt1>
      <a:dk2>
        <a:srgbClr val="000000"/>
      </a:dk2>
      <a:lt2>
        <a:srgbClr val="E5E5E5"/>
      </a:lt2>
      <a:accent1>
        <a:srgbClr val="E5005B"/>
      </a:accent1>
      <a:accent2>
        <a:srgbClr val="9D043D"/>
      </a:accent2>
      <a:accent3>
        <a:srgbClr val="6D951A"/>
      </a:accent3>
      <a:accent4>
        <a:srgbClr val="00A6E1"/>
      </a:accent4>
      <a:accent5>
        <a:srgbClr val="F07C00"/>
      </a:accent5>
      <a:accent6>
        <a:srgbClr val="C7007F"/>
      </a:accent6>
      <a:hlink>
        <a:srgbClr val="005B94"/>
      </a:hlink>
      <a:folHlink>
        <a:srgbClr val="821D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b" anchorCtr="0">
        <a:normAutofit/>
      </a:bodyPr>
      <a:lstStyle>
        <a:defPPr algn="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48A64365211844BF30BC3ADD420261" ma:contentTypeVersion="11" ma:contentTypeDescription="Create a new document." ma:contentTypeScope="" ma:versionID="bf0b94b058452ed3cec91f89e664909d">
  <xsd:schema xmlns:xsd="http://www.w3.org/2001/XMLSchema" xmlns:xs="http://www.w3.org/2001/XMLSchema" xmlns:p="http://schemas.microsoft.com/office/2006/metadata/properties" xmlns:ns2="8dbe2aa3-3237-4830-85c4-3d48417ef302" xmlns:ns3="b317b901-4ab4-4161-80c3-da5df50c25bf" targetNamespace="http://schemas.microsoft.com/office/2006/metadata/properties" ma:root="true" ma:fieldsID="d988d784501c0b668dd73c0ebdbd98a4" ns2:_="" ns3:_="">
    <xsd:import namespace="8dbe2aa3-3237-4830-85c4-3d48417ef302"/>
    <xsd:import namespace="b317b901-4ab4-4161-80c3-da5df50c25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e2aa3-3237-4830-85c4-3d48417ef3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17b901-4ab4-4161-80c3-da5df50c25b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E4F038-6994-4608-A1EA-AF583DA06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be2aa3-3237-4830-85c4-3d48417ef302"/>
    <ds:schemaRef ds:uri="b317b901-4ab4-4161-80c3-da5df50c25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F1859A-D475-4A9D-83E1-80A36DBA260F}">
  <ds:schemaRefs>
    <ds:schemaRef ds:uri="http://schemas.microsoft.com/office/2006/metadata/properties"/>
    <ds:schemaRef ds:uri="8dbe2aa3-3237-4830-85c4-3d48417ef302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b317b901-4ab4-4161-80c3-da5df50c25bf"/>
    <ds:schemaRef ds:uri="http://www.w3.org/XML/1998/namespace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1063616-57F3-4C87-BB7F-2974CF36DE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15374</TotalTime>
  <Words>2041</Words>
  <Application>Microsoft Macintosh PowerPoint</Application>
  <PresentationFormat>Widescreen</PresentationFormat>
  <Paragraphs>491</Paragraphs>
  <Slides>51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Lucida Sans Unicode</vt:lpstr>
      <vt:lpstr>Wingdings</vt:lpstr>
      <vt:lpstr>Office Theme</vt:lpstr>
      <vt:lpstr>Experimental Design and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and break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and break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Kayleigh Meller</dc:creator>
  <cp:lastModifiedBy>Meehan, Conor</cp:lastModifiedBy>
  <cp:revision>181</cp:revision>
  <dcterms:created xsi:type="dcterms:W3CDTF">2020-08-07T10:40:47Z</dcterms:created>
  <dcterms:modified xsi:type="dcterms:W3CDTF">2023-07-05T11:56:35Z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0x010100E248A64365211844BF30BC3ADD420261</vt:lpwstr>
  </property>
</Properties>
</file>