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Mash-based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a:bodyPr>
          <a:lstStyle/>
          <a:p>
            <a:pPr algn="just"/>
            <a:r>
              <a:rPr lang="en-GB" noProof="0" dirty="0"/>
              <a:t>Mash</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a:t>
            </a:r>
            <a:r>
              <a:rPr lang="en-GB"/>
              <a:t>parsimony/distance </a:t>
            </a:r>
            <a:r>
              <a:rPr lang="en-GB" dirty="0"/>
              <a:t>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lnSpcReduction="10000"/>
          </a:bodyPr>
          <a:lstStyle/>
          <a:p>
            <a:r>
              <a:rPr lang="en-GB" sz="2800" noProof="0" dirty="0"/>
              <a:t>Typing bacterial strains</a:t>
            </a:r>
          </a:p>
          <a:p>
            <a:pPr lvl="1"/>
            <a:r>
              <a:rPr lang="en-GB" sz="2500" noProof="0" dirty="0"/>
              <a:t>ANI</a:t>
            </a:r>
          </a:p>
          <a:p>
            <a:pPr lvl="1"/>
            <a:r>
              <a:rPr lang="en-GB" sz="2500" noProof="0" dirty="0"/>
              <a:t>MLST</a:t>
            </a:r>
          </a:p>
          <a:p>
            <a:pPr lvl="2"/>
            <a:r>
              <a:rPr lang="en-GB" sz="2300" noProof="0" dirty="0"/>
              <a:t>Species-specific schemes</a:t>
            </a:r>
          </a:p>
          <a:p>
            <a:pPr lvl="1"/>
            <a:r>
              <a:rPr lang="en-GB" sz="2500" noProof="0" dirty="0" err="1"/>
              <a:t>cgMLST</a:t>
            </a:r>
            <a:endParaRPr lang="en-GB" sz="2500" noProof="0" dirty="0"/>
          </a:p>
          <a:p>
            <a:pPr lvl="1"/>
            <a:r>
              <a:rPr lang="en-GB" sz="2500" noProof="0" dirty="0"/>
              <a:t>Lineages</a:t>
            </a:r>
          </a:p>
          <a:p>
            <a:pPr lvl="1"/>
            <a:r>
              <a:rPr lang="en-GB" sz="2500" noProof="0" dirty="0"/>
              <a:t>Lineage defining SNPs</a:t>
            </a:r>
          </a:p>
          <a:p>
            <a:r>
              <a:rPr lang="en-GB" sz="2800" noProof="0" dirty="0"/>
              <a:t>Matching samples</a:t>
            </a:r>
          </a:p>
          <a:p>
            <a:pPr lvl="1"/>
            <a:r>
              <a:rPr lang="en-GB" sz="2500" noProof="0" dirty="0" err="1"/>
              <a:t>Sourmash</a:t>
            </a:r>
            <a:r>
              <a:rPr lang="en-GB" sz="2500" noProof="0" dirty="0"/>
              <a:t> and sketches</a:t>
            </a:r>
          </a:p>
          <a:p>
            <a:pPr lvl="1"/>
            <a:r>
              <a:rPr lang="en-GB" sz="2500" noProof="0" dirty="0"/>
              <a:t>Minimum spanning trees</a:t>
            </a:r>
          </a:p>
          <a:p>
            <a:pPr lvl="1"/>
            <a:r>
              <a:rPr lang="en-GB" sz="2500" noProof="0" dirty="0"/>
              <a:t>MRSA example</a:t>
            </a:r>
          </a:p>
          <a:p>
            <a:pPr lvl="1"/>
            <a:r>
              <a:rPr lang="en-GB" sz="2500" noProof="0" dirty="0" err="1"/>
              <a:t>PopPUNK</a:t>
            </a:r>
            <a:r>
              <a:rPr lang="en-GB" sz="2500" noProof="0" dirty="0"/>
              <a:t> in variable populations</a:t>
            </a:r>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623300" y="6413602"/>
            <a:ext cx="3568700" cy="261610"/>
          </a:xfrm>
          <a:prstGeom prst="rect">
            <a:avLst/>
          </a:prstGeom>
          <a:noFill/>
        </p:spPr>
        <p:txBody>
          <a:bodyPr wrap="square">
            <a:spAutoFit/>
          </a:bodyPr>
          <a:lstStyle/>
          <a:p>
            <a:r>
              <a:rPr lang="en-GB" sz="1100" dirty="0"/>
              <a:t>https://</a:t>
            </a:r>
            <a:r>
              <a:rPr lang="en-GB" sz="1100" dirty="0" err="1"/>
              <a:t>help.ezbiocloud.net</a:t>
            </a:r>
            <a:r>
              <a:rPr lang="en-GB" sz="1100" dirty="0"/>
              <a:t>/</a:t>
            </a:r>
            <a:r>
              <a:rPr lang="en-GB" sz="1100" dirty="0" err="1"/>
              <a:t>orthoani</a:t>
            </a:r>
            <a:r>
              <a:rPr lang="en-GB" sz="1100" dirty="0"/>
              <a:t>-genomic-similarity/</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16344</TotalTime>
  <Words>700</Words>
  <Application>Microsoft Macintosh PowerPoint</Application>
  <PresentationFormat>Widescreen</PresentationFormat>
  <Paragraphs>155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233</cp:revision>
  <dcterms:created xsi:type="dcterms:W3CDTF">2020-08-07T10:40:47Z</dcterms:created>
  <dcterms:modified xsi:type="dcterms:W3CDTF">2023-07-17T13:07:48Z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