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56" r:id="rId5"/>
    <p:sldId id="262" r:id="rId6"/>
    <p:sldId id="271" r:id="rId7"/>
    <p:sldId id="272" r:id="rId8"/>
    <p:sldId id="324" r:id="rId9"/>
    <p:sldId id="273" r:id="rId10"/>
    <p:sldId id="274" r:id="rId11"/>
    <p:sldId id="280" r:id="rId12"/>
    <p:sldId id="325" r:id="rId13"/>
    <p:sldId id="275" r:id="rId14"/>
    <p:sldId id="276" r:id="rId15"/>
    <p:sldId id="326" r:id="rId16"/>
    <p:sldId id="277" r:id="rId17"/>
    <p:sldId id="296" r:id="rId18"/>
    <p:sldId id="303" r:id="rId19"/>
    <p:sldId id="297" r:id="rId20"/>
    <p:sldId id="327" r:id="rId21"/>
    <p:sldId id="328" r:id="rId22"/>
    <p:sldId id="329" r:id="rId23"/>
    <p:sldId id="330" r:id="rId24"/>
    <p:sldId id="298" r:id="rId25"/>
    <p:sldId id="331" r:id="rId26"/>
    <p:sldId id="312" r:id="rId27"/>
    <p:sldId id="332" r:id="rId28"/>
    <p:sldId id="333" r:id="rId29"/>
    <p:sldId id="336" r:id="rId30"/>
    <p:sldId id="26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0AC"/>
    <a:srgbClr val="6F6258"/>
    <a:srgbClr val="E5E5E5"/>
    <a:srgbClr val="EC6D86"/>
    <a:srgbClr val="E6005B"/>
    <a:srgbClr val="9E043D"/>
    <a:srgbClr val="BB3F07"/>
    <a:srgbClr val="C7D533"/>
    <a:srgbClr val="821E69"/>
    <a:srgbClr val="F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7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han, Conor" userId="f0efb965-348a-45f4-b123-bfc38a018e6c" providerId="ADAL" clId="{63032979-F24F-1547-8FE1-54F0500F1F66}"/>
    <pc:docChg chg="custSel modSld">
      <pc:chgData name="Meehan, Conor" userId="f0efb965-348a-45f4-b123-bfc38a018e6c" providerId="ADAL" clId="{63032979-F24F-1547-8FE1-54F0500F1F66}" dt="2022-08-30T13:22:48.085" v="7" actId="14100"/>
      <pc:docMkLst>
        <pc:docMk/>
      </pc:docMkLst>
      <pc:sldChg chg="modSp mod">
        <pc:chgData name="Meehan, Conor" userId="f0efb965-348a-45f4-b123-bfc38a018e6c" providerId="ADAL" clId="{63032979-F24F-1547-8FE1-54F0500F1F66}" dt="2022-08-30T13:18:02.482" v="3" actId="27636"/>
        <pc:sldMkLst>
          <pc:docMk/>
          <pc:sldMk cId="610874804" sldId="276"/>
        </pc:sldMkLst>
        <pc:spChg chg="mod">
          <ac:chgData name="Meehan, Conor" userId="f0efb965-348a-45f4-b123-bfc38a018e6c" providerId="ADAL" clId="{63032979-F24F-1547-8FE1-54F0500F1F66}" dt="2022-08-30T13:18:02.482" v="3" actId="27636"/>
          <ac:spMkLst>
            <pc:docMk/>
            <pc:sldMk cId="610874804" sldId="276"/>
            <ac:spMk id="9" creationId="{236654F0-D29E-AE4F-A966-9762A2AB84EB}"/>
          </ac:spMkLst>
        </pc:spChg>
      </pc:sldChg>
      <pc:sldChg chg="modSp">
        <pc:chgData name="Meehan, Conor" userId="f0efb965-348a-45f4-b123-bfc38a018e6c" providerId="ADAL" clId="{63032979-F24F-1547-8FE1-54F0500F1F66}" dt="2022-08-30T13:22:48.085" v="7" actId="14100"/>
        <pc:sldMkLst>
          <pc:docMk/>
          <pc:sldMk cId="2016826689" sldId="303"/>
        </pc:sldMkLst>
        <pc:picChg chg="mod">
          <ac:chgData name="Meehan, Conor" userId="f0efb965-348a-45f4-b123-bfc38a018e6c" providerId="ADAL" clId="{63032979-F24F-1547-8FE1-54F0500F1F66}" dt="2022-08-30T13:22:48.085" v="7" actId="14100"/>
          <ac:picMkLst>
            <pc:docMk/>
            <pc:sldMk cId="2016826689" sldId="303"/>
            <ac:picMk id="6" creationId="{8171CB56-A2B3-978E-B0D7-9B9FAA147EB2}"/>
          </ac:picMkLst>
        </pc:picChg>
      </pc:sldChg>
    </pc:docChg>
  </pc:docChgLst>
  <pc:docChgLst>
    <pc:chgData name="Meehan, Conor" userId="f0efb965-348a-45f4-b123-bfc38a018e6c" providerId="ADAL" clId="{36357050-DDB6-C242-8549-8CB53F54EB55}"/>
    <pc:docChg chg="undo custSel addSld delSld modSld sldOrd">
      <pc:chgData name="Meehan, Conor" userId="f0efb965-348a-45f4-b123-bfc38a018e6c" providerId="ADAL" clId="{36357050-DDB6-C242-8549-8CB53F54EB55}" dt="2022-05-30T16:11:21.243" v="1411" actId="27636"/>
      <pc:docMkLst>
        <pc:docMk/>
      </pc:docMkLst>
      <pc:sldChg chg="modSp mod">
        <pc:chgData name="Meehan, Conor" userId="f0efb965-348a-45f4-b123-bfc38a018e6c" providerId="ADAL" clId="{36357050-DDB6-C242-8549-8CB53F54EB55}" dt="2022-05-30T15:14:00.921" v="3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6357050-DDB6-C242-8549-8CB53F54EB55}" dt="2022-05-30T15:14:00.921" v="3" actId="20577"/>
          <ac:spMkLst>
            <pc:docMk/>
            <pc:sldMk cId="2383494940" sldId="256"/>
            <ac:spMk id="2" creationId="{1154DFE8-7E94-7D42-8F57-AE1BC6C92109}"/>
          </ac:spMkLst>
        </pc:spChg>
      </pc:sldChg>
      <pc:sldChg chg="addSp delSp modSp mod">
        <pc:chgData name="Meehan, Conor" userId="f0efb965-348a-45f4-b123-bfc38a018e6c" providerId="ADAL" clId="{36357050-DDB6-C242-8549-8CB53F54EB55}" dt="2022-05-30T16:11:21.243" v="1411" actId="27636"/>
        <pc:sldMkLst>
          <pc:docMk/>
          <pc:sldMk cId="3418174511" sldId="262"/>
        </pc:sldMkLst>
        <pc:spChg chg="add del mod">
          <ac:chgData name="Meehan, Conor" userId="f0efb965-348a-45f4-b123-bfc38a018e6c" providerId="ADAL" clId="{36357050-DDB6-C242-8549-8CB53F54EB55}" dt="2022-05-30T15:14:29.534" v="12"/>
          <ac:spMkLst>
            <pc:docMk/>
            <pc:sldMk cId="3418174511" sldId="262"/>
            <ac:spMk id="3" creationId="{3BEE71F0-3ADD-4F66-003D-83F17469F94F}"/>
          </ac:spMkLst>
        </pc:spChg>
        <pc:spChg chg="mod">
          <ac:chgData name="Meehan, Conor" userId="f0efb965-348a-45f4-b123-bfc38a018e6c" providerId="ADAL" clId="{36357050-DDB6-C242-8549-8CB53F54EB55}" dt="2022-05-30T16:11:21.243" v="1411" actId="27636"/>
          <ac:spMkLst>
            <pc:docMk/>
            <pc:sldMk cId="3418174511" sldId="262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6:11:12.892" v="1406" actId="27636"/>
        <pc:sldMkLst>
          <pc:docMk/>
          <pc:sldMk cId="952434819" sldId="263"/>
        </pc:sldMkLst>
        <pc:spChg chg="mod">
          <ac:chgData name="Meehan, Conor" userId="f0efb965-348a-45f4-b123-bfc38a018e6c" providerId="ADAL" clId="{36357050-DDB6-C242-8549-8CB53F54EB55}" dt="2022-05-30T16:11:12.892" v="1406" actId="27636"/>
          <ac:spMkLst>
            <pc:docMk/>
            <pc:sldMk cId="952434819" sldId="263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912870039" sldId="263"/>
        </pc:sldMkLst>
      </pc:sldChg>
      <pc:sldChg chg="modSp add mod">
        <pc:chgData name="Meehan, Conor" userId="f0efb965-348a-45f4-b123-bfc38a018e6c" providerId="ADAL" clId="{36357050-DDB6-C242-8549-8CB53F54EB55}" dt="2022-05-30T15:14:58.825" v="23" actId="27636"/>
        <pc:sldMkLst>
          <pc:docMk/>
          <pc:sldMk cId="3108419109" sldId="264"/>
        </pc:sldMkLst>
        <pc:spChg chg="mod">
          <ac:chgData name="Meehan, Conor" userId="f0efb965-348a-45f4-b123-bfc38a018e6c" providerId="ADAL" clId="{36357050-DDB6-C242-8549-8CB53F54EB55}" dt="2022-05-30T15:14:54.939" v="21"/>
          <ac:spMkLst>
            <pc:docMk/>
            <pc:sldMk cId="3108419109" sldId="264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14:58.825" v="23" actId="27636"/>
          <ac:spMkLst>
            <pc:docMk/>
            <pc:sldMk cId="3108419109" sldId="264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4232830738" sldId="264"/>
        </pc:sldMkLst>
      </pc:sldChg>
      <pc:sldChg chg="addSp delSp modSp add mod">
        <pc:chgData name="Meehan, Conor" userId="f0efb965-348a-45f4-b123-bfc38a018e6c" providerId="ADAL" clId="{36357050-DDB6-C242-8549-8CB53F54EB55}" dt="2022-05-30T15:15:29.677" v="31" actId="1076"/>
        <pc:sldMkLst>
          <pc:docMk/>
          <pc:sldMk cId="1469915855" sldId="265"/>
        </pc:sldMkLst>
        <pc:spChg chg="add del mod">
          <ac:chgData name="Meehan, Conor" userId="f0efb965-348a-45f4-b123-bfc38a018e6c" providerId="ADAL" clId="{36357050-DDB6-C242-8549-8CB53F54EB55}" dt="2022-05-30T15:15:09.455" v="26" actId="478"/>
          <ac:spMkLst>
            <pc:docMk/>
            <pc:sldMk cId="1469915855" sldId="265"/>
            <ac:spMk id="4" creationId="{7C8BAF82-0F7D-384C-AE0B-C2B1B33249E1}"/>
          </ac:spMkLst>
        </pc:spChg>
        <pc:spChg chg="mod">
          <ac:chgData name="Meehan, Conor" userId="f0efb965-348a-45f4-b123-bfc38a018e6c" providerId="ADAL" clId="{36357050-DDB6-C242-8549-8CB53F54EB55}" dt="2022-05-30T15:15:06.168" v="24"/>
          <ac:spMkLst>
            <pc:docMk/>
            <pc:sldMk cId="1469915855" sldId="265"/>
            <ac:spMk id="8" creationId="{551F150B-CD36-EC43-A80B-C4F967B90C86}"/>
          </ac:spMkLst>
        </pc:spChg>
        <pc:spChg chg="del">
          <ac:chgData name="Meehan, Conor" userId="f0efb965-348a-45f4-b123-bfc38a018e6c" providerId="ADAL" clId="{36357050-DDB6-C242-8549-8CB53F54EB55}" dt="2022-05-30T15:15:08.270" v="25" actId="478"/>
          <ac:spMkLst>
            <pc:docMk/>
            <pc:sldMk cId="1469915855" sldId="265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15:29.677" v="31" actId="1076"/>
          <ac:spMkLst>
            <pc:docMk/>
            <pc:sldMk cId="1469915855" sldId="265"/>
            <ac:spMk id="10" creationId="{E79140A8-23A0-C58D-1B4D-F8E1FFCFEE3B}"/>
          </ac:spMkLst>
        </pc:spChg>
        <pc:picChg chg="add mod">
          <ac:chgData name="Meehan, Conor" userId="f0efb965-348a-45f4-b123-bfc38a018e6c" providerId="ADAL" clId="{36357050-DDB6-C242-8549-8CB53F54EB55}" dt="2022-05-30T15:15:20.869" v="28" actId="1076"/>
          <ac:picMkLst>
            <pc:docMk/>
            <pc:sldMk cId="1469915855" sldId="265"/>
            <ac:picMk id="7" creationId="{ABC33B26-DC5E-D73D-5447-F2E4A1CDDF9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668959349" sldId="265"/>
        </pc:sldMkLst>
      </pc:sldChg>
      <pc:sldChg chg="addSp delSp modSp add mod">
        <pc:chgData name="Meehan, Conor" userId="f0efb965-348a-45f4-b123-bfc38a018e6c" providerId="ADAL" clId="{36357050-DDB6-C242-8549-8CB53F54EB55}" dt="2022-05-30T15:17:04.961" v="58" actId="1076"/>
        <pc:sldMkLst>
          <pc:docMk/>
          <pc:sldMk cId="1317239770" sldId="266"/>
        </pc:sldMkLst>
        <pc:spChg chg="add del mod">
          <ac:chgData name="Meehan, Conor" userId="f0efb965-348a-45f4-b123-bfc38a018e6c" providerId="ADAL" clId="{36357050-DDB6-C242-8549-8CB53F54EB55}" dt="2022-05-30T15:16:15.027" v="40" actId="478"/>
          <ac:spMkLst>
            <pc:docMk/>
            <pc:sldMk cId="1317239770" sldId="266"/>
            <ac:spMk id="4" creationId="{CE04BE42-688B-C39A-7C54-8C3550E56A2F}"/>
          </ac:spMkLst>
        </pc:spChg>
        <pc:spChg chg="add mod">
          <ac:chgData name="Meehan, Conor" userId="f0efb965-348a-45f4-b123-bfc38a018e6c" providerId="ADAL" clId="{36357050-DDB6-C242-8549-8CB53F54EB55}" dt="2022-05-30T15:16:40.298" v="52" actId="1076"/>
          <ac:spMkLst>
            <pc:docMk/>
            <pc:sldMk cId="1317239770" sldId="266"/>
            <ac:spMk id="5" creationId="{C4D3E5E8-70C6-0119-543B-3DD2DCC3DDFB}"/>
          </ac:spMkLst>
        </pc:spChg>
        <pc:spChg chg="mod">
          <ac:chgData name="Meehan, Conor" userId="f0efb965-348a-45f4-b123-bfc38a018e6c" providerId="ADAL" clId="{36357050-DDB6-C242-8549-8CB53F54EB55}" dt="2022-05-30T15:17:01.160" v="57"/>
          <ac:spMkLst>
            <pc:docMk/>
            <pc:sldMk cId="1317239770" sldId="266"/>
            <ac:spMk id="8" creationId="{551F150B-CD36-EC43-A80B-C4F967B90C86}"/>
          </ac:spMkLst>
        </pc:spChg>
        <pc:spChg chg="del">
          <ac:chgData name="Meehan, Conor" userId="f0efb965-348a-45f4-b123-bfc38a018e6c" providerId="ADAL" clId="{36357050-DDB6-C242-8549-8CB53F54EB55}" dt="2022-05-30T15:16:13.863" v="39" actId="478"/>
          <ac:spMkLst>
            <pc:docMk/>
            <pc:sldMk cId="1317239770" sldId="266"/>
            <ac:spMk id="9" creationId="{236654F0-D29E-AE4F-A966-9762A2AB84EB}"/>
          </ac:spMkLst>
        </pc:spChg>
        <pc:graphicFrameChg chg="add del mod modGraphic">
          <ac:chgData name="Meehan, Conor" userId="f0efb965-348a-45f4-b123-bfc38a018e6c" providerId="ADAL" clId="{36357050-DDB6-C242-8549-8CB53F54EB55}" dt="2022-05-30T15:17:04.961" v="58" actId="1076"/>
          <ac:graphicFrameMkLst>
            <pc:docMk/>
            <pc:sldMk cId="1317239770" sldId="266"/>
            <ac:graphicFrameMk id="7" creationId="{6D30E649-F16D-E517-0CD4-52459F593A7B}"/>
          </ac:graphicFrameMkLst>
        </pc:graphicFrame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133703639" sldId="266"/>
        </pc:sldMkLst>
      </pc:sldChg>
      <pc:sldChg chg="addSp modSp add mod">
        <pc:chgData name="Meehan, Conor" userId="f0efb965-348a-45f4-b123-bfc38a018e6c" providerId="ADAL" clId="{36357050-DDB6-C242-8549-8CB53F54EB55}" dt="2022-05-30T15:20:51.760" v="72" actId="1076"/>
        <pc:sldMkLst>
          <pc:docMk/>
          <pc:sldMk cId="1627219330" sldId="267"/>
        </pc:sldMkLst>
        <pc:spChg chg="add mod">
          <ac:chgData name="Meehan, Conor" userId="f0efb965-348a-45f4-b123-bfc38a018e6c" providerId="ADAL" clId="{36357050-DDB6-C242-8549-8CB53F54EB55}" dt="2022-05-30T15:20:51.760" v="72" actId="1076"/>
          <ac:spMkLst>
            <pc:docMk/>
            <pc:sldMk cId="1627219330" sldId="267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0:39.425" v="62"/>
          <ac:spMkLst>
            <pc:docMk/>
            <pc:sldMk cId="1627219330" sldId="26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0:28.699" v="60" actId="27636"/>
          <ac:spMkLst>
            <pc:docMk/>
            <pc:sldMk cId="1627219330" sldId="267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816234006" sldId="267"/>
        </pc:sldMkLst>
      </pc:sldChg>
      <pc:sldChg chg="addSp delSp modSp add mod">
        <pc:chgData name="Meehan, Conor" userId="f0efb965-348a-45f4-b123-bfc38a018e6c" providerId="ADAL" clId="{36357050-DDB6-C242-8549-8CB53F54EB55}" dt="2022-05-30T15:16:02.731" v="38" actId="1076"/>
        <pc:sldMkLst>
          <pc:docMk/>
          <pc:sldMk cId="699204017" sldId="268"/>
        </pc:sldMkLst>
        <pc:spChg chg="mod">
          <ac:chgData name="Meehan, Conor" userId="f0efb965-348a-45f4-b123-bfc38a018e6c" providerId="ADAL" clId="{36357050-DDB6-C242-8549-8CB53F54EB55}" dt="2022-05-30T15:15:53.206" v="36"/>
          <ac:spMkLst>
            <pc:docMk/>
            <pc:sldMk cId="699204017" sldId="26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16:02.731" v="38" actId="1076"/>
          <ac:spMkLst>
            <pc:docMk/>
            <pc:sldMk cId="699204017" sldId="268"/>
            <ac:spMk id="10" creationId="{E79140A8-23A0-C58D-1B4D-F8E1FFCFEE3B}"/>
          </ac:spMkLst>
        </pc:spChg>
        <pc:picChg chg="add mod">
          <ac:chgData name="Meehan, Conor" userId="f0efb965-348a-45f4-b123-bfc38a018e6c" providerId="ADAL" clId="{36357050-DDB6-C242-8549-8CB53F54EB55}" dt="2022-05-30T15:15:48.905" v="35" actId="1076"/>
          <ac:picMkLst>
            <pc:docMk/>
            <pc:sldMk cId="699204017" sldId="268"/>
            <ac:picMk id="6" creationId="{A694DA22-D210-BEC7-D6D5-30D91F880C57}"/>
          </ac:picMkLst>
        </pc:picChg>
        <pc:picChg chg="del">
          <ac:chgData name="Meehan, Conor" userId="f0efb965-348a-45f4-b123-bfc38a018e6c" providerId="ADAL" clId="{36357050-DDB6-C242-8549-8CB53F54EB55}" dt="2022-05-30T15:15:45.085" v="33" actId="478"/>
          <ac:picMkLst>
            <pc:docMk/>
            <pc:sldMk cId="699204017" sldId="268"/>
            <ac:picMk id="7" creationId="{ABC33B26-DC5E-D73D-5447-F2E4A1CDDF9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4172036000" sldId="268"/>
        </pc:sldMkLst>
      </pc:sldChg>
      <pc:sldChg chg="modSp add mod">
        <pc:chgData name="Meehan, Conor" userId="f0efb965-348a-45f4-b123-bfc38a018e6c" providerId="ADAL" clId="{36357050-DDB6-C242-8549-8CB53F54EB55}" dt="2022-05-30T15:21:15.714" v="78"/>
        <pc:sldMkLst>
          <pc:docMk/>
          <pc:sldMk cId="1335270536" sldId="269"/>
        </pc:sldMkLst>
        <pc:spChg chg="mod">
          <ac:chgData name="Meehan, Conor" userId="f0efb965-348a-45f4-b123-bfc38a018e6c" providerId="ADAL" clId="{36357050-DDB6-C242-8549-8CB53F54EB55}" dt="2022-05-30T15:21:15.714" v="78"/>
          <ac:spMkLst>
            <pc:docMk/>
            <pc:sldMk cId="1335270536" sldId="269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752793025" sldId="269"/>
        </pc:sldMkLst>
      </pc:sldChg>
      <pc:sldChg chg="addSp delSp modSp add mod">
        <pc:chgData name="Meehan, Conor" userId="f0efb965-348a-45f4-b123-bfc38a018e6c" providerId="ADAL" clId="{36357050-DDB6-C242-8549-8CB53F54EB55}" dt="2022-05-30T15:21:47.186" v="86" actId="1076"/>
        <pc:sldMkLst>
          <pc:docMk/>
          <pc:sldMk cId="713007033" sldId="270"/>
        </pc:sldMkLst>
        <pc:spChg chg="del">
          <ac:chgData name="Meehan, Conor" userId="f0efb965-348a-45f4-b123-bfc38a018e6c" providerId="ADAL" clId="{36357050-DDB6-C242-8549-8CB53F54EB55}" dt="2022-05-30T15:21:24.903" v="81" actId="478"/>
          <ac:spMkLst>
            <pc:docMk/>
            <pc:sldMk cId="713007033" sldId="270"/>
            <ac:spMk id="5" creationId="{8C5DA9D7-8DE4-90D0-6E2A-06660ED7B094}"/>
          </ac:spMkLst>
        </pc:spChg>
        <pc:spChg chg="add mod">
          <ac:chgData name="Meehan, Conor" userId="f0efb965-348a-45f4-b123-bfc38a018e6c" providerId="ADAL" clId="{36357050-DDB6-C242-8549-8CB53F54EB55}" dt="2022-05-30T15:21:43.488" v="85" actId="1076"/>
          <ac:spMkLst>
            <pc:docMk/>
            <pc:sldMk cId="713007033" sldId="270"/>
            <ac:spMk id="6" creationId="{8F9596C1-7A3E-887D-99F7-7239F9A5232B}"/>
          </ac:spMkLst>
        </pc:spChg>
        <pc:spChg chg="mod">
          <ac:chgData name="Meehan, Conor" userId="f0efb965-348a-45f4-b123-bfc38a018e6c" providerId="ADAL" clId="{36357050-DDB6-C242-8549-8CB53F54EB55}" dt="2022-05-30T15:21:22.130" v="80"/>
          <ac:spMkLst>
            <pc:docMk/>
            <pc:sldMk cId="713007033" sldId="27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1:29.194" v="82"/>
          <ac:spMkLst>
            <pc:docMk/>
            <pc:sldMk cId="713007033" sldId="270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21:47.186" v="86" actId="1076"/>
          <ac:picMkLst>
            <pc:docMk/>
            <pc:sldMk cId="713007033" sldId="270"/>
            <ac:picMk id="7" creationId="{37BCDCF4-D3B4-782D-718C-78BE488E2836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668567106" sldId="270"/>
        </pc:sldMkLst>
      </pc:sldChg>
      <pc:sldChg chg="delSp modSp add mod">
        <pc:chgData name="Meehan, Conor" userId="f0efb965-348a-45f4-b123-bfc38a018e6c" providerId="ADAL" clId="{36357050-DDB6-C242-8549-8CB53F54EB55}" dt="2022-05-30T15:22:11.663" v="104" actId="20577"/>
        <pc:sldMkLst>
          <pc:docMk/>
          <pc:sldMk cId="3309779892" sldId="271"/>
        </pc:sldMkLst>
        <pc:spChg chg="del">
          <ac:chgData name="Meehan, Conor" userId="f0efb965-348a-45f4-b123-bfc38a018e6c" providerId="ADAL" clId="{36357050-DDB6-C242-8549-8CB53F54EB55}" dt="2022-05-30T15:22:07.857" v="90" actId="478"/>
          <ac:spMkLst>
            <pc:docMk/>
            <pc:sldMk cId="3309779892" sldId="271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2:11.663" v="104" actId="20577"/>
          <ac:spMkLst>
            <pc:docMk/>
            <pc:sldMk cId="3309779892" sldId="27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2:05.475" v="89" actId="27636"/>
          <ac:spMkLst>
            <pc:docMk/>
            <pc:sldMk cId="3309779892" sldId="271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149494103" sldId="272"/>
        </pc:sldMkLst>
      </pc:sldChg>
      <pc:sldChg chg="addSp delSp modSp add mod">
        <pc:chgData name="Meehan, Conor" userId="f0efb965-348a-45f4-b123-bfc38a018e6c" providerId="ADAL" clId="{36357050-DDB6-C242-8549-8CB53F54EB55}" dt="2022-05-30T15:22:51.151" v="116" actId="1076"/>
        <pc:sldMkLst>
          <pc:docMk/>
          <pc:sldMk cId="3177410060" sldId="272"/>
        </pc:sldMkLst>
        <pc:spChg chg="add del mod">
          <ac:chgData name="Meehan, Conor" userId="f0efb965-348a-45f4-b123-bfc38a018e6c" providerId="ADAL" clId="{36357050-DDB6-C242-8549-8CB53F54EB55}" dt="2022-05-30T15:22:23.430" v="107" actId="478"/>
          <ac:spMkLst>
            <pc:docMk/>
            <pc:sldMk cId="3177410060" sldId="272"/>
            <ac:spMk id="4" creationId="{E0ECE41B-2279-2058-AC30-16E17B9BCB49}"/>
          </ac:spMkLst>
        </pc:spChg>
        <pc:spChg chg="del">
          <ac:chgData name="Meehan, Conor" userId="f0efb965-348a-45f4-b123-bfc38a018e6c" providerId="ADAL" clId="{36357050-DDB6-C242-8549-8CB53F54EB55}" dt="2022-05-30T15:22:22.310" v="106" actId="478"/>
          <ac:spMkLst>
            <pc:docMk/>
            <pc:sldMk cId="3177410060" sldId="272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22:51.151" v="116" actId="1076"/>
          <ac:spMkLst>
            <pc:docMk/>
            <pc:sldMk cId="3177410060" sldId="272"/>
            <ac:spMk id="10" creationId="{AA2C7F5B-9071-2157-3B91-51E6CBB1B463}"/>
          </ac:spMkLst>
        </pc:spChg>
        <pc:picChg chg="add mod">
          <ac:chgData name="Meehan, Conor" userId="f0efb965-348a-45f4-b123-bfc38a018e6c" providerId="ADAL" clId="{36357050-DDB6-C242-8549-8CB53F54EB55}" dt="2022-05-30T15:22:36.298" v="112" actId="1076"/>
          <ac:picMkLst>
            <pc:docMk/>
            <pc:sldMk cId="3177410060" sldId="272"/>
            <ac:picMk id="7" creationId="{C704C258-8D1F-7457-1A98-85150411F74C}"/>
          </ac:picMkLst>
        </pc:picChg>
      </pc:sldChg>
      <pc:sldChg chg="add del">
        <pc:chgData name="Meehan, Conor" userId="f0efb965-348a-45f4-b123-bfc38a018e6c" providerId="ADAL" clId="{36357050-DDB6-C242-8549-8CB53F54EB55}" dt="2022-05-30T15:22:25.060" v="109"/>
        <pc:sldMkLst>
          <pc:docMk/>
          <pc:sldMk cId="354043248" sldId="273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076808467" sldId="273"/>
        </pc:sldMkLst>
      </pc:sldChg>
      <pc:sldChg chg="modSp add mod">
        <pc:chgData name="Meehan, Conor" userId="f0efb965-348a-45f4-b123-bfc38a018e6c" providerId="ADAL" clId="{36357050-DDB6-C242-8549-8CB53F54EB55}" dt="2022-05-30T15:23:53.709" v="130"/>
        <pc:sldMkLst>
          <pc:docMk/>
          <pc:sldMk cId="2290371008" sldId="273"/>
        </pc:sldMkLst>
        <pc:spChg chg="mod">
          <ac:chgData name="Meehan, Conor" userId="f0efb965-348a-45f4-b123-bfc38a018e6c" providerId="ADAL" clId="{36357050-DDB6-C242-8549-8CB53F54EB55}" dt="2022-05-30T15:23:23.413" v="126"/>
          <ac:spMkLst>
            <pc:docMk/>
            <pc:sldMk cId="2290371008" sldId="273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3:53.709" v="130"/>
          <ac:spMkLst>
            <pc:docMk/>
            <pc:sldMk cId="2290371008" sldId="273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069472505" sldId="274"/>
        </pc:sldMkLst>
      </pc:sldChg>
      <pc:sldChg chg="modSp add mod">
        <pc:chgData name="Meehan, Conor" userId="f0efb965-348a-45f4-b123-bfc38a018e6c" providerId="ADAL" clId="{36357050-DDB6-C242-8549-8CB53F54EB55}" dt="2022-05-30T15:24:06.360" v="133" actId="27636"/>
        <pc:sldMkLst>
          <pc:docMk/>
          <pc:sldMk cId="2090915562" sldId="274"/>
        </pc:sldMkLst>
        <pc:spChg chg="mod">
          <ac:chgData name="Meehan, Conor" userId="f0efb965-348a-45f4-b123-bfc38a018e6c" providerId="ADAL" clId="{36357050-DDB6-C242-8549-8CB53F54EB55}" dt="2022-05-30T15:24:02.778" v="131"/>
          <ac:spMkLst>
            <pc:docMk/>
            <pc:sldMk cId="2090915562" sldId="274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4:06.360" v="133" actId="27636"/>
          <ac:spMkLst>
            <pc:docMk/>
            <pc:sldMk cId="2090915562" sldId="274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24:38.048" v="139" actId="27636"/>
        <pc:sldMkLst>
          <pc:docMk/>
          <pc:sldMk cId="2018536435" sldId="275"/>
        </pc:sldMkLst>
        <pc:spChg chg="mod">
          <ac:chgData name="Meehan, Conor" userId="f0efb965-348a-45f4-b123-bfc38a018e6c" providerId="ADAL" clId="{36357050-DDB6-C242-8549-8CB53F54EB55}" dt="2022-05-30T15:24:32.757" v="137"/>
          <ac:spMkLst>
            <pc:docMk/>
            <pc:sldMk cId="2018536435" sldId="275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4:38.048" v="139" actId="27636"/>
          <ac:spMkLst>
            <pc:docMk/>
            <pc:sldMk cId="2018536435" sldId="275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062833232" sldId="27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33392737" sldId="276"/>
        </pc:sldMkLst>
      </pc:sldChg>
      <pc:sldChg chg="modSp add mod">
        <pc:chgData name="Meehan, Conor" userId="f0efb965-348a-45f4-b123-bfc38a018e6c" providerId="ADAL" clId="{36357050-DDB6-C242-8549-8CB53F54EB55}" dt="2022-05-30T15:25:50.290" v="175" actId="27636"/>
        <pc:sldMkLst>
          <pc:docMk/>
          <pc:sldMk cId="610874804" sldId="276"/>
        </pc:sldMkLst>
        <pc:spChg chg="mod">
          <ac:chgData name="Meehan, Conor" userId="f0efb965-348a-45f4-b123-bfc38a018e6c" providerId="ADAL" clId="{36357050-DDB6-C242-8549-8CB53F54EB55}" dt="2022-05-30T15:25:46.674" v="173"/>
          <ac:spMkLst>
            <pc:docMk/>
            <pc:sldMk cId="610874804" sldId="276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5:50.290" v="175" actId="27636"/>
          <ac:spMkLst>
            <pc:docMk/>
            <pc:sldMk cId="610874804" sldId="276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26:46.336" v="190" actId="27636"/>
        <pc:sldMkLst>
          <pc:docMk/>
          <pc:sldMk cId="933275966" sldId="277"/>
        </pc:sldMkLst>
        <pc:spChg chg="mod">
          <ac:chgData name="Meehan, Conor" userId="f0efb965-348a-45f4-b123-bfc38a018e6c" providerId="ADAL" clId="{36357050-DDB6-C242-8549-8CB53F54EB55}" dt="2022-05-30T15:26:42.753" v="188"/>
          <ac:spMkLst>
            <pc:docMk/>
            <pc:sldMk cId="933275966" sldId="27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6:46.336" v="190" actId="27636"/>
          <ac:spMkLst>
            <pc:docMk/>
            <pc:sldMk cId="933275966" sldId="277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470917171" sldId="277"/>
        </pc:sldMkLst>
      </pc:sldChg>
      <pc:sldChg chg="addSp modSp add mod">
        <pc:chgData name="Meehan, Conor" userId="f0efb965-348a-45f4-b123-bfc38a018e6c" providerId="ADAL" clId="{36357050-DDB6-C242-8549-8CB53F54EB55}" dt="2022-05-30T15:27:13.507" v="195" actId="1076"/>
        <pc:sldMkLst>
          <pc:docMk/>
          <pc:sldMk cId="1756580020" sldId="278"/>
        </pc:sldMkLst>
        <pc:spChg chg="add mod">
          <ac:chgData name="Meehan, Conor" userId="f0efb965-348a-45f4-b123-bfc38a018e6c" providerId="ADAL" clId="{36357050-DDB6-C242-8549-8CB53F54EB55}" dt="2022-05-30T15:27:13.507" v="195" actId="1076"/>
          <ac:spMkLst>
            <pc:docMk/>
            <pc:sldMk cId="1756580020" sldId="278"/>
            <ac:spMk id="7" creationId="{1FB88E73-897C-79DD-67B2-EDD123280D25}"/>
          </ac:spMkLst>
        </pc:spChg>
        <pc:spChg chg="mod">
          <ac:chgData name="Meehan, Conor" userId="f0efb965-348a-45f4-b123-bfc38a018e6c" providerId="ADAL" clId="{36357050-DDB6-C242-8549-8CB53F54EB55}" dt="2022-05-30T15:26:57.110" v="191"/>
          <ac:spMkLst>
            <pc:docMk/>
            <pc:sldMk cId="1756580020" sldId="27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7:01.822" v="193" actId="27636"/>
          <ac:spMkLst>
            <pc:docMk/>
            <pc:sldMk cId="1756580020" sldId="278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27:13.507" v="195" actId="1076"/>
          <ac:spMkLst>
            <pc:docMk/>
            <pc:sldMk cId="1756580020" sldId="278"/>
            <ac:spMk id="10" creationId="{1E79C194-E35C-8AAC-53BA-53012A1542CD}"/>
          </ac:spMkLst>
        </pc:spChg>
        <pc:graphicFrameChg chg="add mod">
          <ac:chgData name="Meehan, Conor" userId="f0efb965-348a-45f4-b123-bfc38a018e6c" providerId="ADAL" clId="{36357050-DDB6-C242-8549-8CB53F54EB55}" dt="2022-05-30T15:27:13.507" v="195" actId="1076"/>
          <ac:graphicFrameMkLst>
            <pc:docMk/>
            <pc:sldMk cId="1756580020" sldId="278"/>
            <ac:graphicFrameMk id="5" creationId="{142335C7-DB57-54F9-A9FB-79534C6A492F}"/>
          </ac:graphicFrameMkLst>
        </pc:graphicFrameChg>
        <pc:graphicFrameChg chg="add mod">
          <ac:chgData name="Meehan, Conor" userId="f0efb965-348a-45f4-b123-bfc38a018e6c" providerId="ADAL" clId="{36357050-DDB6-C242-8549-8CB53F54EB55}" dt="2022-05-30T15:27:13.507" v="195" actId="1076"/>
          <ac:graphicFrameMkLst>
            <pc:docMk/>
            <pc:sldMk cId="1756580020" sldId="278"/>
            <ac:graphicFrameMk id="6" creationId="{A20EF572-D591-9EF3-09E2-7AA75028694D}"/>
          </ac:graphicFrameMkLst>
        </pc:graphicFrame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476374943" sldId="278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70483390" sldId="279"/>
        </pc:sldMkLst>
      </pc:sldChg>
      <pc:sldChg chg="addSp delSp modSp add mod">
        <pc:chgData name="Meehan, Conor" userId="f0efb965-348a-45f4-b123-bfc38a018e6c" providerId="ADAL" clId="{36357050-DDB6-C242-8549-8CB53F54EB55}" dt="2022-05-30T15:28:06.067" v="246" actId="1076"/>
        <pc:sldMkLst>
          <pc:docMk/>
          <pc:sldMk cId="2811669086" sldId="279"/>
        </pc:sldMkLst>
        <pc:spChg chg="add del mod">
          <ac:chgData name="Meehan, Conor" userId="f0efb965-348a-45f4-b123-bfc38a018e6c" providerId="ADAL" clId="{36357050-DDB6-C242-8549-8CB53F54EB55}" dt="2022-05-30T15:27:46.841" v="242"/>
          <ac:spMkLst>
            <pc:docMk/>
            <pc:sldMk cId="2811669086" sldId="279"/>
            <ac:spMk id="3" creationId="{08BBDF56-68A4-A3B4-B36C-02C45C7184B6}"/>
          </ac:spMkLst>
        </pc:spChg>
        <pc:spChg chg="mod">
          <ac:chgData name="Meehan, Conor" userId="f0efb965-348a-45f4-b123-bfc38a018e6c" providerId="ADAL" clId="{36357050-DDB6-C242-8549-8CB53F54EB55}" dt="2022-05-30T15:27:29.885" v="196"/>
          <ac:spMkLst>
            <pc:docMk/>
            <pc:sldMk cId="2811669086" sldId="279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7:43.438" v="240" actId="20577"/>
          <ac:spMkLst>
            <pc:docMk/>
            <pc:sldMk cId="2811669086" sldId="279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28:06.067" v="246" actId="1076"/>
          <ac:spMkLst>
            <pc:docMk/>
            <pc:sldMk cId="2811669086" sldId="279"/>
            <ac:spMk id="11" creationId="{FFCAFADD-AFE1-4201-7A97-C72063D483A3}"/>
          </ac:spMkLst>
        </pc:spChg>
        <pc:picChg chg="add mod">
          <ac:chgData name="Meehan, Conor" userId="f0efb965-348a-45f4-b123-bfc38a018e6c" providerId="ADAL" clId="{36357050-DDB6-C242-8549-8CB53F54EB55}" dt="2022-05-30T15:27:55.612" v="244" actId="1076"/>
          <ac:picMkLst>
            <pc:docMk/>
            <pc:sldMk cId="2811669086" sldId="279"/>
            <ac:picMk id="6" creationId="{0D691876-2E5F-25D1-3204-3D2B11EB08CB}"/>
          </ac:picMkLst>
        </pc:picChg>
        <pc:picChg chg="add mod">
          <ac:chgData name="Meehan, Conor" userId="f0efb965-348a-45f4-b123-bfc38a018e6c" providerId="ADAL" clId="{36357050-DDB6-C242-8549-8CB53F54EB55}" dt="2022-05-30T15:27:55.612" v="244" actId="1076"/>
          <ac:picMkLst>
            <pc:docMk/>
            <pc:sldMk cId="2811669086" sldId="279"/>
            <ac:picMk id="7" creationId="{F1D6E069-1065-FE5D-8D5A-4BCA1D4F41E4}"/>
          </ac:picMkLst>
        </pc:picChg>
        <pc:picChg chg="add mod">
          <ac:chgData name="Meehan, Conor" userId="f0efb965-348a-45f4-b123-bfc38a018e6c" providerId="ADAL" clId="{36357050-DDB6-C242-8549-8CB53F54EB55}" dt="2022-05-30T15:27:55.612" v="244" actId="1076"/>
          <ac:picMkLst>
            <pc:docMk/>
            <pc:sldMk cId="2811669086" sldId="279"/>
            <ac:picMk id="10" creationId="{A48AC2D9-E3E2-CE87-85CE-59DE71B58A14}"/>
          </ac:picMkLst>
        </pc:picChg>
      </pc:sldChg>
      <pc:sldChg chg="modSp add">
        <pc:chgData name="Meehan, Conor" userId="f0efb965-348a-45f4-b123-bfc38a018e6c" providerId="ADAL" clId="{36357050-DDB6-C242-8549-8CB53F54EB55}" dt="2022-05-30T15:24:22.491" v="136"/>
        <pc:sldMkLst>
          <pc:docMk/>
          <pc:sldMk cId="1385651436" sldId="280"/>
        </pc:sldMkLst>
        <pc:spChg chg="mod">
          <ac:chgData name="Meehan, Conor" userId="f0efb965-348a-45f4-b123-bfc38a018e6c" providerId="ADAL" clId="{36357050-DDB6-C242-8549-8CB53F54EB55}" dt="2022-05-30T15:24:18.826" v="135"/>
          <ac:spMkLst>
            <pc:docMk/>
            <pc:sldMk cId="1385651436" sldId="28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4:22.491" v="136"/>
          <ac:spMkLst>
            <pc:docMk/>
            <pc:sldMk cId="1385651436" sldId="280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520948877" sldId="280"/>
        </pc:sldMkLst>
      </pc:sldChg>
      <pc:sldChg chg="addSp delSp modSp add mod">
        <pc:chgData name="Meehan, Conor" userId="f0efb965-348a-45f4-b123-bfc38a018e6c" providerId="ADAL" clId="{36357050-DDB6-C242-8549-8CB53F54EB55}" dt="2022-05-30T15:25:22.743" v="170" actId="14100"/>
        <pc:sldMkLst>
          <pc:docMk/>
          <pc:sldMk cId="30437836" sldId="281"/>
        </pc:sldMkLst>
        <pc:spChg chg="mod">
          <ac:chgData name="Meehan, Conor" userId="f0efb965-348a-45f4-b123-bfc38a018e6c" providerId="ADAL" clId="{36357050-DDB6-C242-8549-8CB53F54EB55}" dt="2022-05-30T15:25:00.339" v="164" actId="6549"/>
          <ac:spMkLst>
            <pc:docMk/>
            <pc:sldMk cId="30437836" sldId="28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5:22.743" v="170" actId="14100"/>
          <ac:spMkLst>
            <pc:docMk/>
            <pc:sldMk cId="30437836" sldId="281"/>
            <ac:spMk id="10" creationId="{AA2C7F5B-9071-2157-3B91-51E6CBB1B463}"/>
          </ac:spMkLst>
        </pc:spChg>
        <pc:picChg chg="add mod">
          <ac:chgData name="Meehan, Conor" userId="f0efb965-348a-45f4-b123-bfc38a018e6c" providerId="ADAL" clId="{36357050-DDB6-C242-8549-8CB53F54EB55}" dt="2022-05-30T15:25:12.208" v="168" actId="1076"/>
          <ac:picMkLst>
            <pc:docMk/>
            <pc:sldMk cId="30437836" sldId="281"/>
            <ac:picMk id="6" creationId="{1F3D578D-E74C-8507-B042-8AAAB65118C5}"/>
          </ac:picMkLst>
        </pc:picChg>
        <pc:picChg chg="del">
          <ac:chgData name="Meehan, Conor" userId="f0efb965-348a-45f4-b123-bfc38a018e6c" providerId="ADAL" clId="{36357050-DDB6-C242-8549-8CB53F54EB55}" dt="2022-05-30T15:25:04.321" v="165" actId="478"/>
          <ac:picMkLst>
            <pc:docMk/>
            <pc:sldMk cId="30437836" sldId="281"/>
            <ac:picMk id="7" creationId="{C704C258-8D1F-7457-1A98-85150411F74C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801467048" sldId="281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901129035" sldId="282"/>
        </pc:sldMkLst>
      </pc:sldChg>
      <pc:sldChg chg="modSp add">
        <pc:chgData name="Meehan, Conor" userId="f0efb965-348a-45f4-b123-bfc38a018e6c" providerId="ADAL" clId="{36357050-DDB6-C242-8549-8CB53F54EB55}" dt="2022-05-30T15:25:36.482" v="172"/>
        <pc:sldMkLst>
          <pc:docMk/>
          <pc:sldMk cId="4212191572" sldId="282"/>
        </pc:sldMkLst>
        <pc:spChg chg="mod">
          <ac:chgData name="Meehan, Conor" userId="f0efb965-348a-45f4-b123-bfc38a018e6c" providerId="ADAL" clId="{36357050-DDB6-C242-8549-8CB53F54EB55}" dt="2022-05-30T15:25:36.482" v="172"/>
          <ac:spMkLst>
            <pc:docMk/>
            <pc:sldMk cId="4212191572" sldId="282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8925323" sldId="283"/>
        </pc:sldMkLst>
      </pc:sldChg>
      <pc:sldChg chg="delSp modSp add del mod">
        <pc:chgData name="Meehan, Conor" userId="f0efb965-348a-45f4-b123-bfc38a018e6c" providerId="ADAL" clId="{36357050-DDB6-C242-8549-8CB53F54EB55}" dt="2022-05-30T15:26:28.016" v="187" actId="478"/>
        <pc:sldMkLst>
          <pc:docMk/>
          <pc:sldMk cId="918799015" sldId="295"/>
        </pc:sldMkLst>
        <pc:spChg chg="mod">
          <ac:chgData name="Meehan, Conor" userId="f0efb965-348a-45f4-b123-bfc38a018e6c" providerId="ADAL" clId="{36357050-DDB6-C242-8549-8CB53F54EB55}" dt="2022-05-30T15:26:24.573" v="186" actId="20577"/>
          <ac:spMkLst>
            <pc:docMk/>
            <pc:sldMk cId="918799015" sldId="295"/>
            <ac:spMk id="2" creationId="{1154DFE8-7E94-7D42-8F57-AE1BC6C92109}"/>
          </ac:spMkLst>
        </pc:spChg>
        <pc:spChg chg="del">
          <ac:chgData name="Meehan, Conor" userId="f0efb965-348a-45f4-b123-bfc38a018e6c" providerId="ADAL" clId="{36357050-DDB6-C242-8549-8CB53F54EB55}" dt="2022-05-30T15:26:28.016" v="187" actId="478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134242365" sldId="296"/>
        </pc:sldMkLst>
      </pc:sldChg>
      <pc:sldChg chg="modSp add">
        <pc:chgData name="Meehan, Conor" userId="f0efb965-348a-45f4-b123-bfc38a018e6c" providerId="ADAL" clId="{36357050-DDB6-C242-8549-8CB53F54EB55}" dt="2022-05-30T15:28:28.295" v="255"/>
        <pc:sldMkLst>
          <pc:docMk/>
          <pc:sldMk cId="3283925848" sldId="296"/>
        </pc:sldMkLst>
        <pc:spChg chg="mod">
          <ac:chgData name="Meehan, Conor" userId="f0efb965-348a-45f4-b123-bfc38a018e6c" providerId="ADAL" clId="{36357050-DDB6-C242-8549-8CB53F54EB55}" dt="2022-05-30T15:28:24.563" v="254"/>
          <ac:spMkLst>
            <pc:docMk/>
            <pc:sldMk cId="3283925848" sldId="296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8:28.295" v="255"/>
          <ac:spMkLst>
            <pc:docMk/>
            <pc:sldMk cId="3283925848" sldId="296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344213458" sldId="297"/>
        </pc:sldMkLst>
      </pc:sldChg>
      <pc:sldChg chg="addSp modSp add mod">
        <pc:chgData name="Meehan, Conor" userId="f0efb965-348a-45f4-b123-bfc38a018e6c" providerId="ADAL" clId="{36357050-DDB6-C242-8549-8CB53F54EB55}" dt="2022-05-30T15:29:34.691" v="271" actId="1076"/>
        <pc:sldMkLst>
          <pc:docMk/>
          <pc:sldMk cId="4011203718" sldId="297"/>
        </pc:sldMkLst>
        <pc:spChg chg="add mod">
          <ac:chgData name="Meehan, Conor" userId="f0efb965-348a-45f4-b123-bfc38a018e6c" providerId="ADAL" clId="{36357050-DDB6-C242-8549-8CB53F54EB55}" dt="2022-05-30T15:29:34.691" v="271" actId="1076"/>
          <ac:spMkLst>
            <pc:docMk/>
            <pc:sldMk cId="4011203718" sldId="297"/>
            <ac:spMk id="6" creationId="{901E5BF7-6B15-BFF0-F09A-0ADAD382505C}"/>
          </ac:spMkLst>
        </pc:spChg>
        <pc:spChg chg="add mod">
          <ac:chgData name="Meehan, Conor" userId="f0efb965-348a-45f4-b123-bfc38a018e6c" providerId="ADAL" clId="{36357050-DDB6-C242-8549-8CB53F54EB55}" dt="2022-05-30T15:29:34.691" v="271" actId="1076"/>
          <ac:spMkLst>
            <pc:docMk/>
            <pc:sldMk cId="4011203718" sldId="297"/>
            <ac:spMk id="7" creationId="{091D4855-7B95-92A0-7A34-0F5C35B7437A}"/>
          </ac:spMkLst>
        </pc:spChg>
        <pc:spChg chg="mod">
          <ac:chgData name="Meehan, Conor" userId="f0efb965-348a-45f4-b123-bfc38a018e6c" providerId="ADAL" clId="{36357050-DDB6-C242-8549-8CB53F54EB55}" dt="2022-05-30T15:29:07.667" v="266"/>
          <ac:spMkLst>
            <pc:docMk/>
            <pc:sldMk cId="4011203718" sldId="29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9:13.332" v="268" actId="27636"/>
          <ac:spMkLst>
            <pc:docMk/>
            <pc:sldMk cId="4011203718" sldId="297"/>
            <ac:spMk id="9" creationId="{236654F0-D29E-AE4F-A966-9762A2AB84EB}"/>
          </ac:spMkLst>
        </pc:spChg>
        <pc:graphicFrameChg chg="add mod">
          <ac:chgData name="Meehan, Conor" userId="f0efb965-348a-45f4-b123-bfc38a018e6c" providerId="ADAL" clId="{36357050-DDB6-C242-8549-8CB53F54EB55}" dt="2022-05-30T15:29:34.691" v="271" actId="1076"/>
          <ac:graphicFrameMkLst>
            <pc:docMk/>
            <pc:sldMk cId="4011203718" sldId="297"/>
            <ac:graphicFrameMk id="5" creationId="{F4803203-2527-5BA3-05A5-A0D43086FD85}"/>
          </ac:graphicFrameMkLst>
        </pc:graphicFrameChg>
      </pc:sldChg>
      <pc:sldChg chg="modSp add mod">
        <pc:chgData name="Meehan, Conor" userId="f0efb965-348a-45f4-b123-bfc38a018e6c" providerId="ADAL" clId="{36357050-DDB6-C242-8549-8CB53F54EB55}" dt="2022-05-30T15:34:17.749" v="274" actId="27636"/>
        <pc:sldMkLst>
          <pc:docMk/>
          <pc:sldMk cId="3104955133" sldId="298"/>
        </pc:sldMkLst>
        <pc:spChg chg="mod">
          <ac:chgData name="Meehan, Conor" userId="f0efb965-348a-45f4-b123-bfc38a018e6c" providerId="ADAL" clId="{36357050-DDB6-C242-8549-8CB53F54EB55}" dt="2022-05-30T15:34:14.209" v="272"/>
          <ac:spMkLst>
            <pc:docMk/>
            <pc:sldMk cId="3104955133" sldId="29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4:17.749" v="274" actId="27636"/>
          <ac:spMkLst>
            <pc:docMk/>
            <pc:sldMk cId="3104955133" sldId="298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550525345" sldId="298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889770906" sldId="299"/>
        </pc:sldMkLst>
      </pc:sldChg>
      <pc:sldChg chg="modSp add mod">
        <pc:chgData name="Meehan, Conor" userId="f0efb965-348a-45f4-b123-bfc38a018e6c" providerId="ADAL" clId="{36357050-DDB6-C242-8549-8CB53F54EB55}" dt="2022-05-30T15:34:28.943" v="277" actId="27636"/>
        <pc:sldMkLst>
          <pc:docMk/>
          <pc:sldMk cId="3227515905" sldId="299"/>
        </pc:sldMkLst>
        <pc:spChg chg="mod">
          <ac:chgData name="Meehan, Conor" userId="f0efb965-348a-45f4-b123-bfc38a018e6c" providerId="ADAL" clId="{36357050-DDB6-C242-8549-8CB53F54EB55}" dt="2022-05-30T15:34:25.201" v="275"/>
          <ac:spMkLst>
            <pc:docMk/>
            <pc:sldMk cId="3227515905" sldId="299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4:28.943" v="277" actId="27636"/>
          <ac:spMkLst>
            <pc:docMk/>
            <pc:sldMk cId="3227515905" sldId="299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35:02.040" v="283" actId="27636"/>
        <pc:sldMkLst>
          <pc:docMk/>
          <pc:sldMk cId="346738783" sldId="300"/>
        </pc:sldMkLst>
        <pc:spChg chg="mod">
          <ac:chgData name="Meehan, Conor" userId="f0efb965-348a-45f4-b123-bfc38a018e6c" providerId="ADAL" clId="{36357050-DDB6-C242-8549-8CB53F54EB55}" dt="2022-05-30T15:34:58.446" v="281"/>
          <ac:spMkLst>
            <pc:docMk/>
            <pc:sldMk cId="346738783" sldId="30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5:02.040" v="283" actId="27636"/>
          <ac:spMkLst>
            <pc:docMk/>
            <pc:sldMk cId="346738783" sldId="300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801872555" sldId="300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7238377" sldId="301"/>
        </pc:sldMkLst>
      </pc:sldChg>
      <pc:sldChg chg="addSp modSp add mod">
        <pc:chgData name="Meehan, Conor" userId="f0efb965-348a-45f4-b123-bfc38a018e6c" providerId="ADAL" clId="{36357050-DDB6-C242-8549-8CB53F54EB55}" dt="2022-05-30T15:35:39.959" v="291" actId="1076"/>
        <pc:sldMkLst>
          <pc:docMk/>
          <pc:sldMk cId="956644880" sldId="301"/>
        </pc:sldMkLst>
        <pc:spChg chg="add mod">
          <ac:chgData name="Meehan, Conor" userId="f0efb965-348a-45f4-b123-bfc38a018e6c" providerId="ADAL" clId="{36357050-DDB6-C242-8549-8CB53F54EB55}" dt="2022-05-30T15:35:39.959" v="291" actId="1076"/>
          <ac:spMkLst>
            <pc:docMk/>
            <pc:sldMk cId="956644880" sldId="301"/>
            <ac:spMk id="6" creationId="{AE776B32-75CE-50B3-2EB8-7820B6A69D32}"/>
          </ac:spMkLst>
        </pc:spChg>
        <pc:spChg chg="mod">
          <ac:chgData name="Meehan, Conor" userId="f0efb965-348a-45f4-b123-bfc38a018e6c" providerId="ADAL" clId="{36357050-DDB6-C242-8549-8CB53F54EB55}" dt="2022-05-30T15:35:14.592" v="284"/>
          <ac:spMkLst>
            <pc:docMk/>
            <pc:sldMk cId="956644880" sldId="30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5:18.644" v="286" actId="27636"/>
          <ac:spMkLst>
            <pc:docMk/>
            <pc:sldMk cId="956644880" sldId="301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35:25.792" v="288" actId="1076"/>
          <ac:picMkLst>
            <pc:docMk/>
            <pc:sldMk cId="956644880" sldId="301"/>
            <ac:picMk id="5" creationId="{09AD741C-D656-9FBB-2757-EDF88B50858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979638222" sldId="302"/>
        </pc:sldMkLst>
      </pc:sldChg>
      <pc:sldChg chg="addSp modSp add mod">
        <pc:chgData name="Meehan, Conor" userId="f0efb965-348a-45f4-b123-bfc38a018e6c" providerId="ADAL" clId="{36357050-DDB6-C242-8549-8CB53F54EB55}" dt="2022-05-30T15:36:01.642" v="297" actId="1076"/>
        <pc:sldMkLst>
          <pc:docMk/>
          <pc:sldMk cId="4181811679" sldId="302"/>
        </pc:sldMkLst>
        <pc:spChg chg="add mod">
          <ac:chgData name="Meehan, Conor" userId="f0efb965-348a-45f4-b123-bfc38a018e6c" providerId="ADAL" clId="{36357050-DDB6-C242-8549-8CB53F54EB55}" dt="2022-05-30T15:36:01.642" v="297" actId="1076"/>
          <ac:spMkLst>
            <pc:docMk/>
            <pc:sldMk cId="4181811679" sldId="302"/>
            <ac:spMk id="6" creationId="{2DB31D11-D6DA-1DE2-D556-3E097CEC25CF}"/>
          </ac:spMkLst>
        </pc:spChg>
        <pc:spChg chg="mod">
          <ac:chgData name="Meehan, Conor" userId="f0efb965-348a-45f4-b123-bfc38a018e6c" providerId="ADAL" clId="{36357050-DDB6-C242-8549-8CB53F54EB55}" dt="2022-05-30T15:35:46.552" v="293" actId="27636"/>
          <ac:spMkLst>
            <pc:docMk/>
            <pc:sldMk cId="4181811679" sldId="302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35:53.561" v="295" actId="1076"/>
          <ac:picMkLst>
            <pc:docMk/>
            <pc:sldMk cId="4181811679" sldId="302"/>
            <ac:picMk id="5" creationId="{442E36F7-8B3B-17F7-1086-E9F51B646BFB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25556441" sldId="303"/>
        </pc:sldMkLst>
      </pc:sldChg>
      <pc:sldChg chg="addSp delSp modSp add mod">
        <pc:chgData name="Meehan, Conor" userId="f0efb965-348a-45f4-b123-bfc38a018e6c" providerId="ADAL" clId="{36357050-DDB6-C242-8549-8CB53F54EB55}" dt="2022-05-30T15:29:00.086" v="265" actId="1076"/>
        <pc:sldMkLst>
          <pc:docMk/>
          <pc:sldMk cId="2016826689" sldId="303"/>
        </pc:sldMkLst>
        <pc:spChg chg="add del mod">
          <ac:chgData name="Meehan, Conor" userId="f0efb965-348a-45f4-b123-bfc38a018e6c" providerId="ADAL" clId="{36357050-DDB6-C242-8549-8CB53F54EB55}" dt="2022-05-30T15:28:42.164" v="260" actId="478"/>
          <ac:spMkLst>
            <pc:docMk/>
            <pc:sldMk cId="2016826689" sldId="303"/>
            <ac:spMk id="4" creationId="{0ED74BEC-1186-1645-4F81-00C9B87764C9}"/>
          </ac:spMkLst>
        </pc:spChg>
        <pc:spChg chg="add mod">
          <ac:chgData name="Meehan, Conor" userId="f0efb965-348a-45f4-b123-bfc38a018e6c" providerId="ADAL" clId="{36357050-DDB6-C242-8549-8CB53F54EB55}" dt="2022-05-30T15:29:00.086" v="265" actId="1076"/>
          <ac:spMkLst>
            <pc:docMk/>
            <pc:sldMk cId="2016826689" sldId="303"/>
            <ac:spMk id="7" creationId="{C108788A-A902-534A-13F2-69FE1FBBDBF0}"/>
          </ac:spMkLst>
        </pc:spChg>
        <pc:spChg chg="del mod">
          <ac:chgData name="Meehan, Conor" userId="f0efb965-348a-45f4-b123-bfc38a018e6c" providerId="ADAL" clId="{36357050-DDB6-C242-8549-8CB53F54EB55}" dt="2022-05-30T15:28:40.873" v="259" actId="478"/>
          <ac:spMkLst>
            <pc:docMk/>
            <pc:sldMk cId="2016826689" sldId="303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28:49.674" v="262" actId="1076"/>
          <ac:picMkLst>
            <pc:docMk/>
            <pc:sldMk cId="2016826689" sldId="303"/>
            <ac:picMk id="10" creationId="{94F4D3E8-84B6-3670-9977-20160E9AA1F4}"/>
          </ac:picMkLst>
        </pc:picChg>
      </pc:sldChg>
      <pc:sldChg chg="modSp add mod">
        <pc:chgData name="Meehan, Conor" userId="f0efb965-348a-45f4-b123-bfc38a018e6c" providerId="ADAL" clId="{36357050-DDB6-C242-8549-8CB53F54EB55}" dt="2022-05-30T15:34:45.503" v="280" actId="27636"/>
        <pc:sldMkLst>
          <pc:docMk/>
          <pc:sldMk cId="3217526110" sldId="304"/>
        </pc:sldMkLst>
        <pc:spChg chg="mod">
          <ac:chgData name="Meehan, Conor" userId="f0efb965-348a-45f4-b123-bfc38a018e6c" providerId="ADAL" clId="{36357050-DDB6-C242-8549-8CB53F54EB55}" dt="2022-05-30T15:34:45.503" v="280" actId="27636"/>
          <ac:spMkLst>
            <pc:docMk/>
            <pc:sldMk cId="3217526110" sldId="304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796830085" sldId="304"/>
        </pc:sldMkLst>
      </pc:sldChg>
      <pc:sldChg chg="add">
        <pc:chgData name="Meehan, Conor" userId="f0efb965-348a-45f4-b123-bfc38a018e6c" providerId="ADAL" clId="{36357050-DDB6-C242-8549-8CB53F54EB55}" dt="2022-05-30T15:36:11.864" v="298"/>
        <pc:sldMkLst>
          <pc:docMk/>
          <pc:sldMk cId="195598875" sldId="30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391933613" sldId="30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368149602" sldId="306"/>
        </pc:sldMkLst>
      </pc:sldChg>
      <pc:sldChg chg="modSp add">
        <pc:chgData name="Meehan, Conor" userId="f0efb965-348a-45f4-b123-bfc38a018e6c" providerId="ADAL" clId="{36357050-DDB6-C242-8549-8CB53F54EB55}" dt="2022-05-30T15:41:19.561" v="305"/>
        <pc:sldMkLst>
          <pc:docMk/>
          <pc:sldMk cId="3703619927" sldId="306"/>
        </pc:sldMkLst>
        <pc:spChg chg="mod">
          <ac:chgData name="Meehan, Conor" userId="f0efb965-348a-45f4-b123-bfc38a018e6c" providerId="ADAL" clId="{36357050-DDB6-C242-8549-8CB53F54EB55}" dt="2022-05-30T15:41:15.990" v="304"/>
          <ac:spMkLst>
            <pc:docMk/>
            <pc:sldMk cId="3703619927" sldId="306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1:19.561" v="305"/>
          <ac:spMkLst>
            <pc:docMk/>
            <pc:sldMk cId="3703619927" sldId="306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899272366" sldId="307"/>
        </pc:sldMkLst>
      </pc:sldChg>
      <pc:sldChg chg="modSp add mod">
        <pc:chgData name="Meehan, Conor" userId="f0efb965-348a-45f4-b123-bfc38a018e6c" providerId="ADAL" clId="{36357050-DDB6-C242-8549-8CB53F54EB55}" dt="2022-05-30T15:41:30.964" v="308" actId="27636"/>
        <pc:sldMkLst>
          <pc:docMk/>
          <pc:sldMk cId="3820864876" sldId="307"/>
        </pc:sldMkLst>
        <pc:spChg chg="mod">
          <ac:chgData name="Meehan, Conor" userId="f0efb965-348a-45f4-b123-bfc38a018e6c" providerId="ADAL" clId="{36357050-DDB6-C242-8549-8CB53F54EB55}" dt="2022-05-30T15:41:26.339" v="306"/>
          <ac:spMkLst>
            <pc:docMk/>
            <pc:sldMk cId="3820864876" sldId="30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1:30.964" v="308" actId="27636"/>
          <ac:spMkLst>
            <pc:docMk/>
            <pc:sldMk cId="3820864876" sldId="307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41:48.289" v="315" actId="27636"/>
        <pc:sldMkLst>
          <pc:docMk/>
          <pc:sldMk cId="2195575453" sldId="308"/>
        </pc:sldMkLst>
        <pc:spChg chg="mod">
          <ac:chgData name="Meehan, Conor" userId="f0efb965-348a-45f4-b123-bfc38a018e6c" providerId="ADAL" clId="{36357050-DDB6-C242-8549-8CB53F54EB55}" dt="2022-05-30T15:41:44.258" v="313"/>
          <ac:spMkLst>
            <pc:docMk/>
            <pc:sldMk cId="2195575453" sldId="30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1:48.289" v="315" actId="27636"/>
          <ac:spMkLst>
            <pc:docMk/>
            <pc:sldMk cId="2195575453" sldId="308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680004511" sldId="308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096136835" sldId="309"/>
        </pc:sldMkLst>
      </pc:sldChg>
      <pc:sldChg chg="addSp modSp add">
        <pc:chgData name="Meehan, Conor" userId="f0efb965-348a-45f4-b123-bfc38a018e6c" providerId="ADAL" clId="{36357050-DDB6-C242-8549-8CB53F54EB55}" dt="2022-05-30T15:42:07.722" v="319" actId="1076"/>
        <pc:sldMkLst>
          <pc:docMk/>
          <pc:sldMk cId="1564453731" sldId="309"/>
        </pc:sldMkLst>
        <pc:spChg chg="mod">
          <ac:chgData name="Meehan, Conor" userId="f0efb965-348a-45f4-b123-bfc38a018e6c" providerId="ADAL" clId="{36357050-DDB6-C242-8549-8CB53F54EB55}" dt="2022-05-30T15:41:56.843" v="316"/>
          <ac:spMkLst>
            <pc:docMk/>
            <pc:sldMk cId="1564453731" sldId="309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2:01.801" v="317"/>
          <ac:spMkLst>
            <pc:docMk/>
            <pc:sldMk cId="1564453731" sldId="309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42:07.722" v="319" actId="1076"/>
          <ac:picMkLst>
            <pc:docMk/>
            <pc:sldMk cId="1564453731" sldId="309"/>
            <ac:picMk id="5" creationId="{B4F7EEAE-1F14-6A45-50F9-EAC6ABFD22A9}"/>
          </ac:picMkLst>
        </pc:picChg>
      </pc:sldChg>
      <pc:sldChg chg="addSp modSp add mod">
        <pc:chgData name="Meehan, Conor" userId="f0efb965-348a-45f4-b123-bfc38a018e6c" providerId="ADAL" clId="{36357050-DDB6-C242-8549-8CB53F54EB55}" dt="2022-05-30T15:42:37.189" v="326" actId="1076"/>
        <pc:sldMkLst>
          <pc:docMk/>
          <pc:sldMk cId="249839324" sldId="310"/>
        </pc:sldMkLst>
        <pc:spChg chg="add mod">
          <ac:chgData name="Meehan, Conor" userId="f0efb965-348a-45f4-b123-bfc38a018e6c" providerId="ADAL" clId="{36357050-DDB6-C242-8549-8CB53F54EB55}" dt="2022-05-30T15:42:37.189" v="326" actId="1076"/>
          <ac:spMkLst>
            <pc:docMk/>
            <pc:sldMk cId="249839324" sldId="310"/>
            <ac:spMk id="6" creationId="{BFF9D6FC-A61D-1AB0-48C4-88939C393CF3}"/>
          </ac:spMkLst>
        </pc:spChg>
        <pc:spChg chg="mod">
          <ac:chgData name="Meehan, Conor" userId="f0efb965-348a-45f4-b123-bfc38a018e6c" providerId="ADAL" clId="{36357050-DDB6-C242-8549-8CB53F54EB55}" dt="2022-05-30T15:42:16.134" v="320"/>
          <ac:spMkLst>
            <pc:docMk/>
            <pc:sldMk cId="249839324" sldId="31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2:23.090" v="322" actId="14100"/>
          <ac:spMkLst>
            <pc:docMk/>
            <pc:sldMk cId="249839324" sldId="310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42:28.754" v="324" actId="1076"/>
          <ac:picMkLst>
            <pc:docMk/>
            <pc:sldMk cId="249839324" sldId="310"/>
            <ac:picMk id="5" creationId="{F1056915-763B-68CF-2419-5C221132634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556667923" sldId="310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676333417" sldId="311"/>
        </pc:sldMkLst>
      </pc:sldChg>
      <pc:sldChg chg="modSp add mod">
        <pc:chgData name="Meehan, Conor" userId="f0efb965-348a-45f4-b123-bfc38a018e6c" providerId="ADAL" clId="{36357050-DDB6-C242-8549-8CB53F54EB55}" dt="2022-05-30T15:42:57.137" v="334"/>
        <pc:sldMkLst>
          <pc:docMk/>
          <pc:sldMk cId="2737273723" sldId="311"/>
        </pc:sldMkLst>
        <pc:spChg chg="mod">
          <ac:chgData name="Meehan, Conor" userId="f0efb965-348a-45f4-b123-bfc38a018e6c" providerId="ADAL" clId="{36357050-DDB6-C242-8549-8CB53F54EB55}" dt="2022-05-30T15:42:57.137" v="334"/>
          <ac:spMkLst>
            <pc:docMk/>
            <pc:sldMk cId="2737273723" sldId="31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2:52.035" v="333" actId="27636"/>
          <ac:spMkLst>
            <pc:docMk/>
            <pc:sldMk cId="2737273723" sldId="311"/>
            <ac:spMk id="9" creationId="{236654F0-D29E-AE4F-A966-9762A2AB84EB}"/>
          </ac:spMkLst>
        </pc:spChg>
      </pc:sldChg>
      <pc:sldChg chg="addSp delSp modSp add mod">
        <pc:chgData name="Meehan, Conor" userId="f0efb965-348a-45f4-b123-bfc38a018e6c" providerId="ADAL" clId="{36357050-DDB6-C242-8549-8CB53F54EB55}" dt="2022-05-30T15:47:11.695" v="341" actId="14100"/>
        <pc:sldMkLst>
          <pc:docMk/>
          <pc:sldMk cId="1216441763" sldId="312"/>
        </pc:sldMkLst>
        <pc:spChg chg="add del mod">
          <ac:chgData name="Meehan, Conor" userId="f0efb965-348a-45f4-b123-bfc38a018e6c" providerId="ADAL" clId="{36357050-DDB6-C242-8549-8CB53F54EB55}" dt="2022-05-30T15:47:01.085" v="337" actId="478"/>
          <ac:spMkLst>
            <pc:docMk/>
            <pc:sldMk cId="1216441763" sldId="312"/>
            <ac:spMk id="4" creationId="{00107FA9-8DE5-C06E-DD7D-267CE9F6083B}"/>
          </ac:spMkLst>
        </pc:spChg>
        <pc:spChg chg="mod">
          <ac:chgData name="Meehan, Conor" userId="f0efb965-348a-45f4-b123-bfc38a018e6c" providerId="ADAL" clId="{36357050-DDB6-C242-8549-8CB53F54EB55}" dt="2022-05-30T15:46:57.331" v="335"/>
          <ac:spMkLst>
            <pc:docMk/>
            <pc:sldMk cId="1216441763" sldId="312"/>
            <ac:spMk id="8" creationId="{551F150B-CD36-EC43-A80B-C4F967B90C86}"/>
          </ac:spMkLst>
        </pc:spChg>
        <pc:spChg chg="del">
          <ac:chgData name="Meehan, Conor" userId="f0efb965-348a-45f4-b123-bfc38a018e6c" providerId="ADAL" clId="{36357050-DDB6-C242-8549-8CB53F54EB55}" dt="2022-05-30T15:46:59.179" v="336" actId="478"/>
          <ac:spMkLst>
            <pc:docMk/>
            <pc:sldMk cId="1216441763" sldId="312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47:11.695" v="341" actId="14100"/>
          <ac:picMkLst>
            <pc:docMk/>
            <pc:sldMk cId="1216441763" sldId="312"/>
            <ac:picMk id="7" creationId="{D955F894-FCB0-BD2B-F0A3-6966F7DE16B9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489077636" sldId="312"/>
        </pc:sldMkLst>
      </pc:sldChg>
      <pc:sldChg chg="addSp modSp add mod">
        <pc:chgData name="Meehan, Conor" userId="f0efb965-348a-45f4-b123-bfc38a018e6c" providerId="ADAL" clId="{36357050-DDB6-C242-8549-8CB53F54EB55}" dt="2022-05-30T15:50:16.211" v="382" actId="1076"/>
        <pc:sldMkLst>
          <pc:docMk/>
          <pc:sldMk cId="1492129337" sldId="313"/>
        </pc:sldMkLst>
        <pc:spChg chg="add mod">
          <ac:chgData name="Meehan, Conor" userId="f0efb965-348a-45f4-b123-bfc38a018e6c" providerId="ADAL" clId="{36357050-DDB6-C242-8549-8CB53F54EB55}" dt="2022-05-30T15:50:16.211" v="382" actId="1076"/>
          <ac:spMkLst>
            <pc:docMk/>
            <pc:sldMk cId="1492129337" sldId="313"/>
            <ac:spMk id="6" creationId="{0CAB65AD-05DE-DF8D-1C7D-3372A0536EE0}"/>
          </ac:spMkLst>
        </pc:spChg>
        <pc:spChg chg="mod">
          <ac:chgData name="Meehan, Conor" userId="f0efb965-348a-45f4-b123-bfc38a018e6c" providerId="ADAL" clId="{36357050-DDB6-C242-8549-8CB53F54EB55}" dt="2022-05-30T15:49:43.951" v="370"/>
          <ac:spMkLst>
            <pc:docMk/>
            <pc:sldMk cId="1492129337" sldId="313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9:51.302" v="374" actId="27636"/>
          <ac:spMkLst>
            <pc:docMk/>
            <pc:sldMk cId="1492129337" sldId="313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50:01.379" v="378" actId="1076"/>
          <ac:picMkLst>
            <pc:docMk/>
            <pc:sldMk cId="1492129337" sldId="313"/>
            <ac:picMk id="5" creationId="{C7A892BE-1D17-EC9F-FAFF-6190EF8676A3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976307950" sldId="314"/>
        </pc:sldMkLst>
      </pc:sldChg>
      <pc:sldChg chg="addSp delSp modSp add mod ord">
        <pc:chgData name="Meehan, Conor" userId="f0efb965-348a-45f4-b123-bfc38a018e6c" providerId="ADAL" clId="{36357050-DDB6-C242-8549-8CB53F54EB55}" dt="2022-05-30T16:06:15.499" v="1400" actId="21"/>
        <pc:sldMkLst>
          <pc:docMk/>
          <pc:sldMk cId="1814623857" sldId="314"/>
        </pc:sldMkLst>
        <pc:spChg chg="add del mod">
          <ac:chgData name="Meehan, Conor" userId="f0efb965-348a-45f4-b123-bfc38a018e6c" providerId="ADAL" clId="{36357050-DDB6-C242-8549-8CB53F54EB55}" dt="2022-05-30T16:06:15.499" v="1400" actId="21"/>
          <ac:spMkLst>
            <pc:docMk/>
            <pc:sldMk cId="1814623857" sldId="314"/>
            <ac:spMk id="3" creationId="{0CCD294E-B436-284B-30F1-DECF8A441C89}"/>
          </ac:spMkLst>
        </pc:spChg>
        <pc:spChg chg="mod">
          <ac:chgData name="Meehan, Conor" userId="f0efb965-348a-45f4-b123-bfc38a018e6c" providerId="ADAL" clId="{36357050-DDB6-C242-8549-8CB53F54EB55}" dt="2022-05-30T15:51:15.033" v="413" actId="20577"/>
          <ac:spMkLst>
            <pc:docMk/>
            <pc:sldMk cId="1814623857" sldId="314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6:06:11.814" v="1398" actId="20577"/>
          <ac:spMkLst>
            <pc:docMk/>
            <pc:sldMk cId="1814623857" sldId="314"/>
            <ac:spMk id="9" creationId="{236654F0-D29E-AE4F-A966-9762A2AB84EB}"/>
          </ac:spMkLst>
        </pc:spChg>
        <pc:picChg chg="add del mod">
          <ac:chgData name="Meehan, Conor" userId="f0efb965-348a-45f4-b123-bfc38a018e6c" providerId="ADAL" clId="{36357050-DDB6-C242-8549-8CB53F54EB55}" dt="2022-05-30T16:06:12.748" v="1399" actId="478"/>
          <ac:picMkLst>
            <pc:docMk/>
            <pc:sldMk cId="1814623857" sldId="314"/>
            <ac:picMk id="1026" creationId="{5C53C3C8-E983-1658-2DFD-70A96C2A0D41}"/>
          </ac:picMkLst>
        </pc:picChg>
      </pc:sldChg>
      <pc:sldChg chg="add del">
        <pc:chgData name="Meehan, Conor" userId="f0efb965-348a-45f4-b123-bfc38a018e6c" providerId="ADAL" clId="{36357050-DDB6-C242-8549-8CB53F54EB55}" dt="2022-05-30T15:51:09.917" v="397" actId="2696"/>
        <pc:sldMkLst>
          <pc:docMk/>
          <pc:sldMk cId="283569601" sldId="31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305305527" sldId="315"/>
        </pc:sldMkLst>
      </pc:sldChg>
      <pc:sldChg chg="addSp delSp modSp add del mod">
        <pc:chgData name="Meehan, Conor" userId="f0efb965-348a-45f4-b123-bfc38a018e6c" providerId="ADAL" clId="{36357050-DDB6-C242-8549-8CB53F54EB55}" dt="2022-05-30T15:48:15.714" v="354" actId="2696"/>
        <pc:sldMkLst>
          <pc:docMk/>
          <pc:sldMk cId="2379984450" sldId="316"/>
        </pc:sldMkLst>
        <pc:spChg chg="mod">
          <ac:chgData name="Meehan, Conor" userId="f0efb965-348a-45f4-b123-bfc38a018e6c" providerId="ADAL" clId="{36357050-DDB6-C242-8549-8CB53F54EB55}" dt="2022-05-30T15:47:22.705" v="344" actId="27636"/>
          <ac:spMkLst>
            <pc:docMk/>
            <pc:sldMk cId="2379984450" sldId="316"/>
            <ac:spMk id="8" creationId="{551F150B-CD36-EC43-A80B-C4F967B90C86}"/>
          </ac:spMkLst>
        </pc:spChg>
        <pc:picChg chg="add mod">
          <ac:chgData name="Meehan, Conor" userId="f0efb965-348a-45f4-b123-bfc38a018e6c" providerId="ADAL" clId="{36357050-DDB6-C242-8549-8CB53F54EB55}" dt="2022-05-30T15:47:33.711" v="347" actId="1076"/>
          <ac:picMkLst>
            <pc:docMk/>
            <pc:sldMk cId="2379984450" sldId="316"/>
            <ac:picMk id="5" creationId="{C1F33A23-B873-4114-9498-3920468849DA}"/>
          </ac:picMkLst>
        </pc:picChg>
        <pc:picChg chg="del">
          <ac:chgData name="Meehan, Conor" userId="f0efb965-348a-45f4-b123-bfc38a018e6c" providerId="ADAL" clId="{36357050-DDB6-C242-8549-8CB53F54EB55}" dt="2022-05-30T15:47:27.077" v="345" actId="478"/>
          <ac:picMkLst>
            <pc:docMk/>
            <pc:sldMk cId="2379984450" sldId="316"/>
            <ac:picMk id="7" creationId="{D955F894-FCB0-BD2B-F0A3-6966F7DE16B9}"/>
          </ac:picMkLst>
        </pc:picChg>
      </pc:sldChg>
      <pc:sldChg chg="addSp modSp add mod ord">
        <pc:chgData name="Meehan, Conor" userId="f0efb965-348a-45f4-b123-bfc38a018e6c" providerId="ADAL" clId="{36357050-DDB6-C242-8549-8CB53F54EB55}" dt="2022-05-30T15:48:30.341" v="360" actId="20578"/>
        <pc:sldMkLst>
          <pc:docMk/>
          <pc:sldMk cId="211549261" sldId="317"/>
        </pc:sldMkLst>
        <pc:spChg chg="add mod">
          <ac:chgData name="Meehan, Conor" userId="f0efb965-348a-45f4-b123-bfc38a018e6c" providerId="ADAL" clId="{36357050-DDB6-C242-8549-8CB53F54EB55}" dt="2022-05-30T15:47:58.204" v="350" actId="1076"/>
          <ac:spMkLst>
            <pc:docMk/>
            <pc:sldMk cId="211549261" sldId="317"/>
            <ac:spMk id="6" creationId="{1192F171-F0B8-38FD-0F97-8DB21316AA9C}"/>
          </ac:spMkLst>
        </pc:spChg>
        <pc:spChg chg="add mod">
          <ac:chgData name="Meehan, Conor" userId="f0efb965-348a-45f4-b123-bfc38a018e6c" providerId="ADAL" clId="{36357050-DDB6-C242-8549-8CB53F54EB55}" dt="2022-05-30T15:47:58.204" v="350" actId="1076"/>
          <ac:spMkLst>
            <pc:docMk/>
            <pc:sldMk cId="211549261" sldId="317"/>
            <ac:spMk id="7" creationId="{CC6CF7FE-895F-A309-FB5F-004B612182C8}"/>
          </ac:spMkLst>
        </pc:spChg>
        <pc:picChg chg="mod">
          <ac:chgData name="Meehan, Conor" userId="f0efb965-348a-45f4-b123-bfc38a018e6c" providerId="ADAL" clId="{36357050-DDB6-C242-8549-8CB53F54EB55}" dt="2022-05-30T15:48:12.816" v="353" actId="1076"/>
          <ac:picMkLst>
            <pc:docMk/>
            <pc:sldMk cId="211549261" sldId="317"/>
            <ac:picMk id="5" creationId="{C1F33A23-B873-4114-9498-3920468849DA}"/>
          </ac:picMkLst>
        </pc:picChg>
      </pc:sldChg>
      <pc:sldChg chg="addSp delSp modSp add mod">
        <pc:chgData name="Meehan, Conor" userId="f0efb965-348a-45f4-b123-bfc38a018e6c" providerId="ADAL" clId="{36357050-DDB6-C242-8549-8CB53F54EB55}" dt="2022-05-30T15:48:26.187" v="359" actId="478"/>
        <pc:sldMkLst>
          <pc:docMk/>
          <pc:sldMk cId="3560021976" sldId="318"/>
        </pc:sldMkLst>
        <pc:spChg chg="add del mod">
          <ac:chgData name="Meehan, Conor" userId="f0efb965-348a-45f4-b123-bfc38a018e6c" providerId="ADAL" clId="{36357050-DDB6-C242-8549-8CB53F54EB55}" dt="2022-05-30T15:48:26.187" v="359" actId="478"/>
          <ac:spMkLst>
            <pc:docMk/>
            <pc:sldMk cId="3560021976" sldId="318"/>
            <ac:spMk id="4" creationId="{77EF1DDD-6686-4DFC-276B-10A78A4E81AB}"/>
          </ac:spMkLst>
        </pc:spChg>
        <pc:spChg chg="del">
          <ac:chgData name="Meehan, Conor" userId="f0efb965-348a-45f4-b123-bfc38a018e6c" providerId="ADAL" clId="{36357050-DDB6-C242-8549-8CB53F54EB55}" dt="2022-05-30T15:48:22.488" v="357" actId="478"/>
          <ac:spMkLst>
            <pc:docMk/>
            <pc:sldMk cId="3560021976" sldId="318"/>
            <ac:spMk id="6" creationId="{1192F171-F0B8-38FD-0F97-8DB21316AA9C}"/>
          </ac:spMkLst>
        </pc:spChg>
        <pc:spChg chg="del">
          <ac:chgData name="Meehan, Conor" userId="f0efb965-348a-45f4-b123-bfc38a018e6c" providerId="ADAL" clId="{36357050-DDB6-C242-8549-8CB53F54EB55}" dt="2022-05-30T15:48:20.398" v="356" actId="478"/>
          <ac:spMkLst>
            <pc:docMk/>
            <pc:sldMk cId="3560021976" sldId="318"/>
            <ac:spMk id="7" creationId="{CC6CF7FE-895F-A309-FB5F-004B612182C8}"/>
          </ac:spMkLst>
        </pc:spChg>
      </pc:sldChg>
      <pc:sldChg chg="modSp add">
        <pc:chgData name="Meehan, Conor" userId="f0efb965-348a-45f4-b123-bfc38a018e6c" providerId="ADAL" clId="{36357050-DDB6-C242-8549-8CB53F54EB55}" dt="2022-05-30T15:48:47.014" v="362"/>
        <pc:sldMkLst>
          <pc:docMk/>
          <pc:sldMk cId="3652344747" sldId="319"/>
        </pc:sldMkLst>
        <pc:spChg chg="mod">
          <ac:chgData name="Meehan, Conor" userId="f0efb965-348a-45f4-b123-bfc38a018e6c" providerId="ADAL" clId="{36357050-DDB6-C242-8549-8CB53F54EB55}" dt="2022-05-30T15:48:47.014" v="362"/>
          <ac:spMkLst>
            <pc:docMk/>
            <pc:sldMk cId="3652344747" sldId="319"/>
            <ac:spMk id="6" creationId="{1192F171-F0B8-38FD-0F97-8DB21316AA9C}"/>
          </ac:spMkLst>
        </pc:spChg>
      </pc:sldChg>
      <pc:sldChg chg="addSp delSp modSp add mod">
        <pc:chgData name="Meehan, Conor" userId="f0efb965-348a-45f4-b123-bfc38a018e6c" providerId="ADAL" clId="{36357050-DDB6-C242-8549-8CB53F54EB55}" dt="2022-05-30T15:49:25.232" v="369" actId="14100"/>
        <pc:sldMkLst>
          <pc:docMk/>
          <pc:sldMk cId="343996746" sldId="320"/>
        </pc:sldMkLst>
        <pc:spChg chg="mod">
          <ac:chgData name="Meehan, Conor" userId="f0efb965-348a-45f4-b123-bfc38a018e6c" providerId="ADAL" clId="{36357050-DDB6-C242-8549-8CB53F54EB55}" dt="2022-05-30T15:49:22.234" v="368"/>
          <ac:spMkLst>
            <pc:docMk/>
            <pc:sldMk cId="343996746" sldId="320"/>
            <ac:spMk id="8" creationId="{551F150B-CD36-EC43-A80B-C4F967B90C86}"/>
          </ac:spMkLst>
        </pc:spChg>
        <pc:picChg chg="add mod">
          <ac:chgData name="Meehan, Conor" userId="f0efb965-348a-45f4-b123-bfc38a018e6c" providerId="ADAL" clId="{36357050-DDB6-C242-8549-8CB53F54EB55}" dt="2022-05-30T15:49:25.232" v="369" actId="14100"/>
          <ac:picMkLst>
            <pc:docMk/>
            <pc:sldMk cId="343996746" sldId="320"/>
            <ac:picMk id="5" creationId="{E73730DF-53EC-F2DB-1929-6243F6381C00}"/>
          </ac:picMkLst>
        </pc:picChg>
        <pc:picChg chg="del">
          <ac:chgData name="Meehan, Conor" userId="f0efb965-348a-45f4-b123-bfc38a018e6c" providerId="ADAL" clId="{36357050-DDB6-C242-8549-8CB53F54EB55}" dt="2022-05-30T15:49:07.951" v="364" actId="478"/>
          <ac:picMkLst>
            <pc:docMk/>
            <pc:sldMk cId="343996746" sldId="320"/>
            <ac:picMk id="7" creationId="{D955F894-FCB0-BD2B-F0A3-6966F7DE16B9}"/>
          </ac:picMkLst>
        </pc:picChg>
      </pc:sldChg>
      <pc:sldChg chg="addSp delSp modSp add mod">
        <pc:chgData name="Meehan, Conor" userId="f0efb965-348a-45f4-b123-bfc38a018e6c" providerId="ADAL" clId="{36357050-DDB6-C242-8549-8CB53F54EB55}" dt="2022-05-30T15:51:02.582" v="395" actId="1076"/>
        <pc:sldMkLst>
          <pc:docMk/>
          <pc:sldMk cId="2489943476" sldId="321"/>
        </pc:sldMkLst>
        <pc:spChg chg="del">
          <ac:chgData name="Meehan, Conor" userId="f0efb965-348a-45f4-b123-bfc38a018e6c" providerId="ADAL" clId="{36357050-DDB6-C242-8549-8CB53F54EB55}" dt="2022-05-30T15:50:54.678" v="392" actId="478"/>
          <ac:spMkLst>
            <pc:docMk/>
            <pc:sldMk cId="2489943476" sldId="321"/>
            <ac:spMk id="6" creationId="{0CAB65AD-05DE-DF8D-1C7D-3372A0536EE0}"/>
          </ac:spMkLst>
        </pc:spChg>
        <pc:spChg chg="mod">
          <ac:chgData name="Meehan, Conor" userId="f0efb965-348a-45f4-b123-bfc38a018e6c" providerId="ADAL" clId="{36357050-DDB6-C242-8549-8CB53F54EB55}" dt="2022-05-30T15:50:36.751" v="388"/>
          <ac:spMkLst>
            <pc:docMk/>
            <pc:sldMk cId="2489943476" sldId="32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50:31.452" v="387" actId="27636"/>
          <ac:spMkLst>
            <pc:docMk/>
            <pc:sldMk cId="2489943476" sldId="321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51:02.582" v="395" actId="1076"/>
          <ac:spMkLst>
            <pc:docMk/>
            <pc:sldMk cId="2489943476" sldId="321"/>
            <ac:spMk id="11" creationId="{78B39ADA-D9EE-615C-8850-D9E864D00984}"/>
          </ac:spMkLst>
        </pc:spChg>
        <pc:picChg chg="del">
          <ac:chgData name="Meehan, Conor" userId="f0efb965-348a-45f4-b123-bfc38a018e6c" providerId="ADAL" clId="{36357050-DDB6-C242-8549-8CB53F54EB55}" dt="2022-05-30T15:50:42.375" v="389" actId="478"/>
          <ac:picMkLst>
            <pc:docMk/>
            <pc:sldMk cId="2489943476" sldId="321"/>
            <ac:picMk id="5" creationId="{C7A892BE-1D17-EC9F-FAFF-6190EF8676A3}"/>
          </ac:picMkLst>
        </pc:picChg>
        <pc:picChg chg="add mod">
          <ac:chgData name="Meehan, Conor" userId="f0efb965-348a-45f4-b123-bfc38a018e6c" providerId="ADAL" clId="{36357050-DDB6-C242-8549-8CB53F54EB55}" dt="2022-05-30T15:50:48.397" v="391" actId="1076"/>
          <ac:picMkLst>
            <pc:docMk/>
            <pc:sldMk cId="2489943476" sldId="321"/>
            <ac:picMk id="7" creationId="{37C20585-343A-3B37-1363-1D323229FC6A}"/>
          </ac:picMkLst>
        </pc:picChg>
        <pc:picChg chg="add mod">
          <ac:chgData name="Meehan, Conor" userId="f0efb965-348a-45f4-b123-bfc38a018e6c" providerId="ADAL" clId="{36357050-DDB6-C242-8549-8CB53F54EB55}" dt="2022-05-30T15:50:48.397" v="391" actId="1076"/>
          <ac:picMkLst>
            <pc:docMk/>
            <pc:sldMk cId="2489943476" sldId="321"/>
            <ac:picMk id="10" creationId="{89B4D060-28F3-51F8-2BB0-564B4FFC8E04}"/>
          </ac:picMkLst>
        </pc:picChg>
      </pc:sldChg>
      <pc:sldChg chg="add del">
        <pc:chgData name="Meehan, Conor" userId="f0efb965-348a-45f4-b123-bfc38a018e6c" providerId="ADAL" clId="{36357050-DDB6-C242-8549-8CB53F54EB55}" dt="2022-05-30T15:14:35.443" v="14"/>
        <pc:sldMkLst>
          <pc:docMk/>
          <pc:sldMk cId="1025657579" sldId="322"/>
        </pc:sldMkLst>
      </pc:sldChg>
      <pc:sldChg chg="add">
        <pc:chgData name="Meehan, Conor" userId="f0efb965-348a-45f4-b123-bfc38a018e6c" providerId="ADAL" clId="{36357050-DDB6-C242-8549-8CB53F54EB55}" dt="2022-05-30T16:03:22.595" v="933"/>
        <pc:sldMkLst>
          <pc:docMk/>
          <pc:sldMk cId="1301333177" sldId="322"/>
        </pc:sldMkLst>
      </pc:sldChg>
      <pc:sldChg chg="add del">
        <pc:chgData name="Meehan, Conor" userId="f0efb965-348a-45f4-b123-bfc38a018e6c" providerId="ADAL" clId="{36357050-DDB6-C242-8549-8CB53F54EB55}" dt="2022-05-30T15:50:26.031" v="385"/>
        <pc:sldMkLst>
          <pc:docMk/>
          <pc:sldMk cId="3624964002" sldId="322"/>
        </pc:sldMkLst>
      </pc:sldChg>
      <pc:sldChg chg="addSp delSp modSp add mod">
        <pc:chgData name="Meehan, Conor" userId="f0efb965-348a-45f4-b123-bfc38a018e6c" providerId="ADAL" clId="{36357050-DDB6-C242-8549-8CB53F54EB55}" dt="2022-05-30T16:06:16.813" v="1401"/>
        <pc:sldMkLst>
          <pc:docMk/>
          <pc:sldMk cId="410069294" sldId="323"/>
        </pc:sldMkLst>
        <pc:spChg chg="del">
          <ac:chgData name="Meehan, Conor" userId="f0efb965-348a-45f4-b123-bfc38a018e6c" providerId="ADAL" clId="{36357050-DDB6-C242-8549-8CB53F54EB55}" dt="2022-05-30T16:03:34.671" v="954" actId="478"/>
          <ac:spMkLst>
            <pc:docMk/>
            <pc:sldMk cId="410069294" sldId="323"/>
            <ac:spMk id="3" creationId="{0CCD294E-B436-284B-30F1-DECF8A441C89}"/>
          </ac:spMkLst>
        </pc:spChg>
        <pc:spChg chg="mod">
          <ac:chgData name="Meehan, Conor" userId="f0efb965-348a-45f4-b123-bfc38a018e6c" providerId="ADAL" clId="{36357050-DDB6-C242-8549-8CB53F54EB55}" dt="2022-05-30T16:03:30.871" v="952" actId="20577"/>
          <ac:spMkLst>
            <pc:docMk/>
            <pc:sldMk cId="410069294" sldId="323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6:05:52.346" v="1394" actId="14100"/>
          <ac:spMkLst>
            <pc:docMk/>
            <pc:sldMk cId="410069294" sldId="323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6:06:16.813" v="1401"/>
          <ac:spMkLst>
            <pc:docMk/>
            <pc:sldMk cId="410069294" sldId="323"/>
            <ac:spMk id="10" creationId="{F42C1110-BBD8-8AF6-D101-A3566E398F2F}"/>
          </ac:spMkLst>
        </pc:spChg>
        <pc:picChg chg="del">
          <ac:chgData name="Meehan, Conor" userId="f0efb965-348a-45f4-b123-bfc38a018e6c" providerId="ADAL" clId="{36357050-DDB6-C242-8549-8CB53F54EB55}" dt="2022-05-30T16:03:32.885" v="953" actId="478"/>
          <ac:picMkLst>
            <pc:docMk/>
            <pc:sldMk cId="410069294" sldId="323"/>
            <ac:picMk id="1026" creationId="{5C53C3C8-E983-1658-2DFD-70A96C2A0D41}"/>
          </ac:picMkLst>
        </pc:picChg>
        <pc:picChg chg="add mod">
          <ac:chgData name="Meehan, Conor" userId="f0efb965-348a-45f4-b123-bfc38a018e6c" providerId="ADAL" clId="{36357050-DDB6-C242-8549-8CB53F54EB55}" dt="2022-05-30T16:06:00.768" v="1397" actId="1076"/>
          <ac:picMkLst>
            <pc:docMk/>
            <pc:sldMk cId="410069294" sldId="323"/>
            <ac:picMk id="3074" creationId="{9D318445-627F-B1C8-B12C-0A10A239D7CD}"/>
          </ac:picMkLst>
        </pc:picChg>
      </pc:sldChg>
    </pc:docChg>
  </pc:docChgLst>
  <pc:docChgLst>
    <pc:chgData name="Meehan, Conor" userId="f0efb965-348a-45f4-b123-bfc38a018e6c" providerId="ADAL" clId="{2ED70A53-FB73-A249-8BD3-F51B577F0A0B}"/>
    <pc:docChg chg="undo custSel sldOrd">
      <pc:chgData name="Meehan, Conor" userId="f0efb965-348a-45f4-b123-bfc38a018e6c" providerId="ADAL" clId="{2ED70A53-FB73-A249-8BD3-F51B577F0A0B}" dt="2023-06-05T15:45:16.970" v="1" actId="20578"/>
      <pc:docMkLst>
        <pc:docMk/>
      </pc:docMkLst>
      <pc:sldChg chg="ord">
        <pc:chgData name="Meehan, Conor" userId="f0efb965-348a-45f4-b123-bfc38a018e6c" providerId="ADAL" clId="{2ED70A53-FB73-A249-8BD3-F51B577F0A0B}" dt="2023-06-05T15:45:16.970" v="1" actId="20578"/>
        <pc:sldMkLst>
          <pc:docMk/>
          <pc:sldMk cId="952434819" sldId="263"/>
        </pc:sldMkLst>
      </pc:sldChg>
    </pc:docChg>
  </pc:docChgLst>
  <pc:docChgLst>
    <pc:chgData name="Meehan, Conor" userId="f0efb965-348a-45f4-b123-bfc38a018e6c" providerId="ADAL" clId="{AD4EFC51-287C-CE42-9329-45149033A930}"/>
    <pc:docChg chg="undo custSel addSld delSld modSld sldOrd">
      <pc:chgData name="Meehan, Conor" userId="f0efb965-348a-45f4-b123-bfc38a018e6c" providerId="ADAL" clId="{AD4EFC51-287C-CE42-9329-45149033A930}" dt="2022-05-09T13:51:18.276" v="540" actId="27636"/>
      <pc:docMkLst>
        <pc:docMk/>
      </pc:docMkLst>
      <pc:sldChg chg="delSp modSp mod">
        <pc:chgData name="Meehan, Conor" userId="f0efb965-348a-45f4-b123-bfc38a018e6c" providerId="ADAL" clId="{AD4EFC51-287C-CE42-9329-45149033A930}" dt="2022-05-05T12:53:23.979" v="12" actId="20577"/>
        <pc:sldMkLst>
          <pc:docMk/>
          <pc:sldMk cId="2383494940" sldId="256"/>
        </pc:sldMkLst>
        <pc:spChg chg="mod">
          <ac:chgData name="Meehan, Conor" userId="f0efb965-348a-45f4-b123-bfc38a018e6c" providerId="ADAL" clId="{AD4EFC51-287C-CE42-9329-45149033A930}" dt="2022-05-05T12:53:07.065" v="0"/>
          <ac:spMkLst>
            <pc:docMk/>
            <pc:sldMk cId="2383494940" sldId="256"/>
            <ac:spMk id="2" creationId="{1154DFE8-7E94-7D42-8F57-AE1BC6C92109}"/>
          </ac:spMkLst>
        </pc:spChg>
        <pc:spChg chg="del mod">
          <ac:chgData name="Meehan, Conor" userId="f0efb965-348a-45f4-b123-bfc38a018e6c" providerId="ADAL" clId="{AD4EFC51-287C-CE42-9329-45149033A930}" dt="2022-05-05T12:53:16.076" v="3" actId="478"/>
          <ac:spMkLst>
            <pc:docMk/>
            <pc:sldMk cId="2383494940" sldId="256"/>
            <ac:spMk id="5" creationId="{26CE8EEC-4C93-9A46-B61A-ABE206E9BA41}"/>
          </ac:spMkLst>
        </pc:spChg>
        <pc:spChg chg="mod">
          <ac:chgData name="Meehan, Conor" userId="f0efb965-348a-45f4-b123-bfc38a018e6c" providerId="ADAL" clId="{AD4EFC51-287C-CE42-9329-45149033A930}" dt="2022-05-05T12:53:23.979" v="12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">
        <pc:chgData name="Meehan, Conor" userId="f0efb965-348a-45f4-b123-bfc38a018e6c" providerId="ADAL" clId="{AD4EFC51-287C-CE42-9329-45149033A930}" dt="2022-05-05T12:53:32.100" v="13"/>
        <pc:sldMkLst>
          <pc:docMk/>
          <pc:sldMk cId="3418174511" sldId="262"/>
        </pc:sldMkLst>
        <pc:spChg chg="mod">
          <ac:chgData name="Meehan, Conor" userId="f0efb965-348a-45f4-b123-bfc38a018e6c" providerId="ADAL" clId="{AD4EFC51-287C-CE42-9329-45149033A930}" dt="2022-05-05T12:53:32.100" v="13"/>
          <ac:spMkLst>
            <pc:docMk/>
            <pc:sldMk cId="3418174511" sldId="262"/>
            <ac:spMk id="9" creationId="{236654F0-D29E-AE4F-A966-9762A2AB84EB}"/>
          </ac:spMkLst>
        </pc:spChg>
      </pc:sldChg>
      <pc:sldChg chg="addSp delSp modSp mod">
        <pc:chgData name="Meehan, Conor" userId="f0efb965-348a-45f4-b123-bfc38a018e6c" providerId="ADAL" clId="{AD4EFC51-287C-CE42-9329-45149033A930}" dt="2022-05-05T12:53:55.381" v="21" actId="27636"/>
        <pc:sldMkLst>
          <pc:docMk/>
          <pc:sldMk cId="1912870039" sldId="263"/>
        </pc:sldMkLst>
        <pc:spChg chg="add del mod">
          <ac:chgData name="Meehan, Conor" userId="f0efb965-348a-45f4-b123-bfc38a018e6c" providerId="ADAL" clId="{AD4EFC51-287C-CE42-9329-45149033A930}" dt="2022-05-05T12:53:47.760" v="18"/>
          <ac:spMkLst>
            <pc:docMk/>
            <pc:sldMk cId="1912870039" sldId="263"/>
            <ac:spMk id="3" creationId="{B5C21EC3-A9C4-65B4-0A00-05C5930DE227}"/>
          </ac:spMkLst>
        </pc:spChg>
        <pc:spChg chg="add mod">
          <ac:chgData name="Meehan, Conor" userId="f0efb965-348a-45f4-b123-bfc38a018e6c" providerId="ADAL" clId="{AD4EFC51-287C-CE42-9329-45149033A930}" dt="2022-05-05T12:53:55.381" v="21" actId="27636"/>
          <ac:spMkLst>
            <pc:docMk/>
            <pc:sldMk cId="1912870039" sldId="26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3:39.386" v="14"/>
          <ac:spMkLst>
            <pc:docMk/>
            <pc:sldMk cId="1912870039" sldId="263"/>
            <ac:spMk id="8" creationId="{551F150B-CD36-EC43-A80B-C4F967B90C86}"/>
          </ac:spMkLst>
        </pc:spChg>
        <pc:spChg chg="del">
          <ac:chgData name="Meehan, Conor" userId="f0efb965-348a-45f4-b123-bfc38a018e6c" providerId="ADAL" clId="{AD4EFC51-287C-CE42-9329-45149033A930}" dt="2022-05-05T12:53:43.606" v="16" actId="478"/>
          <ac:spMkLst>
            <pc:docMk/>
            <pc:sldMk cId="1912870039" sldId="263"/>
            <ac:spMk id="10" creationId="{C9B340F2-CF2C-FD40-8EA2-87E8B5E236EF}"/>
          </ac:spMkLst>
        </pc:spChg>
        <pc:picChg chg="del">
          <ac:chgData name="Meehan, Conor" userId="f0efb965-348a-45f4-b123-bfc38a018e6c" providerId="ADAL" clId="{AD4EFC51-287C-CE42-9329-45149033A930}" dt="2022-05-05T12:53:40.537" v="15" actId="478"/>
          <ac:picMkLst>
            <pc:docMk/>
            <pc:sldMk cId="1912870039" sldId="263"/>
            <ac:picMk id="11" creationId="{AF3F9829-A33D-9443-80ED-F98333A36783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927399848" sldId="264"/>
        </pc:sldMkLst>
      </pc:sldChg>
      <pc:sldChg chg="modSp add mod">
        <pc:chgData name="Meehan, Conor" userId="f0efb965-348a-45f4-b123-bfc38a018e6c" providerId="ADAL" clId="{AD4EFC51-287C-CE42-9329-45149033A930}" dt="2022-05-05T12:54:14.328" v="25" actId="27636"/>
        <pc:sldMkLst>
          <pc:docMk/>
          <pc:sldMk cId="4232830738" sldId="264"/>
        </pc:sldMkLst>
        <pc:spChg chg="mod">
          <ac:chgData name="Meehan, Conor" userId="f0efb965-348a-45f4-b123-bfc38a018e6c" providerId="ADAL" clId="{AD4EFC51-287C-CE42-9329-45149033A930}" dt="2022-05-05T12:54:14.328" v="25" actId="27636"/>
          <ac:spMkLst>
            <pc:docMk/>
            <pc:sldMk cId="4232830738" sldId="264"/>
            <ac:spMk id="7" creationId="{9476F7CE-AF6C-7984-376A-C0149550D5D2}"/>
          </ac:spMkLst>
        </pc:spChg>
      </pc:sldChg>
      <pc:sldChg chg="modSp add">
        <pc:chgData name="Meehan, Conor" userId="f0efb965-348a-45f4-b123-bfc38a018e6c" providerId="ADAL" clId="{AD4EFC51-287C-CE42-9329-45149033A930}" dt="2022-05-05T12:54:27" v="28"/>
        <pc:sldMkLst>
          <pc:docMk/>
          <pc:sldMk cId="3668959349" sldId="265"/>
        </pc:sldMkLst>
        <pc:spChg chg="mod">
          <ac:chgData name="Meehan, Conor" userId="f0efb965-348a-45f4-b123-bfc38a018e6c" providerId="ADAL" clId="{AD4EFC51-287C-CE42-9329-45149033A930}" dt="2022-05-05T12:54:23.180" v="27"/>
          <ac:spMkLst>
            <pc:docMk/>
            <pc:sldMk cId="3668959349" sldId="26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27" v="28"/>
          <ac:spMkLst>
            <pc:docMk/>
            <pc:sldMk cId="3668959349" sldId="265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65163696" sldId="265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97280921" sldId="266"/>
        </pc:sldMkLst>
      </pc:sldChg>
      <pc:sldChg chg="addSp delSp modSp add mod">
        <pc:chgData name="Meehan, Conor" userId="f0efb965-348a-45f4-b123-bfc38a018e6c" providerId="ADAL" clId="{AD4EFC51-287C-CE42-9329-45149033A930}" dt="2022-05-05T12:54:57.057" v="62" actId="1076"/>
        <pc:sldMkLst>
          <pc:docMk/>
          <pc:sldMk cId="2133703639" sldId="266"/>
        </pc:sldMkLst>
        <pc:spChg chg="add del mod">
          <ac:chgData name="Meehan, Conor" userId="f0efb965-348a-45f4-b123-bfc38a018e6c" providerId="ADAL" clId="{AD4EFC51-287C-CE42-9329-45149033A930}" dt="2022-05-05T12:54:47.013" v="59" actId="478"/>
          <ac:spMkLst>
            <pc:docMk/>
            <pc:sldMk cId="2133703639" sldId="266"/>
            <ac:spMk id="4" creationId="{2BB8E57F-466E-B072-5623-629247E545CD}"/>
          </ac:spMkLst>
        </pc:spChg>
        <pc:spChg chg="del">
          <ac:chgData name="Meehan, Conor" userId="f0efb965-348a-45f4-b123-bfc38a018e6c" providerId="ADAL" clId="{AD4EFC51-287C-CE42-9329-45149033A930}" dt="2022-05-05T12:54:45.565" v="58" actId="478"/>
          <ac:spMkLst>
            <pc:docMk/>
            <pc:sldMk cId="2133703639" sldId="26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43.423" v="57" actId="20577"/>
          <ac:spMkLst>
            <pc:docMk/>
            <pc:sldMk cId="2133703639" sldId="266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4:57.057" v="62" actId="1076"/>
          <ac:picMkLst>
            <pc:docMk/>
            <pc:sldMk cId="2133703639" sldId="266"/>
            <ac:picMk id="9" creationId="{DCC75CE1-A728-F7DD-9767-AFD30F233F3B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42259452" sldId="267"/>
        </pc:sldMkLst>
      </pc:sldChg>
      <pc:sldChg chg="addSp modSp add mod">
        <pc:chgData name="Meehan, Conor" userId="f0efb965-348a-45f4-b123-bfc38a018e6c" providerId="ADAL" clId="{AD4EFC51-287C-CE42-9329-45149033A930}" dt="2022-05-05T12:56:00.462" v="97" actId="20577"/>
        <pc:sldMkLst>
          <pc:docMk/>
          <pc:sldMk cId="2816234006" sldId="267"/>
        </pc:sldMkLst>
        <pc:spChg chg="mod">
          <ac:chgData name="Meehan, Conor" userId="f0efb965-348a-45f4-b123-bfc38a018e6c" providerId="ADAL" clId="{AD4EFC51-287C-CE42-9329-45149033A930}" dt="2022-05-05T12:55:32.954" v="72" actId="14100"/>
          <ac:spMkLst>
            <pc:docMk/>
            <pc:sldMk cId="2816234006" sldId="26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00.462" v="97" actId="20577"/>
          <ac:spMkLst>
            <pc:docMk/>
            <pc:sldMk cId="2816234006" sldId="267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5:46.071" v="74" actId="1076"/>
          <ac:picMkLst>
            <pc:docMk/>
            <pc:sldMk cId="2816234006" sldId="267"/>
            <ac:picMk id="5" creationId="{D23AC7D6-1628-8725-3A65-DFBBA75717ED}"/>
          </ac:picMkLst>
        </pc:picChg>
        <pc:picChg chg="add mod">
          <ac:chgData name="Meehan, Conor" userId="f0efb965-348a-45f4-b123-bfc38a018e6c" providerId="ADAL" clId="{AD4EFC51-287C-CE42-9329-45149033A930}" dt="2022-05-05T12:55:54.355" v="75" actId="1076"/>
          <ac:picMkLst>
            <pc:docMk/>
            <pc:sldMk cId="2816234006" sldId="267"/>
            <ac:picMk id="6" creationId="{3CFBF18C-C20A-70B6-2B15-C100828474AE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07535278" sldId="268"/>
        </pc:sldMkLst>
      </pc:sldChg>
      <pc:sldChg chg="modSp add">
        <pc:chgData name="Meehan, Conor" userId="f0efb965-348a-45f4-b123-bfc38a018e6c" providerId="ADAL" clId="{AD4EFC51-287C-CE42-9329-45149033A930}" dt="2022-05-05T12:56:12.704" v="99"/>
        <pc:sldMkLst>
          <pc:docMk/>
          <pc:sldMk cId="4172036000" sldId="268"/>
        </pc:sldMkLst>
        <pc:spChg chg="mod">
          <ac:chgData name="Meehan, Conor" userId="f0efb965-348a-45f4-b123-bfc38a018e6c" providerId="ADAL" clId="{AD4EFC51-287C-CE42-9329-45149033A930}" dt="2022-05-05T12:56:09.088" v="98"/>
          <ac:spMkLst>
            <pc:docMk/>
            <pc:sldMk cId="4172036000" sldId="26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12.704" v="99"/>
          <ac:spMkLst>
            <pc:docMk/>
            <pc:sldMk cId="4172036000" sldId="268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03595700" sldId="269"/>
        </pc:sldMkLst>
      </pc:sldChg>
      <pc:sldChg chg="addSp delSp modSp add mod">
        <pc:chgData name="Meehan, Conor" userId="f0efb965-348a-45f4-b123-bfc38a018e6c" providerId="ADAL" clId="{AD4EFC51-287C-CE42-9329-45149033A930}" dt="2022-05-05T12:56:32.757" v="104" actId="1076"/>
        <pc:sldMkLst>
          <pc:docMk/>
          <pc:sldMk cId="1752793025" sldId="269"/>
        </pc:sldMkLst>
        <pc:spChg chg="add del mod">
          <ac:chgData name="Meehan, Conor" userId="f0efb965-348a-45f4-b123-bfc38a018e6c" providerId="ADAL" clId="{AD4EFC51-287C-CE42-9329-45149033A930}" dt="2022-05-05T12:56:25.957" v="102" actId="478"/>
          <ac:spMkLst>
            <pc:docMk/>
            <pc:sldMk cId="1752793025" sldId="269"/>
            <ac:spMk id="4" creationId="{9628AD8C-9AD5-7581-616C-076985653A45}"/>
          </ac:spMkLst>
        </pc:spChg>
        <pc:spChg chg="del">
          <ac:chgData name="Meehan, Conor" userId="f0efb965-348a-45f4-b123-bfc38a018e6c" providerId="ADAL" clId="{AD4EFC51-287C-CE42-9329-45149033A930}" dt="2022-05-05T12:56:24.073" v="101" actId="478"/>
          <ac:spMkLst>
            <pc:docMk/>
            <pc:sldMk cId="1752793025" sldId="26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21.396" v="100"/>
          <ac:spMkLst>
            <pc:docMk/>
            <pc:sldMk cId="1752793025" sldId="26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6:32.757" v="104" actId="1076"/>
          <ac:picMkLst>
            <pc:docMk/>
            <pc:sldMk cId="1752793025" sldId="269"/>
            <ac:picMk id="9" creationId="{D395B249-64F9-6A58-38E0-930967DB301C}"/>
          </ac:picMkLst>
        </pc:picChg>
      </pc:sldChg>
      <pc:sldChg chg="modSp add mod">
        <pc:chgData name="Meehan, Conor" userId="f0efb965-348a-45f4-b123-bfc38a018e6c" providerId="ADAL" clId="{AD4EFC51-287C-CE42-9329-45149033A930}" dt="2022-05-05T12:57:11.970" v="117"/>
        <pc:sldMkLst>
          <pc:docMk/>
          <pc:sldMk cId="1668567106" sldId="270"/>
        </pc:sldMkLst>
        <pc:spChg chg="mod">
          <ac:chgData name="Meehan, Conor" userId="f0efb965-348a-45f4-b123-bfc38a018e6c" providerId="ADAL" clId="{AD4EFC51-287C-CE42-9329-45149033A930}" dt="2022-05-05T12:57:08.141" v="116" actId="27636"/>
          <ac:spMkLst>
            <pc:docMk/>
            <pc:sldMk cId="1668567106" sldId="27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11.970" v="117"/>
          <ac:spMkLst>
            <pc:docMk/>
            <pc:sldMk cId="1668567106" sldId="270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929691312" sldId="270"/>
        </pc:sldMkLst>
      </pc:sldChg>
      <pc:sldChg chg="add del">
        <pc:chgData name="Meehan, Conor" userId="f0efb965-348a-45f4-b123-bfc38a018e6c" providerId="ADAL" clId="{AD4EFC51-287C-CE42-9329-45149033A930}" dt="2022-05-05T12:57:37.064" v="122" actId="2696"/>
        <pc:sldMkLst>
          <pc:docMk/>
          <pc:sldMk cId="1656435235" sldId="271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693720346" sldId="271"/>
        </pc:sldMkLst>
      </pc:sldChg>
      <pc:sldChg chg="addSp delSp modSp add mod">
        <pc:chgData name="Meehan, Conor" userId="f0efb965-348a-45f4-b123-bfc38a018e6c" providerId="ADAL" clId="{AD4EFC51-287C-CE42-9329-45149033A930}" dt="2022-05-05T12:57:40.977" v="123"/>
        <pc:sldMkLst>
          <pc:docMk/>
          <pc:sldMk cId="2149494103" sldId="272"/>
        </pc:sldMkLst>
        <pc:spChg chg="add del mod">
          <ac:chgData name="Meehan, Conor" userId="f0efb965-348a-45f4-b123-bfc38a018e6c" providerId="ADAL" clId="{AD4EFC51-287C-CE42-9329-45149033A930}" dt="2022-05-05T12:57:24.757" v="119" actId="478"/>
          <ac:spMkLst>
            <pc:docMk/>
            <pc:sldMk cId="2149494103" sldId="272"/>
            <ac:spMk id="4" creationId="{C081C0C6-ACEB-EF55-750E-2D9934CE0825}"/>
          </ac:spMkLst>
        </pc:spChg>
        <pc:spChg chg="del">
          <ac:chgData name="Meehan, Conor" userId="f0efb965-348a-45f4-b123-bfc38a018e6c" providerId="ADAL" clId="{AD4EFC51-287C-CE42-9329-45149033A930}" dt="2022-05-05T12:57:23.141" v="118" actId="478"/>
          <ac:spMkLst>
            <pc:docMk/>
            <pc:sldMk cId="2149494103" sldId="27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40.977" v="123"/>
          <ac:spMkLst>
            <pc:docMk/>
            <pc:sldMk cId="2149494103" sldId="272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7:28.187" v="121" actId="1076"/>
          <ac:picMkLst>
            <pc:docMk/>
            <pc:sldMk cId="2149494103" sldId="272"/>
            <ac:picMk id="9" creationId="{AE0EC58B-59FE-E40A-2EDE-3497A5E3178F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068256775" sldId="272"/>
        </pc:sldMkLst>
      </pc:sldChg>
      <pc:sldChg chg="modSp add">
        <pc:chgData name="Meehan, Conor" userId="f0efb965-348a-45f4-b123-bfc38a018e6c" providerId="ADAL" clId="{AD4EFC51-287C-CE42-9329-45149033A930}" dt="2022-05-05T13:01:57.248" v="125"/>
        <pc:sldMkLst>
          <pc:docMk/>
          <pc:sldMk cId="1076808467" sldId="273"/>
        </pc:sldMkLst>
        <pc:spChg chg="mod">
          <ac:chgData name="Meehan, Conor" userId="f0efb965-348a-45f4-b123-bfc38a018e6c" providerId="ADAL" clId="{AD4EFC51-287C-CE42-9329-45149033A930}" dt="2022-05-05T13:01:53.387" v="124"/>
          <ac:spMkLst>
            <pc:docMk/>
            <pc:sldMk cId="1076808467" sldId="27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1:57.248" v="125"/>
          <ac:spMkLst>
            <pc:docMk/>
            <pc:sldMk cId="1076808467" sldId="273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849142032" sldId="273"/>
        </pc:sldMkLst>
      </pc:sldChg>
      <pc:sldChg chg="addSp delSp modSp add mod">
        <pc:chgData name="Meehan, Conor" userId="f0efb965-348a-45f4-b123-bfc38a018e6c" providerId="ADAL" clId="{AD4EFC51-287C-CE42-9329-45149033A930}" dt="2022-05-05T13:02:13.556" v="136" actId="20577"/>
        <pc:sldMkLst>
          <pc:docMk/>
          <pc:sldMk cId="1069472505" sldId="274"/>
        </pc:sldMkLst>
        <pc:spChg chg="add del mod">
          <ac:chgData name="Meehan, Conor" userId="f0efb965-348a-45f4-b123-bfc38a018e6c" providerId="ADAL" clId="{AD4EFC51-287C-CE42-9329-45149033A930}" dt="2022-05-05T13:02:06.455" v="127" actId="478"/>
          <ac:spMkLst>
            <pc:docMk/>
            <pc:sldMk cId="1069472505" sldId="274"/>
            <ac:spMk id="4" creationId="{E47BA19C-2488-CEB2-EA61-84CAA1A89AA4}"/>
          </ac:spMkLst>
        </pc:spChg>
        <pc:spChg chg="del">
          <ac:chgData name="Meehan, Conor" userId="f0efb965-348a-45f4-b123-bfc38a018e6c" providerId="ADAL" clId="{AD4EFC51-287C-CE42-9329-45149033A930}" dt="2022-05-05T13:02:05.014" v="126" actId="478"/>
          <ac:spMkLst>
            <pc:docMk/>
            <pc:sldMk cId="1069472505" sldId="27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13.556" v="136" actId="20577"/>
          <ac:spMkLst>
            <pc:docMk/>
            <pc:sldMk cId="1069472505" sldId="274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2:11.206" v="129" actId="1076"/>
          <ac:picMkLst>
            <pc:docMk/>
            <pc:sldMk cId="1069472505" sldId="274"/>
            <ac:picMk id="9" creationId="{A79E5CA0-6555-31D4-43E7-2E23E8D58947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88855060" sldId="274"/>
        </pc:sldMkLst>
      </pc:sldChg>
      <pc:sldChg chg="modSp add mod">
        <pc:chgData name="Meehan, Conor" userId="f0efb965-348a-45f4-b123-bfc38a018e6c" providerId="ADAL" clId="{AD4EFC51-287C-CE42-9329-45149033A930}" dt="2022-05-05T13:02:24.433" v="139"/>
        <pc:sldMkLst>
          <pc:docMk/>
          <pc:sldMk cId="3062833232" sldId="275"/>
        </pc:sldMkLst>
        <pc:spChg chg="mod">
          <ac:chgData name="Meehan, Conor" userId="f0efb965-348a-45f4-b123-bfc38a018e6c" providerId="ADAL" clId="{AD4EFC51-287C-CE42-9329-45149033A930}" dt="2022-05-05T13:02:19.415" v="138" actId="27636"/>
          <ac:spMkLst>
            <pc:docMk/>
            <pc:sldMk cId="3062833232" sldId="27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24.433" v="139"/>
          <ac:spMkLst>
            <pc:docMk/>
            <pc:sldMk cId="3062833232" sldId="275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4:14.051" v="195"/>
        <pc:sldMkLst>
          <pc:docMk/>
          <pc:sldMk cId="133392737" sldId="276"/>
        </pc:sldMkLst>
        <pc:spChg chg="mod">
          <ac:chgData name="Meehan, Conor" userId="f0efb965-348a-45f4-b123-bfc38a018e6c" providerId="ADAL" clId="{AD4EFC51-287C-CE42-9329-45149033A930}" dt="2022-05-05T13:04:14.051" v="195"/>
          <ac:spMkLst>
            <pc:docMk/>
            <pc:sldMk cId="133392737" sldId="27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3:37.068" v="194"/>
          <ac:spMkLst>
            <pc:docMk/>
            <pc:sldMk cId="133392737" sldId="276"/>
            <ac:spMk id="8" creationId="{551F150B-CD36-EC43-A80B-C4F967B90C86}"/>
          </ac:spMkLst>
        </pc:spChg>
      </pc:sldChg>
      <pc:sldChg chg="modSp add">
        <pc:chgData name="Meehan, Conor" userId="f0efb965-348a-45f4-b123-bfc38a018e6c" providerId="ADAL" clId="{AD4EFC51-287C-CE42-9329-45149033A930}" dt="2022-05-05T13:04:23.569" v="197"/>
        <pc:sldMkLst>
          <pc:docMk/>
          <pc:sldMk cId="1470917171" sldId="277"/>
        </pc:sldMkLst>
        <pc:spChg chg="mod">
          <ac:chgData name="Meehan, Conor" userId="f0efb965-348a-45f4-b123-bfc38a018e6c" providerId="ADAL" clId="{AD4EFC51-287C-CE42-9329-45149033A930}" dt="2022-05-05T13:04:19.825" v="196"/>
          <ac:spMkLst>
            <pc:docMk/>
            <pc:sldMk cId="1470917171" sldId="27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23.569" v="197"/>
          <ac:spMkLst>
            <pc:docMk/>
            <pc:sldMk cId="1470917171" sldId="277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3:04:47.315" v="202"/>
        <pc:sldMkLst>
          <pc:docMk/>
          <pc:sldMk cId="3476374943" sldId="278"/>
        </pc:sldMkLst>
        <pc:spChg chg="add del mod">
          <ac:chgData name="Meehan, Conor" userId="f0efb965-348a-45f4-b123-bfc38a018e6c" providerId="ADAL" clId="{AD4EFC51-287C-CE42-9329-45149033A930}" dt="2022-05-05T13:04:36.841" v="199" actId="478"/>
          <ac:spMkLst>
            <pc:docMk/>
            <pc:sldMk cId="3476374943" sldId="278"/>
            <ac:spMk id="4" creationId="{BA4F2F21-2BB5-DF0C-52AE-AE373D60115B}"/>
          </ac:spMkLst>
        </pc:spChg>
        <pc:spChg chg="del">
          <ac:chgData name="Meehan, Conor" userId="f0efb965-348a-45f4-b123-bfc38a018e6c" providerId="ADAL" clId="{AD4EFC51-287C-CE42-9329-45149033A930}" dt="2022-05-05T13:04:35.357" v="198" actId="478"/>
          <ac:spMkLst>
            <pc:docMk/>
            <pc:sldMk cId="3476374943" sldId="27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47.315" v="202"/>
          <ac:spMkLst>
            <pc:docMk/>
            <pc:sldMk cId="3476374943" sldId="278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9" creationId="{DFA8ED84-9084-6031-616C-1A42C3B1A01E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10" creationId="{21392DD9-D20A-2846-0A53-06206FCD2991}"/>
          </ac:spMkLst>
        </pc:spChg>
      </pc:sldChg>
      <pc:sldChg chg="addSp modSp add mod">
        <pc:chgData name="Meehan, Conor" userId="f0efb965-348a-45f4-b123-bfc38a018e6c" providerId="ADAL" clId="{AD4EFC51-287C-CE42-9329-45149033A930}" dt="2022-05-09T13:51:18.276" v="540" actId="27636"/>
        <pc:sldMkLst>
          <pc:docMk/>
          <pc:sldMk cId="170483390" sldId="279"/>
        </pc:sldMkLst>
        <pc:spChg chg="mod">
          <ac:chgData name="Meehan, Conor" userId="f0efb965-348a-45f4-b123-bfc38a018e6c" providerId="ADAL" clId="{AD4EFC51-287C-CE42-9329-45149033A930}" dt="2022-05-09T13:51:18.276" v="540" actId="27636"/>
          <ac:spMkLst>
            <pc:docMk/>
            <pc:sldMk cId="170483390" sldId="27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59.089" v="204"/>
          <ac:spMkLst>
            <pc:docMk/>
            <pc:sldMk cId="170483390" sldId="27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5:12.867" v="210" actId="1076"/>
          <ac:picMkLst>
            <pc:docMk/>
            <pc:sldMk cId="170483390" sldId="279"/>
            <ac:picMk id="5" creationId="{ED7B7085-2698-50DB-2987-DDA156C18D4A}"/>
          </ac:picMkLst>
        </pc:picChg>
      </pc:sldChg>
      <pc:sldChg chg="modSp add mod">
        <pc:chgData name="Meehan, Conor" userId="f0efb965-348a-45f4-b123-bfc38a018e6c" providerId="ADAL" clId="{AD4EFC51-287C-CE42-9329-45149033A930}" dt="2022-05-05T13:05:34.703" v="225"/>
        <pc:sldMkLst>
          <pc:docMk/>
          <pc:sldMk cId="2520948877" sldId="280"/>
        </pc:sldMkLst>
        <pc:spChg chg="mod">
          <ac:chgData name="Meehan, Conor" userId="f0efb965-348a-45f4-b123-bfc38a018e6c" providerId="ADAL" clId="{AD4EFC51-287C-CE42-9329-45149033A930}" dt="2022-05-05T13:05:30.829" v="224" actId="27636"/>
          <ac:spMkLst>
            <pc:docMk/>
            <pc:sldMk cId="2520948877" sldId="28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34.703" v="225"/>
          <ac:spMkLst>
            <pc:docMk/>
            <pc:sldMk cId="2520948877" sldId="280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2:55:17.337" v="69" actId="1076"/>
        <pc:sldMkLst>
          <pc:docMk/>
          <pc:sldMk cId="801467048" sldId="281"/>
        </pc:sldMkLst>
        <pc:picChg chg="add mod">
          <ac:chgData name="Meehan, Conor" userId="f0efb965-348a-45f4-b123-bfc38a018e6c" providerId="ADAL" clId="{AD4EFC51-287C-CE42-9329-45149033A930}" dt="2022-05-05T12:55:17.337" v="69" actId="1076"/>
          <ac:picMkLst>
            <pc:docMk/>
            <pc:sldMk cId="801467048" sldId="281"/>
            <ac:picMk id="5" creationId="{0BDFB1A3-78A7-654B-C4F2-2AE3D1D31194}"/>
          </ac:picMkLst>
        </pc:picChg>
        <pc:picChg chg="del">
          <ac:chgData name="Meehan, Conor" userId="f0efb965-348a-45f4-b123-bfc38a018e6c" providerId="ADAL" clId="{AD4EFC51-287C-CE42-9329-45149033A930}" dt="2022-05-05T12:55:04.425" v="64" actId="478"/>
          <ac:picMkLst>
            <pc:docMk/>
            <pc:sldMk cId="801467048" sldId="281"/>
            <ac:picMk id="9" creationId="{DCC75CE1-A728-F7DD-9767-AFD30F233F3B}"/>
          </ac:picMkLst>
        </pc:picChg>
      </pc:sldChg>
      <pc:sldChg chg="modSp add del mod">
        <pc:chgData name="Meehan, Conor" userId="f0efb965-348a-45f4-b123-bfc38a018e6c" providerId="ADAL" clId="{AD4EFC51-287C-CE42-9329-45149033A930}" dt="2022-05-05T12:55:18.939" v="70" actId="2696"/>
        <pc:sldMkLst>
          <pc:docMk/>
          <pc:sldMk cId="833451786" sldId="282"/>
        </pc:sldMkLst>
        <pc:picChg chg="mod">
          <ac:chgData name="Meehan, Conor" userId="f0efb965-348a-45f4-b123-bfc38a018e6c" providerId="ADAL" clId="{AD4EFC51-287C-CE42-9329-45149033A930}" dt="2022-05-05T12:55:07.729" v="67" actId="1076"/>
          <ac:picMkLst>
            <pc:docMk/>
            <pc:sldMk cId="833451786" sldId="282"/>
            <ac:picMk id="9" creationId="{DCC75CE1-A728-F7DD-9767-AFD30F233F3B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6:52.335" v="110"/>
        <pc:sldMkLst>
          <pc:docMk/>
          <pc:sldMk cId="2901129035" sldId="282"/>
        </pc:sldMkLst>
        <pc:picChg chg="add mod">
          <ac:chgData name="Meehan, Conor" userId="f0efb965-348a-45f4-b123-bfc38a018e6c" providerId="ADAL" clId="{AD4EFC51-287C-CE42-9329-45149033A930}" dt="2022-05-05T12:56:46.655" v="108" actId="1076"/>
          <ac:picMkLst>
            <pc:docMk/>
            <pc:sldMk cId="2901129035" sldId="282"/>
            <ac:picMk id="5" creationId="{E5674FDD-E9AE-4FF9-5AFA-11572A5B27F4}"/>
          </ac:picMkLst>
        </pc:picChg>
        <pc:picChg chg="add del mod">
          <ac:chgData name="Meehan, Conor" userId="f0efb965-348a-45f4-b123-bfc38a018e6c" providerId="ADAL" clId="{AD4EFC51-287C-CE42-9329-45149033A930}" dt="2022-05-05T12:56:52.335" v="110"/>
          <ac:picMkLst>
            <pc:docMk/>
            <pc:sldMk cId="2901129035" sldId="282"/>
            <ac:picMk id="6" creationId="{6FF56DA1-F29F-8F32-641D-E8B5027F0C81}"/>
          </ac:picMkLst>
        </pc:picChg>
        <pc:picChg chg="del">
          <ac:chgData name="Meehan, Conor" userId="f0efb965-348a-45f4-b123-bfc38a018e6c" providerId="ADAL" clId="{AD4EFC51-287C-CE42-9329-45149033A930}" dt="2022-05-05T12:56:41.273" v="106" actId="478"/>
          <ac:picMkLst>
            <pc:docMk/>
            <pc:sldMk cId="2901129035" sldId="282"/>
            <ac:picMk id="9" creationId="{D395B249-64F9-6A58-38E0-930967DB301C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7:01.310" v="114" actId="1076"/>
        <pc:sldMkLst>
          <pc:docMk/>
          <pc:sldMk cId="8925323" sldId="283"/>
        </pc:sldMkLst>
        <pc:picChg chg="del">
          <ac:chgData name="Meehan, Conor" userId="f0efb965-348a-45f4-b123-bfc38a018e6c" providerId="ADAL" clId="{AD4EFC51-287C-CE42-9329-45149033A930}" dt="2022-05-05T12:56:56.713" v="112" actId="478"/>
          <ac:picMkLst>
            <pc:docMk/>
            <pc:sldMk cId="8925323" sldId="283"/>
            <ac:picMk id="5" creationId="{E5674FDD-E9AE-4FF9-5AFA-11572A5B27F4}"/>
          </ac:picMkLst>
        </pc:picChg>
        <pc:picChg chg="add mod">
          <ac:chgData name="Meehan, Conor" userId="f0efb965-348a-45f4-b123-bfc38a018e6c" providerId="ADAL" clId="{AD4EFC51-287C-CE42-9329-45149033A930}" dt="2022-05-05T12:57:01.310" v="114" actId="1076"/>
          <ac:picMkLst>
            <pc:docMk/>
            <pc:sldMk cId="8925323" sldId="283"/>
            <ac:picMk id="6" creationId="{4D01FCA6-C5C2-8BA8-D3F5-B671E27B4940}"/>
          </ac:picMkLst>
        </pc:picChg>
      </pc:sldChg>
      <pc:sldChg chg="modSp add del mod">
        <pc:chgData name="Meehan, Conor" userId="f0efb965-348a-45f4-b123-bfc38a018e6c" providerId="ADAL" clId="{AD4EFC51-287C-CE42-9329-45149033A930}" dt="2022-05-05T13:06:22.837" v="234" actId="20577"/>
        <pc:sldMkLst>
          <pc:docMk/>
          <pc:sldMk cId="918799015" sldId="295"/>
        </pc:sldMkLst>
        <pc:spChg chg="mod">
          <ac:chgData name="Meehan, Conor" userId="f0efb965-348a-45f4-b123-bfc38a018e6c" providerId="ADAL" clId="{AD4EFC51-287C-CE42-9329-45149033A930}" dt="2022-05-05T13:06:22.837" v="234" actId="20577"/>
          <ac:spMkLst>
            <pc:docMk/>
            <pc:sldMk cId="918799015" sldId="295"/>
            <ac:spMk id="2" creationId="{1154DFE8-7E94-7D42-8F57-AE1BC6C92109}"/>
          </ac:spMkLst>
        </pc:spChg>
        <pc:spChg chg="mod">
          <ac:chgData name="Meehan, Conor" userId="f0efb965-348a-45f4-b123-bfc38a018e6c" providerId="ADAL" clId="{AD4EFC51-287C-CE42-9329-45149033A930}" dt="2022-05-05T13:03:04.850" v="17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37215417" sldId="296"/>
        </pc:sldMkLst>
      </pc:sldChg>
      <pc:sldChg chg="modSp add mod">
        <pc:chgData name="Meehan, Conor" userId="f0efb965-348a-45f4-b123-bfc38a018e6c" providerId="ADAL" clId="{AD4EFC51-287C-CE42-9329-45149033A930}" dt="2022-05-05T13:05:46.466" v="228"/>
        <pc:sldMkLst>
          <pc:docMk/>
          <pc:sldMk cId="3134242365" sldId="296"/>
        </pc:sldMkLst>
        <pc:spChg chg="mod">
          <ac:chgData name="Meehan, Conor" userId="f0efb965-348a-45f4-b123-bfc38a018e6c" providerId="ADAL" clId="{AD4EFC51-287C-CE42-9329-45149033A930}" dt="2022-05-05T13:05:42.589" v="227" actId="27636"/>
          <ac:spMkLst>
            <pc:docMk/>
            <pc:sldMk cId="3134242365" sldId="29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46.466" v="228"/>
          <ac:spMkLst>
            <pc:docMk/>
            <pc:sldMk cId="3134242365" sldId="296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5:58.404" v="231"/>
        <pc:sldMkLst>
          <pc:docMk/>
          <pc:sldMk cId="3344213458" sldId="297"/>
        </pc:sldMkLst>
        <pc:spChg chg="mod">
          <ac:chgData name="Meehan, Conor" userId="f0efb965-348a-45f4-b123-bfc38a018e6c" providerId="ADAL" clId="{AD4EFC51-287C-CE42-9329-45149033A930}" dt="2022-05-05T13:05:54.349" v="230" actId="27636"/>
          <ac:spMkLst>
            <pc:docMk/>
            <pc:sldMk cId="3344213458" sldId="29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58.404" v="231"/>
          <ac:spMkLst>
            <pc:docMk/>
            <pc:sldMk cId="3344213458" sldId="297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264370381" sldId="297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994455958" sldId="298"/>
        </pc:sldMkLst>
      </pc:sldChg>
      <pc:sldChg chg="addSp delSp modSp add mod">
        <pc:chgData name="Meehan, Conor" userId="f0efb965-348a-45f4-b123-bfc38a018e6c" providerId="ADAL" clId="{AD4EFC51-287C-CE42-9329-45149033A930}" dt="2022-05-05T13:32:24.458" v="281" actId="1076"/>
        <pc:sldMkLst>
          <pc:docMk/>
          <pc:sldMk cId="3550525345" sldId="298"/>
        </pc:sldMkLst>
        <pc:spChg chg="add del mod">
          <ac:chgData name="Meehan, Conor" userId="f0efb965-348a-45f4-b123-bfc38a018e6c" providerId="ADAL" clId="{AD4EFC51-287C-CE42-9329-45149033A930}" dt="2022-05-05T13:06:41.350" v="237" actId="478"/>
          <ac:spMkLst>
            <pc:docMk/>
            <pc:sldMk cId="3550525345" sldId="298"/>
            <ac:spMk id="4" creationId="{9F549EB6-D7F3-CB80-CE59-EC6FAC81F0B0}"/>
          </ac:spMkLst>
        </pc:spChg>
        <pc:spChg chg="add mod">
          <ac:chgData name="Meehan, Conor" userId="f0efb965-348a-45f4-b123-bfc38a018e6c" providerId="ADAL" clId="{AD4EFC51-287C-CE42-9329-45149033A930}" dt="2022-05-05T13:32:24.458" v="281" actId="1076"/>
          <ac:spMkLst>
            <pc:docMk/>
            <pc:sldMk cId="3550525345" sldId="298"/>
            <ac:spMk id="5" creationId="{A8EF2505-760F-92E6-5AB8-B126CB38C3DB}"/>
          </ac:spMkLst>
        </pc:spChg>
        <pc:spChg chg="del">
          <ac:chgData name="Meehan, Conor" userId="f0efb965-348a-45f4-b123-bfc38a018e6c" providerId="ADAL" clId="{AD4EFC51-287C-CE42-9329-45149033A930}" dt="2022-05-05T13:06:38.488" v="236" actId="478"/>
          <ac:spMkLst>
            <pc:docMk/>
            <pc:sldMk cId="3550525345" sldId="29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6:30.967" v="235"/>
          <ac:spMkLst>
            <pc:docMk/>
            <pc:sldMk cId="3550525345" sldId="298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6:46.900" v="239" actId="1076"/>
          <ac:picMkLst>
            <pc:docMk/>
            <pc:sldMk cId="3550525345" sldId="298"/>
            <ac:picMk id="9" creationId="{77BED758-15E9-3458-A00A-6D4C94CD0602}"/>
          </ac:picMkLst>
        </pc:picChg>
      </pc:sldChg>
      <pc:sldChg chg="addSp modSp add mod">
        <pc:chgData name="Meehan, Conor" userId="f0efb965-348a-45f4-b123-bfc38a018e6c" providerId="ADAL" clId="{AD4EFC51-287C-CE42-9329-45149033A930}" dt="2022-05-05T13:32:50.303" v="287"/>
        <pc:sldMkLst>
          <pc:docMk/>
          <pc:sldMk cId="2889770906" sldId="299"/>
        </pc:sldMkLst>
        <pc:spChg chg="add mod">
          <ac:chgData name="Meehan, Conor" userId="f0efb965-348a-45f4-b123-bfc38a018e6c" providerId="ADAL" clId="{AD4EFC51-287C-CE42-9329-45149033A930}" dt="2022-05-05T13:32:46.679" v="286" actId="1076"/>
          <ac:spMkLst>
            <pc:docMk/>
            <pc:sldMk cId="2889770906" sldId="299"/>
            <ac:spMk id="6" creationId="{081443DE-C5B5-3DBF-3ACF-9937BF12F04A}"/>
          </ac:spMkLst>
        </pc:spChg>
        <pc:spChg chg="mod">
          <ac:chgData name="Meehan, Conor" userId="f0efb965-348a-45f4-b123-bfc38a018e6c" providerId="ADAL" clId="{AD4EFC51-287C-CE42-9329-45149033A930}" dt="2022-05-05T13:32:34.100" v="282"/>
          <ac:spMkLst>
            <pc:docMk/>
            <pc:sldMk cId="2889770906" sldId="29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0.303" v="287"/>
          <ac:spMkLst>
            <pc:docMk/>
            <pc:sldMk cId="2889770906" sldId="29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2:40.010" v="284" actId="1076"/>
          <ac:picMkLst>
            <pc:docMk/>
            <pc:sldMk cId="2889770906" sldId="299"/>
            <ac:picMk id="5" creationId="{F08AABD6-BD6E-6E4A-99A6-1A5FD9243C1C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185476497" sldId="299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2991136" sldId="300"/>
        </pc:sldMkLst>
      </pc:sldChg>
      <pc:sldChg chg="modSp add mod">
        <pc:chgData name="Meehan, Conor" userId="f0efb965-348a-45f4-b123-bfc38a018e6c" providerId="ADAL" clId="{AD4EFC51-287C-CE42-9329-45149033A930}" dt="2022-05-05T13:33:47.001" v="441" actId="20577"/>
        <pc:sldMkLst>
          <pc:docMk/>
          <pc:sldMk cId="3801872555" sldId="300"/>
        </pc:sldMkLst>
        <pc:spChg chg="mod">
          <ac:chgData name="Meehan, Conor" userId="f0efb965-348a-45f4-b123-bfc38a018e6c" providerId="ADAL" clId="{AD4EFC51-287C-CE42-9329-45149033A930}" dt="2022-05-05T13:33:47.001" v="441" actId="20577"/>
          <ac:spMkLst>
            <pc:docMk/>
            <pc:sldMk cId="3801872555" sldId="30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9.513" v="289"/>
          <ac:spMkLst>
            <pc:docMk/>
            <pc:sldMk cId="3801872555" sldId="300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33:12.503" v="292"/>
        <pc:sldMkLst>
          <pc:docMk/>
          <pc:sldMk cId="17238377" sldId="301"/>
        </pc:sldMkLst>
        <pc:spChg chg="mod">
          <ac:chgData name="Meehan, Conor" userId="f0efb965-348a-45f4-b123-bfc38a018e6c" providerId="ADAL" clId="{AD4EFC51-287C-CE42-9329-45149033A930}" dt="2022-05-05T13:33:05.800" v="291" actId="27636"/>
          <ac:spMkLst>
            <pc:docMk/>
            <pc:sldMk cId="17238377" sldId="30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3:12.503" v="292"/>
          <ac:spMkLst>
            <pc:docMk/>
            <pc:sldMk cId="17238377" sldId="301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87558476" sldId="301"/>
        </pc:sldMkLst>
      </pc:sldChg>
      <pc:sldChg chg="addSp delSp modSp add mod">
        <pc:chgData name="Meehan, Conor" userId="f0efb965-348a-45f4-b123-bfc38a018e6c" providerId="ADAL" clId="{AD4EFC51-287C-CE42-9329-45149033A930}" dt="2022-05-05T13:34:12.573" v="446"/>
        <pc:sldMkLst>
          <pc:docMk/>
          <pc:sldMk cId="2979638222" sldId="302"/>
        </pc:sldMkLst>
        <pc:spChg chg="add del mod">
          <ac:chgData name="Meehan, Conor" userId="f0efb965-348a-45f4-b123-bfc38a018e6c" providerId="ADAL" clId="{AD4EFC51-287C-CE42-9329-45149033A930}" dt="2022-05-05T13:34:06.042" v="443" actId="478"/>
          <ac:spMkLst>
            <pc:docMk/>
            <pc:sldMk cId="2979638222" sldId="302"/>
            <ac:spMk id="4" creationId="{45CC8C95-E7E5-A0F7-5E87-7B85CAA796F0}"/>
          </ac:spMkLst>
        </pc:spChg>
        <pc:spChg chg="del">
          <ac:chgData name="Meehan, Conor" userId="f0efb965-348a-45f4-b123-bfc38a018e6c" providerId="ADAL" clId="{AD4EFC51-287C-CE42-9329-45149033A930}" dt="2022-05-05T13:34:04.696" v="442" actId="478"/>
          <ac:spMkLst>
            <pc:docMk/>
            <pc:sldMk cId="2979638222" sldId="30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4:12.573" v="446"/>
          <ac:spMkLst>
            <pc:docMk/>
            <pc:sldMk cId="2979638222" sldId="302"/>
            <ac:spMk id="8" creationId="{551F150B-CD36-EC43-A80B-C4F967B90C86}"/>
          </ac:spMkLst>
        </pc:spChg>
        <pc:graphicFrameChg chg="add mod">
          <ac:chgData name="Meehan, Conor" userId="f0efb965-348a-45f4-b123-bfc38a018e6c" providerId="ADAL" clId="{AD4EFC51-287C-CE42-9329-45149033A930}" dt="2022-05-05T13:34:09.130" v="445" actId="1076"/>
          <ac:graphicFrameMkLst>
            <pc:docMk/>
            <pc:sldMk cId="2979638222" sldId="302"/>
            <ac:graphicFrameMk id="9" creationId="{5019920E-3F92-85ED-67A3-8DADDA2D8384}"/>
          </ac:graphicFrameMkLst>
        </pc:graphicFrameChg>
        <pc:picChg chg="add mod">
          <ac:chgData name="Meehan, Conor" userId="f0efb965-348a-45f4-b123-bfc38a018e6c" providerId="ADAL" clId="{AD4EFC51-287C-CE42-9329-45149033A930}" dt="2022-05-05T13:34:09.130" v="445" actId="1076"/>
          <ac:picMkLst>
            <pc:docMk/>
            <pc:sldMk cId="2979638222" sldId="302"/>
            <ac:picMk id="10" creationId="{468144C5-8F68-CEBC-0F62-7AF5F434ECB0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691528923" sldId="302"/>
        </pc:sldMkLst>
      </pc:sldChg>
      <pc:sldChg chg="addSp delSp modSp add mod">
        <pc:chgData name="Meehan, Conor" userId="f0efb965-348a-45f4-b123-bfc38a018e6c" providerId="ADAL" clId="{AD4EFC51-287C-CE42-9329-45149033A930}" dt="2022-05-05T13:35:10.059" v="457"/>
        <pc:sldMkLst>
          <pc:docMk/>
          <pc:sldMk cId="125556441" sldId="303"/>
        </pc:sldMkLst>
        <pc:spChg chg="add del mod">
          <ac:chgData name="Meehan, Conor" userId="f0efb965-348a-45f4-b123-bfc38a018e6c" providerId="ADAL" clId="{AD4EFC51-287C-CE42-9329-45149033A930}" dt="2022-05-05T13:34:49.243" v="452" actId="478"/>
          <ac:spMkLst>
            <pc:docMk/>
            <pc:sldMk cId="125556441" sldId="303"/>
            <ac:spMk id="4" creationId="{216C3287-48B8-9669-02F5-D6AA6EF2F3B3}"/>
          </ac:spMkLst>
        </pc:spChg>
        <pc:spChg chg="del">
          <ac:chgData name="Meehan, Conor" userId="f0efb965-348a-45f4-b123-bfc38a018e6c" providerId="ADAL" clId="{AD4EFC51-287C-CE42-9329-45149033A930}" dt="2022-05-05T13:34:47.007" v="451" actId="478"/>
          <ac:spMkLst>
            <pc:docMk/>
            <pc:sldMk cId="125556441" sldId="30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10.059" v="457"/>
          <ac:spMkLst>
            <pc:docMk/>
            <pc:sldMk cId="125556441" sldId="303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4:59.691" v="456" actId="1076"/>
          <ac:spMkLst>
            <pc:docMk/>
            <pc:sldMk cId="125556441" sldId="303"/>
            <ac:spMk id="10" creationId="{7F264391-0D17-AE7D-E4F7-58363A427B36}"/>
          </ac:spMkLst>
        </pc:spChg>
        <pc:picChg chg="add mod">
          <ac:chgData name="Meehan, Conor" userId="f0efb965-348a-45f4-b123-bfc38a018e6c" providerId="ADAL" clId="{AD4EFC51-287C-CE42-9329-45149033A930}" dt="2022-05-05T13:34:53.374" v="454" actId="1076"/>
          <ac:picMkLst>
            <pc:docMk/>
            <pc:sldMk cId="125556441" sldId="303"/>
            <ac:picMk id="9" creationId="{70C5732E-3188-F289-FBA3-5BE7EAA2B84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719664053" sldId="303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646516951" sldId="304"/>
        </pc:sldMkLst>
      </pc:sldChg>
      <pc:sldChg chg="addSp delSp modSp add mod">
        <pc:chgData name="Meehan, Conor" userId="f0efb965-348a-45f4-b123-bfc38a018e6c" providerId="ADAL" clId="{AD4EFC51-287C-CE42-9329-45149033A930}" dt="2022-05-05T13:35:33.766" v="469" actId="20577"/>
        <pc:sldMkLst>
          <pc:docMk/>
          <pc:sldMk cId="3796830085" sldId="304"/>
        </pc:sldMkLst>
        <pc:spChg chg="add del mod">
          <ac:chgData name="Meehan, Conor" userId="f0efb965-348a-45f4-b123-bfc38a018e6c" providerId="ADAL" clId="{AD4EFC51-287C-CE42-9329-45149033A930}" dt="2022-05-05T13:35:27.231" v="459" actId="478"/>
          <ac:spMkLst>
            <pc:docMk/>
            <pc:sldMk cId="3796830085" sldId="304"/>
            <ac:spMk id="4" creationId="{C763BEC8-BEE9-E9F7-A425-B5349D1DC8DC}"/>
          </ac:spMkLst>
        </pc:spChg>
        <pc:spChg chg="del">
          <ac:chgData name="Meehan, Conor" userId="f0efb965-348a-45f4-b123-bfc38a018e6c" providerId="ADAL" clId="{AD4EFC51-287C-CE42-9329-45149033A930}" dt="2022-05-05T13:35:25.820" v="458" actId="478"/>
          <ac:spMkLst>
            <pc:docMk/>
            <pc:sldMk cId="3796830085" sldId="30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33.766" v="469" actId="20577"/>
          <ac:spMkLst>
            <pc:docMk/>
            <pc:sldMk cId="3796830085" sldId="304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5:31.090" v="461" actId="1076"/>
          <ac:spMkLst>
            <pc:docMk/>
            <pc:sldMk cId="3796830085" sldId="304"/>
            <ac:spMk id="10" creationId="{80442047-94E7-6820-6427-8AFB520340FC}"/>
          </ac:spMkLst>
        </pc:spChg>
        <pc:picChg chg="add mod">
          <ac:chgData name="Meehan, Conor" userId="f0efb965-348a-45f4-b123-bfc38a018e6c" providerId="ADAL" clId="{AD4EFC51-287C-CE42-9329-45149033A930}" dt="2022-05-05T13:35:31.090" v="461" actId="1076"/>
          <ac:picMkLst>
            <pc:docMk/>
            <pc:sldMk cId="3796830085" sldId="304"/>
            <ac:picMk id="9" creationId="{DE144C80-39BA-9435-5D9D-D1BA2299255A}"/>
          </ac:picMkLst>
        </pc:picChg>
      </pc:sldChg>
      <pc:sldChg chg="addSp modSp add mod modAnim">
        <pc:chgData name="Meehan, Conor" userId="f0efb965-348a-45f4-b123-bfc38a018e6c" providerId="ADAL" clId="{AD4EFC51-287C-CE42-9329-45149033A930}" dt="2022-05-05T13:36:22.009" v="482" actId="1076"/>
        <pc:sldMkLst>
          <pc:docMk/>
          <pc:sldMk cId="1391933613" sldId="305"/>
        </pc:sldMkLst>
        <pc:spChg chg="mod">
          <ac:chgData name="Meehan, Conor" userId="f0efb965-348a-45f4-b123-bfc38a018e6c" providerId="ADAL" clId="{AD4EFC51-287C-CE42-9329-45149033A930}" dt="2022-05-05T13:36:14.823" v="480"/>
          <ac:spMkLst>
            <pc:docMk/>
            <pc:sldMk cId="1391933613" sldId="30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10.810" v="479"/>
          <ac:spMkLst>
            <pc:docMk/>
            <pc:sldMk cId="1391933613" sldId="305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5" creationId="{C718CFDA-C57D-38F3-5098-1B60C01D80FC}"/>
          </ac:picMkLst>
        </pc:pic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6" creationId="{48D1D9DF-0DC2-A725-8DCF-9C6F9A11A2F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24424215" sldId="306"/>
        </pc:sldMkLst>
      </pc:sldChg>
      <pc:sldChg chg="modSp add mod">
        <pc:chgData name="Meehan, Conor" userId="f0efb965-348a-45f4-b123-bfc38a018e6c" providerId="ADAL" clId="{AD4EFC51-287C-CE42-9329-45149033A930}" dt="2022-05-05T13:36:33.417" v="485"/>
        <pc:sldMkLst>
          <pc:docMk/>
          <pc:sldMk cId="2368149602" sldId="306"/>
        </pc:sldMkLst>
        <pc:spChg chg="mod">
          <ac:chgData name="Meehan, Conor" userId="f0efb965-348a-45f4-b123-bfc38a018e6c" providerId="ADAL" clId="{AD4EFC51-287C-CE42-9329-45149033A930}" dt="2022-05-05T13:36:28.853" v="484" actId="27636"/>
          <ac:spMkLst>
            <pc:docMk/>
            <pc:sldMk cId="2368149602" sldId="30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33.417" v="485"/>
          <ac:spMkLst>
            <pc:docMk/>
            <pc:sldMk cId="2368149602" sldId="306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7791215" sldId="307"/>
        </pc:sldMkLst>
      </pc:sldChg>
      <pc:sldChg chg="modSp add mod">
        <pc:chgData name="Meehan, Conor" userId="f0efb965-348a-45f4-b123-bfc38a018e6c" providerId="ADAL" clId="{AD4EFC51-287C-CE42-9329-45149033A930}" dt="2022-05-05T13:06:16.023" v="233" actId="20577"/>
        <pc:sldMkLst>
          <pc:docMk/>
          <pc:sldMk cId="2899272366" sldId="307"/>
        </pc:sldMkLst>
        <pc:spChg chg="mod">
          <ac:chgData name="Meehan, Conor" userId="f0efb965-348a-45f4-b123-bfc38a018e6c" providerId="ADAL" clId="{AD4EFC51-287C-CE42-9329-45149033A930}" dt="2022-05-05T13:06:16.023" v="233" actId="20577"/>
          <ac:spMkLst>
            <pc:docMk/>
            <pc:sldMk cId="2899272366" sldId="307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AD4EFC51-287C-CE42-9329-45149033A930}" dt="2022-05-05T13:34:35.572" v="450"/>
        <pc:sldMkLst>
          <pc:docMk/>
          <pc:sldMk cId="3680004511" sldId="308"/>
        </pc:sldMkLst>
        <pc:spChg chg="mod">
          <ac:chgData name="Meehan, Conor" userId="f0efb965-348a-45f4-b123-bfc38a018e6c" providerId="ADAL" clId="{AD4EFC51-287C-CE42-9329-45149033A930}" dt="2022-05-05T13:34:35.572" v="450"/>
          <ac:spMkLst>
            <pc:docMk/>
            <pc:sldMk cId="3680004511" sldId="308"/>
            <ac:spMk id="2" creationId="{1154DFE8-7E94-7D42-8F57-AE1BC6C92109}"/>
          </ac:spMkLst>
        </pc:spChg>
      </pc:sldChg>
      <pc:sldChg chg="addSp delSp modSp add">
        <pc:chgData name="Meehan, Conor" userId="f0efb965-348a-45f4-b123-bfc38a018e6c" providerId="ADAL" clId="{AD4EFC51-287C-CE42-9329-45149033A930}" dt="2022-05-05T13:36:00.593" v="478" actId="1076"/>
        <pc:sldMkLst>
          <pc:docMk/>
          <pc:sldMk cId="1096136835" sldId="309"/>
        </pc:sldMkLst>
        <pc:picChg chg="add mod">
          <ac:chgData name="Meehan, Conor" userId="f0efb965-348a-45f4-b123-bfc38a018e6c" providerId="ADAL" clId="{AD4EFC51-287C-CE42-9329-45149033A930}" dt="2022-05-05T13:36:00.593" v="478" actId="1076"/>
          <ac:picMkLst>
            <pc:docMk/>
            <pc:sldMk cId="1096136835" sldId="309"/>
            <ac:picMk id="6" creationId="{DADFEC6A-CCD9-356D-9696-38BA31806B9A}"/>
          </ac:picMkLst>
        </pc:picChg>
        <pc:picChg chg="del">
          <ac:chgData name="Meehan, Conor" userId="f0efb965-348a-45f4-b123-bfc38a018e6c" providerId="ADAL" clId="{AD4EFC51-287C-CE42-9329-45149033A930}" dt="2022-05-05T13:35:58.243" v="476" actId="478"/>
          <ac:picMkLst>
            <pc:docMk/>
            <pc:sldMk cId="1096136835" sldId="309"/>
            <ac:picMk id="9" creationId="{70C5732E-3188-F289-FBA3-5BE7EAA2B848}"/>
          </ac:picMkLst>
        </pc:picChg>
      </pc:sldChg>
      <pc:sldChg chg="addSp delSp modSp add ord">
        <pc:chgData name="Meehan, Conor" userId="f0efb965-348a-45f4-b123-bfc38a018e6c" providerId="ADAL" clId="{AD4EFC51-287C-CE42-9329-45149033A930}" dt="2022-05-05T13:35:53.898" v="475" actId="20578"/>
        <pc:sldMkLst>
          <pc:docMk/>
          <pc:sldMk cId="2556667923" sldId="310"/>
        </pc:sldMkLst>
        <pc:picChg chg="add mod">
          <ac:chgData name="Meehan, Conor" userId="f0efb965-348a-45f4-b123-bfc38a018e6c" providerId="ADAL" clId="{AD4EFC51-287C-CE42-9329-45149033A930}" dt="2022-05-05T13:35:48.291" v="474" actId="1076"/>
          <ac:picMkLst>
            <pc:docMk/>
            <pc:sldMk cId="2556667923" sldId="310"/>
            <ac:picMk id="6" creationId="{32317ACC-1309-B8BC-EFDC-0B897E7DF9D1}"/>
          </ac:picMkLst>
        </pc:picChg>
        <pc:picChg chg="del">
          <ac:chgData name="Meehan, Conor" userId="f0efb965-348a-45f4-b123-bfc38a018e6c" providerId="ADAL" clId="{AD4EFC51-287C-CE42-9329-45149033A930}" dt="2022-05-05T13:35:43.828" v="472" actId="478"/>
          <ac:picMkLst>
            <pc:docMk/>
            <pc:sldMk cId="2556667923" sldId="310"/>
            <ac:picMk id="9" creationId="{70C5732E-3188-F289-FBA3-5BE7EAA2B848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3:37:00.507" v="506" actId="1076"/>
        <pc:sldMkLst>
          <pc:docMk/>
          <pc:sldMk cId="1676333417" sldId="311"/>
        </pc:sldMkLst>
        <pc:spChg chg="add del mod">
          <ac:chgData name="Meehan, Conor" userId="f0efb965-348a-45f4-b123-bfc38a018e6c" providerId="ADAL" clId="{AD4EFC51-287C-CE42-9329-45149033A930}" dt="2022-05-05T13:36:52.460" v="502" actId="478"/>
          <ac:spMkLst>
            <pc:docMk/>
            <pc:sldMk cId="1676333417" sldId="311"/>
            <ac:spMk id="4" creationId="{61482039-F8DA-725F-D260-F36B43755315}"/>
          </ac:spMkLst>
        </pc:spChg>
        <pc:spChg chg="del">
          <ac:chgData name="Meehan, Conor" userId="f0efb965-348a-45f4-b123-bfc38a018e6c" providerId="ADAL" clId="{AD4EFC51-287C-CE42-9329-45149033A930}" dt="2022-05-05T13:36:49.202" v="501" actId="478"/>
          <ac:spMkLst>
            <pc:docMk/>
            <pc:sldMk cId="1676333417" sldId="31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47.389" v="500" actId="20577"/>
          <ac:spMkLst>
            <pc:docMk/>
            <pc:sldMk cId="1676333417" sldId="311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7:00.507" v="506" actId="1076"/>
          <ac:picMkLst>
            <pc:docMk/>
            <pc:sldMk cId="1676333417" sldId="311"/>
            <ac:picMk id="9" creationId="{0F91A8F0-07E2-5A8D-00BB-6F7D45FA2F4A}"/>
          </ac:picMkLst>
        </pc:picChg>
      </pc:sldChg>
      <pc:sldChg chg="modSp add mod">
        <pc:chgData name="Meehan, Conor" userId="f0efb965-348a-45f4-b123-bfc38a018e6c" providerId="ADAL" clId="{AD4EFC51-287C-CE42-9329-45149033A930}" dt="2022-05-05T13:37:10.404" v="509"/>
        <pc:sldMkLst>
          <pc:docMk/>
          <pc:sldMk cId="3489077636" sldId="312"/>
        </pc:sldMkLst>
        <pc:spChg chg="mod">
          <ac:chgData name="Meehan, Conor" userId="f0efb965-348a-45f4-b123-bfc38a018e6c" providerId="ADAL" clId="{AD4EFC51-287C-CE42-9329-45149033A930}" dt="2022-05-05T13:37:06.049" v="508" actId="27636"/>
          <ac:spMkLst>
            <pc:docMk/>
            <pc:sldMk cId="3489077636" sldId="31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7:10.404" v="509"/>
          <ac:spMkLst>
            <pc:docMk/>
            <pc:sldMk cId="3489077636" sldId="312"/>
            <ac:spMk id="8" creationId="{551F150B-CD36-EC43-A80B-C4F967B90C86}"/>
          </ac:spMkLst>
        </pc:spChg>
      </pc:sldChg>
      <pc:sldChg chg="add del">
        <pc:chgData name="Meehan, Conor" userId="f0efb965-348a-45f4-b123-bfc38a018e6c" providerId="ADAL" clId="{AD4EFC51-287C-CE42-9329-45149033A930}" dt="2022-05-05T13:37:37.616" v="537" actId="2696"/>
        <pc:sldMkLst>
          <pc:docMk/>
          <pc:sldMk cId="438810536" sldId="313"/>
        </pc:sldMkLst>
      </pc:sldChg>
      <pc:sldChg chg="modSp add mod">
        <pc:chgData name="Meehan, Conor" userId="f0efb965-348a-45f4-b123-bfc38a018e6c" providerId="ADAL" clId="{AD4EFC51-287C-CE42-9329-45149033A930}" dt="2022-05-05T13:37:31.872" v="536" actId="20577"/>
        <pc:sldMkLst>
          <pc:docMk/>
          <pc:sldMk cId="976307950" sldId="314"/>
        </pc:sldMkLst>
        <pc:spChg chg="mod">
          <ac:chgData name="Meehan, Conor" userId="f0efb965-348a-45f4-b123-bfc38a018e6c" providerId="ADAL" clId="{AD4EFC51-287C-CE42-9329-45149033A930}" dt="2022-05-05T13:37:31.872" v="536" actId="20577"/>
          <ac:spMkLst>
            <pc:docMk/>
            <pc:sldMk cId="976307950" sldId="314"/>
            <ac:spMk id="2" creationId="{1154DFE8-7E94-7D42-8F57-AE1BC6C92109}"/>
          </ac:spMkLst>
        </pc:spChg>
      </pc:sldChg>
      <pc:sldChg chg="add">
        <pc:chgData name="Meehan, Conor" userId="f0efb965-348a-45f4-b123-bfc38a018e6c" providerId="ADAL" clId="{AD4EFC51-287C-CE42-9329-45149033A930}" dt="2022-05-05T13:37:39.403" v="538"/>
        <pc:sldMkLst>
          <pc:docMk/>
          <pc:sldMk cId="3305305527" sldId="315"/>
        </pc:sldMkLst>
      </pc:sldChg>
    </pc:docChg>
  </pc:docChgLst>
  <pc:docChgLst>
    <pc:chgData name="Meehan, Conor" userId="f0efb965-348a-45f4-b123-bfc38a018e6c" providerId="ADAL" clId="{2D7C7A2D-6B24-9F4E-8BAD-344F468A6EE5}"/>
    <pc:docChg chg="undo custSel addSld delSld modSld sldOrd">
      <pc:chgData name="Meehan, Conor" userId="f0efb965-348a-45f4-b123-bfc38a018e6c" providerId="ADAL" clId="{2D7C7A2D-6B24-9F4E-8BAD-344F468A6EE5}" dt="2022-06-03T09:59:49.387" v="2294" actId="27636"/>
      <pc:docMkLst>
        <pc:docMk/>
      </pc:docMkLst>
      <pc:sldChg chg="modSp mod">
        <pc:chgData name="Meehan, Conor" userId="f0efb965-348a-45f4-b123-bfc38a018e6c" providerId="ADAL" clId="{2D7C7A2D-6B24-9F4E-8BAD-344F468A6EE5}" dt="2022-06-03T08:23:16.978" v="41" actId="20577"/>
        <pc:sldMkLst>
          <pc:docMk/>
          <pc:sldMk cId="2383494940" sldId="256"/>
        </pc:sldMkLst>
        <pc:spChg chg="mod">
          <ac:chgData name="Meehan, Conor" userId="f0efb965-348a-45f4-b123-bfc38a018e6c" providerId="ADAL" clId="{2D7C7A2D-6B24-9F4E-8BAD-344F468A6EE5}" dt="2022-06-03T08:23:16.978" v="41" actId="20577"/>
          <ac:spMkLst>
            <pc:docMk/>
            <pc:sldMk cId="2383494940" sldId="256"/>
            <ac:spMk id="2" creationId="{1154DFE8-7E94-7D42-8F57-AE1BC6C92109}"/>
          </ac:spMkLst>
        </pc:spChg>
      </pc:sldChg>
      <pc:sldChg chg="modSp mod">
        <pc:chgData name="Meehan, Conor" userId="f0efb965-348a-45f4-b123-bfc38a018e6c" providerId="ADAL" clId="{2D7C7A2D-6B24-9F4E-8BAD-344F468A6EE5}" dt="2022-06-03T08:23:40.487" v="121" actId="20577"/>
        <pc:sldMkLst>
          <pc:docMk/>
          <pc:sldMk cId="3418174511" sldId="262"/>
        </pc:sldMkLst>
        <pc:spChg chg="mod">
          <ac:chgData name="Meehan, Conor" userId="f0efb965-348a-45f4-b123-bfc38a018e6c" providerId="ADAL" clId="{2D7C7A2D-6B24-9F4E-8BAD-344F468A6EE5}" dt="2022-06-03T08:23:40.487" v="121" actId="20577"/>
          <ac:spMkLst>
            <pc:docMk/>
            <pc:sldMk cId="3418174511" sldId="262"/>
            <ac:spMk id="9" creationId="{236654F0-D29E-AE4F-A966-9762A2AB84EB}"/>
          </ac:spMkLst>
        </pc:spChg>
      </pc:sldChg>
      <pc:sldChg chg="modSp mod">
        <pc:chgData name="Meehan, Conor" userId="f0efb965-348a-45f4-b123-bfc38a018e6c" providerId="ADAL" clId="{2D7C7A2D-6B24-9F4E-8BAD-344F468A6EE5}" dt="2022-06-03T09:19:09.273" v="1264" actId="14100"/>
        <pc:sldMkLst>
          <pc:docMk/>
          <pc:sldMk cId="952434819" sldId="263"/>
        </pc:sldMkLst>
        <pc:spChg chg="mod">
          <ac:chgData name="Meehan, Conor" userId="f0efb965-348a-45f4-b123-bfc38a018e6c" providerId="ADAL" clId="{2D7C7A2D-6B24-9F4E-8BAD-344F468A6EE5}" dt="2022-06-03T09:19:09.273" v="1264" actId="14100"/>
          <ac:spMkLst>
            <pc:docMk/>
            <pc:sldMk cId="952434819" sldId="263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2D7C7A2D-6B24-9F4E-8BAD-344F468A6EE5}" dt="2022-06-03T08:23:44.442" v="122" actId="2696"/>
        <pc:sldMkLst>
          <pc:docMk/>
          <pc:sldMk cId="3108419109" sldId="264"/>
        </pc:sldMkLst>
      </pc:sldChg>
      <pc:sldChg chg="del">
        <pc:chgData name="Meehan, Conor" userId="f0efb965-348a-45f4-b123-bfc38a018e6c" providerId="ADAL" clId="{2D7C7A2D-6B24-9F4E-8BAD-344F468A6EE5}" dt="2022-06-03T08:23:52.194" v="123" actId="2696"/>
        <pc:sldMkLst>
          <pc:docMk/>
          <pc:sldMk cId="1469915855" sldId="265"/>
        </pc:sldMkLst>
      </pc:sldChg>
      <pc:sldChg chg="del">
        <pc:chgData name="Meehan, Conor" userId="f0efb965-348a-45f4-b123-bfc38a018e6c" providerId="ADAL" clId="{2D7C7A2D-6B24-9F4E-8BAD-344F468A6EE5}" dt="2022-06-03T08:23:53.324" v="125" actId="2696"/>
        <pc:sldMkLst>
          <pc:docMk/>
          <pc:sldMk cId="1317239770" sldId="266"/>
        </pc:sldMkLst>
      </pc:sldChg>
      <pc:sldChg chg="del">
        <pc:chgData name="Meehan, Conor" userId="f0efb965-348a-45f4-b123-bfc38a018e6c" providerId="ADAL" clId="{2D7C7A2D-6B24-9F4E-8BAD-344F468A6EE5}" dt="2022-06-03T08:23:55.539" v="126" actId="2696"/>
        <pc:sldMkLst>
          <pc:docMk/>
          <pc:sldMk cId="1627219330" sldId="267"/>
        </pc:sldMkLst>
      </pc:sldChg>
      <pc:sldChg chg="del">
        <pc:chgData name="Meehan, Conor" userId="f0efb965-348a-45f4-b123-bfc38a018e6c" providerId="ADAL" clId="{2D7C7A2D-6B24-9F4E-8BAD-344F468A6EE5}" dt="2022-06-03T08:23:52.842" v="124" actId="2696"/>
        <pc:sldMkLst>
          <pc:docMk/>
          <pc:sldMk cId="699204017" sldId="268"/>
        </pc:sldMkLst>
      </pc:sldChg>
      <pc:sldChg chg="del">
        <pc:chgData name="Meehan, Conor" userId="f0efb965-348a-45f4-b123-bfc38a018e6c" providerId="ADAL" clId="{2D7C7A2D-6B24-9F4E-8BAD-344F468A6EE5}" dt="2022-06-03T08:23:56.024" v="127" actId="2696"/>
        <pc:sldMkLst>
          <pc:docMk/>
          <pc:sldMk cId="1335270536" sldId="269"/>
        </pc:sldMkLst>
      </pc:sldChg>
      <pc:sldChg chg="del">
        <pc:chgData name="Meehan, Conor" userId="f0efb965-348a-45f4-b123-bfc38a018e6c" providerId="ADAL" clId="{2D7C7A2D-6B24-9F4E-8BAD-344F468A6EE5}" dt="2022-06-03T08:23:57.454" v="128" actId="2696"/>
        <pc:sldMkLst>
          <pc:docMk/>
          <pc:sldMk cId="713007033" sldId="270"/>
        </pc:sldMkLst>
      </pc:sldChg>
      <pc:sldChg chg="modSp mod">
        <pc:chgData name="Meehan, Conor" userId="f0efb965-348a-45f4-b123-bfc38a018e6c" providerId="ADAL" clId="{2D7C7A2D-6B24-9F4E-8BAD-344F468A6EE5}" dt="2022-06-03T08:24:03.940" v="143" actId="27636"/>
        <pc:sldMkLst>
          <pc:docMk/>
          <pc:sldMk cId="3309779892" sldId="271"/>
        </pc:sldMkLst>
        <pc:spChg chg="mod">
          <ac:chgData name="Meehan, Conor" userId="f0efb965-348a-45f4-b123-bfc38a018e6c" providerId="ADAL" clId="{2D7C7A2D-6B24-9F4E-8BAD-344F468A6EE5}" dt="2022-06-03T08:24:01.934" v="141" actId="20577"/>
          <ac:spMkLst>
            <pc:docMk/>
            <pc:sldMk cId="3309779892" sldId="271"/>
            <ac:spMk id="8" creationId="{551F150B-CD36-EC43-A80B-C4F967B90C86}"/>
          </ac:spMkLst>
        </pc:spChg>
        <pc:spChg chg="mod">
          <ac:chgData name="Meehan, Conor" userId="f0efb965-348a-45f4-b123-bfc38a018e6c" providerId="ADAL" clId="{2D7C7A2D-6B24-9F4E-8BAD-344F468A6EE5}" dt="2022-06-03T08:24:03.940" v="143" actId="27636"/>
          <ac:spMkLst>
            <pc:docMk/>
            <pc:sldMk cId="3309779892" sldId="271"/>
            <ac:spMk id="9" creationId="{236654F0-D29E-AE4F-A966-9762A2AB84EB}"/>
          </ac:spMkLst>
        </pc:spChg>
      </pc:sldChg>
      <pc:sldChg chg="addSp delSp modSp mod">
        <pc:chgData name="Meehan, Conor" userId="f0efb965-348a-45f4-b123-bfc38a018e6c" providerId="ADAL" clId="{2D7C7A2D-6B24-9F4E-8BAD-344F468A6EE5}" dt="2022-06-03T08:24:29.528" v="174" actId="1076"/>
        <pc:sldMkLst>
          <pc:docMk/>
          <pc:sldMk cId="3177410060" sldId="272"/>
        </pc:sldMkLst>
        <pc:spChg chg="mod">
          <ac:chgData name="Meehan, Conor" userId="f0efb965-348a-45f4-b123-bfc38a018e6c" providerId="ADAL" clId="{2D7C7A2D-6B24-9F4E-8BAD-344F468A6EE5}" dt="2022-06-03T08:24:16.004" v="170" actId="20577"/>
          <ac:spMkLst>
            <pc:docMk/>
            <pc:sldMk cId="3177410060" sldId="272"/>
            <ac:spMk id="8" creationId="{551F150B-CD36-EC43-A80B-C4F967B90C86}"/>
          </ac:spMkLst>
        </pc:spChg>
        <pc:spChg chg="del">
          <ac:chgData name="Meehan, Conor" userId="f0efb965-348a-45f4-b123-bfc38a018e6c" providerId="ADAL" clId="{2D7C7A2D-6B24-9F4E-8BAD-344F468A6EE5}" dt="2022-06-03T08:24:22.838" v="173" actId="478"/>
          <ac:spMkLst>
            <pc:docMk/>
            <pc:sldMk cId="3177410060" sldId="272"/>
            <ac:spMk id="10" creationId="{AA2C7F5B-9071-2157-3B91-51E6CBB1B463}"/>
          </ac:spMkLst>
        </pc:spChg>
        <pc:graphicFrameChg chg="add mod">
          <ac:chgData name="Meehan, Conor" userId="f0efb965-348a-45f4-b123-bfc38a018e6c" providerId="ADAL" clId="{2D7C7A2D-6B24-9F4E-8BAD-344F468A6EE5}" dt="2022-06-03T08:24:29.528" v="174" actId="1076"/>
          <ac:graphicFrameMkLst>
            <pc:docMk/>
            <pc:sldMk cId="3177410060" sldId="272"/>
            <ac:graphicFrameMk id="6" creationId="{FFA6CF06-3B7B-1366-F39C-7985B14E1DC6}"/>
          </ac:graphicFrameMkLst>
        </pc:graphicFrameChg>
        <pc:picChg chg="del">
          <ac:chgData name="Meehan, Conor" userId="f0efb965-348a-45f4-b123-bfc38a018e6c" providerId="ADAL" clId="{2D7C7A2D-6B24-9F4E-8BAD-344F468A6EE5}" dt="2022-06-03T08:24:18.287" v="171" actId="478"/>
          <ac:picMkLst>
            <pc:docMk/>
            <pc:sldMk cId="3177410060" sldId="272"/>
            <ac:picMk id="7" creationId="{C704C258-8D1F-7457-1A98-85150411F74C}"/>
          </ac:picMkLst>
        </pc:picChg>
      </pc:sldChg>
      <pc:sldChg chg="modSp mod">
        <pc:chgData name="Meehan, Conor" userId="f0efb965-348a-45f4-b123-bfc38a018e6c" providerId="ADAL" clId="{2D7C7A2D-6B24-9F4E-8BAD-344F468A6EE5}" dt="2022-06-03T08:33:33.822" v="359" actId="27636"/>
        <pc:sldMkLst>
          <pc:docMk/>
          <pc:sldMk cId="2290371008" sldId="273"/>
        </pc:sldMkLst>
        <pc:spChg chg="mod">
          <ac:chgData name="Meehan, Conor" userId="f0efb965-348a-45f4-b123-bfc38a018e6c" providerId="ADAL" clId="{2D7C7A2D-6B24-9F4E-8BAD-344F468A6EE5}" dt="2022-06-03T08:25:23.395" v="193"/>
          <ac:spMkLst>
            <pc:docMk/>
            <pc:sldMk cId="2290371008" sldId="273"/>
            <ac:spMk id="8" creationId="{551F150B-CD36-EC43-A80B-C4F967B90C86}"/>
          </ac:spMkLst>
        </pc:spChg>
        <pc:spChg chg="mod">
          <ac:chgData name="Meehan, Conor" userId="f0efb965-348a-45f4-b123-bfc38a018e6c" providerId="ADAL" clId="{2D7C7A2D-6B24-9F4E-8BAD-344F468A6EE5}" dt="2022-06-03T08:33:33.822" v="359" actId="27636"/>
          <ac:spMkLst>
            <pc:docMk/>
            <pc:sldMk cId="2290371008" sldId="273"/>
            <ac:spMk id="9" creationId="{236654F0-D29E-AE4F-A966-9762A2AB84EB}"/>
          </ac:spMkLst>
        </pc:spChg>
      </pc:sldChg>
      <pc:sldChg chg="modSp mod">
        <pc:chgData name="Meehan, Conor" userId="f0efb965-348a-45f4-b123-bfc38a018e6c" providerId="ADAL" clId="{2D7C7A2D-6B24-9F4E-8BAD-344F468A6EE5}" dt="2022-06-03T08:33:52.710" v="362" actId="27636"/>
        <pc:sldMkLst>
          <pc:docMk/>
          <pc:sldMk cId="2090915562" sldId="274"/>
        </pc:sldMkLst>
        <pc:spChg chg="mod">
          <ac:chgData name="Meehan, Conor" userId="f0efb965-348a-45f4-b123-bfc38a018e6c" providerId="ADAL" clId="{2D7C7A2D-6B24-9F4E-8BAD-344F468A6EE5}" dt="2022-06-03T08:33:48.268" v="360"/>
          <ac:spMkLst>
            <pc:docMk/>
            <pc:sldMk cId="2090915562" sldId="274"/>
            <ac:spMk id="8" creationId="{551F150B-CD36-EC43-A80B-C4F967B90C86}"/>
          </ac:spMkLst>
        </pc:spChg>
        <pc:spChg chg="mod">
          <ac:chgData name="Meehan, Conor" userId="f0efb965-348a-45f4-b123-bfc38a018e6c" providerId="ADAL" clId="{2D7C7A2D-6B24-9F4E-8BAD-344F468A6EE5}" dt="2022-06-03T08:33:52.710" v="362" actId="27636"/>
          <ac:spMkLst>
            <pc:docMk/>
            <pc:sldMk cId="2090915562" sldId="274"/>
            <ac:spMk id="9" creationId="{236654F0-D29E-AE4F-A966-9762A2AB84EB}"/>
          </ac:spMkLst>
        </pc:spChg>
      </pc:sldChg>
      <pc:sldChg chg="addSp delSp modSp mod">
        <pc:chgData name="Meehan, Conor" userId="f0efb965-348a-45f4-b123-bfc38a018e6c" providerId="ADAL" clId="{2D7C7A2D-6B24-9F4E-8BAD-344F468A6EE5}" dt="2022-06-03T08:36:44.198" v="421" actId="1076"/>
        <pc:sldMkLst>
          <pc:docMk/>
          <pc:sldMk cId="2018536435" sldId="275"/>
        </pc:sldMkLst>
        <pc:spChg chg="add del mod">
          <ac:chgData name="Meehan, Conor" userId="f0efb965-348a-45f4-b123-bfc38a018e6c" providerId="ADAL" clId="{2D7C7A2D-6B24-9F4E-8BAD-344F468A6EE5}" dt="2022-06-03T08:36:13.530" v="407" actId="478"/>
          <ac:spMkLst>
            <pc:docMk/>
            <pc:sldMk cId="2018536435" sldId="275"/>
            <ac:spMk id="4" creationId="{3BEAC6C0-374F-89FC-57C9-15D74F9BB17B}"/>
          </ac:spMkLst>
        </pc:spChg>
        <pc:spChg chg="mod">
          <ac:chgData name="Meehan, Conor" userId="f0efb965-348a-45f4-b123-bfc38a018e6c" providerId="ADAL" clId="{2D7C7A2D-6B24-9F4E-8BAD-344F468A6EE5}" dt="2022-06-03T08:36:28.306" v="417"/>
          <ac:spMkLst>
            <pc:docMk/>
            <pc:sldMk cId="2018536435" sldId="275"/>
            <ac:spMk id="8" creationId="{551F150B-CD36-EC43-A80B-C4F967B90C86}"/>
          </ac:spMkLst>
        </pc:spChg>
        <pc:spChg chg="del">
          <ac:chgData name="Meehan, Conor" userId="f0efb965-348a-45f4-b123-bfc38a018e6c" providerId="ADAL" clId="{2D7C7A2D-6B24-9F4E-8BAD-344F468A6EE5}" dt="2022-06-03T08:36:12.227" v="406" actId="478"/>
          <ac:spMkLst>
            <pc:docMk/>
            <pc:sldMk cId="2018536435" sldId="275"/>
            <ac:spMk id="9" creationId="{236654F0-D29E-AE4F-A966-9762A2AB84EB}"/>
          </ac:spMkLst>
        </pc:spChg>
        <pc:spChg chg="add mod">
          <ac:chgData name="Meehan, Conor" userId="f0efb965-348a-45f4-b123-bfc38a018e6c" providerId="ADAL" clId="{2D7C7A2D-6B24-9F4E-8BAD-344F468A6EE5}" dt="2022-06-03T08:36:44.198" v="421" actId="1076"/>
          <ac:spMkLst>
            <pc:docMk/>
            <pc:sldMk cId="2018536435" sldId="275"/>
            <ac:spMk id="10" creationId="{CC157481-8D14-3C3E-80A8-77F93179EBE5}"/>
          </ac:spMkLst>
        </pc:spChg>
        <pc:picChg chg="add mod">
          <ac:chgData name="Meehan, Conor" userId="f0efb965-348a-45f4-b123-bfc38a018e6c" providerId="ADAL" clId="{2D7C7A2D-6B24-9F4E-8BAD-344F468A6EE5}" dt="2022-06-03T08:36:21.884" v="411" actId="1076"/>
          <ac:picMkLst>
            <pc:docMk/>
            <pc:sldMk cId="2018536435" sldId="275"/>
            <ac:picMk id="7" creationId="{D8191740-3ADD-4584-4F70-85ACEFC81337}"/>
          </ac:picMkLst>
        </pc:picChg>
      </pc:sldChg>
      <pc:sldChg chg="modSp mod">
        <pc:chgData name="Meehan, Conor" userId="f0efb965-348a-45f4-b123-bfc38a018e6c" providerId="ADAL" clId="{2D7C7A2D-6B24-9F4E-8BAD-344F468A6EE5}" dt="2022-06-03T08:37:05.386" v="438" actId="27636"/>
        <pc:sldMkLst>
          <pc:docMk/>
          <pc:sldMk cId="610874804" sldId="276"/>
        </pc:sldMkLst>
        <pc:spChg chg="mod">
          <ac:chgData name="Meehan, Conor" userId="f0efb965-348a-45f4-b123-bfc38a018e6c" providerId="ADAL" clId="{2D7C7A2D-6B24-9F4E-8BAD-344F468A6EE5}" dt="2022-06-03T08:36:58.889" v="435" actId="20577"/>
          <ac:spMkLst>
            <pc:docMk/>
            <pc:sldMk cId="610874804" sldId="276"/>
            <ac:spMk id="8" creationId="{551F150B-CD36-EC43-A80B-C4F967B90C86}"/>
          </ac:spMkLst>
        </pc:spChg>
        <pc:spChg chg="mod">
          <ac:chgData name="Meehan, Conor" userId="f0efb965-348a-45f4-b123-bfc38a018e6c" providerId="ADAL" clId="{2D7C7A2D-6B24-9F4E-8BAD-344F468A6EE5}" dt="2022-06-03T08:37:05.386" v="438" actId="27636"/>
          <ac:spMkLst>
            <pc:docMk/>
            <pc:sldMk cId="610874804" sldId="276"/>
            <ac:spMk id="9" creationId="{236654F0-D29E-AE4F-A966-9762A2AB84EB}"/>
          </ac:spMkLst>
        </pc:spChg>
      </pc:sldChg>
      <pc:sldChg chg="modSp mod">
        <pc:chgData name="Meehan, Conor" userId="f0efb965-348a-45f4-b123-bfc38a018e6c" providerId="ADAL" clId="{2D7C7A2D-6B24-9F4E-8BAD-344F468A6EE5}" dt="2022-06-03T08:37:35.928" v="453"/>
        <pc:sldMkLst>
          <pc:docMk/>
          <pc:sldMk cId="933275966" sldId="277"/>
        </pc:sldMkLst>
        <pc:spChg chg="mod">
          <ac:chgData name="Meehan, Conor" userId="f0efb965-348a-45f4-b123-bfc38a018e6c" providerId="ADAL" clId="{2D7C7A2D-6B24-9F4E-8BAD-344F468A6EE5}" dt="2022-06-03T08:37:35.928" v="453"/>
          <ac:spMkLst>
            <pc:docMk/>
            <pc:sldMk cId="933275966" sldId="277"/>
            <ac:spMk id="8" creationId="{551F150B-CD36-EC43-A80B-C4F967B90C86}"/>
          </ac:spMkLst>
        </pc:spChg>
        <pc:spChg chg="mod">
          <ac:chgData name="Meehan, Conor" userId="f0efb965-348a-45f4-b123-bfc38a018e6c" providerId="ADAL" clId="{2D7C7A2D-6B24-9F4E-8BAD-344F468A6EE5}" dt="2022-06-03T08:37:31.132" v="452" actId="27636"/>
          <ac:spMkLst>
            <pc:docMk/>
            <pc:sldMk cId="933275966" sldId="277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2D7C7A2D-6B24-9F4E-8BAD-344F468A6EE5}" dt="2022-06-03T08:37:43.334" v="454" actId="2696"/>
        <pc:sldMkLst>
          <pc:docMk/>
          <pc:sldMk cId="1756580020" sldId="278"/>
        </pc:sldMkLst>
      </pc:sldChg>
      <pc:sldChg chg="del">
        <pc:chgData name="Meehan, Conor" userId="f0efb965-348a-45f4-b123-bfc38a018e6c" providerId="ADAL" clId="{2D7C7A2D-6B24-9F4E-8BAD-344F468A6EE5}" dt="2022-06-03T08:37:43.847" v="455" actId="2696"/>
        <pc:sldMkLst>
          <pc:docMk/>
          <pc:sldMk cId="2811669086" sldId="279"/>
        </pc:sldMkLst>
      </pc:sldChg>
      <pc:sldChg chg="addSp delSp modSp mod">
        <pc:chgData name="Meehan, Conor" userId="f0efb965-348a-45f4-b123-bfc38a018e6c" providerId="ADAL" clId="{2D7C7A2D-6B24-9F4E-8BAD-344F468A6EE5}" dt="2022-06-03T08:34:40.870" v="385" actId="1076"/>
        <pc:sldMkLst>
          <pc:docMk/>
          <pc:sldMk cId="1385651436" sldId="280"/>
        </pc:sldMkLst>
        <pc:spChg chg="add del mod">
          <ac:chgData name="Meehan, Conor" userId="f0efb965-348a-45f4-b123-bfc38a018e6c" providerId="ADAL" clId="{2D7C7A2D-6B24-9F4E-8BAD-344F468A6EE5}" dt="2022-06-03T08:34:19.400" v="379" actId="478"/>
          <ac:spMkLst>
            <pc:docMk/>
            <pc:sldMk cId="1385651436" sldId="280"/>
            <ac:spMk id="4" creationId="{999CDC12-8D99-C97A-FB26-18A7500C2A2F}"/>
          </ac:spMkLst>
        </pc:spChg>
        <pc:spChg chg="del">
          <ac:chgData name="Meehan, Conor" userId="f0efb965-348a-45f4-b123-bfc38a018e6c" providerId="ADAL" clId="{2D7C7A2D-6B24-9F4E-8BAD-344F468A6EE5}" dt="2022-06-03T08:34:15.553" v="376" actId="478"/>
          <ac:spMkLst>
            <pc:docMk/>
            <pc:sldMk cId="1385651436" sldId="280"/>
            <ac:spMk id="5" creationId="{8C5DA9D7-8DE4-90D0-6E2A-06660ED7B094}"/>
          </ac:spMkLst>
        </pc:spChg>
        <pc:spChg chg="mod">
          <ac:chgData name="Meehan, Conor" userId="f0efb965-348a-45f4-b123-bfc38a018e6c" providerId="ADAL" clId="{2D7C7A2D-6B24-9F4E-8BAD-344F468A6EE5}" dt="2022-06-03T08:34:14.089" v="375" actId="20577"/>
          <ac:spMkLst>
            <pc:docMk/>
            <pc:sldMk cId="1385651436" sldId="280"/>
            <ac:spMk id="8" creationId="{551F150B-CD36-EC43-A80B-C4F967B90C86}"/>
          </ac:spMkLst>
        </pc:spChg>
        <pc:spChg chg="del mod">
          <ac:chgData name="Meehan, Conor" userId="f0efb965-348a-45f4-b123-bfc38a018e6c" providerId="ADAL" clId="{2D7C7A2D-6B24-9F4E-8BAD-344F468A6EE5}" dt="2022-06-03T08:34:17.714" v="378" actId="478"/>
          <ac:spMkLst>
            <pc:docMk/>
            <pc:sldMk cId="1385651436" sldId="280"/>
            <ac:spMk id="9" creationId="{236654F0-D29E-AE4F-A966-9762A2AB84EB}"/>
          </ac:spMkLst>
        </pc:spChg>
        <pc:spChg chg="add mod">
          <ac:chgData name="Meehan, Conor" userId="f0efb965-348a-45f4-b123-bfc38a018e6c" providerId="ADAL" clId="{2D7C7A2D-6B24-9F4E-8BAD-344F468A6EE5}" dt="2022-06-03T08:34:40.870" v="385" actId="1076"/>
          <ac:spMkLst>
            <pc:docMk/>
            <pc:sldMk cId="1385651436" sldId="280"/>
            <ac:spMk id="12" creationId="{ACD03E58-AAFB-F65D-9AE9-E76081D038CB}"/>
          </ac:spMkLst>
        </pc:spChg>
        <pc:picChg chg="add mod">
          <ac:chgData name="Meehan, Conor" userId="f0efb965-348a-45f4-b123-bfc38a018e6c" providerId="ADAL" clId="{2D7C7A2D-6B24-9F4E-8BAD-344F468A6EE5}" dt="2022-06-03T08:34:26.470" v="382" actId="14100"/>
          <ac:picMkLst>
            <pc:docMk/>
            <pc:sldMk cId="1385651436" sldId="280"/>
            <ac:picMk id="10" creationId="{D78455B7-A0C4-73BD-3FA8-176A29C09214}"/>
          </ac:picMkLst>
        </pc:picChg>
        <pc:picChg chg="add mod">
          <ac:chgData name="Meehan, Conor" userId="f0efb965-348a-45f4-b123-bfc38a018e6c" providerId="ADAL" clId="{2D7C7A2D-6B24-9F4E-8BAD-344F468A6EE5}" dt="2022-06-03T08:34:31.754" v="383" actId="1076"/>
          <ac:picMkLst>
            <pc:docMk/>
            <pc:sldMk cId="1385651436" sldId="280"/>
            <ac:picMk id="11" creationId="{C076F985-78FE-95A6-69E7-9D385CF4A09F}"/>
          </ac:picMkLst>
        </pc:picChg>
      </pc:sldChg>
      <pc:sldChg chg="del">
        <pc:chgData name="Meehan, Conor" userId="f0efb965-348a-45f4-b123-bfc38a018e6c" providerId="ADAL" clId="{2D7C7A2D-6B24-9F4E-8BAD-344F468A6EE5}" dt="2022-06-03T08:36:54.452" v="422" actId="2696"/>
        <pc:sldMkLst>
          <pc:docMk/>
          <pc:sldMk cId="30437836" sldId="281"/>
        </pc:sldMkLst>
      </pc:sldChg>
      <pc:sldChg chg="del">
        <pc:chgData name="Meehan, Conor" userId="f0efb965-348a-45f4-b123-bfc38a018e6c" providerId="ADAL" clId="{2D7C7A2D-6B24-9F4E-8BAD-344F468A6EE5}" dt="2022-06-03T08:36:55.115" v="423" actId="2696"/>
        <pc:sldMkLst>
          <pc:docMk/>
          <pc:sldMk cId="4212191572" sldId="282"/>
        </pc:sldMkLst>
      </pc:sldChg>
      <pc:sldChg chg="del">
        <pc:chgData name="Meehan, Conor" userId="f0efb965-348a-45f4-b123-bfc38a018e6c" providerId="ADAL" clId="{2D7C7A2D-6B24-9F4E-8BAD-344F468A6EE5}" dt="2022-06-03T08:37:19.209" v="450" actId="2696"/>
        <pc:sldMkLst>
          <pc:docMk/>
          <pc:sldMk cId="918799015" sldId="295"/>
        </pc:sldMkLst>
      </pc:sldChg>
      <pc:sldChg chg="addSp modSp mod">
        <pc:chgData name="Meehan, Conor" userId="f0efb965-348a-45f4-b123-bfc38a018e6c" providerId="ADAL" clId="{2D7C7A2D-6B24-9F4E-8BAD-344F468A6EE5}" dt="2022-06-03T08:39:01.696" v="506" actId="1076"/>
        <pc:sldMkLst>
          <pc:docMk/>
          <pc:sldMk cId="3283925848" sldId="296"/>
        </pc:sldMkLst>
        <pc:spChg chg="add mod">
          <ac:chgData name="Meehan, Conor" userId="f0efb965-348a-45f4-b123-bfc38a018e6c" providerId="ADAL" clId="{2D7C7A2D-6B24-9F4E-8BAD-344F468A6EE5}" dt="2022-06-03T08:38:12.831" v="463" actId="1076"/>
          <ac:spMkLst>
            <pc:docMk/>
            <pc:sldMk cId="3283925848" sldId="296"/>
            <ac:spMk id="6" creationId="{B2206E49-4752-BED5-8886-36EBA3B05F95}"/>
          </ac:spMkLst>
        </pc:spChg>
        <pc:spChg chg="mod">
          <ac:chgData name="Meehan, Conor" userId="f0efb965-348a-45f4-b123-bfc38a018e6c" providerId="ADAL" clId="{2D7C7A2D-6B24-9F4E-8BAD-344F468A6EE5}" dt="2022-06-03T08:38:05.573" v="461"/>
          <ac:spMkLst>
            <pc:docMk/>
            <pc:sldMk cId="3283925848" sldId="296"/>
            <ac:spMk id="8" creationId="{551F150B-CD36-EC43-A80B-C4F967B90C86}"/>
          </ac:spMkLst>
        </pc:spChg>
        <pc:spChg chg="mod">
          <ac:chgData name="Meehan, Conor" userId="f0efb965-348a-45f4-b123-bfc38a018e6c" providerId="ADAL" clId="{2D7C7A2D-6B24-9F4E-8BAD-344F468A6EE5}" dt="2022-06-03T08:38:55.608" v="504" actId="20577"/>
          <ac:spMkLst>
            <pc:docMk/>
            <pc:sldMk cId="3283925848" sldId="296"/>
            <ac:spMk id="9" creationId="{236654F0-D29E-AE4F-A966-9762A2AB84EB}"/>
          </ac:spMkLst>
        </pc:spChg>
        <pc:picChg chg="add mod">
          <ac:chgData name="Meehan, Conor" userId="f0efb965-348a-45f4-b123-bfc38a018e6c" providerId="ADAL" clId="{2D7C7A2D-6B24-9F4E-8BAD-344F468A6EE5}" dt="2022-06-03T08:39:01.696" v="506" actId="1076"/>
          <ac:picMkLst>
            <pc:docMk/>
            <pc:sldMk cId="3283925848" sldId="296"/>
            <ac:picMk id="5" creationId="{95252996-F211-EC5B-4E3A-2C7178A887CA}"/>
          </ac:picMkLst>
        </pc:picChg>
      </pc:sldChg>
      <pc:sldChg chg="addSp delSp modSp mod">
        <pc:chgData name="Meehan, Conor" userId="f0efb965-348a-45f4-b123-bfc38a018e6c" providerId="ADAL" clId="{2D7C7A2D-6B24-9F4E-8BAD-344F468A6EE5}" dt="2022-06-03T08:40:28.758" v="528" actId="1076"/>
        <pc:sldMkLst>
          <pc:docMk/>
          <pc:sldMk cId="4011203718" sldId="297"/>
        </pc:sldMkLst>
        <pc:spChg chg="del">
          <ac:chgData name="Meehan, Conor" userId="f0efb965-348a-45f4-b123-bfc38a018e6c" providerId="ADAL" clId="{2D7C7A2D-6B24-9F4E-8BAD-344F468A6EE5}" dt="2022-06-03T08:39:55.105" v="516" actId="478"/>
          <ac:spMkLst>
            <pc:docMk/>
            <pc:sldMk cId="4011203718" sldId="297"/>
            <ac:spMk id="6" creationId="{901E5BF7-6B15-BFF0-F09A-0ADAD382505C}"/>
          </ac:spMkLst>
        </pc:spChg>
        <pc:spChg chg="del mod">
          <ac:chgData name="Meehan, Conor" userId="f0efb965-348a-45f4-b123-bfc38a018e6c" providerId="ADAL" clId="{2D7C7A2D-6B24-9F4E-8BAD-344F468A6EE5}" dt="2022-06-03T08:40:02.010" v="520" actId="478"/>
          <ac:spMkLst>
            <pc:docMk/>
            <pc:sldMk cId="4011203718" sldId="297"/>
            <ac:spMk id="7" creationId="{091D4855-7B95-92A0-7A34-0F5C35B7437A}"/>
          </ac:spMkLst>
        </pc:spChg>
        <pc:spChg chg="mod">
          <ac:chgData name="Meehan, Conor" userId="f0efb965-348a-45f4-b123-bfc38a018e6c" providerId="ADAL" clId="{2D7C7A2D-6B24-9F4E-8BAD-344F468A6EE5}" dt="2022-06-03T08:39:44.666" v="514"/>
          <ac:spMkLst>
            <pc:docMk/>
            <pc:sldMk cId="4011203718" sldId="297"/>
            <ac:spMk id="8" creationId="{551F150B-CD36-EC43-A80B-C4F967B90C86}"/>
          </ac:spMkLst>
        </pc:spChg>
        <pc:spChg chg="mod">
          <ac:chgData name="Meehan, Conor" userId="f0efb965-348a-45f4-b123-bfc38a018e6c" providerId="ADAL" clId="{2D7C7A2D-6B24-9F4E-8BAD-344F468A6EE5}" dt="2022-06-03T08:39:48.339" v="515"/>
          <ac:spMkLst>
            <pc:docMk/>
            <pc:sldMk cId="4011203718" sldId="297"/>
            <ac:spMk id="9" creationId="{236654F0-D29E-AE4F-A966-9762A2AB84EB}"/>
          </ac:spMkLst>
        </pc:spChg>
        <pc:spChg chg="add mod">
          <ac:chgData name="Meehan, Conor" userId="f0efb965-348a-45f4-b123-bfc38a018e6c" providerId="ADAL" clId="{2D7C7A2D-6B24-9F4E-8BAD-344F468A6EE5}" dt="2022-06-03T08:40:16.843" v="525" actId="1076"/>
          <ac:spMkLst>
            <pc:docMk/>
            <pc:sldMk cId="4011203718" sldId="297"/>
            <ac:spMk id="11" creationId="{5B84A853-E590-972D-355F-EA3006D18BE5}"/>
          </ac:spMkLst>
        </pc:spChg>
        <pc:graphicFrameChg chg="del modGraphic">
          <ac:chgData name="Meehan, Conor" userId="f0efb965-348a-45f4-b123-bfc38a018e6c" providerId="ADAL" clId="{2D7C7A2D-6B24-9F4E-8BAD-344F468A6EE5}" dt="2022-06-03T08:39:58.662" v="518" actId="478"/>
          <ac:graphicFrameMkLst>
            <pc:docMk/>
            <pc:sldMk cId="4011203718" sldId="297"/>
            <ac:graphicFrameMk id="5" creationId="{F4803203-2527-5BA3-05A5-A0D43086FD85}"/>
          </ac:graphicFrameMkLst>
        </pc:graphicFrameChg>
        <pc:picChg chg="add mod">
          <ac:chgData name="Meehan, Conor" userId="f0efb965-348a-45f4-b123-bfc38a018e6c" providerId="ADAL" clId="{2D7C7A2D-6B24-9F4E-8BAD-344F468A6EE5}" dt="2022-06-03T08:40:28.758" v="528" actId="1076"/>
          <ac:picMkLst>
            <pc:docMk/>
            <pc:sldMk cId="4011203718" sldId="297"/>
            <ac:picMk id="10" creationId="{8F107B47-9AF1-B97C-6858-43A8C164B79E}"/>
          </ac:picMkLst>
        </pc:picChg>
      </pc:sldChg>
      <pc:sldChg chg="addSp delSp modSp mod">
        <pc:chgData name="Meehan, Conor" userId="f0efb965-348a-45f4-b123-bfc38a018e6c" providerId="ADAL" clId="{2D7C7A2D-6B24-9F4E-8BAD-344F468A6EE5}" dt="2022-06-03T09:19:44.068" v="1268" actId="255"/>
        <pc:sldMkLst>
          <pc:docMk/>
          <pc:sldMk cId="3104955133" sldId="298"/>
        </pc:sldMkLst>
        <pc:spChg chg="add del mod">
          <ac:chgData name="Meehan, Conor" userId="f0efb965-348a-45f4-b123-bfc38a018e6c" providerId="ADAL" clId="{2D7C7A2D-6B24-9F4E-8BAD-344F468A6EE5}" dt="2022-06-03T09:18:22.159" v="1251" actId="14100"/>
          <ac:spMkLst>
            <pc:docMk/>
            <pc:sldMk cId="3104955133" sldId="298"/>
            <ac:spMk id="2" creationId="{A18A5017-86B8-8244-A6D6-22EB3CBB778D}"/>
          </ac:spMkLst>
        </pc:spChg>
        <pc:spChg chg="add del mod">
          <ac:chgData name="Meehan, Conor" userId="f0efb965-348a-45f4-b123-bfc38a018e6c" providerId="ADAL" clId="{2D7C7A2D-6B24-9F4E-8BAD-344F468A6EE5}" dt="2022-06-03T09:18:21.613" v="1250" actId="478"/>
          <ac:spMkLst>
            <pc:docMk/>
            <pc:sldMk cId="3104955133" sldId="298"/>
            <ac:spMk id="4" creationId="{0E57CA07-4954-F863-6610-90636DDF5EE6}"/>
          </ac:spMkLst>
        </pc:spChg>
        <pc:spChg chg="add del mod">
          <ac:chgData name="Meehan, Conor" userId="f0efb965-348a-45f4-b123-bfc38a018e6c" providerId="ADAL" clId="{2D7C7A2D-6B24-9F4E-8BAD-344F468A6EE5}" dt="2022-06-03T09:18:22.159" v="1251" actId="14100"/>
          <ac:spMkLst>
            <pc:docMk/>
            <pc:sldMk cId="3104955133" sldId="298"/>
            <ac:spMk id="5" creationId="{11D8D668-993A-BF8E-7BE6-BE6E7442FDAD}"/>
          </ac:spMkLst>
        </pc:spChg>
        <pc:spChg chg="add del mod">
          <ac:chgData name="Meehan, Conor" userId="f0efb965-348a-45f4-b123-bfc38a018e6c" providerId="ADAL" clId="{2D7C7A2D-6B24-9F4E-8BAD-344F468A6EE5}" dt="2022-06-03T09:18:22.159" v="1251" actId="14100"/>
          <ac:spMkLst>
            <pc:docMk/>
            <pc:sldMk cId="3104955133" sldId="298"/>
            <ac:spMk id="8" creationId="{551F150B-CD36-EC43-A80B-C4F967B90C86}"/>
          </ac:spMkLst>
        </pc:spChg>
        <pc:spChg chg="add del mod">
          <ac:chgData name="Meehan, Conor" userId="f0efb965-348a-45f4-b123-bfc38a018e6c" providerId="ADAL" clId="{2D7C7A2D-6B24-9F4E-8BAD-344F468A6EE5}" dt="2022-06-03T09:19:44.068" v="1268" actId="255"/>
          <ac:spMkLst>
            <pc:docMk/>
            <pc:sldMk cId="3104955133" sldId="298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2D7C7A2D-6B24-9F4E-8BAD-344F468A6EE5}" dt="2022-06-03T08:46:44.190" v="674" actId="2696"/>
        <pc:sldMkLst>
          <pc:docMk/>
          <pc:sldMk cId="3227515905" sldId="299"/>
        </pc:sldMkLst>
      </pc:sldChg>
      <pc:sldChg chg="del">
        <pc:chgData name="Meehan, Conor" userId="f0efb965-348a-45f4-b123-bfc38a018e6c" providerId="ADAL" clId="{2D7C7A2D-6B24-9F4E-8BAD-344F468A6EE5}" dt="2022-06-03T08:46:41.180" v="673" actId="2696"/>
        <pc:sldMkLst>
          <pc:docMk/>
          <pc:sldMk cId="346738783" sldId="300"/>
        </pc:sldMkLst>
      </pc:sldChg>
      <pc:sldChg chg="del">
        <pc:chgData name="Meehan, Conor" userId="f0efb965-348a-45f4-b123-bfc38a018e6c" providerId="ADAL" clId="{2D7C7A2D-6B24-9F4E-8BAD-344F468A6EE5}" dt="2022-06-03T08:46:12.658" v="628" actId="2696"/>
        <pc:sldMkLst>
          <pc:docMk/>
          <pc:sldMk cId="956644880" sldId="301"/>
        </pc:sldMkLst>
      </pc:sldChg>
      <pc:sldChg chg="del">
        <pc:chgData name="Meehan, Conor" userId="f0efb965-348a-45f4-b123-bfc38a018e6c" providerId="ADAL" clId="{2D7C7A2D-6B24-9F4E-8BAD-344F468A6EE5}" dt="2022-06-03T08:46:13.830" v="629" actId="2696"/>
        <pc:sldMkLst>
          <pc:docMk/>
          <pc:sldMk cId="4181811679" sldId="302"/>
        </pc:sldMkLst>
      </pc:sldChg>
      <pc:sldChg chg="addSp delSp modSp mod">
        <pc:chgData name="Meehan, Conor" userId="f0efb965-348a-45f4-b123-bfc38a018e6c" providerId="ADAL" clId="{2D7C7A2D-6B24-9F4E-8BAD-344F468A6EE5}" dt="2022-06-03T08:39:29.560" v="513" actId="1076"/>
        <pc:sldMkLst>
          <pc:docMk/>
          <pc:sldMk cId="2016826689" sldId="303"/>
        </pc:sldMkLst>
        <pc:spChg chg="mod">
          <ac:chgData name="Meehan, Conor" userId="f0efb965-348a-45f4-b123-bfc38a018e6c" providerId="ADAL" clId="{2D7C7A2D-6B24-9F4E-8BAD-344F468A6EE5}" dt="2022-06-03T08:39:21.646" v="511" actId="14100"/>
          <ac:spMkLst>
            <pc:docMk/>
            <pc:sldMk cId="2016826689" sldId="303"/>
            <ac:spMk id="7" creationId="{C108788A-A902-534A-13F2-69FE1FBBDBF0}"/>
          </ac:spMkLst>
        </pc:spChg>
        <pc:spChg chg="mod">
          <ac:chgData name="Meehan, Conor" userId="f0efb965-348a-45f4-b123-bfc38a018e6c" providerId="ADAL" clId="{2D7C7A2D-6B24-9F4E-8BAD-344F468A6EE5}" dt="2022-06-03T08:39:26.510" v="512"/>
          <ac:spMkLst>
            <pc:docMk/>
            <pc:sldMk cId="2016826689" sldId="303"/>
            <ac:spMk id="8" creationId="{551F150B-CD36-EC43-A80B-C4F967B90C86}"/>
          </ac:spMkLst>
        </pc:spChg>
        <pc:picChg chg="add mod">
          <ac:chgData name="Meehan, Conor" userId="f0efb965-348a-45f4-b123-bfc38a018e6c" providerId="ADAL" clId="{2D7C7A2D-6B24-9F4E-8BAD-344F468A6EE5}" dt="2022-06-03T08:39:29.560" v="513" actId="1076"/>
          <ac:picMkLst>
            <pc:docMk/>
            <pc:sldMk cId="2016826689" sldId="303"/>
            <ac:picMk id="6" creationId="{8171CB56-A2B3-978E-B0D7-9B9FAA147EB2}"/>
          </ac:picMkLst>
        </pc:picChg>
        <pc:picChg chg="del">
          <ac:chgData name="Meehan, Conor" userId="f0efb965-348a-45f4-b123-bfc38a018e6c" providerId="ADAL" clId="{2D7C7A2D-6B24-9F4E-8BAD-344F468A6EE5}" dt="2022-06-03T08:39:08.280" v="507" actId="478"/>
          <ac:picMkLst>
            <pc:docMk/>
            <pc:sldMk cId="2016826689" sldId="303"/>
            <ac:picMk id="10" creationId="{94F4D3E8-84B6-3670-9977-20160E9AA1F4}"/>
          </ac:picMkLst>
        </pc:picChg>
      </pc:sldChg>
      <pc:sldChg chg="del">
        <pc:chgData name="Meehan, Conor" userId="f0efb965-348a-45f4-b123-bfc38a018e6c" providerId="ADAL" clId="{2D7C7A2D-6B24-9F4E-8BAD-344F468A6EE5}" dt="2022-06-03T08:46:44.190" v="674" actId="2696"/>
        <pc:sldMkLst>
          <pc:docMk/>
          <pc:sldMk cId="3217526110" sldId="304"/>
        </pc:sldMkLst>
      </pc:sldChg>
      <pc:sldChg chg="del">
        <pc:chgData name="Meehan, Conor" userId="f0efb965-348a-45f4-b123-bfc38a018e6c" providerId="ADAL" clId="{2D7C7A2D-6B24-9F4E-8BAD-344F468A6EE5}" dt="2022-06-03T08:46:14.432" v="630" actId="2696"/>
        <pc:sldMkLst>
          <pc:docMk/>
          <pc:sldMk cId="195598875" sldId="305"/>
        </pc:sldMkLst>
      </pc:sldChg>
      <pc:sldChg chg="del">
        <pc:chgData name="Meehan, Conor" userId="f0efb965-348a-45f4-b123-bfc38a018e6c" providerId="ADAL" clId="{2D7C7A2D-6B24-9F4E-8BAD-344F468A6EE5}" dt="2022-06-03T08:46:14.870" v="631" actId="2696"/>
        <pc:sldMkLst>
          <pc:docMk/>
          <pc:sldMk cId="3703619927" sldId="306"/>
        </pc:sldMkLst>
      </pc:sldChg>
      <pc:sldChg chg="del">
        <pc:chgData name="Meehan, Conor" userId="f0efb965-348a-45f4-b123-bfc38a018e6c" providerId="ADAL" clId="{2D7C7A2D-6B24-9F4E-8BAD-344F468A6EE5}" dt="2022-06-03T08:46:15.291" v="632" actId="2696"/>
        <pc:sldMkLst>
          <pc:docMk/>
          <pc:sldMk cId="3820864876" sldId="307"/>
        </pc:sldMkLst>
      </pc:sldChg>
      <pc:sldChg chg="del">
        <pc:chgData name="Meehan, Conor" userId="f0efb965-348a-45f4-b123-bfc38a018e6c" providerId="ADAL" clId="{2D7C7A2D-6B24-9F4E-8BAD-344F468A6EE5}" dt="2022-06-03T08:46:15.735" v="633" actId="2696"/>
        <pc:sldMkLst>
          <pc:docMk/>
          <pc:sldMk cId="2195575453" sldId="308"/>
        </pc:sldMkLst>
      </pc:sldChg>
      <pc:sldChg chg="del">
        <pc:chgData name="Meehan, Conor" userId="f0efb965-348a-45f4-b123-bfc38a018e6c" providerId="ADAL" clId="{2D7C7A2D-6B24-9F4E-8BAD-344F468A6EE5}" dt="2022-06-03T08:46:17.217" v="634" actId="2696"/>
        <pc:sldMkLst>
          <pc:docMk/>
          <pc:sldMk cId="1564453731" sldId="309"/>
        </pc:sldMkLst>
      </pc:sldChg>
      <pc:sldChg chg="del">
        <pc:chgData name="Meehan, Conor" userId="f0efb965-348a-45f4-b123-bfc38a018e6c" providerId="ADAL" clId="{2D7C7A2D-6B24-9F4E-8BAD-344F468A6EE5}" dt="2022-06-03T08:46:17.577" v="635" actId="2696"/>
        <pc:sldMkLst>
          <pc:docMk/>
          <pc:sldMk cId="249839324" sldId="310"/>
        </pc:sldMkLst>
      </pc:sldChg>
      <pc:sldChg chg="del">
        <pc:chgData name="Meehan, Conor" userId="f0efb965-348a-45f4-b123-bfc38a018e6c" providerId="ADAL" clId="{2D7C7A2D-6B24-9F4E-8BAD-344F468A6EE5}" dt="2022-06-03T08:46:18.022" v="636" actId="2696"/>
        <pc:sldMkLst>
          <pc:docMk/>
          <pc:sldMk cId="2737273723" sldId="311"/>
        </pc:sldMkLst>
      </pc:sldChg>
      <pc:sldChg chg="addSp delSp modSp mod">
        <pc:chgData name="Meehan, Conor" userId="f0efb965-348a-45f4-b123-bfc38a018e6c" providerId="ADAL" clId="{2D7C7A2D-6B24-9F4E-8BAD-344F468A6EE5}" dt="2022-06-03T08:46:39.450" v="672" actId="1076"/>
        <pc:sldMkLst>
          <pc:docMk/>
          <pc:sldMk cId="1216441763" sldId="312"/>
        </pc:sldMkLst>
        <pc:spChg chg="mod">
          <ac:chgData name="Meehan, Conor" userId="f0efb965-348a-45f4-b123-bfc38a018e6c" providerId="ADAL" clId="{2D7C7A2D-6B24-9F4E-8BAD-344F468A6EE5}" dt="2022-06-03T08:46:36.510" v="671" actId="20577"/>
          <ac:spMkLst>
            <pc:docMk/>
            <pc:sldMk cId="1216441763" sldId="312"/>
            <ac:spMk id="8" creationId="{551F150B-CD36-EC43-A80B-C4F967B90C86}"/>
          </ac:spMkLst>
        </pc:spChg>
        <pc:picChg chg="add mod">
          <ac:chgData name="Meehan, Conor" userId="f0efb965-348a-45f4-b123-bfc38a018e6c" providerId="ADAL" clId="{2D7C7A2D-6B24-9F4E-8BAD-344F468A6EE5}" dt="2022-06-03T08:46:39.450" v="672" actId="1076"/>
          <ac:picMkLst>
            <pc:docMk/>
            <pc:sldMk cId="1216441763" sldId="312"/>
            <ac:picMk id="5" creationId="{4DC15ABB-FB35-6014-76A1-4A4BD6CE2A10}"/>
          </ac:picMkLst>
        </pc:picChg>
        <pc:picChg chg="del">
          <ac:chgData name="Meehan, Conor" userId="f0efb965-348a-45f4-b123-bfc38a018e6c" providerId="ADAL" clId="{2D7C7A2D-6B24-9F4E-8BAD-344F468A6EE5}" dt="2022-06-03T08:46:19.629" v="637" actId="478"/>
          <ac:picMkLst>
            <pc:docMk/>
            <pc:sldMk cId="1216441763" sldId="312"/>
            <ac:picMk id="7" creationId="{D955F894-FCB0-BD2B-F0A3-6966F7DE16B9}"/>
          </ac:picMkLst>
        </pc:picChg>
      </pc:sldChg>
      <pc:sldChg chg="del">
        <pc:chgData name="Meehan, Conor" userId="f0efb965-348a-45f4-b123-bfc38a018e6c" providerId="ADAL" clId="{2D7C7A2D-6B24-9F4E-8BAD-344F468A6EE5}" dt="2022-06-03T08:46:59.702" v="682" actId="2696"/>
        <pc:sldMkLst>
          <pc:docMk/>
          <pc:sldMk cId="1492129337" sldId="313"/>
        </pc:sldMkLst>
      </pc:sldChg>
      <pc:sldChg chg="del">
        <pc:chgData name="Meehan, Conor" userId="f0efb965-348a-45f4-b123-bfc38a018e6c" providerId="ADAL" clId="{2D7C7A2D-6B24-9F4E-8BAD-344F468A6EE5}" dt="2022-06-03T08:46:58.627" v="679" actId="2696"/>
        <pc:sldMkLst>
          <pc:docMk/>
          <pc:sldMk cId="1814623857" sldId="314"/>
        </pc:sldMkLst>
      </pc:sldChg>
      <pc:sldChg chg="del">
        <pc:chgData name="Meehan, Conor" userId="f0efb965-348a-45f4-b123-bfc38a018e6c" providerId="ADAL" clId="{2D7C7A2D-6B24-9F4E-8BAD-344F468A6EE5}" dt="2022-06-03T08:46:57.452" v="676" actId="2696"/>
        <pc:sldMkLst>
          <pc:docMk/>
          <pc:sldMk cId="211549261" sldId="317"/>
        </pc:sldMkLst>
      </pc:sldChg>
      <pc:sldChg chg="del">
        <pc:chgData name="Meehan, Conor" userId="f0efb965-348a-45f4-b123-bfc38a018e6c" providerId="ADAL" clId="{2D7C7A2D-6B24-9F4E-8BAD-344F468A6EE5}" dt="2022-06-03T08:46:57.024" v="675" actId="2696"/>
        <pc:sldMkLst>
          <pc:docMk/>
          <pc:sldMk cId="3560021976" sldId="318"/>
        </pc:sldMkLst>
      </pc:sldChg>
      <pc:sldChg chg="del">
        <pc:chgData name="Meehan, Conor" userId="f0efb965-348a-45f4-b123-bfc38a018e6c" providerId="ADAL" clId="{2D7C7A2D-6B24-9F4E-8BAD-344F468A6EE5}" dt="2022-06-03T08:46:57.842" v="677" actId="2696"/>
        <pc:sldMkLst>
          <pc:docMk/>
          <pc:sldMk cId="3652344747" sldId="319"/>
        </pc:sldMkLst>
      </pc:sldChg>
      <pc:sldChg chg="del">
        <pc:chgData name="Meehan, Conor" userId="f0efb965-348a-45f4-b123-bfc38a018e6c" providerId="ADAL" clId="{2D7C7A2D-6B24-9F4E-8BAD-344F468A6EE5}" dt="2022-06-03T08:46:58.256" v="678" actId="2696"/>
        <pc:sldMkLst>
          <pc:docMk/>
          <pc:sldMk cId="343996746" sldId="320"/>
        </pc:sldMkLst>
      </pc:sldChg>
      <pc:sldChg chg="del">
        <pc:chgData name="Meehan, Conor" userId="f0efb965-348a-45f4-b123-bfc38a018e6c" providerId="ADAL" clId="{2D7C7A2D-6B24-9F4E-8BAD-344F468A6EE5}" dt="2022-06-03T08:47:00.833" v="683" actId="2696"/>
        <pc:sldMkLst>
          <pc:docMk/>
          <pc:sldMk cId="2489943476" sldId="321"/>
        </pc:sldMkLst>
      </pc:sldChg>
      <pc:sldChg chg="del">
        <pc:chgData name="Meehan, Conor" userId="f0efb965-348a-45f4-b123-bfc38a018e6c" providerId="ADAL" clId="{2D7C7A2D-6B24-9F4E-8BAD-344F468A6EE5}" dt="2022-06-03T08:46:59.344" v="681" actId="2696"/>
        <pc:sldMkLst>
          <pc:docMk/>
          <pc:sldMk cId="1301333177" sldId="322"/>
        </pc:sldMkLst>
      </pc:sldChg>
      <pc:sldChg chg="del">
        <pc:chgData name="Meehan, Conor" userId="f0efb965-348a-45f4-b123-bfc38a018e6c" providerId="ADAL" clId="{2D7C7A2D-6B24-9F4E-8BAD-344F468A6EE5}" dt="2022-06-03T08:46:59.012" v="680" actId="2696"/>
        <pc:sldMkLst>
          <pc:docMk/>
          <pc:sldMk cId="410069294" sldId="323"/>
        </pc:sldMkLst>
      </pc:sldChg>
      <pc:sldChg chg="modSp add mod">
        <pc:chgData name="Meehan, Conor" userId="f0efb965-348a-45f4-b123-bfc38a018e6c" providerId="ADAL" clId="{2D7C7A2D-6B24-9F4E-8BAD-344F468A6EE5}" dt="2022-06-03T08:25:17.097" v="192" actId="20577"/>
        <pc:sldMkLst>
          <pc:docMk/>
          <pc:sldMk cId="4150683935" sldId="324"/>
        </pc:sldMkLst>
        <pc:spChg chg="mod">
          <ac:chgData name="Meehan, Conor" userId="f0efb965-348a-45f4-b123-bfc38a018e6c" providerId="ADAL" clId="{2D7C7A2D-6B24-9F4E-8BAD-344F468A6EE5}" dt="2022-06-03T08:25:17.097" v="192" actId="20577"/>
          <ac:spMkLst>
            <pc:docMk/>
            <pc:sldMk cId="4150683935" sldId="324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2D7C7A2D-6B24-9F4E-8BAD-344F468A6EE5}" dt="2022-06-03T08:35:15.725" v="405" actId="20577"/>
        <pc:sldMkLst>
          <pc:docMk/>
          <pc:sldMk cId="3401114226" sldId="325"/>
        </pc:sldMkLst>
        <pc:spChg chg="mod">
          <ac:chgData name="Meehan, Conor" userId="f0efb965-348a-45f4-b123-bfc38a018e6c" providerId="ADAL" clId="{2D7C7A2D-6B24-9F4E-8BAD-344F468A6EE5}" dt="2022-06-03T08:35:15.725" v="405" actId="20577"/>
          <ac:spMkLst>
            <pc:docMk/>
            <pc:sldMk cId="3401114226" sldId="325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2D7C7A2D-6B24-9F4E-8BAD-344F468A6EE5}" dt="2022-06-03T08:37:17.793" v="449" actId="20577"/>
        <pc:sldMkLst>
          <pc:docMk/>
          <pc:sldMk cId="360403035" sldId="326"/>
        </pc:sldMkLst>
        <pc:spChg chg="mod">
          <ac:chgData name="Meehan, Conor" userId="f0efb965-348a-45f4-b123-bfc38a018e6c" providerId="ADAL" clId="{2D7C7A2D-6B24-9F4E-8BAD-344F468A6EE5}" dt="2022-06-03T08:37:17.793" v="449" actId="20577"/>
          <ac:spMkLst>
            <pc:docMk/>
            <pc:sldMk cId="360403035" sldId="326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2D7C7A2D-6B24-9F4E-8BAD-344F468A6EE5}" dt="2022-06-03T08:45:36.830" v="609" actId="20577"/>
        <pc:sldMkLst>
          <pc:docMk/>
          <pc:sldMk cId="1429844034" sldId="327"/>
        </pc:sldMkLst>
        <pc:spChg chg="mod">
          <ac:chgData name="Meehan, Conor" userId="f0efb965-348a-45f4-b123-bfc38a018e6c" providerId="ADAL" clId="{2D7C7A2D-6B24-9F4E-8BAD-344F468A6EE5}" dt="2022-06-03T08:45:36.830" v="609" actId="20577"/>
          <ac:spMkLst>
            <pc:docMk/>
            <pc:sldMk cId="1429844034" sldId="327"/>
            <ac:spMk id="2" creationId="{1154DFE8-7E94-7D42-8F57-AE1BC6C92109}"/>
          </ac:spMkLst>
        </pc:spChg>
      </pc:sldChg>
      <pc:sldChg chg="add del">
        <pc:chgData name="Meehan, Conor" userId="f0efb965-348a-45f4-b123-bfc38a018e6c" providerId="ADAL" clId="{2D7C7A2D-6B24-9F4E-8BAD-344F468A6EE5}" dt="2022-06-03T08:45:46.692" v="611"/>
        <pc:sldMkLst>
          <pc:docMk/>
          <pc:sldMk cId="2333411139" sldId="328"/>
        </pc:sldMkLst>
      </pc:sldChg>
      <pc:sldChg chg="modSp add mod">
        <pc:chgData name="Meehan, Conor" userId="f0efb965-348a-45f4-b123-bfc38a018e6c" providerId="ADAL" clId="{2D7C7A2D-6B24-9F4E-8BAD-344F468A6EE5}" dt="2022-06-03T08:45:55.324" v="625" actId="20577"/>
        <pc:sldMkLst>
          <pc:docMk/>
          <pc:sldMk cId="2488364431" sldId="328"/>
        </pc:sldMkLst>
        <pc:spChg chg="mod">
          <ac:chgData name="Meehan, Conor" userId="f0efb965-348a-45f4-b123-bfc38a018e6c" providerId="ADAL" clId="{2D7C7A2D-6B24-9F4E-8BAD-344F468A6EE5}" dt="2022-06-03T08:45:55.324" v="625" actId="20577"/>
          <ac:spMkLst>
            <pc:docMk/>
            <pc:sldMk cId="2488364431" sldId="328"/>
            <ac:spMk id="2" creationId="{1154DFE8-7E94-7D42-8F57-AE1BC6C92109}"/>
          </ac:spMkLst>
        </pc:spChg>
      </pc:sldChg>
      <pc:sldChg chg="addSp delSp modSp add mod ord">
        <pc:chgData name="Meehan, Conor" userId="f0efb965-348a-45f4-b123-bfc38a018e6c" providerId="ADAL" clId="{2D7C7A2D-6B24-9F4E-8BAD-344F468A6EE5}" dt="2022-06-03T08:48:00.083" v="703" actId="20578"/>
        <pc:sldMkLst>
          <pc:docMk/>
          <pc:sldMk cId="1586395988" sldId="329"/>
        </pc:sldMkLst>
        <pc:spChg chg="add mod">
          <ac:chgData name="Meehan, Conor" userId="f0efb965-348a-45f4-b123-bfc38a018e6c" providerId="ADAL" clId="{2D7C7A2D-6B24-9F4E-8BAD-344F468A6EE5}" dt="2022-06-03T08:47:25.598" v="691" actId="1076"/>
          <ac:spMkLst>
            <pc:docMk/>
            <pc:sldMk cId="1586395988" sldId="329"/>
            <ac:spMk id="7" creationId="{64E82758-DCE9-5E9B-F98A-1F071AF55961}"/>
          </ac:spMkLst>
        </pc:spChg>
        <pc:spChg chg="mod">
          <ac:chgData name="Meehan, Conor" userId="f0efb965-348a-45f4-b123-bfc38a018e6c" providerId="ADAL" clId="{2D7C7A2D-6B24-9F4E-8BAD-344F468A6EE5}" dt="2022-06-03T08:47:15.342" v="688"/>
          <ac:spMkLst>
            <pc:docMk/>
            <pc:sldMk cId="1586395988" sldId="329"/>
            <ac:spMk id="8" creationId="{551F150B-CD36-EC43-A80B-C4F967B90C86}"/>
          </ac:spMkLst>
        </pc:spChg>
        <pc:picChg chg="del">
          <ac:chgData name="Meehan, Conor" userId="f0efb965-348a-45f4-b123-bfc38a018e6c" providerId="ADAL" clId="{2D7C7A2D-6B24-9F4E-8BAD-344F468A6EE5}" dt="2022-06-03T08:47:05.890" v="685" actId="478"/>
          <ac:picMkLst>
            <pc:docMk/>
            <pc:sldMk cId="1586395988" sldId="329"/>
            <ac:picMk id="5" creationId="{4DC15ABB-FB35-6014-76A1-4A4BD6CE2A10}"/>
          </ac:picMkLst>
        </pc:picChg>
        <pc:picChg chg="add mod">
          <ac:chgData name="Meehan, Conor" userId="f0efb965-348a-45f4-b123-bfc38a018e6c" providerId="ADAL" clId="{2D7C7A2D-6B24-9F4E-8BAD-344F468A6EE5}" dt="2022-06-03T08:47:18.812" v="689" actId="1076"/>
          <ac:picMkLst>
            <pc:docMk/>
            <pc:sldMk cId="1586395988" sldId="329"/>
            <ac:picMk id="6" creationId="{50A00B72-94D9-6613-C61D-C0C2A973E86A}"/>
          </ac:picMkLst>
        </pc:picChg>
      </pc:sldChg>
      <pc:sldChg chg="addSp delSp modSp add mod ord">
        <pc:chgData name="Meehan, Conor" userId="f0efb965-348a-45f4-b123-bfc38a018e6c" providerId="ADAL" clId="{2D7C7A2D-6B24-9F4E-8BAD-344F468A6EE5}" dt="2022-06-03T08:48:00.083" v="703" actId="20578"/>
        <pc:sldMkLst>
          <pc:docMk/>
          <pc:sldMk cId="811675145" sldId="330"/>
        </pc:sldMkLst>
        <pc:spChg chg="mod">
          <ac:chgData name="Meehan, Conor" userId="f0efb965-348a-45f4-b123-bfc38a018e6c" providerId="ADAL" clId="{2D7C7A2D-6B24-9F4E-8BAD-344F468A6EE5}" dt="2022-06-03T08:47:54.830" v="702" actId="14100"/>
          <ac:spMkLst>
            <pc:docMk/>
            <pc:sldMk cId="811675145" sldId="330"/>
            <ac:spMk id="7" creationId="{64E82758-DCE9-5E9B-F98A-1F071AF55961}"/>
          </ac:spMkLst>
        </pc:spChg>
        <pc:spChg chg="add del mod">
          <ac:chgData name="Meehan, Conor" userId="f0efb965-348a-45f4-b123-bfc38a018e6c" providerId="ADAL" clId="{2D7C7A2D-6B24-9F4E-8BAD-344F468A6EE5}" dt="2022-06-03T08:47:36.319" v="698"/>
          <ac:spMkLst>
            <pc:docMk/>
            <pc:sldMk cId="811675145" sldId="330"/>
            <ac:spMk id="9" creationId="{13A8436B-2BB0-AEF0-B215-BB3E42F6FF96}"/>
          </ac:spMkLst>
        </pc:spChg>
        <pc:spChg chg="add del mod">
          <ac:chgData name="Meehan, Conor" userId="f0efb965-348a-45f4-b123-bfc38a018e6c" providerId="ADAL" clId="{2D7C7A2D-6B24-9F4E-8BAD-344F468A6EE5}" dt="2022-06-03T08:47:36.319" v="698"/>
          <ac:spMkLst>
            <pc:docMk/>
            <pc:sldMk cId="811675145" sldId="330"/>
            <ac:spMk id="10" creationId="{18AAD554-3CEC-091A-AE22-ED6159FD8800}"/>
          </ac:spMkLst>
        </pc:spChg>
        <pc:spChg chg="add del mod">
          <ac:chgData name="Meehan, Conor" userId="f0efb965-348a-45f4-b123-bfc38a018e6c" providerId="ADAL" clId="{2D7C7A2D-6B24-9F4E-8BAD-344F468A6EE5}" dt="2022-06-03T08:47:36.319" v="698"/>
          <ac:spMkLst>
            <pc:docMk/>
            <pc:sldMk cId="811675145" sldId="330"/>
            <ac:spMk id="11" creationId="{C644EAB2-5FBB-DBAD-8232-AEFC1744F3D1}"/>
          </ac:spMkLst>
        </pc:spChg>
        <pc:spChg chg="add del mod">
          <ac:chgData name="Meehan, Conor" userId="f0efb965-348a-45f4-b123-bfc38a018e6c" providerId="ADAL" clId="{2D7C7A2D-6B24-9F4E-8BAD-344F468A6EE5}" dt="2022-06-03T08:47:36.319" v="698"/>
          <ac:spMkLst>
            <pc:docMk/>
            <pc:sldMk cId="811675145" sldId="330"/>
            <ac:spMk id="12" creationId="{1F236A52-001C-4001-7C60-CF7D106EF1AF}"/>
          </ac:spMkLst>
        </pc:spChg>
        <pc:picChg chg="del">
          <ac:chgData name="Meehan, Conor" userId="f0efb965-348a-45f4-b123-bfc38a018e6c" providerId="ADAL" clId="{2D7C7A2D-6B24-9F4E-8BAD-344F468A6EE5}" dt="2022-06-03T08:47:31.484" v="693" actId="478"/>
          <ac:picMkLst>
            <pc:docMk/>
            <pc:sldMk cId="811675145" sldId="330"/>
            <ac:picMk id="6" creationId="{50A00B72-94D9-6613-C61D-C0C2A973E86A}"/>
          </ac:picMkLst>
        </pc:picChg>
        <pc:picChg chg="add del mod">
          <ac:chgData name="Meehan, Conor" userId="f0efb965-348a-45f4-b123-bfc38a018e6c" providerId="ADAL" clId="{2D7C7A2D-6B24-9F4E-8BAD-344F468A6EE5}" dt="2022-06-03T08:47:36.319" v="698"/>
          <ac:picMkLst>
            <pc:docMk/>
            <pc:sldMk cId="811675145" sldId="330"/>
            <ac:picMk id="13" creationId="{2F4784C1-75D4-5FC3-9646-5D026C28D19A}"/>
          </ac:picMkLst>
        </pc:picChg>
        <pc:picChg chg="add mod">
          <ac:chgData name="Meehan, Conor" userId="f0efb965-348a-45f4-b123-bfc38a018e6c" providerId="ADAL" clId="{2D7C7A2D-6B24-9F4E-8BAD-344F468A6EE5}" dt="2022-06-03T08:47:45.046" v="700" actId="1076"/>
          <ac:picMkLst>
            <pc:docMk/>
            <pc:sldMk cId="811675145" sldId="330"/>
            <ac:picMk id="14" creationId="{38528949-F98B-C90F-B401-ED9E0F05AE90}"/>
          </ac:picMkLst>
        </pc:picChg>
      </pc:sldChg>
      <pc:sldChg chg="addSp delSp modSp add mod ord">
        <pc:chgData name="Meehan, Conor" userId="f0efb965-348a-45f4-b123-bfc38a018e6c" providerId="ADAL" clId="{2D7C7A2D-6B24-9F4E-8BAD-344F468A6EE5}" dt="2022-06-03T09:18:52.739" v="1263" actId="1076"/>
        <pc:sldMkLst>
          <pc:docMk/>
          <pc:sldMk cId="2310376425" sldId="331"/>
        </pc:sldMkLst>
        <pc:spChg chg="add mod">
          <ac:chgData name="Meehan, Conor" userId="f0efb965-348a-45f4-b123-bfc38a018e6c" providerId="ADAL" clId="{2D7C7A2D-6B24-9F4E-8BAD-344F468A6EE5}" dt="2022-06-03T09:17:31.238" v="1228" actId="1076"/>
          <ac:spMkLst>
            <pc:docMk/>
            <pc:sldMk cId="2310376425" sldId="331"/>
            <ac:spMk id="3" creationId="{55A7B6E4-1AA8-10A9-FF9E-7C523C72975A}"/>
          </ac:spMkLst>
        </pc:spChg>
        <pc:spChg chg="add del mod">
          <ac:chgData name="Meehan, Conor" userId="f0efb965-348a-45f4-b123-bfc38a018e6c" providerId="ADAL" clId="{2D7C7A2D-6B24-9F4E-8BAD-344F468A6EE5}" dt="2022-06-03T09:18:45.742" v="1260" actId="478"/>
          <ac:spMkLst>
            <pc:docMk/>
            <pc:sldMk cId="2310376425" sldId="331"/>
            <ac:spMk id="5" creationId="{427BBF3B-A3B1-8B7C-A39A-F253A8077EDA}"/>
          </ac:spMkLst>
        </pc:spChg>
        <pc:spChg chg="mod">
          <ac:chgData name="Meehan, Conor" userId="f0efb965-348a-45f4-b123-bfc38a018e6c" providerId="ADAL" clId="{2D7C7A2D-6B24-9F4E-8BAD-344F468A6EE5}" dt="2022-06-03T09:03:32.137" v="794" actId="20577"/>
          <ac:spMkLst>
            <pc:docMk/>
            <pc:sldMk cId="2310376425" sldId="331"/>
            <ac:spMk id="8" creationId="{551F150B-CD36-EC43-A80B-C4F967B90C86}"/>
          </ac:spMkLst>
        </pc:spChg>
        <pc:spChg chg="del mod">
          <ac:chgData name="Meehan, Conor" userId="f0efb965-348a-45f4-b123-bfc38a018e6c" providerId="ADAL" clId="{2D7C7A2D-6B24-9F4E-8BAD-344F468A6EE5}" dt="2022-06-03T09:17:33.381" v="1229" actId="21"/>
          <ac:spMkLst>
            <pc:docMk/>
            <pc:sldMk cId="2310376425" sldId="331"/>
            <ac:spMk id="9" creationId="{236654F0-D29E-AE4F-A966-9762A2AB84EB}"/>
          </ac:spMkLst>
        </pc:spChg>
        <pc:picChg chg="add mod">
          <ac:chgData name="Meehan, Conor" userId="f0efb965-348a-45f4-b123-bfc38a018e6c" providerId="ADAL" clId="{2D7C7A2D-6B24-9F4E-8BAD-344F468A6EE5}" dt="2022-06-03T09:18:52.739" v="1263" actId="1076"/>
          <ac:picMkLst>
            <pc:docMk/>
            <pc:sldMk cId="2310376425" sldId="331"/>
            <ac:picMk id="3074" creationId="{5FE1F315-2D4B-7DE0-3B19-18DD23FDDCE6}"/>
          </ac:picMkLst>
        </pc:picChg>
      </pc:sldChg>
      <pc:sldChg chg="addSp delSp modSp add mod">
        <pc:chgData name="Meehan, Conor" userId="f0efb965-348a-45f4-b123-bfc38a018e6c" providerId="ADAL" clId="{2D7C7A2D-6B24-9F4E-8BAD-344F468A6EE5}" dt="2022-06-03T09:07:19.199" v="850" actId="1076"/>
        <pc:sldMkLst>
          <pc:docMk/>
          <pc:sldMk cId="511519133" sldId="332"/>
        </pc:sldMkLst>
        <pc:spChg chg="add del mod">
          <ac:chgData name="Meehan, Conor" userId="f0efb965-348a-45f4-b123-bfc38a018e6c" providerId="ADAL" clId="{2D7C7A2D-6B24-9F4E-8BAD-344F468A6EE5}" dt="2022-06-03T09:02:01.056" v="750" actId="478"/>
          <ac:spMkLst>
            <pc:docMk/>
            <pc:sldMk cId="511519133" sldId="332"/>
            <ac:spMk id="4" creationId="{69A01206-4986-8F4B-3B7E-06E809BCAB58}"/>
          </ac:spMkLst>
        </pc:spChg>
        <pc:spChg chg="add del mod">
          <ac:chgData name="Meehan, Conor" userId="f0efb965-348a-45f4-b123-bfc38a018e6c" providerId="ADAL" clId="{2D7C7A2D-6B24-9F4E-8BAD-344F468A6EE5}" dt="2022-06-03T09:02:09.614" v="755" actId="767"/>
          <ac:spMkLst>
            <pc:docMk/>
            <pc:sldMk cId="511519133" sldId="332"/>
            <ac:spMk id="5" creationId="{2AEE27AA-B27B-6734-BAE2-5C0F1DE95644}"/>
          </ac:spMkLst>
        </pc:spChg>
        <pc:spChg chg="add del mod">
          <ac:chgData name="Meehan, Conor" userId="f0efb965-348a-45f4-b123-bfc38a018e6c" providerId="ADAL" clId="{2D7C7A2D-6B24-9F4E-8BAD-344F468A6EE5}" dt="2022-06-03T09:03:06.965" v="765" actId="767"/>
          <ac:spMkLst>
            <pc:docMk/>
            <pc:sldMk cId="511519133" sldId="332"/>
            <ac:spMk id="6" creationId="{93B7D776-1231-C380-8653-30879946290D}"/>
          </ac:spMkLst>
        </pc:spChg>
        <pc:spChg chg="mod">
          <ac:chgData name="Meehan, Conor" userId="f0efb965-348a-45f4-b123-bfc38a018e6c" providerId="ADAL" clId="{2D7C7A2D-6B24-9F4E-8BAD-344F468A6EE5}" dt="2022-06-03T09:01:56.112" v="747" actId="20577"/>
          <ac:spMkLst>
            <pc:docMk/>
            <pc:sldMk cId="511519133" sldId="332"/>
            <ac:spMk id="8" creationId="{551F150B-CD36-EC43-A80B-C4F967B90C86}"/>
          </ac:spMkLst>
        </pc:spChg>
        <pc:spChg chg="del">
          <ac:chgData name="Meehan, Conor" userId="f0efb965-348a-45f4-b123-bfc38a018e6c" providerId="ADAL" clId="{2D7C7A2D-6B24-9F4E-8BAD-344F468A6EE5}" dt="2022-06-03T09:01:58.257" v="748" actId="478"/>
          <ac:spMkLst>
            <pc:docMk/>
            <pc:sldMk cId="511519133" sldId="332"/>
            <ac:spMk id="9" creationId="{236654F0-D29E-AE4F-A966-9762A2AB84EB}"/>
          </ac:spMkLst>
        </pc:spChg>
        <pc:spChg chg="add mod">
          <ac:chgData name="Meehan, Conor" userId="f0efb965-348a-45f4-b123-bfc38a018e6c" providerId="ADAL" clId="{2D7C7A2D-6B24-9F4E-8BAD-344F468A6EE5}" dt="2022-06-03T09:02:26.024" v="758" actId="14100"/>
          <ac:spMkLst>
            <pc:docMk/>
            <pc:sldMk cId="511519133" sldId="332"/>
            <ac:spMk id="10" creationId="{4DD28697-8ECE-EE62-CFB0-10ECBFCA3C3E}"/>
          </ac:spMkLst>
        </pc:spChg>
        <pc:spChg chg="add del mod">
          <ac:chgData name="Meehan, Conor" userId="f0efb965-348a-45f4-b123-bfc38a018e6c" providerId="ADAL" clId="{2D7C7A2D-6B24-9F4E-8BAD-344F468A6EE5}" dt="2022-06-03T09:03:16.319" v="767" actId="478"/>
          <ac:spMkLst>
            <pc:docMk/>
            <pc:sldMk cId="511519133" sldId="332"/>
            <ac:spMk id="11" creationId="{B48B290F-30AA-7D1E-384B-DCA891C29326}"/>
          </ac:spMkLst>
        </pc:spChg>
        <pc:spChg chg="add del mod">
          <ac:chgData name="Meehan, Conor" userId="f0efb965-348a-45f4-b123-bfc38a018e6c" providerId="ADAL" clId="{2D7C7A2D-6B24-9F4E-8BAD-344F468A6EE5}" dt="2022-06-03T09:03:20.248" v="770" actId="478"/>
          <ac:spMkLst>
            <pc:docMk/>
            <pc:sldMk cId="511519133" sldId="332"/>
            <ac:spMk id="12" creationId="{02EE0BFA-ADA7-F0EA-D556-1B84A474137A}"/>
          </ac:spMkLst>
        </pc:spChg>
        <pc:spChg chg="add mod">
          <ac:chgData name="Meehan, Conor" userId="f0efb965-348a-45f4-b123-bfc38a018e6c" providerId="ADAL" clId="{2D7C7A2D-6B24-9F4E-8BAD-344F468A6EE5}" dt="2022-06-03T09:05:00.153" v="841" actId="1076"/>
          <ac:spMkLst>
            <pc:docMk/>
            <pc:sldMk cId="511519133" sldId="332"/>
            <ac:spMk id="13" creationId="{4A8CAC11-F551-49E7-86A4-170583BFE664}"/>
          </ac:spMkLst>
        </pc:spChg>
        <pc:picChg chg="add del mod">
          <ac:chgData name="Meehan, Conor" userId="f0efb965-348a-45f4-b123-bfc38a018e6c" providerId="ADAL" clId="{2D7C7A2D-6B24-9F4E-8BAD-344F468A6EE5}" dt="2022-06-03T09:07:19.199" v="850" actId="1076"/>
          <ac:picMkLst>
            <pc:docMk/>
            <pc:sldMk cId="511519133" sldId="332"/>
            <ac:picMk id="1026" creationId="{59FF2576-4B48-DC2A-20A6-A755044B030C}"/>
          </ac:picMkLst>
        </pc:picChg>
        <pc:picChg chg="add mod">
          <ac:chgData name="Meehan, Conor" userId="f0efb965-348a-45f4-b123-bfc38a018e6c" providerId="ADAL" clId="{2D7C7A2D-6B24-9F4E-8BAD-344F468A6EE5}" dt="2022-06-03T09:05:57.968" v="849" actId="1076"/>
          <ac:picMkLst>
            <pc:docMk/>
            <pc:sldMk cId="511519133" sldId="332"/>
            <ac:picMk id="1028" creationId="{2C22CBBE-8848-64BD-E347-2F321DBF2CAA}"/>
          </ac:picMkLst>
        </pc:picChg>
      </pc:sldChg>
      <pc:sldChg chg="addSp delSp modSp add mod ord">
        <pc:chgData name="Meehan, Conor" userId="f0efb965-348a-45f4-b123-bfc38a018e6c" providerId="ADAL" clId="{2D7C7A2D-6B24-9F4E-8BAD-344F468A6EE5}" dt="2022-06-03T09:14:13.708" v="1209" actId="14100"/>
        <pc:sldMkLst>
          <pc:docMk/>
          <pc:sldMk cId="1361148983" sldId="333"/>
        </pc:sldMkLst>
        <pc:spChg chg="add del mod">
          <ac:chgData name="Meehan, Conor" userId="f0efb965-348a-45f4-b123-bfc38a018e6c" providerId="ADAL" clId="{2D7C7A2D-6B24-9F4E-8BAD-344F468A6EE5}" dt="2022-06-03T09:10:16.909" v="852" actId="478"/>
          <ac:spMkLst>
            <pc:docMk/>
            <pc:sldMk cId="1361148983" sldId="333"/>
            <ac:spMk id="4" creationId="{8B44023F-8C59-7734-4467-B00F90A6F233}"/>
          </ac:spMkLst>
        </pc:spChg>
        <pc:spChg chg="mod">
          <ac:chgData name="Meehan, Conor" userId="f0efb965-348a-45f4-b123-bfc38a018e6c" providerId="ADAL" clId="{2D7C7A2D-6B24-9F4E-8BAD-344F468A6EE5}" dt="2022-06-03T09:13:08.970" v="1100" actId="20577"/>
          <ac:spMkLst>
            <pc:docMk/>
            <pc:sldMk cId="1361148983" sldId="333"/>
            <ac:spMk id="8" creationId="{551F150B-CD36-EC43-A80B-C4F967B90C86}"/>
          </ac:spMkLst>
        </pc:spChg>
        <pc:spChg chg="del">
          <ac:chgData name="Meehan, Conor" userId="f0efb965-348a-45f4-b123-bfc38a018e6c" providerId="ADAL" clId="{2D7C7A2D-6B24-9F4E-8BAD-344F468A6EE5}" dt="2022-06-03T09:10:15.307" v="851" actId="478"/>
          <ac:spMkLst>
            <pc:docMk/>
            <pc:sldMk cId="1361148983" sldId="333"/>
            <ac:spMk id="9" creationId="{236654F0-D29E-AE4F-A966-9762A2AB84EB}"/>
          </ac:spMkLst>
        </pc:spChg>
        <pc:spChg chg="add mod">
          <ac:chgData name="Meehan, Conor" userId="f0efb965-348a-45f4-b123-bfc38a018e6c" providerId="ADAL" clId="{2D7C7A2D-6B24-9F4E-8BAD-344F468A6EE5}" dt="2022-06-03T09:10:39.598" v="858" actId="14100"/>
          <ac:spMkLst>
            <pc:docMk/>
            <pc:sldMk cId="1361148983" sldId="333"/>
            <ac:spMk id="10" creationId="{BE1F0507-EB46-1EF2-5512-AFE3D890CC8E}"/>
          </ac:spMkLst>
        </pc:spChg>
        <pc:spChg chg="add mod">
          <ac:chgData name="Meehan, Conor" userId="f0efb965-348a-45f4-b123-bfc38a018e6c" providerId="ADAL" clId="{2D7C7A2D-6B24-9F4E-8BAD-344F468A6EE5}" dt="2022-06-03T09:14:13.708" v="1209" actId="14100"/>
          <ac:spMkLst>
            <pc:docMk/>
            <pc:sldMk cId="1361148983" sldId="333"/>
            <ac:spMk id="11" creationId="{C5199C3C-67DC-6273-D211-A1A37735ED9B}"/>
          </ac:spMkLst>
        </pc:spChg>
        <pc:picChg chg="add mod">
          <ac:chgData name="Meehan, Conor" userId="f0efb965-348a-45f4-b123-bfc38a018e6c" providerId="ADAL" clId="{2D7C7A2D-6B24-9F4E-8BAD-344F468A6EE5}" dt="2022-06-03T09:13:31.293" v="1108" actId="1076"/>
          <ac:picMkLst>
            <pc:docMk/>
            <pc:sldMk cId="1361148983" sldId="333"/>
            <ac:picMk id="2050" creationId="{68C73323-9DC2-5912-7763-3A9B5FD94C6B}"/>
          </ac:picMkLst>
        </pc:picChg>
        <pc:picChg chg="add mod">
          <ac:chgData name="Meehan, Conor" userId="f0efb965-348a-45f4-b123-bfc38a018e6c" providerId="ADAL" clId="{2D7C7A2D-6B24-9F4E-8BAD-344F468A6EE5}" dt="2022-06-03T09:13:29.025" v="1107" actId="1076"/>
          <ac:picMkLst>
            <pc:docMk/>
            <pc:sldMk cId="1361148983" sldId="333"/>
            <ac:picMk id="2052" creationId="{B908A1B1-3585-EABE-95E9-6E496B18609B}"/>
          </ac:picMkLst>
        </pc:picChg>
      </pc:sldChg>
      <pc:sldChg chg="modSp add mod">
        <pc:chgData name="Meehan, Conor" userId="f0efb965-348a-45f4-b123-bfc38a018e6c" providerId="ADAL" clId="{2D7C7A2D-6B24-9F4E-8BAD-344F468A6EE5}" dt="2022-06-03T09:50:09.434" v="1821" actId="20577"/>
        <pc:sldMkLst>
          <pc:docMk/>
          <pc:sldMk cId="3700675059" sldId="334"/>
        </pc:sldMkLst>
        <pc:spChg chg="mod">
          <ac:chgData name="Meehan, Conor" userId="f0efb965-348a-45f4-b123-bfc38a018e6c" providerId="ADAL" clId="{2D7C7A2D-6B24-9F4E-8BAD-344F468A6EE5}" dt="2022-06-03T09:22:43.489" v="1270"/>
          <ac:spMkLst>
            <pc:docMk/>
            <pc:sldMk cId="3700675059" sldId="334"/>
            <ac:spMk id="8" creationId="{551F150B-CD36-EC43-A80B-C4F967B90C86}"/>
          </ac:spMkLst>
        </pc:spChg>
        <pc:spChg chg="mod">
          <ac:chgData name="Meehan, Conor" userId="f0efb965-348a-45f4-b123-bfc38a018e6c" providerId="ADAL" clId="{2D7C7A2D-6B24-9F4E-8BAD-344F468A6EE5}" dt="2022-06-03T09:50:09.434" v="1821" actId="20577"/>
          <ac:spMkLst>
            <pc:docMk/>
            <pc:sldMk cId="3700675059" sldId="334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2D7C7A2D-6B24-9F4E-8BAD-344F468A6EE5}" dt="2022-06-03T09:59:49.387" v="2294" actId="27636"/>
        <pc:sldMkLst>
          <pc:docMk/>
          <pc:sldMk cId="2760995593" sldId="335"/>
        </pc:sldMkLst>
        <pc:spChg chg="mod">
          <ac:chgData name="Meehan, Conor" userId="f0efb965-348a-45f4-b123-bfc38a018e6c" providerId="ADAL" clId="{2D7C7A2D-6B24-9F4E-8BAD-344F468A6EE5}" dt="2022-06-03T09:24:15.475" v="1445" actId="20577"/>
          <ac:spMkLst>
            <pc:docMk/>
            <pc:sldMk cId="2760995593" sldId="335"/>
            <ac:spMk id="8" creationId="{551F150B-CD36-EC43-A80B-C4F967B90C86}"/>
          </ac:spMkLst>
        </pc:spChg>
        <pc:spChg chg="mod">
          <ac:chgData name="Meehan, Conor" userId="f0efb965-348a-45f4-b123-bfc38a018e6c" providerId="ADAL" clId="{2D7C7A2D-6B24-9F4E-8BAD-344F468A6EE5}" dt="2022-06-03T09:59:49.387" v="2294" actId="27636"/>
          <ac:spMkLst>
            <pc:docMk/>
            <pc:sldMk cId="2760995593" sldId="335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2D7C7A2D-6B24-9F4E-8BAD-344F468A6EE5}" dt="2022-06-03T09:53:13.267" v="2120" actId="20577"/>
        <pc:sldMkLst>
          <pc:docMk/>
          <pc:sldMk cId="680527525" sldId="336"/>
        </pc:sldMkLst>
        <pc:spChg chg="mod">
          <ac:chgData name="Meehan, Conor" userId="f0efb965-348a-45f4-b123-bfc38a018e6c" providerId="ADAL" clId="{2D7C7A2D-6B24-9F4E-8BAD-344F468A6EE5}" dt="2022-06-03T09:52:03.458" v="1999" actId="20577"/>
          <ac:spMkLst>
            <pc:docMk/>
            <pc:sldMk cId="680527525" sldId="336"/>
            <ac:spMk id="8" creationId="{551F150B-CD36-EC43-A80B-C4F967B90C86}"/>
          </ac:spMkLst>
        </pc:spChg>
        <pc:spChg chg="mod">
          <ac:chgData name="Meehan, Conor" userId="f0efb965-348a-45f4-b123-bfc38a018e6c" providerId="ADAL" clId="{2D7C7A2D-6B24-9F4E-8BAD-344F468A6EE5}" dt="2022-06-03T09:53:13.267" v="2120" actId="20577"/>
          <ac:spMkLst>
            <pc:docMk/>
            <pc:sldMk cId="680527525" sldId="336"/>
            <ac:spMk id="9" creationId="{236654F0-D29E-AE4F-A966-9762A2AB84EB}"/>
          </ac:spMkLst>
        </pc:spChg>
      </pc:sldChg>
      <pc:sldChg chg="delSp modSp add mod ord">
        <pc:chgData name="Meehan, Conor" userId="f0efb965-348a-45f4-b123-bfc38a018e6c" providerId="ADAL" clId="{2D7C7A2D-6B24-9F4E-8BAD-344F468A6EE5}" dt="2022-06-03T09:57:55.334" v="2267" actId="20577"/>
        <pc:sldMkLst>
          <pc:docMk/>
          <pc:sldMk cId="89182789" sldId="337"/>
        </pc:sldMkLst>
        <pc:spChg chg="del mod">
          <ac:chgData name="Meehan, Conor" userId="f0efb965-348a-45f4-b123-bfc38a018e6c" providerId="ADAL" clId="{2D7C7A2D-6B24-9F4E-8BAD-344F468A6EE5}" dt="2022-06-03T09:57:45.086" v="2264" actId="478"/>
          <ac:spMkLst>
            <pc:docMk/>
            <pc:sldMk cId="89182789" sldId="337"/>
            <ac:spMk id="5" creationId="{11D8D668-993A-BF8E-7BE6-BE6E7442FDAD}"/>
          </ac:spMkLst>
        </pc:spChg>
        <pc:spChg chg="mod">
          <ac:chgData name="Meehan, Conor" userId="f0efb965-348a-45f4-b123-bfc38a018e6c" providerId="ADAL" clId="{2D7C7A2D-6B24-9F4E-8BAD-344F468A6EE5}" dt="2022-06-03T09:56:47.576" v="2219" actId="20577"/>
          <ac:spMkLst>
            <pc:docMk/>
            <pc:sldMk cId="89182789" sldId="337"/>
            <ac:spMk id="8" creationId="{551F150B-CD36-EC43-A80B-C4F967B90C86}"/>
          </ac:spMkLst>
        </pc:spChg>
        <pc:spChg chg="mod">
          <ac:chgData name="Meehan, Conor" userId="f0efb965-348a-45f4-b123-bfc38a018e6c" providerId="ADAL" clId="{2D7C7A2D-6B24-9F4E-8BAD-344F468A6EE5}" dt="2022-06-03T09:57:55.334" v="2267" actId="20577"/>
          <ac:spMkLst>
            <pc:docMk/>
            <pc:sldMk cId="89182789" sldId="337"/>
            <ac:spMk id="9" creationId="{236654F0-D29E-AE4F-A966-9762A2AB84EB}"/>
          </ac:spMkLst>
        </pc:spChg>
      </pc:sldChg>
    </pc:docChg>
  </pc:docChgLst>
  <pc:docChgLst>
    <pc:chgData name="Meehan, Conor" userId="f0efb965-348a-45f4-b123-bfc38a018e6c" providerId="ADAL" clId="{37D2BB4D-EA58-084F-A099-893F2EEBD2C9}"/>
    <pc:docChg chg="modSld">
      <pc:chgData name="Meehan, Conor" userId="f0efb965-348a-45f4-b123-bfc38a018e6c" providerId="ADAL" clId="{37D2BB4D-EA58-084F-A099-893F2EEBD2C9}" dt="2022-03-09T07:29:19.946" v="13" actId="20577"/>
      <pc:docMkLst>
        <pc:docMk/>
      </pc:docMkLst>
      <pc:sldChg chg="modSp mod">
        <pc:chgData name="Meehan, Conor" userId="f0efb965-348a-45f4-b123-bfc38a018e6c" providerId="ADAL" clId="{37D2BB4D-EA58-084F-A099-893F2EEBD2C9}" dt="2022-03-09T07:28:58.812" v="9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7D2BB4D-EA58-084F-A099-893F2EEBD2C9}" dt="2022-03-09T07:28:58.812" v="9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 mod">
        <pc:chgData name="Meehan, Conor" userId="f0efb965-348a-45f4-b123-bfc38a018e6c" providerId="ADAL" clId="{37D2BB4D-EA58-084F-A099-893F2EEBD2C9}" dt="2022-03-09T07:29:12.827" v="11" actId="20577"/>
        <pc:sldMkLst>
          <pc:docMk/>
          <pc:sldMk cId="918799015" sldId="295"/>
        </pc:sldMkLst>
        <pc:spChg chg="mod">
          <ac:chgData name="Meehan, Conor" userId="f0efb965-348a-45f4-b123-bfc38a018e6c" providerId="ADAL" clId="{37D2BB4D-EA58-084F-A099-893F2EEBD2C9}" dt="2022-03-09T07:29:12.827" v="1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modSp mod">
        <pc:chgData name="Meehan, Conor" userId="f0efb965-348a-45f4-b123-bfc38a018e6c" providerId="ADAL" clId="{37D2BB4D-EA58-084F-A099-893F2EEBD2C9}" dt="2022-03-09T07:29:19.946" v="13" actId="20577"/>
        <pc:sldMkLst>
          <pc:docMk/>
          <pc:sldMk cId="2646516951" sldId="304"/>
        </pc:sldMkLst>
        <pc:spChg chg="mod">
          <ac:chgData name="Meehan, Conor" userId="f0efb965-348a-45f4-b123-bfc38a018e6c" providerId="ADAL" clId="{37D2BB4D-EA58-084F-A099-893F2EEBD2C9}" dt="2022-03-09T07:29:19.946" v="13" actId="20577"/>
          <ac:spMkLst>
            <pc:docMk/>
            <pc:sldMk cId="2646516951" sldId="304"/>
            <ac:spMk id="3" creationId="{D0297D90-8EA0-A44B-8D5F-80520E23333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9E4A79-851C-F340-806B-E43932263184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087C02C-4DF3-CF41-8D8D-D977E490E7FF}">
      <dgm:prSet phldrT="[Text]" custT="1"/>
      <dgm:spPr/>
      <dgm:t>
        <a:bodyPr/>
        <a:lstStyle/>
        <a:p>
          <a:r>
            <a:rPr lang="en-GB" sz="2000" dirty="0"/>
            <a:t>Capture</a:t>
          </a:r>
        </a:p>
      </dgm:t>
    </dgm:pt>
    <dgm:pt modelId="{4945FEE5-0AD4-5D40-BE76-8ADBE6458B86}" type="parTrans" cxnId="{33D7B04A-6E9E-4A42-B23D-AD14857FF4AE}">
      <dgm:prSet/>
      <dgm:spPr/>
      <dgm:t>
        <a:bodyPr/>
        <a:lstStyle/>
        <a:p>
          <a:endParaRPr lang="en-GB"/>
        </a:p>
      </dgm:t>
    </dgm:pt>
    <dgm:pt modelId="{1CA86E0B-7DA3-8E4D-8BE4-A336670C6F9F}" type="sibTrans" cxnId="{33D7B04A-6E9E-4A42-B23D-AD14857FF4AE}">
      <dgm:prSet/>
      <dgm:spPr/>
      <dgm:t>
        <a:bodyPr/>
        <a:lstStyle/>
        <a:p>
          <a:endParaRPr lang="en-GB"/>
        </a:p>
      </dgm:t>
    </dgm:pt>
    <dgm:pt modelId="{178EBE52-B4BF-D447-AB27-D3D98FFC2BD9}">
      <dgm:prSet phldrT="[Text]" custT="1"/>
      <dgm:spPr/>
      <dgm:t>
        <a:bodyPr/>
        <a:lstStyle/>
        <a:p>
          <a:r>
            <a:rPr lang="en-GB" sz="2000" dirty="0"/>
            <a:t>Maintain</a:t>
          </a:r>
        </a:p>
      </dgm:t>
    </dgm:pt>
    <dgm:pt modelId="{1F14C461-8DF4-F84D-A78F-CC3AAE03934A}" type="parTrans" cxnId="{344FE721-7069-A342-84D7-2B850CE3B53B}">
      <dgm:prSet/>
      <dgm:spPr/>
      <dgm:t>
        <a:bodyPr/>
        <a:lstStyle/>
        <a:p>
          <a:endParaRPr lang="en-GB"/>
        </a:p>
      </dgm:t>
    </dgm:pt>
    <dgm:pt modelId="{84F3AB99-EAF3-B04B-955F-111E53A1E03E}" type="sibTrans" cxnId="{344FE721-7069-A342-84D7-2B850CE3B53B}">
      <dgm:prSet/>
      <dgm:spPr/>
      <dgm:t>
        <a:bodyPr/>
        <a:lstStyle/>
        <a:p>
          <a:endParaRPr lang="en-GB"/>
        </a:p>
      </dgm:t>
    </dgm:pt>
    <dgm:pt modelId="{57EDE96F-3A77-D348-B7A7-BBF391380EB1}">
      <dgm:prSet phldrT="[Text]" custT="1"/>
      <dgm:spPr/>
      <dgm:t>
        <a:bodyPr/>
        <a:lstStyle/>
        <a:p>
          <a:r>
            <a:rPr lang="en-GB" sz="2000" dirty="0"/>
            <a:t>Process</a:t>
          </a:r>
        </a:p>
      </dgm:t>
    </dgm:pt>
    <dgm:pt modelId="{C702FCD7-2FC6-5044-84D6-94320145665E}" type="parTrans" cxnId="{5D085B21-24D1-0248-9F34-099D3567E0FE}">
      <dgm:prSet/>
      <dgm:spPr/>
      <dgm:t>
        <a:bodyPr/>
        <a:lstStyle/>
        <a:p>
          <a:endParaRPr lang="en-GB"/>
        </a:p>
      </dgm:t>
    </dgm:pt>
    <dgm:pt modelId="{AFD3BBC4-136B-6B47-B39E-AEB9D1F26284}" type="sibTrans" cxnId="{5D085B21-24D1-0248-9F34-099D3567E0FE}">
      <dgm:prSet/>
      <dgm:spPr/>
      <dgm:t>
        <a:bodyPr/>
        <a:lstStyle/>
        <a:p>
          <a:endParaRPr lang="en-GB"/>
        </a:p>
      </dgm:t>
    </dgm:pt>
    <dgm:pt modelId="{6B24B708-4899-1840-BCC7-B322F8BD0FA4}">
      <dgm:prSet phldrT="[Text]" custT="1"/>
      <dgm:spPr/>
      <dgm:t>
        <a:bodyPr/>
        <a:lstStyle/>
        <a:p>
          <a:r>
            <a:rPr lang="en-GB" sz="2000" dirty="0"/>
            <a:t>Analyse</a:t>
          </a:r>
        </a:p>
      </dgm:t>
    </dgm:pt>
    <dgm:pt modelId="{275EF766-BD92-C449-B1DA-F88C306A4C3A}" type="parTrans" cxnId="{80765BD3-CFC2-6C46-9C3B-861C9A6E26F8}">
      <dgm:prSet/>
      <dgm:spPr/>
      <dgm:t>
        <a:bodyPr/>
        <a:lstStyle/>
        <a:p>
          <a:endParaRPr lang="en-GB"/>
        </a:p>
      </dgm:t>
    </dgm:pt>
    <dgm:pt modelId="{1B1BF4AC-7F61-AD48-ABA9-DDE65FA4C5AA}" type="sibTrans" cxnId="{80765BD3-CFC2-6C46-9C3B-861C9A6E26F8}">
      <dgm:prSet/>
      <dgm:spPr/>
      <dgm:t>
        <a:bodyPr/>
        <a:lstStyle/>
        <a:p>
          <a:endParaRPr lang="en-GB"/>
        </a:p>
      </dgm:t>
    </dgm:pt>
    <dgm:pt modelId="{8802B4DA-61E5-AA4C-B0E5-0037E3E00CE1}">
      <dgm:prSet phldrT="[Text]"/>
      <dgm:spPr/>
      <dgm:t>
        <a:bodyPr/>
        <a:lstStyle/>
        <a:p>
          <a:r>
            <a:rPr lang="en-GB" dirty="0"/>
            <a:t>Communicate</a:t>
          </a:r>
        </a:p>
      </dgm:t>
    </dgm:pt>
    <dgm:pt modelId="{194BF749-8307-4049-80A7-82E82C2EA74D}" type="parTrans" cxnId="{E1AF9DBE-25DF-BF47-80F4-B9B70C3F604B}">
      <dgm:prSet/>
      <dgm:spPr/>
      <dgm:t>
        <a:bodyPr/>
        <a:lstStyle/>
        <a:p>
          <a:endParaRPr lang="en-GB"/>
        </a:p>
      </dgm:t>
    </dgm:pt>
    <dgm:pt modelId="{9B9A6447-0B38-6742-ADE6-7291484A7A77}" type="sibTrans" cxnId="{E1AF9DBE-25DF-BF47-80F4-B9B70C3F604B}">
      <dgm:prSet/>
      <dgm:spPr/>
      <dgm:t>
        <a:bodyPr/>
        <a:lstStyle/>
        <a:p>
          <a:endParaRPr lang="en-GB"/>
        </a:p>
      </dgm:t>
    </dgm:pt>
    <dgm:pt modelId="{3FDE3C66-1FC4-DF47-9F2F-188A61382ADE}" type="pres">
      <dgm:prSet presAssocID="{ED9E4A79-851C-F340-806B-E43932263184}" presName="cycle" presStyleCnt="0">
        <dgm:presLayoutVars>
          <dgm:dir/>
          <dgm:resizeHandles val="exact"/>
        </dgm:presLayoutVars>
      </dgm:prSet>
      <dgm:spPr/>
    </dgm:pt>
    <dgm:pt modelId="{CD5339EF-77AA-E642-9981-4901FB55D2FF}" type="pres">
      <dgm:prSet presAssocID="{1087C02C-4DF3-CF41-8D8D-D977E490E7FF}" presName="node" presStyleLbl="node1" presStyleIdx="0" presStyleCnt="5">
        <dgm:presLayoutVars>
          <dgm:bulletEnabled val="1"/>
        </dgm:presLayoutVars>
      </dgm:prSet>
      <dgm:spPr/>
    </dgm:pt>
    <dgm:pt modelId="{45EC9F35-69EA-F840-8822-77B1E0A0B39C}" type="pres">
      <dgm:prSet presAssocID="{1CA86E0B-7DA3-8E4D-8BE4-A336670C6F9F}" presName="sibTrans" presStyleLbl="sibTrans2D1" presStyleIdx="0" presStyleCnt="5"/>
      <dgm:spPr/>
    </dgm:pt>
    <dgm:pt modelId="{E202EF65-421B-D443-AD9C-8267703B25A0}" type="pres">
      <dgm:prSet presAssocID="{1CA86E0B-7DA3-8E4D-8BE4-A336670C6F9F}" presName="connectorText" presStyleLbl="sibTrans2D1" presStyleIdx="0" presStyleCnt="5"/>
      <dgm:spPr/>
    </dgm:pt>
    <dgm:pt modelId="{9D607EC1-CC9C-6049-856F-77634DCCD910}" type="pres">
      <dgm:prSet presAssocID="{178EBE52-B4BF-D447-AB27-D3D98FFC2BD9}" presName="node" presStyleLbl="node1" presStyleIdx="1" presStyleCnt="5">
        <dgm:presLayoutVars>
          <dgm:bulletEnabled val="1"/>
        </dgm:presLayoutVars>
      </dgm:prSet>
      <dgm:spPr/>
    </dgm:pt>
    <dgm:pt modelId="{0605E08E-8F7B-B940-90B0-74E2F784F5D0}" type="pres">
      <dgm:prSet presAssocID="{84F3AB99-EAF3-B04B-955F-111E53A1E03E}" presName="sibTrans" presStyleLbl="sibTrans2D1" presStyleIdx="1" presStyleCnt="5"/>
      <dgm:spPr/>
    </dgm:pt>
    <dgm:pt modelId="{19E72EC1-2797-AD4C-83D3-73BB225ABCE2}" type="pres">
      <dgm:prSet presAssocID="{84F3AB99-EAF3-B04B-955F-111E53A1E03E}" presName="connectorText" presStyleLbl="sibTrans2D1" presStyleIdx="1" presStyleCnt="5"/>
      <dgm:spPr/>
    </dgm:pt>
    <dgm:pt modelId="{C9AB5D8F-24AC-D74A-9D8E-D70B0DF397B1}" type="pres">
      <dgm:prSet presAssocID="{57EDE96F-3A77-D348-B7A7-BBF391380EB1}" presName="node" presStyleLbl="node1" presStyleIdx="2" presStyleCnt="5">
        <dgm:presLayoutVars>
          <dgm:bulletEnabled val="1"/>
        </dgm:presLayoutVars>
      </dgm:prSet>
      <dgm:spPr/>
    </dgm:pt>
    <dgm:pt modelId="{A32FC03C-4562-7846-A142-17809720C4CB}" type="pres">
      <dgm:prSet presAssocID="{AFD3BBC4-136B-6B47-B39E-AEB9D1F26284}" presName="sibTrans" presStyleLbl="sibTrans2D1" presStyleIdx="2" presStyleCnt="5"/>
      <dgm:spPr/>
    </dgm:pt>
    <dgm:pt modelId="{DC010311-A159-5044-BC65-16ED5C0E6A59}" type="pres">
      <dgm:prSet presAssocID="{AFD3BBC4-136B-6B47-B39E-AEB9D1F26284}" presName="connectorText" presStyleLbl="sibTrans2D1" presStyleIdx="2" presStyleCnt="5"/>
      <dgm:spPr/>
    </dgm:pt>
    <dgm:pt modelId="{F60631CD-C2A2-FD4E-B32A-B3B46D910E09}" type="pres">
      <dgm:prSet presAssocID="{6B24B708-4899-1840-BCC7-B322F8BD0FA4}" presName="node" presStyleLbl="node1" presStyleIdx="3" presStyleCnt="5">
        <dgm:presLayoutVars>
          <dgm:bulletEnabled val="1"/>
        </dgm:presLayoutVars>
      </dgm:prSet>
      <dgm:spPr/>
    </dgm:pt>
    <dgm:pt modelId="{04E8B739-2491-8B4F-B582-F60B94FAF6A9}" type="pres">
      <dgm:prSet presAssocID="{1B1BF4AC-7F61-AD48-ABA9-DDE65FA4C5AA}" presName="sibTrans" presStyleLbl="sibTrans2D1" presStyleIdx="3" presStyleCnt="5"/>
      <dgm:spPr/>
    </dgm:pt>
    <dgm:pt modelId="{02B0E5E9-3370-A54E-9220-1FFC11E793B4}" type="pres">
      <dgm:prSet presAssocID="{1B1BF4AC-7F61-AD48-ABA9-DDE65FA4C5AA}" presName="connectorText" presStyleLbl="sibTrans2D1" presStyleIdx="3" presStyleCnt="5"/>
      <dgm:spPr/>
    </dgm:pt>
    <dgm:pt modelId="{CACB1ABE-827D-304D-ACFC-24265E267F1D}" type="pres">
      <dgm:prSet presAssocID="{8802B4DA-61E5-AA4C-B0E5-0037E3E00CE1}" presName="node" presStyleLbl="node1" presStyleIdx="4" presStyleCnt="5">
        <dgm:presLayoutVars>
          <dgm:bulletEnabled val="1"/>
        </dgm:presLayoutVars>
      </dgm:prSet>
      <dgm:spPr/>
    </dgm:pt>
    <dgm:pt modelId="{BCED3891-F052-8A46-BE9A-32388B7531C5}" type="pres">
      <dgm:prSet presAssocID="{9B9A6447-0B38-6742-ADE6-7291484A7A77}" presName="sibTrans" presStyleLbl="sibTrans2D1" presStyleIdx="4" presStyleCnt="5"/>
      <dgm:spPr/>
    </dgm:pt>
    <dgm:pt modelId="{BF576CE9-AE29-A740-8A14-F89E3A382096}" type="pres">
      <dgm:prSet presAssocID="{9B9A6447-0B38-6742-ADE6-7291484A7A77}" presName="connectorText" presStyleLbl="sibTrans2D1" presStyleIdx="4" presStyleCnt="5"/>
      <dgm:spPr/>
    </dgm:pt>
  </dgm:ptLst>
  <dgm:cxnLst>
    <dgm:cxn modelId="{05576603-048B-A54B-BA23-9773202B6982}" type="presOf" srcId="{1B1BF4AC-7F61-AD48-ABA9-DDE65FA4C5AA}" destId="{04E8B739-2491-8B4F-B582-F60B94FAF6A9}" srcOrd="0" destOrd="0" presId="urn:microsoft.com/office/officeart/2005/8/layout/cycle2"/>
    <dgm:cxn modelId="{A3FE8A09-2B8E-6E47-8908-04F2745EAD67}" type="presOf" srcId="{6B24B708-4899-1840-BCC7-B322F8BD0FA4}" destId="{F60631CD-C2A2-FD4E-B32A-B3B46D910E09}" srcOrd="0" destOrd="0" presId="urn:microsoft.com/office/officeart/2005/8/layout/cycle2"/>
    <dgm:cxn modelId="{E1FCD017-370F-CA40-A1A2-1E9B2790FA28}" type="presOf" srcId="{ED9E4A79-851C-F340-806B-E43932263184}" destId="{3FDE3C66-1FC4-DF47-9F2F-188A61382ADE}" srcOrd="0" destOrd="0" presId="urn:microsoft.com/office/officeart/2005/8/layout/cycle2"/>
    <dgm:cxn modelId="{6BBFA61E-531C-EC47-8132-C9FB9E44F8A4}" type="presOf" srcId="{AFD3BBC4-136B-6B47-B39E-AEB9D1F26284}" destId="{A32FC03C-4562-7846-A142-17809720C4CB}" srcOrd="0" destOrd="0" presId="urn:microsoft.com/office/officeart/2005/8/layout/cycle2"/>
    <dgm:cxn modelId="{5D085B21-24D1-0248-9F34-099D3567E0FE}" srcId="{ED9E4A79-851C-F340-806B-E43932263184}" destId="{57EDE96F-3A77-D348-B7A7-BBF391380EB1}" srcOrd="2" destOrd="0" parTransId="{C702FCD7-2FC6-5044-84D6-94320145665E}" sibTransId="{AFD3BBC4-136B-6B47-B39E-AEB9D1F26284}"/>
    <dgm:cxn modelId="{344FE721-7069-A342-84D7-2B850CE3B53B}" srcId="{ED9E4A79-851C-F340-806B-E43932263184}" destId="{178EBE52-B4BF-D447-AB27-D3D98FFC2BD9}" srcOrd="1" destOrd="0" parTransId="{1F14C461-8DF4-F84D-A78F-CC3AAE03934A}" sibTransId="{84F3AB99-EAF3-B04B-955F-111E53A1E03E}"/>
    <dgm:cxn modelId="{A8EE562E-3927-6948-A215-F3A630FBB16A}" type="presOf" srcId="{8802B4DA-61E5-AA4C-B0E5-0037E3E00CE1}" destId="{CACB1ABE-827D-304D-ACFC-24265E267F1D}" srcOrd="0" destOrd="0" presId="urn:microsoft.com/office/officeart/2005/8/layout/cycle2"/>
    <dgm:cxn modelId="{94909540-BA7A-E547-AFE5-AFB4AC2DCB8B}" type="presOf" srcId="{9B9A6447-0B38-6742-ADE6-7291484A7A77}" destId="{BF576CE9-AE29-A740-8A14-F89E3A382096}" srcOrd="1" destOrd="0" presId="urn:microsoft.com/office/officeart/2005/8/layout/cycle2"/>
    <dgm:cxn modelId="{9CAF224A-00A0-7F4D-90CC-6BD2A014CDF1}" type="presOf" srcId="{AFD3BBC4-136B-6B47-B39E-AEB9D1F26284}" destId="{DC010311-A159-5044-BC65-16ED5C0E6A59}" srcOrd="1" destOrd="0" presId="urn:microsoft.com/office/officeart/2005/8/layout/cycle2"/>
    <dgm:cxn modelId="{33D7B04A-6E9E-4A42-B23D-AD14857FF4AE}" srcId="{ED9E4A79-851C-F340-806B-E43932263184}" destId="{1087C02C-4DF3-CF41-8D8D-D977E490E7FF}" srcOrd="0" destOrd="0" parTransId="{4945FEE5-0AD4-5D40-BE76-8ADBE6458B86}" sibTransId="{1CA86E0B-7DA3-8E4D-8BE4-A336670C6F9F}"/>
    <dgm:cxn modelId="{8741119A-CA95-1A4B-A132-D959934D99D3}" type="presOf" srcId="{1087C02C-4DF3-CF41-8D8D-D977E490E7FF}" destId="{CD5339EF-77AA-E642-9981-4901FB55D2FF}" srcOrd="0" destOrd="0" presId="urn:microsoft.com/office/officeart/2005/8/layout/cycle2"/>
    <dgm:cxn modelId="{931B3E9C-414E-224D-8614-400C57A8CA51}" type="presOf" srcId="{1CA86E0B-7DA3-8E4D-8BE4-A336670C6F9F}" destId="{45EC9F35-69EA-F840-8822-77B1E0A0B39C}" srcOrd="0" destOrd="0" presId="urn:microsoft.com/office/officeart/2005/8/layout/cycle2"/>
    <dgm:cxn modelId="{E1AF9DBE-25DF-BF47-80F4-B9B70C3F604B}" srcId="{ED9E4A79-851C-F340-806B-E43932263184}" destId="{8802B4DA-61E5-AA4C-B0E5-0037E3E00CE1}" srcOrd="4" destOrd="0" parTransId="{194BF749-8307-4049-80A7-82E82C2EA74D}" sibTransId="{9B9A6447-0B38-6742-ADE6-7291484A7A77}"/>
    <dgm:cxn modelId="{BA841BC1-EAB7-1E40-8497-9AC4EF24554D}" type="presOf" srcId="{1B1BF4AC-7F61-AD48-ABA9-DDE65FA4C5AA}" destId="{02B0E5E9-3370-A54E-9220-1FFC11E793B4}" srcOrd="1" destOrd="0" presId="urn:microsoft.com/office/officeart/2005/8/layout/cycle2"/>
    <dgm:cxn modelId="{25CC86C5-3EB4-DE41-BE65-7DDB9313F101}" type="presOf" srcId="{178EBE52-B4BF-D447-AB27-D3D98FFC2BD9}" destId="{9D607EC1-CC9C-6049-856F-77634DCCD910}" srcOrd="0" destOrd="0" presId="urn:microsoft.com/office/officeart/2005/8/layout/cycle2"/>
    <dgm:cxn modelId="{89C5BACC-57C5-264E-89CE-45243C47869A}" type="presOf" srcId="{84F3AB99-EAF3-B04B-955F-111E53A1E03E}" destId="{0605E08E-8F7B-B940-90B0-74E2F784F5D0}" srcOrd="0" destOrd="0" presId="urn:microsoft.com/office/officeart/2005/8/layout/cycle2"/>
    <dgm:cxn modelId="{80765BD3-CFC2-6C46-9C3B-861C9A6E26F8}" srcId="{ED9E4A79-851C-F340-806B-E43932263184}" destId="{6B24B708-4899-1840-BCC7-B322F8BD0FA4}" srcOrd="3" destOrd="0" parTransId="{275EF766-BD92-C449-B1DA-F88C306A4C3A}" sibTransId="{1B1BF4AC-7F61-AD48-ABA9-DDE65FA4C5AA}"/>
    <dgm:cxn modelId="{611F96DB-4D99-6244-8B64-15A0C6EF67B6}" type="presOf" srcId="{84F3AB99-EAF3-B04B-955F-111E53A1E03E}" destId="{19E72EC1-2797-AD4C-83D3-73BB225ABCE2}" srcOrd="1" destOrd="0" presId="urn:microsoft.com/office/officeart/2005/8/layout/cycle2"/>
    <dgm:cxn modelId="{8AC5C1F6-9E8C-914D-B69F-EF3B54F00754}" type="presOf" srcId="{9B9A6447-0B38-6742-ADE6-7291484A7A77}" destId="{BCED3891-F052-8A46-BE9A-32388B7531C5}" srcOrd="0" destOrd="0" presId="urn:microsoft.com/office/officeart/2005/8/layout/cycle2"/>
    <dgm:cxn modelId="{0DA387FB-F219-E442-A78E-0CBFA4DE5A12}" type="presOf" srcId="{57EDE96F-3A77-D348-B7A7-BBF391380EB1}" destId="{C9AB5D8F-24AC-D74A-9D8E-D70B0DF397B1}" srcOrd="0" destOrd="0" presId="urn:microsoft.com/office/officeart/2005/8/layout/cycle2"/>
    <dgm:cxn modelId="{979EB1FC-64DD-2A4C-BA9B-5556C24A3FD4}" type="presOf" srcId="{1CA86E0B-7DA3-8E4D-8BE4-A336670C6F9F}" destId="{E202EF65-421B-D443-AD9C-8267703B25A0}" srcOrd="1" destOrd="0" presId="urn:microsoft.com/office/officeart/2005/8/layout/cycle2"/>
    <dgm:cxn modelId="{1E7C60EE-ED97-BB41-910B-863D20DF13AA}" type="presParOf" srcId="{3FDE3C66-1FC4-DF47-9F2F-188A61382ADE}" destId="{CD5339EF-77AA-E642-9981-4901FB55D2FF}" srcOrd="0" destOrd="0" presId="urn:microsoft.com/office/officeart/2005/8/layout/cycle2"/>
    <dgm:cxn modelId="{9D0EA2B4-A6A1-FC4C-853A-0B3953EFA0C5}" type="presParOf" srcId="{3FDE3C66-1FC4-DF47-9F2F-188A61382ADE}" destId="{45EC9F35-69EA-F840-8822-77B1E0A0B39C}" srcOrd="1" destOrd="0" presId="urn:microsoft.com/office/officeart/2005/8/layout/cycle2"/>
    <dgm:cxn modelId="{E5C8F545-94D2-2944-AAD5-663107CE8919}" type="presParOf" srcId="{45EC9F35-69EA-F840-8822-77B1E0A0B39C}" destId="{E202EF65-421B-D443-AD9C-8267703B25A0}" srcOrd="0" destOrd="0" presId="urn:microsoft.com/office/officeart/2005/8/layout/cycle2"/>
    <dgm:cxn modelId="{4526B7C6-0D07-AC41-830A-3BD89AADC10B}" type="presParOf" srcId="{3FDE3C66-1FC4-DF47-9F2F-188A61382ADE}" destId="{9D607EC1-CC9C-6049-856F-77634DCCD910}" srcOrd="2" destOrd="0" presId="urn:microsoft.com/office/officeart/2005/8/layout/cycle2"/>
    <dgm:cxn modelId="{A5A60FFD-2DDF-4C44-85CA-D47E0F321939}" type="presParOf" srcId="{3FDE3C66-1FC4-DF47-9F2F-188A61382ADE}" destId="{0605E08E-8F7B-B940-90B0-74E2F784F5D0}" srcOrd="3" destOrd="0" presId="urn:microsoft.com/office/officeart/2005/8/layout/cycle2"/>
    <dgm:cxn modelId="{24DCC03E-421E-5E43-BD1F-802F222B2B76}" type="presParOf" srcId="{0605E08E-8F7B-B940-90B0-74E2F784F5D0}" destId="{19E72EC1-2797-AD4C-83D3-73BB225ABCE2}" srcOrd="0" destOrd="0" presId="urn:microsoft.com/office/officeart/2005/8/layout/cycle2"/>
    <dgm:cxn modelId="{4C814519-4DA3-E948-A019-57561D5EFCD4}" type="presParOf" srcId="{3FDE3C66-1FC4-DF47-9F2F-188A61382ADE}" destId="{C9AB5D8F-24AC-D74A-9D8E-D70B0DF397B1}" srcOrd="4" destOrd="0" presId="urn:microsoft.com/office/officeart/2005/8/layout/cycle2"/>
    <dgm:cxn modelId="{D0271F88-08C1-BB42-913D-4E1D91414D76}" type="presParOf" srcId="{3FDE3C66-1FC4-DF47-9F2F-188A61382ADE}" destId="{A32FC03C-4562-7846-A142-17809720C4CB}" srcOrd="5" destOrd="0" presId="urn:microsoft.com/office/officeart/2005/8/layout/cycle2"/>
    <dgm:cxn modelId="{EDD4F964-ED2F-7646-B80A-915EC8EE3374}" type="presParOf" srcId="{A32FC03C-4562-7846-A142-17809720C4CB}" destId="{DC010311-A159-5044-BC65-16ED5C0E6A59}" srcOrd="0" destOrd="0" presId="urn:microsoft.com/office/officeart/2005/8/layout/cycle2"/>
    <dgm:cxn modelId="{86D0CA00-1290-BA4E-8714-6B2BE40AD814}" type="presParOf" srcId="{3FDE3C66-1FC4-DF47-9F2F-188A61382ADE}" destId="{F60631CD-C2A2-FD4E-B32A-B3B46D910E09}" srcOrd="6" destOrd="0" presId="urn:microsoft.com/office/officeart/2005/8/layout/cycle2"/>
    <dgm:cxn modelId="{6B6AEC2F-D04A-6446-AEB3-9B1FFF391BCD}" type="presParOf" srcId="{3FDE3C66-1FC4-DF47-9F2F-188A61382ADE}" destId="{04E8B739-2491-8B4F-B582-F60B94FAF6A9}" srcOrd="7" destOrd="0" presId="urn:microsoft.com/office/officeart/2005/8/layout/cycle2"/>
    <dgm:cxn modelId="{B398EF0E-BE41-D642-A121-D3D2E23B2551}" type="presParOf" srcId="{04E8B739-2491-8B4F-B582-F60B94FAF6A9}" destId="{02B0E5E9-3370-A54E-9220-1FFC11E793B4}" srcOrd="0" destOrd="0" presId="urn:microsoft.com/office/officeart/2005/8/layout/cycle2"/>
    <dgm:cxn modelId="{E06AFCF0-DE73-4B48-80FF-6E9AD2A06CAE}" type="presParOf" srcId="{3FDE3C66-1FC4-DF47-9F2F-188A61382ADE}" destId="{CACB1ABE-827D-304D-ACFC-24265E267F1D}" srcOrd="8" destOrd="0" presId="urn:microsoft.com/office/officeart/2005/8/layout/cycle2"/>
    <dgm:cxn modelId="{1B8D191E-20CA-3B40-A8CB-775B3A07805A}" type="presParOf" srcId="{3FDE3C66-1FC4-DF47-9F2F-188A61382ADE}" destId="{BCED3891-F052-8A46-BE9A-32388B7531C5}" srcOrd="9" destOrd="0" presId="urn:microsoft.com/office/officeart/2005/8/layout/cycle2"/>
    <dgm:cxn modelId="{31E83D08-C912-DF41-AA4D-23A85644A12A}" type="presParOf" srcId="{BCED3891-F052-8A46-BE9A-32388B7531C5}" destId="{BF576CE9-AE29-A740-8A14-F89E3A38209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339EF-77AA-E642-9981-4901FB55D2FF}">
      <dsp:nvSpPr>
        <dsp:cNvPr id="0" name=""/>
        <dsp:cNvSpPr/>
      </dsp:nvSpPr>
      <dsp:spPr>
        <a:xfrm>
          <a:off x="3314221" y="698"/>
          <a:ext cx="1608845" cy="1608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Capture</a:t>
          </a:r>
        </a:p>
      </dsp:txBody>
      <dsp:txXfrm>
        <a:off x="3549831" y="236308"/>
        <a:ext cx="1137625" cy="1137625"/>
      </dsp:txXfrm>
    </dsp:sp>
    <dsp:sp modelId="{45EC9F35-69EA-F840-8822-77B1E0A0B39C}">
      <dsp:nvSpPr>
        <dsp:cNvPr id="0" name=""/>
        <dsp:cNvSpPr/>
      </dsp:nvSpPr>
      <dsp:spPr>
        <a:xfrm rot="2160000">
          <a:off x="4872288" y="1236650"/>
          <a:ext cx="427967" cy="5429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4884548" y="1307514"/>
        <a:ext cx="299577" cy="325791"/>
      </dsp:txXfrm>
    </dsp:sp>
    <dsp:sp modelId="{9D607EC1-CC9C-6049-856F-77634DCCD910}">
      <dsp:nvSpPr>
        <dsp:cNvPr id="0" name=""/>
        <dsp:cNvSpPr/>
      </dsp:nvSpPr>
      <dsp:spPr>
        <a:xfrm>
          <a:off x="5269074" y="1420981"/>
          <a:ext cx="1608845" cy="1608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Maintain</a:t>
          </a:r>
        </a:p>
      </dsp:txBody>
      <dsp:txXfrm>
        <a:off x="5504684" y="1656591"/>
        <a:ext cx="1137625" cy="1137625"/>
      </dsp:txXfrm>
    </dsp:sp>
    <dsp:sp modelId="{0605E08E-8F7B-B940-90B0-74E2F784F5D0}">
      <dsp:nvSpPr>
        <dsp:cNvPr id="0" name=""/>
        <dsp:cNvSpPr/>
      </dsp:nvSpPr>
      <dsp:spPr>
        <a:xfrm rot="6480000">
          <a:off x="5489912" y="3091425"/>
          <a:ext cx="427967" cy="5429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5573944" y="3138969"/>
        <a:ext cx="299577" cy="325791"/>
      </dsp:txXfrm>
    </dsp:sp>
    <dsp:sp modelId="{C9AB5D8F-24AC-D74A-9D8E-D70B0DF397B1}">
      <dsp:nvSpPr>
        <dsp:cNvPr id="0" name=""/>
        <dsp:cNvSpPr/>
      </dsp:nvSpPr>
      <dsp:spPr>
        <a:xfrm>
          <a:off x="4522386" y="3719048"/>
          <a:ext cx="1608845" cy="1608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Process</a:t>
          </a:r>
        </a:p>
      </dsp:txBody>
      <dsp:txXfrm>
        <a:off x="4757996" y="3954658"/>
        <a:ext cx="1137625" cy="1137625"/>
      </dsp:txXfrm>
    </dsp:sp>
    <dsp:sp modelId="{A32FC03C-4562-7846-A142-17809720C4CB}">
      <dsp:nvSpPr>
        <dsp:cNvPr id="0" name=""/>
        <dsp:cNvSpPr/>
      </dsp:nvSpPr>
      <dsp:spPr>
        <a:xfrm rot="10800000">
          <a:off x="3916773" y="4251978"/>
          <a:ext cx="427967" cy="5429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4045163" y="4360575"/>
        <a:ext cx="299577" cy="325791"/>
      </dsp:txXfrm>
    </dsp:sp>
    <dsp:sp modelId="{F60631CD-C2A2-FD4E-B32A-B3B46D910E09}">
      <dsp:nvSpPr>
        <dsp:cNvPr id="0" name=""/>
        <dsp:cNvSpPr/>
      </dsp:nvSpPr>
      <dsp:spPr>
        <a:xfrm>
          <a:off x="2106056" y="3719048"/>
          <a:ext cx="1608845" cy="1608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Analyse</a:t>
          </a:r>
        </a:p>
      </dsp:txBody>
      <dsp:txXfrm>
        <a:off x="2341666" y="3954658"/>
        <a:ext cx="1137625" cy="1137625"/>
      </dsp:txXfrm>
    </dsp:sp>
    <dsp:sp modelId="{04E8B739-2491-8B4F-B582-F60B94FAF6A9}">
      <dsp:nvSpPr>
        <dsp:cNvPr id="0" name=""/>
        <dsp:cNvSpPr/>
      </dsp:nvSpPr>
      <dsp:spPr>
        <a:xfrm rot="15120000">
          <a:off x="2326895" y="3114464"/>
          <a:ext cx="427967" cy="5429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2410927" y="3284114"/>
        <a:ext cx="299577" cy="325791"/>
      </dsp:txXfrm>
    </dsp:sp>
    <dsp:sp modelId="{CACB1ABE-827D-304D-ACFC-24265E267F1D}">
      <dsp:nvSpPr>
        <dsp:cNvPr id="0" name=""/>
        <dsp:cNvSpPr/>
      </dsp:nvSpPr>
      <dsp:spPr>
        <a:xfrm>
          <a:off x="1359369" y="1420981"/>
          <a:ext cx="1608845" cy="16088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Communicate</a:t>
          </a:r>
        </a:p>
      </dsp:txBody>
      <dsp:txXfrm>
        <a:off x="1594979" y="1656591"/>
        <a:ext cx="1137625" cy="1137625"/>
      </dsp:txXfrm>
    </dsp:sp>
    <dsp:sp modelId="{BCED3891-F052-8A46-BE9A-32388B7531C5}">
      <dsp:nvSpPr>
        <dsp:cNvPr id="0" name=""/>
        <dsp:cNvSpPr/>
      </dsp:nvSpPr>
      <dsp:spPr>
        <a:xfrm rot="19440000">
          <a:off x="2917435" y="1250889"/>
          <a:ext cx="427967" cy="5429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2929695" y="1397219"/>
        <a:ext cx="299577" cy="325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1D7C-81F1-BA48-B0CF-02C398C91972}" type="datetimeFigureOut">
              <a:rPr lang="en-US" smtClean="0"/>
              <a:t>7/2/23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8987-9C11-FC43-B2CE-3A9A6A29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2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72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8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34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4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3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36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7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12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1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66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36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4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1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45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5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6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9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900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02/07/2023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47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07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2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46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6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02/07/2023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36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601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47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965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95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204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 userDrawn="1"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629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45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94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02/07/2023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2" r:id="rId4"/>
    <p:sldLayoutId id="2147483676" r:id="rId5"/>
    <p:sldLayoutId id="2147483670" r:id="rId6"/>
    <p:sldLayoutId id="2147483684" r:id="rId7"/>
    <p:sldLayoutId id="2147483659" r:id="rId8"/>
    <p:sldLayoutId id="2147483653" r:id="rId9"/>
    <p:sldLayoutId id="2147483679" r:id="rId10"/>
    <p:sldLayoutId id="2147483680" r:id="rId11"/>
    <p:sldLayoutId id="2147483677" r:id="rId12"/>
    <p:sldLayoutId id="2147483678" r:id="rId13"/>
    <p:sldLayoutId id="2147483683" r:id="rId14"/>
    <p:sldLayoutId id="2147483651" r:id="rId15"/>
    <p:sldLayoutId id="2147483669" r:id="rId16"/>
    <p:sldLayoutId id="2147483662" r:id="rId17"/>
    <p:sldLayoutId id="2147483667" r:id="rId18"/>
    <p:sldLayoutId id="2147483663" r:id="rId19"/>
    <p:sldLayoutId id="2147483661" r:id="rId20"/>
    <p:sldLayoutId id="2147483668" r:id="rId21"/>
    <p:sldLayoutId id="2147483660" r:id="rId22"/>
    <p:sldLayoutId id="2147483687" r:id="rId23"/>
    <p:sldLayoutId id="2147483688" r:id="rId24"/>
    <p:sldLayoutId id="2147483689" r:id="rId25"/>
    <p:sldLayoutId id="2147483685" r:id="rId26"/>
    <p:sldLayoutId id="2147483658" r:id="rId27"/>
    <p:sldLayoutId id="2147483686" r:id="rId28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 userDrawn="1">
          <p15:clr>
            <a:srgbClr val="A4A3A4"/>
          </p15:clr>
        </p15:guide>
        <p15:guide id="2" orient="horz" pos="278" userDrawn="1">
          <p15:clr>
            <a:srgbClr val="A4A3A4"/>
          </p15:clr>
        </p15:guide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5" pos="4951" userDrawn="1">
          <p15:clr>
            <a:srgbClr val="A4A3A4"/>
          </p15:clr>
        </p15:guide>
        <p15:guide id="6" pos="5178" userDrawn="1">
          <p15:clr>
            <a:srgbClr val="A4A3A4"/>
          </p15:clr>
        </p15:guide>
        <p15:guide id="7" pos="7401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1" pos="3727" userDrawn="1">
          <p15:clr>
            <a:srgbClr val="A4A3A4"/>
          </p15:clr>
        </p15:guide>
        <p15:guide id="12" pos="3953" userDrawn="1">
          <p15:clr>
            <a:srgbClr val="A4A3A4"/>
          </p15:clr>
        </p15:guide>
        <p15:guide id="13" orient="horz" pos="3589" userDrawn="1">
          <p15:clr>
            <a:srgbClr val="A4A3A4"/>
          </p15:clr>
        </p15:guide>
        <p15:guide id="14" orient="horz" pos="1139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lab.github.io/iwanthu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olorbrewer2.org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9"/>
            <a:ext cx="11306175" cy="1267018"/>
          </a:xfrm>
        </p:spPr>
        <p:txBody>
          <a:bodyPr>
            <a:noAutofit/>
          </a:bodyPr>
          <a:lstStyle/>
          <a:p>
            <a:r>
              <a:rPr lang="en-GB" sz="4400" dirty="0"/>
              <a:t>Data handling and presentation</a:t>
            </a:r>
            <a:endParaRPr lang="en-US" sz="4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7974-55B9-AA4E-BF3A-6C5D6E054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Conor Meehan (he/they)</a:t>
            </a:r>
          </a:p>
          <a:p>
            <a:r>
              <a:rPr lang="en-US" dirty="0" err="1"/>
              <a:t>conor.meehan@ntu.ac.uk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con_meehan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9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Data management plan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8191740-3ADD-4584-4F70-85ACEFC81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28"/>
          <a:stretch/>
        </p:blipFill>
        <p:spPr bwMode="auto">
          <a:xfrm>
            <a:off x="442912" y="2157194"/>
            <a:ext cx="11459927" cy="350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157481-8D14-3C3E-80A8-77F93179EBE5}"/>
              </a:ext>
            </a:extLst>
          </p:cNvPr>
          <p:cNvSpPr txBox="1"/>
          <p:nvPr/>
        </p:nvSpPr>
        <p:spPr>
          <a:xfrm>
            <a:off x="6626192" y="6431976"/>
            <a:ext cx="55658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www.uzh.ch</a:t>
            </a:r>
            <a:r>
              <a:rPr lang="en-US" sz="1100" dirty="0"/>
              <a:t>/blog/</a:t>
            </a:r>
            <a:r>
              <a:rPr lang="en-US" sz="1100" dirty="0" err="1"/>
              <a:t>hbz</a:t>
            </a:r>
            <a:r>
              <a:rPr lang="en-US" sz="1100" dirty="0"/>
              <a:t>/2018/11/15/data-management-plan-in-a-nutshell/?lang=</a:t>
            </a:r>
            <a:r>
              <a:rPr lang="en-US" sz="1100" dirty="0" err="1"/>
              <a:t>en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853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Data storage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Hart et al </a:t>
            </a:r>
            <a:r>
              <a:rPr lang="en-GB" dirty="0" err="1"/>
              <a:t>Plos</a:t>
            </a:r>
            <a:r>
              <a:rPr lang="en-GB" dirty="0"/>
              <a:t> Computational Biology 2016</a:t>
            </a:r>
          </a:p>
          <a:p>
            <a:endParaRPr lang="en-GB" dirty="0"/>
          </a:p>
          <a:p>
            <a:r>
              <a:rPr lang="en-GB" dirty="0"/>
              <a:t>Ethical and GDPR considerations</a:t>
            </a:r>
          </a:p>
          <a:p>
            <a:pPr lvl="1"/>
            <a:r>
              <a:rPr lang="en-GB" dirty="0"/>
              <a:t>Limitations on length and type</a:t>
            </a:r>
          </a:p>
          <a:p>
            <a:pPr lvl="1"/>
            <a:r>
              <a:rPr lang="en-GB" dirty="0"/>
              <a:t>Confidentiality</a:t>
            </a:r>
          </a:p>
          <a:p>
            <a:endParaRPr lang="en-GB" dirty="0"/>
          </a:p>
          <a:p>
            <a:r>
              <a:rPr lang="en-GB" b="1" dirty="0"/>
              <a:t>Backups</a:t>
            </a:r>
          </a:p>
          <a:p>
            <a:pPr lvl="1"/>
            <a:r>
              <a:rPr lang="en-GB" dirty="0"/>
              <a:t>External</a:t>
            </a:r>
          </a:p>
          <a:p>
            <a:pPr lvl="1"/>
            <a:r>
              <a:rPr lang="en-GB" dirty="0"/>
              <a:t>Cloud</a:t>
            </a:r>
          </a:p>
          <a:p>
            <a:endParaRPr lang="en-GB" dirty="0"/>
          </a:p>
          <a:p>
            <a:r>
              <a:rPr lang="en-GB" dirty="0"/>
              <a:t>Sample storage</a:t>
            </a:r>
          </a:p>
          <a:p>
            <a:pPr lvl="1"/>
            <a:r>
              <a:rPr lang="en-GB" dirty="0"/>
              <a:t>Freezer</a:t>
            </a:r>
          </a:p>
          <a:p>
            <a:pPr lvl="1"/>
            <a:r>
              <a:rPr lang="en-GB" dirty="0"/>
              <a:t>Dried</a:t>
            </a:r>
          </a:p>
          <a:p>
            <a:pPr lvl="1"/>
            <a:r>
              <a:rPr lang="en-GB" dirty="0"/>
              <a:t>Collections</a:t>
            </a:r>
          </a:p>
          <a:p>
            <a:endParaRPr lang="en-GB" dirty="0"/>
          </a:p>
          <a:p>
            <a:r>
              <a:rPr lang="en-GB" dirty="0"/>
              <a:t>Moving towards open data storage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87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Data Processing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0403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Standard operating procedures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Step by step guide on routine tasks</a:t>
            </a:r>
          </a:p>
          <a:p>
            <a:r>
              <a:rPr lang="en-CA" dirty="0"/>
              <a:t>Repeatability</a:t>
            </a:r>
          </a:p>
          <a:p>
            <a:r>
              <a:rPr lang="en-CA" dirty="0"/>
              <a:t>Traceability</a:t>
            </a:r>
          </a:p>
          <a:p>
            <a:endParaRPr lang="en-CA" dirty="0"/>
          </a:p>
          <a:p>
            <a:r>
              <a:rPr lang="en-CA" dirty="0"/>
              <a:t>How is data passed through the experiment/clinical pipeline?</a:t>
            </a:r>
          </a:p>
          <a:p>
            <a:endParaRPr lang="en-CA" dirty="0"/>
          </a:p>
          <a:p>
            <a:r>
              <a:rPr lang="en-CA" dirty="0"/>
              <a:t>Where to find SOPs?</a:t>
            </a:r>
          </a:p>
          <a:p>
            <a:pPr lvl="1"/>
            <a:r>
              <a:rPr lang="en-CA" dirty="0"/>
              <a:t>Supervisors</a:t>
            </a:r>
          </a:p>
          <a:p>
            <a:pPr lvl="1"/>
            <a:r>
              <a:rPr lang="en-CA" dirty="0"/>
              <a:t>Previous lab personal</a:t>
            </a:r>
          </a:p>
          <a:p>
            <a:pPr lvl="1"/>
            <a:r>
              <a:rPr lang="en-CA" dirty="0" err="1"/>
              <a:t>Protocols.io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327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Data cleaning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162974" cy="5140548"/>
          </a:xfrm>
        </p:spPr>
        <p:txBody>
          <a:bodyPr>
            <a:normAutofit/>
          </a:bodyPr>
          <a:lstStyle/>
          <a:p>
            <a:r>
              <a:rPr lang="en-CA" dirty="0"/>
              <a:t>Errors will occur</a:t>
            </a:r>
          </a:p>
          <a:p>
            <a:pPr lvl="1"/>
            <a:r>
              <a:rPr lang="en-CA" dirty="0"/>
              <a:t>Sample switch</a:t>
            </a:r>
          </a:p>
          <a:p>
            <a:pPr lvl="1"/>
            <a:r>
              <a:rPr lang="en-CA" dirty="0"/>
              <a:t>Wrong/missing reading</a:t>
            </a:r>
          </a:p>
          <a:p>
            <a:pPr lvl="1"/>
            <a:r>
              <a:rPr lang="en-CA" dirty="0"/>
              <a:t>Impossible results</a:t>
            </a:r>
          </a:p>
          <a:p>
            <a:endParaRPr lang="en-CA" dirty="0"/>
          </a:p>
          <a:p>
            <a:r>
              <a:rPr lang="en-CA" dirty="0"/>
              <a:t>Data cleaning is the removal of faulty data</a:t>
            </a:r>
          </a:p>
          <a:p>
            <a:pPr lvl="1"/>
            <a:r>
              <a:rPr lang="en-CA" dirty="0"/>
              <a:t>E.g. outliers due to bad technique</a:t>
            </a:r>
          </a:p>
          <a:p>
            <a:endParaRPr lang="en-CA" dirty="0"/>
          </a:p>
          <a:p>
            <a:r>
              <a:rPr lang="en-CA" dirty="0"/>
              <a:t>It is </a:t>
            </a:r>
            <a:r>
              <a:rPr lang="en-CA" b="1" u="sng" dirty="0"/>
              <a:t>not</a:t>
            </a:r>
            <a:r>
              <a:rPr lang="en-CA" dirty="0"/>
              <a:t> manipulation of data to remove unwanted results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5252996-F211-EC5B-4E3A-2C7178A88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55464"/>
            <a:ext cx="6009588" cy="452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206E49-4752-BED5-8886-36EBA3B05F95}"/>
              </a:ext>
            </a:extLst>
          </p:cNvPr>
          <p:cNvSpPr/>
          <p:nvPr/>
        </p:nvSpPr>
        <p:spPr>
          <a:xfrm>
            <a:off x="9723203" y="6510243"/>
            <a:ext cx="24687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Van den </a:t>
            </a:r>
            <a:r>
              <a:rPr lang="en-US" sz="1100" dirty="0" err="1"/>
              <a:t>Broeck</a:t>
            </a:r>
            <a:r>
              <a:rPr lang="en-US" sz="1100" dirty="0"/>
              <a:t> et al </a:t>
            </a:r>
            <a:r>
              <a:rPr lang="en-US" sz="1100" dirty="0" err="1"/>
              <a:t>Plos</a:t>
            </a:r>
            <a:r>
              <a:rPr lang="en-US" sz="1100" dirty="0"/>
              <a:t> Med 2005</a:t>
            </a:r>
          </a:p>
        </p:txBody>
      </p:sp>
    </p:spTree>
    <p:extLst>
      <p:ext uri="{BB962C8B-B14F-4D97-AF65-F5344CB8AC3E}">
        <p14:creationId xmlns:p14="http://schemas.microsoft.com/office/powerpoint/2010/main" val="3283925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Data cleaning example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08788A-A902-534A-13F2-69FE1FBBDBF0}"/>
              </a:ext>
            </a:extLst>
          </p:cNvPr>
          <p:cNvSpPr/>
          <p:nvPr/>
        </p:nvSpPr>
        <p:spPr>
          <a:xfrm>
            <a:off x="10391887" y="6460546"/>
            <a:ext cx="177118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Wooley et al Plos1 2020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171CB56-A2B3-978E-B0D7-9B9FAA147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416" y="1262759"/>
            <a:ext cx="3905167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2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Data tidying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Organising data into structured formats</a:t>
            </a:r>
          </a:p>
          <a:p>
            <a:pPr lvl="1"/>
            <a:r>
              <a:rPr lang="en-CA" dirty="0"/>
              <a:t>Spreadsheets</a:t>
            </a:r>
          </a:p>
          <a:p>
            <a:pPr lvl="2"/>
            <a:r>
              <a:rPr lang="en-CA" dirty="0"/>
              <a:t>Careful on formatting in excel</a:t>
            </a:r>
          </a:p>
          <a:p>
            <a:endParaRPr lang="en-CA" dirty="0"/>
          </a:p>
          <a:p>
            <a:r>
              <a:rPr lang="en-CA" dirty="0"/>
              <a:t>3 basic principles: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F107B47-9AF1-B97C-6858-43A8C164B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304" y="3459640"/>
            <a:ext cx="9606225" cy="300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84A853-E590-972D-355F-EA3006D18BE5}"/>
              </a:ext>
            </a:extLst>
          </p:cNvPr>
          <p:cNvSpPr txBox="1"/>
          <p:nvPr/>
        </p:nvSpPr>
        <p:spPr>
          <a:xfrm>
            <a:off x="9573156" y="6459527"/>
            <a:ext cx="28088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cfss.uchicago.edu</a:t>
            </a:r>
            <a:r>
              <a:rPr lang="en-US" sz="1100" dirty="0"/>
              <a:t>/notes/tidy-data/</a:t>
            </a:r>
          </a:p>
        </p:txBody>
      </p:sp>
    </p:spTree>
    <p:extLst>
      <p:ext uri="{BB962C8B-B14F-4D97-AF65-F5344CB8AC3E}">
        <p14:creationId xmlns:p14="http://schemas.microsoft.com/office/powerpoint/2010/main" val="4011203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3429000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Data Analysis</a:t>
            </a:r>
            <a:br>
              <a:rPr lang="en-GB" sz="4400" dirty="0"/>
            </a:br>
            <a:br>
              <a:rPr lang="en-GB" sz="4400" dirty="0"/>
            </a:br>
            <a:r>
              <a:rPr lang="en-GB" sz="4400" dirty="0"/>
              <a:t>Controls/Replicates/Outliers</a:t>
            </a:r>
            <a:br>
              <a:rPr lang="en-GB" sz="4400" dirty="0"/>
            </a:br>
            <a:r>
              <a:rPr lang="en-GB" sz="4400" dirty="0"/>
              <a:t>Covered in statistics lecture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29844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Data Communication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88364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Open and FAIR data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0A00B72-94D9-6613-C61D-C0C2A973E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65704"/>
            <a:ext cx="99060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E82758-DCE9-5E9B-F98A-1F071AF55961}"/>
              </a:ext>
            </a:extLst>
          </p:cNvPr>
          <p:cNvSpPr txBox="1"/>
          <p:nvPr/>
        </p:nvSpPr>
        <p:spPr>
          <a:xfrm>
            <a:off x="10651176" y="6413602"/>
            <a:ext cx="15408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opendata.info</a:t>
            </a:r>
            <a:r>
              <a:rPr lang="en-US" sz="1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8639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Identify the steps in the research cycle</a:t>
            </a:r>
          </a:p>
          <a:p>
            <a:endParaRPr lang="en-GB" sz="2400" dirty="0"/>
          </a:p>
          <a:p>
            <a:r>
              <a:rPr lang="en-GB" sz="2400" dirty="0"/>
              <a:t>Describe selection bias</a:t>
            </a:r>
          </a:p>
          <a:p>
            <a:endParaRPr lang="en-CA" sz="2400" dirty="0"/>
          </a:p>
          <a:p>
            <a:r>
              <a:rPr lang="en-CA" sz="2400" dirty="0"/>
              <a:t>Explain a data management plan and storage approach</a:t>
            </a:r>
          </a:p>
          <a:p>
            <a:endParaRPr lang="en-CA" sz="2400" dirty="0"/>
          </a:p>
          <a:p>
            <a:r>
              <a:rPr lang="en-CA" sz="2400" dirty="0"/>
              <a:t>Differentiate data cleaning and tidying</a:t>
            </a:r>
          </a:p>
          <a:p>
            <a:endParaRPr lang="en-CA" sz="2400" dirty="0"/>
          </a:p>
          <a:p>
            <a:r>
              <a:rPr lang="en-CA" sz="2400" dirty="0"/>
              <a:t>Use the Abela chart to select an appropriate graph</a:t>
            </a:r>
          </a:p>
          <a:p>
            <a:endParaRPr lang="en-CA" sz="2400" dirty="0"/>
          </a:p>
          <a:p>
            <a:r>
              <a:rPr lang="en-CA" sz="2400" dirty="0"/>
              <a:t>Recognise the different parts of a figure and legend</a:t>
            </a:r>
          </a:p>
        </p:txBody>
      </p:sp>
    </p:spTree>
    <p:extLst>
      <p:ext uri="{BB962C8B-B14F-4D97-AF65-F5344CB8AC3E}">
        <p14:creationId xmlns:p14="http://schemas.microsoft.com/office/powerpoint/2010/main" val="341817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Open and FAIR data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82758-DCE9-5E9B-F98A-1F071AF55961}"/>
              </a:ext>
            </a:extLst>
          </p:cNvPr>
          <p:cNvSpPr txBox="1"/>
          <p:nvPr/>
        </p:nvSpPr>
        <p:spPr>
          <a:xfrm>
            <a:off x="8713694" y="6413602"/>
            <a:ext cx="347830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blog.orvium.io</a:t>
            </a:r>
            <a:r>
              <a:rPr lang="en-US" sz="1100" dirty="0"/>
              <a:t>/fair-principles-in-scientific-data/</a:t>
            </a:r>
          </a:p>
        </p:txBody>
      </p:sp>
      <p:pic>
        <p:nvPicPr>
          <p:cNvPr id="14" name="Picture 2" descr="Orvium and FAIR principles">
            <a:extLst>
              <a:ext uri="{FF2B5EF4-FFF2-40B4-BE49-F238E27FC236}">
                <a16:creationId xmlns:a16="http://schemas.microsoft.com/office/drawing/2014/main" id="{38528949-F98B-C90F-B401-ED9E0F05A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443626"/>
            <a:ext cx="9906000" cy="496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675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Communicating data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Initial data exploration often includes creating graphs/tables</a:t>
            </a:r>
          </a:p>
          <a:p>
            <a:endParaRPr lang="en-CA" dirty="0"/>
          </a:p>
          <a:p>
            <a:r>
              <a:rPr lang="en-CA" dirty="0"/>
              <a:t>How to choose what graph is best for your data?</a:t>
            </a:r>
          </a:p>
          <a:p>
            <a:pPr lvl="1"/>
            <a:r>
              <a:rPr lang="en-CA" dirty="0"/>
              <a:t>Is a table better?</a:t>
            </a:r>
          </a:p>
          <a:p>
            <a:endParaRPr lang="en-CA" dirty="0"/>
          </a:p>
          <a:p>
            <a:r>
              <a:rPr lang="en-CA" dirty="0"/>
              <a:t>Need to know:</a:t>
            </a:r>
          </a:p>
          <a:p>
            <a:pPr lvl="1"/>
            <a:r>
              <a:rPr lang="en-CA" dirty="0"/>
              <a:t>Number of variables</a:t>
            </a:r>
          </a:p>
          <a:p>
            <a:pPr lvl="1"/>
            <a:r>
              <a:rPr lang="en-CA" dirty="0"/>
              <a:t>What you want to show</a:t>
            </a:r>
          </a:p>
          <a:p>
            <a:pPr lvl="1"/>
            <a:endParaRPr lang="en-CA" dirty="0"/>
          </a:p>
          <a:p>
            <a:r>
              <a:rPr lang="en-CA" b="1" dirty="0"/>
              <a:t>Always</a:t>
            </a:r>
            <a:r>
              <a:rPr lang="en-CA" dirty="0"/>
              <a:t> refer to the figure/table in the text</a:t>
            </a:r>
          </a:p>
          <a:p>
            <a:pPr lvl="1"/>
            <a:r>
              <a:rPr lang="en-CA" dirty="0"/>
              <a:t>“As seen in figure 1…”</a:t>
            </a:r>
          </a:p>
          <a:p>
            <a:pPr lvl="1"/>
            <a:r>
              <a:rPr lang="en-CA" dirty="0"/>
              <a:t>“No difference in biofilm formation was observed (Table 1).”</a:t>
            </a:r>
          </a:p>
          <a:p>
            <a:pPr lvl="1"/>
            <a:endParaRPr lang="en-CA" dirty="0"/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11D8D668-993A-BF8E-7BE6-BE6E7442FDAD}"/>
              </a:ext>
            </a:extLst>
          </p:cNvPr>
          <p:cNvSpPr txBox="1">
            <a:spLocks/>
          </p:cNvSpPr>
          <p:nvPr/>
        </p:nvSpPr>
        <p:spPr>
          <a:xfrm>
            <a:off x="977214" y="5731727"/>
            <a:ext cx="10657490" cy="127480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104955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Figure or table or text?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3074" name="Picture 2" descr="Tables and Figures">
            <a:extLst>
              <a:ext uri="{FF2B5EF4-FFF2-40B4-BE49-F238E27FC236}">
                <a16:creationId xmlns:a16="http://schemas.microsoft.com/office/drawing/2014/main" id="{5FE1F315-2D4B-7DE0-3B19-18DD23FDD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583" y="1126273"/>
            <a:ext cx="7270834" cy="540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A7B6E4-1AA8-10A9-FF9E-7C523C72975A}"/>
              </a:ext>
            </a:extLst>
          </p:cNvPr>
          <p:cNvSpPr/>
          <p:nvPr/>
        </p:nvSpPr>
        <p:spPr>
          <a:xfrm>
            <a:off x="6205827" y="6502509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www.editage.com</a:t>
            </a:r>
            <a:r>
              <a:rPr lang="en-GB" sz="1100" dirty="0"/>
              <a:t>/insights/tips-on-effective-use-of-tables-and-figures-in-research-papers</a:t>
            </a:r>
          </a:p>
        </p:txBody>
      </p:sp>
    </p:spTree>
    <p:extLst>
      <p:ext uri="{BB962C8B-B14F-4D97-AF65-F5344CB8AC3E}">
        <p14:creationId xmlns:p14="http://schemas.microsoft.com/office/powerpoint/2010/main" val="2310376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Abela chart: selecting a chart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DC15ABB-FB35-6014-76A1-4A4BD6CE2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50" b="3801"/>
          <a:stretch/>
        </p:blipFill>
        <p:spPr>
          <a:xfrm>
            <a:off x="1937396" y="1311953"/>
            <a:ext cx="8317208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41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Figure legend format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FF2576-4B48-DC2A-20A6-A755044B0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9" y="2046986"/>
            <a:ext cx="7625140" cy="292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D28697-8ECE-EE62-CFB0-10ECBFCA3C3E}"/>
              </a:ext>
            </a:extLst>
          </p:cNvPr>
          <p:cNvSpPr txBox="1"/>
          <p:nvPr/>
        </p:nvSpPr>
        <p:spPr>
          <a:xfrm>
            <a:off x="9423698" y="6413602"/>
            <a:ext cx="27683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journals.plos.org</a:t>
            </a:r>
            <a:r>
              <a:rPr lang="en-US" sz="1100" dirty="0"/>
              <a:t>/</a:t>
            </a:r>
            <a:r>
              <a:rPr lang="en-US" sz="1100" dirty="0" err="1"/>
              <a:t>plosone</a:t>
            </a:r>
            <a:r>
              <a:rPr lang="en-US" sz="1100" dirty="0"/>
              <a:t>/s/figures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CAC11-F551-49E7-86A4-170583BFE664}"/>
              </a:ext>
            </a:extLst>
          </p:cNvPr>
          <p:cNvSpPr/>
          <p:nvPr/>
        </p:nvSpPr>
        <p:spPr>
          <a:xfrm>
            <a:off x="1270000" y="5371958"/>
            <a:ext cx="10208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READ THIS</a:t>
            </a:r>
          </a:p>
          <a:p>
            <a:pPr algn="ctr"/>
            <a:r>
              <a:rPr lang="en-GB" b="1" dirty="0"/>
              <a:t>https://</a:t>
            </a:r>
            <a:r>
              <a:rPr lang="en-GB" b="1" dirty="0" err="1"/>
              <a:t>blog.bioturing.com</a:t>
            </a:r>
            <a:r>
              <a:rPr lang="en-GB" b="1" dirty="0"/>
              <a:t>/2018/05/10/how-to-craft-a-figure-legend-for-scientific-papers/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22CBBE-8848-64BD-E347-2F321DBF2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65" b="23958"/>
          <a:stretch/>
        </p:blipFill>
        <p:spPr bwMode="auto">
          <a:xfrm>
            <a:off x="8189502" y="1521586"/>
            <a:ext cx="3559586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519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Sections of a figure/table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2050" name="Picture 2" descr="Figure example">
            <a:extLst>
              <a:ext uri="{FF2B5EF4-FFF2-40B4-BE49-F238E27FC236}">
                <a16:creationId xmlns:a16="http://schemas.microsoft.com/office/drawing/2014/main" id="{68C73323-9DC2-5912-7763-3A9B5FD94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6" y="1448761"/>
            <a:ext cx="5940717" cy="39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1F0507-EB46-1EF2-5512-AFE3D890CC8E}"/>
              </a:ext>
            </a:extLst>
          </p:cNvPr>
          <p:cNvSpPr txBox="1"/>
          <p:nvPr/>
        </p:nvSpPr>
        <p:spPr>
          <a:xfrm>
            <a:off x="6992472" y="6413602"/>
            <a:ext cx="51995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www.goldbio.com</a:t>
            </a:r>
            <a:r>
              <a:rPr lang="en-US" sz="1100" dirty="0"/>
              <a:t>/articles/article/Guide-to-results-and-discussion-section</a:t>
            </a:r>
          </a:p>
        </p:txBody>
      </p:sp>
      <p:pic>
        <p:nvPicPr>
          <p:cNvPr id="2052" name="Picture 4" descr="Table example">
            <a:extLst>
              <a:ext uri="{FF2B5EF4-FFF2-40B4-BE49-F238E27FC236}">
                <a16:creationId xmlns:a16="http://schemas.microsoft.com/office/drawing/2014/main" id="{B908A1B1-3585-EABE-95E9-6E496B186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436" y="1448761"/>
            <a:ext cx="5940718" cy="396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jdelijke aanduiding voor inhoud 5">
            <a:extLst>
              <a:ext uri="{FF2B5EF4-FFF2-40B4-BE49-F238E27FC236}">
                <a16:creationId xmlns:a16="http://schemas.microsoft.com/office/drawing/2014/main" id="{C5199C3C-67DC-6273-D211-A1A37735E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2" y="5583193"/>
            <a:ext cx="10505151" cy="1274807"/>
          </a:xfrm>
        </p:spPr>
        <p:txBody>
          <a:bodyPr>
            <a:normAutofit/>
          </a:bodyPr>
          <a:lstStyle/>
          <a:p>
            <a:r>
              <a:rPr lang="en-CA" dirty="0"/>
              <a:t>Figure captions/legends above the figure, table captions/legends below the figure</a:t>
            </a:r>
          </a:p>
        </p:txBody>
      </p:sp>
    </p:spTree>
    <p:extLst>
      <p:ext uri="{BB962C8B-B14F-4D97-AF65-F5344CB8AC3E}">
        <p14:creationId xmlns:p14="http://schemas.microsoft.com/office/powerpoint/2010/main" val="1361148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Colour schemes in figures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Choose colours that are easy to distinguish from each other</a:t>
            </a:r>
          </a:p>
          <a:p>
            <a:endParaRPr lang="en-CA" dirty="0"/>
          </a:p>
          <a:p>
            <a:r>
              <a:rPr lang="en-CA" dirty="0"/>
              <a:t>Colours should be colourblind friendly</a:t>
            </a:r>
          </a:p>
          <a:p>
            <a:endParaRPr lang="en-CA" dirty="0"/>
          </a:p>
          <a:p>
            <a:r>
              <a:rPr lang="en-CA" dirty="0">
                <a:hlinkClick r:id="rId3"/>
              </a:rPr>
              <a:t>https://medialab.github.io/iwanthue/</a:t>
            </a:r>
            <a:r>
              <a:rPr lang="en-CA" dirty="0"/>
              <a:t> </a:t>
            </a:r>
          </a:p>
          <a:p>
            <a:r>
              <a:rPr lang="en-CA" dirty="0">
                <a:hlinkClick r:id="rId4"/>
              </a:rPr>
              <a:t>https://colorbrewer2.org/</a:t>
            </a:r>
            <a:r>
              <a:rPr lang="en-CA" dirty="0"/>
              <a:t> </a:t>
            </a:r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11D8D668-993A-BF8E-7BE6-BE6E7442FDAD}"/>
              </a:ext>
            </a:extLst>
          </p:cNvPr>
          <p:cNvSpPr txBox="1">
            <a:spLocks/>
          </p:cNvSpPr>
          <p:nvPr/>
        </p:nvSpPr>
        <p:spPr>
          <a:xfrm>
            <a:off x="977214" y="5731727"/>
            <a:ext cx="10657490" cy="1274807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680527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006" y="1222626"/>
            <a:ext cx="10580455" cy="514054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Identify the steps in the research cycle</a:t>
            </a:r>
          </a:p>
          <a:p>
            <a:endParaRPr lang="en-GB" sz="2400" dirty="0"/>
          </a:p>
          <a:p>
            <a:r>
              <a:rPr lang="en-GB" sz="2400" dirty="0"/>
              <a:t>Describe selection bias</a:t>
            </a:r>
          </a:p>
          <a:p>
            <a:endParaRPr lang="en-CA" sz="2400" dirty="0"/>
          </a:p>
          <a:p>
            <a:r>
              <a:rPr lang="en-CA" sz="2400" dirty="0"/>
              <a:t>Explain a data management plan and storage approach</a:t>
            </a:r>
          </a:p>
          <a:p>
            <a:endParaRPr lang="en-CA" sz="2400" dirty="0"/>
          </a:p>
          <a:p>
            <a:r>
              <a:rPr lang="en-CA" sz="2400" dirty="0"/>
              <a:t>Differentiate data cleaning and tidying</a:t>
            </a:r>
          </a:p>
          <a:p>
            <a:endParaRPr lang="en-CA" sz="2400" dirty="0"/>
          </a:p>
          <a:p>
            <a:r>
              <a:rPr lang="en-CA" sz="2400" dirty="0"/>
              <a:t>Use the Abela chart to select an appropriate graph</a:t>
            </a:r>
          </a:p>
          <a:p>
            <a:endParaRPr lang="en-CA" sz="2400" dirty="0"/>
          </a:p>
          <a:p>
            <a:r>
              <a:rPr lang="en-CA" sz="2400" dirty="0"/>
              <a:t>Recognise the different parts of a figure and legend</a:t>
            </a:r>
          </a:p>
        </p:txBody>
      </p:sp>
    </p:spTree>
    <p:extLst>
      <p:ext uri="{BB962C8B-B14F-4D97-AF65-F5344CB8AC3E}">
        <p14:creationId xmlns:p14="http://schemas.microsoft.com/office/powerpoint/2010/main" val="95243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What is data?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The information we gather from published sources</a:t>
            </a:r>
          </a:p>
          <a:p>
            <a:pPr lvl="1"/>
            <a:r>
              <a:rPr lang="en-CA" dirty="0"/>
              <a:t>Publications, reports, presentations</a:t>
            </a:r>
          </a:p>
          <a:p>
            <a:endParaRPr lang="en-CA" dirty="0"/>
          </a:p>
          <a:p>
            <a:r>
              <a:rPr lang="en-CA" dirty="0"/>
              <a:t>The forms we will in and processes we follow</a:t>
            </a:r>
          </a:p>
          <a:p>
            <a:pPr lvl="1"/>
            <a:r>
              <a:rPr lang="en-CA" dirty="0"/>
              <a:t>COSHH, ethics</a:t>
            </a:r>
          </a:p>
          <a:p>
            <a:endParaRPr lang="en-CA" dirty="0"/>
          </a:p>
          <a:p>
            <a:r>
              <a:rPr lang="en-CA" dirty="0"/>
              <a:t>The input to experiments</a:t>
            </a:r>
          </a:p>
          <a:p>
            <a:pPr lvl="1"/>
            <a:r>
              <a:rPr lang="en-CA" dirty="0"/>
              <a:t>Predictor/Independent Variables</a:t>
            </a:r>
          </a:p>
          <a:p>
            <a:endParaRPr lang="en-CA" dirty="0"/>
          </a:p>
          <a:p>
            <a:r>
              <a:rPr lang="en-CA" dirty="0"/>
              <a:t>The output of experiments</a:t>
            </a:r>
          </a:p>
          <a:p>
            <a:pPr lvl="1"/>
            <a:r>
              <a:rPr lang="en-CA" dirty="0"/>
              <a:t>Outcome/Dependent variables</a:t>
            </a:r>
          </a:p>
          <a:p>
            <a:endParaRPr lang="en-CA" dirty="0"/>
          </a:p>
          <a:p>
            <a:r>
              <a:rPr lang="en-CA" dirty="0"/>
              <a:t>The presentations, reports, posters, papers that we create</a:t>
            </a:r>
          </a:p>
          <a:p>
            <a:pPr lvl="1"/>
            <a:r>
              <a:rPr lang="en-CA" dirty="0"/>
              <a:t>Graphs, text</a:t>
            </a:r>
          </a:p>
        </p:txBody>
      </p:sp>
    </p:spTree>
    <p:extLst>
      <p:ext uri="{BB962C8B-B14F-4D97-AF65-F5344CB8AC3E}">
        <p14:creationId xmlns:p14="http://schemas.microsoft.com/office/powerpoint/2010/main" val="330977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Data and the research cycle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FA6CF06-3B7B-1366-F39C-7985B14E1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997727"/>
              </p:ext>
            </p:extLst>
          </p:nvPr>
        </p:nvGraphicFramePr>
        <p:xfrm>
          <a:off x="2054001" y="1317511"/>
          <a:ext cx="8237289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741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Data Capture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5068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Data capture steps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400" dirty="0"/>
              <a:t>Select a research approach</a:t>
            </a:r>
          </a:p>
          <a:p>
            <a:pPr lvl="1"/>
            <a:r>
              <a:rPr lang="en-CA" sz="2100" dirty="0"/>
              <a:t>Quantitative vs qualitative</a:t>
            </a:r>
          </a:p>
          <a:p>
            <a:pPr marL="514350" indent="-514350">
              <a:buFont typeface="+mj-lt"/>
              <a:buAutoNum type="arabicPeriod"/>
            </a:pPr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/>
              <a:t>Select an experimental set up</a:t>
            </a:r>
          </a:p>
          <a:p>
            <a:pPr lvl="1"/>
            <a:r>
              <a:rPr lang="en-CA" sz="2100" dirty="0"/>
              <a:t>Experimental vs correlation</a:t>
            </a:r>
          </a:p>
          <a:p>
            <a:pPr marL="514350" indent="-514350">
              <a:buFont typeface="+mj-lt"/>
              <a:buAutoNum type="arabicPeriod"/>
            </a:pPr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/>
              <a:t>Decide on variables</a:t>
            </a:r>
          </a:p>
          <a:p>
            <a:pPr lvl="1"/>
            <a:endParaRPr lang="en-CA" sz="2400" dirty="0"/>
          </a:p>
          <a:p>
            <a:pPr marL="514350" indent="-514350">
              <a:buFont typeface="+mj-lt"/>
              <a:buAutoNum type="arabicPeriod"/>
            </a:pPr>
            <a:r>
              <a:rPr lang="en-CA" sz="2400" dirty="0"/>
              <a:t>Choose sample types and number</a:t>
            </a:r>
          </a:p>
          <a:p>
            <a:pPr marL="514350" indent="-514350">
              <a:buFont typeface="+mj-lt"/>
              <a:buAutoNum type="arabicPeriod"/>
            </a:pPr>
            <a:endParaRPr lang="en-CA" sz="2400" dirty="0"/>
          </a:p>
          <a:p>
            <a:r>
              <a:rPr lang="en-CA" sz="2400" dirty="0"/>
              <a:t>All covered in the statistics lecture</a:t>
            </a:r>
          </a:p>
          <a:p>
            <a:pPr marL="514350" indent="-514350">
              <a:buFont typeface="+mj-lt"/>
              <a:buAutoNum type="arabicPeriod"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29037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Collecting samples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The samples you use must allow you to test your hypothesis</a:t>
            </a:r>
          </a:p>
          <a:p>
            <a:endParaRPr lang="en-CA" dirty="0"/>
          </a:p>
          <a:p>
            <a:r>
              <a:rPr lang="en-CA" dirty="0"/>
              <a:t>They must be:</a:t>
            </a:r>
          </a:p>
          <a:p>
            <a:pPr lvl="1"/>
            <a:r>
              <a:rPr lang="en-CA" dirty="0"/>
              <a:t>Appropriate</a:t>
            </a:r>
          </a:p>
          <a:p>
            <a:pPr lvl="2"/>
            <a:r>
              <a:rPr lang="en-CA" dirty="0"/>
              <a:t>Related to the hypothesis and measurable</a:t>
            </a:r>
          </a:p>
          <a:p>
            <a:pPr lvl="1"/>
            <a:r>
              <a:rPr lang="en-CA" dirty="0"/>
              <a:t>Representative</a:t>
            </a:r>
          </a:p>
          <a:p>
            <a:pPr lvl="2"/>
            <a:r>
              <a:rPr lang="en-CA" dirty="0"/>
              <a:t>Randomly chosen or specific characteristics?</a:t>
            </a:r>
          </a:p>
          <a:p>
            <a:pPr lvl="1"/>
            <a:r>
              <a:rPr lang="en-CA" dirty="0"/>
              <a:t>Sufficient sample size</a:t>
            </a:r>
          </a:p>
          <a:p>
            <a:pPr lvl="2"/>
            <a:r>
              <a:rPr lang="en-CA" dirty="0"/>
              <a:t>More variable populations need larger sample sizes</a:t>
            </a:r>
          </a:p>
          <a:p>
            <a:endParaRPr lang="en-CA" dirty="0"/>
          </a:p>
          <a:p>
            <a:r>
              <a:rPr lang="en-CA" dirty="0"/>
              <a:t>May need ethical approval</a:t>
            </a:r>
          </a:p>
        </p:txBody>
      </p:sp>
    </p:spTree>
    <p:extLst>
      <p:ext uri="{BB962C8B-B14F-4D97-AF65-F5344CB8AC3E}">
        <p14:creationId xmlns:p14="http://schemas.microsoft.com/office/powerpoint/2010/main" val="209091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Sampling bias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10" name="Picture 2" descr="Example of an undercoverage bias in convenience sampling">
            <a:extLst>
              <a:ext uri="{FF2B5EF4-FFF2-40B4-BE49-F238E27FC236}">
                <a16:creationId xmlns:a16="http://schemas.microsoft.com/office/drawing/2014/main" id="{D78455B7-A0C4-73BD-3FA8-176A29C0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74" y="1925619"/>
            <a:ext cx="5158880" cy="333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Sample Selection Bias">
            <a:extLst>
              <a:ext uri="{FF2B5EF4-FFF2-40B4-BE49-F238E27FC236}">
                <a16:creationId xmlns:a16="http://schemas.microsoft.com/office/drawing/2014/main" id="{C076F985-78FE-95A6-69E7-9D385CF4A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646" y="1487942"/>
            <a:ext cx="4803442" cy="422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CD03E58-AAFB-F65D-9AE9-E76081D038CB}"/>
              </a:ext>
            </a:extLst>
          </p:cNvPr>
          <p:cNvSpPr/>
          <p:nvPr/>
        </p:nvSpPr>
        <p:spPr>
          <a:xfrm>
            <a:off x="9212534" y="6510244"/>
            <a:ext cx="31168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www.statology.org</a:t>
            </a:r>
            <a:r>
              <a:rPr lang="en-US" sz="1100" dirty="0"/>
              <a:t>/</a:t>
            </a:r>
            <a:r>
              <a:rPr lang="en-US" sz="1100" dirty="0" err="1"/>
              <a:t>undercoverage</a:t>
            </a:r>
            <a:r>
              <a:rPr lang="en-US" sz="1100" dirty="0"/>
              <a:t>-bias/</a:t>
            </a:r>
          </a:p>
        </p:txBody>
      </p:sp>
    </p:spTree>
    <p:extLst>
      <p:ext uri="{BB962C8B-B14F-4D97-AF65-F5344CB8AC3E}">
        <p14:creationId xmlns:p14="http://schemas.microsoft.com/office/powerpoint/2010/main" val="138565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Data Maintenance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0111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8A64365211844BF30BC3ADD420261" ma:contentTypeVersion="11" ma:contentTypeDescription="Create a new document." ma:contentTypeScope="" ma:versionID="bf0b94b058452ed3cec91f89e664909d">
  <xsd:schema xmlns:xsd="http://www.w3.org/2001/XMLSchema" xmlns:xs="http://www.w3.org/2001/XMLSchema" xmlns:p="http://schemas.microsoft.com/office/2006/metadata/properties" xmlns:ns2="8dbe2aa3-3237-4830-85c4-3d48417ef302" xmlns:ns3="b317b901-4ab4-4161-80c3-da5df50c25bf" targetNamespace="http://schemas.microsoft.com/office/2006/metadata/properties" ma:root="true" ma:fieldsID="d988d784501c0b668dd73c0ebdbd98a4" ns2:_="" ns3:_="">
    <xsd:import namespace="8dbe2aa3-3237-4830-85c4-3d48417ef302"/>
    <xsd:import namespace="b317b901-4ab4-4161-80c3-da5df50c2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e2aa3-3237-4830-85c4-3d48417ef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7b901-4ab4-4161-80c3-da5df50c2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E4F038-6994-4608-A1EA-AF583DA06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e2aa3-3237-4830-85c4-3d48417ef302"/>
    <ds:schemaRef ds:uri="b317b901-4ab4-4161-80c3-da5df50c25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063616-57F3-4C87-BB7F-2974CF36DE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F1859A-D475-4A9D-83E1-80A36DBA260F}">
  <ds:schemaRefs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b317b901-4ab4-4161-80c3-da5df50c25bf"/>
    <ds:schemaRef ds:uri="8dbe2aa3-3237-4830-85c4-3d48417ef3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702</Words>
  <Application>Microsoft Macintosh PowerPoint</Application>
  <PresentationFormat>Widescreen</PresentationFormat>
  <Paragraphs>188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Wingdings</vt:lpstr>
      <vt:lpstr>Office Theme</vt:lpstr>
      <vt:lpstr>Data handling and presentation</vt:lpstr>
      <vt:lpstr>PowerPoint Presentation</vt:lpstr>
      <vt:lpstr>PowerPoint Presentation</vt:lpstr>
      <vt:lpstr>PowerPoint Presentation</vt:lpstr>
      <vt:lpstr>Data Capture </vt:lpstr>
      <vt:lpstr>PowerPoint Presentation</vt:lpstr>
      <vt:lpstr>PowerPoint Presentation</vt:lpstr>
      <vt:lpstr>PowerPoint Presentation</vt:lpstr>
      <vt:lpstr>Data Maintenance </vt:lpstr>
      <vt:lpstr>PowerPoint Presentation</vt:lpstr>
      <vt:lpstr>PowerPoint Presentation</vt:lpstr>
      <vt:lpstr>Data Processing </vt:lpstr>
      <vt:lpstr>PowerPoint Presentation</vt:lpstr>
      <vt:lpstr>PowerPoint Presentation</vt:lpstr>
      <vt:lpstr>PowerPoint Presentation</vt:lpstr>
      <vt:lpstr>PowerPoint Presentation</vt:lpstr>
      <vt:lpstr>Data Analysis  Controls/Replicates/Outliers Covered in statistics lecture</vt:lpstr>
      <vt:lpstr>Data Communication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Meller</dc:creator>
  <cp:lastModifiedBy>Meehan, Conor</cp:lastModifiedBy>
  <cp:revision>180</cp:revision>
  <dcterms:created xsi:type="dcterms:W3CDTF">2020-08-07T10:40:47Z</dcterms:created>
  <dcterms:modified xsi:type="dcterms:W3CDTF">2023-07-02T11:52:19Z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0x010100E248A64365211844BF30BC3ADD420261</vt:lpwstr>
  </property>
</Properties>
</file>