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62" r:id="rId6"/>
    <p:sldId id="346" r:id="rId7"/>
    <p:sldId id="330" r:id="rId8"/>
    <p:sldId id="340" r:id="rId9"/>
    <p:sldId id="344" r:id="rId10"/>
    <p:sldId id="345" r:id="rId11"/>
    <p:sldId id="264" r:id="rId12"/>
    <p:sldId id="348" r:id="rId13"/>
    <p:sldId id="347" r:id="rId14"/>
    <p:sldId id="349" r:id="rId15"/>
    <p:sldId id="351" r:id="rId16"/>
    <p:sldId id="35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B0AC"/>
    <a:srgbClr val="6F6258"/>
    <a:srgbClr val="E5E5E5"/>
    <a:srgbClr val="EC6D86"/>
    <a:srgbClr val="E6005B"/>
    <a:srgbClr val="9E043D"/>
    <a:srgbClr val="BB3F07"/>
    <a:srgbClr val="C7D533"/>
    <a:srgbClr val="821E69"/>
    <a:srgbClr val="F0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00"/>
    <p:restoredTop sz="95070"/>
  </p:normalViewPr>
  <p:slideViewPr>
    <p:cSldViewPr snapToGrid="0" snapToObjects="1">
      <p:cViewPr varScale="1">
        <p:scale>
          <a:sx n="100" d="100"/>
          <a:sy n="100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ehan, Conor" userId="f0efb965-348a-45f4-b123-bfc38a018e6c" providerId="ADAL" clId="{549EBE81-76C1-E345-8654-631E0EF312A5}"/>
    <pc:docChg chg="custSel modSld">
      <pc:chgData name="Meehan, Conor" userId="f0efb965-348a-45f4-b123-bfc38a018e6c" providerId="ADAL" clId="{549EBE81-76C1-E345-8654-631E0EF312A5}" dt="2023-06-12T15:10:35.943" v="2" actId="27636"/>
      <pc:docMkLst>
        <pc:docMk/>
      </pc:docMkLst>
      <pc:sldChg chg="modSp mod">
        <pc:chgData name="Meehan, Conor" userId="f0efb965-348a-45f4-b123-bfc38a018e6c" providerId="ADAL" clId="{549EBE81-76C1-E345-8654-631E0EF312A5}" dt="2023-06-12T15:10:35.943" v="2" actId="27636"/>
        <pc:sldMkLst>
          <pc:docMk/>
          <pc:sldMk cId="133392737" sldId="276"/>
        </pc:sldMkLst>
        <pc:spChg chg="mod">
          <ac:chgData name="Meehan, Conor" userId="f0efb965-348a-45f4-b123-bfc38a018e6c" providerId="ADAL" clId="{549EBE81-76C1-E345-8654-631E0EF312A5}" dt="2023-06-12T15:10:35.943" v="2" actId="27636"/>
          <ac:spMkLst>
            <pc:docMk/>
            <pc:sldMk cId="133392737" sldId="276"/>
            <ac:spMk id="7" creationId="{9476F7CE-AF6C-7984-376A-C0149550D5D2}"/>
          </ac:spMkLst>
        </pc:spChg>
      </pc:sldChg>
      <pc:sldChg chg="modSp mod">
        <pc:chgData name="Meehan, Conor" userId="f0efb965-348a-45f4-b123-bfc38a018e6c" providerId="ADAL" clId="{549EBE81-76C1-E345-8654-631E0EF312A5}" dt="2023-05-31T14:00:18.786" v="0" actId="20577"/>
        <pc:sldMkLst>
          <pc:docMk/>
          <pc:sldMk cId="918799015" sldId="295"/>
        </pc:sldMkLst>
        <pc:spChg chg="mod">
          <ac:chgData name="Meehan, Conor" userId="f0efb965-348a-45f4-b123-bfc38a018e6c" providerId="ADAL" clId="{549EBE81-76C1-E345-8654-631E0EF312A5}" dt="2023-05-31T14:00:18.786" v="0" actId="20577"/>
          <ac:spMkLst>
            <pc:docMk/>
            <pc:sldMk cId="918799015" sldId="295"/>
            <ac:spMk id="2" creationId="{1154DFE8-7E94-7D42-8F57-AE1BC6C92109}"/>
          </ac:spMkLst>
        </pc:spChg>
      </pc:sldChg>
    </pc:docChg>
  </pc:docChgLst>
  <pc:docChgLst>
    <pc:chgData name="Meehan, Conor" userId="f0efb965-348a-45f4-b123-bfc38a018e6c" providerId="ADAL" clId="{AD4EFC51-287C-CE42-9329-45149033A930}"/>
    <pc:docChg chg="undo custSel addSld delSld modSld sldOrd">
      <pc:chgData name="Meehan, Conor" userId="f0efb965-348a-45f4-b123-bfc38a018e6c" providerId="ADAL" clId="{AD4EFC51-287C-CE42-9329-45149033A930}" dt="2022-05-09T13:51:18.276" v="540" actId="27636"/>
      <pc:docMkLst>
        <pc:docMk/>
      </pc:docMkLst>
      <pc:sldChg chg="delSp modSp mod">
        <pc:chgData name="Meehan, Conor" userId="f0efb965-348a-45f4-b123-bfc38a018e6c" providerId="ADAL" clId="{AD4EFC51-287C-CE42-9329-45149033A930}" dt="2022-05-05T12:53:23.979" v="12" actId="20577"/>
        <pc:sldMkLst>
          <pc:docMk/>
          <pc:sldMk cId="2383494940" sldId="256"/>
        </pc:sldMkLst>
        <pc:spChg chg="mod">
          <ac:chgData name="Meehan, Conor" userId="f0efb965-348a-45f4-b123-bfc38a018e6c" providerId="ADAL" clId="{AD4EFC51-287C-CE42-9329-45149033A930}" dt="2022-05-05T12:53:07.065" v="0"/>
          <ac:spMkLst>
            <pc:docMk/>
            <pc:sldMk cId="2383494940" sldId="256"/>
            <ac:spMk id="2" creationId="{1154DFE8-7E94-7D42-8F57-AE1BC6C92109}"/>
          </ac:spMkLst>
        </pc:spChg>
        <pc:spChg chg="del mod">
          <ac:chgData name="Meehan, Conor" userId="f0efb965-348a-45f4-b123-bfc38a018e6c" providerId="ADAL" clId="{AD4EFC51-287C-CE42-9329-45149033A930}" dt="2022-05-05T12:53:16.076" v="3" actId="478"/>
          <ac:spMkLst>
            <pc:docMk/>
            <pc:sldMk cId="2383494940" sldId="256"/>
            <ac:spMk id="5" creationId="{26CE8EEC-4C93-9A46-B61A-ABE206E9BA41}"/>
          </ac:spMkLst>
        </pc:spChg>
        <pc:spChg chg="mod">
          <ac:chgData name="Meehan, Conor" userId="f0efb965-348a-45f4-b123-bfc38a018e6c" providerId="ADAL" clId="{AD4EFC51-287C-CE42-9329-45149033A930}" dt="2022-05-05T12:53:23.979" v="12" actId="20577"/>
          <ac:spMkLst>
            <pc:docMk/>
            <pc:sldMk cId="2383494940" sldId="256"/>
            <ac:spMk id="6" creationId="{CA186570-7106-254D-9DED-7DBE617342D0}"/>
          </ac:spMkLst>
        </pc:spChg>
      </pc:sldChg>
      <pc:sldChg chg="modSp">
        <pc:chgData name="Meehan, Conor" userId="f0efb965-348a-45f4-b123-bfc38a018e6c" providerId="ADAL" clId="{AD4EFC51-287C-CE42-9329-45149033A930}" dt="2022-05-05T12:53:32.100" v="13"/>
        <pc:sldMkLst>
          <pc:docMk/>
          <pc:sldMk cId="3418174511" sldId="262"/>
        </pc:sldMkLst>
        <pc:spChg chg="mod">
          <ac:chgData name="Meehan, Conor" userId="f0efb965-348a-45f4-b123-bfc38a018e6c" providerId="ADAL" clId="{AD4EFC51-287C-CE42-9329-45149033A930}" dt="2022-05-05T12:53:32.100" v="13"/>
          <ac:spMkLst>
            <pc:docMk/>
            <pc:sldMk cId="3418174511" sldId="262"/>
            <ac:spMk id="9" creationId="{236654F0-D29E-AE4F-A966-9762A2AB84EB}"/>
          </ac:spMkLst>
        </pc:spChg>
      </pc:sldChg>
      <pc:sldChg chg="addSp delSp modSp mod">
        <pc:chgData name="Meehan, Conor" userId="f0efb965-348a-45f4-b123-bfc38a018e6c" providerId="ADAL" clId="{AD4EFC51-287C-CE42-9329-45149033A930}" dt="2022-05-05T12:53:55.381" v="21" actId="27636"/>
        <pc:sldMkLst>
          <pc:docMk/>
          <pc:sldMk cId="1912870039" sldId="263"/>
        </pc:sldMkLst>
        <pc:spChg chg="add del mod">
          <ac:chgData name="Meehan, Conor" userId="f0efb965-348a-45f4-b123-bfc38a018e6c" providerId="ADAL" clId="{AD4EFC51-287C-CE42-9329-45149033A930}" dt="2022-05-05T12:53:47.760" v="18"/>
          <ac:spMkLst>
            <pc:docMk/>
            <pc:sldMk cId="1912870039" sldId="263"/>
            <ac:spMk id="3" creationId="{B5C21EC3-A9C4-65B4-0A00-05C5930DE227}"/>
          </ac:spMkLst>
        </pc:spChg>
        <pc:spChg chg="add mod">
          <ac:chgData name="Meehan, Conor" userId="f0efb965-348a-45f4-b123-bfc38a018e6c" providerId="ADAL" clId="{AD4EFC51-287C-CE42-9329-45149033A930}" dt="2022-05-05T12:53:55.381" v="21" actId="27636"/>
          <ac:spMkLst>
            <pc:docMk/>
            <pc:sldMk cId="1912870039" sldId="26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3:39.386" v="14"/>
          <ac:spMkLst>
            <pc:docMk/>
            <pc:sldMk cId="1912870039" sldId="263"/>
            <ac:spMk id="8" creationId="{551F150B-CD36-EC43-A80B-C4F967B90C86}"/>
          </ac:spMkLst>
        </pc:spChg>
        <pc:spChg chg="del">
          <ac:chgData name="Meehan, Conor" userId="f0efb965-348a-45f4-b123-bfc38a018e6c" providerId="ADAL" clId="{AD4EFC51-287C-CE42-9329-45149033A930}" dt="2022-05-05T12:53:43.606" v="16" actId="478"/>
          <ac:spMkLst>
            <pc:docMk/>
            <pc:sldMk cId="1912870039" sldId="263"/>
            <ac:spMk id="10" creationId="{C9B340F2-CF2C-FD40-8EA2-87E8B5E236EF}"/>
          </ac:spMkLst>
        </pc:spChg>
        <pc:picChg chg="del">
          <ac:chgData name="Meehan, Conor" userId="f0efb965-348a-45f4-b123-bfc38a018e6c" providerId="ADAL" clId="{AD4EFC51-287C-CE42-9329-45149033A930}" dt="2022-05-05T12:53:40.537" v="15" actId="478"/>
          <ac:picMkLst>
            <pc:docMk/>
            <pc:sldMk cId="1912870039" sldId="263"/>
            <ac:picMk id="11" creationId="{AF3F9829-A33D-9443-80ED-F98333A36783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927399848" sldId="264"/>
        </pc:sldMkLst>
      </pc:sldChg>
      <pc:sldChg chg="modSp add mod">
        <pc:chgData name="Meehan, Conor" userId="f0efb965-348a-45f4-b123-bfc38a018e6c" providerId="ADAL" clId="{AD4EFC51-287C-CE42-9329-45149033A930}" dt="2022-05-05T12:54:14.328" v="25" actId="27636"/>
        <pc:sldMkLst>
          <pc:docMk/>
          <pc:sldMk cId="4232830738" sldId="264"/>
        </pc:sldMkLst>
        <pc:spChg chg="mod">
          <ac:chgData name="Meehan, Conor" userId="f0efb965-348a-45f4-b123-bfc38a018e6c" providerId="ADAL" clId="{AD4EFC51-287C-CE42-9329-45149033A930}" dt="2022-05-05T12:54:14.328" v="25" actId="27636"/>
          <ac:spMkLst>
            <pc:docMk/>
            <pc:sldMk cId="4232830738" sldId="264"/>
            <ac:spMk id="7" creationId="{9476F7CE-AF6C-7984-376A-C0149550D5D2}"/>
          </ac:spMkLst>
        </pc:spChg>
      </pc:sldChg>
      <pc:sldChg chg="modSp add">
        <pc:chgData name="Meehan, Conor" userId="f0efb965-348a-45f4-b123-bfc38a018e6c" providerId="ADAL" clId="{AD4EFC51-287C-CE42-9329-45149033A930}" dt="2022-05-05T12:54:27" v="28"/>
        <pc:sldMkLst>
          <pc:docMk/>
          <pc:sldMk cId="3668959349" sldId="265"/>
        </pc:sldMkLst>
        <pc:spChg chg="mod">
          <ac:chgData name="Meehan, Conor" userId="f0efb965-348a-45f4-b123-bfc38a018e6c" providerId="ADAL" clId="{AD4EFC51-287C-CE42-9329-45149033A930}" dt="2022-05-05T12:54:23.180" v="27"/>
          <ac:spMkLst>
            <pc:docMk/>
            <pc:sldMk cId="3668959349" sldId="26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4:27" v="28"/>
          <ac:spMkLst>
            <pc:docMk/>
            <pc:sldMk cId="3668959349" sldId="265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865163696" sldId="265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097280921" sldId="266"/>
        </pc:sldMkLst>
      </pc:sldChg>
      <pc:sldChg chg="addSp delSp modSp add mod">
        <pc:chgData name="Meehan, Conor" userId="f0efb965-348a-45f4-b123-bfc38a018e6c" providerId="ADAL" clId="{AD4EFC51-287C-CE42-9329-45149033A930}" dt="2022-05-05T12:54:57.057" v="62" actId="1076"/>
        <pc:sldMkLst>
          <pc:docMk/>
          <pc:sldMk cId="2133703639" sldId="266"/>
        </pc:sldMkLst>
        <pc:spChg chg="add del mod">
          <ac:chgData name="Meehan, Conor" userId="f0efb965-348a-45f4-b123-bfc38a018e6c" providerId="ADAL" clId="{AD4EFC51-287C-CE42-9329-45149033A930}" dt="2022-05-05T12:54:47.013" v="59" actId="478"/>
          <ac:spMkLst>
            <pc:docMk/>
            <pc:sldMk cId="2133703639" sldId="266"/>
            <ac:spMk id="4" creationId="{2BB8E57F-466E-B072-5623-629247E545CD}"/>
          </ac:spMkLst>
        </pc:spChg>
        <pc:spChg chg="del">
          <ac:chgData name="Meehan, Conor" userId="f0efb965-348a-45f4-b123-bfc38a018e6c" providerId="ADAL" clId="{AD4EFC51-287C-CE42-9329-45149033A930}" dt="2022-05-05T12:54:45.565" v="58" actId="478"/>
          <ac:spMkLst>
            <pc:docMk/>
            <pc:sldMk cId="2133703639" sldId="26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4:43.423" v="57" actId="20577"/>
          <ac:spMkLst>
            <pc:docMk/>
            <pc:sldMk cId="2133703639" sldId="266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4:57.057" v="62" actId="1076"/>
          <ac:picMkLst>
            <pc:docMk/>
            <pc:sldMk cId="2133703639" sldId="266"/>
            <ac:picMk id="9" creationId="{DCC75CE1-A728-F7DD-9767-AFD30F233F3B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842259452" sldId="267"/>
        </pc:sldMkLst>
      </pc:sldChg>
      <pc:sldChg chg="addSp modSp add mod">
        <pc:chgData name="Meehan, Conor" userId="f0efb965-348a-45f4-b123-bfc38a018e6c" providerId="ADAL" clId="{AD4EFC51-287C-CE42-9329-45149033A930}" dt="2022-05-05T12:56:00.462" v="97" actId="20577"/>
        <pc:sldMkLst>
          <pc:docMk/>
          <pc:sldMk cId="2816234006" sldId="267"/>
        </pc:sldMkLst>
        <pc:spChg chg="mod">
          <ac:chgData name="Meehan, Conor" userId="f0efb965-348a-45f4-b123-bfc38a018e6c" providerId="ADAL" clId="{AD4EFC51-287C-CE42-9329-45149033A930}" dt="2022-05-05T12:55:32.954" v="72" actId="14100"/>
          <ac:spMkLst>
            <pc:docMk/>
            <pc:sldMk cId="2816234006" sldId="26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00.462" v="97" actId="20577"/>
          <ac:spMkLst>
            <pc:docMk/>
            <pc:sldMk cId="2816234006" sldId="267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5:46.071" v="74" actId="1076"/>
          <ac:picMkLst>
            <pc:docMk/>
            <pc:sldMk cId="2816234006" sldId="267"/>
            <ac:picMk id="5" creationId="{D23AC7D6-1628-8725-3A65-DFBBA75717ED}"/>
          </ac:picMkLst>
        </pc:picChg>
        <pc:picChg chg="add mod">
          <ac:chgData name="Meehan, Conor" userId="f0efb965-348a-45f4-b123-bfc38a018e6c" providerId="ADAL" clId="{AD4EFC51-287C-CE42-9329-45149033A930}" dt="2022-05-05T12:55:54.355" v="75" actId="1076"/>
          <ac:picMkLst>
            <pc:docMk/>
            <pc:sldMk cId="2816234006" sldId="267"/>
            <ac:picMk id="6" creationId="{3CFBF18C-C20A-70B6-2B15-C100828474AE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207535278" sldId="268"/>
        </pc:sldMkLst>
      </pc:sldChg>
      <pc:sldChg chg="modSp add">
        <pc:chgData name="Meehan, Conor" userId="f0efb965-348a-45f4-b123-bfc38a018e6c" providerId="ADAL" clId="{AD4EFC51-287C-CE42-9329-45149033A930}" dt="2022-05-05T12:56:12.704" v="99"/>
        <pc:sldMkLst>
          <pc:docMk/>
          <pc:sldMk cId="4172036000" sldId="268"/>
        </pc:sldMkLst>
        <pc:spChg chg="mod">
          <ac:chgData name="Meehan, Conor" userId="f0efb965-348a-45f4-b123-bfc38a018e6c" providerId="ADAL" clId="{AD4EFC51-287C-CE42-9329-45149033A930}" dt="2022-05-05T12:56:09.088" v="98"/>
          <ac:spMkLst>
            <pc:docMk/>
            <pc:sldMk cId="4172036000" sldId="26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12.704" v="99"/>
          <ac:spMkLst>
            <pc:docMk/>
            <pc:sldMk cId="4172036000" sldId="268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503595700" sldId="269"/>
        </pc:sldMkLst>
      </pc:sldChg>
      <pc:sldChg chg="addSp delSp modSp add mod">
        <pc:chgData name="Meehan, Conor" userId="f0efb965-348a-45f4-b123-bfc38a018e6c" providerId="ADAL" clId="{AD4EFC51-287C-CE42-9329-45149033A930}" dt="2022-05-05T12:56:32.757" v="104" actId="1076"/>
        <pc:sldMkLst>
          <pc:docMk/>
          <pc:sldMk cId="1752793025" sldId="269"/>
        </pc:sldMkLst>
        <pc:spChg chg="add del mod">
          <ac:chgData name="Meehan, Conor" userId="f0efb965-348a-45f4-b123-bfc38a018e6c" providerId="ADAL" clId="{AD4EFC51-287C-CE42-9329-45149033A930}" dt="2022-05-05T12:56:25.957" v="102" actId="478"/>
          <ac:spMkLst>
            <pc:docMk/>
            <pc:sldMk cId="1752793025" sldId="269"/>
            <ac:spMk id="4" creationId="{9628AD8C-9AD5-7581-616C-076985653A45}"/>
          </ac:spMkLst>
        </pc:spChg>
        <pc:spChg chg="del">
          <ac:chgData name="Meehan, Conor" userId="f0efb965-348a-45f4-b123-bfc38a018e6c" providerId="ADAL" clId="{AD4EFC51-287C-CE42-9329-45149033A930}" dt="2022-05-05T12:56:24.073" v="101" actId="478"/>
          <ac:spMkLst>
            <pc:docMk/>
            <pc:sldMk cId="1752793025" sldId="26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21.396" v="100"/>
          <ac:spMkLst>
            <pc:docMk/>
            <pc:sldMk cId="1752793025" sldId="26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6:32.757" v="104" actId="1076"/>
          <ac:picMkLst>
            <pc:docMk/>
            <pc:sldMk cId="1752793025" sldId="269"/>
            <ac:picMk id="9" creationId="{D395B249-64F9-6A58-38E0-930967DB301C}"/>
          </ac:picMkLst>
        </pc:picChg>
      </pc:sldChg>
      <pc:sldChg chg="modSp add mod">
        <pc:chgData name="Meehan, Conor" userId="f0efb965-348a-45f4-b123-bfc38a018e6c" providerId="ADAL" clId="{AD4EFC51-287C-CE42-9329-45149033A930}" dt="2022-05-05T12:57:11.970" v="117"/>
        <pc:sldMkLst>
          <pc:docMk/>
          <pc:sldMk cId="1668567106" sldId="270"/>
        </pc:sldMkLst>
        <pc:spChg chg="mod">
          <ac:chgData name="Meehan, Conor" userId="f0efb965-348a-45f4-b123-bfc38a018e6c" providerId="ADAL" clId="{AD4EFC51-287C-CE42-9329-45149033A930}" dt="2022-05-05T12:57:08.141" v="116" actId="27636"/>
          <ac:spMkLst>
            <pc:docMk/>
            <pc:sldMk cId="1668567106" sldId="27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7:11.970" v="117"/>
          <ac:spMkLst>
            <pc:docMk/>
            <pc:sldMk cId="1668567106" sldId="270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929691312" sldId="270"/>
        </pc:sldMkLst>
      </pc:sldChg>
      <pc:sldChg chg="add del">
        <pc:chgData name="Meehan, Conor" userId="f0efb965-348a-45f4-b123-bfc38a018e6c" providerId="ADAL" clId="{AD4EFC51-287C-CE42-9329-45149033A930}" dt="2022-05-05T12:57:37.064" v="122" actId="2696"/>
        <pc:sldMkLst>
          <pc:docMk/>
          <pc:sldMk cId="1656435235" sldId="271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693720346" sldId="271"/>
        </pc:sldMkLst>
      </pc:sldChg>
      <pc:sldChg chg="addSp delSp modSp add mod">
        <pc:chgData name="Meehan, Conor" userId="f0efb965-348a-45f4-b123-bfc38a018e6c" providerId="ADAL" clId="{AD4EFC51-287C-CE42-9329-45149033A930}" dt="2022-05-05T12:57:40.977" v="123"/>
        <pc:sldMkLst>
          <pc:docMk/>
          <pc:sldMk cId="2149494103" sldId="272"/>
        </pc:sldMkLst>
        <pc:spChg chg="add del mod">
          <ac:chgData name="Meehan, Conor" userId="f0efb965-348a-45f4-b123-bfc38a018e6c" providerId="ADAL" clId="{AD4EFC51-287C-CE42-9329-45149033A930}" dt="2022-05-05T12:57:24.757" v="119" actId="478"/>
          <ac:spMkLst>
            <pc:docMk/>
            <pc:sldMk cId="2149494103" sldId="272"/>
            <ac:spMk id="4" creationId="{C081C0C6-ACEB-EF55-750E-2D9934CE0825}"/>
          </ac:spMkLst>
        </pc:spChg>
        <pc:spChg chg="del">
          <ac:chgData name="Meehan, Conor" userId="f0efb965-348a-45f4-b123-bfc38a018e6c" providerId="ADAL" clId="{AD4EFC51-287C-CE42-9329-45149033A930}" dt="2022-05-05T12:57:23.141" v="118" actId="478"/>
          <ac:spMkLst>
            <pc:docMk/>
            <pc:sldMk cId="2149494103" sldId="27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7:40.977" v="123"/>
          <ac:spMkLst>
            <pc:docMk/>
            <pc:sldMk cId="2149494103" sldId="272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7:28.187" v="121" actId="1076"/>
          <ac:picMkLst>
            <pc:docMk/>
            <pc:sldMk cId="2149494103" sldId="272"/>
            <ac:picMk id="9" creationId="{AE0EC58B-59FE-E40A-2EDE-3497A5E3178F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068256775" sldId="272"/>
        </pc:sldMkLst>
      </pc:sldChg>
      <pc:sldChg chg="modSp add">
        <pc:chgData name="Meehan, Conor" userId="f0efb965-348a-45f4-b123-bfc38a018e6c" providerId="ADAL" clId="{AD4EFC51-287C-CE42-9329-45149033A930}" dt="2022-05-05T13:01:57.248" v="125"/>
        <pc:sldMkLst>
          <pc:docMk/>
          <pc:sldMk cId="1076808467" sldId="273"/>
        </pc:sldMkLst>
        <pc:spChg chg="mod">
          <ac:chgData name="Meehan, Conor" userId="f0efb965-348a-45f4-b123-bfc38a018e6c" providerId="ADAL" clId="{AD4EFC51-287C-CE42-9329-45149033A930}" dt="2022-05-05T13:01:53.387" v="124"/>
          <ac:spMkLst>
            <pc:docMk/>
            <pc:sldMk cId="1076808467" sldId="27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1:57.248" v="125"/>
          <ac:spMkLst>
            <pc:docMk/>
            <pc:sldMk cId="1076808467" sldId="273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849142032" sldId="273"/>
        </pc:sldMkLst>
      </pc:sldChg>
      <pc:sldChg chg="addSp delSp modSp add mod">
        <pc:chgData name="Meehan, Conor" userId="f0efb965-348a-45f4-b123-bfc38a018e6c" providerId="ADAL" clId="{AD4EFC51-287C-CE42-9329-45149033A930}" dt="2022-05-05T13:02:13.556" v="136" actId="20577"/>
        <pc:sldMkLst>
          <pc:docMk/>
          <pc:sldMk cId="1069472505" sldId="274"/>
        </pc:sldMkLst>
        <pc:spChg chg="add del mod">
          <ac:chgData name="Meehan, Conor" userId="f0efb965-348a-45f4-b123-bfc38a018e6c" providerId="ADAL" clId="{AD4EFC51-287C-CE42-9329-45149033A930}" dt="2022-05-05T13:02:06.455" v="127" actId="478"/>
          <ac:spMkLst>
            <pc:docMk/>
            <pc:sldMk cId="1069472505" sldId="274"/>
            <ac:spMk id="4" creationId="{E47BA19C-2488-CEB2-EA61-84CAA1A89AA4}"/>
          </ac:spMkLst>
        </pc:spChg>
        <pc:spChg chg="del">
          <ac:chgData name="Meehan, Conor" userId="f0efb965-348a-45f4-b123-bfc38a018e6c" providerId="ADAL" clId="{AD4EFC51-287C-CE42-9329-45149033A930}" dt="2022-05-05T13:02:05.014" v="126" actId="478"/>
          <ac:spMkLst>
            <pc:docMk/>
            <pc:sldMk cId="1069472505" sldId="274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2:13.556" v="136" actId="20577"/>
          <ac:spMkLst>
            <pc:docMk/>
            <pc:sldMk cId="1069472505" sldId="274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2:11.206" v="129" actId="1076"/>
          <ac:picMkLst>
            <pc:docMk/>
            <pc:sldMk cId="1069472505" sldId="274"/>
            <ac:picMk id="9" creationId="{A79E5CA0-6555-31D4-43E7-2E23E8D58947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288855060" sldId="274"/>
        </pc:sldMkLst>
      </pc:sldChg>
      <pc:sldChg chg="modSp add mod">
        <pc:chgData name="Meehan, Conor" userId="f0efb965-348a-45f4-b123-bfc38a018e6c" providerId="ADAL" clId="{AD4EFC51-287C-CE42-9329-45149033A930}" dt="2022-05-05T13:02:24.433" v="139"/>
        <pc:sldMkLst>
          <pc:docMk/>
          <pc:sldMk cId="3062833232" sldId="275"/>
        </pc:sldMkLst>
        <pc:spChg chg="mod">
          <ac:chgData name="Meehan, Conor" userId="f0efb965-348a-45f4-b123-bfc38a018e6c" providerId="ADAL" clId="{AD4EFC51-287C-CE42-9329-45149033A930}" dt="2022-05-05T13:02:19.415" v="138" actId="27636"/>
          <ac:spMkLst>
            <pc:docMk/>
            <pc:sldMk cId="3062833232" sldId="27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2:24.433" v="139"/>
          <ac:spMkLst>
            <pc:docMk/>
            <pc:sldMk cId="3062833232" sldId="275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04:14.051" v="195"/>
        <pc:sldMkLst>
          <pc:docMk/>
          <pc:sldMk cId="133392737" sldId="276"/>
        </pc:sldMkLst>
        <pc:spChg chg="mod">
          <ac:chgData name="Meehan, Conor" userId="f0efb965-348a-45f4-b123-bfc38a018e6c" providerId="ADAL" clId="{AD4EFC51-287C-CE42-9329-45149033A930}" dt="2022-05-05T13:04:14.051" v="195"/>
          <ac:spMkLst>
            <pc:docMk/>
            <pc:sldMk cId="133392737" sldId="27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3:37.068" v="194"/>
          <ac:spMkLst>
            <pc:docMk/>
            <pc:sldMk cId="133392737" sldId="276"/>
            <ac:spMk id="8" creationId="{551F150B-CD36-EC43-A80B-C4F967B90C86}"/>
          </ac:spMkLst>
        </pc:spChg>
      </pc:sldChg>
      <pc:sldChg chg="modSp add">
        <pc:chgData name="Meehan, Conor" userId="f0efb965-348a-45f4-b123-bfc38a018e6c" providerId="ADAL" clId="{AD4EFC51-287C-CE42-9329-45149033A930}" dt="2022-05-05T13:04:23.569" v="197"/>
        <pc:sldMkLst>
          <pc:docMk/>
          <pc:sldMk cId="1470917171" sldId="277"/>
        </pc:sldMkLst>
        <pc:spChg chg="mod">
          <ac:chgData name="Meehan, Conor" userId="f0efb965-348a-45f4-b123-bfc38a018e6c" providerId="ADAL" clId="{AD4EFC51-287C-CE42-9329-45149033A930}" dt="2022-05-05T13:04:19.825" v="196"/>
          <ac:spMkLst>
            <pc:docMk/>
            <pc:sldMk cId="1470917171" sldId="27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23.569" v="197"/>
          <ac:spMkLst>
            <pc:docMk/>
            <pc:sldMk cId="1470917171" sldId="277"/>
            <ac:spMk id="8" creationId="{551F150B-CD36-EC43-A80B-C4F967B90C86}"/>
          </ac:spMkLst>
        </pc:spChg>
      </pc:sldChg>
      <pc:sldChg chg="addSp delSp modSp add mod">
        <pc:chgData name="Meehan, Conor" userId="f0efb965-348a-45f4-b123-bfc38a018e6c" providerId="ADAL" clId="{AD4EFC51-287C-CE42-9329-45149033A930}" dt="2022-05-05T13:04:47.315" v="202"/>
        <pc:sldMkLst>
          <pc:docMk/>
          <pc:sldMk cId="3476374943" sldId="278"/>
        </pc:sldMkLst>
        <pc:spChg chg="add del mod">
          <ac:chgData name="Meehan, Conor" userId="f0efb965-348a-45f4-b123-bfc38a018e6c" providerId="ADAL" clId="{AD4EFC51-287C-CE42-9329-45149033A930}" dt="2022-05-05T13:04:36.841" v="199" actId="478"/>
          <ac:spMkLst>
            <pc:docMk/>
            <pc:sldMk cId="3476374943" sldId="278"/>
            <ac:spMk id="4" creationId="{BA4F2F21-2BB5-DF0C-52AE-AE373D60115B}"/>
          </ac:spMkLst>
        </pc:spChg>
        <pc:spChg chg="del">
          <ac:chgData name="Meehan, Conor" userId="f0efb965-348a-45f4-b123-bfc38a018e6c" providerId="ADAL" clId="{AD4EFC51-287C-CE42-9329-45149033A930}" dt="2022-05-05T13:04:35.357" v="198" actId="478"/>
          <ac:spMkLst>
            <pc:docMk/>
            <pc:sldMk cId="3476374943" sldId="27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47.315" v="202"/>
          <ac:spMkLst>
            <pc:docMk/>
            <pc:sldMk cId="3476374943" sldId="278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04:43.653" v="201" actId="1076"/>
          <ac:spMkLst>
            <pc:docMk/>
            <pc:sldMk cId="3476374943" sldId="278"/>
            <ac:spMk id="9" creationId="{DFA8ED84-9084-6031-616C-1A42C3B1A01E}"/>
          </ac:spMkLst>
        </pc:spChg>
        <pc:spChg chg="add mod">
          <ac:chgData name="Meehan, Conor" userId="f0efb965-348a-45f4-b123-bfc38a018e6c" providerId="ADAL" clId="{AD4EFC51-287C-CE42-9329-45149033A930}" dt="2022-05-05T13:04:43.653" v="201" actId="1076"/>
          <ac:spMkLst>
            <pc:docMk/>
            <pc:sldMk cId="3476374943" sldId="278"/>
            <ac:spMk id="10" creationId="{21392DD9-D20A-2846-0A53-06206FCD2991}"/>
          </ac:spMkLst>
        </pc:spChg>
      </pc:sldChg>
      <pc:sldChg chg="addSp modSp add mod">
        <pc:chgData name="Meehan, Conor" userId="f0efb965-348a-45f4-b123-bfc38a018e6c" providerId="ADAL" clId="{AD4EFC51-287C-CE42-9329-45149033A930}" dt="2022-05-09T13:51:18.276" v="540" actId="27636"/>
        <pc:sldMkLst>
          <pc:docMk/>
          <pc:sldMk cId="170483390" sldId="279"/>
        </pc:sldMkLst>
        <pc:spChg chg="mod">
          <ac:chgData name="Meehan, Conor" userId="f0efb965-348a-45f4-b123-bfc38a018e6c" providerId="ADAL" clId="{AD4EFC51-287C-CE42-9329-45149033A930}" dt="2022-05-09T13:51:18.276" v="540" actId="27636"/>
          <ac:spMkLst>
            <pc:docMk/>
            <pc:sldMk cId="170483390" sldId="27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59.089" v="204"/>
          <ac:spMkLst>
            <pc:docMk/>
            <pc:sldMk cId="170483390" sldId="27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5:12.867" v="210" actId="1076"/>
          <ac:picMkLst>
            <pc:docMk/>
            <pc:sldMk cId="170483390" sldId="279"/>
            <ac:picMk id="5" creationId="{ED7B7085-2698-50DB-2987-DDA156C18D4A}"/>
          </ac:picMkLst>
        </pc:picChg>
      </pc:sldChg>
      <pc:sldChg chg="modSp add mod">
        <pc:chgData name="Meehan, Conor" userId="f0efb965-348a-45f4-b123-bfc38a018e6c" providerId="ADAL" clId="{AD4EFC51-287C-CE42-9329-45149033A930}" dt="2022-05-05T13:05:34.703" v="225"/>
        <pc:sldMkLst>
          <pc:docMk/>
          <pc:sldMk cId="2520948877" sldId="280"/>
        </pc:sldMkLst>
        <pc:spChg chg="mod">
          <ac:chgData name="Meehan, Conor" userId="f0efb965-348a-45f4-b123-bfc38a018e6c" providerId="ADAL" clId="{AD4EFC51-287C-CE42-9329-45149033A930}" dt="2022-05-05T13:05:30.829" v="224" actId="27636"/>
          <ac:spMkLst>
            <pc:docMk/>
            <pc:sldMk cId="2520948877" sldId="28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34.703" v="225"/>
          <ac:spMkLst>
            <pc:docMk/>
            <pc:sldMk cId="2520948877" sldId="280"/>
            <ac:spMk id="8" creationId="{551F150B-CD36-EC43-A80B-C4F967B90C86}"/>
          </ac:spMkLst>
        </pc:spChg>
      </pc:sldChg>
      <pc:sldChg chg="addSp delSp modSp add mod">
        <pc:chgData name="Meehan, Conor" userId="f0efb965-348a-45f4-b123-bfc38a018e6c" providerId="ADAL" clId="{AD4EFC51-287C-CE42-9329-45149033A930}" dt="2022-05-05T12:55:17.337" v="69" actId="1076"/>
        <pc:sldMkLst>
          <pc:docMk/>
          <pc:sldMk cId="801467048" sldId="281"/>
        </pc:sldMkLst>
        <pc:picChg chg="add mod">
          <ac:chgData name="Meehan, Conor" userId="f0efb965-348a-45f4-b123-bfc38a018e6c" providerId="ADAL" clId="{AD4EFC51-287C-CE42-9329-45149033A930}" dt="2022-05-05T12:55:17.337" v="69" actId="1076"/>
          <ac:picMkLst>
            <pc:docMk/>
            <pc:sldMk cId="801467048" sldId="281"/>
            <ac:picMk id="5" creationId="{0BDFB1A3-78A7-654B-C4F2-2AE3D1D31194}"/>
          </ac:picMkLst>
        </pc:picChg>
        <pc:picChg chg="del">
          <ac:chgData name="Meehan, Conor" userId="f0efb965-348a-45f4-b123-bfc38a018e6c" providerId="ADAL" clId="{AD4EFC51-287C-CE42-9329-45149033A930}" dt="2022-05-05T12:55:04.425" v="64" actId="478"/>
          <ac:picMkLst>
            <pc:docMk/>
            <pc:sldMk cId="801467048" sldId="281"/>
            <ac:picMk id="9" creationId="{DCC75CE1-A728-F7DD-9767-AFD30F233F3B}"/>
          </ac:picMkLst>
        </pc:picChg>
      </pc:sldChg>
      <pc:sldChg chg="modSp add del mod">
        <pc:chgData name="Meehan, Conor" userId="f0efb965-348a-45f4-b123-bfc38a018e6c" providerId="ADAL" clId="{AD4EFC51-287C-CE42-9329-45149033A930}" dt="2022-05-05T12:55:18.939" v="70" actId="2696"/>
        <pc:sldMkLst>
          <pc:docMk/>
          <pc:sldMk cId="833451786" sldId="282"/>
        </pc:sldMkLst>
        <pc:picChg chg="mod">
          <ac:chgData name="Meehan, Conor" userId="f0efb965-348a-45f4-b123-bfc38a018e6c" providerId="ADAL" clId="{AD4EFC51-287C-CE42-9329-45149033A930}" dt="2022-05-05T12:55:07.729" v="67" actId="1076"/>
          <ac:picMkLst>
            <pc:docMk/>
            <pc:sldMk cId="833451786" sldId="282"/>
            <ac:picMk id="9" creationId="{DCC75CE1-A728-F7DD-9767-AFD30F233F3B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2:56:52.335" v="110"/>
        <pc:sldMkLst>
          <pc:docMk/>
          <pc:sldMk cId="2901129035" sldId="282"/>
        </pc:sldMkLst>
        <pc:picChg chg="add mod">
          <ac:chgData name="Meehan, Conor" userId="f0efb965-348a-45f4-b123-bfc38a018e6c" providerId="ADAL" clId="{AD4EFC51-287C-CE42-9329-45149033A930}" dt="2022-05-05T12:56:46.655" v="108" actId="1076"/>
          <ac:picMkLst>
            <pc:docMk/>
            <pc:sldMk cId="2901129035" sldId="282"/>
            <ac:picMk id="5" creationId="{E5674FDD-E9AE-4FF9-5AFA-11572A5B27F4}"/>
          </ac:picMkLst>
        </pc:picChg>
        <pc:picChg chg="add del mod">
          <ac:chgData name="Meehan, Conor" userId="f0efb965-348a-45f4-b123-bfc38a018e6c" providerId="ADAL" clId="{AD4EFC51-287C-CE42-9329-45149033A930}" dt="2022-05-05T12:56:52.335" v="110"/>
          <ac:picMkLst>
            <pc:docMk/>
            <pc:sldMk cId="2901129035" sldId="282"/>
            <ac:picMk id="6" creationId="{6FF56DA1-F29F-8F32-641D-E8B5027F0C81}"/>
          </ac:picMkLst>
        </pc:picChg>
        <pc:picChg chg="del">
          <ac:chgData name="Meehan, Conor" userId="f0efb965-348a-45f4-b123-bfc38a018e6c" providerId="ADAL" clId="{AD4EFC51-287C-CE42-9329-45149033A930}" dt="2022-05-05T12:56:41.273" v="106" actId="478"/>
          <ac:picMkLst>
            <pc:docMk/>
            <pc:sldMk cId="2901129035" sldId="282"/>
            <ac:picMk id="9" creationId="{D395B249-64F9-6A58-38E0-930967DB301C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2:57:01.310" v="114" actId="1076"/>
        <pc:sldMkLst>
          <pc:docMk/>
          <pc:sldMk cId="8925323" sldId="283"/>
        </pc:sldMkLst>
        <pc:picChg chg="del">
          <ac:chgData name="Meehan, Conor" userId="f0efb965-348a-45f4-b123-bfc38a018e6c" providerId="ADAL" clId="{AD4EFC51-287C-CE42-9329-45149033A930}" dt="2022-05-05T12:56:56.713" v="112" actId="478"/>
          <ac:picMkLst>
            <pc:docMk/>
            <pc:sldMk cId="8925323" sldId="283"/>
            <ac:picMk id="5" creationId="{E5674FDD-E9AE-4FF9-5AFA-11572A5B27F4}"/>
          </ac:picMkLst>
        </pc:picChg>
        <pc:picChg chg="add mod">
          <ac:chgData name="Meehan, Conor" userId="f0efb965-348a-45f4-b123-bfc38a018e6c" providerId="ADAL" clId="{AD4EFC51-287C-CE42-9329-45149033A930}" dt="2022-05-05T12:57:01.310" v="114" actId="1076"/>
          <ac:picMkLst>
            <pc:docMk/>
            <pc:sldMk cId="8925323" sldId="283"/>
            <ac:picMk id="6" creationId="{4D01FCA6-C5C2-8BA8-D3F5-B671E27B4940}"/>
          </ac:picMkLst>
        </pc:picChg>
      </pc:sldChg>
      <pc:sldChg chg="modSp add del mod">
        <pc:chgData name="Meehan, Conor" userId="f0efb965-348a-45f4-b123-bfc38a018e6c" providerId="ADAL" clId="{AD4EFC51-287C-CE42-9329-45149033A930}" dt="2022-05-05T13:06:22.837" v="234" actId="20577"/>
        <pc:sldMkLst>
          <pc:docMk/>
          <pc:sldMk cId="918799015" sldId="295"/>
        </pc:sldMkLst>
        <pc:spChg chg="mod">
          <ac:chgData name="Meehan, Conor" userId="f0efb965-348a-45f4-b123-bfc38a018e6c" providerId="ADAL" clId="{AD4EFC51-287C-CE42-9329-45149033A930}" dt="2022-05-05T13:06:22.837" v="234" actId="20577"/>
          <ac:spMkLst>
            <pc:docMk/>
            <pc:sldMk cId="918799015" sldId="295"/>
            <ac:spMk id="2" creationId="{1154DFE8-7E94-7D42-8F57-AE1BC6C92109}"/>
          </ac:spMkLst>
        </pc:spChg>
        <pc:spChg chg="mod">
          <ac:chgData name="Meehan, Conor" userId="f0efb965-348a-45f4-b123-bfc38a018e6c" providerId="ADAL" clId="{AD4EFC51-287C-CE42-9329-45149033A930}" dt="2022-05-05T13:03:04.850" v="171" actId="20577"/>
          <ac:spMkLst>
            <pc:docMk/>
            <pc:sldMk cId="918799015" sldId="295"/>
            <ac:spMk id="3" creationId="{F73AF5A6-D9A1-8040-9178-2C1B7AADEEA2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037215417" sldId="296"/>
        </pc:sldMkLst>
      </pc:sldChg>
      <pc:sldChg chg="modSp add mod">
        <pc:chgData name="Meehan, Conor" userId="f0efb965-348a-45f4-b123-bfc38a018e6c" providerId="ADAL" clId="{AD4EFC51-287C-CE42-9329-45149033A930}" dt="2022-05-05T13:05:46.466" v="228"/>
        <pc:sldMkLst>
          <pc:docMk/>
          <pc:sldMk cId="3134242365" sldId="296"/>
        </pc:sldMkLst>
        <pc:spChg chg="mod">
          <ac:chgData name="Meehan, Conor" userId="f0efb965-348a-45f4-b123-bfc38a018e6c" providerId="ADAL" clId="{AD4EFC51-287C-CE42-9329-45149033A930}" dt="2022-05-05T13:05:42.589" v="227" actId="27636"/>
          <ac:spMkLst>
            <pc:docMk/>
            <pc:sldMk cId="3134242365" sldId="29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46.466" v="228"/>
          <ac:spMkLst>
            <pc:docMk/>
            <pc:sldMk cId="3134242365" sldId="296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05:58.404" v="231"/>
        <pc:sldMkLst>
          <pc:docMk/>
          <pc:sldMk cId="3344213458" sldId="297"/>
        </pc:sldMkLst>
        <pc:spChg chg="mod">
          <ac:chgData name="Meehan, Conor" userId="f0efb965-348a-45f4-b123-bfc38a018e6c" providerId="ADAL" clId="{AD4EFC51-287C-CE42-9329-45149033A930}" dt="2022-05-05T13:05:54.349" v="230" actId="27636"/>
          <ac:spMkLst>
            <pc:docMk/>
            <pc:sldMk cId="3344213458" sldId="29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58.404" v="231"/>
          <ac:spMkLst>
            <pc:docMk/>
            <pc:sldMk cId="3344213458" sldId="297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264370381" sldId="297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994455958" sldId="298"/>
        </pc:sldMkLst>
      </pc:sldChg>
      <pc:sldChg chg="addSp delSp modSp add mod">
        <pc:chgData name="Meehan, Conor" userId="f0efb965-348a-45f4-b123-bfc38a018e6c" providerId="ADAL" clId="{AD4EFC51-287C-CE42-9329-45149033A930}" dt="2022-05-05T13:32:24.458" v="281" actId="1076"/>
        <pc:sldMkLst>
          <pc:docMk/>
          <pc:sldMk cId="3550525345" sldId="298"/>
        </pc:sldMkLst>
        <pc:spChg chg="add del mod">
          <ac:chgData name="Meehan, Conor" userId="f0efb965-348a-45f4-b123-bfc38a018e6c" providerId="ADAL" clId="{AD4EFC51-287C-CE42-9329-45149033A930}" dt="2022-05-05T13:06:41.350" v="237" actId="478"/>
          <ac:spMkLst>
            <pc:docMk/>
            <pc:sldMk cId="3550525345" sldId="298"/>
            <ac:spMk id="4" creationId="{9F549EB6-D7F3-CB80-CE59-EC6FAC81F0B0}"/>
          </ac:spMkLst>
        </pc:spChg>
        <pc:spChg chg="add mod">
          <ac:chgData name="Meehan, Conor" userId="f0efb965-348a-45f4-b123-bfc38a018e6c" providerId="ADAL" clId="{AD4EFC51-287C-CE42-9329-45149033A930}" dt="2022-05-05T13:32:24.458" v="281" actId="1076"/>
          <ac:spMkLst>
            <pc:docMk/>
            <pc:sldMk cId="3550525345" sldId="298"/>
            <ac:spMk id="5" creationId="{A8EF2505-760F-92E6-5AB8-B126CB38C3DB}"/>
          </ac:spMkLst>
        </pc:spChg>
        <pc:spChg chg="del">
          <ac:chgData name="Meehan, Conor" userId="f0efb965-348a-45f4-b123-bfc38a018e6c" providerId="ADAL" clId="{AD4EFC51-287C-CE42-9329-45149033A930}" dt="2022-05-05T13:06:38.488" v="236" actId="478"/>
          <ac:spMkLst>
            <pc:docMk/>
            <pc:sldMk cId="3550525345" sldId="29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6:30.967" v="235"/>
          <ac:spMkLst>
            <pc:docMk/>
            <pc:sldMk cId="3550525345" sldId="298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6:46.900" v="239" actId="1076"/>
          <ac:picMkLst>
            <pc:docMk/>
            <pc:sldMk cId="3550525345" sldId="298"/>
            <ac:picMk id="9" creationId="{77BED758-15E9-3458-A00A-6D4C94CD0602}"/>
          </ac:picMkLst>
        </pc:picChg>
      </pc:sldChg>
      <pc:sldChg chg="addSp modSp add mod">
        <pc:chgData name="Meehan, Conor" userId="f0efb965-348a-45f4-b123-bfc38a018e6c" providerId="ADAL" clId="{AD4EFC51-287C-CE42-9329-45149033A930}" dt="2022-05-05T13:32:50.303" v="287"/>
        <pc:sldMkLst>
          <pc:docMk/>
          <pc:sldMk cId="2889770906" sldId="299"/>
        </pc:sldMkLst>
        <pc:spChg chg="add mod">
          <ac:chgData name="Meehan, Conor" userId="f0efb965-348a-45f4-b123-bfc38a018e6c" providerId="ADAL" clId="{AD4EFC51-287C-CE42-9329-45149033A930}" dt="2022-05-05T13:32:46.679" v="286" actId="1076"/>
          <ac:spMkLst>
            <pc:docMk/>
            <pc:sldMk cId="2889770906" sldId="299"/>
            <ac:spMk id="6" creationId="{081443DE-C5B5-3DBF-3ACF-9937BF12F04A}"/>
          </ac:spMkLst>
        </pc:spChg>
        <pc:spChg chg="mod">
          <ac:chgData name="Meehan, Conor" userId="f0efb965-348a-45f4-b123-bfc38a018e6c" providerId="ADAL" clId="{AD4EFC51-287C-CE42-9329-45149033A930}" dt="2022-05-05T13:32:34.100" v="282"/>
          <ac:spMkLst>
            <pc:docMk/>
            <pc:sldMk cId="2889770906" sldId="29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2:50.303" v="287"/>
          <ac:spMkLst>
            <pc:docMk/>
            <pc:sldMk cId="2889770906" sldId="29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2:40.010" v="284" actId="1076"/>
          <ac:picMkLst>
            <pc:docMk/>
            <pc:sldMk cId="2889770906" sldId="299"/>
            <ac:picMk id="5" creationId="{F08AABD6-BD6E-6E4A-99A6-1A5FD9243C1C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185476497" sldId="299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82991136" sldId="300"/>
        </pc:sldMkLst>
      </pc:sldChg>
      <pc:sldChg chg="modSp add mod">
        <pc:chgData name="Meehan, Conor" userId="f0efb965-348a-45f4-b123-bfc38a018e6c" providerId="ADAL" clId="{AD4EFC51-287C-CE42-9329-45149033A930}" dt="2022-05-05T13:33:47.001" v="441" actId="20577"/>
        <pc:sldMkLst>
          <pc:docMk/>
          <pc:sldMk cId="3801872555" sldId="300"/>
        </pc:sldMkLst>
        <pc:spChg chg="mod">
          <ac:chgData name="Meehan, Conor" userId="f0efb965-348a-45f4-b123-bfc38a018e6c" providerId="ADAL" clId="{AD4EFC51-287C-CE42-9329-45149033A930}" dt="2022-05-05T13:33:47.001" v="441" actId="20577"/>
          <ac:spMkLst>
            <pc:docMk/>
            <pc:sldMk cId="3801872555" sldId="30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2:59.513" v="289"/>
          <ac:spMkLst>
            <pc:docMk/>
            <pc:sldMk cId="3801872555" sldId="300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33:12.503" v="292"/>
        <pc:sldMkLst>
          <pc:docMk/>
          <pc:sldMk cId="17238377" sldId="301"/>
        </pc:sldMkLst>
        <pc:spChg chg="mod">
          <ac:chgData name="Meehan, Conor" userId="f0efb965-348a-45f4-b123-bfc38a018e6c" providerId="ADAL" clId="{AD4EFC51-287C-CE42-9329-45149033A930}" dt="2022-05-05T13:33:05.800" v="291" actId="27636"/>
          <ac:spMkLst>
            <pc:docMk/>
            <pc:sldMk cId="17238377" sldId="301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3:12.503" v="292"/>
          <ac:spMkLst>
            <pc:docMk/>
            <pc:sldMk cId="17238377" sldId="301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887558476" sldId="301"/>
        </pc:sldMkLst>
      </pc:sldChg>
      <pc:sldChg chg="addSp delSp modSp add mod">
        <pc:chgData name="Meehan, Conor" userId="f0efb965-348a-45f4-b123-bfc38a018e6c" providerId="ADAL" clId="{AD4EFC51-287C-CE42-9329-45149033A930}" dt="2022-05-05T13:34:12.573" v="446"/>
        <pc:sldMkLst>
          <pc:docMk/>
          <pc:sldMk cId="2979638222" sldId="302"/>
        </pc:sldMkLst>
        <pc:spChg chg="add del mod">
          <ac:chgData name="Meehan, Conor" userId="f0efb965-348a-45f4-b123-bfc38a018e6c" providerId="ADAL" clId="{AD4EFC51-287C-CE42-9329-45149033A930}" dt="2022-05-05T13:34:06.042" v="443" actId="478"/>
          <ac:spMkLst>
            <pc:docMk/>
            <pc:sldMk cId="2979638222" sldId="302"/>
            <ac:spMk id="4" creationId="{45CC8C95-E7E5-A0F7-5E87-7B85CAA796F0}"/>
          </ac:spMkLst>
        </pc:spChg>
        <pc:spChg chg="del">
          <ac:chgData name="Meehan, Conor" userId="f0efb965-348a-45f4-b123-bfc38a018e6c" providerId="ADAL" clId="{AD4EFC51-287C-CE42-9329-45149033A930}" dt="2022-05-05T13:34:04.696" v="442" actId="478"/>
          <ac:spMkLst>
            <pc:docMk/>
            <pc:sldMk cId="2979638222" sldId="30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4:12.573" v="446"/>
          <ac:spMkLst>
            <pc:docMk/>
            <pc:sldMk cId="2979638222" sldId="302"/>
            <ac:spMk id="8" creationId="{551F150B-CD36-EC43-A80B-C4F967B90C86}"/>
          </ac:spMkLst>
        </pc:spChg>
        <pc:graphicFrameChg chg="add mod">
          <ac:chgData name="Meehan, Conor" userId="f0efb965-348a-45f4-b123-bfc38a018e6c" providerId="ADAL" clId="{AD4EFC51-287C-CE42-9329-45149033A930}" dt="2022-05-05T13:34:09.130" v="445" actId="1076"/>
          <ac:graphicFrameMkLst>
            <pc:docMk/>
            <pc:sldMk cId="2979638222" sldId="302"/>
            <ac:graphicFrameMk id="9" creationId="{5019920E-3F92-85ED-67A3-8DADDA2D8384}"/>
          </ac:graphicFrameMkLst>
        </pc:graphicFrameChg>
        <pc:picChg chg="add mod">
          <ac:chgData name="Meehan, Conor" userId="f0efb965-348a-45f4-b123-bfc38a018e6c" providerId="ADAL" clId="{AD4EFC51-287C-CE42-9329-45149033A930}" dt="2022-05-05T13:34:09.130" v="445" actId="1076"/>
          <ac:picMkLst>
            <pc:docMk/>
            <pc:sldMk cId="2979638222" sldId="302"/>
            <ac:picMk id="10" creationId="{468144C5-8F68-CEBC-0F62-7AF5F434ECB0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691528923" sldId="302"/>
        </pc:sldMkLst>
      </pc:sldChg>
      <pc:sldChg chg="addSp delSp modSp add mod">
        <pc:chgData name="Meehan, Conor" userId="f0efb965-348a-45f4-b123-bfc38a018e6c" providerId="ADAL" clId="{AD4EFC51-287C-CE42-9329-45149033A930}" dt="2022-05-05T13:35:10.059" v="457"/>
        <pc:sldMkLst>
          <pc:docMk/>
          <pc:sldMk cId="125556441" sldId="303"/>
        </pc:sldMkLst>
        <pc:spChg chg="add del mod">
          <ac:chgData name="Meehan, Conor" userId="f0efb965-348a-45f4-b123-bfc38a018e6c" providerId="ADAL" clId="{AD4EFC51-287C-CE42-9329-45149033A930}" dt="2022-05-05T13:34:49.243" v="452" actId="478"/>
          <ac:spMkLst>
            <pc:docMk/>
            <pc:sldMk cId="125556441" sldId="303"/>
            <ac:spMk id="4" creationId="{216C3287-48B8-9669-02F5-D6AA6EF2F3B3}"/>
          </ac:spMkLst>
        </pc:spChg>
        <pc:spChg chg="del">
          <ac:chgData name="Meehan, Conor" userId="f0efb965-348a-45f4-b123-bfc38a018e6c" providerId="ADAL" clId="{AD4EFC51-287C-CE42-9329-45149033A930}" dt="2022-05-05T13:34:47.007" v="451" actId="478"/>
          <ac:spMkLst>
            <pc:docMk/>
            <pc:sldMk cId="125556441" sldId="30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5:10.059" v="457"/>
          <ac:spMkLst>
            <pc:docMk/>
            <pc:sldMk cId="125556441" sldId="303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34:59.691" v="456" actId="1076"/>
          <ac:spMkLst>
            <pc:docMk/>
            <pc:sldMk cId="125556441" sldId="303"/>
            <ac:spMk id="10" creationId="{7F264391-0D17-AE7D-E4F7-58363A427B36}"/>
          </ac:spMkLst>
        </pc:spChg>
        <pc:picChg chg="add mod">
          <ac:chgData name="Meehan, Conor" userId="f0efb965-348a-45f4-b123-bfc38a018e6c" providerId="ADAL" clId="{AD4EFC51-287C-CE42-9329-45149033A930}" dt="2022-05-05T13:34:53.374" v="454" actId="1076"/>
          <ac:picMkLst>
            <pc:docMk/>
            <pc:sldMk cId="125556441" sldId="303"/>
            <ac:picMk id="9" creationId="{70C5732E-3188-F289-FBA3-5BE7EAA2B848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719664053" sldId="303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646516951" sldId="304"/>
        </pc:sldMkLst>
      </pc:sldChg>
      <pc:sldChg chg="addSp delSp modSp add mod">
        <pc:chgData name="Meehan, Conor" userId="f0efb965-348a-45f4-b123-bfc38a018e6c" providerId="ADAL" clId="{AD4EFC51-287C-CE42-9329-45149033A930}" dt="2022-05-05T13:35:33.766" v="469" actId="20577"/>
        <pc:sldMkLst>
          <pc:docMk/>
          <pc:sldMk cId="3796830085" sldId="304"/>
        </pc:sldMkLst>
        <pc:spChg chg="add del mod">
          <ac:chgData name="Meehan, Conor" userId="f0efb965-348a-45f4-b123-bfc38a018e6c" providerId="ADAL" clId="{AD4EFC51-287C-CE42-9329-45149033A930}" dt="2022-05-05T13:35:27.231" v="459" actId="478"/>
          <ac:spMkLst>
            <pc:docMk/>
            <pc:sldMk cId="3796830085" sldId="304"/>
            <ac:spMk id="4" creationId="{C763BEC8-BEE9-E9F7-A425-B5349D1DC8DC}"/>
          </ac:spMkLst>
        </pc:spChg>
        <pc:spChg chg="del">
          <ac:chgData name="Meehan, Conor" userId="f0efb965-348a-45f4-b123-bfc38a018e6c" providerId="ADAL" clId="{AD4EFC51-287C-CE42-9329-45149033A930}" dt="2022-05-05T13:35:25.820" v="458" actId="478"/>
          <ac:spMkLst>
            <pc:docMk/>
            <pc:sldMk cId="3796830085" sldId="304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5:33.766" v="469" actId="20577"/>
          <ac:spMkLst>
            <pc:docMk/>
            <pc:sldMk cId="3796830085" sldId="304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35:31.090" v="461" actId="1076"/>
          <ac:spMkLst>
            <pc:docMk/>
            <pc:sldMk cId="3796830085" sldId="304"/>
            <ac:spMk id="10" creationId="{80442047-94E7-6820-6427-8AFB520340FC}"/>
          </ac:spMkLst>
        </pc:spChg>
        <pc:picChg chg="add mod">
          <ac:chgData name="Meehan, Conor" userId="f0efb965-348a-45f4-b123-bfc38a018e6c" providerId="ADAL" clId="{AD4EFC51-287C-CE42-9329-45149033A930}" dt="2022-05-05T13:35:31.090" v="461" actId="1076"/>
          <ac:picMkLst>
            <pc:docMk/>
            <pc:sldMk cId="3796830085" sldId="304"/>
            <ac:picMk id="9" creationId="{DE144C80-39BA-9435-5D9D-D1BA2299255A}"/>
          </ac:picMkLst>
        </pc:picChg>
      </pc:sldChg>
      <pc:sldChg chg="addSp modSp add mod modAnim">
        <pc:chgData name="Meehan, Conor" userId="f0efb965-348a-45f4-b123-bfc38a018e6c" providerId="ADAL" clId="{AD4EFC51-287C-CE42-9329-45149033A930}" dt="2022-05-05T13:36:22.009" v="482" actId="1076"/>
        <pc:sldMkLst>
          <pc:docMk/>
          <pc:sldMk cId="1391933613" sldId="305"/>
        </pc:sldMkLst>
        <pc:spChg chg="mod">
          <ac:chgData name="Meehan, Conor" userId="f0efb965-348a-45f4-b123-bfc38a018e6c" providerId="ADAL" clId="{AD4EFC51-287C-CE42-9329-45149033A930}" dt="2022-05-05T13:36:14.823" v="480"/>
          <ac:spMkLst>
            <pc:docMk/>
            <pc:sldMk cId="1391933613" sldId="30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10.810" v="479"/>
          <ac:spMkLst>
            <pc:docMk/>
            <pc:sldMk cId="1391933613" sldId="305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6:22.009" v="482" actId="1076"/>
          <ac:picMkLst>
            <pc:docMk/>
            <pc:sldMk cId="1391933613" sldId="305"/>
            <ac:picMk id="5" creationId="{C718CFDA-C57D-38F3-5098-1B60C01D80FC}"/>
          </ac:picMkLst>
        </pc:picChg>
        <pc:picChg chg="add mod">
          <ac:chgData name="Meehan, Conor" userId="f0efb965-348a-45f4-b123-bfc38a018e6c" providerId="ADAL" clId="{AD4EFC51-287C-CE42-9329-45149033A930}" dt="2022-05-05T13:36:22.009" v="482" actId="1076"/>
          <ac:picMkLst>
            <pc:docMk/>
            <pc:sldMk cId="1391933613" sldId="305"/>
            <ac:picMk id="6" creationId="{48D1D9DF-0DC2-A725-8DCF-9C6F9A11A2F8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24424215" sldId="306"/>
        </pc:sldMkLst>
      </pc:sldChg>
      <pc:sldChg chg="modSp add mod">
        <pc:chgData name="Meehan, Conor" userId="f0efb965-348a-45f4-b123-bfc38a018e6c" providerId="ADAL" clId="{AD4EFC51-287C-CE42-9329-45149033A930}" dt="2022-05-05T13:36:33.417" v="485"/>
        <pc:sldMkLst>
          <pc:docMk/>
          <pc:sldMk cId="2368149602" sldId="306"/>
        </pc:sldMkLst>
        <pc:spChg chg="mod">
          <ac:chgData name="Meehan, Conor" userId="f0efb965-348a-45f4-b123-bfc38a018e6c" providerId="ADAL" clId="{AD4EFC51-287C-CE42-9329-45149033A930}" dt="2022-05-05T13:36:28.853" v="484" actId="27636"/>
          <ac:spMkLst>
            <pc:docMk/>
            <pc:sldMk cId="2368149602" sldId="30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33.417" v="485"/>
          <ac:spMkLst>
            <pc:docMk/>
            <pc:sldMk cId="2368149602" sldId="306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57791215" sldId="307"/>
        </pc:sldMkLst>
      </pc:sldChg>
      <pc:sldChg chg="modSp add mod">
        <pc:chgData name="Meehan, Conor" userId="f0efb965-348a-45f4-b123-bfc38a018e6c" providerId="ADAL" clId="{AD4EFC51-287C-CE42-9329-45149033A930}" dt="2022-05-05T13:06:16.023" v="233" actId="20577"/>
        <pc:sldMkLst>
          <pc:docMk/>
          <pc:sldMk cId="2899272366" sldId="307"/>
        </pc:sldMkLst>
        <pc:spChg chg="mod">
          <ac:chgData name="Meehan, Conor" userId="f0efb965-348a-45f4-b123-bfc38a018e6c" providerId="ADAL" clId="{AD4EFC51-287C-CE42-9329-45149033A930}" dt="2022-05-05T13:06:16.023" v="233" actId="20577"/>
          <ac:spMkLst>
            <pc:docMk/>
            <pc:sldMk cId="2899272366" sldId="307"/>
            <ac:spMk id="2" creationId="{1154DFE8-7E94-7D42-8F57-AE1BC6C92109}"/>
          </ac:spMkLst>
        </pc:spChg>
      </pc:sldChg>
      <pc:sldChg chg="modSp add mod">
        <pc:chgData name="Meehan, Conor" userId="f0efb965-348a-45f4-b123-bfc38a018e6c" providerId="ADAL" clId="{AD4EFC51-287C-CE42-9329-45149033A930}" dt="2022-05-05T13:34:35.572" v="450"/>
        <pc:sldMkLst>
          <pc:docMk/>
          <pc:sldMk cId="3680004511" sldId="308"/>
        </pc:sldMkLst>
        <pc:spChg chg="mod">
          <ac:chgData name="Meehan, Conor" userId="f0efb965-348a-45f4-b123-bfc38a018e6c" providerId="ADAL" clId="{AD4EFC51-287C-CE42-9329-45149033A930}" dt="2022-05-05T13:34:35.572" v="450"/>
          <ac:spMkLst>
            <pc:docMk/>
            <pc:sldMk cId="3680004511" sldId="308"/>
            <ac:spMk id="2" creationId="{1154DFE8-7E94-7D42-8F57-AE1BC6C92109}"/>
          </ac:spMkLst>
        </pc:spChg>
      </pc:sldChg>
      <pc:sldChg chg="addSp delSp modSp add">
        <pc:chgData name="Meehan, Conor" userId="f0efb965-348a-45f4-b123-bfc38a018e6c" providerId="ADAL" clId="{AD4EFC51-287C-CE42-9329-45149033A930}" dt="2022-05-05T13:36:00.593" v="478" actId="1076"/>
        <pc:sldMkLst>
          <pc:docMk/>
          <pc:sldMk cId="1096136835" sldId="309"/>
        </pc:sldMkLst>
        <pc:picChg chg="add mod">
          <ac:chgData name="Meehan, Conor" userId="f0efb965-348a-45f4-b123-bfc38a018e6c" providerId="ADAL" clId="{AD4EFC51-287C-CE42-9329-45149033A930}" dt="2022-05-05T13:36:00.593" v="478" actId="1076"/>
          <ac:picMkLst>
            <pc:docMk/>
            <pc:sldMk cId="1096136835" sldId="309"/>
            <ac:picMk id="6" creationId="{DADFEC6A-CCD9-356D-9696-38BA31806B9A}"/>
          </ac:picMkLst>
        </pc:picChg>
        <pc:picChg chg="del">
          <ac:chgData name="Meehan, Conor" userId="f0efb965-348a-45f4-b123-bfc38a018e6c" providerId="ADAL" clId="{AD4EFC51-287C-CE42-9329-45149033A930}" dt="2022-05-05T13:35:58.243" v="476" actId="478"/>
          <ac:picMkLst>
            <pc:docMk/>
            <pc:sldMk cId="1096136835" sldId="309"/>
            <ac:picMk id="9" creationId="{70C5732E-3188-F289-FBA3-5BE7EAA2B848}"/>
          </ac:picMkLst>
        </pc:picChg>
      </pc:sldChg>
      <pc:sldChg chg="addSp delSp modSp add ord">
        <pc:chgData name="Meehan, Conor" userId="f0efb965-348a-45f4-b123-bfc38a018e6c" providerId="ADAL" clId="{AD4EFC51-287C-CE42-9329-45149033A930}" dt="2022-05-05T13:35:53.898" v="475" actId="20578"/>
        <pc:sldMkLst>
          <pc:docMk/>
          <pc:sldMk cId="2556667923" sldId="310"/>
        </pc:sldMkLst>
        <pc:picChg chg="add mod">
          <ac:chgData name="Meehan, Conor" userId="f0efb965-348a-45f4-b123-bfc38a018e6c" providerId="ADAL" clId="{AD4EFC51-287C-CE42-9329-45149033A930}" dt="2022-05-05T13:35:48.291" v="474" actId="1076"/>
          <ac:picMkLst>
            <pc:docMk/>
            <pc:sldMk cId="2556667923" sldId="310"/>
            <ac:picMk id="6" creationId="{32317ACC-1309-B8BC-EFDC-0B897E7DF9D1}"/>
          </ac:picMkLst>
        </pc:picChg>
        <pc:picChg chg="del">
          <ac:chgData name="Meehan, Conor" userId="f0efb965-348a-45f4-b123-bfc38a018e6c" providerId="ADAL" clId="{AD4EFC51-287C-CE42-9329-45149033A930}" dt="2022-05-05T13:35:43.828" v="472" actId="478"/>
          <ac:picMkLst>
            <pc:docMk/>
            <pc:sldMk cId="2556667923" sldId="310"/>
            <ac:picMk id="9" creationId="{70C5732E-3188-F289-FBA3-5BE7EAA2B848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3:37:00.507" v="506" actId="1076"/>
        <pc:sldMkLst>
          <pc:docMk/>
          <pc:sldMk cId="1676333417" sldId="311"/>
        </pc:sldMkLst>
        <pc:spChg chg="add del mod">
          <ac:chgData name="Meehan, Conor" userId="f0efb965-348a-45f4-b123-bfc38a018e6c" providerId="ADAL" clId="{AD4EFC51-287C-CE42-9329-45149033A930}" dt="2022-05-05T13:36:52.460" v="502" actId="478"/>
          <ac:spMkLst>
            <pc:docMk/>
            <pc:sldMk cId="1676333417" sldId="311"/>
            <ac:spMk id="4" creationId="{61482039-F8DA-725F-D260-F36B43755315}"/>
          </ac:spMkLst>
        </pc:spChg>
        <pc:spChg chg="del">
          <ac:chgData name="Meehan, Conor" userId="f0efb965-348a-45f4-b123-bfc38a018e6c" providerId="ADAL" clId="{AD4EFC51-287C-CE42-9329-45149033A930}" dt="2022-05-05T13:36:49.202" v="501" actId="478"/>
          <ac:spMkLst>
            <pc:docMk/>
            <pc:sldMk cId="1676333417" sldId="311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47.389" v="500" actId="20577"/>
          <ac:spMkLst>
            <pc:docMk/>
            <pc:sldMk cId="1676333417" sldId="311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7:00.507" v="506" actId="1076"/>
          <ac:picMkLst>
            <pc:docMk/>
            <pc:sldMk cId="1676333417" sldId="311"/>
            <ac:picMk id="9" creationId="{0F91A8F0-07E2-5A8D-00BB-6F7D45FA2F4A}"/>
          </ac:picMkLst>
        </pc:picChg>
      </pc:sldChg>
      <pc:sldChg chg="modSp add mod">
        <pc:chgData name="Meehan, Conor" userId="f0efb965-348a-45f4-b123-bfc38a018e6c" providerId="ADAL" clId="{AD4EFC51-287C-CE42-9329-45149033A930}" dt="2022-05-05T13:37:10.404" v="509"/>
        <pc:sldMkLst>
          <pc:docMk/>
          <pc:sldMk cId="3489077636" sldId="312"/>
        </pc:sldMkLst>
        <pc:spChg chg="mod">
          <ac:chgData name="Meehan, Conor" userId="f0efb965-348a-45f4-b123-bfc38a018e6c" providerId="ADAL" clId="{AD4EFC51-287C-CE42-9329-45149033A930}" dt="2022-05-05T13:37:06.049" v="508" actId="27636"/>
          <ac:spMkLst>
            <pc:docMk/>
            <pc:sldMk cId="3489077636" sldId="31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7:10.404" v="509"/>
          <ac:spMkLst>
            <pc:docMk/>
            <pc:sldMk cId="3489077636" sldId="312"/>
            <ac:spMk id="8" creationId="{551F150B-CD36-EC43-A80B-C4F967B90C86}"/>
          </ac:spMkLst>
        </pc:spChg>
      </pc:sldChg>
      <pc:sldChg chg="add del">
        <pc:chgData name="Meehan, Conor" userId="f0efb965-348a-45f4-b123-bfc38a018e6c" providerId="ADAL" clId="{AD4EFC51-287C-CE42-9329-45149033A930}" dt="2022-05-05T13:37:37.616" v="537" actId="2696"/>
        <pc:sldMkLst>
          <pc:docMk/>
          <pc:sldMk cId="438810536" sldId="313"/>
        </pc:sldMkLst>
      </pc:sldChg>
      <pc:sldChg chg="modSp add mod">
        <pc:chgData name="Meehan, Conor" userId="f0efb965-348a-45f4-b123-bfc38a018e6c" providerId="ADAL" clId="{AD4EFC51-287C-CE42-9329-45149033A930}" dt="2022-05-05T13:37:31.872" v="536" actId="20577"/>
        <pc:sldMkLst>
          <pc:docMk/>
          <pc:sldMk cId="976307950" sldId="314"/>
        </pc:sldMkLst>
        <pc:spChg chg="mod">
          <ac:chgData name="Meehan, Conor" userId="f0efb965-348a-45f4-b123-bfc38a018e6c" providerId="ADAL" clId="{AD4EFC51-287C-CE42-9329-45149033A930}" dt="2022-05-05T13:37:31.872" v="536" actId="20577"/>
          <ac:spMkLst>
            <pc:docMk/>
            <pc:sldMk cId="976307950" sldId="314"/>
            <ac:spMk id="2" creationId="{1154DFE8-7E94-7D42-8F57-AE1BC6C92109}"/>
          </ac:spMkLst>
        </pc:spChg>
      </pc:sldChg>
      <pc:sldChg chg="add">
        <pc:chgData name="Meehan, Conor" userId="f0efb965-348a-45f4-b123-bfc38a018e6c" providerId="ADAL" clId="{AD4EFC51-287C-CE42-9329-45149033A930}" dt="2022-05-05T13:37:39.403" v="538"/>
        <pc:sldMkLst>
          <pc:docMk/>
          <pc:sldMk cId="3305305527" sldId="315"/>
        </pc:sldMkLst>
      </pc:sldChg>
    </pc:docChg>
  </pc:docChgLst>
  <pc:docChgLst>
    <pc:chgData name="Meehan, Conor" userId="f0efb965-348a-45f4-b123-bfc38a018e6c" providerId="ADAL" clId="{37D2BB4D-EA58-084F-A099-893F2EEBD2C9}"/>
    <pc:docChg chg="modSld">
      <pc:chgData name="Meehan, Conor" userId="f0efb965-348a-45f4-b123-bfc38a018e6c" providerId="ADAL" clId="{37D2BB4D-EA58-084F-A099-893F2EEBD2C9}" dt="2022-03-09T07:29:19.946" v="13" actId="20577"/>
      <pc:docMkLst>
        <pc:docMk/>
      </pc:docMkLst>
      <pc:sldChg chg="modSp mod">
        <pc:chgData name="Meehan, Conor" userId="f0efb965-348a-45f4-b123-bfc38a018e6c" providerId="ADAL" clId="{37D2BB4D-EA58-084F-A099-893F2EEBD2C9}" dt="2022-03-09T07:28:58.812" v="9" actId="20577"/>
        <pc:sldMkLst>
          <pc:docMk/>
          <pc:sldMk cId="2383494940" sldId="256"/>
        </pc:sldMkLst>
        <pc:spChg chg="mod">
          <ac:chgData name="Meehan, Conor" userId="f0efb965-348a-45f4-b123-bfc38a018e6c" providerId="ADAL" clId="{37D2BB4D-EA58-084F-A099-893F2EEBD2C9}" dt="2022-03-09T07:28:58.812" v="9" actId="20577"/>
          <ac:spMkLst>
            <pc:docMk/>
            <pc:sldMk cId="2383494940" sldId="256"/>
            <ac:spMk id="6" creationId="{CA186570-7106-254D-9DED-7DBE617342D0}"/>
          </ac:spMkLst>
        </pc:spChg>
      </pc:sldChg>
      <pc:sldChg chg="modSp mod">
        <pc:chgData name="Meehan, Conor" userId="f0efb965-348a-45f4-b123-bfc38a018e6c" providerId="ADAL" clId="{37D2BB4D-EA58-084F-A099-893F2EEBD2C9}" dt="2022-03-09T07:29:12.827" v="11" actId="20577"/>
        <pc:sldMkLst>
          <pc:docMk/>
          <pc:sldMk cId="918799015" sldId="295"/>
        </pc:sldMkLst>
        <pc:spChg chg="mod">
          <ac:chgData name="Meehan, Conor" userId="f0efb965-348a-45f4-b123-bfc38a018e6c" providerId="ADAL" clId="{37D2BB4D-EA58-084F-A099-893F2EEBD2C9}" dt="2022-03-09T07:29:12.827" v="11" actId="20577"/>
          <ac:spMkLst>
            <pc:docMk/>
            <pc:sldMk cId="918799015" sldId="295"/>
            <ac:spMk id="3" creationId="{F73AF5A6-D9A1-8040-9178-2C1B7AADEEA2}"/>
          </ac:spMkLst>
        </pc:spChg>
      </pc:sldChg>
      <pc:sldChg chg="modSp mod">
        <pc:chgData name="Meehan, Conor" userId="f0efb965-348a-45f4-b123-bfc38a018e6c" providerId="ADAL" clId="{37D2BB4D-EA58-084F-A099-893F2EEBD2C9}" dt="2022-03-09T07:29:19.946" v="13" actId="20577"/>
        <pc:sldMkLst>
          <pc:docMk/>
          <pc:sldMk cId="2646516951" sldId="304"/>
        </pc:sldMkLst>
        <pc:spChg chg="mod">
          <ac:chgData name="Meehan, Conor" userId="f0efb965-348a-45f4-b123-bfc38a018e6c" providerId="ADAL" clId="{37D2BB4D-EA58-084F-A099-893F2EEBD2C9}" dt="2022-03-09T07:29:19.946" v="13" actId="20577"/>
          <ac:spMkLst>
            <pc:docMk/>
            <pc:sldMk cId="2646516951" sldId="304"/>
            <ac:spMk id="3" creationId="{D0297D90-8EA0-A44B-8D5F-80520E23333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81D7C-81F1-BA48-B0CF-02C398C91972}" type="datetimeFigureOut">
              <a:rPr lang="en-US" smtClean="0"/>
              <a:t>7/15/23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88987-9C11-FC43-B2CE-3A9A6A292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18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51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23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56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70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9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69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6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65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11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6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82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7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E600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4" y="4015578"/>
            <a:ext cx="11306174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B026E5-3198-8D4C-956B-0E8532CD57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B58F904-7080-FE43-A777-0CCCA7DE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900"/>
            <a:ext cx="5473701" cy="358774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15/07/2023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Unsymetr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32288" y="1989138"/>
            <a:ext cx="74168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D5397D-FD76-2E4F-8BFA-B5599B1CF4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07B00AC3-9B1E-2E4B-BC7B-406D8A38D1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B21EC89-DA5A-2B4B-B94A-FD5D13BA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FEA125-D139-1A4D-A206-2BABBEE26DC4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4871E7-C776-E845-B38B-91971ED53532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8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Unsymetrical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3" y="2813048"/>
            <a:ext cx="3529012" cy="2884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1989138"/>
            <a:ext cx="74168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5C663E-9DDC-5B49-A342-3EE5169707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B5743288-93C1-B747-B6D2-E62ECB66A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2BBD38C-D5E6-E14C-82D7-CDA28865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4952491-1CB4-104F-95DC-3C7A95C11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E6B900-0CAE-6B4C-B741-178AD460BD32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A1B2DE-F07F-8147-AD48-234D917280D2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32288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572A3E-7061-AE46-B81E-7EEEF4B2F2A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21664" y="1989138"/>
            <a:ext cx="352742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5E1427-DD3F-9240-BD4A-0CC21218DF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DC3E782-E2DF-224A-8EC7-F432750D9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C9432BC-F7ED-AD44-955D-1B98B227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18504C-E8A7-EA43-8DA0-0CE9310D674A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BB3217-4ECB-9C4E-B129-4CD1A7606E4D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21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2" y="2813048"/>
            <a:ext cx="3529013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D979E-7EEF-5D4A-8AC3-74C6CE848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0075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2813047"/>
            <a:ext cx="3527425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43422A0-145A-7943-95AD-B9C948D26B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20076" y="2813046"/>
            <a:ext cx="3529012" cy="2884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2A91DF-79A7-914F-947D-CF72742487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EF264802-11B4-5941-991C-96BAD56284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C1D1754-6A16-0A4B-9E06-5B285B13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60B23AA-B159-A04B-A49B-76835B629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F568595-A127-5846-A037-D0819A0252E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332288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D682C8-053C-4942-93C0-CDCB02169B50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2EA856-078C-B74C-87C6-AC58462CB29C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27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1855C3A-3FE6-774C-8B42-DE78E4C581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3EFCAB50-6370-994D-BF7A-C505E83CFC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048F09A-B384-8C49-9343-9C78BE372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632" y="1989138"/>
            <a:ext cx="9378733" cy="2372252"/>
          </a:xfrm>
          <a:prstGeom prst="rect">
            <a:avLst/>
          </a:prstGeom>
        </p:spPr>
        <p:txBody>
          <a:bodyPr lIns="0" rIns="90000" anchor="ctr" anchorCtr="0">
            <a:normAutofit/>
          </a:bodyPr>
          <a:lstStyle>
            <a:lvl1pPr algn="l">
              <a:defRPr sz="4500" b="1">
                <a:solidFill>
                  <a:srgbClr val="E600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338F5E73-6BFD-7748-BFD6-93FCF46A7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632" y="4542366"/>
            <a:ext cx="9378733" cy="1155172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650F2B-C9D3-F54A-91EC-BEDF952B03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2913" y="1010601"/>
            <a:ext cx="963720" cy="7975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AAD6DD1-3573-E54F-8768-B0CFC8AFB6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10785366" y="4899977"/>
            <a:ext cx="963720" cy="7975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94A2B9C-4747-EB44-AD6F-788273471394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4C44A-5626-1B42-B24C-44A8F39FB460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20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le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B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F07D00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F07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C1597D-B745-8C47-9BCA-19CC45F980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46D80A-BB91-1241-848B-6B912282049B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DB81DC7A-6B12-7D4A-B479-9DCA38495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F07D00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0472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le 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CE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12688"/>
            <a:ext cx="11306173" cy="182539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00A6E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00A6E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5D9431-5C22-DF40-B12F-3B430B2D2A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7678BD-869E-C64D-BBB5-DB38A6A8CF00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EFAD923B-E667-FD45-B41A-12791D221D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00A6E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9078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l 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5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00A6E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B24E7D-7F6A-0541-9FC9-D284AAA243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1441CAE-3F74-A749-B92B-BA7301BD3CC4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3986C3D8-75F2-AF4D-852E-617DA34AB6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00A6E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1024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l Purpl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C7017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69F709-E7C3-C149-A260-3C4BD44CD5DB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C6C068-799F-5647-86FD-975D93E27D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635ED3-5E00-7F4E-9AE5-AF4B24A44CF5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77A12D8D-2172-A24B-A568-26FC3B4B28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C7017F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2468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989138"/>
            <a:ext cx="11306173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F07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D2627D-3696-4F4C-8BC6-79103D22C236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871FCE-6DA7-5549-92C6-554D5232A2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40039B7-FA62-F24C-BCFF-BA21679AD8B7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E8DC3CBE-2843-1642-BD7A-5C7A9BC16E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F07D00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165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2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9FAFA-C3E1-0844-82DB-27D43E467A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86CB3D1-E135-FD4F-A056-483535DE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899"/>
            <a:ext cx="5473701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rgbClr val="9E043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15/07/2023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867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Purpl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821E6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867788-B905-9E45-B992-B2C5D2894330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651983-37A2-2345-917B-4559D70F43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9B5E4C-2015-A748-95FB-CF22799B0CD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946CC34B-1499-F541-84B4-B09C59E3E2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821E69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6836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ual Green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D9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C7D53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AFFF2-502D-054E-B5DC-66A77A6B8A6E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C7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3C732-A419-E840-970E-326B7FDD46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D91E44-21DE-A842-8B5E-6AD38E86E74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C7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69BF5122-5B53-AF4A-BB6D-678ABD2D40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C7D533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26012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BB3F0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BB3F07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62473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E600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99656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EC6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E600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795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B5B0A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B5B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B5B0AC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12040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B90F54-2FD9-B744-B972-C1D92C843C23}"/>
              </a:ext>
            </a:extLst>
          </p:cNvPr>
          <p:cNvSpPr/>
          <p:nvPr userDrawn="1"/>
        </p:nvSpPr>
        <p:spPr>
          <a:xfrm>
            <a:off x="1" y="431386"/>
            <a:ext cx="12191999" cy="630078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446B3-A205-CB44-8165-EDDF1073E3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6A658-0183-444F-91C4-2F380978AAE1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rgbClr val="E6005B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596295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73252D-FA87-8946-98E6-F10F7EFB191B}"/>
              </a:ext>
            </a:extLst>
          </p:cNvPr>
          <p:cNvSpPr/>
          <p:nvPr userDrawn="1"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6BD13E-6F12-BA45-881A-F273DAED03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E1A0BD-8134-9B4A-AE3E-E7C0EECCD029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rgbClr val="9E043D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724545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818EEC-D27C-9844-8F9A-431793B5929C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3E8BC-7439-0742-A9FC-77BBB38EF7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E62ECB-71C5-2342-A1AF-B7DAA1E1B964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3949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07DCF46-D938-064E-964C-1B901110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8" y="6057899"/>
            <a:ext cx="5473699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15/07/2023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EE9E80-8FF0-8441-B362-4623AB9E8A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395D28-07F6-9F47-8128-50C443109906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CF5D-95B4-ED49-9DD6-98E123507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11306174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523BD2-753E-0A47-B307-D80B3FF6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BB0FE4-66FF-0E42-841A-3EC5F7C7E6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683437-A234-3E4E-8B92-A0C560819C1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DF1BA5-471A-8044-BDBA-890115BBFF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5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204BD-F3EB-5842-9319-7B613DC2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11306176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4" y="2813048"/>
            <a:ext cx="11306174" cy="2884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A4D7D-88B2-6543-8F2D-B4616BB6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8EB9E1-DFB3-5C47-B4B9-9B8765B86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AAEC381-AE42-7E44-9B48-79580631F9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F2C38B-13DA-064A-AF49-AA97B43EDAB3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A03B6-F236-5D46-B133-E912BE6844F9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0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ill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09F349-CC3D-6049-A88D-4E42B2F01C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15887"/>
            <a:ext cx="12191999" cy="662622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F8FDB-11E0-114D-9049-11851FC6CA6B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1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ill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09F349-CC3D-6049-A88D-4E42B2F01C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1999" cy="68579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2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C710-A668-F144-8CC5-039AD81D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5473701" cy="37083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75388" y="1989138"/>
            <a:ext cx="54737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5C41AB-1925-C846-A884-6B4D4880A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E146BB0-D198-0847-B8BF-82032479A2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D38791-8F3B-A640-A6FC-8EC532732508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63AD13-8CBA-8648-88F4-6142126E9F9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0" y="2813047"/>
            <a:ext cx="5473701" cy="2847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1894" y="2813047"/>
            <a:ext cx="5457193" cy="2847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A4D7D-88B2-6543-8F2D-B4616BB6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C387D1-CCDB-AA42-911D-99DAFBC813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4B35524-0F00-1A4F-8D8A-436C881006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45CF166-1A2B-F24F-9192-1EE62922C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5473701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A1D5975-B545-F54E-B266-2A4DDDC8C4C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291895" y="1989139"/>
            <a:ext cx="5457193" cy="63685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F691ED-EF65-C446-B3BD-FB970876AB4D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AC6DAE-40C2-FC4C-9C8A-8F55F3ECD49F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7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8E3CDC0-E15C-3D43-A94A-65D5EBAC0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9"/>
            <a:ext cx="11306175" cy="406876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itle Placeholder 10">
            <a:extLst>
              <a:ext uri="{FF2B5EF4-FFF2-40B4-BE49-F238E27FC236}">
                <a16:creationId xmlns:a16="http://schemas.microsoft.com/office/drawing/2014/main" id="{CB133162-9D93-054D-BEB3-A08241D4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714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6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2" r:id="rId4"/>
    <p:sldLayoutId id="2147483676" r:id="rId5"/>
    <p:sldLayoutId id="2147483670" r:id="rId6"/>
    <p:sldLayoutId id="2147483684" r:id="rId7"/>
    <p:sldLayoutId id="2147483659" r:id="rId8"/>
    <p:sldLayoutId id="2147483653" r:id="rId9"/>
    <p:sldLayoutId id="2147483679" r:id="rId10"/>
    <p:sldLayoutId id="2147483680" r:id="rId11"/>
    <p:sldLayoutId id="2147483677" r:id="rId12"/>
    <p:sldLayoutId id="2147483678" r:id="rId13"/>
    <p:sldLayoutId id="2147483683" r:id="rId14"/>
    <p:sldLayoutId id="2147483651" r:id="rId15"/>
    <p:sldLayoutId id="2147483669" r:id="rId16"/>
    <p:sldLayoutId id="2147483662" r:id="rId17"/>
    <p:sldLayoutId id="2147483667" r:id="rId18"/>
    <p:sldLayoutId id="2147483663" r:id="rId19"/>
    <p:sldLayoutId id="2147483661" r:id="rId20"/>
    <p:sldLayoutId id="2147483668" r:id="rId21"/>
    <p:sldLayoutId id="2147483660" r:id="rId22"/>
    <p:sldLayoutId id="2147483687" r:id="rId23"/>
    <p:sldLayoutId id="2147483688" r:id="rId24"/>
    <p:sldLayoutId id="2147483689" r:id="rId25"/>
    <p:sldLayoutId id="2147483685" r:id="rId26"/>
    <p:sldLayoutId id="2147483658" r:id="rId27"/>
    <p:sldLayoutId id="2147483686" r:id="rId28"/>
  </p:sldLayoutIdLst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rgbClr val="E6005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E6005B"/>
        </a:buClr>
        <a:buFont typeface="Wingdings" pitchFamily="2" charset="2"/>
        <a:buChar char="§"/>
        <a:defRPr sz="25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9" userDrawn="1">
          <p15:clr>
            <a:srgbClr val="A4A3A4"/>
          </p15:clr>
        </p15:guide>
        <p15:guide id="2" orient="horz" pos="278" userDrawn="1">
          <p15:clr>
            <a:srgbClr val="A4A3A4"/>
          </p15:clr>
        </p15:guide>
        <p15:guide id="3" pos="2502" userDrawn="1">
          <p15:clr>
            <a:srgbClr val="A4A3A4"/>
          </p15:clr>
        </p15:guide>
        <p15:guide id="4" pos="2729" userDrawn="1">
          <p15:clr>
            <a:srgbClr val="A4A3A4"/>
          </p15:clr>
        </p15:guide>
        <p15:guide id="5" pos="4951" userDrawn="1">
          <p15:clr>
            <a:srgbClr val="A4A3A4"/>
          </p15:clr>
        </p15:guide>
        <p15:guide id="6" pos="5178" userDrawn="1">
          <p15:clr>
            <a:srgbClr val="A4A3A4"/>
          </p15:clr>
        </p15:guide>
        <p15:guide id="7" pos="7401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9" orient="horz" pos="3816" userDrawn="1">
          <p15:clr>
            <a:srgbClr val="A4A3A4"/>
          </p15:clr>
        </p15:guide>
        <p15:guide id="10" orient="horz" pos="4042" userDrawn="1">
          <p15:clr>
            <a:srgbClr val="A4A3A4"/>
          </p15:clr>
        </p15:guide>
        <p15:guide id="11" pos="3727" userDrawn="1">
          <p15:clr>
            <a:srgbClr val="A4A3A4"/>
          </p15:clr>
        </p15:guide>
        <p15:guide id="12" pos="3953" userDrawn="1">
          <p15:clr>
            <a:srgbClr val="A4A3A4"/>
          </p15:clr>
        </p15:guide>
        <p15:guide id="13" orient="horz" pos="3589" userDrawn="1">
          <p15:clr>
            <a:srgbClr val="A4A3A4"/>
          </p15:clr>
        </p15:guide>
        <p15:guide id="14" orient="horz" pos="1139" userDrawn="1">
          <p15:clr>
            <a:srgbClr val="A4A3A4"/>
          </p15:clr>
        </p15:guide>
        <p15:guide id="15" orient="horz" pos="1253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gc.ac.cn/VF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tax.org/books/microbiology/pages/15-3-virulence-factors-of-bacterial-and-viral-pathogen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9"/>
            <a:ext cx="11306175" cy="1267018"/>
          </a:xfrm>
        </p:spPr>
        <p:txBody>
          <a:bodyPr>
            <a:noAutofit/>
          </a:bodyPr>
          <a:lstStyle/>
          <a:p>
            <a:r>
              <a:rPr lang="en-GB" sz="4400" dirty="0"/>
              <a:t>Predicting pathogenic features</a:t>
            </a:r>
            <a:endParaRPr lang="en-US" sz="44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E7974-55B9-AA4E-BF3A-6C5D6E054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Conor Meehan (he/they)</a:t>
            </a:r>
          </a:p>
          <a:p>
            <a:r>
              <a:rPr lang="en-US" dirty="0" err="1"/>
              <a:t>conor.meehan@ntu.ac.uk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con_meehan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94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Virulence factor prediction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9476F7CE-AF6C-7984-376A-C0149550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365828" cy="5140548"/>
          </a:xfrm>
        </p:spPr>
        <p:txBody>
          <a:bodyPr>
            <a:normAutofit/>
          </a:bodyPr>
          <a:lstStyle/>
          <a:p>
            <a:endParaRPr lang="nl-BE" dirty="0"/>
          </a:p>
          <a:p>
            <a:r>
              <a:rPr lang="nl-BE" dirty="0"/>
              <a:t>VFDB:</a:t>
            </a:r>
          </a:p>
          <a:p>
            <a:pPr lvl="1"/>
            <a:r>
              <a:rPr lang="nl-BE" dirty="0"/>
              <a:t>Virulence factor database</a:t>
            </a:r>
          </a:p>
          <a:p>
            <a:pPr lvl="1"/>
            <a:r>
              <a:rPr lang="en-GB" b="0" i="0" u="sng" dirty="0">
                <a:solidFill>
                  <a:srgbClr val="205493"/>
                </a:solidFill>
                <a:effectLst/>
                <a:latin typeface="Cambria" panose="02040503050406030204" pitchFamily="18" charset="0"/>
                <a:hlinkClick r:id="rId3"/>
              </a:rPr>
              <a:t>http://www.mgc.ac.cn/VFs/</a:t>
            </a:r>
            <a:endParaRPr lang="nl-BE" dirty="0"/>
          </a:p>
          <a:p>
            <a:endParaRPr lang="nl-BE" dirty="0"/>
          </a:p>
          <a:p>
            <a:r>
              <a:rPr lang="nl-BE" dirty="0"/>
              <a:t>AbritAMR:</a:t>
            </a:r>
          </a:p>
          <a:p>
            <a:pPr lvl="1"/>
            <a:r>
              <a:rPr lang="nl-BE" dirty="0"/>
              <a:t>Looks for antimicrobial resistance and virulence factors</a:t>
            </a:r>
          </a:p>
          <a:p>
            <a:pPr lvl="1"/>
            <a:r>
              <a:rPr lang="nl-BE"/>
              <a:t>Will </a:t>
            </a:r>
            <a:r>
              <a:rPr lang="nl-BE" dirty="0"/>
              <a:t>search the VFDB and others</a:t>
            </a:r>
          </a:p>
          <a:p>
            <a:endParaRPr lang="nl-BE" sz="1800" dirty="0"/>
          </a:p>
        </p:txBody>
      </p:sp>
    </p:spTree>
    <p:extLst>
      <p:ext uri="{BB962C8B-B14F-4D97-AF65-F5344CB8AC3E}">
        <p14:creationId xmlns:p14="http://schemas.microsoft.com/office/powerpoint/2010/main" val="1251818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Plasmids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9476F7CE-AF6C-7984-376A-C0149550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365828" cy="5140548"/>
          </a:xfrm>
        </p:spPr>
        <p:txBody>
          <a:bodyPr>
            <a:normAutofit/>
          </a:bodyPr>
          <a:lstStyle/>
          <a:p>
            <a:r>
              <a:rPr lang="en-GB" sz="2400" dirty="0"/>
              <a:t>Small circular DNA found in bacteria and other microorganisms</a:t>
            </a:r>
          </a:p>
          <a:p>
            <a:pPr lvl="1"/>
            <a:r>
              <a:rPr lang="en-GB" sz="2000" dirty="0"/>
              <a:t>Significantly smaller than chromosomes</a:t>
            </a:r>
          </a:p>
          <a:p>
            <a:pPr lvl="1"/>
            <a:r>
              <a:rPr lang="en-GB" sz="2000" dirty="0"/>
              <a:t>Carry specific genes</a:t>
            </a:r>
          </a:p>
          <a:p>
            <a:pPr lvl="2"/>
            <a:r>
              <a:rPr lang="en-GB" sz="1800" i="1" dirty="0"/>
              <a:t>rep</a:t>
            </a:r>
            <a:r>
              <a:rPr lang="en-GB" sz="1800" dirty="0"/>
              <a:t> for initiative replication</a:t>
            </a:r>
          </a:p>
          <a:p>
            <a:pPr lvl="2"/>
            <a:r>
              <a:rPr lang="en-GB" sz="1800" dirty="0"/>
              <a:t>Mobility (MOB) genes for conjugation</a:t>
            </a:r>
          </a:p>
          <a:p>
            <a:endParaRPr lang="en-GB" sz="2400" dirty="0"/>
          </a:p>
          <a:p>
            <a:r>
              <a:rPr lang="en-GB" sz="2400" dirty="0"/>
              <a:t>Often contain AMR- and virulence-related genes</a:t>
            </a:r>
          </a:p>
          <a:p>
            <a:endParaRPr lang="en-GB" sz="2400" dirty="0"/>
          </a:p>
          <a:p>
            <a:r>
              <a:rPr lang="en-GB" sz="2400" dirty="0"/>
              <a:t>Several types of plasmid</a:t>
            </a:r>
          </a:p>
          <a:p>
            <a:pPr lvl="1"/>
            <a:r>
              <a:rPr lang="en-GB" sz="2000" dirty="0"/>
              <a:t>Species/genus-specific</a:t>
            </a:r>
          </a:p>
          <a:p>
            <a:pPr lvl="1"/>
            <a:r>
              <a:rPr lang="en-GB" sz="2000" dirty="0"/>
              <a:t>Classified with multi-locus sequence typing</a:t>
            </a:r>
          </a:p>
          <a:p>
            <a:pPr lvl="2"/>
            <a:r>
              <a:rPr lang="en-GB" sz="1800" dirty="0"/>
              <a:t>Explained in strain typing tutorial</a:t>
            </a:r>
          </a:p>
          <a:p>
            <a:pPr lvl="2"/>
            <a:endParaRPr lang="nl-BE" sz="1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8DC671-CB37-9C43-BBEF-34232C5F8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396" y="2874587"/>
            <a:ext cx="38100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5E644C-8A6C-565E-5D65-750DF97AAA9B}"/>
              </a:ext>
            </a:extLst>
          </p:cNvPr>
          <p:cNvSpPr txBox="1"/>
          <p:nvPr/>
        </p:nvSpPr>
        <p:spPr>
          <a:xfrm>
            <a:off x="11349779" y="641360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dirty="0"/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3964990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Predicting plasmids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9476F7CE-AF6C-7984-376A-C0149550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365828" cy="5140548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Easiest from long read technology</a:t>
            </a:r>
          </a:p>
          <a:p>
            <a:endParaRPr lang="en-GB" sz="2800" dirty="0"/>
          </a:p>
          <a:p>
            <a:r>
              <a:rPr lang="en-GB" sz="2800" dirty="0"/>
              <a:t>Short read technology have difficulty with repetitive regions</a:t>
            </a:r>
          </a:p>
          <a:p>
            <a:endParaRPr lang="en-GB" sz="2800" dirty="0"/>
          </a:p>
          <a:p>
            <a:r>
              <a:rPr lang="en-GB" sz="2800" dirty="0"/>
              <a:t>Many tools to undertake this:</a:t>
            </a:r>
          </a:p>
          <a:p>
            <a:pPr lvl="1"/>
            <a:r>
              <a:rPr lang="en-GB" sz="2500" dirty="0" err="1"/>
              <a:t>PlasmidFinder</a:t>
            </a:r>
            <a:endParaRPr lang="en-GB" sz="2500" dirty="0"/>
          </a:p>
          <a:p>
            <a:pPr lvl="1"/>
            <a:r>
              <a:rPr lang="en-GB" sz="2500" dirty="0"/>
              <a:t>PLACNET</a:t>
            </a:r>
          </a:p>
          <a:p>
            <a:endParaRPr lang="en-GB" sz="2800" dirty="0"/>
          </a:p>
          <a:p>
            <a:r>
              <a:rPr lang="en-GB" sz="2800" dirty="0"/>
              <a:t>Mostly homology based detection against database</a:t>
            </a:r>
          </a:p>
          <a:p>
            <a:pPr lvl="1"/>
            <a:r>
              <a:rPr lang="en-GB" sz="2500" dirty="0" err="1"/>
              <a:t>PlasForest</a:t>
            </a:r>
            <a:r>
              <a:rPr lang="en-GB" sz="2500" dirty="0"/>
              <a:t> using a random forest approach to overcome this  but can be (comparatively) difficult to install</a:t>
            </a:r>
            <a:endParaRPr lang="nl-BE" sz="2500" dirty="0"/>
          </a:p>
        </p:txBody>
      </p:sp>
    </p:spTree>
    <p:extLst>
      <p:ext uri="{BB962C8B-B14F-4D97-AF65-F5344CB8AC3E}">
        <p14:creationId xmlns:p14="http://schemas.microsoft.com/office/powerpoint/2010/main" val="2356291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Learning outcomes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Discuss the basis of antimicrobial resistance mechanisms and </a:t>
            </a:r>
            <a:r>
              <a:rPr lang="en-CA" dirty="0" err="1"/>
              <a:t>ays</a:t>
            </a:r>
            <a:r>
              <a:rPr lang="en-CA" dirty="0"/>
              <a:t> to detect them from genomic data</a:t>
            </a:r>
          </a:p>
          <a:p>
            <a:endParaRPr lang="en-CA" dirty="0"/>
          </a:p>
          <a:p>
            <a:r>
              <a:rPr lang="en-CA" dirty="0"/>
              <a:t>Identify the primary virulence factors and ways to detect them from genomic data</a:t>
            </a:r>
          </a:p>
          <a:p>
            <a:endParaRPr lang="en-CA" dirty="0"/>
          </a:p>
          <a:p>
            <a:r>
              <a:rPr lang="en-CA" dirty="0"/>
              <a:t>Define plasmids and their primary contents and ways to detect them from genomic data</a:t>
            </a:r>
          </a:p>
        </p:txBody>
      </p:sp>
    </p:spTree>
    <p:extLst>
      <p:ext uri="{BB962C8B-B14F-4D97-AF65-F5344CB8AC3E}">
        <p14:creationId xmlns:p14="http://schemas.microsoft.com/office/powerpoint/2010/main" val="38760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Learning outcomes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Discuss the basis of antimicrobial resistance mechanisms and </a:t>
            </a:r>
            <a:r>
              <a:rPr lang="en-CA" dirty="0" err="1"/>
              <a:t>ays</a:t>
            </a:r>
            <a:r>
              <a:rPr lang="en-CA" dirty="0"/>
              <a:t> to detect them from genomic data</a:t>
            </a:r>
          </a:p>
          <a:p>
            <a:endParaRPr lang="en-CA" dirty="0"/>
          </a:p>
          <a:p>
            <a:r>
              <a:rPr lang="en-CA" dirty="0"/>
              <a:t>Identify the primary virulence factors and ways to detect them from genomic data</a:t>
            </a:r>
          </a:p>
          <a:p>
            <a:endParaRPr lang="en-CA" dirty="0"/>
          </a:p>
          <a:p>
            <a:r>
              <a:rPr lang="en-CA" dirty="0"/>
              <a:t>Define plasmids and their primary contents and ways to detect them from genomic data</a:t>
            </a:r>
          </a:p>
        </p:txBody>
      </p:sp>
    </p:spTree>
    <p:extLst>
      <p:ext uri="{BB962C8B-B14F-4D97-AF65-F5344CB8AC3E}">
        <p14:creationId xmlns:p14="http://schemas.microsoft.com/office/powerpoint/2010/main" val="341817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Pathogenic features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9476F7CE-AF6C-7984-376A-C0149550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nl-BE" sz="2400" dirty="0"/>
          </a:p>
          <a:p>
            <a:r>
              <a:rPr lang="nl-BE" sz="2400" dirty="0"/>
              <a:t>Large part of public health genomics is detecting characteristics of pathogens:</a:t>
            </a:r>
          </a:p>
          <a:p>
            <a:pPr lvl="1"/>
            <a:r>
              <a:rPr lang="nl-BE" sz="2100" dirty="0"/>
              <a:t>Antimicrobial resistance (AMR) genes/mutations</a:t>
            </a:r>
          </a:p>
          <a:p>
            <a:pPr lvl="1"/>
            <a:r>
              <a:rPr lang="nl-BE" sz="2100" dirty="0"/>
              <a:t>Virulence factors such as xxx</a:t>
            </a:r>
          </a:p>
          <a:p>
            <a:pPr lvl="1"/>
            <a:r>
              <a:rPr lang="nl-BE" sz="2100" dirty="0"/>
              <a:t>Plasmids and associated genes (e.g. toxins or AMR)</a:t>
            </a:r>
          </a:p>
          <a:p>
            <a:endParaRPr lang="nl-BE" sz="2400" dirty="0"/>
          </a:p>
          <a:p>
            <a:r>
              <a:rPr lang="nl-BE" sz="2400" dirty="0"/>
              <a:t>Each of these has a set of specific associated knowledge base and bioinfromatics tools</a:t>
            </a:r>
          </a:p>
        </p:txBody>
      </p:sp>
    </p:spTree>
    <p:extLst>
      <p:ext uri="{BB962C8B-B14F-4D97-AF65-F5344CB8AC3E}">
        <p14:creationId xmlns:p14="http://schemas.microsoft.com/office/powerpoint/2010/main" val="3801882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Genetic basis of antimicrobial resistance (AMR)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2CC669-7921-CCC0-CB71-077DDECE9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54" y="1126273"/>
            <a:ext cx="10349132" cy="494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98339D-2F62-8310-7E95-8A24AD148C23}"/>
              </a:ext>
            </a:extLst>
          </p:cNvPr>
          <p:cNvSpPr txBox="1"/>
          <p:nvPr/>
        </p:nvSpPr>
        <p:spPr>
          <a:xfrm>
            <a:off x="10380286" y="6519982"/>
            <a:ext cx="17572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dirty="0"/>
              <a:t>Ghosh et al  (2020); AAC</a:t>
            </a:r>
          </a:p>
        </p:txBody>
      </p:sp>
      <p:sp>
        <p:nvSpPr>
          <p:cNvPr id="4" name="Tijdelijke aanduiding voor inhoud 5">
            <a:extLst>
              <a:ext uri="{FF2B5EF4-FFF2-40B4-BE49-F238E27FC236}">
                <a16:creationId xmlns:a16="http://schemas.microsoft.com/office/drawing/2014/main" id="{6076D0F4-C0B0-9ABE-95F7-B31B57F77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900" y="4825390"/>
            <a:ext cx="5108028" cy="1812674"/>
          </a:xfrm>
        </p:spPr>
        <p:txBody>
          <a:bodyPr>
            <a:normAutofit/>
          </a:bodyPr>
          <a:lstStyle/>
          <a:p>
            <a:r>
              <a:rPr lang="nl-BE" sz="2000" dirty="0"/>
              <a:t>Genetic basis:</a:t>
            </a:r>
          </a:p>
          <a:p>
            <a:pPr lvl="1"/>
            <a:r>
              <a:rPr lang="nl-BE" sz="2000" dirty="0"/>
              <a:t>genome analysis (focus here)</a:t>
            </a:r>
          </a:p>
          <a:p>
            <a:r>
              <a:rPr lang="nl-BE" sz="2000" dirty="0"/>
              <a:t>Regulatory basis: </a:t>
            </a:r>
          </a:p>
          <a:p>
            <a:pPr lvl="1"/>
            <a:r>
              <a:rPr lang="nl-BE" sz="2000" dirty="0"/>
              <a:t>Transcriptome/proteome analysis</a:t>
            </a:r>
          </a:p>
        </p:txBody>
      </p:sp>
    </p:spTree>
    <p:extLst>
      <p:ext uri="{BB962C8B-B14F-4D97-AF65-F5344CB8AC3E}">
        <p14:creationId xmlns:p14="http://schemas.microsoft.com/office/powerpoint/2010/main" val="264067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Mutations and horizontal gene transfer (HGT)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98339D-2F62-8310-7E95-8A24AD148C23}"/>
              </a:ext>
            </a:extLst>
          </p:cNvPr>
          <p:cNvSpPr txBox="1"/>
          <p:nvPr/>
        </p:nvSpPr>
        <p:spPr>
          <a:xfrm>
            <a:off x="9750306" y="6519982"/>
            <a:ext cx="24416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dirty="0" err="1"/>
              <a:t>Blokesch</a:t>
            </a:r>
            <a:r>
              <a:rPr lang="en-IE" sz="1100" dirty="0"/>
              <a:t> (2015); Springer Protocols</a:t>
            </a:r>
          </a:p>
        </p:txBody>
      </p:sp>
      <p:pic>
        <p:nvPicPr>
          <p:cNvPr id="4" name="Picture 2" descr="Mutation concise">
            <a:extLst>
              <a:ext uri="{FF2B5EF4-FFF2-40B4-BE49-F238E27FC236}">
                <a16:creationId xmlns:a16="http://schemas.microsoft.com/office/drawing/2014/main" id="{F0DE4D2D-A5D6-B0B0-4471-FBB154BB8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" y="2100941"/>
            <a:ext cx="5261235" cy="331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igure 1">
            <a:extLst>
              <a:ext uri="{FF2B5EF4-FFF2-40B4-BE49-F238E27FC236}">
                <a16:creationId xmlns:a16="http://schemas.microsoft.com/office/drawing/2014/main" id="{AE9A558C-59D1-BAD5-61E1-3DA2684D2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00941"/>
            <a:ext cx="5921829" cy="331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28AC3D-B72C-15AC-06A5-6336D327B739}"/>
              </a:ext>
            </a:extLst>
          </p:cNvPr>
          <p:cNvSpPr txBox="1"/>
          <p:nvPr/>
        </p:nvSpPr>
        <p:spPr>
          <a:xfrm>
            <a:off x="424255" y="6519982"/>
            <a:ext cx="5671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https://</a:t>
            </a:r>
            <a:r>
              <a:rPr lang="en-US" sz="11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le.ac.uk</a:t>
            </a:r>
            <a:r>
              <a:rPr lang="en-US" sz="1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/</a:t>
            </a:r>
            <a:r>
              <a:rPr lang="en-US" sz="11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vgec</a:t>
            </a:r>
            <a:r>
              <a:rPr lang="en-US" sz="1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/topics/gene-mutations-and-cancer/school-and-colleges</a:t>
            </a:r>
          </a:p>
        </p:txBody>
      </p:sp>
    </p:spTree>
    <p:extLst>
      <p:ext uri="{BB962C8B-B14F-4D97-AF65-F5344CB8AC3E}">
        <p14:creationId xmlns:p14="http://schemas.microsoft.com/office/powerpoint/2010/main" val="43720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Bioinformatics in AMR research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C2925-DE8F-DD6E-42D4-0E7E7F6378FB}"/>
              </a:ext>
            </a:extLst>
          </p:cNvPr>
          <p:cNvSpPr txBox="1"/>
          <p:nvPr/>
        </p:nvSpPr>
        <p:spPr>
          <a:xfrm>
            <a:off x="9179637" y="6519982"/>
            <a:ext cx="3012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dirty="0"/>
              <a:t>Angers-</a:t>
            </a:r>
            <a:r>
              <a:rPr lang="en-IE" sz="1100" dirty="0" err="1"/>
              <a:t>Loustau</a:t>
            </a:r>
            <a:r>
              <a:rPr lang="en-IE" sz="1100" dirty="0"/>
              <a:t> et al (2018); F1000Research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EEFB0C7-DE19-84F5-17CA-94AACBFA0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6350"/>
            <a:ext cx="12192000" cy="430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59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Detecting genomic changes (</a:t>
            </a:r>
            <a:r>
              <a:rPr lang="en-US" sz="3200" dirty="0" err="1"/>
              <a:t>AbritAMR</a:t>
            </a:r>
            <a:r>
              <a:rPr lang="en-US" sz="3200" dirty="0"/>
              <a:t> example)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C2925-DE8F-DD6E-42D4-0E7E7F6378FB}"/>
              </a:ext>
            </a:extLst>
          </p:cNvPr>
          <p:cNvSpPr txBox="1"/>
          <p:nvPr/>
        </p:nvSpPr>
        <p:spPr>
          <a:xfrm>
            <a:off x="10160706" y="6548807"/>
            <a:ext cx="21002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dirty="0"/>
              <a:t>Sherry et al (2023); Nat Comm</a:t>
            </a:r>
          </a:p>
        </p:txBody>
      </p:sp>
      <p:pic>
        <p:nvPicPr>
          <p:cNvPr id="8194" name="Picture 2" descr="Fig. 1">
            <a:extLst>
              <a:ext uri="{FF2B5EF4-FFF2-40B4-BE49-F238E27FC236}">
                <a16:creationId xmlns:a16="http://schemas.microsoft.com/office/drawing/2014/main" id="{1CFE421C-B69F-B5B6-2D70-E49685717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120" y="1065083"/>
            <a:ext cx="7967903" cy="565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328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Virulence factors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9476F7CE-AF6C-7984-376A-C0149550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340428" cy="5140548"/>
          </a:xfrm>
        </p:spPr>
        <p:txBody>
          <a:bodyPr>
            <a:normAutofit/>
          </a:bodyPr>
          <a:lstStyle/>
          <a:p>
            <a:endParaRPr lang="nl-BE" sz="2800" dirty="0"/>
          </a:p>
          <a:p>
            <a:r>
              <a:rPr lang="nl-BE" sz="2800" dirty="0"/>
              <a:t>Pathogens ability to infect and/or damage host tissue</a:t>
            </a:r>
          </a:p>
          <a:p>
            <a:endParaRPr lang="nl-BE" sz="2800" dirty="0"/>
          </a:p>
          <a:p>
            <a:r>
              <a:rPr lang="nl-BE" sz="2800" dirty="0"/>
              <a:t>Often present on plasmids and acquired horizontally</a:t>
            </a:r>
          </a:p>
          <a:p>
            <a:endParaRPr lang="nl-BE" sz="2800" dirty="0"/>
          </a:p>
          <a:p>
            <a:r>
              <a:rPr lang="nl-BE" sz="2800" dirty="0"/>
              <a:t>Good overview:</a:t>
            </a:r>
          </a:p>
          <a:p>
            <a:pPr lvl="1"/>
            <a:r>
              <a:rPr lang="nl-BE" sz="2400" dirty="0">
                <a:hlinkClick r:id="rId3"/>
              </a:rPr>
              <a:t>https://openstax.org/books/microbiology/pages/15-3-virulence-factors-of-bacterial-and-viral-pathogens</a:t>
            </a:r>
            <a:r>
              <a:rPr lang="nl-BE" sz="2400" dirty="0"/>
              <a:t> </a:t>
            </a:r>
          </a:p>
          <a:p>
            <a:pPr lvl="1"/>
            <a:endParaRPr lang="nl-BE" sz="2400" dirty="0"/>
          </a:p>
          <a:p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4232830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VF of </a:t>
            </a:r>
            <a:r>
              <a:rPr lang="en-GB" i="1" dirty="0"/>
              <a:t>Salmonella typhi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1026" name="Picture 2" descr="Virulence Factors of Salmonella Typhi | IntechOpen">
            <a:extLst>
              <a:ext uri="{FF2B5EF4-FFF2-40B4-BE49-F238E27FC236}">
                <a16:creationId xmlns:a16="http://schemas.microsoft.com/office/drawing/2014/main" id="{0002A9FC-9350-511A-12E6-95E670B15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75" y="1434126"/>
            <a:ext cx="8350250" cy="440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65EF9B-6BCB-C882-3A3D-30D1629C2591}"/>
              </a:ext>
            </a:extLst>
          </p:cNvPr>
          <p:cNvSpPr txBox="1"/>
          <p:nvPr/>
        </p:nvSpPr>
        <p:spPr>
          <a:xfrm>
            <a:off x="9235741" y="6413602"/>
            <a:ext cx="29562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dirty="0"/>
              <a:t>https://</a:t>
            </a:r>
            <a:r>
              <a:rPr lang="en-IE" sz="1100" dirty="0" err="1"/>
              <a:t>www.intechopen.com</a:t>
            </a:r>
            <a:r>
              <a:rPr lang="en-IE" sz="1100" dirty="0"/>
              <a:t>/chapters/74829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41CF61D-698D-536B-2DBD-91DDE12F3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0172" y="6142265"/>
            <a:ext cx="6860628" cy="542674"/>
          </a:xfrm>
        </p:spPr>
        <p:txBody>
          <a:bodyPr>
            <a:normAutofit/>
          </a:bodyPr>
          <a:lstStyle/>
          <a:p>
            <a:r>
              <a:rPr lang="en-GB" dirty="0"/>
              <a:t>Prediction difficult as can be species-specific</a:t>
            </a:r>
            <a:endParaRPr lang="nl-BE" sz="1800" dirty="0"/>
          </a:p>
        </p:txBody>
      </p:sp>
    </p:spTree>
    <p:extLst>
      <p:ext uri="{BB962C8B-B14F-4D97-AF65-F5344CB8AC3E}">
        <p14:creationId xmlns:p14="http://schemas.microsoft.com/office/powerpoint/2010/main" val="3332457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TU3">
      <a:dk1>
        <a:srgbClr val="000000"/>
      </a:dk1>
      <a:lt1>
        <a:srgbClr val="FFFFFF"/>
      </a:lt1>
      <a:dk2>
        <a:srgbClr val="000000"/>
      </a:dk2>
      <a:lt2>
        <a:srgbClr val="E5E5E5"/>
      </a:lt2>
      <a:accent1>
        <a:srgbClr val="E5005B"/>
      </a:accent1>
      <a:accent2>
        <a:srgbClr val="9D043D"/>
      </a:accent2>
      <a:accent3>
        <a:srgbClr val="6D951A"/>
      </a:accent3>
      <a:accent4>
        <a:srgbClr val="00A6E1"/>
      </a:accent4>
      <a:accent5>
        <a:srgbClr val="F07C00"/>
      </a:accent5>
      <a:accent6>
        <a:srgbClr val="C7007F"/>
      </a:accent6>
      <a:hlink>
        <a:srgbClr val="005B94"/>
      </a:hlink>
      <a:folHlink>
        <a:srgbClr val="821D6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 anchor="b" anchorCtr="0">
        <a:normAutofit/>
      </a:bodyPr>
      <a:lstStyle>
        <a:defPPr algn="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48A64365211844BF30BC3ADD420261" ma:contentTypeVersion="11" ma:contentTypeDescription="Create a new document." ma:contentTypeScope="" ma:versionID="bf0b94b058452ed3cec91f89e664909d">
  <xsd:schema xmlns:xsd="http://www.w3.org/2001/XMLSchema" xmlns:xs="http://www.w3.org/2001/XMLSchema" xmlns:p="http://schemas.microsoft.com/office/2006/metadata/properties" xmlns:ns2="8dbe2aa3-3237-4830-85c4-3d48417ef302" xmlns:ns3="b317b901-4ab4-4161-80c3-da5df50c25bf" targetNamespace="http://schemas.microsoft.com/office/2006/metadata/properties" ma:root="true" ma:fieldsID="d988d784501c0b668dd73c0ebdbd98a4" ns2:_="" ns3:_="">
    <xsd:import namespace="8dbe2aa3-3237-4830-85c4-3d48417ef302"/>
    <xsd:import namespace="b317b901-4ab4-4161-80c3-da5df50c25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be2aa3-3237-4830-85c4-3d48417ef3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17b901-4ab4-4161-80c3-da5df50c25b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E4F038-6994-4608-A1EA-AF583DA06B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be2aa3-3237-4830-85c4-3d48417ef302"/>
    <ds:schemaRef ds:uri="b317b901-4ab4-4161-80c3-da5df50c25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063616-57F3-4C87-BB7F-2974CF36DE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F1859A-D475-4A9D-83E1-80A36DBA260F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b317b901-4ab4-4161-80c3-da5df50c25bf"/>
    <ds:schemaRef ds:uri="http://purl.org/dc/terms/"/>
    <ds:schemaRef ds:uri="8dbe2aa3-3237-4830-85c4-3d48417ef302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16044</TotalTime>
  <Words>453</Words>
  <Application>Microsoft Macintosh PowerPoint</Application>
  <PresentationFormat>Widescreen</PresentationFormat>
  <Paragraphs>96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</vt:lpstr>
      <vt:lpstr>Lucida Sans Unicode</vt:lpstr>
      <vt:lpstr>Wingdings</vt:lpstr>
      <vt:lpstr>Office Theme</vt:lpstr>
      <vt:lpstr>Predicting pathogenic features</vt:lpstr>
      <vt:lpstr>PowerPoint Presentation</vt:lpstr>
      <vt:lpstr>PowerPoint Presentation</vt:lpstr>
      <vt:lpstr>Genetic basis of antimicrobial resistance (AMR)</vt:lpstr>
      <vt:lpstr>Mutations and horizontal gene transfer (HGT)</vt:lpstr>
      <vt:lpstr>Bioinformatics in AMR research</vt:lpstr>
      <vt:lpstr>Detecting genomic changes (AbritAMR example)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Kayleigh Meller</dc:creator>
  <cp:lastModifiedBy>Meehan, Conor</cp:lastModifiedBy>
  <cp:revision>190</cp:revision>
  <dcterms:created xsi:type="dcterms:W3CDTF">2020-08-07T10:40:47Z</dcterms:created>
  <dcterms:modified xsi:type="dcterms:W3CDTF">2023-07-15T11:25:42Z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0x010100E248A64365211844BF30BC3ADD420261</vt:lpwstr>
  </property>
</Properties>
</file>