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62" r:id="rId6"/>
    <p:sldId id="337" r:id="rId7"/>
    <p:sldId id="338" r:id="rId8"/>
    <p:sldId id="263" r:id="rId9"/>
    <p:sldId id="264" r:id="rId10"/>
    <p:sldId id="340" r:id="rId11"/>
    <p:sldId id="341" r:id="rId12"/>
    <p:sldId id="342" r:id="rId13"/>
    <p:sldId id="352" r:id="rId14"/>
    <p:sldId id="343" r:id="rId15"/>
    <p:sldId id="344" r:id="rId16"/>
    <p:sldId id="347" r:id="rId17"/>
    <p:sldId id="346" r:id="rId18"/>
    <p:sldId id="348" r:id="rId19"/>
    <p:sldId id="349" r:id="rId20"/>
    <p:sldId id="350" r:id="rId21"/>
    <p:sldId id="351" r:id="rId22"/>
    <p:sldId id="354" r:id="rId23"/>
    <p:sldId id="35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0AC"/>
    <a:srgbClr val="6F6258"/>
    <a:srgbClr val="E5E5E5"/>
    <a:srgbClr val="EC6D86"/>
    <a:srgbClr val="E6005B"/>
    <a:srgbClr val="9E043D"/>
    <a:srgbClr val="BB3F07"/>
    <a:srgbClr val="C7D533"/>
    <a:srgbClr val="821E69"/>
    <a:srgbClr val="F0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35"/>
    <p:restoredTop sz="95070"/>
  </p:normalViewPr>
  <p:slideViewPr>
    <p:cSldViewPr snapToGrid="0" snapToObjects="1">
      <p:cViewPr varScale="1">
        <p:scale>
          <a:sx n="100" d="100"/>
          <a:sy n="100" d="100"/>
        </p:scale>
        <p:origin x="176" y="536"/>
      </p:cViewPr>
      <p:guideLst/>
    </p:cSldViewPr>
  </p:slideViewPr>
  <p:outlineViewPr>
    <p:cViewPr>
      <p:scale>
        <a:sx n="33" d="100"/>
        <a:sy n="33" d="100"/>
      </p:scale>
      <p:origin x="0" y="-1760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han, Conor" userId="f0efb965-348a-45f4-b123-bfc38a018e6c" providerId="ADAL" clId="{549EBE81-76C1-E345-8654-631E0EF312A5}"/>
    <pc:docChg chg="custSel modSld">
      <pc:chgData name="Meehan, Conor" userId="f0efb965-348a-45f4-b123-bfc38a018e6c" providerId="ADAL" clId="{549EBE81-76C1-E345-8654-631E0EF312A5}" dt="2023-06-12T15:10:35.943" v="2" actId="27636"/>
      <pc:docMkLst>
        <pc:docMk/>
      </pc:docMkLst>
      <pc:sldChg chg="modSp mod">
        <pc:chgData name="Meehan, Conor" userId="f0efb965-348a-45f4-b123-bfc38a018e6c" providerId="ADAL" clId="{549EBE81-76C1-E345-8654-631E0EF312A5}" dt="2023-06-12T15:10:35.943" v="2" actId="27636"/>
        <pc:sldMkLst>
          <pc:docMk/>
          <pc:sldMk cId="133392737" sldId="276"/>
        </pc:sldMkLst>
        <pc:spChg chg="mod">
          <ac:chgData name="Meehan, Conor" userId="f0efb965-348a-45f4-b123-bfc38a018e6c" providerId="ADAL" clId="{549EBE81-76C1-E345-8654-631E0EF312A5}" dt="2023-06-12T15:10:35.943" v="2" actId="27636"/>
          <ac:spMkLst>
            <pc:docMk/>
            <pc:sldMk cId="133392737" sldId="276"/>
            <ac:spMk id="7" creationId="{9476F7CE-AF6C-7984-376A-C0149550D5D2}"/>
          </ac:spMkLst>
        </pc:spChg>
      </pc:sldChg>
      <pc:sldChg chg="modSp mod">
        <pc:chgData name="Meehan, Conor" userId="f0efb965-348a-45f4-b123-bfc38a018e6c" providerId="ADAL" clId="{549EBE81-76C1-E345-8654-631E0EF312A5}" dt="2023-05-31T14:00:18.786" v="0" actId="20577"/>
        <pc:sldMkLst>
          <pc:docMk/>
          <pc:sldMk cId="918799015" sldId="295"/>
        </pc:sldMkLst>
        <pc:spChg chg="mod">
          <ac:chgData name="Meehan, Conor" userId="f0efb965-348a-45f4-b123-bfc38a018e6c" providerId="ADAL" clId="{549EBE81-76C1-E345-8654-631E0EF312A5}" dt="2023-05-31T14:00:18.786" v="0" actId="20577"/>
          <ac:spMkLst>
            <pc:docMk/>
            <pc:sldMk cId="918799015" sldId="295"/>
            <ac:spMk id="2" creationId="{1154DFE8-7E94-7D42-8F57-AE1BC6C92109}"/>
          </ac:spMkLst>
        </pc:spChg>
      </pc:sldChg>
    </pc:docChg>
  </pc:docChgLst>
  <pc:docChgLst>
    <pc:chgData name="Meehan, Conor" userId="f0efb965-348a-45f4-b123-bfc38a018e6c" providerId="ADAL" clId="{AD4EFC51-287C-CE42-9329-45149033A930}"/>
    <pc:docChg chg="undo custSel addSld delSld modSld sldOrd">
      <pc:chgData name="Meehan, Conor" userId="f0efb965-348a-45f4-b123-bfc38a018e6c" providerId="ADAL" clId="{AD4EFC51-287C-CE42-9329-45149033A930}" dt="2022-05-09T13:51:18.276" v="540" actId="27636"/>
      <pc:docMkLst>
        <pc:docMk/>
      </pc:docMkLst>
      <pc:sldChg chg="delSp modSp mod">
        <pc:chgData name="Meehan, Conor" userId="f0efb965-348a-45f4-b123-bfc38a018e6c" providerId="ADAL" clId="{AD4EFC51-287C-CE42-9329-45149033A930}" dt="2022-05-05T12:53:23.979" v="12" actId="20577"/>
        <pc:sldMkLst>
          <pc:docMk/>
          <pc:sldMk cId="2383494940" sldId="256"/>
        </pc:sldMkLst>
        <pc:spChg chg="mod">
          <ac:chgData name="Meehan, Conor" userId="f0efb965-348a-45f4-b123-bfc38a018e6c" providerId="ADAL" clId="{AD4EFC51-287C-CE42-9329-45149033A930}" dt="2022-05-05T12:53:07.065" v="0"/>
          <ac:spMkLst>
            <pc:docMk/>
            <pc:sldMk cId="2383494940" sldId="256"/>
            <ac:spMk id="2" creationId="{1154DFE8-7E94-7D42-8F57-AE1BC6C92109}"/>
          </ac:spMkLst>
        </pc:spChg>
        <pc:spChg chg="del mod">
          <ac:chgData name="Meehan, Conor" userId="f0efb965-348a-45f4-b123-bfc38a018e6c" providerId="ADAL" clId="{AD4EFC51-287C-CE42-9329-45149033A930}" dt="2022-05-05T12:53:16.076" v="3" actId="478"/>
          <ac:spMkLst>
            <pc:docMk/>
            <pc:sldMk cId="2383494940" sldId="256"/>
            <ac:spMk id="5" creationId="{26CE8EEC-4C93-9A46-B61A-ABE206E9BA41}"/>
          </ac:spMkLst>
        </pc:spChg>
        <pc:spChg chg="mod">
          <ac:chgData name="Meehan, Conor" userId="f0efb965-348a-45f4-b123-bfc38a018e6c" providerId="ADAL" clId="{AD4EFC51-287C-CE42-9329-45149033A930}" dt="2022-05-05T12:53:23.979" v="12" actId="20577"/>
          <ac:spMkLst>
            <pc:docMk/>
            <pc:sldMk cId="2383494940" sldId="256"/>
            <ac:spMk id="6" creationId="{CA186570-7106-254D-9DED-7DBE617342D0}"/>
          </ac:spMkLst>
        </pc:spChg>
      </pc:sldChg>
      <pc:sldChg chg="modSp">
        <pc:chgData name="Meehan, Conor" userId="f0efb965-348a-45f4-b123-bfc38a018e6c" providerId="ADAL" clId="{AD4EFC51-287C-CE42-9329-45149033A930}" dt="2022-05-05T12:53:32.100" v="13"/>
        <pc:sldMkLst>
          <pc:docMk/>
          <pc:sldMk cId="3418174511" sldId="262"/>
        </pc:sldMkLst>
        <pc:spChg chg="mod">
          <ac:chgData name="Meehan, Conor" userId="f0efb965-348a-45f4-b123-bfc38a018e6c" providerId="ADAL" clId="{AD4EFC51-287C-CE42-9329-45149033A930}" dt="2022-05-05T12:53:32.100" v="13"/>
          <ac:spMkLst>
            <pc:docMk/>
            <pc:sldMk cId="3418174511" sldId="262"/>
            <ac:spMk id="9" creationId="{236654F0-D29E-AE4F-A966-9762A2AB84EB}"/>
          </ac:spMkLst>
        </pc:spChg>
      </pc:sldChg>
      <pc:sldChg chg="addSp delSp modSp mod">
        <pc:chgData name="Meehan, Conor" userId="f0efb965-348a-45f4-b123-bfc38a018e6c" providerId="ADAL" clId="{AD4EFC51-287C-CE42-9329-45149033A930}" dt="2022-05-05T12:53:55.381" v="21" actId="27636"/>
        <pc:sldMkLst>
          <pc:docMk/>
          <pc:sldMk cId="1912870039" sldId="263"/>
        </pc:sldMkLst>
        <pc:spChg chg="add del mod">
          <ac:chgData name="Meehan, Conor" userId="f0efb965-348a-45f4-b123-bfc38a018e6c" providerId="ADAL" clId="{AD4EFC51-287C-CE42-9329-45149033A930}" dt="2022-05-05T12:53:47.760" v="18"/>
          <ac:spMkLst>
            <pc:docMk/>
            <pc:sldMk cId="1912870039" sldId="263"/>
            <ac:spMk id="3" creationId="{B5C21EC3-A9C4-65B4-0A00-05C5930DE227}"/>
          </ac:spMkLst>
        </pc:spChg>
        <pc:spChg chg="add mod">
          <ac:chgData name="Meehan, Conor" userId="f0efb965-348a-45f4-b123-bfc38a018e6c" providerId="ADAL" clId="{AD4EFC51-287C-CE42-9329-45149033A930}" dt="2022-05-05T12:53:55.381" v="21" actId="27636"/>
          <ac:spMkLst>
            <pc:docMk/>
            <pc:sldMk cId="1912870039" sldId="263"/>
            <ac:spMk id="7" creationId="{9476F7CE-AF6C-7984-376A-C0149550D5D2}"/>
          </ac:spMkLst>
        </pc:spChg>
        <pc:spChg chg="mod">
          <ac:chgData name="Meehan, Conor" userId="f0efb965-348a-45f4-b123-bfc38a018e6c" providerId="ADAL" clId="{AD4EFC51-287C-CE42-9329-45149033A930}" dt="2022-05-05T12:53:39.386" v="14"/>
          <ac:spMkLst>
            <pc:docMk/>
            <pc:sldMk cId="1912870039" sldId="263"/>
            <ac:spMk id="8" creationId="{551F150B-CD36-EC43-A80B-C4F967B90C86}"/>
          </ac:spMkLst>
        </pc:spChg>
        <pc:spChg chg="del">
          <ac:chgData name="Meehan, Conor" userId="f0efb965-348a-45f4-b123-bfc38a018e6c" providerId="ADAL" clId="{AD4EFC51-287C-CE42-9329-45149033A930}" dt="2022-05-05T12:53:43.606" v="16" actId="478"/>
          <ac:spMkLst>
            <pc:docMk/>
            <pc:sldMk cId="1912870039" sldId="263"/>
            <ac:spMk id="10" creationId="{C9B340F2-CF2C-FD40-8EA2-87E8B5E236EF}"/>
          </ac:spMkLst>
        </pc:spChg>
        <pc:picChg chg="del">
          <ac:chgData name="Meehan, Conor" userId="f0efb965-348a-45f4-b123-bfc38a018e6c" providerId="ADAL" clId="{AD4EFC51-287C-CE42-9329-45149033A930}" dt="2022-05-05T12:53:40.537" v="15" actId="478"/>
          <ac:picMkLst>
            <pc:docMk/>
            <pc:sldMk cId="1912870039" sldId="263"/>
            <ac:picMk id="11" creationId="{AF3F9829-A33D-9443-80ED-F98333A36783}"/>
          </ac:picMkLst>
        </pc:picChg>
      </pc:sldChg>
      <pc:sldChg chg="del">
        <pc:chgData name="Meehan, Conor" userId="f0efb965-348a-45f4-b123-bfc38a018e6c" providerId="ADAL" clId="{AD4EFC51-287C-CE42-9329-45149033A930}" dt="2022-05-05T12:54:03.282" v="22" actId="2696"/>
        <pc:sldMkLst>
          <pc:docMk/>
          <pc:sldMk cId="1927399848" sldId="264"/>
        </pc:sldMkLst>
      </pc:sldChg>
      <pc:sldChg chg="modSp add mod">
        <pc:chgData name="Meehan, Conor" userId="f0efb965-348a-45f4-b123-bfc38a018e6c" providerId="ADAL" clId="{AD4EFC51-287C-CE42-9329-45149033A930}" dt="2022-05-05T12:54:14.328" v="25" actId="27636"/>
        <pc:sldMkLst>
          <pc:docMk/>
          <pc:sldMk cId="4232830738" sldId="264"/>
        </pc:sldMkLst>
        <pc:spChg chg="mod">
          <ac:chgData name="Meehan, Conor" userId="f0efb965-348a-45f4-b123-bfc38a018e6c" providerId="ADAL" clId="{AD4EFC51-287C-CE42-9329-45149033A930}" dt="2022-05-05T12:54:14.328" v="25" actId="27636"/>
          <ac:spMkLst>
            <pc:docMk/>
            <pc:sldMk cId="4232830738" sldId="264"/>
            <ac:spMk id="7" creationId="{9476F7CE-AF6C-7984-376A-C0149550D5D2}"/>
          </ac:spMkLst>
        </pc:spChg>
      </pc:sldChg>
      <pc:sldChg chg="modSp add">
        <pc:chgData name="Meehan, Conor" userId="f0efb965-348a-45f4-b123-bfc38a018e6c" providerId="ADAL" clId="{AD4EFC51-287C-CE42-9329-45149033A930}" dt="2022-05-05T12:54:27" v="28"/>
        <pc:sldMkLst>
          <pc:docMk/>
          <pc:sldMk cId="3668959349" sldId="265"/>
        </pc:sldMkLst>
        <pc:spChg chg="mod">
          <ac:chgData name="Meehan, Conor" userId="f0efb965-348a-45f4-b123-bfc38a018e6c" providerId="ADAL" clId="{AD4EFC51-287C-CE42-9329-45149033A930}" dt="2022-05-05T12:54:23.180" v="27"/>
          <ac:spMkLst>
            <pc:docMk/>
            <pc:sldMk cId="3668959349" sldId="265"/>
            <ac:spMk id="7" creationId="{9476F7CE-AF6C-7984-376A-C0149550D5D2}"/>
          </ac:spMkLst>
        </pc:spChg>
        <pc:spChg chg="mod">
          <ac:chgData name="Meehan, Conor" userId="f0efb965-348a-45f4-b123-bfc38a018e6c" providerId="ADAL" clId="{AD4EFC51-287C-CE42-9329-45149033A930}" dt="2022-05-05T12:54:27" v="28"/>
          <ac:spMkLst>
            <pc:docMk/>
            <pc:sldMk cId="3668959349" sldId="265"/>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865163696" sldId="265"/>
        </pc:sldMkLst>
      </pc:sldChg>
      <pc:sldChg chg="del">
        <pc:chgData name="Meehan, Conor" userId="f0efb965-348a-45f4-b123-bfc38a018e6c" providerId="ADAL" clId="{AD4EFC51-287C-CE42-9329-45149033A930}" dt="2022-05-05T12:54:03.282" v="22" actId="2696"/>
        <pc:sldMkLst>
          <pc:docMk/>
          <pc:sldMk cId="1097280921" sldId="266"/>
        </pc:sldMkLst>
      </pc:sldChg>
      <pc:sldChg chg="addSp delSp modSp add mod">
        <pc:chgData name="Meehan, Conor" userId="f0efb965-348a-45f4-b123-bfc38a018e6c" providerId="ADAL" clId="{AD4EFC51-287C-CE42-9329-45149033A930}" dt="2022-05-05T12:54:57.057" v="62" actId="1076"/>
        <pc:sldMkLst>
          <pc:docMk/>
          <pc:sldMk cId="2133703639" sldId="266"/>
        </pc:sldMkLst>
        <pc:spChg chg="add del mod">
          <ac:chgData name="Meehan, Conor" userId="f0efb965-348a-45f4-b123-bfc38a018e6c" providerId="ADAL" clId="{AD4EFC51-287C-CE42-9329-45149033A930}" dt="2022-05-05T12:54:47.013" v="59" actId="478"/>
          <ac:spMkLst>
            <pc:docMk/>
            <pc:sldMk cId="2133703639" sldId="266"/>
            <ac:spMk id="4" creationId="{2BB8E57F-466E-B072-5623-629247E545CD}"/>
          </ac:spMkLst>
        </pc:spChg>
        <pc:spChg chg="del">
          <ac:chgData name="Meehan, Conor" userId="f0efb965-348a-45f4-b123-bfc38a018e6c" providerId="ADAL" clId="{AD4EFC51-287C-CE42-9329-45149033A930}" dt="2022-05-05T12:54:45.565" v="58" actId="478"/>
          <ac:spMkLst>
            <pc:docMk/>
            <pc:sldMk cId="2133703639" sldId="266"/>
            <ac:spMk id="7" creationId="{9476F7CE-AF6C-7984-376A-C0149550D5D2}"/>
          </ac:spMkLst>
        </pc:spChg>
        <pc:spChg chg="mod">
          <ac:chgData name="Meehan, Conor" userId="f0efb965-348a-45f4-b123-bfc38a018e6c" providerId="ADAL" clId="{AD4EFC51-287C-CE42-9329-45149033A930}" dt="2022-05-05T12:54:43.423" v="57" actId="20577"/>
          <ac:spMkLst>
            <pc:docMk/>
            <pc:sldMk cId="2133703639" sldId="266"/>
            <ac:spMk id="8" creationId="{551F150B-CD36-EC43-A80B-C4F967B90C86}"/>
          </ac:spMkLst>
        </pc:spChg>
        <pc:picChg chg="add mod">
          <ac:chgData name="Meehan, Conor" userId="f0efb965-348a-45f4-b123-bfc38a018e6c" providerId="ADAL" clId="{AD4EFC51-287C-CE42-9329-45149033A930}" dt="2022-05-05T12:54:57.057" v="62" actId="1076"/>
          <ac:picMkLst>
            <pc:docMk/>
            <pc:sldMk cId="2133703639" sldId="266"/>
            <ac:picMk id="9" creationId="{DCC75CE1-A728-F7DD-9767-AFD30F233F3B}"/>
          </ac:picMkLst>
        </pc:picChg>
      </pc:sldChg>
      <pc:sldChg chg="del">
        <pc:chgData name="Meehan, Conor" userId="f0efb965-348a-45f4-b123-bfc38a018e6c" providerId="ADAL" clId="{AD4EFC51-287C-CE42-9329-45149033A930}" dt="2022-05-05T12:54:03.282" v="22" actId="2696"/>
        <pc:sldMkLst>
          <pc:docMk/>
          <pc:sldMk cId="842259452" sldId="267"/>
        </pc:sldMkLst>
      </pc:sldChg>
      <pc:sldChg chg="addSp modSp add mod">
        <pc:chgData name="Meehan, Conor" userId="f0efb965-348a-45f4-b123-bfc38a018e6c" providerId="ADAL" clId="{AD4EFC51-287C-CE42-9329-45149033A930}" dt="2022-05-05T12:56:00.462" v="97" actId="20577"/>
        <pc:sldMkLst>
          <pc:docMk/>
          <pc:sldMk cId="2816234006" sldId="267"/>
        </pc:sldMkLst>
        <pc:spChg chg="mod">
          <ac:chgData name="Meehan, Conor" userId="f0efb965-348a-45f4-b123-bfc38a018e6c" providerId="ADAL" clId="{AD4EFC51-287C-CE42-9329-45149033A930}" dt="2022-05-05T12:55:32.954" v="72" actId="14100"/>
          <ac:spMkLst>
            <pc:docMk/>
            <pc:sldMk cId="2816234006" sldId="267"/>
            <ac:spMk id="7" creationId="{9476F7CE-AF6C-7984-376A-C0149550D5D2}"/>
          </ac:spMkLst>
        </pc:spChg>
        <pc:spChg chg="mod">
          <ac:chgData name="Meehan, Conor" userId="f0efb965-348a-45f4-b123-bfc38a018e6c" providerId="ADAL" clId="{AD4EFC51-287C-CE42-9329-45149033A930}" dt="2022-05-05T12:56:00.462" v="97" actId="20577"/>
          <ac:spMkLst>
            <pc:docMk/>
            <pc:sldMk cId="2816234006" sldId="267"/>
            <ac:spMk id="8" creationId="{551F150B-CD36-EC43-A80B-C4F967B90C86}"/>
          </ac:spMkLst>
        </pc:spChg>
        <pc:picChg chg="add mod">
          <ac:chgData name="Meehan, Conor" userId="f0efb965-348a-45f4-b123-bfc38a018e6c" providerId="ADAL" clId="{AD4EFC51-287C-CE42-9329-45149033A930}" dt="2022-05-05T12:55:46.071" v="74" actId="1076"/>
          <ac:picMkLst>
            <pc:docMk/>
            <pc:sldMk cId="2816234006" sldId="267"/>
            <ac:picMk id="5" creationId="{D23AC7D6-1628-8725-3A65-DFBBA75717ED}"/>
          </ac:picMkLst>
        </pc:picChg>
        <pc:picChg chg="add mod">
          <ac:chgData name="Meehan, Conor" userId="f0efb965-348a-45f4-b123-bfc38a018e6c" providerId="ADAL" clId="{AD4EFC51-287C-CE42-9329-45149033A930}" dt="2022-05-05T12:55:54.355" v="75" actId="1076"/>
          <ac:picMkLst>
            <pc:docMk/>
            <pc:sldMk cId="2816234006" sldId="267"/>
            <ac:picMk id="6" creationId="{3CFBF18C-C20A-70B6-2B15-C100828474AE}"/>
          </ac:picMkLst>
        </pc:picChg>
      </pc:sldChg>
      <pc:sldChg chg="del">
        <pc:chgData name="Meehan, Conor" userId="f0efb965-348a-45f4-b123-bfc38a018e6c" providerId="ADAL" clId="{AD4EFC51-287C-CE42-9329-45149033A930}" dt="2022-05-05T12:54:03.282" v="22" actId="2696"/>
        <pc:sldMkLst>
          <pc:docMk/>
          <pc:sldMk cId="2207535278" sldId="268"/>
        </pc:sldMkLst>
      </pc:sldChg>
      <pc:sldChg chg="modSp add">
        <pc:chgData name="Meehan, Conor" userId="f0efb965-348a-45f4-b123-bfc38a018e6c" providerId="ADAL" clId="{AD4EFC51-287C-CE42-9329-45149033A930}" dt="2022-05-05T12:56:12.704" v="99"/>
        <pc:sldMkLst>
          <pc:docMk/>
          <pc:sldMk cId="4172036000" sldId="268"/>
        </pc:sldMkLst>
        <pc:spChg chg="mod">
          <ac:chgData name="Meehan, Conor" userId="f0efb965-348a-45f4-b123-bfc38a018e6c" providerId="ADAL" clId="{AD4EFC51-287C-CE42-9329-45149033A930}" dt="2022-05-05T12:56:09.088" v="98"/>
          <ac:spMkLst>
            <pc:docMk/>
            <pc:sldMk cId="4172036000" sldId="268"/>
            <ac:spMk id="7" creationId="{9476F7CE-AF6C-7984-376A-C0149550D5D2}"/>
          </ac:spMkLst>
        </pc:spChg>
        <pc:spChg chg="mod">
          <ac:chgData name="Meehan, Conor" userId="f0efb965-348a-45f4-b123-bfc38a018e6c" providerId="ADAL" clId="{AD4EFC51-287C-CE42-9329-45149033A930}" dt="2022-05-05T12:56:12.704" v="99"/>
          <ac:spMkLst>
            <pc:docMk/>
            <pc:sldMk cId="4172036000" sldId="268"/>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03595700" sldId="269"/>
        </pc:sldMkLst>
      </pc:sldChg>
      <pc:sldChg chg="addSp delSp modSp add mod">
        <pc:chgData name="Meehan, Conor" userId="f0efb965-348a-45f4-b123-bfc38a018e6c" providerId="ADAL" clId="{AD4EFC51-287C-CE42-9329-45149033A930}" dt="2022-05-05T12:56:32.757" v="104" actId="1076"/>
        <pc:sldMkLst>
          <pc:docMk/>
          <pc:sldMk cId="1752793025" sldId="269"/>
        </pc:sldMkLst>
        <pc:spChg chg="add del mod">
          <ac:chgData name="Meehan, Conor" userId="f0efb965-348a-45f4-b123-bfc38a018e6c" providerId="ADAL" clId="{AD4EFC51-287C-CE42-9329-45149033A930}" dt="2022-05-05T12:56:25.957" v="102" actId="478"/>
          <ac:spMkLst>
            <pc:docMk/>
            <pc:sldMk cId="1752793025" sldId="269"/>
            <ac:spMk id="4" creationId="{9628AD8C-9AD5-7581-616C-076985653A45}"/>
          </ac:spMkLst>
        </pc:spChg>
        <pc:spChg chg="del">
          <ac:chgData name="Meehan, Conor" userId="f0efb965-348a-45f4-b123-bfc38a018e6c" providerId="ADAL" clId="{AD4EFC51-287C-CE42-9329-45149033A930}" dt="2022-05-05T12:56:24.073" v="101" actId="478"/>
          <ac:spMkLst>
            <pc:docMk/>
            <pc:sldMk cId="1752793025" sldId="269"/>
            <ac:spMk id="7" creationId="{9476F7CE-AF6C-7984-376A-C0149550D5D2}"/>
          </ac:spMkLst>
        </pc:spChg>
        <pc:spChg chg="mod">
          <ac:chgData name="Meehan, Conor" userId="f0efb965-348a-45f4-b123-bfc38a018e6c" providerId="ADAL" clId="{AD4EFC51-287C-CE42-9329-45149033A930}" dt="2022-05-05T12:56:21.396" v="100"/>
          <ac:spMkLst>
            <pc:docMk/>
            <pc:sldMk cId="1752793025" sldId="269"/>
            <ac:spMk id="8" creationId="{551F150B-CD36-EC43-A80B-C4F967B90C86}"/>
          </ac:spMkLst>
        </pc:spChg>
        <pc:picChg chg="add mod">
          <ac:chgData name="Meehan, Conor" userId="f0efb965-348a-45f4-b123-bfc38a018e6c" providerId="ADAL" clId="{AD4EFC51-287C-CE42-9329-45149033A930}" dt="2022-05-05T12:56:32.757" v="104" actId="1076"/>
          <ac:picMkLst>
            <pc:docMk/>
            <pc:sldMk cId="1752793025" sldId="269"/>
            <ac:picMk id="9" creationId="{D395B249-64F9-6A58-38E0-930967DB301C}"/>
          </ac:picMkLst>
        </pc:picChg>
      </pc:sldChg>
      <pc:sldChg chg="modSp add mod">
        <pc:chgData name="Meehan, Conor" userId="f0efb965-348a-45f4-b123-bfc38a018e6c" providerId="ADAL" clId="{AD4EFC51-287C-CE42-9329-45149033A930}" dt="2022-05-05T12:57:11.970" v="117"/>
        <pc:sldMkLst>
          <pc:docMk/>
          <pc:sldMk cId="1668567106" sldId="270"/>
        </pc:sldMkLst>
        <pc:spChg chg="mod">
          <ac:chgData name="Meehan, Conor" userId="f0efb965-348a-45f4-b123-bfc38a018e6c" providerId="ADAL" clId="{AD4EFC51-287C-CE42-9329-45149033A930}" dt="2022-05-05T12:57:08.141" v="116" actId="27636"/>
          <ac:spMkLst>
            <pc:docMk/>
            <pc:sldMk cId="1668567106" sldId="270"/>
            <ac:spMk id="7" creationId="{9476F7CE-AF6C-7984-376A-C0149550D5D2}"/>
          </ac:spMkLst>
        </pc:spChg>
        <pc:spChg chg="mod">
          <ac:chgData name="Meehan, Conor" userId="f0efb965-348a-45f4-b123-bfc38a018e6c" providerId="ADAL" clId="{AD4EFC51-287C-CE42-9329-45149033A930}" dt="2022-05-05T12:57:11.970" v="117"/>
          <ac:spMkLst>
            <pc:docMk/>
            <pc:sldMk cId="1668567106" sldId="270"/>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929691312" sldId="270"/>
        </pc:sldMkLst>
      </pc:sldChg>
      <pc:sldChg chg="add del">
        <pc:chgData name="Meehan, Conor" userId="f0efb965-348a-45f4-b123-bfc38a018e6c" providerId="ADAL" clId="{AD4EFC51-287C-CE42-9329-45149033A930}" dt="2022-05-05T12:57:37.064" v="122" actId="2696"/>
        <pc:sldMkLst>
          <pc:docMk/>
          <pc:sldMk cId="1656435235" sldId="271"/>
        </pc:sldMkLst>
      </pc:sldChg>
      <pc:sldChg chg="del">
        <pc:chgData name="Meehan, Conor" userId="f0efb965-348a-45f4-b123-bfc38a018e6c" providerId="ADAL" clId="{AD4EFC51-287C-CE42-9329-45149033A930}" dt="2022-05-05T12:54:03.282" v="22" actId="2696"/>
        <pc:sldMkLst>
          <pc:docMk/>
          <pc:sldMk cId="1693720346" sldId="271"/>
        </pc:sldMkLst>
      </pc:sldChg>
      <pc:sldChg chg="addSp delSp modSp add mod">
        <pc:chgData name="Meehan, Conor" userId="f0efb965-348a-45f4-b123-bfc38a018e6c" providerId="ADAL" clId="{AD4EFC51-287C-CE42-9329-45149033A930}" dt="2022-05-05T12:57:40.977" v="123"/>
        <pc:sldMkLst>
          <pc:docMk/>
          <pc:sldMk cId="2149494103" sldId="272"/>
        </pc:sldMkLst>
        <pc:spChg chg="add del mod">
          <ac:chgData name="Meehan, Conor" userId="f0efb965-348a-45f4-b123-bfc38a018e6c" providerId="ADAL" clId="{AD4EFC51-287C-CE42-9329-45149033A930}" dt="2022-05-05T12:57:24.757" v="119" actId="478"/>
          <ac:spMkLst>
            <pc:docMk/>
            <pc:sldMk cId="2149494103" sldId="272"/>
            <ac:spMk id="4" creationId="{C081C0C6-ACEB-EF55-750E-2D9934CE0825}"/>
          </ac:spMkLst>
        </pc:spChg>
        <pc:spChg chg="del">
          <ac:chgData name="Meehan, Conor" userId="f0efb965-348a-45f4-b123-bfc38a018e6c" providerId="ADAL" clId="{AD4EFC51-287C-CE42-9329-45149033A930}" dt="2022-05-05T12:57:23.141" v="118" actId="478"/>
          <ac:spMkLst>
            <pc:docMk/>
            <pc:sldMk cId="2149494103" sldId="272"/>
            <ac:spMk id="7" creationId="{9476F7CE-AF6C-7984-376A-C0149550D5D2}"/>
          </ac:spMkLst>
        </pc:spChg>
        <pc:spChg chg="mod">
          <ac:chgData name="Meehan, Conor" userId="f0efb965-348a-45f4-b123-bfc38a018e6c" providerId="ADAL" clId="{AD4EFC51-287C-CE42-9329-45149033A930}" dt="2022-05-05T12:57:40.977" v="123"/>
          <ac:spMkLst>
            <pc:docMk/>
            <pc:sldMk cId="2149494103" sldId="272"/>
            <ac:spMk id="8" creationId="{551F150B-CD36-EC43-A80B-C4F967B90C86}"/>
          </ac:spMkLst>
        </pc:spChg>
        <pc:picChg chg="add mod">
          <ac:chgData name="Meehan, Conor" userId="f0efb965-348a-45f4-b123-bfc38a018e6c" providerId="ADAL" clId="{AD4EFC51-287C-CE42-9329-45149033A930}" dt="2022-05-05T12:57:28.187" v="121" actId="1076"/>
          <ac:picMkLst>
            <pc:docMk/>
            <pc:sldMk cId="2149494103" sldId="272"/>
            <ac:picMk id="9" creationId="{AE0EC58B-59FE-E40A-2EDE-3497A5E3178F}"/>
          </ac:picMkLst>
        </pc:picChg>
      </pc:sldChg>
      <pc:sldChg chg="del">
        <pc:chgData name="Meehan, Conor" userId="f0efb965-348a-45f4-b123-bfc38a018e6c" providerId="ADAL" clId="{AD4EFC51-287C-CE42-9329-45149033A930}" dt="2022-05-05T12:54:03.282" v="22" actId="2696"/>
        <pc:sldMkLst>
          <pc:docMk/>
          <pc:sldMk cId="4068256775" sldId="272"/>
        </pc:sldMkLst>
      </pc:sldChg>
      <pc:sldChg chg="modSp add">
        <pc:chgData name="Meehan, Conor" userId="f0efb965-348a-45f4-b123-bfc38a018e6c" providerId="ADAL" clId="{AD4EFC51-287C-CE42-9329-45149033A930}" dt="2022-05-05T13:01:57.248" v="125"/>
        <pc:sldMkLst>
          <pc:docMk/>
          <pc:sldMk cId="1076808467" sldId="273"/>
        </pc:sldMkLst>
        <pc:spChg chg="mod">
          <ac:chgData name="Meehan, Conor" userId="f0efb965-348a-45f4-b123-bfc38a018e6c" providerId="ADAL" clId="{AD4EFC51-287C-CE42-9329-45149033A930}" dt="2022-05-05T13:01:53.387" v="124"/>
          <ac:spMkLst>
            <pc:docMk/>
            <pc:sldMk cId="1076808467" sldId="273"/>
            <ac:spMk id="7" creationId="{9476F7CE-AF6C-7984-376A-C0149550D5D2}"/>
          </ac:spMkLst>
        </pc:spChg>
        <pc:spChg chg="mod">
          <ac:chgData name="Meehan, Conor" userId="f0efb965-348a-45f4-b123-bfc38a018e6c" providerId="ADAL" clId="{AD4EFC51-287C-CE42-9329-45149033A930}" dt="2022-05-05T13:01:57.248" v="125"/>
          <ac:spMkLst>
            <pc:docMk/>
            <pc:sldMk cId="1076808467" sldId="273"/>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2849142032" sldId="273"/>
        </pc:sldMkLst>
      </pc:sldChg>
      <pc:sldChg chg="addSp delSp modSp add mod">
        <pc:chgData name="Meehan, Conor" userId="f0efb965-348a-45f4-b123-bfc38a018e6c" providerId="ADAL" clId="{AD4EFC51-287C-CE42-9329-45149033A930}" dt="2022-05-05T13:02:13.556" v="136" actId="20577"/>
        <pc:sldMkLst>
          <pc:docMk/>
          <pc:sldMk cId="1069472505" sldId="274"/>
        </pc:sldMkLst>
        <pc:spChg chg="add del mod">
          <ac:chgData name="Meehan, Conor" userId="f0efb965-348a-45f4-b123-bfc38a018e6c" providerId="ADAL" clId="{AD4EFC51-287C-CE42-9329-45149033A930}" dt="2022-05-05T13:02:06.455" v="127" actId="478"/>
          <ac:spMkLst>
            <pc:docMk/>
            <pc:sldMk cId="1069472505" sldId="274"/>
            <ac:spMk id="4" creationId="{E47BA19C-2488-CEB2-EA61-84CAA1A89AA4}"/>
          </ac:spMkLst>
        </pc:spChg>
        <pc:spChg chg="del">
          <ac:chgData name="Meehan, Conor" userId="f0efb965-348a-45f4-b123-bfc38a018e6c" providerId="ADAL" clId="{AD4EFC51-287C-CE42-9329-45149033A930}" dt="2022-05-05T13:02:05.014" v="126" actId="478"/>
          <ac:spMkLst>
            <pc:docMk/>
            <pc:sldMk cId="1069472505" sldId="274"/>
            <ac:spMk id="7" creationId="{9476F7CE-AF6C-7984-376A-C0149550D5D2}"/>
          </ac:spMkLst>
        </pc:spChg>
        <pc:spChg chg="mod">
          <ac:chgData name="Meehan, Conor" userId="f0efb965-348a-45f4-b123-bfc38a018e6c" providerId="ADAL" clId="{AD4EFC51-287C-CE42-9329-45149033A930}" dt="2022-05-05T13:02:13.556" v="136" actId="20577"/>
          <ac:spMkLst>
            <pc:docMk/>
            <pc:sldMk cId="1069472505" sldId="274"/>
            <ac:spMk id="8" creationId="{551F150B-CD36-EC43-A80B-C4F967B90C86}"/>
          </ac:spMkLst>
        </pc:spChg>
        <pc:picChg chg="add mod">
          <ac:chgData name="Meehan, Conor" userId="f0efb965-348a-45f4-b123-bfc38a018e6c" providerId="ADAL" clId="{AD4EFC51-287C-CE42-9329-45149033A930}" dt="2022-05-05T13:02:11.206" v="129" actId="1076"/>
          <ac:picMkLst>
            <pc:docMk/>
            <pc:sldMk cId="1069472505" sldId="274"/>
            <ac:picMk id="9" creationId="{A79E5CA0-6555-31D4-43E7-2E23E8D58947}"/>
          </ac:picMkLst>
        </pc:picChg>
      </pc:sldChg>
      <pc:sldChg chg="del">
        <pc:chgData name="Meehan, Conor" userId="f0efb965-348a-45f4-b123-bfc38a018e6c" providerId="ADAL" clId="{AD4EFC51-287C-CE42-9329-45149033A930}" dt="2022-05-05T12:54:03.282" v="22" actId="2696"/>
        <pc:sldMkLst>
          <pc:docMk/>
          <pc:sldMk cId="2288855060" sldId="274"/>
        </pc:sldMkLst>
      </pc:sldChg>
      <pc:sldChg chg="modSp add mod">
        <pc:chgData name="Meehan, Conor" userId="f0efb965-348a-45f4-b123-bfc38a018e6c" providerId="ADAL" clId="{AD4EFC51-287C-CE42-9329-45149033A930}" dt="2022-05-05T13:02:24.433" v="139"/>
        <pc:sldMkLst>
          <pc:docMk/>
          <pc:sldMk cId="3062833232" sldId="275"/>
        </pc:sldMkLst>
        <pc:spChg chg="mod">
          <ac:chgData name="Meehan, Conor" userId="f0efb965-348a-45f4-b123-bfc38a018e6c" providerId="ADAL" clId="{AD4EFC51-287C-CE42-9329-45149033A930}" dt="2022-05-05T13:02:19.415" v="138" actId="27636"/>
          <ac:spMkLst>
            <pc:docMk/>
            <pc:sldMk cId="3062833232" sldId="275"/>
            <ac:spMk id="7" creationId="{9476F7CE-AF6C-7984-376A-C0149550D5D2}"/>
          </ac:spMkLst>
        </pc:spChg>
        <pc:spChg chg="mod">
          <ac:chgData name="Meehan, Conor" userId="f0efb965-348a-45f4-b123-bfc38a018e6c" providerId="ADAL" clId="{AD4EFC51-287C-CE42-9329-45149033A930}" dt="2022-05-05T13:02:24.433" v="139"/>
          <ac:spMkLst>
            <pc:docMk/>
            <pc:sldMk cId="3062833232" sldId="275"/>
            <ac:spMk id="8" creationId="{551F150B-CD36-EC43-A80B-C4F967B90C86}"/>
          </ac:spMkLst>
        </pc:spChg>
      </pc:sldChg>
      <pc:sldChg chg="modSp add mod">
        <pc:chgData name="Meehan, Conor" userId="f0efb965-348a-45f4-b123-bfc38a018e6c" providerId="ADAL" clId="{AD4EFC51-287C-CE42-9329-45149033A930}" dt="2022-05-05T13:04:14.051" v="195"/>
        <pc:sldMkLst>
          <pc:docMk/>
          <pc:sldMk cId="133392737" sldId="276"/>
        </pc:sldMkLst>
        <pc:spChg chg="mod">
          <ac:chgData name="Meehan, Conor" userId="f0efb965-348a-45f4-b123-bfc38a018e6c" providerId="ADAL" clId="{AD4EFC51-287C-CE42-9329-45149033A930}" dt="2022-05-05T13:04:14.051" v="195"/>
          <ac:spMkLst>
            <pc:docMk/>
            <pc:sldMk cId="133392737" sldId="276"/>
            <ac:spMk id="7" creationId="{9476F7CE-AF6C-7984-376A-C0149550D5D2}"/>
          </ac:spMkLst>
        </pc:spChg>
        <pc:spChg chg="mod">
          <ac:chgData name="Meehan, Conor" userId="f0efb965-348a-45f4-b123-bfc38a018e6c" providerId="ADAL" clId="{AD4EFC51-287C-CE42-9329-45149033A930}" dt="2022-05-05T13:03:37.068" v="194"/>
          <ac:spMkLst>
            <pc:docMk/>
            <pc:sldMk cId="133392737" sldId="276"/>
            <ac:spMk id="8" creationId="{551F150B-CD36-EC43-A80B-C4F967B90C86}"/>
          </ac:spMkLst>
        </pc:spChg>
      </pc:sldChg>
      <pc:sldChg chg="modSp add">
        <pc:chgData name="Meehan, Conor" userId="f0efb965-348a-45f4-b123-bfc38a018e6c" providerId="ADAL" clId="{AD4EFC51-287C-CE42-9329-45149033A930}" dt="2022-05-05T13:04:23.569" v="197"/>
        <pc:sldMkLst>
          <pc:docMk/>
          <pc:sldMk cId="1470917171" sldId="277"/>
        </pc:sldMkLst>
        <pc:spChg chg="mod">
          <ac:chgData name="Meehan, Conor" userId="f0efb965-348a-45f4-b123-bfc38a018e6c" providerId="ADAL" clId="{AD4EFC51-287C-CE42-9329-45149033A930}" dt="2022-05-05T13:04:19.825" v="196"/>
          <ac:spMkLst>
            <pc:docMk/>
            <pc:sldMk cId="1470917171" sldId="277"/>
            <ac:spMk id="7" creationId="{9476F7CE-AF6C-7984-376A-C0149550D5D2}"/>
          </ac:spMkLst>
        </pc:spChg>
        <pc:spChg chg="mod">
          <ac:chgData name="Meehan, Conor" userId="f0efb965-348a-45f4-b123-bfc38a018e6c" providerId="ADAL" clId="{AD4EFC51-287C-CE42-9329-45149033A930}" dt="2022-05-05T13:04:23.569" v="197"/>
          <ac:spMkLst>
            <pc:docMk/>
            <pc:sldMk cId="1470917171" sldId="277"/>
            <ac:spMk id="8" creationId="{551F150B-CD36-EC43-A80B-C4F967B90C86}"/>
          </ac:spMkLst>
        </pc:spChg>
      </pc:sldChg>
      <pc:sldChg chg="addSp delSp modSp add mod">
        <pc:chgData name="Meehan, Conor" userId="f0efb965-348a-45f4-b123-bfc38a018e6c" providerId="ADAL" clId="{AD4EFC51-287C-CE42-9329-45149033A930}" dt="2022-05-05T13:04:47.315" v="202"/>
        <pc:sldMkLst>
          <pc:docMk/>
          <pc:sldMk cId="3476374943" sldId="278"/>
        </pc:sldMkLst>
        <pc:spChg chg="add del mod">
          <ac:chgData name="Meehan, Conor" userId="f0efb965-348a-45f4-b123-bfc38a018e6c" providerId="ADAL" clId="{AD4EFC51-287C-CE42-9329-45149033A930}" dt="2022-05-05T13:04:36.841" v="199" actId="478"/>
          <ac:spMkLst>
            <pc:docMk/>
            <pc:sldMk cId="3476374943" sldId="278"/>
            <ac:spMk id="4" creationId="{BA4F2F21-2BB5-DF0C-52AE-AE373D60115B}"/>
          </ac:spMkLst>
        </pc:spChg>
        <pc:spChg chg="del">
          <ac:chgData name="Meehan, Conor" userId="f0efb965-348a-45f4-b123-bfc38a018e6c" providerId="ADAL" clId="{AD4EFC51-287C-CE42-9329-45149033A930}" dt="2022-05-05T13:04:35.357" v="198" actId="478"/>
          <ac:spMkLst>
            <pc:docMk/>
            <pc:sldMk cId="3476374943" sldId="278"/>
            <ac:spMk id="7" creationId="{9476F7CE-AF6C-7984-376A-C0149550D5D2}"/>
          </ac:spMkLst>
        </pc:spChg>
        <pc:spChg chg="mod">
          <ac:chgData name="Meehan, Conor" userId="f0efb965-348a-45f4-b123-bfc38a018e6c" providerId="ADAL" clId="{AD4EFC51-287C-CE42-9329-45149033A930}" dt="2022-05-05T13:04:47.315" v="202"/>
          <ac:spMkLst>
            <pc:docMk/>
            <pc:sldMk cId="3476374943" sldId="278"/>
            <ac:spMk id="8" creationId="{551F150B-CD36-EC43-A80B-C4F967B90C86}"/>
          </ac:spMkLst>
        </pc:spChg>
        <pc:spChg chg="add mod">
          <ac:chgData name="Meehan, Conor" userId="f0efb965-348a-45f4-b123-bfc38a018e6c" providerId="ADAL" clId="{AD4EFC51-287C-CE42-9329-45149033A930}" dt="2022-05-05T13:04:43.653" v="201" actId="1076"/>
          <ac:spMkLst>
            <pc:docMk/>
            <pc:sldMk cId="3476374943" sldId="278"/>
            <ac:spMk id="9" creationId="{DFA8ED84-9084-6031-616C-1A42C3B1A01E}"/>
          </ac:spMkLst>
        </pc:spChg>
        <pc:spChg chg="add mod">
          <ac:chgData name="Meehan, Conor" userId="f0efb965-348a-45f4-b123-bfc38a018e6c" providerId="ADAL" clId="{AD4EFC51-287C-CE42-9329-45149033A930}" dt="2022-05-05T13:04:43.653" v="201" actId="1076"/>
          <ac:spMkLst>
            <pc:docMk/>
            <pc:sldMk cId="3476374943" sldId="278"/>
            <ac:spMk id="10" creationId="{21392DD9-D20A-2846-0A53-06206FCD2991}"/>
          </ac:spMkLst>
        </pc:spChg>
      </pc:sldChg>
      <pc:sldChg chg="addSp modSp add mod">
        <pc:chgData name="Meehan, Conor" userId="f0efb965-348a-45f4-b123-bfc38a018e6c" providerId="ADAL" clId="{AD4EFC51-287C-CE42-9329-45149033A930}" dt="2022-05-09T13:51:18.276" v="540" actId="27636"/>
        <pc:sldMkLst>
          <pc:docMk/>
          <pc:sldMk cId="170483390" sldId="279"/>
        </pc:sldMkLst>
        <pc:spChg chg="mod">
          <ac:chgData name="Meehan, Conor" userId="f0efb965-348a-45f4-b123-bfc38a018e6c" providerId="ADAL" clId="{AD4EFC51-287C-CE42-9329-45149033A930}" dt="2022-05-09T13:51:18.276" v="540" actId="27636"/>
          <ac:spMkLst>
            <pc:docMk/>
            <pc:sldMk cId="170483390" sldId="279"/>
            <ac:spMk id="7" creationId="{9476F7CE-AF6C-7984-376A-C0149550D5D2}"/>
          </ac:spMkLst>
        </pc:spChg>
        <pc:spChg chg="mod">
          <ac:chgData name="Meehan, Conor" userId="f0efb965-348a-45f4-b123-bfc38a018e6c" providerId="ADAL" clId="{AD4EFC51-287C-CE42-9329-45149033A930}" dt="2022-05-05T13:04:59.089" v="204"/>
          <ac:spMkLst>
            <pc:docMk/>
            <pc:sldMk cId="170483390" sldId="279"/>
            <ac:spMk id="8" creationId="{551F150B-CD36-EC43-A80B-C4F967B90C86}"/>
          </ac:spMkLst>
        </pc:spChg>
        <pc:picChg chg="add mod">
          <ac:chgData name="Meehan, Conor" userId="f0efb965-348a-45f4-b123-bfc38a018e6c" providerId="ADAL" clId="{AD4EFC51-287C-CE42-9329-45149033A930}" dt="2022-05-05T13:05:12.867" v="210" actId="1076"/>
          <ac:picMkLst>
            <pc:docMk/>
            <pc:sldMk cId="170483390" sldId="279"/>
            <ac:picMk id="5" creationId="{ED7B7085-2698-50DB-2987-DDA156C18D4A}"/>
          </ac:picMkLst>
        </pc:picChg>
      </pc:sldChg>
      <pc:sldChg chg="modSp add mod">
        <pc:chgData name="Meehan, Conor" userId="f0efb965-348a-45f4-b123-bfc38a018e6c" providerId="ADAL" clId="{AD4EFC51-287C-CE42-9329-45149033A930}" dt="2022-05-05T13:05:34.703" v="225"/>
        <pc:sldMkLst>
          <pc:docMk/>
          <pc:sldMk cId="2520948877" sldId="280"/>
        </pc:sldMkLst>
        <pc:spChg chg="mod">
          <ac:chgData name="Meehan, Conor" userId="f0efb965-348a-45f4-b123-bfc38a018e6c" providerId="ADAL" clId="{AD4EFC51-287C-CE42-9329-45149033A930}" dt="2022-05-05T13:05:30.829" v="224" actId="27636"/>
          <ac:spMkLst>
            <pc:docMk/>
            <pc:sldMk cId="2520948877" sldId="280"/>
            <ac:spMk id="7" creationId="{9476F7CE-AF6C-7984-376A-C0149550D5D2}"/>
          </ac:spMkLst>
        </pc:spChg>
        <pc:spChg chg="mod">
          <ac:chgData name="Meehan, Conor" userId="f0efb965-348a-45f4-b123-bfc38a018e6c" providerId="ADAL" clId="{AD4EFC51-287C-CE42-9329-45149033A930}" dt="2022-05-05T13:05:34.703" v="225"/>
          <ac:spMkLst>
            <pc:docMk/>
            <pc:sldMk cId="2520948877" sldId="280"/>
            <ac:spMk id="8" creationId="{551F150B-CD36-EC43-A80B-C4F967B90C86}"/>
          </ac:spMkLst>
        </pc:spChg>
      </pc:sldChg>
      <pc:sldChg chg="addSp delSp modSp add mod">
        <pc:chgData name="Meehan, Conor" userId="f0efb965-348a-45f4-b123-bfc38a018e6c" providerId="ADAL" clId="{AD4EFC51-287C-CE42-9329-45149033A930}" dt="2022-05-05T12:55:17.337" v="69" actId="1076"/>
        <pc:sldMkLst>
          <pc:docMk/>
          <pc:sldMk cId="801467048" sldId="281"/>
        </pc:sldMkLst>
        <pc:picChg chg="add mod">
          <ac:chgData name="Meehan, Conor" userId="f0efb965-348a-45f4-b123-bfc38a018e6c" providerId="ADAL" clId="{AD4EFC51-287C-CE42-9329-45149033A930}" dt="2022-05-05T12:55:17.337" v="69" actId="1076"/>
          <ac:picMkLst>
            <pc:docMk/>
            <pc:sldMk cId="801467048" sldId="281"/>
            <ac:picMk id="5" creationId="{0BDFB1A3-78A7-654B-C4F2-2AE3D1D31194}"/>
          </ac:picMkLst>
        </pc:picChg>
        <pc:picChg chg="del">
          <ac:chgData name="Meehan, Conor" userId="f0efb965-348a-45f4-b123-bfc38a018e6c" providerId="ADAL" clId="{AD4EFC51-287C-CE42-9329-45149033A930}" dt="2022-05-05T12:55:04.425" v="64" actId="478"/>
          <ac:picMkLst>
            <pc:docMk/>
            <pc:sldMk cId="801467048" sldId="281"/>
            <ac:picMk id="9" creationId="{DCC75CE1-A728-F7DD-9767-AFD30F233F3B}"/>
          </ac:picMkLst>
        </pc:picChg>
      </pc:sldChg>
      <pc:sldChg chg="modSp add del mod">
        <pc:chgData name="Meehan, Conor" userId="f0efb965-348a-45f4-b123-bfc38a018e6c" providerId="ADAL" clId="{AD4EFC51-287C-CE42-9329-45149033A930}" dt="2022-05-05T12:55:18.939" v="70" actId="2696"/>
        <pc:sldMkLst>
          <pc:docMk/>
          <pc:sldMk cId="833451786" sldId="282"/>
        </pc:sldMkLst>
        <pc:picChg chg="mod">
          <ac:chgData name="Meehan, Conor" userId="f0efb965-348a-45f4-b123-bfc38a018e6c" providerId="ADAL" clId="{AD4EFC51-287C-CE42-9329-45149033A930}" dt="2022-05-05T12:55:07.729" v="67" actId="1076"/>
          <ac:picMkLst>
            <pc:docMk/>
            <pc:sldMk cId="833451786" sldId="282"/>
            <ac:picMk id="9" creationId="{DCC75CE1-A728-F7DD-9767-AFD30F233F3B}"/>
          </ac:picMkLst>
        </pc:picChg>
      </pc:sldChg>
      <pc:sldChg chg="addSp delSp modSp add mod">
        <pc:chgData name="Meehan, Conor" userId="f0efb965-348a-45f4-b123-bfc38a018e6c" providerId="ADAL" clId="{AD4EFC51-287C-CE42-9329-45149033A930}" dt="2022-05-05T12:56:52.335" v="110"/>
        <pc:sldMkLst>
          <pc:docMk/>
          <pc:sldMk cId="2901129035" sldId="282"/>
        </pc:sldMkLst>
        <pc:picChg chg="add mod">
          <ac:chgData name="Meehan, Conor" userId="f0efb965-348a-45f4-b123-bfc38a018e6c" providerId="ADAL" clId="{AD4EFC51-287C-CE42-9329-45149033A930}" dt="2022-05-05T12:56:46.655" v="108" actId="1076"/>
          <ac:picMkLst>
            <pc:docMk/>
            <pc:sldMk cId="2901129035" sldId="282"/>
            <ac:picMk id="5" creationId="{E5674FDD-E9AE-4FF9-5AFA-11572A5B27F4}"/>
          </ac:picMkLst>
        </pc:picChg>
        <pc:picChg chg="add del mod">
          <ac:chgData name="Meehan, Conor" userId="f0efb965-348a-45f4-b123-bfc38a018e6c" providerId="ADAL" clId="{AD4EFC51-287C-CE42-9329-45149033A930}" dt="2022-05-05T12:56:52.335" v="110"/>
          <ac:picMkLst>
            <pc:docMk/>
            <pc:sldMk cId="2901129035" sldId="282"/>
            <ac:picMk id="6" creationId="{6FF56DA1-F29F-8F32-641D-E8B5027F0C81}"/>
          </ac:picMkLst>
        </pc:picChg>
        <pc:picChg chg="del">
          <ac:chgData name="Meehan, Conor" userId="f0efb965-348a-45f4-b123-bfc38a018e6c" providerId="ADAL" clId="{AD4EFC51-287C-CE42-9329-45149033A930}" dt="2022-05-05T12:56:41.273" v="106" actId="478"/>
          <ac:picMkLst>
            <pc:docMk/>
            <pc:sldMk cId="2901129035" sldId="282"/>
            <ac:picMk id="9" creationId="{D395B249-64F9-6A58-38E0-930967DB301C}"/>
          </ac:picMkLst>
        </pc:picChg>
      </pc:sldChg>
      <pc:sldChg chg="addSp delSp modSp add mod">
        <pc:chgData name="Meehan, Conor" userId="f0efb965-348a-45f4-b123-bfc38a018e6c" providerId="ADAL" clId="{AD4EFC51-287C-CE42-9329-45149033A930}" dt="2022-05-05T12:57:01.310" v="114" actId="1076"/>
        <pc:sldMkLst>
          <pc:docMk/>
          <pc:sldMk cId="8925323" sldId="283"/>
        </pc:sldMkLst>
        <pc:picChg chg="del">
          <ac:chgData name="Meehan, Conor" userId="f0efb965-348a-45f4-b123-bfc38a018e6c" providerId="ADAL" clId="{AD4EFC51-287C-CE42-9329-45149033A930}" dt="2022-05-05T12:56:56.713" v="112" actId="478"/>
          <ac:picMkLst>
            <pc:docMk/>
            <pc:sldMk cId="8925323" sldId="283"/>
            <ac:picMk id="5" creationId="{E5674FDD-E9AE-4FF9-5AFA-11572A5B27F4}"/>
          </ac:picMkLst>
        </pc:picChg>
        <pc:picChg chg="add mod">
          <ac:chgData name="Meehan, Conor" userId="f0efb965-348a-45f4-b123-bfc38a018e6c" providerId="ADAL" clId="{AD4EFC51-287C-CE42-9329-45149033A930}" dt="2022-05-05T12:57:01.310" v="114" actId="1076"/>
          <ac:picMkLst>
            <pc:docMk/>
            <pc:sldMk cId="8925323" sldId="283"/>
            <ac:picMk id="6" creationId="{4D01FCA6-C5C2-8BA8-D3F5-B671E27B4940}"/>
          </ac:picMkLst>
        </pc:picChg>
      </pc:sldChg>
      <pc:sldChg chg="modSp add del mod">
        <pc:chgData name="Meehan, Conor" userId="f0efb965-348a-45f4-b123-bfc38a018e6c" providerId="ADAL" clId="{AD4EFC51-287C-CE42-9329-45149033A930}" dt="2022-05-05T13:06:22.837" v="234" actId="20577"/>
        <pc:sldMkLst>
          <pc:docMk/>
          <pc:sldMk cId="918799015" sldId="295"/>
        </pc:sldMkLst>
        <pc:spChg chg="mod">
          <ac:chgData name="Meehan, Conor" userId="f0efb965-348a-45f4-b123-bfc38a018e6c" providerId="ADAL" clId="{AD4EFC51-287C-CE42-9329-45149033A930}" dt="2022-05-05T13:06:22.837" v="234" actId="20577"/>
          <ac:spMkLst>
            <pc:docMk/>
            <pc:sldMk cId="918799015" sldId="295"/>
            <ac:spMk id="2" creationId="{1154DFE8-7E94-7D42-8F57-AE1BC6C92109}"/>
          </ac:spMkLst>
        </pc:spChg>
        <pc:spChg chg="mod">
          <ac:chgData name="Meehan, Conor" userId="f0efb965-348a-45f4-b123-bfc38a018e6c" providerId="ADAL" clId="{AD4EFC51-287C-CE42-9329-45149033A930}" dt="2022-05-05T13:03:04.850" v="171" actId="20577"/>
          <ac:spMkLst>
            <pc:docMk/>
            <pc:sldMk cId="918799015" sldId="295"/>
            <ac:spMk id="3" creationId="{F73AF5A6-D9A1-8040-9178-2C1B7AADEEA2}"/>
          </ac:spMkLst>
        </pc:spChg>
      </pc:sldChg>
      <pc:sldChg chg="del">
        <pc:chgData name="Meehan, Conor" userId="f0efb965-348a-45f4-b123-bfc38a018e6c" providerId="ADAL" clId="{AD4EFC51-287C-CE42-9329-45149033A930}" dt="2022-05-05T12:54:03.282" v="22" actId="2696"/>
        <pc:sldMkLst>
          <pc:docMk/>
          <pc:sldMk cId="1037215417" sldId="296"/>
        </pc:sldMkLst>
      </pc:sldChg>
      <pc:sldChg chg="modSp add mod">
        <pc:chgData name="Meehan, Conor" userId="f0efb965-348a-45f4-b123-bfc38a018e6c" providerId="ADAL" clId="{AD4EFC51-287C-CE42-9329-45149033A930}" dt="2022-05-05T13:05:46.466" v="228"/>
        <pc:sldMkLst>
          <pc:docMk/>
          <pc:sldMk cId="3134242365" sldId="296"/>
        </pc:sldMkLst>
        <pc:spChg chg="mod">
          <ac:chgData name="Meehan, Conor" userId="f0efb965-348a-45f4-b123-bfc38a018e6c" providerId="ADAL" clId="{AD4EFC51-287C-CE42-9329-45149033A930}" dt="2022-05-05T13:05:42.589" v="227" actId="27636"/>
          <ac:spMkLst>
            <pc:docMk/>
            <pc:sldMk cId="3134242365" sldId="296"/>
            <ac:spMk id="7" creationId="{9476F7CE-AF6C-7984-376A-C0149550D5D2}"/>
          </ac:spMkLst>
        </pc:spChg>
        <pc:spChg chg="mod">
          <ac:chgData name="Meehan, Conor" userId="f0efb965-348a-45f4-b123-bfc38a018e6c" providerId="ADAL" clId="{AD4EFC51-287C-CE42-9329-45149033A930}" dt="2022-05-05T13:05:46.466" v="228"/>
          <ac:spMkLst>
            <pc:docMk/>
            <pc:sldMk cId="3134242365" sldId="296"/>
            <ac:spMk id="8" creationId="{551F150B-CD36-EC43-A80B-C4F967B90C86}"/>
          </ac:spMkLst>
        </pc:spChg>
      </pc:sldChg>
      <pc:sldChg chg="modSp add mod">
        <pc:chgData name="Meehan, Conor" userId="f0efb965-348a-45f4-b123-bfc38a018e6c" providerId="ADAL" clId="{AD4EFC51-287C-CE42-9329-45149033A930}" dt="2022-05-05T13:05:58.404" v="231"/>
        <pc:sldMkLst>
          <pc:docMk/>
          <pc:sldMk cId="3344213458" sldId="297"/>
        </pc:sldMkLst>
        <pc:spChg chg="mod">
          <ac:chgData name="Meehan, Conor" userId="f0efb965-348a-45f4-b123-bfc38a018e6c" providerId="ADAL" clId="{AD4EFC51-287C-CE42-9329-45149033A930}" dt="2022-05-05T13:05:54.349" v="230" actId="27636"/>
          <ac:spMkLst>
            <pc:docMk/>
            <pc:sldMk cId="3344213458" sldId="297"/>
            <ac:spMk id="7" creationId="{9476F7CE-AF6C-7984-376A-C0149550D5D2}"/>
          </ac:spMkLst>
        </pc:spChg>
        <pc:spChg chg="mod">
          <ac:chgData name="Meehan, Conor" userId="f0efb965-348a-45f4-b123-bfc38a018e6c" providerId="ADAL" clId="{AD4EFC51-287C-CE42-9329-45149033A930}" dt="2022-05-05T13:05:58.404" v="231"/>
          <ac:spMkLst>
            <pc:docMk/>
            <pc:sldMk cId="3344213458" sldId="297"/>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4264370381" sldId="297"/>
        </pc:sldMkLst>
      </pc:sldChg>
      <pc:sldChg chg="del">
        <pc:chgData name="Meehan, Conor" userId="f0efb965-348a-45f4-b123-bfc38a018e6c" providerId="ADAL" clId="{AD4EFC51-287C-CE42-9329-45149033A930}" dt="2022-05-05T12:54:03.282" v="22" actId="2696"/>
        <pc:sldMkLst>
          <pc:docMk/>
          <pc:sldMk cId="994455958" sldId="298"/>
        </pc:sldMkLst>
      </pc:sldChg>
      <pc:sldChg chg="addSp delSp modSp add mod">
        <pc:chgData name="Meehan, Conor" userId="f0efb965-348a-45f4-b123-bfc38a018e6c" providerId="ADAL" clId="{AD4EFC51-287C-CE42-9329-45149033A930}" dt="2022-05-05T13:32:24.458" v="281" actId="1076"/>
        <pc:sldMkLst>
          <pc:docMk/>
          <pc:sldMk cId="3550525345" sldId="298"/>
        </pc:sldMkLst>
        <pc:spChg chg="add del mod">
          <ac:chgData name="Meehan, Conor" userId="f0efb965-348a-45f4-b123-bfc38a018e6c" providerId="ADAL" clId="{AD4EFC51-287C-CE42-9329-45149033A930}" dt="2022-05-05T13:06:41.350" v="237" actId="478"/>
          <ac:spMkLst>
            <pc:docMk/>
            <pc:sldMk cId="3550525345" sldId="298"/>
            <ac:spMk id="4" creationId="{9F549EB6-D7F3-CB80-CE59-EC6FAC81F0B0}"/>
          </ac:spMkLst>
        </pc:spChg>
        <pc:spChg chg="add mod">
          <ac:chgData name="Meehan, Conor" userId="f0efb965-348a-45f4-b123-bfc38a018e6c" providerId="ADAL" clId="{AD4EFC51-287C-CE42-9329-45149033A930}" dt="2022-05-05T13:32:24.458" v="281" actId="1076"/>
          <ac:spMkLst>
            <pc:docMk/>
            <pc:sldMk cId="3550525345" sldId="298"/>
            <ac:spMk id="5" creationId="{A8EF2505-760F-92E6-5AB8-B126CB38C3DB}"/>
          </ac:spMkLst>
        </pc:spChg>
        <pc:spChg chg="del">
          <ac:chgData name="Meehan, Conor" userId="f0efb965-348a-45f4-b123-bfc38a018e6c" providerId="ADAL" clId="{AD4EFC51-287C-CE42-9329-45149033A930}" dt="2022-05-05T13:06:38.488" v="236" actId="478"/>
          <ac:spMkLst>
            <pc:docMk/>
            <pc:sldMk cId="3550525345" sldId="298"/>
            <ac:spMk id="7" creationId="{9476F7CE-AF6C-7984-376A-C0149550D5D2}"/>
          </ac:spMkLst>
        </pc:spChg>
        <pc:spChg chg="mod">
          <ac:chgData name="Meehan, Conor" userId="f0efb965-348a-45f4-b123-bfc38a018e6c" providerId="ADAL" clId="{AD4EFC51-287C-CE42-9329-45149033A930}" dt="2022-05-05T13:06:30.967" v="235"/>
          <ac:spMkLst>
            <pc:docMk/>
            <pc:sldMk cId="3550525345" sldId="298"/>
            <ac:spMk id="8" creationId="{551F150B-CD36-EC43-A80B-C4F967B90C86}"/>
          </ac:spMkLst>
        </pc:spChg>
        <pc:picChg chg="add mod">
          <ac:chgData name="Meehan, Conor" userId="f0efb965-348a-45f4-b123-bfc38a018e6c" providerId="ADAL" clId="{AD4EFC51-287C-CE42-9329-45149033A930}" dt="2022-05-05T13:06:46.900" v="239" actId="1076"/>
          <ac:picMkLst>
            <pc:docMk/>
            <pc:sldMk cId="3550525345" sldId="298"/>
            <ac:picMk id="9" creationId="{77BED758-15E9-3458-A00A-6D4C94CD0602}"/>
          </ac:picMkLst>
        </pc:picChg>
      </pc:sldChg>
      <pc:sldChg chg="addSp modSp add mod">
        <pc:chgData name="Meehan, Conor" userId="f0efb965-348a-45f4-b123-bfc38a018e6c" providerId="ADAL" clId="{AD4EFC51-287C-CE42-9329-45149033A930}" dt="2022-05-05T13:32:50.303" v="287"/>
        <pc:sldMkLst>
          <pc:docMk/>
          <pc:sldMk cId="2889770906" sldId="299"/>
        </pc:sldMkLst>
        <pc:spChg chg="add mod">
          <ac:chgData name="Meehan, Conor" userId="f0efb965-348a-45f4-b123-bfc38a018e6c" providerId="ADAL" clId="{AD4EFC51-287C-CE42-9329-45149033A930}" dt="2022-05-05T13:32:46.679" v="286" actId="1076"/>
          <ac:spMkLst>
            <pc:docMk/>
            <pc:sldMk cId="2889770906" sldId="299"/>
            <ac:spMk id="6" creationId="{081443DE-C5B5-3DBF-3ACF-9937BF12F04A}"/>
          </ac:spMkLst>
        </pc:spChg>
        <pc:spChg chg="mod">
          <ac:chgData name="Meehan, Conor" userId="f0efb965-348a-45f4-b123-bfc38a018e6c" providerId="ADAL" clId="{AD4EFC51-287C-CE42-9329-45149033A930}" dt="2022-05-05T13:32:34.100" v="282"/>
          <ac:spMkLst>
            <pc:docMk/>
            <pc:sldMk cId="2889770906" sldId="299"/>
            <ac:spMk id="7" creationId="{9476F7CE-AF6C-7984-376A-C0149550D5D2}"/>
          </ac:spMkLst>
        </pc:spChg>
        <pc:spChg chg="mod">
          <ac:chgData name="Meehan, Conor" userId="f0efb965-348a-45f4-b123-bfc38a018e6c" providerId="ADAL" clId="{AD4EFC51-287C-CE42-9329-45149033A930}" dt="2022-05-05T13:32:50.303" v="287"/>
          <ac:spMkLst>
            <pc:docMk/>
            <pc:sldMk cId="2889770906" sldId="299"/>
            <ac:spMk id="8" creationId="{551F150B-CD36-EC43-A80B-C4F967B90C86}"/>
          </ac:spMkLst>
        </pc:spChg>
        <pc:picChg chg="add mod">
          <ac:chgData name="Meehan, Conor" userId="f0efb965-348a-45f4-b123-bfc38a018e6c" providerId="ADAL" clId="{AD4EFC51-287C-CE42-9329-45149033A930}" dt="2022-05-05T13:32:40.010" v="284" actId="1076"/>
          <ac:picMkLst>
            <pc:docMk/>
            <pc:sldMk cId="2889770906" sldId="299"/>
            <ac:picMk id="5" creationId="{F08AABD6-BD6E-6E4A-99A6-1A5FD9243C1C}"/>
          </ac:picMkLst>
        </pc:picChg>
      </pc:sldChg>
      <pc:sldChg chg="del">
        <pc:chgData name="Meehan, Conor" userId="f0efb965-348a-45f4-b123-bfc38a018e6c" providerId="ADAL" clId="{AD4EFC51-287C-CE42-9329-45149033A930}" dt="2022-05-05T12:54:03.282" v="22" actId="2696"/>
        <pc:sldMkLst>
          <pc:docMk/>
          <pc:sldMk cId="4185476497" sldId="299"/>
        </pc:sldMkLst>
      </pc:sldChg>
      <pc:sldChg chg="del">
        <pc:chgData name="Meehan, Conor" userId="f0efb965-348a-45f4-b123-bfc38a018e6c" providerId="ADAL" clId="{AD4EFC51-287C-CE42-9329-45149033A930}" dt="2022-05-05T12:54:03.282" v="22" actId="2696"/>
        <pc:sldMkLst>
          <pc:docMk/>
          <pc:sldMk cId="382991136" sldId="300"/>
        </pc:sldMkLst>
      </pc:sldChg>
      <pc:sldChg chg="modSp add mod">
        <pc:chgData name="Meehan, Conor" userId="f0efb965-348a-45f4-b123-bfc38a018e6c" providerId="ADAL" clId="{AD4EFC51-287C-CE42-9329-45149033A930}" dt="2022-05-05T13:33:47.001" v="441" actId="20577"/>
        <pc:sldMkLst>
          <pc:docMk/>
          <pc:sldMk cId="3801872555" sldId="300"/>
        </pc:sldMkLst>
        <pc:spChg chg="mod">
          <ac:chgData name="Meehan, Conor" userId="f0efb965-348a-45f4-b123-bfc38a018e6c" providerId="ADAL" clId="{AD4EFC51-287C-CE42-9329-45149033A930}" dt="2022-05-05T13:33:47.001" v="441" actId="20577"/>
          <ac:spMkLst>
            <pc:docMk/>
            <pc:sldMk cId="3801872555" sldId="300"/>
            <ac:spMk id="7" creationId="{9476F7CE-AF6C-7984-376A-C0149550D5D2}"/>
          </ac:spMkLst>
        </pc:spChg>
        <pc:spChg chg="mod">
          <ac:chgData name="Meehan, Conor" userId="f0efb965-348a-45f4-b123-bfc38a018e6c" providerId="ADAL" clId="{AD4EFC51-287C-CE42-9329-45149033A930}" dt="2022-05-05T13:32:59.513" v="289"/>
          <ac:spMkLst>
            <pc:docMk/>
            <pc:sldMk cId="3801872555" sldId="300"/>
            <ac:spMk id="8" creationId="{551F150B-CD36-EC43-A80B-C4F967B90C86}"/>
          </ac:spMkLst>
        </pc:spChg>
      </pc:sldChg>
      <pc:sldChg chg="modSp add mod">
        <pc:chgData name="Meehan, Conor" userId="f0efb965-348a-45f4-b123-bfc38a018e6c" providerId="ADAL" clId="{AD4EFC51-287C-CE42-9329-45149033A930}" dt="2022-05-05T13:33:12.503" v="292"/>
        <pc:sldMkLst>
          <pc:docMk/>
          <pc:sldMk cId="17238377" sldId="301"/>
        </pc:sldMkLst>
        <pc:spChg chg="mod">
          <ac:chgData name="Meehan, Conor" userId="f0efb965-348a-45f4-b123-bfc38a018e6c" providerId="ADAL" clId="{AD4EFC51-287C-CE42-9329-45149033A930}" dt="2022-05-05T13:33:05.800" v="291" actId="27636"/>
          <ac:spMkLst>
            <pc:docMk/>
            <pc:sldMk cId="17238377" sldId="301"/>
            <ac:spMk id="7" creationId="{9476F7CE-AF6C-7984-376A-C0149550D5D2}"/>
          </ac:spMkLst>
        </pc:spChg>
        <pc:spChg chg="mod">
          <ac:chgData name="Meehan, Conor" userId="f0efb965-348a-45f4-b123-bfc38a018e6c" providerId="ADAL" clId="{AD4EFC51-287C-CE42-9329-45149033A930}" dt="2022-05-05T13:33:12.503" v="292"/>
          <ac:spMkLst>
            <pc:docMk/>
            <pc:sldMk cId="17238377" sldId="301"/>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887558476" sldId="301"/>
        </pc:sldMkLst>
      </pc:sldChg>
      <pc:sldChg chg="addSp delSp modSp add mod">
        <pc:chgData name="Meehan, Conor" userId="f0efb965-348a-45f4-b123-bfc38a018e6c" providerId="ADAL" clId="{AD4EFC51-287C-CE42-9329-45149033A930}" dt="2022-05-05T13:34:12.573" v="446"/>
        <pc:sldMkLst>
          <pc:docMk/>
          <pc:sldMk cId="2979638222" sldId="302"/>
        </pc:sldMkLst>
        <pc:spChg chg="add del mod">
          <ac:chgData name="Meehan, Conor" userId="f0efb965-348a-45f4-b123-bfc38a018e6c" providerId="ADAL" clId="{AD4EFC51-287C-CE42-9329-45149033A930}" dt="2022-05-05T13:34:06.042" v="443" actId="478"/>
          <ac:spMkLst>
            <pc:docMk/>
            <pc:sldMk cId="2979638222" sldId="302"/>
            <ac:spMk id="4" creationId="{45CC8C95-E7E5-A0F7-5E87-7B85CAA796F0}"/>
          </ac:spMkLst>
        </pc:spChg>
        <pc:spChg chg="del">
          <ac:chgData name="Meehan, Conor" userId="f0efb965-348a-45f4-b123-bfc38a018e6c" providerId="ADAL" clId="{AD4EFC51-287C-CE42-9329-45149033A930}" dt="2022-05-05T13:34:04.696" v="442" actId="478"/>
          <ac:spMkLst>
            <pc:docMk/>
            <pc:sldMk cId="2979638222" sldId="302"/>
            <ac:spMk id="7" creationId="{9476F7CE-AF6C-7984-376A-C0149550D5D2}"/>
          </ac:spMkLst>
        </pc:spChg>
        <pc:spChg chg="mod">
          <ac:chgData name="Meehan, Conor" userId="f0efb965-348a-45f4-b123-bfc38a018e6c" providerId="ADAL" clId="{AD4EFC51-287C-CE42-9329-45149033A930}" dt="2022-05-05T13:34:12.573" v="446"/>
          <ac:spMkLst>
            <pc:docMk/>
            <pc:sldMk cId="2979638222" sldId="302"/>
            <ac:spMk id="8" creationId="{551F150B-CD36-EC43-A80B-C4F967B90C86}"/>
          </ac:spMkLst>
        </pc:spChg>
        <pc:graphicFrameChg chg="add mod">
          <ac:chgData name="Meehan, Conor" userId="f0efb965-348a-45f4-b123-bfc38a018e6c" providerId="ADAL" clId="{AD4EFC51-287C-CE42-9329-45149033A930}" dt="2022-05-05T13:34:09.130" v="445" actId="1076"/>
          <ac:graphicFrameMkLst>
            <pc:docMk/>
            <pc:sldMk cId="2979638222" sldId="302"/>
            <ac:graphicFrameMk id="9" creationId="{5019920E-3F92-85ED-67A3-8DADDA2D8384}"/>
          </ac:graphicFrameMkLst>
        </pc:graphicFrameChg>
        <pc:picChg chg="add mod">
          <ac:chgData name="Meehan, Conor" userId="f0efb965-348a-45f4-b123-bfc38a018e6c" providerId="ADAL" clId="{AD4EFC51-287C-CE42-9329-45149033A930}" dt="2022-05-05T13:34:09.130" v="445" actId="1076"/>
          <ac:picMkLst>
            <pc:docMk/>
            <pc:sldMk cId="2979638222" sldId="302"/>
            <ac:picMk id="10" creationId="{468144C5-8F68-CEBC-0F62-7AF5F434ECB0}"/>
          </ac:picMkLst>
        </pc:picChg>
      </pc:sldChg>
      <pc:sldChg chg="del">
        <pc:chgData name="Meehan, Conor" userId="f0efb965-348a-45f4-b123-bfc38a018e6c" providerId="ADAL" clId="{AD4EFC51-287C-CE42-9329-45149033A930}" dt="2022-05-05T12:54:03.282" v="22" actId="2696"/>
        <pc:sldMkLst>
          <pc:docMk/>
          <pc:sldMk cId="3691528923" sldId="302"/>
        </pc:sldMkLst>
      </pc:sldChg>
      <pc:sldChg chg="addSp delSp modSp add mod">
        <pc:chgData name="Meehan, Conor" userId="f0efb965-348a-45f4-b123-bfc38a018e6c" providerId="ADAL" clId="{AD4EFC51-287C-CE42-9329-45149033A930}" dt="2022-05-05T13:35:10.059" v="457"/>
        <pc:sldMkLst>
          <pc:docMk/>
          <pc:sldMk cId="125556441" sldId="303"/>
        </pc:sldMkLst>
        <pc:spChg chg="add del mod">
          <ac:chgData name="Meehan, Conor" userId="f0efb965-348a-45f4-b123-bfc38a018e6c" providerId="ADAL" clId="{AD4EFC51-287C-CE42-9329-45149033A930}" dt="2022-05-05T13:34:49.243" v="452" actId="478"/>
          <ac:spMkLst>
            <pc:docMk/>
            <pc:sldMk cId="125556441" sldId="303"/>
            <ac:spMk id="4" creationId="{216C3287-48B8-9669-02F5-D6AA6EF2F3B3}"/>
          </ac:spMkLst>
        </pc:spChg>
        <pc:spChg chg="del">
          <ac:chgData name="Meehan, Conor" userId="f0efb965-348a-45f4-b123-bfc38a018e6c" providerId="ADAL" clId="{AD4EFC51-287C-CE42-9329-45149033A930}" dt="2022-05-05T13:34:47.007" v="451" actId="478"/>
          <ac:spMkLst>
            <pc:docMk/>
            <pc:sldMk cId="125556441" sldId="303"/>
            <ac:spMk id="7" creationId="{9476F7CE-AF6C-7984-376A-C0149550D5D2}"/>
          </ac:spMkLst>
        </pc:spChg>
        <pc:spChg chg="mod">
          <ac:chgData name="Meehan, Conor" userId="f0efb965-348a-45f4-b123-bfc38a018e6c" providerId="ADAL" clId="{AD4EFC51-287C-CE42-9329-45149033A930}" dt="2022-05-05T13:35:10.059" v="457"/>
          <ac:spMkLst>
            <pc:docMk/>
            <pc:sldMk cId="125556441" sldId="303"/>
            <ac:spMk id="8" creationId="{551F150B-CD36-EC43-A80B-C4F967B90C86}"/>
          </ac:spMkLst>
        </pc:spChg>
        <pc:spChg chg="add mod">
          <ac:chgData name="Meehan, Conor" userId="f0efb965-348a-45f4-b123-bfc38a018e6c" providerId="ADAL" clId="{AD4EFC51-287C-CE42-9329-45149033A930}" dt="2022-05-05T13:34:59.691" v="456" actId="1076"/>
          <ac:spMkLst>
            <pc:docMk/>
            <pc:sldMk cId="125556441" sldId="303"/>
            <ac:spMk id="10" creationId="{7F264391-0D17-AE7D-E4F7-58363A427B36}"/>
          </ac:spMkLst>
        </pc:spChg>
        <pc:picChg chg="add mod">
          <ac:chgData name="Meehan, Conor" userId="f0efb965-348a-45f4-b123-bfc38a018e6c" providerId="ADAL" clId="{AD4EFC51-287C-CE42-9329-45149033A930}" dt="2022-05-05T13:34:53.374" v="454" actId="1076"/>
          <ac:picMkLst>
            <pc:docMk/>
            <pc:sldMk cId="125556441" sldId="303"/>
            <ac:picMk id="9" creationId="{70C5732E-3188-F289-FBA3-5BE7EAA2B848}"/>
          </ac:picMkLst>
        </pc:picChg>
      </pc:sldChg>
      <pc:sldChg chg="del">
        <pc:chgData name="Meehan, Conor" userId="f0efb965-348a-45f4-b123-bfc38a018e6c" providerId="ADAL" clId="{AD4EFC51-287C-CE42-9329-45149033A930}" dt="2022-05-05T12:54:03.282" v="22" actId="2696"/>
        <pc:sldMkLst>
          <pc:docMk/>
          <pc:sldMk cId="2719664053" sldId="303"/>
        </pc:sldMkLst>
      </pc:sldChg>
      <pc:sldChg chg="del">
        <pc:chgData name="Meehan, Conor" userId="f0efb965-348a-45f4-b123-bfc38a018e6c" providerId="ADAL" clId="{AD4EFC51-287C-CE42-9329-45149033A930}" dt="2022-05-05T12:54:03.282" v="22" actId="2696"/>
        <pc:sldMkLst>
          <pc:docMk/>
          <pc:sldMk cId="2646516951" sldId="304"/>
        </pc:sldMkLst>
      </pc:sldChg>
      <pc:sldChg chg="addSp delSp modSp add mod">
        <pc:chgData name="Meehan, Conor" userId="f0efb965-348a-45f4-b123-bfc38a018e6c" providerId="ADAL" clId="{AD4EFC51-287C-CE42-9329-45149033A930}" dt="2022-05-05T13:35:33.766" v="469" actId="20577"/>
        <pc:sldMkLst>
          <pc:docMk/>
          <pc:sldMk cId="3796830085" sldId="304"/>
        </pc:sldMkLst>
        <pc:spChg chg="add del mod">
          <ac:chgData name="Meehan, Conor" userId="f0efb965-348a-45f4-b123-bfc38a018e6c" providerId="ADAL" clId="{AD4EFC51-287C-CE42-9329-45149033A930}" dt="2022-05-05T13:35:27.231" v="459" actId="478"/>
          <ac:spMkLst>
            <pc:docMk/>
            <pc:sldMk cId="3796830085" sldId="304"/>
            <ac:spMk id="4" creationId="{C763BEC8-BEE9-E9F7-A425-B5349D1DC8DC}"/>
          </ac:spMkLst>
        </pc:spChg>
        <pc:spChg chg="del">
          <ac:chgData name="Meehan, Conor" userId="f0efb965-348a-45f4-b123-bfc38a018e6c" providerId="ADAL" clId="{AD4EFC51-287C-CE42-9329-45149033A930}" dt="2022-05-05T13:35:25.820" v="458" actId="478"/>
          <ac:spMkLst>
            <pc:docMk/>
            <pc:sldMk cId="3796830085" sldId="304"/>
            <ac:spMk id="7" creationId="{9476F7CE-AF6C-7984-376A-C0149550D5D2}"/>
          </ac:spMkLst>
        </pc:spChg>
        <pc:spChg chg="mod">
          <ac:chgData name="Meehan, Conor" userId="f0efb965-348a-45f4-b123-bfc38a018e6c" providerId="ADAL" clId="{AD4EFC51-287C-CE42-9329-45149033A930}" dt="2022-05-05T13:35:33.766" v="469" actId="20577"/>
          <ac:spMkLst>
            <pc:docMk/>
            <pc:sldMk cId="3796830085" sldId="304"/>
            <ac:spMk id="8" creationId="{551F150B-CD36-EC43-A80B-C4F967B90C86}"/>
          </ac:spMkLst>
        </pc:spChg>
        <pc:spChg chg="add mod">
          <ac:chgData name="Meehan, Conor" userId="f0efb965-348a-45f4-b123-bfc38a018e6c" providerId="ADAL" clId="{AD4EFC51-287C-CE42-9329-45149033A930}" dt="2022-05-05T13:35:31.090" v="461" actId="1076"/>
          <ac:spMkLst>
            <pc:docMk/>
            <pc:sldMk cId="3796830085" sldId="304"/>
            <ac:spMk id="10" creationId="{80442047-94E7-6820-6427-8AFB520340FC}"/>
          </ac:spMkLst>
        </pc:spChg>
        <pc:picChg chg="add mod">
          <ac:chgData name="Meehan, Conor" userId="f0efb965-348a-45f4-b123-bfc38a018e6c" providerId="ADAL" clId="{AD4EFC51-287C-CE42-9329-45149033A930}" dt="2022-05-05T13:35:31.090" v="461" actId="1076"/>
          <ac:picMkLst>
            <pc:docMk/>
            <pc:sldMk cId="3796830085" sldId="304"/>
            <ac:picMk id="9" creationId="{DE144C80-39BA-9435-5D9D-D1BA2299255A}"/>
          </ac:picMkLst>
        </pc:picChg>
      </pc:sldChg>
      <pc:sldChg chg="addSp modSp add mod modAnim">
        <pc:chgData name="Meehan, Conor" userId="f0efb965-348a-45f4-b123-bfc38a018e6c" providerId="ADAL" clId="{AD4EFC51-287C-CE42-9329-45149033A930}" dt="2022-05-05T13:36:22.009" v="482" actId="1076"/>
        <pc:sldMkLst>
          <pc:docMk/>
          <pc:sldMk cId="1391933613" sldId="305"/>
        </pc:sldMkLst>
        <pc:spChg chg="mod">
          <ac:chgData name="Meehan, Conor" userId="f0efb965-348a-45f4-b123-bfc38a018e6c" providerId="ADAL" clId="{AD4EFC51-287C-CE42-9329-45149033A930}" dt="2022-05-05T13:36:14.823" v="480"/>
          <ac:spMkLst>
            <pc:docMk/>
            <pc:sldMk cId="1391933613" sldId="305"/>
            <ac:spMk id="7" creationId="{9476F7CE-AF6C-7984-376A-C0149550D5D2}"/>
          </ac:spMkLst>
        </pc:spChg>
        <pc:spChg chg="mod">
          <ac:chgData name="Meehan, Conor" userId="f0efb965-348a-45f4-b123-bfc38a018e6c" providerId="ADAL" clId="{AD4EFC51-287C-CE42-9329-45149033A930}" dt="2022-05-05T13:36:10.810" v="479"/>
          <ac:spMkLst>
            <pc:docMk/>
            <pc:sldMk cId="1391933613" sldId="305"/>
            <ac:spMk id="8" creationId="{551F150B-CD36-EC43-A80B-C4F967B90C86}"/>
          </ac:spMkLst>
        </pc:spChg>
        <pc:picChg chg="add mod">
          <ac:chgData name="Meehan, Conor" userId="f0efb965-348a-45f4-b123-bfc38a018e6c" providerId="ADAL" clId="{AD4EFC51-287C-CE42-9329-45149033A930}" dt="2022-05-05T13:36:22.009" v="482" actId="1076"/>
          <ac:picMkLst>
            <pc:docMk/>
            <pc:sldMk cId="1391933613" sldId="305"/>
            <ac:picMk id="5" creationId="{C718CFDA-C57D-38F3-5098-1B60C01D80FC}"/>
          </ac:picMkLst>
        </pc:picChg>
        <pc:picChg chg="add mod">
          <ac:chgData name="Meehan, Conor" userId="f0efb965-348a-45f4-b123-bfc38a018e6c" providerId="ADAL" clId="{AD4EFC51-287C-CE42-9329-45149033A930}" dt="2022-05-05T13:36:22.009" v="482" actId="1076"/>
          <ac:picMkLst>
            <pc:docMk/>
            <pc:sldMk cId="1391933613" sldId="305"/>
            <ac:picMk id="6" creationId="{48D1D9DF-0DC2-A725-8DCF-9C6F9A11A2F8}"/>
          </ac:picMkLst>
        </pc:picChg>
      </pc:sldChg>
      <pc:sldChg chg="del">
        <pc:chgData name="Meehan, Conor" userId="f0efb965-348a-45f4-b123-bfc38a018e6c" providerId="ADAL" clId="{AD4EFC51-287C-CE42-9329-45149033A930}" dt="2022-05-05T12:54:03.282" v="22" actId="2696"/>
        <pc:sldMkLst>
          <pc:docMk/>
          <pc:sldMk cId="324424215" sldId="306"/>
        </pc:sldMkLst>
      </pc:sldChg>
      <pc:sldChg chg="modSp add mod">
        <pc:chgData name="Meehan, Conor" userId="f0efb965-348a-45f4-b123-bfc38a018e6c" providerId="ADAL" clId="{AD4EFC51-287C-CE42-9329-45149033A930}" dt="2022-05-05T13:36:33.417" v="485"/>
        <pc:sldMkLst>
          <pc:docMk/>
          <pc:sldMk cId="2368149602" sldId="306"/>
        </pc:sldMkLst>
        <pc:spChg chg="mod">
          <ac:chgData name="Meehan, Conor" userId="f0efb965-348a-45f4-b123-bfc38a018e6c" providerId="ADAL" clId="{AD4EFC51-287C-CE42-9329-45149033A930}" dt="2022-05-05T13:36:28.853" v="484" actId="27636"/>
          <ac:spMkLst>
            <pc:docMk/>
            <pc:sldMk cId="2368149602" sldId="306"/>
            <ac:spMk id="7" creationId="{9476F7CE-AF6C-7984-376A-C0149550D5D2}"/>
          </ac:spMkLst>
        </pc:spChg>
        <pc:spChg chg="mod">
          <ac:chgData name="Meehan, Conor" userId="f0efb965-348a-45f4-b123-bfc38a018e6c" providerId="ADAL" clId="{AD4EFC51-287C-CE42-9329-45149033A930}" dt="2022-05-05T13:36:33.417" v="485"/>
          <ac:spMkLst>
            <pc:docMk/>
            <pc:sldMk cId="2368149602" sldId="306"/>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7791215" sldId="307"/>
        </pc:sldMkLst>
      </pc:sldChg>
      <pc:sldChg chg="modSp add mod">
        <pc:chgData name="Meehan, Conor" userId="f0efb965-348a-45f4-b123-bfc38a018e6c" providerId="ADAL" clId="{AD4EFC51-287C-CE42-9329-45149033A930}" dt="2022-05-05T13:06:16.023" v="233" actId="20577"/>
        <pc:sldMkLst>
          <pc:docMk/>
          <pc:sldMk cId="2899272366" sldId="307"/>
        </pc:sldMkLst>
        <pc:spChg chg="mod">
          <ac:chgData name="Meehan, Conor" userId="f0efb965-348a-45f4-b123-bfc38a018e6c" providerId="ADAL" clId="{AD4EFC51-287C-CE42-9329-45149033A930}" dt="2022-05-05T13:06:16.023" v="233" actId="20577"/>
          <ac:spMkLst>
            <pc:docMk/>
            <pc:sldMk cId="2899272366" sldId="307"/>
            <ac:spMk id="2" creationId="{1154DFE8-7E94-7D42-8F57-AE1BC6C92109}"/>
          </ac:spMkLst>
        </pc:spChg>
      </pc:sldChg>
      <pc:sldChg chg="modSp add mod">
        <pc:chgData name="Meehan, Conor" userId="f0efb965-348a-45f4-b123-bfc38a018e6c" providerId="ADAL" clId="{AD4EFC51-287C-CE42-9329-45149033A930}" dt="2022-05-05T13:34:35.572" v="450"/>
        <pc:sldMkLst>
          <pc:docMk/>
          <pc:sldMk cId="3680004511" sldId="308"/>
        </pc:sldMkLst>
        <pc:spChg chg="mod">
          <ac:chgData name="Meehan, Conor" userId="f0efb965-348a-45f4-b123-bfc38a018e6c" providerId="ADAL" clId="{AD4EFC51-287C-CE42-9329-45149033A930}" dt="2022-05-05T13:34:35.572" v="450"/>
          <ac:spMkLst>
            <pc:docMk/>
            <pc:sldMk cId="3680004511" sldId="308"/>
            <ac:spMk id="2" creationId="{1154DFE8-7E94-7D42-8F57-AE1BC6C92109}"/>
          </ac:spMkLst>
        </pc:spChg>
      </pc:sldChg>
      <pc:sldChg chg="addSp delSp modSp add">
        <pc:chgData name="Meehan, Conor" userId="f0efb965-348a-45f4-b123-bfc38a018e6c" providerId="ADAL" clId="{AD4EFC51-287C-CE42-9329-45149033A930}" dt="2022-05-05T13:36:00.593" v="478" actId="1076"/>
        <pc:sldMkLst>
          <pc:docMk/>
          <pc:sldMk cId="1096136835" sldId="309"/>
        </pc:sldMkLst>
        <pc:picChg chg="add mod">
          <ac:chgData name="Meehan, Conor" userId="f0efb965-348a-45f4-b123-bfc38a018e6c" providerId="ADAL" clId="{AD4EFC51-287C-CE42-9329-45149033A930}" dt="2022-05-05T13:36:00.593" v="478" actId="1076"/>
          <ac:picMkLst>
            <pc:docMk/>
            <pc:sldMk cId="1096136835" sldId="309"/>
            <ac:picMk id="6" creationId="{DADFEC6A-CCD9-356D-9696-38BA31806B9A}"/>
          </ac:picMkLst>
        </pc:picChg>
        <pc:picChg chg="del">
          <ac:chgData name="Meehan, Conor" userId="f0efb965-348a-45f4-b123-bfc38a018e6c" providerId="ADAL" clId="{AD4EFC51-287C-CE42-9329-45149033A930}" dt="2022-05-05T13:35:58.243" v="476" actId="478"/>
          <ac:picMkLst>
            <pc:docMk/>
            <pc:sldMk cId="1096136835" sldId="309"/>
            <ac:picMk id="9" creationId="{70C5732E-3188-F289-FBA3-5BE7EAA2B848}"/>
          </ac:picMkLst>
        </pc:picChg>
      </pc:sldChg>
      <pc:sldChg chg="addSp delSp modSp add ord">
        <pc:chgData name="Meehan, Conor" userId="f0efb965-348a-45f4-b123-bfc38a018e6c" providerId="ADAL" clId="{AD4EFC51-287C-CE42-9329-45149033A930}" dt="2022-05-05T13:35:53.898" v="475" actId="20578"/>
        <pc:sldMkLst>
          <pc:docMk/>
          <pc:sldMk cId="2556667923" sldId="310"/>
        </pc:sldMkLst>
        <pc:picChg chg="add mod">
          <ac:chgData name="Meehan, Conor" userId="f0efb965-348a-45f4-b123-bfc38a018e6c" providerId="ADAL" clId="{AD4EFC51-287C-CE42-9329-45149033A930}" dt="2022-05-05T13:35:48.291" v="474" actId="1076"/>
          <ac:picMkLst>
            <pc:docMk/>
            <pc:sldMk cId="2556667923" sldId="310"/>
            <ac:picMk id="6" creationId="{32317ACC-1309-B8BC-EFDC-0B897E7DF9D1}"/>
          </ac:picMkLst>
        </pc:picChg>
        <pc:picChg chg="del">
          <ac:chgData name="Meehan, Conor" userId="f0efb965-348a-45f4-b123-bfc38a018e6c" providerId="ADAL" clId="{AD4EFC51-287C-CE42-9329-45149033A930}" dt="2022-05-05T13:35:43.828" v="472" actId="478"/>
          <ac:picMkLst>
            <pc:docMk/>
            <pc:sldMk cId="2556667923" sldId="310"/>
            <ac:picMk id="9" creationId="{70C5732E-3188-F289-FBA3-5BE7EAA2B848}"/>
          </ac:picMkLst>
        </pc:picChg>
      </pc:sldChg>
      <pc:sldChg chg="addSp delSp modSp add mod">
        <pc:chgData name="Meehan, Conor" userId="f0efb965-348a-45f4-b123-bfc38a018e6c" providerId="ADAL" clId="{AD4EFC51-287C-CE42-9329-45149033A930}" dt="2022-05-05T13:37:00.507" v="506" actId="1076"/>
        <pc:sldMkLst>
          <pc:docMk/>
          <pc:sldMk cId="1676333417" sldId="311"/>
        </pc:sldMkLst>
        <pc:spChg chg="add del mod">
          <ac:chgData name="Meehan, Conor" userId="f0efb965-348a-45f4-b123-bfc38a018e6c" providerId="ADAL" clId="{AD4EFC51-287C-CE42-9329-45149033A930}" dt="2022-05-05T13:36:52.460" v="502" actId="478"/>
          <ac:spMkLst>
            <pc:docMk/>
            <pc:sldMk cId="1676333417" sldId="311"/>
            <ac:spMk id="4" creationId="{61482039-F8DA-725F-D260-F36B43755315}"/>
          </ac:spMkLst>
        </pc:spChg>
        <pc:spChg chg="del">
          <ac:chgData name="Meehan, Conor" userId="f0efb965-348a-45f4-b123-bfc38a018e6c" providerId="ADAL" clId="{AD4EFC51-287C-CE42-9329-45149033A930}" dt="2022-05-05T13:36:49.202" v="501" actId="478"/>
          <ac:spMkLst>
            <pc:docMk/>
            <pc:sldMk cId="1676333417" sldId="311"/>
            <ac:spMk id="7" creationId="{9476F7CE-AF6C-7984-376A-C0149550D5D2}"/>
          </ac:spMkLst>
        </pc:spChg>
        <pc:spChg chg="mod">
          <ac:chgData name="Meehan, Conor" userId="f0efb965-348a-45f4-b123-bfc38a018e6c" providerId="ADAL" clId="{AD4EFC51-287C-CE42-9329-45149033A930}" dt="2022-05-05T13:36:47.389" v="500" actId="20577"/>
          <ac:spMkLst>
            <pc:docMk/>
            <pc:sldMk cId="1676333417" sldId="311"/>
            <ac:spMk id="8" creationId="{551F150B-CD36-EC43-A80B-C4F967B90C86}"/>
          </ac:spMkLst>
        </pc:spChg>
        <pc:picChg chg="add mod">
          <ac:chgData name="Meehan, Conor" userId="f0efb965-348a-45f4-b123-bfc38a018e6c" providerId="ADAL" clId="{AD4EFC51-287C-CE42-9329-45149033A930}" dt="2022-05-05T13:37:00.507" v="506" actId="1076"/>
          <ac:picMkLst>
            <pc:docMk/>
            <pc:sldMk cId="1676333417" sldId="311"/>
            <ac:picMk id="9" creationId="{0F91A8F0-07E2-5A8D-00BB-6F7D45FA2F4A}"/>
          </ac:picMkLst>
        </pc:picChg>
      </pc:sldChg>
      <pc:sldChg chg="modSp add mod">
        <pc:chgData name="Meehan, Conor" userId="f0efb965-348a-45f4-b123-bfc38a018e6c" providerId="ADAL" clId="{AD4EFC51-287C-CE42-9329-45149033A930}" dt="2022-05-05T13:37:10.404" v="509"/>
        <pc:sldMkLst>
          <pc:docMk/>
          <pc:sldMk cId="3489077636" sldId="312"/>
        </pc:sldMkLst>
        <pc:spChg chg="mod">
          <ac:chgData name="Meehan, Conor" userId="f0efb965-348a-45f4-b123-bfc38a018e6c" providerId="ADAL" clId="{AD4EFC51-287C-CE42-9329-45149033A930}" dt="2022-05-05T13:37:06.049" v="508" actId="27636"/>
          <ac:spMkLst>
            <pc:docMk/>
            <pc:sldMk cId="3489077636" sldId="312"/>
            <ac:spMk id="7" creationId="{9476F7CE-AF6C-7984-376A-C0149550D5D2}"/>
          </ac:spMkLst>
        </pc:spChg>
        <pc:spChg chg="mod">
          <ac:chgData name="Meehan, Conor" userId="f0efb965-348a-45f4-b123-bfc38a018e6c" providerId="ADAL" clId="{AD4EFC51-287C-CE42-9329-45149033A930}" dt="2022-05-05T13:37:10.404" v="509"/>
          <ac:spMkLst>
            <pc:docMk/>
            <pc:sldMk cId="3489077636" sldId="312"/>
            <ac:spMk id="8" creationId="{551F150B-CD36-EC43-A80B-C4F967B90C86}"/>
          </ac:spMkLst>
        </pc:spChg>
      </pc:sldChg>
      <pc:sldChg chg="add del">
        <pc:chgData name="Meehan, Conor" userId="f0efb965-348a-45f4-b123-bfc38a018e6c" providerId="ADAL" clId="{AD4EFC51-287C-CE42-9329-45149033A930}" dt="2022-05-05T13:37:37.616" v="537" actId="2696"/>
        <pc:sldMkLst>
          <pc:docMk/>
          <pc:sldMk cId="438810536" sldId="313"/>
        </pc:sldMkLst>
      </pc:sldChg>
      <pc:sldChg chg="modSp add mod">
        <pc:chgData name="Meehan, Conor" userId="f0efb965-348a-45f4-b123-bfc38a018e6c" providerId="ADAL" clId="{AD4EFC51-287C-CE42-9329-45149033A930}" dt="2022-05-05T13:37:31.872" v="536" actId="20577"/>
        <pc:sldMkLst>
          <pc:docMk/>
          <pc:sldMk cId="976307950" sldId="314"/>
        </pc:sldMkLst>
        <pc:spChg chg="mod">
          <ac:chgData name="Meehan, Conor" userId="f0efb965-348a-45f4-b123-bfc38a018e6c" providerId="ADAL" clId="{AD4EFC51-287C-CE42-9329-45149033A930}" dt="2022-05-05T13:37:31.872" v="536" actId="20577"/>
          <ac:spMkLst>
            <pc:docMk/>
            <pc:sldMk cId="976307950" sldId="314"/>
            <ac:spMk id="2" creationId="{1154DFE8-7E94-7D42-8F57-AE1BC6C92109}"/>
          </ac:spMkLst>
        </pc:spChg>
      </pc:sldChg>
      <pc:sldChg chg="add">
        <pc:chgData name="Meehan, Conor" userId="f0efb965-348a-45f4-b123-bfc38a018e6c" providerId="ADAL" clId="{AD4EFC51-287C-CE42-9329-45149033A930}" dt="2022-05-05T13:37:39.403" v="538"/>
        <pc:sldMkLst>
          <pc:docMk/>
          <pc:sldMk cId="3305305527" sldId="315"/>
        </pc:sldMkLst>
      </pc:sldChg>
    </pc:docChg>
  </pc:docChgLst>
  <pc:docChgLst>
    <pc:chgData name="Meehan, Conor" userId="f0efb965-348a-45f4-b123-bfc38a018e6c" providerId="ADAL" clId="{37D2BB4D-EA58-084F-A099-893F2EEBD2C9}"/>
    <pc:docChg chg="modSld">
      <pc:chgData name="Meehan, Conor" userId="f0efb965-348a-45f4-b123-bfc38a018e6c" providerId="ADAL" clId="{37D2BB4D-EA58-084F-A099-893F2EEBD2C9}" dt="2022-03-09T07:29:19.946" v="13" actId="20577"/>
      <pc:docMkLst>
        <pc:docMk/>
      </pc:docMkLst>
      <pc:sldChg chg="modSp mod">
        <pc:chgData name="Meehan, Conor" userId="f0efb965-348a-45f4-b123-bfc38a018e6c" providerId="ADAL" clId="{37D2BB4D-EA58-084F-A099-893F2EEBD2C9}" dt="2022-03-09T07:28:58.812" v="9" actId="20577"/>
        <pc:sldMkLst>
          <pc:docMk/>
          <pc:sldMk cId="2383494940" sldId="256"/>
        </pc:sldMkLst>
        <pc:spChg chg="mod">
          <ac:chgData name="Meehan, Conor" userId="f0efb965-348a-45f4-b123-bfc38a018e6c" providerId="ADAL" clId="{37D2BB4D-EA58-084F-A099-893F2EEBD2C9}" dt="2022-03-09T07:28:58.812" v="9" actId="20577"/>
          <ac:spMkLst>
            <pc:docMk/>
            <pc:sldMk cId="2383494940" sldId="256"/>
            <ac:spMk id="6" creationId="{CA186570-7106-254D-9DED-7DBE617342D0}"/>
          </ac:spMkLst>
        </pc:spChg>
      </pc:sldChg>
      <pc:sldChg chg="modSp mod">
        <pc:chgData name="Meehan, Conor" userId="f0efb965-348a-45f4-b123-bfc38a018e6c" providerId="ADAL" clId="{37D2BB4D-EA58-084F-A099-893F2EEBD2C9}" dt="2022-03-09T07:29:12.827" v="11" actId="20577"/>
        <pc:sldMkLst>
          <pc:docMk/>
          <pc:sldMk cId="918799015" sldId="295"/>
        </pc:sldMkLst>
        <pc:spChg chg="mod">
          <ac:chgData name="Meehan, Conor" userId="f0efb965-348a-45f4-b123-bfc38a018e6c" providerId="ADAL" clId="{37D2BB4D-EA58-084F-A099-893F2EEBD2C9}" dt="2022-03-09T07:29:12.827" v="11" actId="20577"/>
          <ac:spMkLst>
            <pc:docMk/>
            <pc:sldMk cId="918799015" sldId="295"/>
            <ac:spMk id="3" creationId="{F73AF5A6-D9A1-8040-9178-2C1B7AADEEA2}"/>
          </ac:spMkLst>
        </pc:spChg>
      </pc:sldChg>
      <pc:sldChg chg="modSp mod">
        <pc:chgData name="Meehan, Conor" userId="f0efb965-348a-45f4-b123-bfc38a018e6c" providerId="ADAL" clId="{37D2BB4D-EA58-084F-A099-893F2EEBD2C9}" dt="2022-03-09T07:29:19.946" v="13" actId="20577"/>
        <pc:sldMkLst>
          <pc:docMk/>
          <pc:sldMk cId="2646516951" sldId="304"/>
        </pc:sldMkLst>
        <pc:spChg chg="mod">
          <ac:chgData name="Meehan, Conor" userId="f0efb965-348a-45f4-b123-bfc38a018e6c" providerId="ADAL" clId="{37D2BB4D-EA58-084F-A099-893F2EEBD2C9}" dt="2022-03-09T07:29:19.946" v="13" actId="20577"/>
          <ac:spMkLst>
            <pc:docMk/>
            <pc:sldMk cId="2646516951" sldId="304"/>
            <ac:spMk id="3" creationId="{D0297D90-8EA0-A44B-8D5F-80520E2333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81D7C-81F1-BA48-B0CF-02C398C91972}" type="datetimeFigureOut">
              <a:rPr lang="en-US" smtClean="0"/>
              <a:t>7/18/23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88987-9C11-FC43-B2CE-3A9A6A29209B}" type="slidenum">
              <a:rPr lang="en-US" smtClean="0"/>
              <a:t>‹#›</a:t>
            </a:fld>
            <a:endParaRPr lang="en-US"/>
          </a:p>
        </p:txBody>
      </p:sp>
    </p:spTree>
    <p:extLst>
      <p:ext uri="{BB962C8B-B14F-4D97-AF65-F5344CB8AC3E}">
        <p14:creationId xmlns:p14="http://schemas.microsoft.com/office/powerpoint/2010/main" val="195001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7F88987-9C11-FC43-B2CE-3A9A6A29209B}" type="slidenum">
              <a:rPr lang="en-US" smtClean="0"/>
              <a:t>1</a:t>
            </a:fld>
            <a:endParaRPr lang="en-US"/>
          </a:p>
        </p:txBody>
      </p:sp>
    </p:spTree>
    <p:extLst>
      <p:ext uri="{BB962C8B-B14F-4D97-AF65-F5344CB8AC3E}">
        <p14:creationId xmlns:p14="http://schemas.microsoft.com/office/powerpoint/2010/main" val="3734748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10</a:t>
            </a:fld>
            <a:endParaRPr lang="en-US"/>
          </a:p>
        </p:txBody>
      </p:sp>
    </p:spTree>
    <p:extLst>
      <p:ext uri="{BB962C8B-B14F-4D97-AF65-F5344CB8AC3E}">
        <p14:creationId xmlns:p14="http://schemas.microsoft.com/office/powerpoint/2010/main" val="1558808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11</a:t>
            </a:fld>
            <a:endParaRPr lang="en-US"/>
          </a:p>
        </p:txBody>
      </p:sp>
    </p:spTree>
    <p:extLst>
      <p:ext uri="{BB962C8B-B14F-4D97-AF65-F5344CB8AC3E}">
        <p14:creationId xmlns:p14="http://schemas.microsoft.com/office/powerpoint/2010/main" val="3757832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12</a:t>
            </a:fld>
            <a:endParaRPr lang="en-US"/>
          </a:p>
        </p:txBody>
      </p:sp>
    </p:spTree>
    <p:extLst>
      <p:ext uri="{BB962C8B-B14F-4D97-AF65-F5344CB8AC3E}">
        <p14:creationId xmlns:p14="http://schemas.microsoft.com/office/powerpoint/2010/main" val="2492190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13</a:t>
            </a:fld>
            <a:endParaRPr lang="en-US"/>
          </a:p>
        </p:txBody>
      </p:sp>
    </p:spTree>
    <p:extLst>
      <p:ext uri="{BB962C8B-B14F-4D97-AF65-F5344CB8AC3E}">
        <p14:creationId xmlns:p14="http://schemas.microsoft.com/office/powerpoint/2010/main" val="4489902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14</a:t>
            </a:fld>
            <a:endParaRPr lang="en-US"/>
          </a:p>
        </p:txBody>
      </p:sp>
    </p:spTree>
    <p:extLst>
      <p:ext uri="{BB962C8B-B14F-4D97-AF65-F5344CB8AC3E}">
        <p14:creationId xmlns:p14="http://schemas.microsoft.com/office/powerpoint/2010/main" val="3612172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15</a:t>
            </a:fld>
            <a:endParaRPr lang="en-US"/>
          </a:p>
        </p:txBody>
      </p:sp>
    </p:spTree>
    <p:extLst>
      <p:ext uri="{BB962C8B-B14F-4D97-AF65-F5344CB8AC3E}">
        <p14:creationId xmlns:p14="http://schemas.microsoft.com/office/powerpoint/2010/main" val="3200558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16</a:t>
            </a:fld>
            <a:endParaRPr lang="en-US"/>
          </a:p>
        </p:txBody>
      </p:sp>
    </p:spTree>
    <p:extLst>
      <p:ext uri="{BB962C8B-B14F-4D97-AF65-F5344CB8AC3E}">
        <p14:creationId xmlns:p14="http://schemas.microsoft.com/office/powerpoint/2010/main" val="57796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17</a:t>
            </a:fld>
            <a:endParaRPr lang="en-US"/>
          </a:p>
        </p:txBody>
      </p:sp>
    </p:spTree>
    <p:extLst>
      <p:ext uri="{BB962C8B-B14F-4D97-AF65-F5344CB8AC3E}">
        <p14:creationId xmlns:p14="http://schemas.microsoft.com/office/powerpoint/2010/main" val="432412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18</a:t>
            </a:fld>
            <a:endParaRPr lang="en-US"/>
          </a:p>
        </p:txBody>
      </p:sp>
    </p:spTree>
    <p:extLst>
      <p:ext uri="{BB962C8B-B14F-4D97-AF65-F5344CB8AC3E}">
        <p14:creationId xmlns:p14="http://schemas.microsoft.com/office/powerpoint/2010/main" val="3316543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19</a:t>
            </a:fld>
            <a:endParaRPr lang="en-US"/>
          </a:p>
        </p:txBody>
      </p:sp>
    </p:spTree>
    <p:extLst>
      <p:ext uri="{BB962C8B-B14F-4D97-AF65-F5344CB8AC3E}">
        <p14:creationId xmlns:p14="http://schemas.microsoft.com/office/powerpoint/2010/main" val="1626099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a:t>
            </a:fld>
            <a:endParaRPr lang="en-US"/>
          </a:p>
        </p:txBody>
      </p:sp>
    </p:spTree>
    <p:extLst>
      <p:ext uri="{BB962C8B-B14F-4D97-AF65-F5344CB8AC3E}">
        <p14:creationId xmlns:p14="http://schemas.microsoft.com/office/powerpoint/2010/main" val="1010351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20</a:t>
            </a:fld>
            <a:endParaRPr lang="en-US"/>
          </a:p>
        </p:txBody>
      </p:sp>
    </p:spTree>
    <p:extLst>
      <p:ext uri="{BB962C8B-B14F-4D97-AF65-F5344CB8AC3E}">
        <p14:creationId xmlns:p14="http://schemas.microsoft.com/office/powerpoint/2010/main" val="1317653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a:t>
            </a:fld>
            <a:endParaRPr lang="en-US"/>
          </a:p>
        </p:txBody>
      </p:sp>
    </p:spTree>
    <p:extLst>
      <p:ext uri="{BB962C8B-B14F-4D97-AF65-F5344CB8AC3E}">
        <p14:creationId xmlns:p14="http://schemas.microsoft.com/office/powerpoint/2010/main" val="2234632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4</a:t>
            </a:fld>
            <a:endParaRPr lang="en-US"/>
          </a:p>
        </p:txBody>
      </p:sp>
    </p:spTree>
    <p:extLst>
      <p:ext uri="{BB962C8B-B14F-4D97-AF65-F5344CB8AC3E}">
        <p14:creationId xmlns:p14="http://schemas.microsoft.com/office/powerpoint/2010/main" val="15240095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5</a:t>
            </a:fld>
            <a:endParaRPr lang="en-US"/>
          </a:p>
        </p:txBody>
      </p:sp>
    </p:spTree>
    <p:extLst>
      <p:ext uri="{BB962C8B-B14F-4D97-AF65-F5344CB8AC3E}">
        <p14:creationId xmlns:p14="http://schemas.microsoft.com/office/powerpoint/2010/main" val="3983068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6</a:t>
            </a:fld>
            <a:endParaRPr lang="en-US"/>
          </a:p>
        </p:txBody>
      </p:sp>
    </p:spTree>
    <p:extLst>
      <p:ext uri="{BB962C8B-B14F-4D97-AF65-F5344CB8AC3E}">
        <p14:creationId xmlns:p14="http://schemas.microsoft.com/office/powerpoint/2010/main" val="105086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7</a:t>
            </a:fld>
            <a:endParaRPr lang="en-US"/>
          </a:p>
        </p:txBody>
      </p:sp>
    </p:spTree>
    <p:extLst>
      <p:ext uri="{BB962C8B-B14F-4D97-AF65-F5344CB8AC3E}">
        <p14:creationId xmlns:p14="http://schemas.microsoft.com/office/powerpoint/2010/main" val="2484013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8</a:t>
            </a:fld>
            <a:endParaRPr lang="en-US"/>
          </a:p>
        </p:txBody>
      </p:sp>
    </p:spTree>
    <p:extLst>
      <p:ext uri="{BB962C8B-B14F-4D97-AF65-F5344CB8AC3E}">
        <p14:creationId xmlns:p14="http://schemas.microsoft.com/office/powerpoint/2010/main" val="3085622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9</a:t>
            </a:fld>
            <a:endParaRPr lang="en-US"/>
          </a:p>
        </p:txBody>
      </p:sp>
    </p:spTree>
    <p:extLst>
      <p:ext uri="{BB962C8B-B14F-4D97-AF65-F5344CB8AC3E}">
        <p14:creationId xmlns:p14="http://schemas.microsoft.com/office/powerpoint/2010/main" val="23710797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rgbClr val="E6005B"/>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4" y="4015578"/>
            <a:ext cx="11306174"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0" name="Picture 9">
            <a:extLst>
              <a:ext uri="{FF2B5EF4-FFF2-40B4-BE49-F238E27FC236}">
                <a16:creationId xmlns:a16="http://schemas.microsoft.com/office/drawing/2014/main" id="{99B026E5-3198-8D4C-956B-0E8532CD5782}"/>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3" name="Date Placeholder 3">
            <a:extLst>
              <a:ext uri="{FF2B5EF4-FFF2-40B4-BE49-F238E27FC236}">
                <a16:creationId xmlns:a16="http://schemas.microsoft.com/office/drawing/2014/main" id="{8B58F904-7080-FE43-A777-0CCCA7DE6BAB}"/>
              </a:ext>
            </a:extLst>
          </p:cNvPr>
          <p:cNvSpPr>
            <a:spLocks noGrp="1"/>
          </p:cNvSpPr>
          <p:nvPr>
            <p:ph type="dt" sz="half" idx="10"/>
          </p:nvPr>
        </p:nvSpPr>
        <p:spPr>
          <a:xfrm>
            <a:off x="6275386" y="6057900"/>
            <a:ext cx="5473701" cy="358774"/>
          </a:xfrm>
          <a:prstGeom prst="rect">
            <a:avLst/>
          </a:prstGeom>
        </p:spPr>
        <p:txBody>
          <a:bodyPr lIns="0" tIns="0" rIns="0" bIns="0" anchor="b" anchorCtr="0"/>
          <a:lstStyle>
            <a:lvl1pPr algn="r">
              <a:defRPr>
                <a:solidFill>
                  <a:schemeClr val="tx1"/>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spTree>
    <p:extLst>
      <p:ext uri="{BB962C8B-B14F-4D97-AF65-F5344CB8AC3E}">
        <p14:creationId xmlns:p14="http://schemas.microsoft.com/office/powerpoint/2010/main" val="1445644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Unsymetrica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66D5397D-FD76-2E4F-8BFA-B5599B1CF4C8}"/>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07B00AC3-9B1E-2E4B-BC7B-406D8A38D125}"/>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Title 1">
            <a:extLst>
              <a:ext uri="{FF2B5EF4-FFF2-40B4-BE49-F238E27FC236}">
                <a16:creationId xmlns:a16="http://schemas.microsoft.com/office/drawing/2014/main" id="{FB21EC89-DA5A-2B4B-B94A-FD5D13BA4A1F}"/>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5" name="Rectangle 14">
            <a:extLst>
              <a:ext uri="{FF2B5EF4-FFF2-40B4-BE49-F238E27FC236}">
                <a16:creationId xmlns:a16="http://schemas.microsoft.com/office/drawing/2014/main" id="{25FEA125-D139-1A4D-A206-2BABBEE26DC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871E7-C776-E845-B38B-91971ED5353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78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Unsymetrical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3" y="2813048"/>
            <a:ext cx="3529012"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375C663E-9DDC-5B49-A342-3EE51697074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5" name="Text Placeholder 11">
            <a:extLst>
              <a:ext uri="{FF2B5EF4-FFF2-40B4-BE49-F238E27FC236}">
                <a16:creationId xmlns:a16="http://schemas.microsoft.com/office/drawing/2014/main" id="{B5743288-93C1-B747-B6D2-E62ECB66A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6" name="Title 1">
            <a:extLst>
              <a:ext uri="{FF2B5EF4-FFF2-40B4-BE49-F238E27FC236}">
                <a16:creationId xmlns:a16="http://schemas.microsoft.com/office/drawing/2014/main" id="{62BBD38C-D5E6-E14C-82D7-CDA28865EBF1}"/>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7" name="Text Placeholder 2">
            <a:extLst>
              <a:ext uri="{FF2B5EF4-FFF2-40B4-BE49-F238E27FC236}">
                <a16:creationId xmlns:a16="http://schemas.microsoft.com/office/drawing/2014/main" id="{14952491-1CB4-104F-95DC-3C7A95C113BA}"/>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1" name="Rectangle 10">
            <a:extLst>
              <a:ext uri="{FF2B5EF4-FFF2-40B4-BE49-F238E27FC236}">
                <a16:creationId xmlns:a16="http://schemas.microsoft.com/office/drawing/2014/main" id="{8DE6B900-0CAE-6B4C-B741-178AD460BD32}"/>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A1B2DE-F07F-8147-AD48-234D917280D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2">
            <a:extLst>
              <a:ext uri="{FF2B5EF4-FFF2-40B4-BE49-F238E27FC236}">
                <a16:creationId xmlns:a16="http://schemas.microsoft.com/office/drawing/2014/main" id="{A2572A3E-7061-AE46-B81E-7EEEF4B2F2AD}"/>
              </a:ext>
            </a:extLst>
          </p:cNvPr>
          <p:cNvSpPr>
            <a:spLocks noGrp="1"/>
          </p:cNvSpPr>
          <p:nvPr>
            <p:ph idx="13"/>
          </p:nvPr>
        </p:nvSpPr>
        <p:spPr>
          <a:xfrm>
            <a:off x="8221664" y="1989138"/>
            <a:ext cx="352742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0" name="Picture 9">
            <a:extLst>
              <a:ext uri="{FF2B5EF4-FFF2-40B4-BE49-F238E27FC236}">
                <a16:creationId xmlns:a16="http://schemas.microsoft.com/office/drawing/2014/main" id="{3F5E1427-DD3F-9240-BD4A-0CC21218DF6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DC3E782-E2DF-224A-8EC7-F432750D9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5" name="Title 1">
            <a:extLst>
              <a:ext uri="{FF2B5EF4-FFF2-40B4-BE49-F238E27FC236}">
                <a16:creationId xmlns:a16="http://schemas.microsoft.com/office/drawing/2014/main" id="{1C9432BC-F7ED-AD44-955D-1B98B2278695}"/>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6" name="Rectangle 15">
            <a:extLst>
              <a:ext uri="{FF2B5EF4-FFF2-40B4-BE49-F238E27FC236}">
                <a16:creationId xmlns:a16="http://schemas.microsoft.com/office/drawing/2014/main" id="{D618504C-E8A7-EA43-8DA0-0CE9310D674A}"/>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BB3217-4ECB-9C4E-B129-4CD1A7606E4D}"/>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2" y="2813048"/>
            <a:ext cx="3529013"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FADD979E-7EEF-5D4A-8AC3-74C6CE848442}"/>
              </a:ext>
            </a:extLst>
          </p:cNvPr>
          <p:cNvSpPr>
            <a:spLocks noGrp="1"/>
          </p:cNvSpPr>
          <p:nvPr>
            <p:ph type="body" sz="quarter" idx="3"/>
          </p:nvPr>
        </p:nvSpPr>
        <p:spPr>
          <a:xfrm>
            <a:off x="8220075"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2813047"/>
            <a:ext cx="3527425"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5">
            <a:extLst>
              <a:ext uri="{FF2B5EF4-FFF2-40B4-BE49-F238E27FC236}">
                <a16:creationId xmlns:a16="http://schemas.microsoft.com/office/drawing/2014/main" id="{C43422A0-145A-7943-95AD-B9C948D26B2D}"/>
              </a:ext>
            </a:extLst>
          </p:cNvPr>
          <p:cNvSpPr>
            <a:spLocks noGrp="1"/>
          </p:cNvSpPr>
          <p:nvPr>
            <p:ph sz="quarter" idx="10"/>
          </p:nvPr>
        </p:nvSpPr>
        <p:spPr>
          <a:xfrm>
            <a:off x="8220076" y="2813046"/>
            <a:ext cx="3529012" cy="2884491"/>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4" name="Picture 13">
            <a:extLst>
              <a:ext uri="{FF2B5EF4-FFF2-40B4-BE49-F238E27FC236}">
                <a16:creationId xmlns:a16="http://schemas.microsoft.com/office/drawing/2014/main" id="{CE2A91DF-79A7-914F-947D-CF72742487D7}"/>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8" name="Text Placeholder 11">
            <a:extLst>
              <a:ext uri="{FF2B5EF4-FFF2-40B4-BE49-F238E27FC236}">
                <a16:creationId xmlns:a16="http://schemas.microsoft.com/office/drawing/2014/main" id="{EF264802-11B4-5941-991C-96BAD56284C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9" name="Title 1">
            <a:extLst>
              <a:ext uri="{FF2B5EF4-FFF2-40B4-BE49-F238E27FC236}">
                <a16:creationId xmlns:a16="http://schemas.microsoft.com/office/drawing/2014/main" id="{AC1D1754-6A16-0A4B-9E06-5B285B1354A6}"/>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20" name="Text Placeholder 2">
            <a:extLst>
              <a:ext uri="{FF2B5EF4-FFF2-40B4-BE49-F238E27FC236}">
                <a16:creationId xmlns:a16="http://schemas.microsoft.com/office/drawing/2014/main" id="{760B23AA-B159-A04B-A49B-76835B62994D}"/>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1" name="Text Placeholder 2">
            <a:extLst>
              <a:ext uri="{FF2B5EF4-FFF2-40B4-BE49-F238E27FC236}">
                <a16:creationId xmlns:a16="http://schemas.microsoft.com/office/drawing/2014/main" id="{EF568595-A127-5846-A037-D0819A0252E6}"/>
              </a:ext>
            </a:extLst>
          </p:cNvPr>
          <p:cNvSpPr>
            <a:spLocks noGrp="1"/>
          </p:cNvSpPr>
          <p:nvPr>
            <p:ph type="body" idx="13"/>
          </p:nvPr>
        </p:nvSpPr>
        <p:spPr>
          <a:xfrm>
            <a:off x="4332288"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2" name="Rectangle 21">
            <a:extLst>
              <a:ext uri="{FF2B5EF4-FFF2-40B4-BE49-F238E27FC236}">
                <a16:creationId xmlns:a16="http://schemas.microsoft.com/office/drawing/2014/main" id="{EAD682C8-053C-4942-93C0-CDCB02169B50}"/>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2EA856-078C-B74C-87C6-AC58462CB29C}"/>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32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1855C3A-3FE6-774C-8B42-DE78E4C581E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20" name="Text Placeholder 11">
            <a:extLst>
              <a:ext uri="{FF2B5EF4-FFF2-40B4-BE49-F238E27FC236}">
                <a16:creationId xmlns:a16="http://schemas.microsoft.com/office/drawing/2014/main" id="{3EFCAB50-6370-994D-BF7A-C505E83CFC1D}"/>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3" name="Title 1">
            <a:extLst>
              <a:ext uri="{FF2B5EF4-FFF2-40B4-BE49-F238E27FC236}">
                <a16:creationId xmlns:a16="http://schemas.microsoft.com/office/drawing/2014/main" id="{B048F09A-B384-8C49-9343-9C78BE372438}"/>
              </a:ext>
            </a:extLst>
          </p:cNvPr>
          <p:cNvSpPr>
            <a:spLocks noGrp="1"/>
          </p:cNvSpPr>
          <p:nvPr>
            <p:ph type="ctrTitle"/>
          </p:nvPr>
        </p:nvSpPr>
        <p:spPr>
          <a:xfrm>
            <a:off x="1406632" y="1989138"/>
            <a:ext cx="9378733" cy="2372252"/>
          </a:xfrm>
          <a:prstGeom prst="rect">
            <a:avLst/>
          </a:prstGeom>
        </p:spPr>
        <p:txBody>
          <a:bodyPr lIns="0" rIns="90000" anchor="ctr" anchorCtr="0">
            <a:normAutofit/>
          </a:bodyPr>
          <a:lstStyle>
            <a:lvl1pPr algn="l">
              <a:defRPr sz="4500" b="1">
                <a:solidFill>
                  <a:srgbClr val="E6005B"/>
                </a:solidFill>
              </a:defRPr>
            </a:lvl1pPr>
          </a:lstStyle>
          <a:p>
            <a:r>
              <a:rPr lang="en-GB" dirty="0"/>
              <a:t>Click to edit Master title style</a:t>
            </a:r>
            <a:endParaRPr lang="en-US" dirty="0"/>
          </a:p>
        </p:txBody>
      </p:sp>
      <p:sp>
        <p:nvSpPr>
          <p:cNvPr id="24" name="Subtitle 2">
            <a:extLst>
              <a:ext uri="{FF2B5EF4-FFF2-40B4-BE49-F238E27FC236}">
                <a16:creationId xmlns:a16="http://schemas.microsoft.com/office/drawing/2014/main" id="{338F5E73-6BFD-7748-BFD6-93FCF46A77EB}"/>
              </a:ext>
            </a:extLst>
          </p:cNvPr>
          <p:cNvSpPr>
            <a:spLocks noGrp="1"/>
          </p:cNvSpPr>
          <p:nvPr>
            <p:ph type="subTitle" idx="1"/>
          </p:nvPr>
        </p:nvSpPr>
        <p:spPr>
          <a:xfrm>
            <a:off x="1406632" y="4542366"/>
            <a:ext cx="9378733" cy="1155172"/>
          </a:xfrm>
          <a:prstGeom prst="rect">
            <a:avLst/>
          </a:prstGeom>
        </p:spPr>
        <p:txBody>
          <a:bodyPr lIns="0" anchor="ctr" anchorCtr="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3" name="Picture 2">
            <a:extLst>
              <a:ext uri="{FF2B5EF4-FFF2-40B4-BE49-F238E27FC236}">
                <a16:creationId xmlns:a16="http://schemas.microsoft.com/office/drawing/2014/main" id="{A3650F2B-C9D3-F54A-91EC-BEDF952B03AE}"/>
              </a:ext>
            </a:extLst>
          </p:cNvPr>
          <p:cNvPicPr>
            <a:picLocks noChangeAspect="1"/>
          </p:cNvPicPr>
          <p:nvPr userDrawn="1"/>
        </p:nvPicPr>
        <p:blipFill>
          <a:blip r:embed="rId3"/>
          <a:stretch>
            <a:fillRect/>
          </a:stretch>
        </p:blipFill>
        <p:spPr>
          <a:xfrm>
            <a:off x="442913" y="1010601"/>
            <a:ext cx="963720" cy="797561"/>
          </a:xfrm>
          <a:prstGeom prst="rect">
            <a:avLst/>
          </a:prstGeom>
        </p:spPr>
      </p:pic>
      <p:pic>
        <p:nvPicPr>
          <p:cNvPr id="26" name="Picture 25">
            <a:extLst>
              <a:ext uri="{FF2B5EF4-FFF2-40B4-BE49-F238E27FC236}">
                <a16:creationId xmlns:a16="http://schemas.microsoft.com/office/drawing/2014/main" id="{6AAD6DD1-3573-E54F-8768-B0CFC8AFB67A}"/>
              </a:ext>
            </a:extLst>
          </p:cNvPr>
          <p:cNvPicPr>
            <a:picLocks noChangeAspect="1"/>
          </p:cNvPicPr>
          <p:nvPr userDrawn="1"/>
        </p:nvPicPr>
        <p:blipFill>
          <a:blip r:embed="rId3"/>
          <a:stretch>
            <a:fillRect/>
          </a:stretch>
        </p:blipFill>
        <p:spPr>
          <a:xfrm rot="10800000">
            <a:off x="10785366" y="4899977"/>
            <a:ext cx="963720" cy="797561"/>
          </a:xfrm>
          <a:prstGeom prst="rect">
            <a:avLst/>
          </a:prstGeom>
        </p:spPr>
      </p:pic>
      <p:sp>
        <p:nvSpPr>
          <p:cNvPr id="11" name="Rectangle 10">
            <a:extLst>
              <a:ext uri="{FF2B5EF4-FFF2-40B4-BE49-F238E27FC236}">
                <a16:creationId xmlns:a16="http://schemas.microsoft.com/office/drawing/2014/main" id="{694A2B9C-4747-EB44-AD6F-78827347139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E4C44A-5626-1B42-B24C-44A8F39FB460}"/>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2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le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B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5" cy="1848949"/>
          </a:xfrm>
          <a:prstGeom prst="rect">
            <a:avLst/>
          </a:prstGeom>
        </p:spPr>
        <p:txBody>
          <a:bodyPr lIns="0" rIns="90000" anchor="b"/>
          <a:lstStyle>
            <a:lvl1pPr algn="l">
              <a:defRPr sz="6000" b="1">
                <a:solidFill>
                  <a:srgbClr val="F07D00"/>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2" name="Picture 11">
            <a:extLst>
              <a:ext uri="{FF2B5EF4-FFF2-40B4-BE49-F238E27FC236}">
                <a16:creationId xmlns:a16="http://schemas.microsoft.com/office/drawing/2014/main" id="{2EC1597D-B745-8C47-9BCA-19CC45F98067}"/>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946D80A-BB91-1241-848B-6B912282049B}"/>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DB81DC7A-6B12-7D4A-B479-9DCA38495772}"/>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71047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le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CE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12688"/>
            <a:ext cx="11306173" cy="1825399"/>
          </a:xfrm>
          <a:prstGeom prst="rect">
            <a:avLst/>
          </a:prstGeom>
        </p:spPr>
        <p:txBody>
          <a:bodyPr lIns="0" rIns="90000" anchor="b"/>
          <a:lstStyle>
            <a:lvl1pPr algn="l">
              <a:defRPr sz="6000" b="1">
                <a:solidFill>
                  <a:srgbClr val="00A6E2"/>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65D9431-5C22-DF40-B12F-3B430B2D2AE1}"/>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9" name="Rectangle 8">
            <a:extLst>
              <a:ext uri="{FF2B5EF4-FFF2-40B4-BE49-F238E27FC236}">
                <a16:creationId xmlns:a16="http://schemas.microsoft.com/office/drawing/2014/main" id="{397678BD-869E-C64D-BBB5-DB38A6A8CF00}"/>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EFAD923B-E667-FD45-B41A-12791D221D10}"/>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4907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l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005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1"/>
            <a:ext cx="12192000" cy="4526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0B24E7D-7F6A-0541-9FC9-D284AAA24340}"/>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6" name="Rectangle 15">
            <a:extLst>
              <a:ext uri="{FF2B5EF4-FFF2-40B4-BE49-F238E27FC236}">
                <a16:creationId xmlns:a16="http://schemas.microsoft.com/office/drawing/2014/main" id="{81441CAE-3F74-A749-B92B-BA7301BD3CC4}"/>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7" name="Text Placeholder 11">
            <a:extLst>
              <a:ext uri="{FF2B5EF4-FFF2-40B4-BE49-F238E27FC236}">
                <a16:creationId xmlns:a16="http://schemas.microsoft.com/office/drawing/2014/main" id="{3986C3D8-75F2-AF4D-852E-617DA34AB6C7}"/>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6102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rmal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017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Rectangle 10">
            <a:extLst>
              <a:ext uri="{FF2B5EF4-FFF2-40B4-BE49-F238E27FC236}">
                <a16:creationId xmlns:a16="http://schemas.microsoft.com/office/drawing/2014/main" id="{B669F709-E7C3-C149-A260-3C4BD44CD5DB}"/>
              </a:ext>
            </a:extLst>
          </p:cNvPr>
          <p:cNvSpPr/>
          <p:nvPr userDrawn="1"/>
        </p:nvSpPr>
        <p:spPr>
          <a:xfrm>
            <a:off x="0" y="1"/>
            <a:ext cx="12192000" cy="4526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49C6C068-799F-5647-86FD-975D93E27D3F}"/>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7" name="Rectangle 16">
            <a:extLst>
              <a:ext uri="{FF2B5EF4-FFF2-40B4-BE49-F238E27FC236}">
                <a16:creationId xmlns:a16="http://schemas.microsoft.com/office/drawing/2014/main" id="{A9635ED3-5E00-7F4E-9AE5-AF4B24A44CF5}"/>
              </a:ext>
            </a:extLst>
          </p:cNvPr>
          <p:cNvSpPr/>
          <p:nvPr userDrawn="1"/>
        </p:nvSpPr>
        <p:spPr>
          <a:xfrm>
            <a:off x="0" y="6742113"/>
            <a:ext cx="12191999" cy="125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8" name="Text Placeholder 11">
            <a:extLst>
              <a:ext uri="{FF2B5EF4-FFF2-40B4-BE49-F238E27FC236}">
                <a16:creationId xmlns:a16="http://schemas.microsoft.com/office/drawing/2014/main" id="{77A12D8D-2172-A24B-A568-26FC3B4B283B}"/>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017F"/>
                </a:solidFill>
              </a:defRPr>
            </a:lvl1pPr>
          </a:lstStyle>
          <a:p>
            <a:pPr lvl="0"/>
            <a:r>
              <a:rPr lang="en-GB" dirty="0"/>
              <a:t>Click to edit Master text styles</a:t>
            </a:r>
          </a:p>
        </p:txBody>
      </p:sp>
    </p:spTree>
    <p:extLst>
      <p:ext uri="{BB962C8B-B14F-4D97-AF65-F5344CB8AC3E}">
        <p14:creationId xmlns:p14="http://schemas.microsoft.com/office/powerpoint/2010/main" val="2342468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ld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3"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3D2627D-3696-4F4C-8BC6-79103D22C236}"/>
              </a:ext>
            </a:extLst>
          </p:cNvPr>
          <p:cNvSpPr/>
          <p:nvPr userDrawn="1"/>
        </p:nvSpPr>
        <p:spPr>
          <a:xfrm>
            <a:off x="0" y="1"/>
            <a:ext cx="12192000" cy="4526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5871FCE-6DA7-5549-92C6-554D5232A266}"/>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240039B7-FA62-F24C-BCFF-BA21679AD8B7}"/>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E8DC3CBE-2843-1642-BD7A-5C7A9BC16E2C}"/>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2616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2" y="4015578"/>
            <a:ext cx="11306175"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4" name="Picture 3">
            <a:extLst>
              <a:ext uri="{FF2B5EF4-FFF2-40B4-BE49-F238E27FC236}">
                <a16:creationId xmlns:a16="http://schemas.microsoft.com/office/drawing/2014/main" id="{EE19FAFA-C3E1-0844-82DB-27D43E467A6B}"/>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5" name="Date Placeholder 3">
            <a:extLst>
              <a:ext uri="{FF2B5EF4-FFF2-40B4-BE49-F238E27FC236}">
                <a16:creationId xmlns:a16="http://schemas.microsoft.com/office/drawing/2014/main" id="{F86CB3D1-E135-FD4F-A056-483535DECE88}"/>
              </a:ext>
            </a:extLst>
          </p:cNvPr>
          <p:cNvSpPr>
            <a:spLocks noGrp="1"/>
          </p:cNvSpPr>
          <p:nvPr>
            <p:ph type="dt" sz="half" idx="10"/>
          </p:nvPr>
        </p:nvSpPr>
        <p:spPr>
          <a:xfrm>
            <a:off x="6275386" y="6057899"/>
            <a:ext cx="5473701" cy="358775"/>
          </a:xfrm>
          <a:prstGeom prst="rect">
            <a:avLst/>
          </a:prstGeom>
        </p:spPr>
        <p:txBody>
          <a:bodyPr lIns="0" tIns="0" rIns="0" bIns="0" anchor="b" anchorCtr="0"/>
          <a:lstStyle>
            <a:lvl1pPr algn="r">
              <a:defRPr>
                <a:solidFill>
                  <a:srgbClr val="9E043D"/>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spTree>
    <p:extLst>
      <p:ext uri="{BB962C8B-B14F-4D97-AF65-F5344CB8AC3E}">
        <p14:creationId xmlns:p14="http://schemas.microsoft.com/office/powerpoint/2010/main" val="334798671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ld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821E6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66867788-B905-9E45-B992-B2C5D2894330}"/>
              </a:ext>
            </a:extLst>
          </p:cNvPr>
          <p:cNvSpPr/>
          <p:nvPr userDrawn="1"/>
        </p:nvSpPr>
        <p:spPr>
          <a:xfrm>
            <a:off x="0" y="1"/>
            <a:ext cx="12192000" cy="4526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6651983-37A2-2345-917B-4559D70F4392}"/>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89B5E4C-2015-A748-95FB-CF22799B0CD6}"/>
              </a:ext>
            </a:extLst>
          </p:cNvPr>
          <p:cNvSpPr/>
          <p:nvPr userDrawn="1"/>
        </p:nvSpPr>
        <p:spPr>
          <a:xfrm>
            <a:off x="0" y="6742113"/>
            <a:ext cx="12191999" cy="125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946CC34B-1499-F541-84B4-B09C59E3E203}"/>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821E69"/>
                </a:solidFill>
              </a:defRPr>
            </a:lvl1pPr>
          </a:lstStyle>
          <a:p>
            <a:pPr lvl="0"/>
            <a:r>
              <a:rPr lang="en-GB" dirty="0"/>
              <a:t>Click to edit Master text styles</a:t>
            </a:r>
          </a:p>
        </p:txBody>
      </p:sp>
    </p:spTree>
    <p:extLst>
      <p:ext uri="{BB962C8B-B14F-4D97-AF65-F5344CB8AC3E}">
        <p14:creationId xmlns:p14="http://schemas.microsoft.com/office/powerpoint/2010/main" val="1726836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ual Green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D9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D5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BF3AFFF2-502D-054E-B5DC-66A77A6B8A6E}"/>
              </a:ext>
            </a:extLst>
          </p:cNvPr>
          <p:cNvSpPr/>
          <p:nvPr userDrawn="1"/>
        </p:nvSpPr>
        <p:spPr>
          <a:xfrm>
            <a:off x="0" y="1"/>
            <a:ext cx="12192000" cy="4526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E73C732-A419-E840-970E-326B7FDD4684}"/>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84D91E44-21DE-A842-8B5E-6AD38E86E746}"/>
              </a:ext>
            </a:extLst>
          </p:cNvPr>
          <p:cNvSpPr/>
          <p:nvPr userDrawn="1"/>
        </p:nvSpPr>
        <p:spPr>
          <a:xfrm>
            <a:off x="0" y="6742113"/>
            <a:ext cx="12191999" cy="1259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69BF5122-5B53-AF4A-BB6D-678ABD2D40E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D533"/>
                </a:solidFill>
              </a:defRPr>
            </a:lvl1pPr>
          </a:lstStyle>
          <a:p>
            <a:pPr lvl="0"/>
            <a:r>
              <a:rPr lang="en-GB" dirty="0"/>
              <a:t>Click to edit Master text styles</a:t>
            </a:r>
          </a:p>
        </p:txBody>
      </p:sp>
    </p:spTree>
    <p:extLst>
      <p:ext uri="{BB962C8B-B14F-4D97-AF65-F5344CB8AC3E}">
        <p14:creationId xmlns:p14="http://schemas.microsoft.com/office/powerpoint/2010/main" val="2272601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B3F0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B3F07"/>
                </a:solidFill>
              </a:defRPr>
            </a:lvl1pPr>
          </a:lstStyle>
          <a:p>
            <a:pPr lvl="0"/>
            <a:r>
              <a:rPr lang="en-GB" dirty="0"/>
              <a:t>Click to edit Master text styles</a:t>
            </a:r>
          </a:p>
        </p:txBody>
      </p:sp>
    </p:spTree>
    <p:extLst>
      <p:ext uri="{BB962C8B-B14F-4D97-AF65-F5344CB8AC3E}">
        <p14:creationId xmlns:p14="http://schemas.microsoft.com/office/powerpoint/2010/main" val="2476247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369965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EC6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40179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F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5B0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5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5B0AC"/>
                </a:solidFill>
              </a:defRPr>
            </a:lvl1pPr>
          </a:lstStyle>
          <a:p>
            <a:pPr lvl="0"/>
            <a:r>
              <a:rPr lang="en-GB" dirty="0"/>
              <a:t>Click to edit Master text styles</a:t>
            </a:r>
          </a:p>
        </p:txBody>
      </p:sp>
    </p:spTree>
    <p:extLst>
      <p:ext uri="{BB962C8B-B14F-4D97-AF65-F5344CB8AC3E}">
        <p14:creationId xmlns:p14="http://schemas.microsoft.com/office/powerpoint/2010/main" val="871204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90F54-2FD9-B744-B972-C1D92C843C23}"/>
              </a:ext>
            </a:extLst>
          </p:cNvPr>
          <p:cNvSpPr/>
          <p:nvPr userDrawn="1"/>
        </p:nvSpPr>
        <p:spPr>
          <a:xfrm>
            <a:off x="1" y="431386"/>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04446B3-A205-CB44-8165-EDDF1073E3F0}"/>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6" name="TextBox 5">
            <a:extLst>
              <a:ext uri="{FF2B5EF4-FFF2-40B4-BE49-F238E27FC236}">
                <a16:creationId xmlns:a16="http://schemas.microsoft.com/office/drawing/2014/main" id="{7D96A658-0183-444F-91C4-2F380978AAE1}"/>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E6005B"/>
                </a:solidFill>
              </a:rPr>
              <a:t>Thank you</a:t>
            </a:r>
          </a:p>
        </p:txBody>
      </p:sp>
    </p:spTree>
    <p:extLst>
      <p:ext uri="{BB962C8B-B14F-4D97-AF65-F5344CB8AC3E}">
        <p14:creationId xmlns:p14="http://schemas.microsoft.com/office/powerpoint/2010/main" val="1659629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En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3252D-FA87-8946-98E6-F10F7EFB191B}"/>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pic>
        <p:nvPicPr>
          <p:cNvPr id="10" name="Picture 9">
            <a:extLst>
              <a:ext uri="{FF2B5EF4-FFF2-40B4-BE49-F238E27FC236}">
                <a16:creationId xmlns:a16="http://schemas.microsoft.com/office/drawing/2014/main" id="{146BD13E-6F12-BA45-881A-F273DAED034A}"/>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2" name="TextBox 1">
            <a:extLst>
              <a:ext uri="{FF2B5EF4-FFF2-40B4-BE49-F238E27FC236}">
                <a16:creationId xmlns:a16="http://schemas.microsoft.com/office/drawing/2014/main" id="{DEE1A0BD-8134-9B4A-AE3E-E7C0EECCD029}"/>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9E043D"/>
                </a:solidFill>
              </a:rPr>
              <a:t>Thank you</a:t>
            </a:r>
          </a:p>
        </p:txBody>
      </p:sp>
    </p:spTree>
    <p:extLst>
      <p:ext uri="{BB962C8B-B14F-4D97-AF65-F5344CB8AC3E}">
        <p14:creationId xmlns:p14="http://schemas.microsoft.com/office/powerpoint/2010/main" val="28724545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818EEC-D27C-9844-8F9A-431793B5929C}"/>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FE3E8BC-7439-0742-A9FC-77BBB38EF7AF}"/>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9" name="TextBox 8">
            <a:extLst>
              <a:ext uri="{FF2B5EF4-FFF2-40B4-BE49-F238E27FC236}">
                <a16:creationId xmlns:a16="http://schemas.microsoft.com/office/drawing/2014/main" id="{C3E62ECB-71C5-2342-A1AF-B7DAA1E1B964}"/>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chemeClr val="bg1"/>
                </a:solidFill>
              </a:rPr>
              <a:t>Thank you</a:t>
            </a:r>
          </a:p>
        </p:txBody>
      </p:sp>
    </p:spTree>
    <p:extLst>
      <p:ext uri="{BB962C8B-B14F-4D97-AF65-F5344CB8AC3E}">
        <p14:creationId xmlns:p14="http://schemas.microsoft.com/office/powerpoint/2010/main" val="34394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Date Placeholder 3">
            <a:extLst>
              <a:ext uri="{FF2B5EF4-FFF2-40B4-BE49-F238E27FC236}">
                <a16:creationId xmlns:a16="http://schemas.microsoft.com/office/drawing/2014/main" id="{407DCF46-D938-064E-964C-1B90111009F0}"/>
              </a:ext>
            </a:extLst>
          </p:cNvPr>
          <p:cNvSpPr>
            <a:spLocks noGrp="1"/>
          </p:cNvSpPr>
          <p:nvPr>
            <p:ph type="dt" sz="half" idx="10"/>
          </p:nvPr>
        </p:nvSpPr>
        <p:spPr>
          <a:xfrm>
            <a:off x="6275388" y="6057899"/>
            <a:ext cx="5473699" cy="358775"/>
          </a:xfrm>
          <a:prstGeom prst="rect">
            <a:avLst/>
          </a:prstGeom>
        </p:spPr>
        <p:txBody>
          <a:bodyPr lIns="0" tIns="0" rIns="0" bIns="0" anchor="b" anchorCtr="0"/>
          <a:lstStyle>
            <a:lvl1pPr algn="r">
              <a:defRPr>
                <a:solidFill>
                  <a:schemeClr val="bg1"/>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pic>
        <p:nvPicPr>
          <p:cNvPr id="15" name="Picture 14">
            <a:extLst>
              <a:ext uri="{FF2B5EF4-FFF2-40B4-BE49-F238E27FC236}">
                <a16:creationId xmlns:a16="http://schemas.microsoft.com/office/drawing/2014/main" id="{2BEE9E80-8FF0-8441-B362-4623AB9E8A1D}"/>
              </a:ext>
            </a:extLst>
          </p:cNvPr>
          <p:cNvPicPr>
            <a:picLocks noChangeAspect="1"/>
          </p:cNvPicPr>
          <p:nvPr userDrawn="1"/>
        </p:nvPicPr>
        <p:blipFill>
          <a:blip r:embed="rId2"/>
          <a:stretch>
            <a:fillRect/>
          </a:stretch>
        </p:blipFill>
        <p:spPr>
          <a:xfrm>
            <a:off x="442913" y="800100"/>
            <a:ext cx="3427412" cy="1009958"/>
          </a:xfrm>
          <a:prstGeom prst="rect">
            <a:avLst/>
          </a:prstGeom>
        </p:spPr>
      </p:pic>
    </p:spTree>
    <p:extLst>
      <p:ext uri="{BB962C8B-B14F-4D97-AF65-F5344CB8AC3E}">
        <p14:creationId xmlns:p14="http://schemas.microsoft.com/office/powerpoint/2010/main" val="336742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395D28-07F6-9F47-8128-50C443109906}"/>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ACF5D-95B4-ED49-9DD6-98E1235076B4}"/>
              </a:ext>
            </a:extLst>
          </p:cNvPr>
          <p:cNvSpPr>
            <a:spLocks noGrp="1"/>
          </p:cNvSpPr>
          <p:nvPr>
            <p:ph sz="half" idx="1"/>
          </p:nvPr>
        </p:nvSpPr>
        <p:spPr>
          <a:xfrm>
            <a:off x="442913" y="1989138"/>
            <a:ext cx="11306174"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a:extLst>
              <a:ext uri="{FF2B5EF4-FFF2-40B4-BE49-F238E27FC236}">
                <a16:creationId xmlns:a16="http://schemas.microsoft.com/office/drawing/2014/main" id="{1E523BD2-753E-0A47-B307-D80B3FF627EE}"/>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pic>
        <p:nvPicPr>
          <p:cNvPr id="13" name="Picture 12">
            <a:extLst>
              <a:ext uri="{FF2B5EF4-FFF2-40B4-BE49-F238E27FC236}">
                <a16:creationId xmlns:a16="http://schemas.microsoft.com/office/drawing/2014/main" id="{87BB0FE4-66FF-0E42-841A-3EC5F7C7E6A2}"/>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6" name="Rectangle 5">
            <a:extLst>
              <a:ext uri="{FF2B5EF4-FFF2-40B4-BE49-F238E27FC236}">
                <a16:creationId xmlns:a16="http://schemas.microsoft.com/office/drawing/2014/main" id="{5D683437-A234-3E4E-8B92-A0C560819C16}"/>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1CDF1BA5-471A-8044-BDBA-890115BBFFD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8345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Secondar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204BD-F3EB-5842-9319-7B613DC2539E}"/>
              </a:ext>
            </a:extLst>
          </p:cNvPr>
          <p:cNvSpPr>
            <a:spLocks noGrp="1"/>
          </p:cNvSpPr>
          <p:nvPr>
            <p:ph type="body" idx="1"/>
          </p:nvPr>
        </p:nvSpPr>
        <p:spPr>
          <a:xfrm>
            <a:off x="442912" y="1989138"/>
            <a:ext cx="11306176"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4" y="2813048"/>
            <a:ext cx="11306174"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7" name="Picture 6">
            <a:extLst>
              <a:ext uri="{FF2B5EF4-FFF2-40B4-BE49-F238E27FC236}">
                <a16:creationId xmlns:a16="http://schemas.microsoft.com/office/drawing/2014/main" id="{0E8EB9E1-DFB3-5C47-B4B9-9B8765B8640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AAEC381-AE42-7E44-9B48-79580631F97C}"/>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1" name="Rectangle 10">
            <a:extLst>
              <a:ext uri="{FF2B5EF4-FFF2-40B4-BE49-F238E27FC236}">
                <a16:creationId xmlns:a16="http://schemas.microsoft.com/office/drawing/2014/main" id="{2EF2C38B-13DA-064A-AF49-AA97B43EDAB3}"/>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A03B6-F236-5D46-B133-E912BE6844F9}"/>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3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Fill Option 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115887"/>
            <a:ext cx="12191999" cy="6626226"/>
          </a:xfrm>
          <a:prstGeom prst="rect">
            <a:avLst/>
          </a:prstGeom>
        </p:spPr>
        <p:txBody>
          <a:bodyPr/>
          <a:lstStyle/>
          <a:p>
            <a:endParaRPr lang="en-US" dirty="0"/>
          </a:p>
        </p:txBody>
      </p:sp>
      <p:sp>
        <p:nvSpPr>
          <p:cNvPr id="5" name="Rectangle 4">
            <a:extLst>
              <a:ext uri="{FF2B5EF4-FFF2-40B4-BE49-F238E27FC236}">
                <a16:creationId xmlns:a16="http://schemas.microsoft.com/office/drawing/2014/main" id="{83CF8FDB-11E0-114D-9049-11851FC6CA6B}"/>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Fill Option 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0"/>
            <a:ext cx="12191999" cy="6857999"/>
          </a:xfrm>
          <a:prstGeom prst="rect">
            <a:avLst/>
          </a:prstGeom>
        </p:spPr>
        <p:txBody>
          <a:bodyPr/>
          <a:lstStyle/>
          <a:p>
            <a:endParaRPr lang="en-US" dirty="0"/>
          </a:p>
        </p:txBody>
      </p:sp>
    </p:spTree>
    <p:extLst>
      <p:ext uri="{BB962C8B-B14F-4D97-AF65-F5344CB8AC3E}">
        <p14:creationId xmlns:p14="http://schemas.microsoft.com/office/powerpoint/2010/main" val="389292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710-A668-F144-8CC5-039AD81D3231}"/>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5473701" cy="370839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6275388" y="1989138"/>
            <a:ext cx="54737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7D5C41AB-1925-C846-A884-6B4D4880A28C}"/>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6E146BB0-D198-0847-B8BF-82032479A2C6}"/>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Rectangle 13">
            <a:extLst>
              <a:ext uri="{FF2B5EF4-FFF2-40B4-BE49-F238E27FC236}">
                <a16:creationId xmlns:a16="http://schemas.microsoft.com/office/drawing/2014/main" id="{5DD38791-8F3B-A640-A6FC-8EC532732508}"/>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63AD13-8CBA-8648-88F4-6142126E9F9A}"/>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1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0" y="2813047"/>
            <a:ext cx="5473701"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6291894" y="2813047"/>
            <a:ext cx="5457193"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9" name="Picture 8">
            <a:extLst>
              <a:ext uri="{FF2B5EF4-FFF2-40B4-BE49-F238E27FC236}">
                <a16:creationId xmlns:a16="http://schemas.microsoft.com/office/drawing/2014/main" id="{68C387D1-CCDB-AA42-911D-99DAFBC81375}"/>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6" name="Text Placeholder 11">
            <a:extLst>
              <a:ext uri="{FF2B5EF4-FFF2-40B4-BE49-F238E27FC236}">
                <a16:creationId xmlns:a16="http://schemas.microsoft.com/office/drawing/2014/main" id="{44B35524-0F00-1A4F-8D8A-436C8810069B}"/>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2" name="Text Placeholder 2">
            <a:extLst>
              <a:ext uri="{FF2B5EF4-FFF2-40B4-BE49-F238E27FC236}">
                <a16:creationId xmlns:a16="http://schemas.microsoft.com/office/drawing/2014/main" id="{245CF166-1A2B-F24F-9192-1EE62922C0E7}"/>
              </a:ext>
            </a:extLst>
          </p:cNvPr>
          <p:cNvSpPr>
            <a:spLocks noGrp="1"/>
          </p:cNvSpPr>
          <p:nvPr>
            <p:ph type="body" idx="1"/>
          </p:nvPr>
        </p:nvSpPr>
        <p:spPr>
          <a:xfrm>
            <a:off x="442912" y="1989138"/>
            <a:ext cx="5473701"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3" name="Text Placeholder 2">
            <a:extLst>
              <a:ext uri="{FF2B5EF4-FFF2-40B4-BE49-F238E27FC236}">
                <a16:creationId xmlns:a16="http://schemas.microsoft.com/office/drawing/2014/main" id="{FA1D5975-B545-F54E-B266-2A4DDDC8C4C9}"/>
              </a:ext>
            </a:extLst>
          </p:cNvPr>
          <p:cNvSpPr>
            <a:spLocks noGrp="1"/>
          </p:cNvSpPr>
          <p:nvPr>
            <p:ph type="body" idx="11"/>
          </p:nvPr>
        </p:nvSpPr>
        <p:spPr>
          <a:xfrm>
            <a:off x="6291895" y="1989139"/>
            <a:ext cx="5457193" cy="636854"/>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Rectangle 11">
            <a:extLst>
              <a:ext uri="{FF2B5EF4-FFF2-40B4-BE49-F238E27FC236}">
                <a16:creationId xmlns:a16="http://schemas.microsoft.com/office/drawing/2014/main" id="{30F691ED-EF65-C446-B3BD-FB970876AB4D}"/>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AC6DAE-40C2-FC4C-9C8A-8F55F3ECD49F}"/>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17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38E3CDC0-E15C-3D43-A94A-65D5EBAC0EC4}"/>
              </a:ext>
            </a:extLst>
          </p:cNvPr>
          <p:cNvSpPr>
            <a:spLocks noGrp="1"/>
          </p:cNvSpPr>
          <p:nvPr>
            <p:ph type="body" idx="1"/>
          </p:nvPr>
        </p:nvSpPr>
        <p:spPr>
          <a:xfrm>
            <a:off x="442912" y="1989139"/>
            <a:ext cx="11306175" cy="4068762"/>
          </a:xfrm>
          <a:prstGeom prst="rect">
            <a:avLst/>
          </a:prstGeom>
        </p:spPr>
        <p:txBody>
          <a:bodyPr vert="horz" lIns="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itle Placeholder 10">
            <a:extLst>
              <a:ext uri="{FF2B5EF4-FFF2-40B4-BE49-F238E27FC236}">
                <a16:creationId xmlns:a16="http://schemas.microsoft.com/office/drawing/2014/main" id="{CB133162-9D93-054D-BEB3-A08241D4C88C}"/>
              </a:ext>
            </a:extLst>
          </p:cNvPr>
          <p:cNvSpPr>
            <a:spLocks noGrp="1"/>
          </p:cNvSpPr>
          <p:nvPr>
            <p:ph type="title"/>
          </p:nvPr>
        </p:nvSpPr>
        <p:spPr>
          <a:xfrm>
            <a:off x="442912" y="800100"/>
            <a:ext cx="11306175" cy="1001714"/>
          </a:xfrm>
          <a:prstGeom prst="rect">
            <a:avLst/>
          </a:prstGeom>
        </p:spPr>
        <p:txBody>
          <a:bodyPr vert="horz" lIns="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419576989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82" r:id="rId3"/>
    <p:sldLayoutId id="2147483652" r:id="rId4"/>
    <p:sldLayoutId id="2147483676" r:id="rId5"/>
    <p:sldLayoutId id="2147483670" r:id="rId6"/>
    <p:sldLayoutId id="2147483684" r:id="rId7"/>
    <p:sldLayoutId id="2147483659" r:id="rId8"/>
    <p:sldLayoutId id="2147483653" r:id="rId9"/>
    <p:sldLayoutId id="2147483679" r:id="rId10"/>
    <p:sldLayoutId id="2147483680" r:id="rId11"/>
    <p:sldLayoutId id="2147483677" r:id="rId12"/>
    <p:sldLayoutId id="2147483678" r:id="rId13"/>
    <p:sldLayoutId id="2147483683" r:id="rId14"/>
    <p:sldLayoutId id="2147483651" r:id="rId15"/>
    <p:sldLayoutId id="2147483669" r:id="rId16"/>
    <p:sldLayoutId id="2147483662" r:id="rId17"/>
    <p:sldLayoutId id="2147483667" r:id="rId18"/>
    <p:sldLayoutId id="2147483663" r:id="rId19"/>
    <p:sldLayoutId id="2147483661" r:id="rId20"/>
    <p:sldLayoutId id="2147483668" r:id="rId21"/>
    <p:sldLayoutId id="2147483660" r:id="rId22"/>
    <p:sldLayoutId id="2147483687" r:id="rId23"/>
    <p:sldLayoutId id="2147483688" r:id="rId24"/>
    <p:sldLayoutId id="2147483689" r:id="rId25"/>
    <p:sldLayoutId id="2147483685" r:id="rId26"/>
    <p:sldLayoutId id="2147483658" r:id="rId27"/>
    <p:sldLayoutId id="2147483686" r:id="rId28"/>
  </p:sldLayoutIdLst>
  <p:hf sldNum="0" hdr="0"/>
  <p:txStyles>
    <p:title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userDrawn="1">
          <p15:clr>
            <a:srgbClr val="A4A3A4"/>
          </p15:clr>
        </p15:guide>
        <p15:guide id="2" orient="horz" pos="278" userDrawn="1">
          <p15:clr>
            <a:srgbClr val="A4A3A4"/>
          </p15:clr>
        </p15:guide>
        <p15:guide id="3" pos="2502" userDrawn="1">
          <p15:clr>
            <a:srgbClr val="A4A3A4"/>
          </p15:clr>
        </p15:guide>
        <p15:guide id="4" pos="2729" userDrawn="1">
          <p15:clr>
            <a:srgbClr val="A4A3A4"/>
          </p15:clr>
        </p15:guide>
        <p15:guide id="5" pos="4951" userDrawn="1">
          <p15:clr>
            <a:srgbClr val="A4A3A4"/>
          </p15:clr>
        </p15:guide>
        <p15:guide id="6" pos="5178" userDrawn="1">
          <p15:clr>
            <a:srgbClr val="A4A3A4"/>
          </p15:clr>
        </p15:guide>
        <p15:guide id="7" pos="7401" userDrawn="1">
          <p15:clr>
            <a:srgbClr val="A4A3A4"/>
          </p15:clr>
        </p15:guide>
        <p15:guide id="8" orient="horz" pos="504" userDrawn="1">
          <p15:clr>
            <a:srgbClr val="A4A3A4"/>
          </p15:clr>
        </p15:guide>
        <p15:guide id="9" orient="horz" pos="3816" userDrawn="1">
          <p15:clr>
            <a:srgbClr val="A4A3A4"/>
          </p15:clr>
        </p15:guide>
        <p15:guide id="10" orient="horz" pos="4042" userDrawn="1">
          <p15:clr>
            <a:srgbClr val="A4A3A4"/>
          </p15:clr>
        </p15:guide>
        <p15:guide id="11" pos="3727" userDrawn="1">
          <p15:clr>
            <a:srgbClr val="A4A3A4"/>
          </p15:clr>
        </p15:guide>
        <p15:guide id="12" pos="3953" userDrawn="1">
          <p15:clr>
            <a:srgbClr val="A4A3A4"/>
          </p15:clr>
        </p15:guide>
        <p15:guide id="13" orient="horz" pos="3589" userDrawn="1">
          <p15:clr>
            <a:srgbClr val="A4A3A4"/>
          </p15:clr>
        </p15:guide>
        <p15:guide id="14" orient="horz" pos="1139" userDrawn="1">
          <p15:clr>
            <a:srgbClr val="A4A3A4"/>
          </p15:clr>
        </p15:guide>
        <p15:guide id="15" orient="horz" pos="1253"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hyperlink" Target="https://www.nature.com/articles/nrdp201750#ref-CR274" TargetMode="External"/><Relationship Id="rId13" Type="http://schemas.openxmlformats.org/officeDocument/2006/relationships/hyperlink" Target="https://www.nature.com/articles/nrdp201750#ref-CR277" TargetMode="External"/><Relationship Id="rId18" Type="http://schemas.openxmlformats.org/officeDocument/2006/relationships/hyperlink" Target="https://www.nature.com/articles/nrdp201750#ref-CR168" TargetMode="External"/><Relationship Id="rId3" Type="http://schemas.openxmlformats.org/officeDocument/2006/relationships/hyperlink" Target="https://www.nature.com/articles/nrdp201750#ref-CR253" TargetMode="External"/><Relationship Id="rId7" Type="http://schemas.openxmlformats.org/officeDocument/2006/relationships/hyperlink" Target="https://www.nature.com/articles/nrdp201750#ref-CR267" TargetMode="External"/><Relationship Id="rId12" Type="http://schemas.openxmlformats.org/officeDocument/2006/relationships/hyperlink" Target="https://www.nature.com/articles/nrdp201750#ref-CR279" TargetMode="External"/><Relationship Id="rId17" Type="http://schemas.openxmlformats.org/officeDocument/2006/relationships/hyperlink" Target="https://www.nature.com/articles/nrdp201750#ref-CR284" TargetMode="External"/><Relationship Id="rId2" Type="http://schemas.openxmlformats.org/officeDocument/2006/relationships/notesSlide" Target="../notesSlides/notesSlide15.xml"/><Relationship Id="rId16" Type="http://schemas.openxmlformats.org/officeDocument/2006/relationships/hyperlink" Target="https://www.nature.com/articles/nrdp201750#ref-CR283" TargetMode="External"/><Relationship Id="rId1" Type="http://schemas.openxmlformats.org/officeDocument/2006/relationships/slideLayout" Target="../slideLayouts/slideLayout8.xml"/><Relationship Id="rId6" Type="http://schemas.openxmlformats.org/officeDocument/2006/relationships/hyperlink" Target="https://www.nature.com/articles/nrdp201750#ref-CR273" TargetMode="External"/><Relationship Id="rId11" Type="http://schemas.openxmlformats.org/officeDocument/2006/relationships/hyperlink" Target="https://www.nature.com/articles/nrdp201750#ref-CR278" TargetMode="External"/><Relationship Id="rId5" Type="http://schemas.openxmlformats.org/officeDocument/2006/relationships/hyperlink" Target="https://www.nature.com/articles/nrdp201750#ref-CR270" TargetMode="External"/><Relationship Id="rId15" Type="http://schemas.openxmlformats.org/officeDocument/2006/relationships/hyperlink" Target="https://www.nature.com/articles/nrdp201750#ref-CR281" TargetMode="External"/><Relationship Id="rId10" Type="http://schemas.openxmlformats.org/officeDocument/2006/relationships/hyperlink" Target="https://www.nature.com/articles/nrdp201750#ref-CR276" TargetMode="External"/><Relationship Id="rId19" Type="http://schemas.openxmlformats.org/officeDocument/2006/relationships/hyperlink" Target="https://www.nature.com/articles/nrdp201750#ref-CR285" TargetMode="External"/><Relationship Id="rId4" Type="http://schemas.openxmlformats.org/officeDocument/2006/relationships/hyperlink" Target="https://www.nature.com/articles/nrdp201750#ref-CR45" TargetMode="External"/><Relationship Id="rId9" Type="http://schemas.openxmlformats.org/officeDocument/2006/relationships/hyperlink" Target="https://www.nature.com/articles/nrdp201750#ref-CR275" TargetMode="External"/><Relationship Id="rId14" Type="http://schemas.openxmlformats.org/officeDocument/2006/relationships/hyperlink" Target="https://www.nature.com/articles/nrdp201750#ref-CR28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hyperlink" Target="https://www.sciencenews.org/article/tree-life-gets-makeover" TargetMode="Externa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7.jpeg"/><Relationship Id="rId5" Type="http://schemas.openxmlformats.org/officeDocument/2006/relationships/hyperlink" Target="http://www.sciencedirect.com/science/article/pii/S002075190800386X?via%3Dihub" TargetMode="External"/><Relationship Id="rId4" Type="http://schemas.openxmlformats.org/officeDocument/2006/relationships/hyperlink" Target="http://www.nature.com/ng/journal/v44/n9/full/ng.2392.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1989139"/>
            <a:ext cx="11306175" cy="1267018"/>
          </a:xfrm>
        </p:spPr>
        <p:txBody>
          <a:bodyPr>
            <a:noAutofit/>
          </a:bodyPr>
          <a:lstStyle/>
          <a:p>
            <a:r>
              <a:rPr lang="en-GB" sz="4000" noProof="0" dirty="0"/>
              <a:t>Plasmodium genomics</a:t>
            </a:r>
            <a:endParaRPr lang="en-GB" sz="4000" i="1" noProof="0" dirty="0"/>
          </a:p>
        </p:txBody>
      </p:sp>
      <p:sp>
        <p:nvSpPr>
          <p:cNvPr id="3" name="Subtitle 2">
            <a:extLst>
              <a:ext uri="{FF2B5EF4-FFF2-40B4-BE49-F238E27FC236}">
                <a16:creationId xmlns:a16="http://schemas.microsoft.com/office/drawing/2014/main" id="{6A8E7974-55B9-AA4E-BF3A-6C5D6E054143}"/>
              </a:ext>
            </a:extLst>
          </p:cNvPr>
          <p:cNvSpPr>
            <a:spLocks noGrp="1"/>
          </p:cNvSpPr>
          <p:nvPr>
            <p:ph type="subTitle" idx="1"/>
          </p:nvPr>
        </p:nvSpPr>
        <p:spPr/>
        <p:txBody>
          <a:bodyPr>
            <a:normAutofit fontScale="70000" lnSpcReduction="20000"/>
          </a:bodyPr>
          <a:lstStyle/>
          <a:p>
            <a:r>
              <a:rPr lang="en-GB" noProof="0" dirty="0"/>
              <a:t>Conor Meehan (he/they)</a:t>
            </a:r>
          </a:p>
          <a:p>
            <a:r>
              <a:rPr lang="en-GB" noProof="0" dirty="0" err="1"/>
              <a:t>conor.meehan@ntu.ac.uk</a:t>
            </a:r>
            <a:endParaRPr lang="en-GB" noProof="0" dirty="0"/>
          </a:p>
          <a:p>
            <a:r>
              <a:rPr lang="en-GB" noProof="0" dirty="0"/>
              <a:t>@</a:t>
            </a:r>
            <a:r>
              <a:rPr lang="en-GB" noProof="0" dirty="0" err="1"/>
              <a:t>con_meehan</a:t>
            </a:r>
            <a:endParaRPr lang="en-GB" noProof="0" dirty="0"/>
          </a:p>
        </p:txBody>
      </p:sp>
      <p:sp>
        <p:nvSpPr>
          <p:cNvPr id="4" name="Title 1">
            <a:extLst>
              <a:ext uri="{FF2B5EF4-FFF2-40B4-BE49-F238E27FC236}">
                <a16:creationId xmlns:a16="http://schemas.microsoft.com/office/drawing/2014/main" id="{706264EC-68A4-A685-15D0-B3B68B21FA07}"/>
              </a:ext>
            </a:extLst>
          </p:cNvPr>
          <p:cNvSpPr txBox="1">
            <a:spLocks/>
          </p:cNvSpPr>
          <p:nvPr/>
        </p:nvSpPr>
        <p:spPr>
          <a:xfrm>
            <a:off x="442912" y="5392739"/>
            <a:ext cx="11306175" cy="1267018"/>
          </a:xfrm>
          <a:prstGeom prst="rect">
            <a:avLst/>
          </a:prstGeom>
        </p:spPr>
        <p:txBody>
          <a:bodyPr vert="horz" lIns="0" tIns="45720" rIns="90000" bIns="45720" rtlCol="0" anchor="b">
            <a:noAutofit/>
          </a:bodyPr>
          <a:lstStyle>
            <a:lvl1pPr algn="l" defTabSz="914400" rtl="0" eaLnBrk="1" latinLnBrk="0" hangingPunct="1">
              <a:lnSpc>
                <a:spcPct val="100000"/>
              </a:lnSpc>
              <a:spcBef>
                <a:spcPct val="0"/>
              </a:spcBef>
              <a:buNone/>
              <a:defRPr sz="6000" b="1" kern="1200">
                <a:solidFill>
                  <a:srgbClr val="E6005B"/>
                </a:solidFill>
                <a:latin typeface="Arial" panose="020B0604020202020204" pitchFamily="34" charset="0"/>
                <a:ea typeface="+mj-ea"/>
                <a:cs typeface="Arial" panose="020B0604020202020204" pitchFamily="34" charset="0"/>
              </a:defRPr>
            </a:lvl1pPr>
          </a:lstStyle>
          <a:p>
            <a:r>
              <a:rPr lang="en-GB" sz="2000" b="0" dirty="0"/>
              <a:t>Much material contributed by </a:t>
            </a:r>
            <a:r>
              <a:rPr lang="en-GB" sz="2000" b="0" dirty="0" err="1"/>
              <a:t>Dr.</a:t>
            </a:r>
            <a:r>
              <a:rPr lang="en-GB" sz="2000" b="0" dirty="0"/>
              <a:t> Eline </a:t>
            </a:r>
            <a:r>
              <a:rPr lang="en-GB" sz="2000" b="0" dirty="0" err="1"/>
              <a:t>Kattenberg</a:t>
            </a:r>
            <a:r>
              <a:rPr lang="en-GB" sz="2000" b="0" dirty="0"/>
              <a:t>, Institute of Tropical Medicine, Belgium</a:t>
            </a:r>
            <a:endParaRPr lang="en-US" sz="2000" b="0" i="1" dirty="0"/>
          </a:p>
        </p:txBody>
      </p:sp>
    </p:spTree>
    <p:extLst>
      <p:ext uri="{BB962C8B-B14F-4D97-AF65-F5344CB8AC3E}">
        <p14:creationId xmlns:p14="http://schemas.microsoft.com/office/powerpoint/2010/main" val="238349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Sequencing </a:t>
            </a:r>
            <a:r>
              <a:rPr lang="en-GB" i="1" dirty="0"/>
              <a:t>Plasmodium</a:t>
            </a:r>
            <a:r>
              <a:rPr lang="en-GB" dirty="0"/>
              <a:t> genomes</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1120052" y="1282700"/>
            <a:ext cx="4444124" cy="5257799"/>
          </a:xfrm>
        </p:spPr>
        <p:txBody>
          <a:bodyPr>
            <a:normAutofit fontScale="77500" lnSpcReduction="20000"/>
          </a:bodyPr>
          <a:lstStyle/>
          <a:p>
            <a:r>
              <a:rPr lang="en-GB" sz="2400" noProof="0" dirty="0"/>
              <a:t>Targeted (amplicon) sequencing</a:t>
            </a:r>
          </a:p>
          <a:p>
            <a:pPr lvl="1"/>
            <a:r>
              <a:rPr lang="en-GB" sz="2100" noProof="0" dirty="0"/>
              <a:t>Few targets</a:t>
            </a:r>
          </a:p>
          <a:p>
            <a:pPr lvl="1"/>
            <a:r>
              <a:rPr lang="en-GB" sz="2100" noProof="0" dirty="0"/>
              <a:t>Cost effective</a:t>
            </a:r>
          </a:p>
          <a:p>
            <a:pPr lvl="1"/>
            <a:r>
              <a:rPr lang="en-GB" sz="2100" noProof="0" dirty="0"/>
              <a:t>May miss diversity</a:t>
            </a:r>
          </a:p>
          <a:p>
            <a:pPr lvl="2"/>
            <a:r>
              <a:rPr lang="en-GB" sz="1900" noProof="0" dirty="0"/>
              <a:t>Reduced if panels local constructed correctly</a:t>
            </a:r>
          </a:p>
          <a:p>
            <a:pPr lvl="1"/>
            <a:r>
              <a:rPr lang="en-GB" sz="2100" noProof="0" dirty="0"/>
              <a:t>Works from dried blood spots (DBS)</a:t>
            </a:r>
          </a:p>
          <a:p>
            <a:endParaRPr lang="en-GB" sz="2400" noProof="0" dirty="0"/>
          </a:p>
          <a:p>
            <a:r>
              <a:rPr lang="en-GB" sz="2400" noProof="0" dirty="0"/>
              <a:t>Selective whole genome amplification</a:t>
            </a:r>
          </a:p>
          <a:p>
            <a:pPr lvl="1"/>
            <a:r>
              <a:rPr lang="en-GB" sz="2100" noProof="0" dirty="0"/>
              <a:t>Many targets</a:t>
            </a:r>
          </a:p>
          <a:p>
            <a:pPr lvl="1"/>
            <a:r>
              <a:rPr lang="en-GB" sz="2100" noProof="0" dirty="0"/>
              <a:t>Captures most diversity</a:t>
            </a:r>
          </a:p>
          <a:p>
            <a:pPr lvl="1"/>
            <a:r>
              <a:rPr lang="en-GB" sz="2100" noProof="0" dirty="0"/>
              <a:t>Very expensive and difficult (currently)</a:t>
            </a:r>
          </a:p>
          <a:p>
            <a:pPr lvl="1"/>
            <a:r>
              <a:rPr lang="en-GB" sz="2100" noProof="0" dirty="0"/>
              <a:t>DBS extraction improving</a:t>
            </a:r>
          </a:p>
          <a:p>
            <a:endParaRPr lang="en-GB" sz="2400" noProof="0" dirty="0"/>
          </a:p>
          <a:p>
            <a:r>
              <a:rPr lang="en-GB" sz="2400" noProof="0" dirty="0"/>
              <a:t>Both useful for population structure and drug resistance</a:t>
            </a:r>
          </a:p>
          <a:p>
            <a:pPr lvl="1"/>
            <a:r>
              <a:rPr lang="en-GB" sz="2100" noProof="0" dirty="0"/>
              <a:t>Need to know informative targets</a:t>
            </a:r>
          </a:p>
        </p:txBody>
      </p:sp>
      <p:pic>
        <p:nvPicPr>
          <p:cNvPr id="13" name="Picture 12">
            <a:extLst>
              <a:ext uri="{FF2B5EF4-FFF2-40B4-BE49-F238E27FC236}">
                <a16:creationId xmlns:a16="http://schemas.microsoft.com/office/drawing/2014/main" id="{0F3EB6FA-06E5-9A31-965A-A1BE85CCF243}"/>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413676" y="1533243"/>
            <a:ext cx="3360280" cy="4967786"/>
          </a:xfrm>
          <a:prstGeom prst="rect">
            <a:avLst/>
          </a:prstGeom>
        </p:spPr>
      </p:pic>
      <p:sp>
        <p:nvSpPr>
          <p:cNvPr id="14" name="TextBox 13">
            <a:extLst>
              <a:ext uri="{FF2B5EF4-FFF2-40B4-BE49-F238E27FC236}">
                <a16:creationId xmlns:a16="http://schemas.microsoft.com/office/drawing/2014/main" id="{4360770D-33F8-A8B9-0F84-D2262FDFCBE4}"/>
              </a:ext>
            </a:extLst>
          </p:cNvPr>
          <p:cNvSpPr txBox="1"/>
          <p:nvPr/>
        </p:nvSpPr>
        <p:spPr>
          <a:xfrm>
            <a:off x="5336895" y="1189620"/>
            <a:ext cx="3058945" cy="383091"/>
          </a:xfrm>
          <a:prstGeom prst="rect">
            <a:avLst/>
          </a:prstGeom>
          <a:noFill/>
        </p:spPr>
        <p:txBody>
          <a:bodyPr wrap="none" rtlCol="0">
            <a:spAutoFit/>
          </a:bodyPr>
          <a:lstStyle/>
          <a:p>
            <a:r>
              <a:rPr lang="en-US" dirty="0"/>
              <a:t>Targeted approach (e.g., PCR)</a:t>
            </a:r>
          </a:p>
        </p:txBody>
      </p:sp>
      <p:cxnSp>
        <p:nvCxnSpPr>
          <p:cNvPr id="15" name="Straight Connector 14">
            <a:extLst>
              <a:ext uri="{FF2B5EF4-FFF2-40B4-BE49-F238E27FC236}">
                <a16:creationId xmlns:a16="http://schemas.microsoft.com/office/drawing/2014/main" id="{F91965B9-A345-B991-4E6B-642B18225EBC}"/>
              </a:ext>
            </a:extLst>
          </p:cNvPr>
          <p:cNvCxnSpPr>
            <a:cxnSpLocks/>
          </p:cNvCxnSpPr>
          <p:nvPr/>
        </p:nvCxnSpPr>
        <p:spPr>
          <a:xfrm>
            <a:off x="5784030" y="1660568"/>
            <a:ext cx="15959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3398C4-FC5E-2286-6B5B-90EBB35B9DE1}"/>
              </a:ext>
            </a:extLst>
          </p:cNvPr>
          <p:cNvCxnSpPr>
            <a:cxnSpLocks/>
          </p:cNvCxnSpPr>
          <p:nvPr/>
        </p:nvCxnSpPr>
        <p:spPr>
          <a:xfrm>
            <a:off x="7021962" y="2832807"/>
            <a:ext cx="13460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752069F-6CA9-6971-1C4F-BC31232D60C3}"/>
              </a:ext>
            </a:extLst>
          </p:cNvPr>
          <p:cNvCxnSpPr>
            <a:cxnSpLocks/>
          </p:cNvCxnSpPr>
          <p:nvPr/>
        </p:nvCxnSpPr>
        <p:spPr>
          <a:xfrm>
            <a:off x="6073086" y="4836492"/>
            <a:ext cx="33052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3BF3FE07-AD93-30AE-38F0-01382CE6F7E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831720" y="1572712"/>
            <a:ext cx="3360280" cy="4967786"/>
          </a:xfrm>
          <a:prstGeom prst="rect">
            <a:avLst/>
          </a:prstGeom>
        </p:spPr>
      </p:pic>
      <p:sp>
        <p:nvSpPr>
          <p:cNvPr id="19" name="TextBox 18">
            <a:extLst>
              <a:ext uri="{FF2B5EF4-FFF2-40B4-BE49-F238E27FC236}">
                <a16:creationId xmlns:a16="http://schemas.microsoft.com/office/drawing/2014/main" id="{6C7C12FD-3EDA-DCD3-BEA8-0D8A402332B3}"/>
              </a:ext>
            </a:extLst>
          </p:cNvPr>
          <p:cNvSpPr txBox="1"/>
          <p:nvPr/>
        </p:nvSpPr>
        <p:spPr>
          <a:xfrm>
            <a:off x="8911606" y="1126271"/>
            <a:ext cx="1797537" cy="383091"/>
          </a:xfrm>
          <a:prstGeom prst="rect">
            <a:avLst/>
          </a:prstGeom>
          <a:noFill/>
        </p:spPr>
        <p:txBody>
          <a:bodyPr wrap="none" rtlCol="0">
            <a:spAutoFit/>
          </a:bodyPr>
          <a:lstStyle/>
          <a:p>
            <a:r>
              <a:rPr lang="en-US" dirty="0" err="1"/>
              <a:t>sWGA</a:t>
            </a:r>
            <a:r>
              <a:rPr lang="en-US" dirty="0"/>
              <a:t> with WGS</a:t>
            </a:r>
          </a:p>
        </p:txBody>
      </p:sp>
      <p:cxnSp>
        <p:nvCxnSpPr>
          <p:cNvPr id="20" name="Straight Connector 19">
            <a:extLst>
              <a:ext uri="{FF2B5EF4-FFF2-40B4-BE49-F238E27FC236}">
                <a16:creationId xmlns:a16="http://schemas.microsoft.com/office/drawing/2014/main" id="{AF00F89C-C236-44F3-F9A9-3717B472F91F}"/>
              </a:ext>
            </a:extLst>
          </p:cNvPr>
          <p:cNvCxnSpPr>
            <a:cxnSpLocks/>
          </p:cNvCxnSpPr>
          <p:nvPr/>
        </p:nvCxnSpPr>
        <p:spPr>
          <a:xfrm>
            <a:off x="9148697" y="166056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C7B587-BB85-2B56-45AF-B5602EF1F5B4}"/>
              </a:ext>
            </a:extLst>
          </p:cNvPr>
          <p:cNvCxnSpPr>
            <a:cxnSpLocks/>
          </p:cNvCxnSpPr>
          <p:nvPr/>
        </p:nvCxnSpPr>
        <p:spPr>
          <a:xfrm>
            <a:off x="9754319" y="1660568"/>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AE2FA2-BF48-EE14-E78E-3FF5DAD8F13E}"/>
              </a:ext>
            </a:extLst>
          </p:cNvPr>
          <p:cNvCxnSpPr>
            <a:cxnSpLocks/>
          </p:cNvCxnSpPr>
          <p:nvPr/>
        </p:nvCxnSpPr>
        <p:spPr>
          <a:xfrm>
            <a:off x="9438788" y="1578049"/>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5E07C18-1270-4967-40EB-9A580FD2FF85}"/>
              </a:ext>
            </a:extLst>
          </p:cNvPr>
          <p:cNvCxnSpPr>
            <a:cxnSpLocks/>
          </p:cNvCxnSpPr>
          <p:nvPr/>
        </p:nvCxnSpPr>
        <p:spPr>
          <a:xfrm>
            <a:off x="10292194" y="1665906"/>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019CEF-3D4F-BBAB-21CE-71DDB6FF8EE5}"/>
              </a:ext>
            </a:extLst>
          </p:cNvPr>
          <p:cNvCxnSpPr>
            <a:cxnSpLocks/>
          </p:cNvCxnSpPr>
          <p:nvPr/>
        </p:nvCxnSpPr>
        <p:spPr>
          <a:xfrm>
            <a:off x="10583713" y="1578049"/>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818978-F970-CC43-8E4F-6D83011A0E1E}"/>
              </a:ext>
            </a:extLst>
          </p:cNvPr>
          <p:cNvCxnSpPr>
            <a:cxnSpLocks/>
          </p:cNvCxnSpPr>
          <p:nvPr/>
        </p:nvCxnSpPr>
        <p:spPr>
          <a:xfrm>
            <a:off x="9089162" y="2097848"/>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750A4A0-96F5-D28B-6A30-738F8A0994E5}"/>
              </a:ext>
            </a:extLst>
          </p:cNvPr>
          <p:cNvCxnSpPr>
            <a:cxnSpLocks/>
          </p:cNvCxnSpPr>
          <p:nvPr/>
        </p:nvCxnSpPr>
        <p:spPr>
          <a:xfrm>
            <a:off x="9334489" y="209784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4ED526-5B25-291F-9B9A-9EA48E451AC8}"/>
              </a:ext>
            </a:extLst>
          </p:cNvPr>
          <p:cNvCxnSpPr>
            <a:cxnSpLocks/>
          </p:cNvCxnSpPr>
          <p:nvPr/>
        </p:nvCxnSpPr>
        <p:spPr>
          <a:xfrm>
            <a:off x="9706074" y="2044471"/>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462BC9-4CD5-D5DC-3AAD-D6087DED3BBF}"/>
              </a:ext>
            </a:extLst>
          </p:cNvPr>
          <p:cNvCxnSpPr>
            <a:cxnSpLocks/>
          </p:cNvCxnSpPr>
          <p:nvPr/>
        </p:nvCxnSpPr>
        <p:spPr>
          <a:xfrm flipV="1">
            <a:off x="10048918" y="2097848"/>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39547B5-B72B-63C9-9E2B-907198956807}"/>
              </a:ext>
            </a:extLst>
          </p:cNvPr>
          <p:cNvCxnSpPr>
            <a:cxnSpLocks/>
          </p:cNvCxnSpPr>
          <p:nvPr/>
        </p:nvCxnSpPr>
        <p:spPr>
          <a:xfrm>
            <a:off x="10454575" y="2045702"/>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8E39DA-075C-2745-5455-4CE949228460}"/>
              </a:ext>
            </a:extLst>
          </p:cNvPr>
          <p:cNvCxnSpPr>
            <a:cxnSpLocks/>
          </p:cNvCxnSpPr>
          <p:nvPr/>
        </p:nvCxnSpPr>
        <p:spPr>
          <a:xfrm>
            <a:off x="9672201" y="2889076"/>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BA9FED9-1B25-B321-CED1-7D3CAC7C9673}"/>
              </a:ext>
            </a:extLst>
          </p:cNvPr>
          <p:cNvCxnSpPr>
            <a:cxnSpLocks/>
          </p:cNvCxnSpPr>
          <p:nvPr/>
        </p:nvCxnSpPr>
        <p:spPr>
          <a:xfrm>
            <a:off x="10110506" y="2889076"/>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6E5314E-693E-1D6B-2BFE-1F73809CFAE1}"/>
              </a:ext>
            </a:extLst>
          </p:cNvPr>
          <p:cNvCxnSpPr>
            <a:cxnSpLocks/>
          </p:cNvCxnSpPr>
          <p:nvPr/>
        </p:nvCxnSpPr>
        <p:spPr>
          <a:xfrm>
            <a:off x="9230011" y="289399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7F3D80-EB6C-234D-501A-776FDBE33B0B}"/>
              </a:ext>
            </a:extLst>
          </p:cNvPr>
          <p:cNvCxnSpPr>
            <a:cxnSpLocks/>
          </p:cNvCxnSpPr>
          <p:nvPr/>
        </p:nvCxnSpPr>
        <p:spPr>
          <a:xfrm>
            <a:off x="10655567" y="405660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4036F30-0665-5AFB-54B7-E5FFBEC1D057}"/>
              </a:ext>
            </a:extLst>
          </p:cNvPr>
          <p:cNvCxnSpPr>
            <a:cxnSpLocks/>
          </p:cNvCxnSpPr>
          <p:nvPr/>
        </p:nvCxnSpPr>
        <p:spPr>
          <a:xfrm>
            <a:off x="10553117" y="2832807"/>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0180CBD-8A77-380A-0DC1-3BCC24758BF5}"/>
              </a:ext>
            </a:extLst>
          </p:cNvPr>
          <p:cNvCxnSpPr>
            <a:cxnSpLocks/>
          </p:cNvCxnSpPr>
          <p:nvPr/>
        </p:nvCxnSpPr>
        <p:spPr>
          <a:xfrm>
            <a:off x="9371443" y="3225114"/>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DF24DAA-3882-B1DF-5C56-24508C68182B}"/>
              </a:ext>
            </a:extLst>
          </p:cNvPr>
          <p:cNvCxnSpPr>
            <a:cxnSpLocks/>
          </p:cNvCxnSpPr>
          <p:nvPr/>
        </p:nvCxnSpPr>
        <p:spPr>
          <a:xfrm>
            <a:off x="9546568" y="328710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710B6A8-E8BB-6F77-CA0D-3079829BBA28}"/>
              </a:ext>
            </a:extLst>
          </p:cNvPr>
          <p:cNvCxnSpPr>
            <a:cxnSpLocks/>
          </p:cNvCxnSpPr>
          <p:nvPr/>
        </p:nvCxnSpPr>
        <p:spPr>
          <a:xfrm>
            <a:off x="10511860" y="3278298"/>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229487D-8FF2-A5CC-94EA-2CCD7C0509A4}"/>
              </a:ext>
            </a:extLst>
          </p:cNvPr>
          <p:cNvCxnSpPr>
            <a:cxnSpLocks/>
          </p:cNvCxnSpPr>
          <p:nvPr/>
        </p:nvCxnSpPr>
        <p:spPr>
          <a:xfrm>
            <a:off x="10711394" y="3610163"/>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A26572-EE1B-61A5-F9D8-966B19C4BE34}"/>
              </a:ext>
            </a:extLst>
          </p:cNvPr>
          <p:cNvCxnSpPr>
            <a:cxnSpLocks/>
          </p:cNvCxnSpPr>
          <p:nvPr/>
        </p:nvCxnSpPr>
        <p:spPr>
          <a:xfrm>
            <a:off x="9027574" y="327829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A97779-31C1-522C-D829-2E1BDA2F3D77}"/>
              </a:ext>
            </a:extLst>
          </p:cNvPr>
          <p:cNvCxnSpPr>
            <a:cxnSpLocks/>
          </p:cNvCxnSpPr>
          <p:nvPr/>
        </p:nvCxnSpPr>
        <p:spPr>
          <a:xfrm>
            <a:off x="9994515" y="3244229"/>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CFA89E0-73E7-57D0-D438-D25DFD1F57CF}"/>
              </a:ext>
            </a:extLst>
          </p:cNvPr>
          <p:cNvCxnSpPr>
            <a:cxnSpLocks/>
          </p:cNvCxnSpPr>
          <p:nvPr/>
        </p:nvCxnSpPr>
        <p:spPr>
          <a:xfrm>
            <a:off x="9644486" y="2504086"/>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A560274-9AC8-1337-1865-D2DD546A8BE5}"/>
              </a:ext>
            </a:extLst>
          </p:cNvPr>
          <p:cNvCxnSpPr>
            <a:cxnSpLocks/>
          </p:cNvCxnSpPr>
          <p:nvPr/>
        </p:nvCxnSpPr>
        <p:spPr>
          <a:xfrm>
            <a:off x="9089162" y="606333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473A4D-2C49-04DC-093D-743D8B24F47F}"/>
              </a:ext>
            </a:extLst>
          </p:cNvPr>
          <p:cNvCxnSpPr>
            <a:cxnSpLocks/>
          </p:cNvCxnSpPr>
          <p:nvPr/>
        </p:nvCxnSpPr>
        <p:spPr>
          <a:xfrm>
            <a:off x="10741791" y="3232732"/>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2DF0C2E-FF54-6234-7802-B19DD6478733}"/>
              </a:ext>
            </a:extLst>
          </p:cNvPr>
          <p:cNvCxnSpPr>
            <a:cxnSpLocks/>
          </p:cNvCxnSpPr>
          <p:nvPr/>
        </p:nvCxnSpPr>
        <p:spPr>
          <a:xfrm>
            <a:off x="9050267" y="3667450"/>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0AA753F-ACEB-E3F5-717E-5EAA1D964FBD}"/>
              </a:ext>
            </a:extLst>
          </p:cNvPr>
          <p:cNvCxnSpPr>
            <a:cxnSpLocks/>
          </p:cNvCxnSpPr>
          <p:nvPr/>
        </p:nvCxnSpPr>
        <p:spPr>
          <a:xfrm>
            <a:off x="9295815" y="3667450"/>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7C89413-26D4-F071-2FD8-3E90A4E92C35}"/>
              </a:ext>
            </a:extLst>
          </p:cNvPr>
          <p:cNvCxnSpPr>
            <a:cxnSpLocks/>
          </p:cNvCxnSpPr>
          <p:nvPr/>
        </p:nvCxnSpPr>
        <p:spPr>
          <a:xfrm>
            <a:off x="9697570" y="3667450"/>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D9DBA57-7192-2EA1-CFD7-BFC6BD6DC2E1}"/>
              </a:ext>
            </a:extLst>
          </p:cNvPr>
          <p:cNvCxnSpPr>
            <a:cxnSpLocks/>
          </p:cNvCxnSpPr>
          <p:nvPr/>
        </p:nvCxnSpPr>
        <p:spPr>
          <a:xfrm flipV="1">
            <a:off x="10292194" y="3663594"/>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E62A159-8E4A-2492-FDDD-203B80F02475}"/>
              </a:ext>
            </a:extLst>
          </p:cNvPr>
          <p:cNvCxnSpPr>
            <a:cxnSpLocks/>
          </p:cNvCxnSpPr>
          <p:nvPr/>
        </p:nvCxnSpPr>
        <p:spPr>
          <a:xfrm>
            <a:off x="10908676" y="3663594"/>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5DAAD3-4709-8470-F58A-83C70AB138FD}"/>
              </a:ext>
            </a:extLst>
          </p:cNvPr>
          <p:cNvCxnSpPr>
            <a:cxnSpLocks/>
          </p:cNvCxnSpPr>
          <p:nvPr/>
        </p:nvCxnSpPr>
        <p:spPr>
          <a:xfrm>
            <a:off x="10040816" y="4008925"/>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CE43225-29CF-65E2-82C4-417EB8FC9458}"/>
              </a:ext>
            </a:extLst>
          </p:cNvPr>
          <p:cNvCxnSpPr>
            <a:cxnSpLocks/>
          </p:cNvCxnSpPr>
          <p:nvPr/>
        </p:nvCxnSpPr>
        <p:spPr>
          <a:xfrm>
            <a:off x="9062473" y="2504086"/>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6449936-76C0-1E09-AF69-8A9611B5C99A}"/>
              </a:ext>
            </a:extLst>
          </p:cNvPr>
          <p:cNvCxnSpPr>
            <a:cxnSpLocks/>
          </p:cNvCxnSpPr>
          <p:nvPr/>
        </p:nvCxnSpPr>
        <p:spPr>
          <a:xfrm>
            <a:off x="9863126" y="6064765"/>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B3ABE5E-18FB-92EC-6192-0D2015D6162C}"/>
              </a:ext>
            </a:extLst>
          </p:cNvPr>
          <p:cNvCxnSpPr>
            <a:cxnSpLocks/>
          </p:cNvCxnSpPr>
          <p:nvPr/>
        </p:nvCxnSpPr>
        <p:spPr>
          <a:xfrm>
            <a:off x="9960642" y="2439622"/>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5C1C5F0-565F-8F35-C02D-8451060FCCF6}"/>
              </a:ext>
            </a:extLst>
          </p:cNvPr>
          <p:cNvCxnSpPr>
            <a:cxnSpLocks/>
          </p:cNvCxnSpPr>
          <p:nvPr/>
        </p:nvCxnSpPr>
        <p:spPr>
          <a:xfrm>
            <a:off x="11179180" y="485677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DA8D37-E55C-C964-6197-3DB20AA4092B}"/>
              </a:ext>
            </a:extLst>
          </p:cNvPr>
          <p:cNvCxnSpPr>
            <a:cxnSpLocks/>
          </p:cNvCxnSpPr>
          <p:nvPr/>
        </p:nvCxnSpPr>
        <p:spPr>
          <a:xfrm>
            <a:off x="9422988" y="601400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CAA8374-89F6-4B9A-5FFE-56FF1708B1D7}"/>
              </a:ext>
            </a:extLst>
          </p:cNvPr>
          <p:cNvCxnSpPr>
            <a:cxnSpLocks/>
          </p:cNvCxnSpPr>
          <p:nvPr/>
        </p:nvCxnSpPr>
        <p:spPr>
          <a:xfrm>
            <a:off x="10302458" y="4056604"/>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696D10F-B6A9-4D1F-EEA5-F283B82CE8FE}"/>
              </a:ext>
            </a:extLst>
          </p:cNvPr>
          <p:cNvCxnSpPr>
            <a:cxnSpLocks/>
          </p:cNvCxnSpPr>
          <p:nvPr/>
        </p:nvCxnSpPr>
        <p:spPr>
          <a:xfrm flipV="1">
            <a:off x="10454575" y="6012772"/>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3279FD-D682-F3EB-DE63-555A8C984F40}"/>
              </a:ext>
            </a:extLst>
          </p:cNvPr>
          <p:cNvCxnSpPr>
            <a:cxnSpLocks/>
          </p:cNvCxnSpPr>
          <p:nvPr/>
        </p:nvCxnSpPr>
        <p:spPr>
          <a:xfrm>
            <a:off x="11581451" y="4856774"/>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F8F4077-7FCE-A573-34A0-F194283041E0}"/>
              </a:ext>
            </a:extLst>
          </p:cNvPr>
          <p:cNvCxnSpPr>
            <a:cxnSpLocks/>
          </p:cNvCxnSpPr>
          <p:nvPr/>
        </p:nvCxnSpPr>
        <p:spPr>
          <a:xfrm>
            <a:off x="9743030" y="405660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0556111-A8A6-D811-1866-C55EFD6B22F9}"/>
              </a:ext>
            </a:extLst>
          </p:cNvPr>
          <p:cNvCxnSpPr>
            <a:cxnSpLocks/>
          </p:cNvCxnSpPr>
          <p:nvPr/>
        </p:nvCxnSpPr>
        <p:spPr>
          <a:xfrm>
            <a:off x="10183387" y="4799548"/>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5CD3E2D-6A3F-6691-55C0-302CBA461EC9}"/>
              </a:ext>
            </a:extLst>
          </p:cNvPr>
          <p:cNvCxnSpPr>
            <a:cxnSpLocks/>
          </p:cNvCxnSpPr>
          <p:nvPr/>
        </p:nvCxnSpPr>
        <p:spPr>
          <a:xfrm>
            <a:off x="9067203" y="405660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9247E4D-16EA-B494-B9A7-325E34520587}"/>
              </a:ext>
            </a:extLst>
          </p:cNvPr>
          <p:cNvCxnSpPr>
            <a:cxnSpLocks/>
          </p:cNvCxnSpPr>
          <p:nvPr/>
        </p:nvCxnSpPr>
        <p:spPr>
          <a:xfrm>
            <a:off x="9857993" y="485677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C339C76-C5DF-21CD-82D4-BA814272C732}"/>
              </a:ext>
            </a:extLst>
          </p:cNvPr>
          <p:cNvCxnSpPr>
            <a:cxnSpLocks/>
          </p:cNvCxnSpPr>
          <p:nvPr/>
        </p:nvCxnSpPr>
        <p:spPr>
          <a:xfrm>
            <a:off x="10833346" y="479954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C0833D4-1BFE-754A-CF99-54CBC5D4A76D}"/>
              </a:ext>
            </a:extLst>
          </p:cNvPr>
          <p:cNvCxnSpPr>
            <a:cxnSpLocks/>
          </p:cNvCxnSpPr>
          <p:nvPr/>
        </p:nvCxnSpPr>
        <p:spPr>
          <a:xfrm>
            <a:off x="9590817" y="4861894"/>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6257EF6-43BA-116A-1174-CA372E3DCA52}"/>
              </a:ext>
            </a:extLst>
          </p:cNvPr>
          <p:cNvCxnSpPr>
            <a:cxnSpLocks/>
          </p:cNvCxnSpPr>
          <p:nvPr/>
        </p:nvCxnSpPr>
        <p:spPr>
          <a:xfrm>
            <a:off x="9653322" y="5673860"/>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CB41508-3B81-8BA7-619F-16C072C4B327}"/>
              </a:ext>
            </a:extLst>
          </p:cNvPr>
          <p:cNvCxnSpPr>
            <a:cxnSpLocks/>
          </p:cNvCxnSpPr>
          <p:nvPr/>
        </p:nvCxnSpPr>
        <p:spPr>
          <a:xfrm>
            <a:off x="9443920" y="4008925"/>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6767401-6CF6-2B6C-E3DB-77113F3CF607}"/>
              </a:ext>
            </a:extLst>
          </p:cNvPr>
          <p:cNvCxnSpPr>
            <a:cxnSpLocks/>
          </p:cNvCxnSpPr>
          <p:nvPr/>
        </p:nvCxnSpPr>
        <p:spPr>
          <a:xfrm flipV="1">
            <a:off x="9050267" y="4861301"/>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C795677-B9E6-43A2-EFFF-0E77BC6E4522}"/>
              </a:ext>
            </a:extLst>
          </p:cNvPr>
          <p:cNvCxnSpPr>
            <a:cxnSpLocks/>
          </p:cNvCxnSpPr>
          <p:nvPr/>
        </p:nvCxnSpPr>
        <p:spPr>
          <a:xfrm>
            <a:off x="10614507" y="4856774"/>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DA6B79A-DEBA-90FF-0FB8-01E735678571}"/>
              </a:ext>
            </a:extLst>
          </p:cNvPr>
          <p:cNvCxnSpPr>
            <a:cxnSpLocks/>
          </p:cNvCxnSpPr>
          <p:nvPr/>
        </p:nvCxnSpPr>
        <p:spPr>
          <a:xfrm>
            <a:off x="9306774" y="5250951"/>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4D84B47-CD20-302C-0CAA-974CBF182B81}"/>
              </a:ext>
            </a:extLst>
          </p:cNvPr>
          <p:cNvCxnSpPr>
            <a:cxnSpLocks/>
          </p:cNvCxnSpPr>
          <p:nvPr/>
        </p:nvCxnSpPr>
        <p:spPr>
          <a:xfrm>
            <a:off x="9734523" y="5250951"/>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A3A7C71-72DB-CA86-6458-B8A0EBF6BDD5}"/>
              </a:ext>
            </a:extLst>
          </p:cNvPr>
          <p:cNvCxnSpPr>
            <a:cxnSpLocks/>
          </p:cNvCxnSpPr>
          <p:nvPr/>
        </p:nvCxnSpPr>
        <p:spPr>
          <a:xfrm>
            <a:off x="11179181" y="562556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2382A93-9BCC-61DE-0970-061A04AE6949}"/>
              </a:ext>
            </a:extLst>
          </p:cNvPr>
          <p:cNvCxnSpPr>
            <a:cxnSpLocks/>
          </p:cNvCxnSpPr>
          <p:nvPr/>
        </p:nvCxnSpPr>
        <p:spPr>
          <a:xfrm>
            <a:off x="10264478" y="5250712"/>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1158588-0E96-E0F9-3F41-BE19DD0A13D2}"/>
              </a:ext>
            </a:extLst>
          </p:cNvPr>
          <p:cNvCxnSpPr>
            <a:cxnSpLocks/>
          </p:cNvCxnSpPr>
          <p:nvPr/>
        </p:nvCxnSpPr>
        <p:spPr>
          <a:xfrm>
            <a:off x="10273109" y="5673860"/>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F5942D5-EFC5-F828-6A6E-6934921FF690}"/>
              </a:ext>
            </a:extLst>
          </p:cNvPr>
          <p:cNvCxnSpPr>
            <a:cxnSpLocks/>
          </p:cNvCxnSpPr>
          <p:nvPr/>
        </p:nvCxnSpPr>
        <p:spPr>
          <a:xfrm>
            <a:off x="9991948" y="5625563"/>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B86B6DC-B856-86C4-0E3C-F8CE6AFE1840}"/>
              </a:ext>
            </a:extLst>
          </p:cNvPr>
          <p:cNvCxnSpPr>
            <a:cxnSpLocks/>
          </p:cNvCxnSpPr>
          <p:nvPr/>
        </p:nvCxnSpPr>
        <p:spPr>
          <a:xfrm flipV="1">
            <a:off x="11179181" y="6012772"/>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85CA2F0-3BE6-35A1-DF48-5C3259A2EAD4}"/>
              </a:ext>
            </a:extLst>
          </p:cNvPr>
          <p:cNvCxnSpPr>
            <a:cxnSpLocks/>
          </p:cNvCxnSpPr>
          <p:nvPr/>
        </p:nvCxnSpPr>
        <p:spPr>
          <a:xfrm>
            <a:off x="10510021" y="5250951"/>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1192F2D-4FB1-057F-FDC6-203040E6DBC5}"/>
              </a:ext>
            </a:extLst>
          </p:cNvPr>
          <p:cNvCxnSpPr>
            <a:cxnSpLocks/>
          </p:cNvCxnSpPr>
          <p:nvPr/>
        </p:nvCxnSpPr>
        <p:spPr>
          <a:xfrm>
            <a:off x="8986624" y="5638119"/>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95EFBCC-057D-ABC7-F93D-4104A398CC53}"/>
              </a:ext>
            </a:extLst>
          </p:cNvPr>
          <p:cNvCxnSpPr>
            <a:cxnSpLocks/>
          </p:cNvCxnSpPr>
          <p:nvPr/>
        </p:nvCxnSpPr>
        <p:spPr>
          <a:xfrm>
            <a:off x="10861062" y="566745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24E708C-DC1A-BACA-099C-4F0D1AC9B284}"/>
              </a:ext>
            </a:extLst>
          </p:cNvPr>
          <p:cNvCxnSpPr>
            <a:cxnSpLocks/>
          </p:cNvCxnSpPr>
          <p:nvPr/>
        </p:nvCxnSpPr>
        <p:spPr>
          <a:xfrm>
            <a:off x="10916491" y="6073116"/>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95963F1-B67F-616F-6D10-74BFE57BAE9A}"/>
              </a:ext>
            </a:extLst>
          </p:cNvPr>
          <p:cNvCxnSpPr>
            <a:cxnSpLocks/>
          </p:cNvCxnSpPr>
          <p:nvPr/>
        </p:nvCxnSpPr>
        <p:spPr>
          <a:xfrm>
            <a:off x="9385925" y="5638119"/>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32238BE-E9FC-306D-E019-2A05B4C26470}"/>
              </a:ext>
            </a:extLst>
          </p:cNvPr>
          <p:cNvCxnSpPr>
            <a:cxnSpLocks/>
          </p:cNvCxnSpPr>
          <p:nvPr/>
        </p:nvCxnSpPr>
        <p:spPr>
          <a:xfrm>
            <a:off x="9062473" y="5250951"/>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BA670A-7FE5-D7FD-5683-60E240EE5F5C}"/>
              </a:ext>
            </a:extLst>
          </p:cNvPr>
          <p:cNvCxnSpPr>
            <a:cxnSpLocks/>
          </p:cNvCxnSpPr>
          <p:nvPr/>
        </p:nvCxnSpPr>
        <p:spPr>
          <a:xfrm>
            <a:off x="10594088" y="5625563"/>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CA7D7A0-9997-D2C2-ED44-BB13B73F6293}"/>
              </a:ext>
            </a:extLst>
          </p:cNvPr>
          <p:cNvCxnSpPr>
            <a:cxnSpLocks/>
          </p:cNvCxnSpPr>
          <p:nvPr/>
        </p:nvCxnSpPr>
        <p:spPr>
          <a:xfrm>
            <a:off x="10138435" y="4402342"/>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87CD819-4E4E-2F12-B51C-424F4B20F03B}"/>
              </a:ext>
            </a:extLst>
          </p:cNvPr>
          <p:cNvCxnSpPr>
            <a:cxnSpLocks/>
          </p:cNvCxnSpPr>
          <p:nvPr/>
        </p:nvCxnSpPr>
        <p:spPr>
          <a:xfrm>
            <a:off x="9259351" y="4397210"/>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1D867BB-3B98-5399-9B58-E30A936E0972}"/>
              </a:ext>
            </a:extLst>
          </p:cNvPr>
          <p:cNvCxnSpPr>
            <a:cxnSpLocks/>
          </p:cNvCxnSpPr>
          <p:nvPr/>
        </p:nvCxnSpPr>
        <p:spPr>
          <a:xfrm>
            <a:off x="10590898" y="445854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F5D6993-87B8-831A-FB09-DD96CE115EF4}"/>
              </a:ext>
            </a:extLst>
          </p:cNvPr>
          <p:cNvCxnSpPr>
            <a:cxnSpLocks/>
          </p:cNvCxnSpPr>
          <p:nvPr/>
        </p:nvCxnSpPr>
        <p:spPr>
          <a:xfrm>
            <a:off x="9041943" y="4458543"/>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05847B-A34E-7FEC-A4AE-67F8600E5F94}"/>
              </a:ext>
            </a:extLst>
          </p:cNvPr>
          <p:cNvCxnSpPr>
            <a:cxnSpLocks/>
          </p:cNvCxnSpPr>
          <p:nvPr/>
        </p:nvCxnSpPr>
        <p:spPr>
          <a:xfrm>
            <a:off x="9644485" y="4458543"/>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249D307-23AB-41A4-0294-B4978F8EEAC8}"/>
              </a:ext>
            </a:extLst>
          </p:cNvPr>
          <p:cNvCxnSpPr>
            <a:cxnSpLocks/>
          </p:cNvCxnSpPr>
          <p:nvPr/>
        </p:nvCxnSpPr>
        <p:spPr>
          <a:xfrm>
            <a:off x="9939094" y="4463684"/>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0CAEC7-B250-9EC8-D127-80455FA92401}"/>
              </a:ext>
            </a:extLst>
          </p:cNvPr>
          <p:cNvCxnSpPr>
            <a:cxnSpLocks/>
          </p:cNvCxnSpPr>
          <p:nvPr/>
        </p:nvCxnSpPr>
        <p:spPr>
          <a:xfrm>
            <a:off x="11019138" y="4458543"/>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1EEBB82-B356-F5A6-51CA-8809E925D232}"/>
              </a:ext>
            </a:extLst>
          </p:cNvPr>
          <p:cNvCxnSpPr>
            <a:cxnSpLocks/>
          </p:cNvCxnSpPr>
          <p:nvPr/>
        </p:nvCxnSpPr>
        <p:spPr>
          <a:xfrm>
            <a:off x="10110506" y="3663594"/>
            <a:ext cx="1601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6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Linkage disequilibrium</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1120052" y="1126272"/>
            <a:ext cx="10629036" cy="5414228"/>
          </a:xfrm>
        </p:spPr>
        <p:txBody>
          <a:bodyPr>
            <a:normAutofit/>
          </a:bodyPr>
          <a:lstStyle/>
          <a:p>
            <a:pPr eaLnBrk="1" hangingPunct="1"/>
            <a:r>
              <a:rPr lang="en-GB" altLang="en-US" sz="2800" noProof="0" dirty="0"/>
              <a:t>Non-random association of alleles at different loci in a population</a:t>
            </a:r>
          </a:p>
          <a:p>
            <a:pPr eaLnBrk="1" hangingPunct="1"/>
            <a:endParaRPr lang="en-GB" altLang="en-US" sz="2800" noProof="0" dirty="0"/>
          </a:p>
          <a:p>
            <a:pPr eaLnBrk="1" hangingPunct="1"/>
            <a:r>
              <a:rPr lang="en-GB" altLang="en-US" sz="2800" noProof="0" dirty="0"/>
              <a:t>Influenced by many factors, </a:t>
            </a:r>
            <a:r>
              <a:rPr lang="en-GB" altLang="en-US" sz="2800" i="1" noProof="0" dirty="0"/>
              <a:t>e.g.</a:t>
            </a:r>
          </a:p>
          <a:p>
            <a:pPr lvl="1" eaLnBrk="1" hangingPunct="1"/>
            <a:r>
              <a:rPr lang="en-GB" altLang="en-US" sz="2400" noProof="0" dirty="0"/>
              <a:t>selection, </a:t>
            </a:r>
          </a:p>
          <a:p>
            <a:pPr lvl="1" eaLnBrk="1" hangingPunct="1"/>
            <a:r>
              <a:rPr lang="en-GB" altLang="en-US" sz="2400" noProof="0" dirty="0"/>
              <a:t>the rate of recombination, </a:t>
            </a:r>
          </a:p>
          <a:p>
            <a:pPr lvl="1" eaLnBrk="1" hangingPunct="1"/>
            <a:r>
              <a:rPr lang="en-GB" altLang="en-US" sz="2400" noProof="0" dirty="0"/>
              <a:t>genetic drift,</a:t>
            </a:r>
          </a:p>
          <a:p>
            <a:pPr lvl="1" eaLnBrk="1" hangingPunct="1"/>
            <a:r>
              <a:rPr lang="en-GB" altLang="en-US" sz="2400" noProof="0" dirty="0"/>
              <a:t>population structure</a:t>
            </a:r>
          </a:p>
          <a:p>
            <a:pPr lvl="1" eaLnBrk="1" hangingPunct="1"/>
            <a:r>
              <a:rPr lang="en-GB" altLang="en-US" sz="2400" noProof="0" dirty="0"/>
              <a:t>etc.</a:t>
            </a:r>
          </a:p>
          <a:p>
            <a:pPr eaLnBrk="1" hangingPunct="1"/>
            <a:endParaRPr lang="en-GB" altLang="en-US" sz="2800" noProof="0" dirty="0"/>
          </a:p>
          <a:p>
            <a:pPr eaLnBrk="1" hangingPunct="1"/>
            <a:r>
              <a:rPr lang="en-GB" altLang="en-US" sz="2800" noProof="0" dirty="0"/>
              <a:t>As a result, the pattern of LD is a powerful signal of the population genetic processes that are structuring it.</a:t>
            </a:r>
          </a:p>
        </p:txBody>
      </p:sp>
    </p:spTree>
    <p:extLst>
      <p:ext uri="{BB962C8B-B14F-4D97-AF65-F5344CB8AC3E}">
        <p14:creationId xmlns:p14="http://schemas.microsoft.com/office/powerpoint/2010/main" val="76538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Non-random association of alleles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pic>
        <p:nvPicPr>
          <p:cNvPr id="9" name="Picture 8" descr="Chart&#10;&#10;Description automatically generated">
            <a:extLst>
              <a:ext uri="{FF2B5EF4-FFF2-40B4-BE49-F238E27FC236}">
                <a16:creationId xmlns:a16="http://schemas.microsoft.com/office/drawing/2014/main" id="{C47B1C86-7CE0-5801-A4D2-45567749663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20110" y="1107467"/>
            <a:ext cx="8151779" cy="5306135"/>
          </a:xfrm>
          <a:prstGeom prst="rect">
            <a:avLst/>
          </a:prstGeom>
        </p:spPr>
      </p:pic>
      <p:sp>
        <p:nvSpPr>
          <p:cNvPr id="10" name="TextBox 9">
            <a:extLst>
              <a:ext uri="{FF2B5EF4-FFF2-40B4-BE49-F238E27FC236}">
                <a16:creationId xmlns:a16="http://schemas.microsoft.com/office/drawing/2014/main" id="{2D9568A0-2C6E-EF49-26CB-CD454F098657}"/>
              </a:ext>
            </a:extLst>
          </p:cNvPr>
          <p:cNvSpPr txBox="1"/>
          <p:nvPr/>
        </p:nvSpPr>
        <p:spPr>
          <a:xfrm>
            <a:off x="2545404" y="1304317"/>
            <a:ext cx="3337004" cy="400110"/>
          </a:xfrm>
          <a:prstGeom prst="rect">
            <a:avLst/>
          </a:prstGeom>
          <a:noFill/>
        </p:spPr>
        <p:txBody>
          <a:bodyPr wrap="none" rtlCol="0">
            <a:spAutoFit/>
          </a:bodyPr>
          <a:lstStyle/>
          <a:p>
            <a:r>
              <a:rPr lang="en-US" b="1" dirty="0">
                <a:solidFill>
                  <a:schemeClr val="accent1">
                    <a:lumMod val="25000"/>
                  </a:schemeClr>
                </a:solidFill>
              </a:rPr>
              <a:t>Random association of alleles</a:t>
            </a:r>
          </a:p>
        </p:txBody>
      </p:sp>
      <p:sp>
        <p:nvSpPr>
          <p:cNvPr id="11" name="TextBox 10">
            <a:extLst>
              <a:ext uri="{FF2B5EF4-FFF2-40B4-BE49-F238E27FC236}">
                <a16:creationId xmlns:a16="http://schemas.microsoft.com/office/drawing/2014/main" id="{DF0298EC-7B5B-29F9-A565-4AC64E983081}"/>
              </a:ext>
            </a:extLst>
          </p:cNvPr>
          <p:cNvSpPr txBox="1"/>
          <p:nvPr/>
        </p:nvSpPr>
        <p:spPr>
          <a:xfrm>
            <a:off x="6140638" y="1304317"/>
            <a:ext cx="3773021" cy="400110"/>
          </a:xfrm>
          <a:prstGeom prst="rect">
            <a:avLst/>
          </a:prstGeom>
          <a:noFill/>
        </p:spPr>
        <p:txBody>
          <a:bodyPr wrap="none" rtlCol="0">
            <a:spAutoFit/>
          </a:bodyPr>
          <a:lstStyle/>
          <a:p>
            <a:r>
              <a:rPr lang="en-US" b="1" dirty="0">
                <a:solidFill>
                  <a:schemeClr val="accent1">
                    <a:lumMod val="25000"/>
                  </a:schemeClr>
                </a:solidFill>
              </a:rPr>
              <a:t>Non-random association of alleles</a:t>
            </a:r>
          </a:p>
        </p:txBody>
      </p:sp>
      <p:pic>
        <p:nvPicPr>
          <p:cNvPr id="12" name="Picture 11" descr="Chart&#10;&#10;Description automatically generated">
            <a:extLst>
              <a:ext uri="{FF2B5EF4-FFF2-40B4-BE49-F238E27FC236}">
                <a16:creationId xmlns:a16="http://schemas.microsoft.com/office/drawing/2014/main" id="{D38D8350-2C92-B459-7F12-EF64FDA00E0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0442845" y="6413602"/>
            <a:ext cx="1749155" cy="248720"/>
          </a:xfrm>
          <a:prstGeom prst="rect">
            <a:avLst/>
          </a:prstGeom>
        </p:spPr>
      </p:pic>
      <p:sp>
        <p:nvSpPr>
          <p:cNvPr id="13" name="TextBox 12">
            <a:extLst>
              <a:ext uri="{FF2B5EF4-FFF2-40B4-BE49-F238E27FC236}">
                <a16:creationId xmlns:a16="http://schemas.microsoft.com/office/drawing/2014/main" id="{9A0A0548-FF50-5DB3-5EC1-92F5B18DF063}"/>
              </a:ext>
            </a:extLst>
          </p:cNvPr>
          <p:cNvSpPr txBox="1"/>
          <p:nvPr/>
        </p:nvSpPr>
        <p:spPr>
          <a:xfrm>
            <a:off x="2809443" y="6182229"/>
            <a:ext cx="2270109" cy="400110"/>
          </a:xfrm>
          <a:prstGeom prst="rect">
            <a:avLst/>
          </a:prstGeom>
          <a:noFill/>
        </p:spPr>
        <p:txBody>
          <a:bodyPr wrap="none" rtlCol="0">
            <a:spAutoFit/>
          </a:bodyPr>
          <a:lstStyle/>
          <a:p>
            <a:r>
              <a:rPr lang="en-US" b="1" dirty="0">
                <a:solidFill>
                  <a:schemeClr val="accent1">
                    <a:lumMod val="25000"/>
                  </a:schemeClr>
                </a:solidFill>
              </a:rPr>
              <a:t>Linkage Equilibrium</a:t>
            </a:r>
          </a:p>
        </p:txBody>
      </p:sp>
      <p:sp>
        <p:nvSpPr>
          <p:cNvPr id="14" name="TextBox 13">
            <a:extLst>
              <a:ext uri="{FF2B5EF4-FFF2-40B4-BE49-F238E27FC236}">
                <a16:creationId xmlns:a16="http://schemas.microsoft.com/office/drawing/2014/main" id="{5C41BA6D-7B55-3FFC-638E-1CFD3410950E}"/>
              </a:ext>
            </a:extLst>
          </p:cNvPr>
          <p:cNvSpPr txBox="1"/>
          <p:nvPr/>
        </p:nvSpPr>
        <p:spPr>
          <a:xfrm>
            <a:off x="6607891" y="6182229"/>
            <a:ext cx="2605713" cy="400110"/>
          </a:xfrm>
          <a:prstGeom prst="rect">
            <a:avLst/>
          </a:prstGeom>
          <a:noFill/>
        </p:spPr>
        <p:txBody>
          <a:bodyPr wrap="none" rtlCol="0">
            <a:spAutoFit/>
          </a:bodyPr>
          <a:lstStyle/>
          <a:p>
            <a:r>
              <a:rPr lang="en-US" b="1" dirty="0">
                <a:solidFill>
                  <a:schemeClr val="accent1">
                    <a:lumMod val="25000"/>
                  </a:schemeClr>
                </a:solidFill>
              </a:rPr>
              <a:t>Linkage Disequilibrium</a:t>
            </a:r>
          </a:p>
        </p:txBody>
      </p:sp>
    </p:spTree>
    <p:extLst>
      <p:ext uri="{BB962C8B-B14F-4D97-AF65-F5344CB8AC3E}">
        <p14:creationId xmlns:p14="http://schemas.microsoft.com/office/powerpoint/2010/main" val="322514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Meiosis breaks down LD</a:t>
            </a:r>
          </a:p>
        </p:txBody>
      </p:sp>
      <p:pic>
        <p:nvPicPr>
          <p:cNvPr id="3" name="Picture 2">
            <a:extLst>
              <a:ext uri="{FF2B5EF4-FFF2-40B4-BE49-F238E27FC236}">
                <a16:creationId xmlns:a16="http://schemas.microsoft.com/office/drawing/2014/main" id="{E4819856-4BAA-DA75-1A27-E845244E78B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670668" y="1126272"/>
            <a:ext cx="3519488" cy="2236814"/>
          </a:xfrm>
          <a:prstGeom prst="rect">
            <a:avLst/>
          </a:prstGeom>
        </p:spPr>
      </p:pic>
      <p:sp>
        <p:nvSpPr>
          <p:cNvPr id="4" name="Tijdelijke aanduiding voor inhoud 5">
            <a:extLst>
              <a:ext uri="{FF2B5EF4-FFF2-40B4-BE49-F238E27FC236}">
                <a16:creationId xmlns:a16="http://schemas.microsoft.com/office/drawing/2014/main" id="{69FB2ECE-6F0F-795F-5C5F-FE689FDC0295}"/>
              </a:ext>
            </a:extLst>
          </p:cNvPr>
          <p:cNvSpPr>
            <a:spLocks noGrp="1"/>
          </p:cNvSpPr>
          <p:nvPr>
            <p:ph idx="1"/>
          </p:nvPr>
        </p:nvSpPr>
        <p:spPr>
          <a:xfrm>
            <a:off x="1120052" y="1126272"/>
            <a:ext cx="6804748" cy="5414228"/>
          </a:xfrm>
        </p:spPr>
        <p:txBody>
          <a:bodyPr>
            <a:normAutofit/>
          </a:bodyPr>
          <a:lstStyle/>
          <a:p>
            <a:pPr eaLnBrk="1" hangingPunct="1"/>
            <a:r>
              <a:rPr lang="en-GB" altLang="en-US" sz="2800" noProof="0" dirty="0"/>
              <a:t>Recombination mixes alleles</a:t>
            </a:r>
          </a:p>
          <a:p>
            <a:pPr lvl="1"/>
            <a:r>
              <a:rPr lang="en-GB" altLang="en-US" sz="2400" noProof="0" dirty="0"/>
              <a:t>Creates random associations</a:t>
            </a:r>
          </a:p>
          <a:p>
            <a:r>
              <a:rPr lang="en-GB" altLang="en-US" sz="2800" noProof="0" dirty="0"/>
              <a:t>Co-transmission and superinfections increase recombination</a:t>
            </a:r>
          </a:p>
          <a:p>
            <a:pPr lvl="1"/>
            <a:r>
              <a:rPr lang="en-GB" altLang="en-US" sz="2400" noProof="0" dirty="0"/>
              <a:t>Lower LD</a:t>
            </a:r>
          </a:p>
          <a:p>
            <a:pPr lvl="1"/>
            <a:endParaRPr lang="en-GB" altLang="en-US" sz="2800" noProof="0" dirty="0"/>
          </a:p>
        </p:txBody>
      </p:sp>
      <p:pic>
        <p:nvPicPr>
          <p:cNvPr id="5" name="Picture 4" descr="Diagram&#10;&#10;Description automatically generated">
            <a:extLst>
              <a:ext uri="{FF2B5EF4-FFF2-40B4-BE49-F238E27FC236}">
                <a16:creationId xmlns:a16="http://schemas.microsoft.com/office/drawing/2014/main" id="{E892E8DC-D373-A348-8582-8D4BDAF6B8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7442" y="2986213"/>
            <a:ext cx="4898025" cy="3724019"/>
          </a:xfrm>
          <a:prstGeom prst="rect">
            <a:avLst/>
          </a:prstGeom>
        </p:spPr>
      </p:pic>
      <p:sp>
        <p:nvSpPr>
          <p:cNvPr id="6" name="TextBox 5">
            <a:extLst>
              <a:ext uri="{FF2B5EF4-FFF2-40B4-BE49-F238E27FC236}">
                <a16:creationId xmlns:a16="http://schemas.microsoft.com/office/drawing/2014/main" id="{8516DF4D-4B3B-0D4D-EF98-8CAEB4C19944}"/>
              </a:ext>
            </a:extLst>
          </p:cNvPr>
          <p:cNvSpPr txBox="1"/>
          <p:nvPr/>
        </p:nvSpPr>
        <p:spPr>
          <a:xfrm>
            <a:off x="8806936" y="6402000"/>
            <a:ext cx="2942152" cy="276999"/>
          </a:xfrm>
          <a:prstGeom prst="rect">
            <a:avLst/>
          </a:prstGeom>
          <a:noFill/>
        </p:spPr>
        <p:txBody>
          <a:bodyPr wrap="none" rtlCol="0">
            <a:spAutoFit/>
          </a:bodyPr>
          <a:lstStyle/>
          <a:p>
            <a:r>
              <a:rPr lang="en-US" sz="1200" dirty="0"/>
              <a:t>Siegel &amp; Rayner 2020, Trends in Parasitology</a:t>
            </a:r>
          </a:p>
        </p:txBody>
      </p:sp>
    </p:spTree>
    <p:extLst>
      <p:ext uri="{BB962C8B-B14F-4D97-AF65-F5344CB8AC3E}">
        <p14:creationId xmlns:p14="http://schemas.microsoft.com/office/powerpoint/2010/main" val="2402677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LD as a marker of transmission rates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pic>
        <p:nvPicPr>
          <p:cNvPr id="3" name="Picture 2">
            <a:extLst>
              <a:ext uri="{FF2B5EF4-FFF2-40B4-BE49-F238E27FC236}">
                <a16:creationId xmlns:a16="http://schemas.microsoft.com/office/drawing/2014/main" id="{B4437796-C117-5279-AE5C-BA0195A0ABC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735782" y="2566152"/>
            <a:ext cx="6456218" cy="3072648"/>
          </a:xfrm>
          <a:prstGeom prst="rect">
            <a:avLst/>
          </a:prstGeom>
        </p:spPr>
      </p:pic>
      <p:sp>
        <p:nvSpPr>
          <p:cNvPr id="4" name="Tijdelijke aanduiding voor inhoud 5">
            <a:extLst>
              <a:ext uri="{FF2B5EF4-FFF2-40B4-BE49-F238E27FC236}">
                <a16:creationId xmlns:a16="http://schemas.microsoft.com/office/drawing/2014/main" id="{C47835C6-BD81-3952-C525-D1C5F0DDCB12}"/>
              </a:ext>
            </a:extLst>
          </p:cNvPr>
          <p:cNvSpPr>
            <a:spLocks noGrp="1"/>
          </p:cNvSpPr>
          <p:nvPr>
            <p:ph idx="1"/>
          </p:nvPr>
        </p:nvSpPr>
        <p:spPr>
          <a:xfrm>
            <a:off x="1120051" y="1126272"/>
            <a:ext cx="4833431" cy="5414228"/>
          </a:xfrm>
        </p:spPr>
        <p:txBody>
          <a:bodyPr>
            <a:normAutofit/>
          </a:bodyPr>
          <a:lstStyle/>
          <a:p>
            <a:pPr eaLnBrk="1" hangingPunct="1"/>
            <a:endParaRPr lang="en-GB" altLang="en-US" sz="2400" noProof="0" dirty="0"/>
          </a:p>
          <a:p>
            <a:pPr eaLnBrk="1" hangingPunct="1"/>
            <a:r>
              <a:rPr lang="en-GB" altLang="en-US" sz="2400" noProof="0" dirty="0"/>
              <a:t>High LD usually signifies low transmission</a:t>
            </a:r>
          </a:p>
          <a:p>
            <a:pPr lvl="1"/>
            <a:r>
              <a:rPr lang="en-GB" altLang="en-US" sz="2400" noProof="0" dirty="0"/>
              <a:t>Not much population mixing</a:t>
            </a:r>
          </a:p>
          <a:p>
            <a:pPr lvl="2"/>
            <a:r>
              <a:rPr lang="en-GB" altLang="en-US" noProof="0" dirty="0"/>
              <a:t>Low recombination</a:t>
            </a:r>
          </a:p>
          <a:p>
            <a:endParaRPr lang="en-GB" altLang="en-US" sz="2400" noProof="0" dirty="0"/>
          </a:p>
          <a:p>
            <a:r>
              <a:rPr lang="en-GB" altLang="en-US" sz="2400" noProof="0" dirty="0"/>
              <a:t>Not perfect for this</a:t>
            </a:r>
          </a:p>
          <a:p>
            <a:pPr lvl="1"/>
            <a:r>
              <a:rPr lang="en-GB" altLang="en-US" sz="2400" noProof="0" dirty="0"/>
              <a:t>Drug resistance increases LD</a:t>
            </a:r>
          </a:p>
          <a:p>
            <a:pPr lvl="2"/>
            <a:r>
              <a:rPr lang="en-GB" altLang="en-US" noProof="0" dirty="0"/>
              <a:t>Selective sweeps</a:t>
            </a:r>
          </a:p>
          <a:p>
            <a:pPr lvl="1"/>
            <a:r>
              <a:rPr lang="en-GB" altLang="en-US" sz="2400" noProof="0" dirty="0"/>
              <a:t>Inbreeding increases LD</a:t>
            </a:r>
          </a:p>
          <a:p>
            <a:pPr lvl="2"/>
            <a:r>
              <a:rPr lang="en-GB" altLang="en-US" noProof="0" dirty="0"/>
              <a:t>High transmission but similar parasites</a:t>
            </a:r>
          </a:p>
        </p:txBody>
      </p:sp>
      <p:sp>
        <p:nvSpPr>
          <p:cNvPr id="5" name="TextBox 4">
            <a:extLst>
              <a:ext uri="{FF2B5EF4-FFF2-40B4-BE49-F238E27FC236}">
                <a16:creationId xmlns:a16="http://schemas.microsoft.com/office/drawing/2014/main" id="{EB73E635-68C7-A577-6C66-7E157A98E71E}"/>
              </a:ext>
            </a:extLst>
          </p:cNvPr>
          <p:cNvSpPr txBox="1"/>
          <p:nvPr/>
        </p:nvSpPr>
        <p:spPr>
          <a:xfrm>
            <a:off x="9795172" y="6538995"/>
            <a:ext cx="2417650" cy="261610"/>
          </a:xfrm>
          <a:prstGeom prst="rect">
            <a:avLst/>
          </a:prstGeom>
          <a:noFill/>
        </p:spPr>
        <p:txBody>
          <a:bodyPr wrap="none" rtlCol="0">
            <a:spAutoFit/>
          </a:bodyPr>
          <a:lstStyle/>
          <a:p>
            <a:r>
              <a:rPr lang="en-US" sz="1100" dirty="0"/>
              <a:t>Anderson et al. 2000 Mol. Biol. </a:t>
            </a:r>
            <a:r>
              <a:rPr lang="en-US" sz="1100" dirty="0" err="1"/>
              <a:t>Evol</a:t>
            </a:r>
            <a:endParaRPr lang="en-US" sz="1100" dirty="0"/>
          </a:p>
        </p:txBody>
      </p:sp>
    </p:spTree>
    <p:extLst>
      <p:ext uri="{BB962C8B-B14F-4D97-AF65-F5344CB8AC3E}">
        <p14:creationId xmlns:p14="http://schemas.microsoft.com/office/powerpoint/2010/main" val="176629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i="1" dirty="0"/>
              <a:t>Plasmodium</a:t>
            </a:r>
            <a:r>
              <a:rPr lang="en-US" dirty="0"/>
              <a:t> drug resistance</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4" name="Tijdelijke aanduiding voor inhoud 5">
            <a:extLst>
              <a:ext uri="{FF2B5EF4-FFF2-40B4-BE49-F238E27FC236}">
                <a16:creationId xmlns:a16="http://schemas.microsoft.com/office/drawing/2014/main" id="{C47835C6-BD81-3952-C525-D1C5F0DDCB12}"/>
              </a:ext>
            </a:extLst>
          </p:cNvPr>
          <p:cNvSpPr>
            <a:spLocks noGrp="1"/>
          </p:cNvSpPr>
          <p:nvPr>
            <p:ph idx="1"/>
          </p:nvPr>
        </p:nvSpPr>
        <p:spPr>
          <a:xfrm>
            <a:off x="1107351" y="4927391"/>
            <a:ext cx="9243149" cy="2024602"/>
          </a:xfrm>
        </p:spPr>
        <p:txBody>
          <a:bodyPr>
            <a:normAutofit/>
          </a:bodyPr>
          <a:lstStyle/>
          <a:p>
            <a:pPr eaLnBrk="1" hangingPunct="1"/>
            <a:r>
              <a:rPr lang="en-GB" altLang="en-US" sz="1800" noProof="0" dirty="0"/>
              <a:t>Primarily point mutations</a:t>
            </a:r>
          </a:p>
          <a:p>
            <a:pPr lvl="1"/>
            <a:r>
              <a:rPr lang="en-GB" altLang="en-US" sz="1800" noProof="0" dirty="0"/>
              <a:t>A growing list as more discovered</a:t>
            </a:r>
          </a:p>
          <a:p>
            <a:pPr lvl="2"/>
            <a:r>
              <a:rPr lang="en-GB" altLang="en-US" sz="1600" noProof="0" dirty="0"/>
              <a:t>WHO reports</a:t>
            </a:r>
          </a:p>
          <a:p>
            <a:pPr eaLnBrk="1" hangingPunct="1"/>
            <a:r>
              <a:rPr lang="en-GB" altLang="en-US" sz="1800" noProof="0" dirty="0"/>
              <a:t>Prevalence differs between countries</a:t>
            </a:r>
          </a:p>
          <a:p>
            <a:pPr lvl="1"/>
            <a:r>
              <a:rPr lang="en-GB" altLang="en-US" sz="1800" noProof="0" dirty="0"/>
              <a:t>K13 mutations very common in Rwanda</a:t>
            </a:r>
          </a:p>
        </p:txBody>
      </p:sp>
      <p:graphicFrame>
        <p:nvGraphicFramePr>
          <p:cNvPr id="6" name="Table 5">
            <a:extLst>
              <a:ext uri="{FF2B5EF4-FFF2-40B4-BE49-F238E27FC236}">
                <a16:creationId xmlns:a16="http://schemas.microsoft.com/office/drawing/2014/main" id="{24B54239-9052-A9D2-4D0D-594382E570F4}"/>
              </a:ext>
            </a:extLst>
          </p:cNvPr>
          <p:cNvGraphicFramePr>
            <a:graphicFrameLocks noGrp="1"/>
          </p:cNvGraphicFramePr>
          <p:nvPr>
            <p:extLst>
              <p:ext uri="{D42A27DB-BD31-4B8C-83A1-F6EECF244321}">
                <p14:modId xmlns:p14="http://schemas.microsoft.com/office/powerpoint/2010/main" val="4288233758"/>
              </p:ext>
            </p:extLst>
          </p:nvPr>
        </p:nvGraphicFramePr>
        <p:xfrm>
          <a:off x="292100" y="1159680"/>
          <a:ext cx="11747498" cy="361703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3479800">
                  <a:extLst>
                    <a:ext uri="{9D8B030D-6E8A-4147-A177-3AD203B41FA5}">
                      <a16:colId xmlns:a16="http://schemas.microsoft.com/office/drawing/2014/main" val="20001"/>
                    </a:ext>
                  </a:extLst>
                </a:gridCol>
                <a:gridCol w="4483100">
                  <a:extLst>
                    <a:ext uri="{9D8B030D-6E8A-4147-A177-3AD203B41FA5}">
                      <a16:colId xmlns:a16="http://schemas.microsoft.com/office/drawing/2014/main" val="20002"/>
                    </a:ext>
                  </a:extLst>
                </a:gridCol>
                <a:gridCol w="2641598">
                  <a:extLst>
                    <a:ext uri="{9D8B030D-6E8A-4147-A177-3AD203B41FA5}">
                      <a16:colId xmlns:a16="http://schemas.microsoft.com/office/drawing/2014/main" val="20003"/>
                    </a:ext>
                  </a:extLst>
                </a:gridCol>
              </a:tblGrid>
              <a:tr h="369063">
                <a:tc>
                  <a:txBody>
                    <a:bodyPr/>
                    <a:lstStyle/>
                    <a:p>
                      <a:pPr algn="l" fontAlgn="t" latinLnBrk="0"/>
                      <a:r>
                        <a:rPr lang="en-GB" sz="1100" dirty="0">
                          <a:effectLst/>
                        </a:rPr>
                        <a:t>Drug</a:t>
                      </a:r>
                    </a:p>
                  </a:txBody>
                  <a:tcPr marL="57150" marR="57150" marT="57150" marB="57150"/>
                </a:tc>
                <a:tc>
                  <a:txBody>
                    <a:bodyPr/>
                    <a:lstStyle/>
                    <a:p>
                      <a:pPr algn="l" fontAlgn="t" latinLnBrk="0"/>
                      <a:r>
                        <a:rPr lang="en-GB" sz="1100" i="1">
                          <a:effectLst/>
                        </a:rPr>
                        <a:t>P. falciparum</a:t>
                      </a:r>
                      <a:r>
                        <a:rPr lang="en-GB" sz="1100">
                          <a:effectLst/>
                        </a:rPr>
                        <a:t> resistance marker (gene, protein (PlasmoDB gene identifier))</a:t>
                      </a:r>
                    </a:p>
                  </a:txBody>
                  <a:tcPr marL="57150" marR="57150" marT="57150" marB="57150"/>
                </a:tc>
                <a:tc>
                  <a:txBody>
                    <a:bodyPr/>
                    <a:lstStyle/>
                    <a:p>
                      <a:pPr algn="l" fontAlgn="t" latinLnBrk="0"/>
                      <a:r>
                        <a:rPr lang="en-GB" sz="1100">
                          <a:effectLst/>
                        </a:rPr>
                        <a:t>Protein function</a:t>
                      </a:r>
                    </a:p>
                  </a:txBody>
                  <a:tcPr marL="57150" marR="57150" marT="57150" marB="57150"/>
                </a:tc>
                <a:tc>
                  <a:txBody>
                    <a:bodyPr/>
                    <a:lstStyle/>
                    <a:p>
                      <a:pPr algn="l" fontAlgn="t" latinLnBrk="0"/>
                      <a:r>
                        <a:rPr lang="en-GB" sz="1100">
                          <a:effectLst/>
                        </a:rPr>
                        <a:t>Geography and resistance reports</a:t>
                      </a:r>
                    </a:p>
                  </a:txBody>
                  <a:tcPr marL="57150" marR="57150" marT="57150" marB="57150"/>
                </a:tc>
                <a:extLst>
                  <a:ext uri="{0D108BD9-81ED-4DB2-BD59-A6C34878D82A}">
                    <a16:rowId xmlns:a16="http://schemas.microsoft.com/office/drawing/2014/main" val="10000"/>
                  </a:ext>
                </a:extLst>
              </a:tr>
              <a:tr h="641004">
                <a:tc>
                  <a:txBody>
                    <a:bodyPr/>
                    <a:lstStyle/>
                    <a:p>
                      <a:pPr algn="l" fontAlgn="ctr" latinLnBrk="0"/>
                      <a:r>
                        <a:rPr lang="en-GB" sz="1100">
                          <a:effectLst/>
                        </a:rPr>
                        <a:t>Artemisinin derivatives</a:t>
                      </a:r>
                    </a:p>
                  </a:txBody>
                  <a:tcPr marL="57150" marR="57150" marT="57150" marB="57150" anchor="ctr"/>
                </a:tc>
                <a:tc>
                  <a:txBody>
                    <a:bodyPr/>
                    <a:lstStyle/>
                    <a:p>
                      <a:pPr algn="l" fontAlgn="ctr" latinLnBrk="0"/>
                      <a:r>
                        <a:rPr lang="en-GB" sz="1100" i="1">
                          <a:effectLst/>
                        </a:rPr>
                        <a:t>k13</a:t>
                      </a:r>
                      <a:r>
                        <a:rPr lang="en-GB" sz="1100">
                          <a:effectLst/>
                        </a:rPr>
                        <a:t>, Kelch protein K13 (PF3D7_1343700)</a:t>
                      </a:r>
                    </a:p>
                  </a:txBody>
                  <a:tcPr marL="57150" marR="57150" marT="57150" marB="57150" anchor="ctr"/>
                </a:tc>
                <a:tc>
                  <a:txBody>
                    <a:bodyPr/>
                    <a:lstStyle/>
                    <a:p>
                      <a:pPr algn="l" fontAlgn="ctr" latinLnBrk="0"/>
                      <a:r>
                        <a:rPr lang="en-GB" sz="1100">
                          <a:effectLst/>
                        </a:rPr>
                        <a:t>Scaffold protein that may be involved in maintaining phosphatidylinositol-3-phosphate levels</a:t>
                      </a:r>
                      <a:r>
                        <a:rPr lang="en-GB" sz="1100" baseline="30000">
                          <a:solidFill>
                            <a:srgbClr val="006699"/>
                          </a:solidFill>
                          <a:effectLst/>
                          <a:hlinkClick r:id="rId3" tooltip="Mbengue, A. et al. A molecular mechanism of artemisinin resistance in Plasmodium falciparum malaria. Nature 520, 683–687 (2015)."/>
                        </a:rPr>
                        <a:t>253</a:t>
                      </a:r>
                      <a:endParaRPr lang="en-GB" sz="1100">
                        <a:effectLst/>
                      </a:endParaRPr>
                    </a:p>
                  </a:txBody>
                  <a:tcPr marL="57150" marR="57150" marT="57150" marB="57150" anchor="ctr"/>
                </a:tc>
                <a:tc>
                  <a:txBody>
                    <a:bodyPr/>
                    <a:lstStyle/>
                    <a:p>
                      <a:pPr algn="l" fontAlgn="ctr" latinLnBrk="0"/>
                      <a:r>
                        <a:rPr lang="en-GB" sz="1100" dirty="0">
                          <a:effectLst/>
                        </a:rPr>
                        <a:t>Greater Mekong subregion (Southeast Asia)</a:t>
                      </a:r>
                      <a:r>
                        <a:rPr lang="en-GB" sz="1100" baseline="30000" dirty="0">
                          <a:solidFill>
                            <a:srgbClr val="006699"/>
                          </a:solidFill>
                          <a:effectLst/>
                          <a:hlinkClick r:id="rId4" tooltip="Imwong, M. et al. The spread of artemisinin-resistant Plasmodium falciparum in the greater Mekong subregion: a molecular epidemiology observational study. Lancet Infect. Dis. 17, 491–497 (2017)."/>
                        </a:rPr>
                        <a:t>45</a:t>
                      </a:r>
                      <a:r>
                        <a:rPr lang="en-GB" sz="1100" baseline="30000" dirty="0">
                          <a:effectLst/>
                        </a:rPr>
                        <a:t>,</a:t>
                      </a:r>
                      <a:r>
                        <a:rPr lang="en-GB" sz="1100" baseline="30000" dirty="0">
                          <a:solidFill>
                            <a:srgbClr val="006699"/>
                          </a:solidFill>
                          <a:effectLst/>
                          <a:hlinkClick r:id="rId5" tooltip="Mishra, N. et al. Emerging polymorphisms in falciparum Kelch 13 gene in northeastern region of India. Malar. J. 15, 583 (2016)."/>
                        </a:rPr>
                        <a:t>270</a:t>
                      </a:r>
                      <a:r>
                        <a:rPr lang="en-GB" sz="1100" baseline="30000" dirty="0">
                          <a:effectLst/>
                        </a:rPr>
                        <a:t>–</a:t>
                      </a:r>
                      <a:r>
                        <a:rPr lang="en-GB" sz="1100" baseline="30000" dirty="0">
                          <a:solidFill>
                            <a:srgbClr val="006699"/>
                          </a:solidFill>
                          <a:effectLst/>
                          <a:hlinkClick r:id="rId6" tooltip="Thanh, N. V. et al. Rapid decline in the susceptibility of Plasmodium falciparum to dihydroartemisinin–piperaquine in the south of Vietnam. Malar. J. 16, 27 (2017)."/>
                        </a:rPr>
                        <a:t>273</a:t>
                      </a:r>
                      <a:endParaRPr lang="en-GB" sz="1100" dirty="0">
                        <a:effectLst/>
                      </a:endParaRPr>
                    </a:p>
                  </a:txBody>
                  <a:tcPr marL="57150" marR="57150" marT="57150" marB="57150" anchor="ctr"/>
                </a:tc>
                <a:extLst>
                  <a:ext uri="{0D108BD9-81ED-4DB2-BD59-A6C34878D82A}">
                    <a16:rowId xmlns:a16="http://schemas.microsoft.com/office/drawing/2014/main" val="3166033857"/>
                  </a:ext>
                </a:extLst>
              </a:tr>
              <a:tr h="505033">
                <a:tc>
                  <a:txBody>
                    <a:bodyPr/>
                    <a:lstStyle/>
                    <a:p>
                      <a:pPr algn="l" fontAlgn="ctr" latinLnBrk="0"/>
                      <a:r>
                        <a:rPr lang="en-GB" sz="1100">
                          <a:effectLst/>
                        </a:rPr>
                        <a:t>Lumefantrine</a:t>
                      </a:r>
                    </a:p>
                  </a:txBody>
                  <a:tcPr marL="57150" marR="57150" marT="57150" marB="57150" anchor="ctr"/>
                </a:tc>
                <a:tc>
                  <a:txBody>
                    <a:bodyPr/>
                    <a:lstStyle/>
                    <a:p>
                      <a:pPr algn="l" fontAlgn="ctr" latinLnBrk="0"/>
                      <a:r>
                        <a:rPr lang="en-GB" sz="1100" i="1">
                          <a:effectLst/>
                        </a:rPr>
                        <a:t>mdr1</a:t>
                      </a:r>
                      <a:r>
                        <a:rPr lang="en-GB" sz="1100">
                          <a:effectLst/>
                        </a:rPr>
                        <a:t>, multidrug resistance protein 1 (PF3D7_0523000)</a:t>
                      </a:r>
                    </a:p>
                  </a:txBody>
                  <a:tcPr marL="57150" marR="57150" marT="57150" marB="57150" anchor="ctr"/>
                </a:tc>
                <a:tc>
                  <a:txBody>
                    <a:bodyPr/>
                    <a:lstStyle/>
                    <a:p>
                      <a:pPr algn="l" fontAlgn="ctr" latinLnBrk="0"/>
                      <a:r>
                        <a:rPr lang="en-GB" sz="1100" dirty="0">
                          <a:effectLst/>
                        </a:rPr>
                        <a:t>ATP-dependent drug efflux pump from the ABC transporter B family</a:t>
                      </a:r>
                      <a:r>
                        <a:rPr lang="en-GB" sz="1100" baseline="30000" dirty="0">
                          <a:solidFill>
                            <a:srgbClr val="006699"/>
                          </a:solidFill>
                          <a:effectLst/>
                          <a:hlinkClick r:id="rId7" tooltip="Sidhu, A. B., Verdier-Pinard, D. &amp; Fidock, D. A. Chloroquine resistance in Plasmodium falciparum malaria parasites conferred by pfcrt mutations. Science 298, 210–213 (2002). Describes the identification of the molecular basis for chloroquine resistance."/>
                        </a:rPr>
                        <a:t>267</a:t>
                      </a:r>
                      <a:r>
                        <a:rPr lang="en-GB" sz="1100" baseline="30000" dirty="0">
                          <a:effectLst/>
                        </a:rPr>
                        <a:t>,</a:t>
                      </a:r>
                      <a:r>
                        <a:rPr lang="en-GB" sz="1100" baseline="30000" dirty="0">
                          <a:solidFill>
                            <a:srgbClr val="006699"/>
                          </a:solidFill>
                          <a:effectLst/>
                          <a:hlinkClick r:id="rId8" tooltip="Sanchez, C. P. et al. Evidence for a pfcrt-associated chloroquine efflux system in the human malarial parasite Plasmodium falciparum . Biochemistry 44, 9862–9870 (2005)."/>
                        </a:rPr>
                        <a:t>274</a:t>
                      </a:r>
                      <a:r>
                        <a:rPr lang="en-GB" sz="1100" baseline="30000" dirty="0">
                          <a:effectLst/>
                        </a:rPr>
                        <a:t>,</a:t>
                      </a:r>
                      <a:r>
                        <a:rPr lang="en-GB" sz="1100" baseline="30000" dirty="0">
                          <a:solidFill>
                            <a:srgbClr val="006699"/>
                          </a:solidFill>
                          <a:effectLst/>
                          <a:hlinkClick r:id="rId9" tooltip="Valderramos, S. G. &amp; Fidock, D. A. Transporters involved in resistance to antimalarial drugs. Trends Pharmacol. Sci. 27, 594–601 (2006). Comprehensively reviews transporter mutants that are involved in resistance to the aminoquinoline series of antimalarial drugs (for example, chloroquine)."/>
                        </a:rPr>
                        <a:t>275</a:t>
                      </a:r>
                      <a:endParaRPr lang="en-GB" sz="1100" dirty="0">
                        <a:effectLst/>
                      </a:endParaRPr>
                    </a:p>
                  </a:txBody>
                  <a:tcPr marL="57150" marR="57150" marT="57150" marB="57150" anchor="ctr"/>
                </a:tc>
                <a:tc>
                  <a:txBody>
                    <a:bodyPr/>
                    <a:lstStyle/>
                    <a:p>
                      <a:pPr algn="l" fontAlgn="ctr" latinLnBrk="0"/>
                      <a:r>
                        <a:rPr lang="en-GB" sz="1100">
                          <a:effectLst/>
                        </a:rPr>
                        <a:t>Reports of polymorphisms in Uganda and Tanzania, but no robust evidence of resistance</a:t>
                      </a:r>
                      <a:r>
                        <a:rPr lang="en-GB" sz="1100" baseline="30000">
                          <a:solidFill>
                            <a:srgbClr val="006699"/>
                          </a:solidFill>
                          <a:effectLst/>
                          <a:hlinkClick r:id="rId10" tooltip="Borges, S. et al. Genomewide scan reveals amplification of mdr1 as a common denominator of resistance to mefloquine, lumefantrine, and artemisinin in Plasmodium chabaudi malaria parasites. Antimicrob. Agents Chemother. 55, 4858–4865 (2011)."/>
                        </a:rPr>
                        <a:t>276</a:t>
                      </a:r>
                      <a:r>
                        <a:rPr lang="en-GB" sz="1100" baseline="30000">
                          <a:effectLst/>
                        </a:rPr>
                        <a:t>–</a:t>
                      </a:r>
                      <a:r>
                        <a:rPr lang="en-GB" sz="1100" baseline="30000">
                          <a:solidFill>
                            <a:srgbClr val="006699"/>
                          </a:solidFill>
                          <a:effectLst/>
                          <a:hlinkClick r:id="rId11" tooltip="Baliraine, F. N. &amp; Rosenthal, P. J. Prolonged selection of pfmdr1 polymorphisms after treatment of falciparum malaria with artemether–lumefantrine in Uganda. J. Infect. Dis. 204, 1120–1124 (2011)."/>
                        </a:rPr>
                        <a:t>278</a:t>
                      </a:r>
                      <a:endParaRPr lang="en-GB" sz="1100">
                        <a:effectLst/>
                      </a:endParaRPr>
                    </a:p>
                  </a:txBody>
                  <a:tcPr marL="57150" marR="57150" marT="57150" marB="57150" anchor="ctr"/>
                </a:tc>
                <a:extLst>
                  <a:ext uri="{0D108BD9-81ED-4DB2-BD59-A6C34878D82A}">
                    <a16:rowId xmlns:a16="http://schemas.microsoft.com/office/drawing/2014/main" val="10001"/>
                  </a:ext>
                </a:extLst>
              </a:tr>
              <a:tr h="505033">
                <a:tc>
                  <a:txBody>
                    <a:bodyPr/>
                    <a:lstStyle/>
                    <a:p>
                      <a:pPr algn="l" fontAlgn="ctr" latinLnBrk="0"/>
                      <a:r>
                        <a:rPr lang="en-GB" sz="1100">
                          <a:effectLst/>
                        </a:rPr>
                        <a:t>Amodiaquine</a:t>
                      </a:r>
                    </a:p>
                  </a:txBody>
                  <a:tcPr marL="57150" marR="57150" marT="57150" marB="57150" anchor="ctr"/>
                </a:tc>
                <a:tc>
                  <a:txBody>
                    <a:bodyPr/>
                    <a:lstStyle/>
                    <a:p>
                      <a:pPr algn="l" fontAlgn="ctr" latinLnBrk="0"/>
                      <a:r>
                        <a:rPr lang="en-GB" sz="1100" i="1" dirty="0" err="1">
                          <a:effectLst/>
                        </a:rPr>
                        <a:t>crt</a:t>
                      </a:r>
                      <a:r>
                        <a:rPr lang="en-GB" sz="1100" dirty="0">
                          <a:effectLst/>
                        </a:rPr>
                        <a:t>, chloroquine-resistance transporter (Pf3D7_0709000); and </a:t>
                      </a:r>
                      <a:r>
                        <a:rPr lang="en-GB" sz="1100" i="1" dirty="0">
                          <a:effectLst/>
                        </a:rPr>
                        <a:t>mdr1</a:t>
                      </a:r>
                      <a:r>
                        <a:rPr lang="en-GB" sz="1100" dirty="0">
                          <a:effectLst/>
                        </a:rPr>
                        <a:t> (PF3D7_0523000)</a:t>
                      </a:r>
                    </a:p>
                  </a:txBody>
                  <a:tcPr marL="57150" marR="57150" marT="57150" marB="57150" anchor="ctr"/>
                </a:tc>
                <a:tc>
                  <a:txBody>
                    <a:bodyPr/>
                    <a:lstStyle/>
                    <a:p>
                      <a:pPr algn="l" fontAlgn="ctr" latinLnBrk="0"/>
                      <a:r>
                        <a:rPr lang="en-GB" sz="1100">
                          <a:effectLst/>
                        </a:rPr>
                        <a:t>Drug metabolite transporter superfamily of electrochemical potential-driven transporters</a:t>
                      </a:r>
                      <a:r>
                        <a:rPr lang="en-GB" sz="1100" baseline="30000">
                          <a:solidFill>
                            <a:srgbClr val="006699"/>
                          </a:solidFill>
                          <a:effectLst/>
                          <a:hlinkClick r:id="rId12" tooltip="Martin, R. E. &amp; Kirk, K. The malaria parasite's chloroquine resistance transporter is a member of the drug/metabolite transporter superfamily. Mol. Biol. Evol. 21, 1938–1949 (2004)."/>
                        </a:rPr>
                        <a:t>279</a:t>
                      </a:r>
                      <a:endParaRPr lang="en-GB" sz="1100">
                        <a:effectLst/>
                      </a:endParaRPr>
                    </a:p>
                  </a:txBody>
                  <a:tcPr marL="57150" marR="57150" marT="57150" marB="57150" anchor="ctr"/>
                </a:tc>
                <a:tc>
                  <a:txBody>
                    <a:bodyPr/>
                    <a:lstStyle/>
                    <a:p>
                      <a:pPr algn="l" fontAlgn="ctr" latinLnBrk="0"/>
                      <a:r>
                        <a:rPr lang="en-GB" sz="1100">
                          <a:effectLst/>
                        </a:rPr>
                        <a:t>Africa and Asia</a:t>
                      </a:r>
                      <a:r>
                        <a:rPr lang="en-GB" sz="1100" baseline="30000">
                          <a:solidFill>
                            <a:srgbClr val="006699"/>
                          </a:solidFill>
                          <a:effectLst/>
                          <a:hlinkClick r:id="rId13" tooltip="Humphreys, G. S. et al. Amodiaquine and artemether–lumefantrine select distinct alleles of the Plasmodium falciparum mdr1 gene in Tanzanian children treated for uncomplicated malaria. Antimicrob. Agents Chemother. 51, 991–997 (2007)."/>
                        </a:rPr>
                        <a:t>277</a:t>
                      </a:r>
                      <a:r>
                        <a:rPr lang="en-GB" sz="1100" baseline="30000">
                          <a:effectLst/>
                        </a:rPr>
                        <a:t>,</a:t>
                      </a:r>
                      <a:r>
                        <a:rPr lang="en-GB" sz="1100" baseline="30000">
                          <a:solidFill>
                            <a:srgbClr val="006699"/>
                          </a:solidFill>
                          <a:effectLst/>
                          <a:hlinkClick r:id="rId14" tooltip="Ehrhardt, S. et al. Large-scale surveillance of Plasmodium falciparum crt(K76T) in northern Ghana. Antimicrob. Agents Chemother. 51, 3407–3409 (2007)."/>
                        </a:rPr>
                        <a:t>280</a:t>
                      </a:r>
                      <a:endParaRPr lang="en-GB" sz="1100">
                        <a:effectLst/>
                      </a:endParaRPr>
                    </a:p>
                  </a:txBody>
                  <a:tcPr marL="57150" marR="57150" marT="57150" marB="57150" anchor="ctr"/>
                </a:tc>
                <a:extLst>
                  <a:ext uri="{0D108BD9-81ED-4DB2-BD59-A6C34878D82A}">
                    <a16:rowId xmlns:a16="http://schemas.microsoft.com/office/drawing/2014/main" val="10002"/>
                  </a:ext>
                </a:extLst>
              </a:tr>
              <a:tr h="505033">
                <a:tc>
                  <a:txBody>
                    <a:bodyPr/>
                    <a:lstStyle/>
                    <a:p>
                      <a:pPr algn="l" fontAlgn="ctr" latinLnBrk="0"/>
                      <a:r>
                        <a:rPr lang="en-GB" sz="1100">
                          <a:effectLst/>
                        </a:rPr>
                        <a:t>Mefloquine</a:t>
                      </a:r>
                    </a:p>
                  </a:txBody>
                  <a:tcPr marL="57150" marR="57150" marT="57150" marB="57150" anchor="ctr"/>
                </a:tc>
                <a:tc>
                  <a:txBody>
                    <a:bodyPr/>
                    <a:lstStyle/>
                    <a:p>
                      <a:pPr algn="l" fontAlgn="ctr" latinLnBrk="0"/>
                      <a:r>
                        <a:rPr lang="en-GB" sz="1100" i="1" dirty="0">
                          <a:effectLst/>
                        </a:rPr>
                        <a:t>mdr1</a:t>
                      </a:r>
                      <a:r>
                        <a:rPr lang="en-GB" sz="1100" dirty="0">
                          <a:effectLst/>
                        </a:rPr>
                        <a:t> (PF3D7_0523000)</a:t>
                      </a:r>
                    </a:p>
                  </a:txBody>
                  <a:tcPr marL="57150" marR="57150" marT="57150" marB="57150" anchor="ctr"/>
                </a:tc>
                <a:tc>
                  <a:txBody>
                    <a:bodyPr/>
                    <a:lstStyle/>
                    <a:p>
                      <a:pPr algn="l" fontAlgn="ctr" latinLnBrk="0"/>
                      <a:r>
                        <a:rPr lang="en-GB" sz="1100" dirty="0">
                          <a:effectLst/>
                        </a:rPr>
                        <a:t>Drug metabolite transporter superfamily of electrochemical potential-driven transporters</a:t>
                      </a:r>
                      <a:r>
                        <a:rPr lang="en-GB" sz="1100" baseline="30000" dirty="0">
                          <a:solidFill>
                            <a:srgbClr val="006699"/>
                          </a:solidFill>
                          <a:effectLst/>
                          <a:hlinkClick r:id="rId12" tooltip="Martin, R. E. &amp; Kirk, K. The malaria parasite's chloroquine resistance transporter is a member of the drug/metabolite transporter superfamily. Mol. Biol. Evol. 21, 1938–1949 (2004)."/>
                        </a:rPr>
                        <a:t>279</a:t>
                      </a:r>
                      <a:endParaRPr lang="en-GB" sz="1100" dirty="0">
                        <a:effectLst/>
                      </a:endParaRPr>
                    </a:p>
                  </a:txBody>
                  <a:tcPr marL="57150" marR="57150" marT="57150" marB="57150" anchor="ctr"/>
                </a:tc>
                <a:tc>
                  <a:txBody>
                    <a:bodyPr/>
                    <a:lstStyle/>
                    <a:p>
                      <a:pPr algn="l" fontAlgn="ctr" latinLnBrk="0"/>
                      <a:r>
                        <a:rPr lang="en-GB" sz="1100">
                          <a:effectLst/>
                        </a:rPr>
                        <a:t>Greater Mekong subregion</a:t>
                      </a:r>
                      <a:r>
                        <a:rPr lang="en-GB" sz="1100" baseline="30000">
                          <a:solidFill>
                            <a:srgbClr val="006699"/>
                          </a:solidFill>
                          <a:effectLst/>
                          <a:hlinkClick r:id="rId15" tooltip="Figueiredo, P. et al. Prevalence of pfmdr1, pfcrt, pfdhfr and pfdhps mutations associated with drug resistance, in Luanda, Angola. Malar. J. 7, 236 (2008)."/>
                        </a:rPr>
                        <a:t>281</a:t>
                      </a:r>
                      <a:r>
                        <a:rPr lang="en-GB" sz="1100" baseline="30000">
                          <a:effectLst/>
                        </a:rPr>
                        <a:t>–</a:t>
                      </a:r>
                      <a:r>
                        <a:rPr lang="en-GB" sz="1100" baseline="30000">
                          <a:solidFill>
                            <a:srgbClr val="006699"/>
                          </a:solidFill>
                          <a:effectLst/>
                          <a:hlinkClick r:id="rId16" tooltip="Restrepo-Pineda, E., Arango, E., Maestre, A., Rosário, V. E. D. &amp; Cravo, P. Studies on antimalarial drug susceptibility in Colombia, in relation to Pfmdr1 and Pfcrt. Parasitology 135, 547–553 (2008)."/>
                        </a:rPr>
                        <a:t>283</a:t>
                      </a:r>
                      <a:endParaRPr lang="en-GB" sz="1100">
                        <a:effectLst/>
                      </a:endParaRPr>
                    </a:p>
                  </a:txBody>
                  <a:tcPr marL="57150" marR="57150" marT="57150" marB="57150" anchor="ctr"/>
                </a:tc>
                <a:extLst>
                  <a:ext uri="{0D108BD9-81ED-4DB2-BD59-A6C34878D82A}">
                    <a16:rowId xmlns:a16="http://schemas.microsoft.com/office/drawing/2014/main" val="10003"/>
                  </a:ext>
                </a:extLst>
              </a:tr>
              <a:tr h="505033">
                <a:tc>
                  <a:txBody>
                    <a:bodyPr/>
                    <a:lstStyle/>
                    <a:p>
                      <a:pPr algn="l" fontAlgn="ctr" latinLnBrk="0"/>
                      <a:r>
                        <a:rPr lang="en-GB" sz="1100">
                          <a:effectLst/>
                        </a:rPr>
                        <a:t>Piperaquine</a:t>
                      </a:r>
                    </a:p>
                  </a:txBody>
                  <a:tcPr marL="57150" marR="57150" marT="57150" marB="57150" anchor="ctr"/>
                </a:tc>
                <a:tc>
                  <a:txBody>
                    <a:bodyPr/>
                    <a:lstStyle/>
                    <a:p>
                      <a:pPr algn="l" fontAlgn="ctr" latinLnBrk="0"/>
                      <a:r>
                        <a:rPr lang="en-GB" sz="1100" i="1">
                          <a:effectLst/>
                        </a:rPr>
                        <a:t>plasmepsin 2</a:t>
                      </a:r>
                      <a:r>
                        <a:rPr lang="en-GB" sz="1100">
                          <a:effectLst/>
                        </a:rPr>
                        <a:t> (PF3D7_1408000); </a:t>
                      </a:r>
                      <a:r>
                        <a:rPr lang="en-GB" sz="1100" i="1">
                          <a:effectLst/>
                        </a:rPr>
                        <a:t>plasmepsin 3</a:t>
                      </a:r>
                      <a:r>
                        <a:rPr lang="en-GB" sz="1100">
                          <a:effectLst/>
                        </a:rPr>
                        <a:t> (also known as </a:t>
                      </a:r>
                      <a:r>
                        <a:rPr lang="en-GB" sz="1100" i="1">
                          <a:effectLst/>
                        </a:rPr>
                        <a:t>HAP</a:t>
                      </a:r>
                      <a:r>
                        <a:rPr lang="en-GB" sz="1100">
                          <a:effectLst/>
                        </a:rPr>
                        <a:t>; PF3D7_1408100); and </a:t>
                      </a:r>
                      <a:r>
                        <a:rPr lang="en-GB" sz="1100" i="1">
                          <a:effectLst/>
                        </a:rPr>
                        <a:t>exo</a:t>
                      </a:r>
                      <a:r>
                        <a:rPr lang="en-GB" sz="1100">
                          <a:effectLst/>
                        </a:rPr>
                        <a:t>, putative exonuclease gene (PF3D7_1362500)</a:t>
                      </a:r>
                    </a:p>
                  </a:txBody>
                  <a:tcPr marL="57150" marR="57150" marT="57150" marB="57150" anchor="ctr"/>
                </a:tc>
                <a:tc>
                  <a:txBody>
                    <a:bodyPr/>
                    <a:lstStyle/>
                    <a:p>
                      <a:pPr algn="l" fontAlgn="ctr" latinLnBrk="0"/>
                      <a:r>
                        <a:rPr lang="en-GB" sz="1100" dirty="0">
                          <a:effectLst/>
                        </a:rPr>
                        <a:t>Food vacuole </a:t>
                      </a:r>
                      <a:r>
                        <a:rPr lang="en-GB" sz="1100" dirty="0" err="1">
                          <a:effectLst/>
                        </a:rPr>
                        <a:t>histo</a:t>
                      </a:r>
                      <a:r>
                        <a:rPr lang="en-GB" sz="1100" dirty="0">
                          <a:effectLst/>
                        </a:rPr>
                        <a:t>-aspartic proteases</a:t>
                      </a:r>
                      <a:r>
                        <a:rPr lang="en-GB" sz="1100" baseline="30000" dirty="0">
                          <a:solidFill>
                            <a:srgbClr val="006699"/>
                          </a:solidFill>
                          <a:effectLst/>
                          <a:hlinkClick r:id="rId17" tooltip="Drew, M. E. et al. Plasmodium food vacuole plasmepsins are activated by falcipains. J. Biol. Chem. 283, 12870–12876 (2008)."/>
                        </a:rPr>
                        <a:t>284</a:t>
                      </a:r>
                      <a:r>
                        <a:rPr lang="en-GB" sz="1100" dirty="0">
                          <a:effectLst/>
                        </a:rPr>
                        <a:t> and putative exonuclease gene</a:t>
                      </a:r>
                      <a:r>
                        <a:rPr lang="en-GB" sz="1100" baseline="30000" dirty="0">
                          <a:solidFill>
                            <a:srgbClr val="006699"/>
                          </a:solidFill>
                          <a:effectLst/>
                          <a:hlinkClick r:id="rId18" tooltip="Amato, R. et al. Genetic markers associated with dihydroartemisinin–piperaquine failure in Plasmodium falciparum malaria in Cambodia: a genotype–phenotype association study. Lancet Infect. Dis. 17, 164–173 (2017)."/>
                        </a:rPr>
                        <a:t>168</a:t>
                      </a:r>
                      <a:r>
                        <a:rPr lang="en-GB" sz="1100" baseline="30000" dirty="0">
                          <a:effectLst/>
                        </a:rPr>
                        <a:t>,</a:t>
                      </a:r>
                      <a:r>
                        <a:rPr lang="en-GB" sz="1100" baseline="30000" dirty="0">
                          <a:solidFill>
                            <a:srgbClr val="006699"/>
                          </a:solidFill>
                          <a:effectLst/>
                          <a:hlinkClick r:id="rId6" tooltip="Thanh, N. V. et al. Rapid decline in the susceptibility of Plasmodium falciparum to dihydroartemisinin–piperaquine in the south of Vietnam. Malar. J. 16, 27 (2017)."/>
                        </a:rPr>
                        <a:t>273</a:t>
                      </a:r>
                      <a:endParaRPr lang="en-GB" sz="1100" dirty="0">
                        <a:effectLst/>
                      </a:endParaRPr>
                    </a:p>
                  </a:txBody>
                  <a:tcPr marL="57150" marR="57150" marT="57150" marB="57150" anchor="ctr"/>
                </a:tc>
                <a:tc>
                  <a:txBody>
                    <a:bodyPr/>
                    <a:lstStyle/>
                    <a:p>
                      <a:pPr algn="l" fontAlgn="ctr" latinLnBrk="0"/>
                      <a:r>
                        <a:rPr lang="en-GB" sz="1100">
                          <a:effectLst/>
                        </a:rPr>
                        <a:t>Greater Mekong subregion</a:t>
                      </a:r>
                      <a:r>
                        <a:rPr lang="en-GB" sz="1100" baseline="30000">
                          <a:solidFill>
                            <a:srgbClr val="006699"/>
                          </a:solidFill>
                          <a:effectLst/>
                          <a:hlinkClick r:id="rId18" tooltip="Amato, R. et al. Genetic markers associated with dihydroartemisinin–piperaquine failure in Plasmodium falciparum malaria in Cambodia: a genotype–phenotype association study. Lancet Infect. Dis. 17, 164–173 (2017)."/>
                        </a:rPr>
                        <a:t>168</a:t>
                      </a:r>
                      <a:r>
                        <a:rPr lang="en-GB" sz="1100" baseline="30000">
                          <a:effectLst/>
                        </a:rPr>
                        <a:t>,</a:t>
                      </a:r>
                      <a:r>
                        <a:rPr lang="en-GB" sz="1100" baseline="30000">
                          <a:solidFill>
                            <a:srgbClr val="006699"/>
                          </a:solidFill>
                          <a:effectLst/>
                          <a:hlinkClick r:id="rId6" tooltip="Thanh, N. V. et al. Rapid decline in the susceptibility of Plasmodium falciparum to dihydroartemisinin–piperaquine in the south of Vietnam. Malar. J. 16, 27 (2017)."/>
                        </a:rPr>
                        <a:t>273</a:t>
                      </a:r>
                      <a:r>
                        <a:rPr lang="en-GB" sz="1100" baseline="30000">
                          <a:effectLst/>
                        </a:rPr>
                        <a:t>,</a:t>
                      </a:r>
                      <a:r>
                        <a:rPr lang="en-GB" sz="1100" baseline="30000">
                          <a:solidFill>
                            <a:srgbClr val="006699"/>
                          </a:solidFill>
                          <a:effectLst/>
                          <a:hlinkClick r:id="rId19" tooltip="Witkowski, B. et al. A surrogate marker of piperaquine-resistant Plasmodium falciparum malaria: a phenotype–genotype association study. Lancet Infect. Dis. 17, 174–183 (2017)."/>
                        </a:rPr>
                        <a:t>285</a:t>
                      </a:r>
                      <a:endParaRPr lang="en-GB" sz="1100">
                        <a:effectLst/>
                      </a:endParaRPr>
                    </a:p>
                  </a:txBody>
                  <a:tcPr marL="57150" marR="57150" marT="57150" marB="57150" anchor="ctr"/>
                </a:tc>
                <a:extLst>
                  <a:ext uri="{0D108BD9-81ED-4DB2-BD59-A6C34878D82A}">
                    <a16:rowId xmlns:a16="http://schemas.microsoft.com/office/drawing/2014/main" val="10004"/>
                  </a:ext>
                </a:extLst>
              </a:tr>
              <a:tr h="233092">
                <a:tc>
                  <a:txBody>
                    <a:bodyPr/>
                    <a:lstStyle/>
                    <a:p>
                      <a:pPr algn="l" fontAlgn="ctr" latinLnBrk="0"/>
                      <a:r>
                        <a:rPr lang="en-GB" sz="1100">
                          <a:effectLst/>
                        </a:rPr>
                        <a:t>Pyronaridine</a:t>
                      </a:r>
                    </a:p>
                  </a:txBody>
                  <a:tcPr marL="57150" marR="57150" marT="57150" marB="57150" anchor="ctr"/>
                </a:tc>
                <a:tc>
                  <a:txBody>
                    <a:bodyPr/>
                    <a:lstStyle/>
                    <a:p>
                      <a:pPr algn="l" fontAlgn="ctr" latinLnBrk="0"/>
                      <a:r>
                        <a:rPr lang="en-GB" sz="1100">
                          <a:effectLst/>
                        </a:rPr>
                        <a:t>None reported</a:t>
                      </a:r>
                    </a:p>
                  </a:txBody>
                  <a:tcPr marL="57150" marR="57150" marT="57150" marB="57150" anchor="ctr"/>
                </a:tc>
                <a:tc>
                  <a:txBody>
                    <a:bodyPr/>
                    <a:lstStyle/>
                    <a:p>
                      <a:pPr algn="l" fontAlgn="ctr" latinLnBrk="0"/>
                      <a:r>
                        <a:rPr lang="en-GB" sz="1100">
                          <a:effectLst/>
                        </a:rPr>
                        <a:t>Not available</a:t>
                      </a:r>
                    </a:p>
                  </a:txBody>
                  <a:tcPr marL="57150" marR="57150" marT="57150" marB="57150" anchor="ctr"/>
                </a:tc>
                <a:tc>
                  <a:txBody>
                    <a:bodyPr/>
                    <a:lstStyle/>
                    <a:p>
                      <a:pPr algn="l" fontAlgn="ctr" latinLnBrk="0"/>
                      <a:r>
                        <a:rPr lang="en-GB" sz="1100" dirty="0">
                          <a:effectLst/>
                        </a:rPr>
                        <a:t>No robust reports</a:t>
                      </a:r>
                    </a:p>
                  </a:txBody>
                  <a:tcPr marL="57150" marR="57150" marT="57150" marB="57150" anchor="ctr"/>
                </a:tc>
                <a:extLst>
                  <a:ext uri="{0D108BD9-81ED-4DB2-BD59-A6C34878D82A}">
                    <a16:rowId xmlns:a16="http://schemas.microsoft.com/office/drawing/2014/main" val="10005"/>
                  </a:ext>
                </a:extLst>
              </a:tr>
            </a:tbl>
          </a:graphicData>
        </a:graphic>
      </p:graphicFrame>
      <p:sp>
        <p:nvSpPr>
          <p:cNvPr id="11" name="TextBox 10">
            <a:extLst>
              <a:ext uri="{FF2B5EF4-FFF2-40B4-BE49-F238E27FC236}">
                <a16:creationId xmlns:a16="http://schemas.microsoft.com/office/drawing/2014/main" id="{9300B650-2FD2-7F31-9384-5A18D83FB1FD}"/>
              </a:ext>
            </a:extLst>
          </p:cNvPr>
          <p:cNvSpPr txBox="1"/>
          <p:nvPr/>
        </p:nvSpPr>
        <p:spPr>
          <a:xfrm>
            <a:off x="9238947" y="6538995"/>
            <a:ext cx="2953053" cy="261610"/>
          </a:xfrm>
          <a:prstGeom prst="rect">
            <a:avLst/>
          </a:prstGeom>
          <a:noFill/>
        </p:spPr>
        <p:txBody>
          <a:bodyPr wrap="none" rtlCol="0">
            <a:spAutoFit/>
          </a:bodyPr>
          <a:lstStyle/>
          <a:p>
            <a:r>
              <a:rPr lang="en-US" sz="1100" dirty="0"/>
              <a:t>Phillips et al. Nat Rev Disease Primers 2017</a:t>
            </a:r>
          </a:p>
        </p:txBody>
      </p:sp>
    </p:spTree>
    <p:extLst>
      <p:ext uri="{BB962C8B-B14F-4D97-AF65-F5344CB8AC3E}">
        <p14:creationId xmlns:p14="http://schemas.microsoft.com/office/powerpoint/2010/main" val="405111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Emergence vs spread of drug resistance</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pic>
        <p:nvPicPr>
          <p:cNvPr id="7" name="Picture 6">
            <a:extLst>
              <a:ext uri="{FF2B5EF4-FFF2-40B4-BE49-F238E27FC236}">
                <a16:creationId xmlns:a16="http://schemas.microsoft.com/office/drawing/2014/main" id="{23EB51FD-7259-3422-3558-D6139FF32F4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25342" t="29556"/>
          <a:stretch/>
        </p:blipFill>
        <p:spPr>
          <a:xfrm>
            <a:off x="5801739" y="1521864"/>
            <a:ext cx="3314700" cy="2813840"/>
          </a:xfrm>
          <a:prstGeom prst="rect">
            <a:avLst/>
          </a:prstGeom>
        </p:spPr>
      </p:pic>
      <p:pic>
        <p:nvPicPr>
          <p:cNvPr id="9" name="Picture 8">
            <a:extLst>
              <a:ext uri="{FF2B5EF4-FFF2-40B4-BE49-F238E27FC236}">
                <a16:creationId xmlns:a16="http://schemas.microsoft.com/office/drawing/2014/main" id="{53A4A0E1-9968-4370-09CB-03029EA6F44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459089" y="4551165"/>
            <a:ext cx="4548425" cy="2088232"/>
          </a:xfrm>
          <a:prstGeom prst="rect">
            <a:avLst/>
          </a:prstGeom>
        </p:spPr>
      </p:pic>
      <p:pic>
        <p:nvPicPr>
          <p:cNvPr id="10" name="Picture 9">
            <a:extLst>
              <a:ext uri="{FF2B5EF4-FFF2-40B4-BE49-F238E27FC236}">
                <a16:creationId xmlns:a16="http://schemas.microsoft.com/office/drawing/2014/main" id="{1A4BCDDB-7769-8114-595F-A79D4E4C8E7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9297412" y="1391580"/>
            <a:ext cx="2923434" cy="2111202"/>
          </a:xfrm>
          <a:prstGeom prst="rect">
            <a:avLst/>
          </a:prstGeom>
        </p:spPr>
      </p:pic>
      <p:sp>
        <p:nvSpPr>
          <p:cNvPr id="12" name="Tijdelijke aanduiding voor inhoud 5">
            <a:extLst>
              <a:ext uri="{FF2B5EF4-FFF2-40B4-BE49-F238E27FC236}">
                <a16:creationId xmlns:a16="http://schemas.microsoft.com/office/drawing/2014/main" id="{A42194A0-DD2D-9B22-F5E0-5080A8E6AF27}"/>
              </a:ext>
            </a:extLst>
          </p:cNvPr>
          <p:cNvSpPr>
            <a:spLocks noGrp="1"/>
          </p:cNvSpPr>
          <p:nvPr>
            <p:ph idx="1"/>
          </p:nvPr>
        </p:nvSpPr>
        <p:spPr>
          <a:xfrm>
            <a:off x="1107351" y="1262718"/>
            <a:ext cx="4302849" cy="5150883"/>
          </a:xfrm>
        </p:spPr>
        <p:txBody>
          <a:bodyPr>
            <a:normAutofit/>
          </a:bodyPr>
          <a:lstStyle/>
          <a:p>
            <a:pPr eaLnBrk="1" hangingPunct="1"/>
            <a:endParaRPr lang="en-GB" altLang="en-US" sz="2400" noProof="0" dirty="0"/>
          </a:p>
          <a:p>
            <a:pPr eaLnBrk="1" hangingPunct="1"/>
            <a:endParaRPr lang="en-GB" altLang="en-US" sz="2400" noProof="0" dirty="0"/>
          </a:p>
          <a:p>
            <a:pPr eaLnBrk="1" hangingPunct="1"/>
            <a:r>
              <a:rPr lang="en-GB" altLang="en-US" sz="2400" noProof="0" dirty="0"/>
              <a:t>Prevalence differs between countries</a:t>
            </a:r>
          </a:p>
          <a:p>
            <a:pPr lvl="1"/>
            <a:r>
              <a:rPr lang="en-GB" altLang="en-US" sz="2000" noProof="0" dirty="0"/>
              <a:t>K13 mutations very common in Rwanda</a:t>
            </a:r>
          </a:p>
          <a:p>
            <a:endParaRPr lang="en-GB" altLang="en-US" sz="2400" noProof="0" dirty="0"/>
          </a:p>
          <a:p>
            <a:r>
              <a:rPr lang="en-GB" altLang="en-US" sz="2400" noProof="0" dirty="0"/>
              <a:t>Can serve as epidemiological markers</a:t>
            </a:r>
          </a:p>
        </p:txBody>
      </p:sp>
    </p:spTree>
    <p:extLst>
      <p:ext uri="{BB962C8B-B14F-4D97-AF65-F5344CB8AC3E}">
        <p14:creationId xmlns:p14="http://schemas.microsoft.com/office/powerpoint/2010/main" val="99812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Markers of population structure</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12" name="Tijdelijke aanduiding voor inhoud 5">
            <a:extLst>
              <a:ext uri="{FF2B5EF4-FFF2-40B4-BE49-F238E27FC236}">
                <a16:creationId xmlns:a16="http://schemas.microsoft.com/office/drawing/2014/main" id="{A42194A0-DD2D-9B22-F5E0-5080A8E6AF27}"/>
              </a:ext>
            </a:extLst>
          </p:cNvPr>
          <p:cNvSpPr>
            <a:spLocks noGrp="1"/>
          </p:cNvSpPr>
          <p:nvPr>
            <p:ph idx="1"/>
          </p:nvPr>
        </p:nvSpPr>
        <p:spPr>
          <a:xfrm>
            <a:off x="1107351" y="1262718"/>
            <a:ext cx="6296749" cy="5537887"/>
          </a:xfrm>
        </p:spPr>
        <p:txBody>
          <a:bodyPr>
            <a:normAutofit fontScale="92500" lnSpcReduction="10000"/>
          </a:bodyPr>
          <a:lstStyle/>
          <a:p>
            <a:pPr eaLnBrk="1" hangingPunct="1"/>
            <a:r>
              <a:rPr lang="en-GB" altLang="en-US" sz="2400" noProof="0" dirty="0"/>
              <a:t>Microsatellites (MS) used in the past for population structure</a:t>
            </a:r>
          </a:p>
          <a:p>
            <a:pPr lvl="1"/>
            <a:r>
              <a:rPr lang="en-GB" altLang="en-US" sz="2100" noProof="0" dirty="0"/>
              <a:t>Medium resolution</a:t>
            </a:r>
          </a:p>
          <a:p>
            <a:pPr eaLnBrk="1" hangingPunct="1"/>
            <a:endParaRPr lang="en-GB" altLang="en-US" sz="2400" noProof="0" dirty="0"/>
          </a:p>
          <a:p>
            <a:pPr eaLnBrk="1" hangingPunct="1"/>
            <a:r>
              <a:rPr lang="en-GB" altLang="en-US" sz="2400" noProof="0" dirty="0"/>
              <a:t>SNP barcoding better for determining populations</a:t>
            </a:r>
          </a:p>
          <a:p>
            <a:pPr lvl="1"/>
            <a:r>
              <a:rPr lang="en-GB" altLang="en-US" sz="2100" noProof="0" dirty="0"/>
              <a:t>Need more SNPs than MS for resolution</a:t>
            </a:r>
          </a:p>
          <a:p>
            <a:pPr lvl="1"/>
            <a:r>
              <a:rPr lang="en-GB" altLang="en-US" sz="2100" noProof="0" dirty="0"/>
              <a:t>29k used in recent African study</a:t>
            </a:r>
          </a:p>
          <a:p>
            <a:endParaRPr lang="en-GB" altLang="en-US" sz="2400" noProof="0" dirty="0"/>
          </a:p>
          <a:p>
            <a:r>
              <a:rPr lang="en-GB" altLang="en-US" sz="2400" noProof="0" dirty="0"/>
              <a:t>Country-specific signatures clear</a:t>
            </a:r>
          </a:p>
          <a:p>
            <a:pPr lvl="1"/>
            <a:r>
              <a:rPr lang="en-GB" altLang="en-US" sz="2100" noProof="0" dirty="0"/>
              <a:t>Not so clear within country</a:t>
            </a:r>
          </a:p>
          <a:p>
            <a:pPr lvl="1"/>
            <a:r>
              <a:rPr lang="en-GB" altLang="en-US" sz="2100" noProof="0" dirty="0"/>
              <a:t>Need locally validated barcodes</a:t>
            </a:r>
          </a:p>
          <a:p>
            <a:pPr lvl="2"/>
            <a:r>
              <a:rPr lang="en-GB" altLang="en-US" sz="1900" noProof="0" dirty="0"/>
              <a:t>Biallelic</a:t>
            </a:r>
          </a:p>
          <a:p>
            <a:pPr lvl="2"/>
            <a:r>
              <a:rPr lang="en-GB" altLang="en-US" sz="1900" noProof="0" dirty="0"/>
              <a:t>Minor allele frequency &gt;10%</a:t>
            </a:r>
          </a:p>
          <a:p>
            <a:pPr lvl="2"/>
            <a:r>
              <a:rPr lang="en-GB" altLang="en-US" sz="1900" noProof="0" dirty="0"/>
              <a:t>Low LD</a:t>
            </a:r>
          </a:p>
        </p:txBody>
      </p:sp>
      <p:pic>
        <p:nvPicPr>
          <p:cNvPr id="13314" name="Picture 2">
            <a:extLst>
              <a:ext uri="{FF2B5EF4-FFF2-40B4-BE49-F238E27FC236}">
                <a16:creationId xmlns:a16="http://schemas.microsoft.com/office/drawing/2014/main" id="{22AE497E-904F-3774-11B0-8B77D405F0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885" t="50000"/>
          <a:stretch/>
        </p:blipFill>
        <p:spPr bwMode="auto">
          <a:xfrm>
            <a:off x="6646013" y="2102720"/>
            <a:ext cx="5335588" cy="40494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238E59-CE61-424A-2E55-B1DC32CD78AE}"/>
              </a:ext>
            </a:extLst>
          </p:cNvPr>
          <p:cNvSpPr txBox="1"/>
          <p:nvPr/>
        </p:nvSpPr>
        <p:spPr>
          <a:xfrm>
            <a:off x="9756718" y="6538995"/>
            <a:ext cx="2435282" cy="261610"/>
          </a:xfrm>
          <a:prstGeom prst="rect">
            <a:avLst/>
          </a:prstGeom>
          <a:noFill/>
        </p:spPr>
        <p:txBody>
          <a:bodyPr wrap="none" rtlCol="0">
            <a:spAutoFit/>
          </a:bodyPr>
          <a:lstStyle/>
          <a:p>
            <a:r>
              <a:rPr lang="en-US" sz="1100" dirty="0" err="1"/>
              <a:t>Amambua-Ngwa</a:t>
            </a:r>
            <a:r>
              <a:rPr lang="en-US" sz="1100" dirty="0"/>
              <a:t> et al Science 2019</a:t>
            </a:r>
          </a:p>
        </p:txBody>
      </p:sp>
    </p:spTree>
    <p:extLst>
      <p:ext uri="{BB962C8B-B14F-4D97-AF65-F5344CB8AC3E}">
        <p14:creationId xmlns:p14="http://schemas.microsoft.com/office/powerpoint/2010/main" val="1728011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Determining population structure</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12" name="Tijdelijke aanduiding voor inhoud 5">
            <a:extLst>
              <a:ext uri="{FF2B5EF4-FFF2-40B4-BE49-F238E27FC236}">
                <a16:creationId xmlns:a16="http://schemas.microsoft.com/office/drawing/2014/main" id="{A42194A0-DD2D-9B22-F5E0-5080A8E6AF27}"/>
              </a:ext>
            </a:extLst>
          </p:cNvPr>
          <p:cNvSpPr>
            <a:spLocks noGrp="1"/>
          </p:cNvSpPr>
          <p:nvPr>
            <p:ph idx="1"/>
          </p:nvPr>
        </p:nvSpPr>
        <p:spPr>
          <a:xfrm>
            <a:off x="1107351" y="1262718"/>
            <a:ext cx="6576149" cy="5537887"/>
          </a:xfrm>
        </p:spPr>
        <p:txBody>
          <a:bodyPr>
            <a:noAutofit/>
          </a:bodyPr>
          <a:lstStyle/>
          <a:p>
            <a:pPr eaLnBrk="1" hangingPunct="1"/>
            <a:r>
              <a:rPr lang="en-GB" altLang="en-US" sz="2000" noProof="0" dirty="0"/>
              <a:t>STRUCTURE</a:t>
            </a:r>
          </a:p>
          <a:p>
            <a:pPr lvl="1"/>
            <a:r>
              <a:rPr lang="en-GB" altLang="en-US" sz="1800" noProof="0" dirty="0"/>
              <a:t>Bayesian programme for determining population structures</a:t>
            </a:r>
          </a:p>
          <a:p>
            <a:pPr lvl="2"/>
            <a:r>
              <a:rPr lang="en-GB" altLang="en-US" sz="1600" noProof="0" dirty="0" err="1"/>
              <a:t>fastSTRUCTURE</a:t>
            </a:r>
            <a:r>
              <a:rPr lang="en-GB" altLang="en-US" sz="1600" noProof="0" dirty="0"/>
              <a:t> can be used on large SNP datasets</a:t>
            </a:r>
          </a:p>
          <a:p>
            <a:pPr lvl="2"/>
            <a:r>
              <a:rPr lang="en-GB" altLang="en-US" sz="1600" noProof="0" dirty="0"/>
              <a:t>Useable on MS, SNPs and other typing markers</a:t>
            </a:r>
            <a:endParaRPr lang="en-GB" altLang="en-US" sz="1800" noProof="0" dirty="0"/>
          </a:p>
          <a:p>
            <a:pPr lvl="1"/>
            <a:r>
              <a:rPr lang="en-GB" altLang="en-US" sz="1800" noProof="0" dirty="0"/>
              <a:t>Infers populations based on allele frequencies</a:t>
            </a:r>
          </a:p>
          <a:p>
            <a:pPr lvl="1"/>
            <a:r>
              <a:rPr lang="en-GB" altLang="en-US" sz="1800" noProof="0" dirty="0"/>
              <a:t>Can assess presence of individuals in given structured populations</a:t>
            </a:r>
          </a:p>
          <a:p>
            <a:pPr lvl="1"/>
            <a:r>
              <a:rPr lang="en-GB" altLang="en-US" sz="1800" noProof="0" dirty="0"/>
              <a:t>Combine with phylogenetics to look for population spread</a:t>
            </a:r>
            <a:endParaRPr lang="en-GB" altLang="en-US" sz="2000" noProof="0" dirty="0"/>
          </a:p>
          <a:p>
            <a:endParaRPr lang="en-GB" altLang="en-US" sz="2000" noProof="0" dirty="0"/>
          </a:p>
          <a:p>
            <a:r>
              <a:rPr lang="en-GB" altLang="en-US" sz="2000" noProof="0" dirty="0" err="1"/>
              <a:t>F</a:t>
            </a:r>
            <a:r>
              <a:rPr lang="en-GB" altLang="en-US" sz="2000" baseline="-25000" noProof="0" dirty="0" err="1"/>
              <a:t>st</a:t>
            </a:r>
            <a:endParaRPr lang="en-GB" altLang="en-US" sz="2000" baseline="-25000" noProof="0" dirty="0"/>
          </a:p>
          <a:p>
            <a:pPr lvl="1"/>
            <a:r>
              <a:rPr lang="en-GB" altLang="en-US" sz="1800" noProof="0" dirty="0"/>
              <a:t>How different populations are base don genetic determinants</a:t>
            </a:r>
          </a:p>
          <a:p>
            <a:pPr lvl="1"/>
            <a:r>
              <a:rPr lang="en-GB" altLang="en-US" sz="1800" noProof="0" dirty="0"/>
              <a:t>Can also be a measure of how much a SNP/MS segregates a population</a:t>
            </a:r>
          </a:p>
          <a:p>
            <a:pPr lvl="2"/>
            <a:r>
              <a:rPr lang="en-GB" altLang="en-US" sz="1600" noProof="0" dirty="0" err="1"/>
              <a:t>F</a:t>
            </a:r>
            <a:r>
              <a:rPr lang="en-GB" altLang="en-US" sz="1600" baseline="-25000" noProof="0" dirty="0" err="1"/>
              <a:t>st</a:t>
            </a:r>
            <a:r>
              <a:rPr lang="en-GB" altLang="en-US" sz="1600" noProof="0" dirty="0"/>
              <a:t>=1 means complete segregation</a:t>
            </a:r>
          </a:p>
          <a:p>
            <a:pPr lvl="2"/>
            <a:endParaRPr lang="en-GB" altLang="en-US" noProof="0" dirty="0"/>
          </a:p>
          <a:p>
            <a:endParaRPr lang="en-GB" altLang="en-US" sz="2000" noProof="0" dirty="0"/>
          </a:p>
        </p:txBody>
      </p:sp>
      <p:sp>
        <p:nvSpPr>
          <p:cNvPr id="3" name="TextBox 2">
            <a:extLst>
              <a:ext uri="{FF2B5EF4-FFF2-40B4-BE49-F238E27FC236}">
                <a16:creationId xmlns:a16="http://schemas.microsoft.com/office/drawing/2014/main" id="{23238E59-CE61-424A-2E55-B1DC32CD78AE}"/>
              </a:ext>
            </a:extLst>
          </p:cNvPr>
          <p:cNvSpPr txBox="1"/>
          <p:nvPr/>
        </p:nvSpPr>
        <p:spPr>
          <a:xfrm>
            <a:off x="10205559" y="6538995"/>
            <a:ext cx="1986441" cy="261610"/>
          </a:xfrm>
          <a:prstGeom prst="rect">
            <a:avLst/>
          </a:prstGeom>
          <a:noFill/>
        </p:spPr>
        <p:txBody>
          <a:bodyPr wrap="none" rtlCol="0">
            <a:spAutoFit/>
          </a:bodyPr>
          <a:lstStyle/>
          <a:p>
            <a:r>
              <a:rPr lang="en-US" sz="1100" dirty="0" err="1"/>
              <a:t>Larranaga</a:t>
            </a:r>
            <a:r>
              <a:rPr lang="en-US" sz="1100" dirty="0"/>
              <a:t> et al Malaria 2013</a:t>
            </a:r>
          </a:p>
        </p:txBody>
      </p:sp>
      <p:pic>
        <p:nvPicPr>
          <p:cNvPr id="14338" name="Picture 2" descr="figure 4">
            <a:extLst>
              <a:ext uri="{FF2B5EF4-FFF2-40B4-BE49-F238E27FC236}">
                <a16:creationId xmlns:a16="http://schemas.microsoft.com/office/drawing/2014/main" id="{15D2226E-6289-ADAA-EF35-B736F6DB1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5600" y="1625599"/>
            <a:ext cx="4132074" cy="4375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940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Bioinformatics for </a:t>
            </a:r>
            <a:r>
              <a:rPr lang="en-US" i="1" dirty="0"/>
              <a:t>Plasmodium</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12" name="Tijdelijke aanduiding voor inhoud 5">
            <a:extLst>
              <a:ext uri="{FF2B5EF4-FFF2-40B4-BE49-F238E27FC236}">
                <a16:creationId xmlns:a16="http://schemas.microsoft.com/office/drawing/2014/main" id="{A42194A0-DD2D-9B22-F5E0-5080A8E6AF27}"/>
              </a:ext>
            </a:extLst>
          </p:cNvPr>
          <p:cNvSpPr>
            <a:spLocks noGrp="1"/>
          </p:cNvSpPr>
          <p:nvPr>
            <p:ph idx="1"/>
          </p:nvPr>
        </p:nvSpPr>
        <p:spPr>
          <a:xfrm>
            <a:off x="1107351" y="1262718"/>
            <a:ext cx="10906849" cy="5537887"/>
          </a:xfrm>
        </p:spPr>
        <p:txBody>
          <a:bodyPr>
            <a:noAutofit/>
          </a:bodyPr>
          <a:lstStyle/>
          <a:p>
            <a:pPr eaLnBrk="1" hangingPunct="1"/>
            <a:r>
              <a:rPr lang="en-GB" altLang="en-US" sz="1800" noProof="0" dirty="0"/>
              <a:t>Still in its infancy</a:t>
            </a:r>
            <a:endParaRPr lang="en-GB" altLang="en-US" sz="1800" dirty="0"/>
          </a:p>
          <a:p>
            <a:pPr eaLnBrk="1" hangingPunct="1"/>
            <a:r>
              <a:rPr lang="en-GB" altLang="en-US" sz="1800" noProof="0" dirty="0"/>
              <a:t>Assembling microbial eukaryotic genomes is more difficult than bacteria and viruses</a:t>
            </a:r>
          </a:p>
          <a:p>
            <a:pPr lvl="1"/>
            <a:r>
              <a:rPr lang="en-GB" altLang="en-US" sz="1600" dirty="0"/>
              <a:t>Larger</a:t>
            </a:r>
          </a:p>
          <a:p>
            <a:pPr lvl="1"/>
            <a:r>
              <a:rPr lang="en-GB" altLang="en-US" sz="1600" noProof="0" dirty="0"/>
              <a:t>More complex (multiple chromosomes, diploid stages)</a:t>
            </a:r>
          </a:p>
          <a:p>
            <a:pPr lvl="1"/>
            <a:r>
              <a:rPr lang="en-GB" altLang="en-US" sz="1600" dirty="0"/>
              <a:t>More features (introns etc)</a:t>
            </a:r>
            <a:endParaRPr lang="en-GB" altLang="en-US" sz="1800" noProof="0" dirty="0"/>
          </a:p>
          <a:p>
            <a:r>
              <a:rPr lang="en-GB" altLang="en-US" sz="1800" noProof="0" dirty="0"/>
              <a:t>Host contamination more difficult to spot</a:t>
            </a:r>
          </a:p>
          <a:p>
            <a:pPr lvl="1"/>
            <a:r>
              <a:rPr lang="en-GB" altLang="en-US" sz="1600" dirty="0"/>
              <a:t>Many orthologs between microbial eukaryotes and hosts</a:t>
            </a:r>
            <a:endParaRPr lang="en-GB" altLang="en-US" sz="1800" noProof="0" dirty="0"/>
          </a:p>
          <a:p>
            <a:r>
              <a:rPr lang="en-GB" altLang="en-US" sz="1800" dirty="0"/>
              <a:t>Easy to use pipelines don’t exist</a:t>
            </a:r>
          </a:p>
          <a:p>
            <a:pPr lvl="1"/>
            <a:r>
              <a:rPr lang="en-GB" altLang="en-US" sz="1600" noProof="0" dirty="0"/>
              <a:t>Slowly being built</a:t>
            </a:r>
          </a:p>
          <a:p>
            <a:pPr lvl="1"/>
            <a:r>
              <a:rPr lang="en-GB" altLang="en-US" sz="1600" dirty="0"/>
              <a:t>Mainly UNIX/R-based with multiple steps</a:t>
            </a:r>
            <a:endParaRPr lang="en-GB" altLang="en-US" sz="1800" noProof="0" dirty="0"/>
          </a:p>
          <a:p>
            <a:r>
              <a:rPr lang="en-GB" altLang="en-US" sz="1800" noProof="0" dirty="0"/>
              <a:t>Markers of resistance and transmission not fully known</a:t>
            </a:r>
          </a:p>
          <a:p>
            <a:pPr lvl="1"/>
            <a:r>
              <a:rPr lang="en-GB" altLang="en-US" sz="1600" dirty="0"/>
              <a:t>SNP panels</a:t>
            </a:r>
          </a:p>
          <a:p>
            <a:pPr lvl="1"/>
            <a:r>
              <a:rPr lang="en-GB" altLang="en-US" sz="1600" noProof="0" dirty="0"/>
              <a:t>WGS approaches</a:t>
            </a:r>
          </a:p>
          <a:p>
            <a:pPr lvl="1"/>
            <a:r>
              <a:rPr lang="en-GB" altLang="en-US" sz="1600" dirty="0"/>
              <a:t>Methylation contributions</a:t>
            </a:r>
          </a:p>
          <a:p>
            <a:r>
              <a:rPr lang="en-GB" altLang="en-US" sz="2000" noProof="0" dirty="0" err="1"/>
              <a:t>PlasmodDB</a:t>
            </a:r>
            <a:r>
              <a:rPr lang="en-GB" altLang="en-US" sz="2000" noProof="0" dirty="0"/>
              <a:t> is a good resource to use</a:t>
            </a:r>
          </a:p>
          <a:p>
            <a:pPr lvl="1"/>
            <a:r>
              <a:rPr lang="en-GB" altLang="en-US" sz="1600" noProof="0" dirty="0"/>
              <a:t>https://</a:t>
            </a:r>
            <a:r>
              <a:rPr lang="en-GB" altLang="en-US" sz="1600" noProof="0" dirty="0" err="1"/>
              <a:t>plasmodb.org</a:t>
            </a:r>
            <a:r>
              <a:rPr lang="en-GB" altLang="en-US" sz="1600" noProof="0" dirty="0"/>
              <a:t>/</a:t>
            </a:r>
            <a:r>
              <a:rPr lang="en-GB" altLang="en-US" sz="1600" noProof="0" dirty="0" err="1"/>
              <a:t>plasmo</a:t>
            </a:r>
            <a:r>
              <a:rPr lang="en-GB" altLang="en-US" sz="1600" noProof="0" dirty="0"/>
              <a:t>/app</a:t>
            </a:r>
          </a:p>
          <a:p>
            <a:endParaRPr lang="en-GB" altLang="en-US" sz="1800" noProof="0" dirty="0"/>
          </a:p>
        </p:txBody>
      </p:sp>
    </p:spTree>
    <p:extLst>
      <p:ext uri="{BB962C8B-B14F-4D97-AF65-F5344CB8AC3E}">
        <p14:creationId xmlns:p14="http://schemas.microsoft.com/office/powerpoint/2010/main" val="3401929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fontScale="92500" lnSpcReduction="20000"/>
          </a:bodyPr>
          <a:lstStyle/>
          <a:p>
            <a:r>
              <a:rPr lang="en-GB" noProof="0" dirty="0"/>
              <a:t>Classify </a:t>
            </a:r>
            <a:r>
              <a:rPr lang="en-GB" i="1" noProof="0" dirty="0"/>
              <a:t>Plasmodium</a:t>
            </a:r>
            <a:r>
              <a:rPr lang="en-GB" noProof="0" dirty="0"/>
              <a:t> species, specifically those that infect humans</a:t>
            </a:r>
          </a:p>
          <a:p>
            <a:endParaRPr lang="en-GB" noProof="0" dirty="0"/>
          </a:p>
          <a:p>
            <a:r>
              <a:rPr lang="en-GB" noProof="0" dirty="0"/>
              <a:t>Describe the genetic structure of </a:t>
            </a:r>
            <a:r>
              <a:rPr lang="en-GB" i="1" noProof="0" dirty="0"/>
              <a:t>Plasmodium</a:t>
            </a:r>
            <a:r>
              <a:rPr lang="en-GB" noProof="0" dirty="0"/>
              <a:t> across the three structures</a:t>
            </a:r>
          </a:p>
          <a:p>
            <a:endParaRPr lang="en-GB" noProof="0" dirty="0"/>
          </a:p>
          <a:p>
            <a:r>
              <a:rPr lang="en-GB" noProof="0" dirty="0"/>
              <a:t>Compare amplicon and genome sequencing approaches</a:t>
            </a:r>
          </a:p>
          <a:p>
            <a:endParaRPr lang="en-GB" noProof="0" dirty="0"/>
          </a:p>
          <a:p>
            <a:r>
              <a:rPr lang="en-GB" noProof="0" dirty="0"/>
              <a:t>Describe linkage disequilibrium and its uses in </a:t>
            </a:r>
            <a:r>
              <a:rPr lang="en-GB" i="1" noProof="0" dirty="0"/>
              <a:t>Plasmodium</a:t>
            </a:r>
            <a:r>
              <a:rPr lang="en-GB" noProof="0" dirty="0"/>
              <a:t> epidemiology</a:t>
            </a:r>
          </a:p>
          <a:p>
            <a:endParaRPr lang="en-GB" noProof="0" dirty="0"/>
          </a:p>
          <a:p>
            <a:r>
              <a:rPr lang="en-GB" noProof="0" dirty="0"/>
              <a:t>Recognise the key genes involved in </a:t>
            </a:r>
            <a:r>
              <a:rPr lang="en-GB" i="1" noProof="0" dirty="0"/>
              <a:t>Plasmodium</a:t>
            </a:r>
            <a:r>
              <a:rPr lang="en-GB" noProof="0" dirty="0"/>
              <a:t> drug resistance</a:t>
            </a:r>
          </a:p>
          <a:p>
            <a:endParaRPr lang="en-GB" noProof="0" dirty="0"/>
          </a:p>
          <a:p>
            <a:r>
              <a:rPr lang="en-GB" noProof="0" dirty="0"/>
              <a:t>State the primary data types and computational approaches for determining </a:t>
            </a:r>
            <a:r>
              <a:rPr lang="en-GB" i="1" noProof="0" dirty="0"/>
              <a:t>Plasmodium</a:t>
            </a:r>
            <a:r>
              <a:rPr lang="en-GB" noProof="0" dirty="0"/>
              <a:t> population structure</a:t>
            </a:r>
          </a:p>
        </p:txBody>
      </p:sp>
    </p:spTree>
    <p:extLst>
      <p:ext uri="{BB962C8B-B14F-4D97-AF65-F5344CB8AC3E}">
        <p14:creationId xmlns:p14="http://schemas.microsoft.com/office/powerpoint/2010/main" val="3418174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fontScale="92500" lnSpcReduction="20000"/>
          </a:bodyPr>
          <a:lstStyle/>
          <a:p>
            <a:r>
              <a:rPr lang="en-GB" noProof="0" dirty="0"/>
              <a:t>Classify </a:t>
            </a:r>
            <a:r>
              <a:rPr lang="en-GB" i="1" noProof="0" dirty="0"/>
              <a:t>Plasmodium</a:t>
            </a:r>
            <a:r>
              <a:rPr lang="en-GB" noProof="0" dirty="0"/>
              <a:t> species, specifically those that infect humans</a:t>
            </a:r>
          </a:p>
          <a:p>
            <a:endParaRPr lang="en-GB" noProof="0" dirty="0"/>
          </a:p>
          <a:p>
            <a:r>
              <a:rPr lang="en-GB" noProof="0" dirty="0"/>
              <a:t>Describe the genetic structure of </a:t>
            </a:r>
            <a:r>
              <a:rPr lang="en-GB" i="1" noProof="0" dirty="0"/>
              <a:t>Plasmodium</a:t>
            </a:r>
            <a:r>
              <a:rPr lang="en-GB" noProof="0" dirty="0"/>
              <a:t> across the three structures</a:t>
            </a:r>
          </a:p>
          <a:p>
            <a:endParaRPr lang="en-GB" noProof="0" dirty="0"/>
          </a:p>
          <a:p>
            <a:r>
              <a:rPr lang="en-GB" noProof="0" dirty="0"/>
              <a:t>Compare amplicon and genome sequencing approaches</a:t>
            </a:r>
          </a:p>
          <a:p>
            <a:endParaRPr lang="en-GB" noProof="0" dirty="0"/>
          </a:p>
          <a:p>
            <a:r>
              <a:rPr lang="en-GB" noProof="0" dirty="0"/>
              <a:t>Describe linkage disequilibrium and its uses in </a:t>
            </a:r>
            <a:r>
              <a:rPr lang="en-GB" i="1" noProof="0" dirty="0"/>
              <a:t>Plasmodium</a:t>
            </a:r>
            <a:r>
              <a:rPr lang="en-GB" noProof="0" dirty="0"/>
              <a:t> epidemiology</a:t>
            </a:r>
          </a:p>
          <a:p>
            <a:endParaRPr lang="en-GB" noProof="0" dirty="0"/>
          </a:p>
          <a:p>
            <a:r>
              <a:rPr lang="en-GB" noProof="0" dirty="0"/>
              <a:t>Recognise the key genes involved in </a:t>
            </a:r>
            <a:r>
              <a:rPr lang="en-GB" i="1" noProof="0" dirty="0"/>
              <a:t>Plasmodium</a:t>
            </a:r>
            <a:r>
              <a:rPr lang="en-GB" noProof="0" dirty="0"/>
              <a:t> drug resistance</a:t>
            </a:r>
          </a:p>
          <a:p>
            <a:endParaRPr lang="en-GB" noProof="0" dirty="0"/>
          </a:p>
          <a:p>
            <a:r>
              <a:rPr lang="en-GB" noProof="0" dirty="0"/>
              <a:t>State the primary data types and computational approaches for determining </a:t>
            </a:r>
            <a:r>
              <a:rPr lang="en-GB" i="1" noProof="0" dirty="0"/>
              <a:t>Plasmodium</a:t>
            </a:r>
            <a:r>
              <a:rPr lang="en-GB" noProof="0" dirty="0"/>
              <a:t> population structure</a:t>
            </a:r>
          </a:p>
        </p:txBody>
      </p:sp>
    </p:spTree>
    <p:extLst>
      <p:ext uri="{BB962C8B-B14F-4D97-AF65-F5344CB8AC3E}">
        <p14:creationId xmlns:p14="http://schemas.microsoft.com/office/powerpoint/2010/main" val="3116343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Plasmodium species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pic>
        <p:nvPicPr>
          <p:cNvPr id="22" name="Picture 2">
            <a:extLst>
              <a:ext uri="{FF2B5EF4-FFF2-40B4-BE49-F238E27FC236}">
                <a16:creationId xmlns:a16="http://schemas.microsoft.com/office/drawing/2014/main" id="{127511CF-9D06-2BA1-39CF-30D148809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237" y="735611"/>
            <a:ext cx="3434291" cy="2292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a:extLst>
              <a:ext uri="{FF2B5EF4-FFF2-40B4-BE49-F238E27FC236}">
                <a16:creationId xmlns:a16="http://schemas.microsoft.com/office/drawing/2014/main" id="{F12B89CC-57D8-051B-7AD2-78302B2AA461}"/>
              </a:ext>
            </a:extLst>
          </p:cNvPr>
          <p:cNvSpPr txBox="1"/>
          <p:nvPr/>
        </p:nvSpPr>
        <p:spPr>
          <a:xfrm>
            <a:off x="10934451" y="6196183"/>
            <a:ext cx="1150639" cy="400110"/>
          </a:xfrm>
          <a:prstGeom prst="rect">
            <a:avLst/>
          </a:prstGeom>
          <a:noFill/>
        </p:spPr>
        <p:txBody>
          <a:bodyPr wrap="square" rtlCol="0">
            <a:spAutoFit/>
          </a:bodyPr>
          <a:lstStyle/>
          <a:p>
            <a:pPr algn="ctr"/>
            <a:r>
              <a:rPr lang="nl-BE" sz="1000" dirty="0"/>
              <a:t>Taken </a:t>
            </a:r>
            <a:r>
              <a:rPr lang="nl-BE" sz="1000" dirty="0" err="1"/>
              <a:t>from</a:t>
            </a:r>
            <a:endParaRPr lang="nl-BE" sz="1000" dirty="0"/>
          </a:p>
          <a:p>
            <a:pPr algn="ctr"/>
            <a:r>
              <a:rPr lang="nl-BE" sz="1000" dirty="0">
                <a:hlinkClick r:id="rId4"/>
              </a:rPr>
              <a:t>Hall et al.  2012</a:t>
            </a:r>
            <a:endParaRPr lang="nl-BE" sz="1000" dirty="0"/>
          </a:p>
        </p:txBody>
      </p:sp>
      <p:sp>
        <p:nvSpPr>
          <p:cNvPr id="24" name="Arc 23">
            <a:extLst>
              <a:ext uri="{FF2B5EF4-FFF2-40B4-BE49-F238E27FC236}">
                <a16:creationId xmlns:a16="http://schemas.microsoft.com/office/drawing/2014/main" id="{F6FE9E39-55FC-6F40-7AF6-51C21BF95786}"/>
              </a:ext>
            </a:extLst>
          </p:cNvPr>
          <p:cNvSpPr/>
          <p:nvPr/>
        </p:nvSpPr>
        <p:spPr>
          <a:xfrm>
            <a:off x="10702644" y="2510144"/>
            <a:ext cx="834014" cy="1435206"/>
          </a:xfrm>
          <a:prstGeom prst="arc">
            <a:avLst>
              <a:gd name="adj1" fmla="val 16200000"/>
              <a:gd name="adj2" fmla="val 5607339"/>
            </a:avLst>
          </a:prstGeom>
          <a:ln w="127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25" name="TextBox 24">
            <a:extLst>
              <a:ext uri="{FF2B5EF4-FFF2-40B4-BE49-F238E27FC236}">
                <a16:creationId xmlns:a16="http://schemas.microsoft.com/office/drawing/2014/main" id="{80AFCAB2-B095-C58B-8CB7-D522F13C0809}"/>
              </a:ext>
            </a:extLst>
          </p:cNvPr>
          <p:cNvSpPr txBox="1"/>
          <p:nvPr/>
        </p:nvSpPr>
        <p:spPr>
          <a:xfrm>
            <a:off x="10776505" y="698072"/>
            <a:ext cx="1010213" cy="400110"/>
          </a:xfrm>
          <a:prstGeom prst="rect">
            <a:avLst/>
          </a:prstGeom>
          <a:noFill/>
        </p:spPr>
        <p:txBody>
          <a:bodyPr wrap="none" rtlCol="0">
            <a:spAutoFit/>
          </a:bodyPr>
          <a:lstStyle/>
          <a:p>
            <a:pPr algn="ctr"/>
            <a:r>
              <a:rPr lang="nl-BE" sz="1000" dirty="0"/>
              <a:t>Taken </a:t>
            </a:r>
            <a:r>
              <a:rPr lang="nl-BE" sz="1000" dirty="0" err="1"/>
              <a:t>from</a:t>
            </a:r>
            <a:endParaRPr lang="nl-BE" sz="1000" dirty="0"/>
          </a:p>
          <a:p>
            <a:pPr algn="ctr"/>
            <a:r>
              <a:rPr lang="nl-BE" sz="1000" dirty="0">
                <a:hlinkClick r:id="rId5"/>
              </a:rPr>
              <a:t>Beck et. al 2009</a:t>
            </a:r>
            <a:endParaRPr lang="nl-BE" sz="1000" dirty="0"/>
          </a:p>
        </p:txBody>
      </p:sp>
      <p:pic>
        <p:nvPicPr>
          <p:cNvPr id="26" name="Picture 25">
            <a:extLst>
              <a:ext uri="{FF2B5EF4-FFF2-40B4-BE49-F238E27FC236}">
                <a16:creationId xmlns:a16="http://schemas.microsoft.com/office/drawing/2014/main" id="{DEC11FCD-79F5-306D-2199-586211E772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1979" y="2907049"/>
            <a:ext cx="2550821" cy="3768562"/>
          </a:xfrm>
          <a:prstGeom prst="rect">
            <a:avLst/>
          </a:prstGeom>
        </p:spPr>
      </p:pic>
      <p:sp>
        <p:nvSpPr>
          <p:cNvPr id="27" name="TextBox 26">
            <a:extLst>
              <a:ext uri="{FF2B5EF4-FFF2-40B4-BE49-F238E27FC236}">
                <a16:creationId xmlns:a16="http://schemas.microsoft.com/office/drawing/2014/main" id="{D12BDFE6-E65A-4BE7-BFC3-872CC7E77A8C}"/>
              </a:ext>
            </a:extLst>
          </p:cNvPr>
          <p:cNvSpPr txBox="1"/>
          <p:nvPr/>
        </p:nvSpPr>
        <p:spPr>
          <a:xfrm>
            <a:off x="9757256" y="4852449"/>
            <a:ext cx="1111248" cy="461665"/>
          </a:xfrm>
          <a:prstGeom prst="rect">
            <a:avLst/>
          </a:prstGeom>
          <a:noFill/>
        </p:spPr>
        <p:txBody>
          <a:bodyPr wrap="square" rtlCol="0">
            <a:spAutoFit/>
          </a:bodyPr>
          <a:lstStyle/>
          <a:p>
            <a:r>
              <a:rPr lang="en-GB" sz="1200" dirty="0"/>
              <a:t>Subgenus: Plasmodium</a:t>
            </a:r>
          </a:p>
        </p:txBody>
      </p:sp>
      <p:sp>
        <p:nvSpPr>
          <p:cNvPr id="28" name="TextBox 27">
            <a:extLst>
              <a:ext uri="{FF2B5EF4-FFF2-40B4-BE49-F238E27FC236}">
                <a16:creationId xmlns:a16="http://schemas.microsoft.com/office/drawing/2014/main" id="{208A3558-1A9E-2EA2-05DC-A72CCFA2E4DE}"/>
              </a:ext>
            </a:extLst>
          </p:cNvPr>
          <p:cNvSpPr txBox="1"/>
          <p:nvPr/>
        </p:nvSpPr>
        <p:spPr>
          <a:xfrm>
            <a:off x="9733204" y="6070775"/>
            <a:ext cx="1111248" cy="461665"/>
          </a:xfrm>
          <a:prstGeom prst="rect">
            <a:avLst/>
          </a:prstGeom>
          <a:noFill/>
        </p:spPr>
        <p:txBody>
          <a:bodyPr wrap="square" rtlCol="0">
            <a:spAutoFit/>
          </a:bodyPr>
          <a:lstStyle/>
          <a:p>
            <a:r>
              <a:rPr lang="en-GB" sz="1200" dirty="0"/>
              <a:t>Subgenus: </a:t>
            </a:r>
            <a:r>
              <a:rPr lang="en-GB" sz="1200" dirty="0" err="1"/>
              <a:t>Laverania</a:t>
            </a:r>
            <a:endParaRPr lang="en-GB" sz="1200" dirty="0"/>
          </a:p>
        </p:txBody>
      </p:sp>
      <p:pic>
        <p:nvPicPr>
          <p:cNvPr id="29" name="Picture 3">
            <a:extLst>
              <a:ext uri="{FF2B5EF4-FFF2-40B4-BE49-F238E27FC236}">
                <a16:creationId xmlns:a16="http://schemas.microsoft.com/office/drawing/2014/main" id="{DFF45C18-132D-7E46-028F-41940C3B29C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25342" y="1358900"/>
            <a:ext cx="5191983" cy="5181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itle 1">
            <a:extLst>
              <a:ext uri="{FF2B5EF4-FFF2-40B4-BE49-F238E27FC236}">
                <a16:creationId xmlns:a16="http://schemas.microsoft.com/office/drawing/2014/main" id="{658EFBB5-FA36-39FC-08CA-196FE416A42A}"/>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Plasmodium species</a:t>
            </a:r>
          </a:p>
        </p:txBody>
      </p:sp>
      <p:sp>
        <p:nvSpPr>
          <p:cNvPr id="31" name="TextBox 30">
            <a:extLst>
              <a:ext uri="{FF2B5EF4-FFF2-40B4-BE49-F238E27FC236}">
                <a16:creationId xmlns:a16="http://schemas.microsoft.com/office/drawing/2014/main" id="{EBAA08FC-91A7-3CBB-8067-50D1F111BFB8}"/>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32" name="TextBox 31">
            <a:extLst>
              <a:ext uri="{FF2B5EF4-FFF2-40B4-BE49-F238E27FC236}">
                <a16:creationId xmlns:a16="http://schemas.microsoft.com/office/drawing/2014/main" id="{3093ECD8-772F-BBE4-5906-D53DBAF225A0}"/>
              </a:ext>
            </a:extLst>
          </p:cNvPr>
          <p:cNvSpPr txBox="1"/>
          <p:nvPr/>
        </p:nvSpPr>
        <p:spPr>
          <a:xfrm>
            <a:off x="1579607" y="6462901"/>
            <a:ext cx="1518364" cy="246221"/>
          </a:xfrm>
          <a:prstGeom prst="rect">
            <a:avLst/>
          </a:prstGeom>
          <a:noFill/>
        </p:spPr>
        <p:txBody>
          <a:bodyPr wrap="none" rtlCol="0">
            <a:spAutoFit/>
          </a:bodyPr>
          <a:lstStyle/>
          <a:p>
            <a:r>
              <a:rPr lang="nl-BE" sz="1000" dirty="0"/>
              <a:t>Taken from </a:t>
            </a:r>
            <a:r>
              <a:rPr lang="nl-BE" sz="1000" dirty="0">
                <a:hlinkClick r:id="rId8"/>
              </a:rPr>
              <a:t>Science News</a:t>
            </a:r>
            <a:endParaRPr lang="nl-BE" sz="1000" dirty="0"/>
          </a:p>
        </p:txBody>
      </p:sp>
      <p:sp>
        <p:nvSpPr>
          <p:cNvPr id="33" name="TextBox 32">
            <a:extLst>
              <a:ext uri="{FF2B5EF4-FFF2-40B4-BE49-F238E27FC236}">
                <a16:creationId xmlns:a16="http://schemas.microsoft.com/office/drawing/2014/main" id="{99C83914-9B8F-E277-95AB-E46180776054}"/>
              </a:ext>
            </a:extLst>
          </p:cNvPr>
          <p:cNvSpPr txBox="1"/>
          <p:nvPr/>
        </p:nvSpPr>
        <p:spPr>
          <a:xfrm>
            <a:off x="3403839" y="989568"/>
            <a:ext cx="1213794" cy="369332"/>
          </a:xfrm>
          <a:prstGeom prst="rect">
            <a:avLst/>
          </a:prstGeom>
          <a:noFill/>
        </p:spPr>
        <p:txBody>
          <a:bodyPr wrap="none" rtlCol="0">
            <a:spAutoFit/>
          </a:bodyPr>
          <a:lstStyle/>
          <a:p>
            <a:r>
              <a:rPr lang="nl-BE"/>
              <a:t>Eukaryotes</a:t>
            </a:r>
          </a:p>
        </p:txBody>
      </p:sp>
      <p:sp>
        <p:nvSpPr>
          <p:cNvPr id="34" name="Rectangle 33">
            <a:extLst>
              <a:ext uri="{FF2B5EF4-FFF2-40B4-BE49-F238E27FC236}">
                <a16:creationId xmlns:a16="http://schemas.microsoft.com/office/drawing/2014/main" id="{08453F41-6043-A96A-AC48-22D240008AA7}"/>
              </a:ext>
            </a:extLst>
          </p:cNvPr>
          <p:cNvSpPr/>
          <p:nvPr/>
        </p:nvSpPr>
        <p:spPr>
          <a:xfrm>
            <a:off x="3097971" y="2591038"/>
            <a:ext cx="428625" cy="76200"/>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Rectangle 34">
            <a:extLst>
              <a:ext uri="{FF2B5EF4-FFF2-40B4-BE49-F238E27FC236}">
                <a16:creationId xmlns:a16="http://schemas.microsoft.com/office/drawing/2014/main" id="{AEE22D96-F7C4-73D6-93A8-AF18774EC911}"/>
              </a:ext>
            </a:extLst>
          </p:cNvPr>
          <p:cNvSpPr/>
          <p:nvPr/>
        </p:nvSpPr>
        <p:spPr>
          <a:xfrm>
            <a:off x="10595242" y="2405934"/>
            <a:ext cx="498421" cy="130174"/>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6" name="Straight Arrow Connector 35">
            <a:extLst>
              <a:ext uri="{FF2B5EF4-FFF2-40B4-BE49-F238E27FC236}">
                <a16:creationId xmlns:a16="http://schemas.microsoft.com/office/drawing/2014/main" id="{9C84995A-B4B3-2E4C-3BDD-D506A666E70F}"/>
              </a:ext>
            </a:extLst>
          </p:cNvPr>
          <p:cNvCxnSpPr>
            <a:stCxn id="34" idx="0"/>
          </p:cNvCxnSpPr>
          <p:nvPr/>
        </p:nvCxnSpPr>
        <p:spPr>
          <a:xfrm flipV="1">
            <a:off x="3312284" y="1442284"/>
            <a:ext cx="4747538" cy="1148754"/>
          </a:xfrm>
          <a:prstGeom prst="straightConnector1">
            <a:avLst/>
          </a:prstGeom>
          <a:ln w="127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79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Human </a:t>
            </a:r>
            <a:r>
              <a:rPr lang="en-GB" i="1" dirty="0"/>
              <a:t>Plasmodium</a:t>
            </a:r>
            <a:r>
              <a:rPr lang="en-GB" dirty="0"/>
              <a:t> species</a:t>
            </a:r>
            <a:endParaRPr lang="en-US" i="1"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GB" sz="2400" noProof="0" dirty="0"/>
              <a:t>There are &gt;100 species of </a:t>
            </a:r>
            <a:r>
              <a:rPr lang="en-GB" sz="2400" i="1" noProof="0" dirty="0"/>
              <a:t>Plasmodium</a:t>
            </a:r>
            <a:r>
              <a:rPr lang="en-GB" sz="2400" noProof="0" dirty="0"/>
              <a:t>, which can infect many animal species such as reptiles, birds, and various mammals. </a:t>
            </a:r>
          </a:p>
          <a:p>
            <a:endParaRPr lang="en-GB" sz="2400" noProof="0" dirty="0"/>
          </a:p>
          <a:p>
            <a:r>
              <a:rPr lang="en-GB" sz="2400" noProof="0" dirty="0"/>
              <a:t>4 species naturally infect humans:</a:t>
            </a:r>
          </a:p>
          <a:p>
            <a:pPr lvl="1"/>
            <a:r>
              <a:rPr lang="en-GB" sz="2000" b="1" i="1" noProof="0" dirty="0"/>
              <a:t>P. falciparum</a:t>
            </a:r>
          </a:p>
          <a:p>
            <a:pPr lvl="1"/>
            <a:r>
              <a:rPr lang="en-GB" sz="2000" b="1" i="1" noProof="0" dirty="0"/>
              <a:t>P. vivax</a:t>
            </a:r>
          </a:p>
          <a:p>
            <a:pPr lvl="1"/>
            <a:r>
              <a:rPr lang="en-GB" sz="2000" i="1" noProof="0" dirty="0"/>
              <a:t>P. </a:t>
            </a:r>
            <a:r>
              <a:rPr lang="en-GB" sz="2000" i="1" noProof="0" dirty="0" err="1"/>
              <a:t>ovale</a:t>
            </a:r>
            <a:endParaRPr lang="en-GB" sz="2000" noProof="0" dirty="0"/>
          </a:p>
          <a:p>
            <a:pPr lvl="1"/>
            <a:r>
              <a:rPr lang="en-GB" sz="2000" i="1" noProof="0" dirty="0"/>
              <a:t>P. </a:t>
            </a:r>
            <a:r>
              <a:rPr lang="en-GB" sz="2000" i="1" noProof="0" dirty="0" err="1"/>
              <a:t>malariae</a:t>
            </a:r>
            <a:endParaRPr lang="en-GB" sz="2000" noProof="0" dirty="0"/>
          </a:p>
          <a:p>
            <a:endParaRPr lang="en-GB" sz="2400" noProof="0" dirty="0"/>
          </a:p>
          <a:p>
            <a:r>
              <a:rPr lang="en-GB" sz="2400" noProof="0" dirty="0"/>
              <a:t>1 species naturally infects macaques, but can cause zoonotic malaria in humans: </a:t>
            </a:r>
          </a:p>
          <a:p>
            <a:pPr lvl="1"/>
            <a:r>
              <a:rPr lang="en-GB" sz="2000" i="1" noProof="0" dirty="0"/>
              <a:t>P. </a:t>
            </a:r>
            <a:r>
              <a:rPr lang="en-GB" sz="2000" i="1" noProof="0" dirty="0" err="1"/>
              <a:t>knowlesi</a:t>
            </a:r>
            <a:r>
              <a:rPr lang="en-GB" sz="2000" noProof="0" dirty="0"/>
              <a:t> </a:t>
            </a:r>
          </a:p>
        </p:txBody>
      </p:sp>
    </p:spTree>
    <p:extLst>
      <p:ext uri="{BB962C8B-B14F-4D97-AF65-F5344CB8AC3E}">
        <p14:creationId xmlns:p14="http://schemas.microsoft.com/office/powerpoint/2010/main" val="167405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nl-BE" i="1" dirty="0"/>
              <a:t>Plasmodium </a:t>
            </a:r>
            <a:r>
              <a:rPr lang="nl-BE" dirty="0"/>
              <a:t>cell structure</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grpSp>
        <p:nvGrpSpPr>
          <p:cNvPr id="13" name="Group 12">
            <a:extLst>
              <a:ext uri="{FF2B5EF4-FFF2-40B4-BE49-F238E27FC236}">
                <a16:creationId xmlns:a16="http://schemas.microsoft.com/office/drawing/2014/main" id="{A5BB5106-3554-CCCA-A98B-966ACF3130CD}"/>
              </a:ext>
            </a:extLst>
          </p:cNvPr>
          <p:cNvGrpSpPr/>
          <p:nvPr/>
        </p:nvGrpSpPr>
        <p:grpSpPr>
          <a:xfrm>
            <a:off x="2202180" y="1126273"/>
            <a:ext cx="7396480" cy="5486400"/>
            <a:chOff x="182880" y="817880"/>
            <a:chExt cx="7396480" cy="5486400"/>
          </a:xfrm>
        </p:grpSpPr>
        <p:pic>
          <p:nvPicPr>
            <p:cNvPr id="14" name="Picture 13">
              <a:extLst>
                <a:ext uri="{FF2B5EF4-FFF2-40B4-BE49-F238E27FC236}">
                  <a16:creationId xmlns:a16="http://schemas.microsoft.com/office/drawing/2014/main" id="{F16B9DA2-A248-AE32-2C11-D535FF8E6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60" y="817880"/>
              <a:ext cx="7315200" cy="5486400"/>
            </a:xfrm>
            <a:prstGeom prst="rect">
              <a:avLst/>
            </a:prstGeom>
          </p:spPr>
        </p:pic>
        <p:sp>
          <p:nvSpPr>
            <p:cNvPr id="15" name="Oval 14">
              <a:extLst>
                <a:ext uri="{FF2B5EF4-FFF2-40B4-BE49-F238E27FC236}">
                  <a16:creationId xmlns:a16="http://schemas.microsoft.com/office/drawing/2014/main" id="{D3B6EA05-BE27-B5A0-AF4F-F61E541DAAB4}"/>
                </a:ext>
              </a:extLst>
            </p:cNvPr>
            <p:cNvSpPr/>
            <p:nvPr/>
          </p:nvSpPr>
          <p:spPr>
            <a:xfrm>
              <a:off x="4328160" y="817880"/>
              <a:ext cx="1270000" cy="46228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6" name="Oval 15">
              <a:extLst>
                <a:ext uri="{FF2B5EF4-FFF2-40B4-BE49-F238E27FC236}">
                  <a16:creationId xmlns:a16="http://schemas.microsoft.com/office/drawing/2014/main" id="{83F9324F-1419-BD9B-32DF-5D5087DFEFA0}"/>
                </a:ext>
              </a:extLst>
            </p:cNvPr>
            <p:cNvSpPr/>
            <p:nvPr/>
          </p:nvSpPr>
          <p:spPr>
            <a:xfrm>
              <a:off x="5191760" y="1191260"/>
              <a:ext cx="1270000" cy="46228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7" name="Oval 16">
              <a:extLst>
                <a:ext uri="{FF2B5EF4-FFF2-40B4-BE49-F238E27FC236}">
                  <a16:creationId xmlns:a16="http://schemas.microsoft.com/office/drawing/2014/main" id="{17E96AF9-28A4-640B-9BF6-AE07311F9CC7}"/>
                </a:ext>
              </a:extLst>
            </p:cNvPr>
            <p:cNvSpPr/>
            <p:nvPr/>
          </p:nvSpPr>
          <p:spPr>
            <a:xfrm>
              <a:off x="2011680" y="2847340"/>
              <a:ext cx="1270000" cy="46228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8" name="Rectangle 17">
              <a:extLst>
                <a:ext uri="{FF2B5EF4-FFF2-40B4-BE49-F238E27FC236}">
                  <a16:creationId xmlns:a16="http://schemas.microsoft.com/office/drawing/2014/main" id="{9D028265-0C41-9F4C-685B-2C68A5200E5D}"/>
                </a:ext>
              </a:extLst>
            </p:cNvPr>
            <p:cNvSpPr/>
            <p:nvPr/>
          </p:nvSpPr>
          <p:spPr>
            <a:xfrm>
              <a:off x="182880" y="817880"/>
              <a:ext cx="2672080" cy="462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 name="Rectangle 20">
            <a:extLst>
              <a:ext uri="{FF2B5EF4-FFF2-40B4-BE49-F238E27FC236}">
                <a16:creationId xmlns:a16="http://schemas.microsoft.com/office/drawing/2014/main" id="{72C8319E-F3F2-8C7A-4BD3-86135AADB38A}"/>
              </a:ext>
            </a:extLst>
          </p:cNvPr>
          <p:cNvSpPr/>
          <p:nvPr/>
        </p:nvSpPr>
        <p:spPr>
          <a:xfrm>
            <a:off x="2202180" y="6329403"/>
            <a:ext cx="4572000" cy="400110"/>
          </a:xfrm>
          <a:prstGeom prst="rect">
            <a:avLst/>
          </a:prstGeom>
        </p:spPr>
        <p:txBody>
          <a:bodyPr>
            <a:spAutoFit/>
          </a:bodyPr>
          <a:lstStyle/>
          <a:p>
            <a:r>
              <a:rPr lang="en-US" sz="1000" dirty="0"/>
              <a:t>By Jfbranch14 - Own work, CC BY-SA 3.0, https://commons.wikimedia.org/w/index.php?curid=19558260</a:t>
            </a:r>
            <a:endParaRPr lang="en-GB" sz="1000" dirty="0"/>
          </a:p>
        </p:txBody>
      </p:sp>
      <p:sp>
        <p:nvSpPr>
          <p:cNvPr id="22" name="Oval 21">
            <a:extLst>
              <a:ext uri="{FF2B5EF4-FFF2-40B4-BE49-F238E27FC236}">
                <a16:creationId xmlns:a16="http://schemas.microsoft.com/office/drawing/2014/main" id="{1F3B08C6-E28C-B682-D742-0A1218FDA87A}"/>
              </a:ext>
            </a:extLst>
          </p:cNvPr>
          <p:cNvSpPr/>
          <p:nvPr/>
        </p:nvSpPr>
        <p:spPr>
          <a:xfrm>
            <a:off x="9781540" y="5944653"/>
            <a:ext cx="1442720" cy="46228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b="1" dirty="0"/>
              <a:t>DNA containing</a:t>
            </a:r>
          </a:p>
        </p:txBody>
      </p:sp>
    </p:spTree>
    <p:extLst>
      <p:ext uri="{BB962C8B-B14F-4D97-AF65-F5344CB8AC3E}">
        <p14:creationId xmlns:p14="http://schemas.microsoft.com/office/powerpoint/2010/main" val="191287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err="1"/>
              <a:t>Apicoplast</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987972" y="1222626"/>
            <a:ext cx="6238328" cy="5140548"/>
          </a:xfrm>
        </p:spPr>
        <p:txBody>
          <a:bodyPr>
            <a:normAutofit/>
          </a:bodyPr>
          <a:lstStyle/>
          <a:p>
            <a:pPr>
              <a:spcBef>
                <a:spcPts val="600"/>
              </a:spcBef>
            </a:pPr>
            <a:r>
              <a:rPr lang="en-GB" sz="2400" noProof="0" dirty="0"/>
              <a:t>Non-photosynthetic plastid found in most Apicomplexa</a:t>
            </a:r>
          </a:p>
          <a:p>
            <a:pPr>
              <a:spcBef>
                <a:spcPts val="600"/>
              </a:spcBef>
            </a:pPr>
            <a:endParaRPr lang="en-GB" sz="2400" noProof="0" dirty="0"/>
          </a:p>
          <a:p>
            <a:pPr>
              <a:spcBef>
                <a:spcPts val="600"/>
              </a:spcBef>
            </a:pPr>
            <a:r>
              <a:rPr lang="en-GB" sz="2400" noProof="0" dirty="0"/>
              <a:t>Contains</a:t>
            </a:r>
            <a:r>
              <a:rPr lang="en-GB" sz="2400" b="1" noProof="0" dirty="0"/>
              <a:t> 35 kb long circular DNA strand </a:t>
            </a:r>
            <a:r>
              <a:rPr lang="en-GB" sz="2400" noProof="0" dirty="0"/>
              <a:t>that codes for approximately 30 proteins, tRNAs and some RNAs.</a:t>
            </a:r>
          </a:p>
          <a:p>
            <a:pPr lvl="1">
              <a:spcBef>
                <a:spcPts val="600"/>
              </a:spcBef>
            </a:pPr>
            <a:r>
              <a:rPr lang="en-GB" sz="2400" noProof="0" dirty="0"/>
              <a:t>DNA is of red algal and bacterial origin</a:t>
            </a:r>
          </a:p>
          <a:p>
            <a:pPr>
              <a:spcBef>
                <a:spcPts val="600"/>
              </a:spcBef>
            </a:pPr>
            <a:endParaRPr lang="en-GB" sz="2400" noProof="0" dirty="0"/>
          </a:p>
          <a:p>
            <a:pPr>
              <a:spcBef>
                <a:spcPts val="600"/>
              </a:spcBef>
            </a:pPr>
            <a:r>
              <a:rPr lang="en-GB" sz="2400" noProof="0" dirty="0"/>
              <a:t>Encoded metabolic pathways are similar to those found in bacteria and distinct from the pathways found in the mammalian host. </a:t>
            </a:r>
          </a:p>
          <a:p>
            <a:pPr lvl="1">
              <a:spcBef>
                <a:spcPts val="600"/>
              </a:spcBef>
            </a:pPr>
            <a:r>
              <a:rPr lang="en-GB" sz="2100" noProof="0" dirty="0"/>
              <a:t>Potential drug targets</a:t>
            </a:r>
          </a:p>
        </p:txBody>
      </p:sp>
      <p:pic>
        <p:nvPicPr>
          <p:cNvPr id="1026" name="Picture 2" descr="Schematic representation of the Plasmodium apicoplast geneme. Genes on... |  Download Scientific Diagram">
            <a:extLst>
              <a:ext uri="{FF2B5EF4-FFF2-40B4-BE49-F238E27FC236}">
                <a16:creationId xmlns:a16="http://schemas.microsoft.com/office/drawing/2014/main" id="{28C39179-64E0-9EF5-466C-2AA892591C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702" y="993552"/>
            <a:ext cx="4568410" cy="5140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28AD29F-92A6-7FAA-5DB9-5CBE451957F0}"/>
              </a:ext>
            </a:extLst>
          </p:cNvPr>
          <p:cNvSpPr txBox="1"/>
          <p:nvPr/>
        </p:nvSpPr>
        <p:spPr>
          <a:xfrm>
            <a:off x="10655300" y="6540500"/>
            <a:ext cx="1435100" cy="143006"/>
          </a:xfrm>
          <a:prstGeom prst="rect">
            <a:avLst/>
          </a:prstGeom>
          <a:noFill/>
        </p:spPr>
        <p:txBody>
          <a:bodyPr wrap="none" lIns="0" tIns="0" rIns="0" bIns="0" rtlCol="0" anchor="b" anchorCtr="0">
            <a:noAutofit/>
          </a:bodyPr>
          <a:lstStyle/>
          <a:p>
            <a:pPr algn="r"/>
            <a:r>
              <a:rPr lang="en-GB" sz="1100" dirty="0" err="1"/>
              <a:t>Arisue</a:t>
            </a:r>
            <a:r>
              <a:rPr lang="en-GB" sz="1100" dirty="0"/>
              <a:t> et al MBE 2012</a:t>
            </a:r>
          </a:p>
        </p:txBody>
      </p:sp>
    </p:spTree>
    <p:extLst>
      <p:ext uri="{BB962C8B-B14F-4D97-AF65-F5344CB8AC3E}">
        <p14:creationId xmlns:p14="http://schemas.microsoft.com/office/powerpoint/2010/main" val="423283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Mitochondrial genome</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987972" y="1222626"/>
            <a:ext cx="4828628" cy="4682874"/>
          </a:xfrm>
        </p:spPr>
        <p:txBody>
          <a:bodyPr>
            <a:normAutofit/>
          </a:bodyPr>
          <a:lstStyle/>
          <a:p>
            <a:endParaRPr lang="en-GB" sz="2400" noProof="0" dirty="0"/>
          </a:p>
          <a:p>
            <a:r>
              <a:rPr lang="en-GB" sz="2400" noProof="0" dirty="0"/>
              <a:t>Tandemly repeated, linear element of 6 kb. </a:t>
            </a:r>
          </a:p>
          <a:p>
            <a:pPr>
              <a:spcBef>
                <a:spcPts val="0"/>
              </a:spcBef>
            </a:pPr>
            <a:endParaRPr lang="en-GB" sz="2400" noProof="0" dirty="0"/>
          </a:p>
          <a:p>
            <a:pPr>
              <a:spcBef>
                <a:spcPts val="0"/>
              </a:spcBef>
            </a:pPr>
            <a:r>
              <a:rPr lang="en-GB" sz="2400" noProof="0" dirty="0"/>
              <a:t>Encodes</a:t>
            </a:r>
          </a:p>
          <a:p>
            <a:pPr lvl="1">
              <a:spcBef>
                <a:spcPts val="0"/>
              </a:spcBef>
            </a:pPr>
            <a:r>
              <a:rPr lang="en-GB" sz="2100" noProof="0" dirty="0"/>
              <a:t>Three protein genes</a:t>
            </a:r>
          </a:p>
          <a:p>
            <a:pPr lvl="2">
              <a:spcBef>
                <a:spcPts val="0"/>
              </a:spcBef>
            </a:pPr>
            <a:r>
              <a:rPr lang="en-GB" sz="1900" i="1" noProof="0" dirty="0"/>
              <a:t>cox1</a:t>
            </a:r>
            <a:r>
              <a:rPr lang="en-GB" sz="1900" noProof="0" dirty="0"/>
              <a:t>, </a:t>
            </a:r>
            <a:r>
              <a:rPr lang="en-GB" sz="1900" i="1" noProof="0" dirty="0"/>
              <a:t>cox3</a:t>
            </a:r>
            <a:r>
              <a:rPr lang="en-GB" sz="1900" noProof="0" dirty="0"/>
              <a:t> and </a:t>
            </a:r>
            <a:r>
              <a:rPr lang="en-GB" sz="1900" i="1" noProof="0" dirty="0"/>
              <a:t>cob</a:t>
            </a:r>
          </a:p>
          <a:p>
            <a:pPr lvl="1">
              <a:spcBef>
                <a:spcPts val="0"/>
              </a:spcBef>
            </a:pPr>
            <a:r>
              <a:rPr lang="en-GB" sz="2100" noProof="0" dirty="0"/>
              <a:t>large- and small-subunit ribosomal RNA (rRNA) genes</a:t>
            </a:r>
          </a:p>
          <a:p>
            <a:pPr lvl="2">
              <a:spcBef>
                <a:spcPts val="0"/>
              </a:spcBef>
            </a:pPr>
            <a:r>
              <a:rPr lang="en-GB" sz="1900" noProof="0" dirty="0"/>
              <a:t>highly fragmented with 19 identified rRNA pieces</a:t>
            </a:r>
            <a:r>
              <a:rPr lang="en-GB" sz="2300" noProof="0" dirty="0"/>
              <a:t>. </a:t>
            </a:r>
          </a:p>
          <a:p>
            <a:pPr>
              <a:spcBef>
                <a:spcPts val="0"/>
              </a:spcBef>
            </a:pPr>
            <a:endParaRPr lang="en-GB" sz="2400" noProof="0" dirty="0"/>
          </a:p>
          <a:p>
            <a:pPr marL="0" indent="0">
              <a:spcBef>
                <a:spcPts val="0"/>
              </a:spcBef>
              <a:buNone/>
            </a:pPr>
            <a:endParaRPr lang="en-GB" sz="2800" noProof="0" dirty="0"/>
          </a:p>
        </p:txBody>
      </p:sp>
      <p:sp>
        <p:nvSpPr>
          <p:cNvPr id="3" name="TextBox 2">
            <a:extLst>
              <a:ext uri="{FF2B5EF4-FFF2-40B4-BE49-F238E27FC236}">
                <a16:creationId xmlns:a16="http://schemas.microsoft.com/office/drawing/2014/main" id="{528AD29F-92A6-7FAA-5DB9-5CBE451957F0}"/>
              </a:ext>
            </a:extLst>
          </p:cNvPr>
          <p:cNvSpPr txBox="1"/>
          <p:nvPr/>
        </p:nvSpPr>
        <p:spPr>
          <a:xfrm>
            <a:off x="8877300" y="6540500"/>
            <a:ext cx="3213100" cy="165100"/>
          </a:xfrm>
          <a:prstGeom prst="rect">
            <a:avLst/>
          </a:prstGeom>
          <a:noFill/>
        </p:spPr>
        <p:txBody>
          <a:bodyPr wrap="none" lIns="0" tIns="0" rIns="0" bIns="0" rtlCol="0" anchor="b" anchorCtr="0">
            <a:noAutofit/>
          </a:bodyPr>
          <a:lstStyle/>
          <a:p>
            <a:pPr algn="r"/>
            <a:r>
              <a:rPr lang="en-GB" sz="1100" dirty="0" err="1"/>
              <a:t>Hikosaka</a:t>
            </a:r>
            <a:r>
              <a:rPr lang="en-GB" sz="1100" dirty="0"/>
              <a:t> et al Parasitology International 2011</a:t>
            </a:r>
          </a:p>
        </p:txBody>
      </p:sp>
      <p:pic>
        <p:nvPicPr>
          <p:cNvPr id="2052" name="Picture 4">
            <a:extLst>
              <a:ext uri="{FF2B5EF4-FFF2-40B4-BE49-F238E27FC236}">
                <a16:creationId xmlns:a16="http://schemas.microsoft.com/office/drawing/2014/main" id="{D4AE78C1-3DA7-D391-CCF9-48301DDDE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900" y="2106124"/>
            <a:ext cx="5524500" cy="3454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37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Nuclear genome</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1120052" y="4025901"/>
            <a:ext cx="8150948" cy="2514598"/>
          </a:xfrm>
        </p:spPr>
        <p:txBody>
          <a:bodyPr>
            <a:normAutofit fontScale="77500" lnSpcReduction="20000"/>
          </a:bodyPr>
          <a:lstStyle/>
          <a:p>
            <a:pPr marL="342900" indent="-342900">
              <a:buFont typeface="Arial" panose="020B0604020202020204" pitchFamily="34" charset="0"/>
              <a:buChar char="•"/>
            </a:pPr>
            <a:r>
              <a:rPr lang="en-GB" noProof="0" dirty="0"/>
              <a:t>Nuclear genomes of </a:t>
            </a:r>
            <a:r>
              <a:rPr lang="en-GB" i="1" noProof="0" dirty="0"/>
              <a:t>Plasmodium</a:t>
            </a:r>
            <a:r>
              <a:rPr lang="en-GB" noProof="0" dirty="0"/>
              <a:t> genus members (incl. non-human) </a:t>
            </a:r>
          </a:p>
          <a:p>
            <a:pPr marL="800100" lvl="1" indent="-342900">
              <a:buFont typeface="Arial" panose="020B0604020202020204" pitchFamily="34" charset="0"/>
              <a:buChar char="•"/>
            </a:pPr>
            <a:r>
              <a:rPr lang="en-GB" noProof="0" dirty="0"/>
              <a:t>17 Mb to 40 Mb</a:t>
            </a:r>
          </a:p>
          <a:p>
            <a:pPr marL="800100" lvl="1" indent="-342900">
              <a:buFont typeface="Arial" panose="020B0604020202020204" pitchFamily="34" charset="0"/>
              <a:buChar char="•"/>
            </a:pPr>
            <a:r>
              <a:rPr lang="en-GB" noProof="0" dirty="0"/>
              <a:t>On average ~ 5500 genes </a:t>
            </a:r>
          </a:p>
          <a:p>
            <a:pPr marL="800100" lvl="1" indent="-342900">
              <a:buFont typeface="Arial" panose="020B0604020202020204" pitchFamily="34" charset="0"/>
              <a:buChar char="•"/>
            </a:pPr>
            <a:r>
              <a:rPr lang="en-GB" noProof="0" dirty="0"/>
              <a:t>14 chromosomes.  </a:t>
            </a:r>
          </a:p>
          <a:p>
            <a:pPr marL="342900" indent="-342900">
              <a:buFont typeface="Arial" panose="020B0604020202020204" pitchFamily="34" charset="0"/>
              <a:buChar char="•"/>
            </a:pPr>
            <a:endParaRPr lang="en-GB" i="1" noProof="0" dirty="0"/>
          </a:p>
          <a:p>
            <a:pPr marL="342900" indent="-342900">
              <a:buFont typeface="Arial" panose="020B0604020202020204" pitchFamily="34" charset="0"/>
              <a:buChar char="•"/>
            </a:pPr>
            <a:r>
              <a:rPr lang="en-GB" i="1" noProof="0" dirty="0"/>
              <a:t>P. falciparum </a:t>
            </a:r>
            <a:r>
              <a:rPr lang="en-GB" noProof="0" dirty="0"/>
              <a:t>genome is very AT rich, complicating molecular analysis.</a:t>
            </a:r>
          </a:p>
          <a:p>
            <a:pPr marL="800100" lvl="1" indent="-342900">
              <a:buFont typeface="Arial" panose="020B0604020202020204" pitchFamily="34" charset="0"/>
              <a:buChar char="•"/>
            </a:pPr>
            <a:r>
              <a:rPr lang="en-GB" noProof="0" dirty="0"/>
              <a:t>~77% orthologous genes between human infecting species </a:t>
            </a:r>
          </a:p>
          <a:p>
            <a:pPr marL="800100" lvl="1" indent="-342900">
              <a:buFont typeface="Arial" panose="020B0604020202020204" pitchFamily="34" charset="0"/>
              <a:buChar char="•"/>
            </a:pPr>
            <a:r>
              <a:rPr lang="en-GB" noProof="0" dirty="0"/>
              <a:t>A or T homopolymers are difficult to sequence</a:t>
            </a:r>
          </a:p>
        </p:txBody>
      </p:sp>
      <p:sp>
        <p:nvSpPr>
          <p:cNvPr id="3" name="TextBox 2">
            <a:extLst>
              <a:ext uri="{FF2B5EF4-FFF2-40B4-BE49-F238E27FC236}">
                <a16:creationId xmlns:a16="http://schemas.microsoft.com/office/drawing/2014/main" id="{528AD29F-92A6-7FAA-5DB9-5CBE451957F0}"/>
              </a:ext>
            </a:extLst>
          </p:cNvPr>
          <p:cNvSpPr txBox="1"/>
          <p:nvPr/>
        </p:nvSpPr>
        <p:spPr>
          <a:xfrm>
            <a:off x="10756900" y="6540500"/>
            <a:ext cx="1333500" cy="152400"/>
          </a:xfrm>
          <a:prstGeom prst="rect">
            <a:avLst/>
          </a:prstGeom>
          <a:noFill/>
        </p:spPr>
        <p:txBody>
          <a:bodyPr wrap="none" lIns="0" tIns="0" rIns="0" bIns="0" rtlCol="0" anchor="b" anchorCtr="0">
            <a:noAutofit/>
          </a:bodyPr>
          <a:lstStyle/>
          <a:p>
            <a:r>
              <a:rPr lang="en-US" sz="1100" dirty="0">
                <a:latin typeface="Arial"/>
              </a:rPr>
              <a:t>Ansari et al IJP 2016</a:t>
            </a:r>
          </a:p>
        </p:txBody>
      </p:sp>
      <p:pic>
        <p:nvPicPr>
          <p:cNvPr id="4" name="Picture 3">
            <a:extLst>
              <a:ext uri="{FF2B5EF4-FFF2-40B4-BE49-F238E27FC236}">
                <a16:creationId xmlns:a16="http://schemas.microsoft.com/office/drawing/2014/main" id="{3902D93E-AB66-7B3A-6825-2880B2533D77}"/>
              </a:ext>
            </a:extLst>
          </p:cNvPr>
          <p:cNvPicPr>
            <a:picLocks noChangeAspect="1"/>
          </p:cNvPicPr>
          <p:nvPr/>
        </p:nvPicPr>
        <p:blipFill rotWithShape="1">
          <a:blip r:embed="rId3"/>
          <a:srcRect t="53539" r="49704"/>
          <a:stretch/>
        </p:blipFill>
        <p:spPr>
          <a:xfrm>
            <a:off x="9271000" y="4541767"/>
            <a:ext cx="2921000" cy="1998734"/>
          </a:xfrm>
          <a:prstGeom prst="rect">
            <a:avLst/>
          </a:prstGeom>
        </p:spPr>
      </p:pic>
      <p:graphicFrame>
        <p:nvGraphicFramePr>
          <p:cNvPr id="5" name="Content Placeholder 4">
            <a:extLst>
              <a:ext uri="{FF2B5EF4-FFF2-40B4-BE49-F238E27FC236}">
                <a16:creationId xmlns:a16="http://schemas.microsoft.com/office/drawing/2014/main" id="{E9FCFC7E-7776-77F4-9006-41B3FF216188}"/>
              </a:ext>
            </a:extLst>
          </p:cNvPr>
          <p:cNvGraphicFramePr>
            <a:graphicFrameLocks/>
          </p:cNvGraphicFramePr>
          <p:nvPr>
            <p:extLst>
              <p:ext uri="{D42A27DB-BD31-4B8C-83A1-F6EECF244321}">
                <p14:modId xmlns:p14="http://schemas.microsoft.com/office/powerpoint/2010/main" val="287738394"/>
              </p:ext>
            </p:extLst>
          </p:nvPr>
        </p:nvGraphicFramePr>
        <p:xfrm>
          <a:off x="1945640" y="1126273"/>
          <a:ext cx="8300720" cy="280416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gridCol w="1156208">
                  <a:extLst>
                    <a:ext uri="{9D8B030D-6E8A-4147-A177-3AD203B41FA5}">
                      <a16:colId xmlns:a16="http://schemas.microsoft.com/office/drawing/2014/main" val="20001"/>
                    </a:ext>
                  </a:extLst>
                </a:gridCol>
                <a:gridCol w="1660144">
                  <a:extLst>
                    <a:ext uri="{9D8B030D-6E8A-4147-A177-3AD203B41FA5}">
                      <a16:colId xmlns:a16="http://schemas.microsoft.com/office/drawing/2014/main" val="20002"/>
                    </a:ext>
                  </a:extLst>
                </a:gridCol>
                <a:gridCol w="1660144">
                  <a:extLst>
                    <a:ext uri="{9D8B030D-6E8A-4147-A177-3AD203B41FA5}">
                      <a16:colId xmlns:a16="http://schemas.microsoft.com/office/drawing/2014/main" val="20003"/>
                    </a:ext>
                  </a:extLst>
                </a:gridCol>
                <a:gridCol w="1660144">
                  <a:extLst>
                    <a:ext uri="{9D8B030D-6E8A-4147-A177-3AD203B41FA5}">
                      <a16:colId xmlns:a16="http://schemas.microsoft.com/office/drawing/2014/main" val="20004"/>
                    </a:ext>
                  </a:extLst>
                </a:gridCol>
              </a:tblGrid>
              <a:tr h="370840">
                <a:tc>
                  <a:txBody>
                    <a:bodyPr/>
                    <a:lstStyle/>
                    <a:p>
                      <a:pPr algn="l" fontAlgn="ctr"/>
                      <a:r>
                        <a:rPr lang="en-GB" sz="1600" dirty="0">
                          <a:effectLst/>
                          <a:latin typeface="+mj-lt"/>
                        </a:rPr>
                        <a:t>Species and Strains</a:t>
                      </a:r>
                    </a:p>
                  </a:txBody>
                  <a:tcPr anchor="ctr"/>
                </a:tc>
                <a:tc>
                  <a:txBody>
                    <a:bodyPr/>
                    <a:lstStyle/>
                    <a:p>
                      <a:pPr algn="r" fontAlgn="ctr"/>
                      <a:r>
                        <a:rPr lang="en-GB" sz="1600">
                          <a:effectLst/>
                          <a:latin typeface="+mj-lt"/>
                        </a:rPr>
                        <a:t>Genome Size(Mb)</a:t>
                      </a:r>
                    </a:p>
                  </a:txBody>
                  <a:tcPr anchor="ctr"/>
                </a:tc>
                <a:tc>
                  <a:txBody>
                    <a:bodyPr/>
                    <a:lstStyle/>
                    <a:p>
                      <a:pPr algn="r" fontAlgn="ctr"/>
                      <a:r>
                        <a:rPr lang="en-GB" sz="1600" dirty="0">
                          <a:effectLst/>
                          <a:latin typeface="+mj-lt"/>
                        </a:rPr>
                        <a:t># Chromosomes</a:t>
                      </a:r>
                    </a:p>
                  </a:txBody>
                  <a:tcPr anchor="ctr"/>
                </a:tc>
                <a:tc>
                  <a:txBody>
                    <a:bodyPr/>
                    <a:lstStyle/>
                    <a:p>
                      <a:pPr algn="r" fontAlgn="ctr"/>
                      <a:r>
                        <a:rPr lang="en-GB" sz="1600" dirty="0">
                          <a:effectLst/>
                          <a:latin typeface="+mj-lt"/>
                        </a:rPr>
                        <a:t># encoded genes</a:t>
                      </a:r>
                    </a:p>
                  </a:txBody>
                  <a:tcPr anchor="ctr"/>
                </a:tc>
                <a:tc>
                  <a:txBody>
                    <a:bodyPr/>
                    <a:lstStyle/>
                    <a:p>
                      <a:pPr algn="r" fontAlgn="ctr"/>
                      <a:r>
                        <a:rPr lang="en-GB" sz="1600" dirty="0">
                          <a:effectLst/>
                          <a:latin typeface="+mj-lt"/>
                        </a:rPr>
                        <a:t>AT%</a:t>
                      </a:r>
                    </a:p>
                  </a:txBody>
                  <a:tcPr anchor="ctr"/>
                </a:tc>
                <a:extLst>
                  <a:ext uri="{0D108BD9-81ED-4DB2-BD59-A6C34878D82A}">
                    <a16:rowId xmlns:a16="http://schemas.microsoft.com/office/drawing/2014/main" val="10000"/>
                  </a:ext>
                </a:extLst>
              </a:tr>
              <a:tr h="370840">
                <a:tc>
                  <a:txBody>
                    <a:bodyPr/>
                    <a:lstStyle/>
                    <a:p>
                      <a:pPr algn="l" fontAlgn="t"/>
                      <a:r>
                        <a:rPr lang="en-GB" sz="1600" i="1" dirty="0">
                          <a:effectLst/>
                          <a:latin typeface="+mj-lt"/>
                        </a:rPr>
                        <a:t>P. falciparum</a:t>
                      </a:r>
                      <a:r>
                        <a:rPr lang="en-GB" sz="1600" dirty="0">
                          <a:effectLst/>
                          <a:latin typeface="+mj-lt"/>
                        </a:rPr>
                        <a:t> 3D7</a:t>
                      </a:r>
                    </a:p>
                  </a:txBody>
                  <a:tcPr/>
                </a:tc>
                <a:tc>
                  <a:txBody>
                    <a:bodyPr/>
                    <a:lstStyle/>
                    <a:p>
                      <a:pPr algn="r" fontAlgn="t"/>
                      <a:r>
                        <a:rPr lang="en-GB" sz="1600">
                          <a:effectLst/>
                          <a:latin typeface="+mj-lt"/>
                        </a:rPr>
                        <a:t>23.3</a:t>
                      </a:r>
                    </a:p>
                  </a:txBody>
                  <a:tcPr/>
                </a:tc>
                <a:tc>
                  <a:txBody>
                    <a:bodyPr/>
                    <a:lstStyle/>
                    <a:p>
                      <a:pPr algn="r" fontAlgn="t"/>
                      <a:r>
                        <a:rPr lang="en-GB" sz="1600">
                          <a:effectLst/>
                          <a:latin typeface="+mj-lt"/>
                        </a:rPr>
                        <a:t>14</a:t>
                      </a:r>
                    </a:p>
                  </a:txBody>
                  <a:tcPr/>
                </a:tc>
                <a:tc>
                  <a:txBody>
                    <a:bodyPr/>
                    <a:lstStyle/>
                    <a:p>
                      <a:pPr algn="r" fontAlgn="t"/>
                      <a:r>
                        <a:rPr lang="en-GB" sz="1600">
                          <a:effectLst/>
                          <a:latin typeface="+mj-lt"/>
                        </a:rPr>
                        <a:t>5403</a:t>
                      </a:r>
                    </a:p>
                  </a:txBody>
                  <a:tcPr/>
                </a:tc>
                <a:tc>
                  <a:txBody>
                    <a:bodyPr/>
                    <a:lstStyle/>
                    <a:p>
                      <a:pPr algn="r" fontAlgn="t"/>
                      <a:r>
                        <a:rPr lang="en-GB" sz="1600" b="1" dirty="0">
                          <a:solidFill>
                            <a:schemeClr val="tx1"/>
                          </a:solidFill>
                          <a:effectLst/>
                          <a:latin typeface="+mj-lt"/>
                        </a:rPr>
                        <a:t>80.6</a:t>
                      </a:r>
                    </a:p>
                  </a:txBody>
                  <a:tcPr/>
                </a:tc>
                <a:extLst>
                  <a:ext uri="{0D108BD9-81ED-4DB2-BD59-A6C34878D82A}">
                    <a16:rowId xmlns:a16="http://schemas.microsoft.com/office/drawing/2014/main" val="10001"/>
                  </a:ext>
                </a:extLst>
              </a:tr>
              <a:tr h="370840">
                <a:tc>
                  <a:txBody>
                    <a:bodyPr/>
                    <a:lstStyle/>
                    <a:p>
                      <a:pPr algn="l" fontAlgn="t"/>
                      <a:r>
                        <a:rPr lang="en-GB" sz="1600" i="1">
                          <a:effectLst/>
                          <a:latin typeface="+mj-lt"/>
                        </a:rPr>
                        <a:t>P. knowlesi</a:t>
                      </a:r>
                      <a:r>
                        <a:rPr lang="en-GB" sz="1600">
                          <a:effectLst/>
                          <a:latin typeface="+mj-lt"/>
                        </a:rPr>
                        <a:t> H</a:t>
                      </a:r>
                    </a:p>
                  </a:txBody>
                  <a:tcPr/>
                </a:tc>
                <a:tc>
                  <a:txBody>
                    <a:bodyPr/>
                    <a:lstStyle/>
                    <a:p>
                      <a:pPr algn="r" fontAlgn="t"/>
                      <a:r>
                        <a:rPr lang="en-GB" sz="1600" dirty="0">
                          <a:effectLst/>
                          <a:latin typeface="+mj-lt"/>
                        </a:rPr>
                        <a:t>23.5</a:t>
                      </a:r>
                    </a:p>
                  </a:txBody>
                  <a:tcPr/>
                </a:tc>
                <a:tc>
                  <a:txBody>
                    <a:bodyPr/>
                    <a:lstStyle/>
                    <a:p>
                      <a:pPr algn="r" fontAlgn="t"/>
                      <a:r>
                        <a:rPr lang="en-GB" sz="1600">
                          <a:effectLst/>
                          <a:latin typeface="+mj-lt"/>
                        </a:rPr>
                        <a:t>14</a:t>
                      </a:r>
                    </a:p>
                  </a:txBody>
                  <a:tcPr/>
                </a:tc>
                <a:tc>
                  <a:txBody>
                    <a:bodyPr/>
                    <a:lstStyle/>
                    <a:p>
                      <a:pPr algn="r" fontAlgn="t"/>
                      <a:r>
                        <a:rPr lang="en-GB" sz="1600">
                          <a:effectLst/>
                          <a:latin typeface="+mj-lt"/>
                        </a:rPr>
                        <a:t>5188</a:t>
                      </a:r>
                    </a:p>
                  </a:txBody>
                  <a:tcPr/>
                </a:tc>
                <a:tc>
                  <a:txBody>
                    <a:bodyPr/>
                    <a:lstStyle/>
                    <a:p>
                      <a:pPr algn="r" fontAlgn="t"/>
                      <a:r>
                        <a:rPr lang="en-GB" sz="1600">
                          <a:effectLst/>
                          <a:latin typeface="+mj-lt"/>
                        </a:rPr>
                        <a:t>62.5</a:t>
                      </a:r>
                    </a:p>
                  </a:txBody>
                  <a:tcPr/>
                </a:tc>
                <a:extLst>
                  <a:ext uri="{0D108BD9-81ED-4DB2-BD59-A6C34878D82A}">
                    <a16:rowId xmlns:a16="http://schemas.microsoft.com/office/drawing/2014/main" val="10002"/>
                  </a:ext>
                </a:extLst>
              </a:tr>
              <a:tr h="370840">
                <a:tc>
                  <a:txBody>
                    <a:bodyPr/>
                    <a:lstStyle/>
                    <a:p>
                      <a:pPr algn="l" fontAlgn="t"/>
                      <a:r>
                        <a:rPr lang="en-GB" sz="1600" i="1">
                          <a:effectLst/>
                          <a:latin typeface="+mj-lt"/>
                        </a:rPr>
                        <a:t>P. vivax</a:t>
                      </a:r>
                      <a:r>
                        <a:rPr lang="en-GB" sz="1600">
                          <a:effectLst/>
                          <a:latin typeface="+mj-lt"/>
                        </a:rPr>
                        <a:t> SaI-1</a:t>
                      </a:r>
                    </a:p>
                  </a:txBody>
                  <a:tcPr/>
                </a:tc>
                <a:tc>
                  <a:txBody>
                    <a:bodyPr/>
                    <a:lstStyle/>
                    <a:p>
                      <a:pPr algn="r" fontAlgn="t"/>
                      <a:r>
                        <a:rPr lang="en-GB" sz="1600" dirty="0">
                          <a:effectLst/>
                          <a:latin typeface="+mj-lt"/>
                        </a:rPr>
                        <a:t>26.8</a:t>
                      </a:r>
                    </a:p>
                  </a:txBody>
                  <a:tcPr/>
                </a:tc>
                <a:tc>
                  <a:txBody>
                    <a:bodyPr/>
                    <a:lstStyle/>
                    <a:p>
                      <a:pPr algn="r" fontAlgn="t"/>
                      <a:r>
                        <a:rPr lang="en-GB" sz="1600">
                          <a:effectLst/>
                          <a:latin typeface="+mj-lt"/>
                        </a:rPr>
                        <a:t>14</a:t>
                      </a:r>
                    </a:p>
                  </a:txBody>
                  <a:tcPr/>
                </a:tc>
                <a:tc>
                  <a:txBody>
                    <a:bodyPr/>
                    <a:lstStyle/>
                    <a:p>
                      <a:pPr algn="r" fontAlgn="t"/>
                      <a:r>
                        <a:rPr lang="en-GB" sz="1600">
                          <a:effectLst/>
                          <a:latin typeface="+mj-lt"/>
                        </a:rPr>
                        <a:t>5433</a:t>
                      </a:r>
                    </a:p>
                  </a:txBody>
                  <a:tcPr/>
                </a:tc>
                <a:tc>
                  <a:txBody>
                    <a:bodyPr/>
                    <a:lstStyle/>
                    <a:p>
                      <a:pPr algn="r" fontAlgn="t"/>
                      <a:r>
                        <a:rPr lang="en-GB" sz="1600">
                          <a:effectLst/>
                          <a:latin typeface="+mj-lt"/>
                        </a:rPr>
                        <a:t>57.7</a:t>
                      </a:r>
                    </a:p>
                  </a:txBody>
                  <a:tcPr/>
                </a:tc>
                <a:extLst>
                  <a:ext uri="{0D108BD9-81ED-4DB2-BD59-A6C34878D82A}">
                    <a16:rowId xmlns:a16="http://schemas.microsoft.com/office/drawing/2014/main" val="10003"/>
                  </a:ext>
                </a:extLst>
              </a:tr>
              <a:tr h="370840">
                <a:tc>
                  <a:txBody>
                    <a:bodyPr/>
                    <a:lstStyle/>
                    <a:p>
                      <a:pPr algn="l" fontAlgn="t"/>
                      <a:r>
                        <a:rPr lang="en-GB" sz="1600" b="0" i="1" dirty="0">
                          <a:solidFill>
                            <a:srgbClr val="000000"/>
                          </a:solidFill>
                          <a:effectLst/>
                          <a:latin typeface="+mj-lt"/>
                        </a:rPr>
                        <a:t>P. </a:t>
                      </a:r>
                      <a:r>
                        <a:rPr lang="en-GB" sz="1600" b="0" i="1" dirty="0" err="1">
                          <a:solidFill>
                            <a:srgbClr val="000000"/>
                          </a:solidFill>
                          <a:effectLst/>
                          <a:latin typeface="+mj-lt"/>
                        </a:rPr>
                        <a:t>malariae</a:t>
                      </a:r>
                      <a:endParaRPr lang="en-GB" sz="1600" b="0" i="1" dirty="0">
                        <a:solidFill>
                          <a:srgbClr val="000000"/>
                        </a:solidFill>
                        <a:effectLst/>
                        <a:latin typeface="+mj-lt"/>
                      </a:endParaRPr>
                    </a:p>
                  </a:txBody>
                  <a:tcPr/>
                </a:tc>
                <a:tc>
                  <a:txBody>
                    <a:bodyPr/>
                    <a:lstStyle/>
                    <a:p>
                      <a:pPr algn="r" fontAlgn="t"/>
                      <a:r>
                        <a:rPr lang="en-GB" sz="1600" b="0" i="0" dirty="0">
                          <a:solidFill>
                            <a:srgbClr val="000000"/>
                          </a:solidFill>
                          <a:effectLst/>
                          <a:latin typeface="+mj-lt"/>
                        </a:rPr>
                        <a:t>31.9</a:t>
                      </a:r>
                    </a:p>
                  </a:txBody>
                  <a:tcPr/>
                </a:tc>
                <a:tc>
                  <a:txBody>
                    <a:bodyPr/>
                    <a:lstStyle/>
                    <a:p>
                      <a:pPr algn="r" fontAlgn="t"/>
                      <a:r>
                        <a:rPr lang="en-GB" sz="1600" b="0" i="0" dirty="0">
                          <a:solidFill>
                            <a:srgbClr val="000000"/>
                          </a:solidFill>
                          <a:effectLst/>
                          <a:latin typeface="+mj-lt"/>
                        </a:rPr>
                        <a:t>14</a:t>
                      </a:r>
                    </a:p>
                  </a:txBody>
                  <a:tcPr/>
                </a:tc>
                <a:tc>
                  <a:txBody>
                    <a:bodyPr/>
                    <a:lstStyle/>
                    <a:p>
                      <a:pPr algn="r" fontAlgn="t"/>
                      <a:r>
                        <a:rPr lang="en-GB" sz="1600" b="0" i="0" dirty="0">
                          <a:solidFill>
                            <a:srgbClr val="000000"/>
                          </a:solidFill>
                          <a:effectLst/>
                          <a:latin typeface="+mj-lt"/>
                        </a:rPr>
                        <a:t>6462</a:t>
                      </a:r>
                    </a:p>
                  </a:txBody>
                  <a:tcPr/>
                </a:tc>
                <a:tc>
                  <a:txBody>
                    <a:bodyPr/>
                    <a:lstStyle/>
                    <a:p>
                      <a:pPr algn="r" fontAlgn="t"/>
                      <a:r>
                        <a:rPr lang="en-GB" sz="1600" b="0" i="0" dirty="0">
                          <a:solidFill>
                            <a:srgbClr val="000000"/>
                          </a:solidFill>
                          <a:effectLst/>
                          <a:latin typeface="+mj-lt"/>
                        </a:rPr>
                        <a:t>75.3</a:t>
                      </a:r>
                    </a:p>
                  </a:txBody>
                  <a:tcPr/>
                </a:tc>
                <a:extLst>
                  <a:ext uri="{0D108BD9-81ED-4DB2-BD59-A6C34878D82A}">
                    <a16:rowId xmlns:a16="http://schemas.microsoft.com/office/drawing/2014/main" val="10004"/>
                  </a:ext>
                </a:extLst>
              </a:tr>
              <a:tr h="370840">
                <a:tc>
                  <a:txBody>
                    <a:bodyPr/>
                    <a:lstStyle/>
                    <a:p>
                      <a:pPr algn="l" fontAlgn="t"/>
                      <a:r>
                        <a:rPr lang="en-GB" sz="1600" b="0" i="1" dirty="0">
                          <a:solidFill>
                            <a:srgbClr val="000000"/>
                          </a:solidFill>
                          <a:effectLst/>
                          <a:latin typeface="+mj-lt"/>
                        </a:rPr>
                        <a:t>P. </a:t>
                      </a:r>
                      <a:r>
                        <a:rPr lang="en-GB" sz="1600" b="0" i="1" dirty="0" err="1">
                          <a:solidFill>
                            <a:srgbClr val="000000"/>
                          </a:solidFill>
                          <a:effectLst/>
                          <a:latin typeface="+mj-lt"/>
                        </a:rPr>
                        <a:t>ovale</a:t>
                      </a:r>
                      <a:r>
                        <a:rPr lang="en-GB" sz="1600" b="0" i="1" dirty="0">
                          <a:solidFill>
                            <a:srgbClr val="000000"/>
                          </a:solidFill>
                          <a:effectLst/>
                          <a:latin typeface="+mj-lt"/>
                        </a:rPr>
                        <a:t> </a:t>
                      </a:r>
                      <a:r>
                        <a:rPr lang="en-GB" sz="1600" b="0" i="1" dirty="0" err="1">
                          <a:solidFill>
                            <a:srgbClr val="000000"/>
                          </a:solidFill>
                          <a:effectLst/>
                          <a:latin typeface="+mj-lt"/>
                        </a:rPr>
                        <a:t>wallikeri</a:t>
                      </a:r>
                      <a:endParaRPr lang="en-GB" sz="1600" b="0" i="1" dirty="0">
                        <a:solidFill>
                          <a:srgbClr val="000000"/>
                        </a:solidFill>
                        <a:effectLst/>
                        <a:latin typeface="+mj-lt"/>
                      </a:endParaRPr>
                    </a:p>
                  </a:txBody>
                  <a:tcPr/>
                </a:tc>
                <a:tc>
                  <a:txBody>
                    <a:bodyPr/>
                    <a:lstStyle/>
                    <a:p>
                      <a:pPr algn="r" fontAlgn="t"/>
                      <a:r>
                        <a:rPr lang="en-GB" sz="1600" b="0" i="0" dirty="0">
                          <a:solidFill>
                            <a:srgbClr val="000000"/>
                          </a:solidFill>
                          <a:effectLst/>
                          <a:latin typeface="+mj-lt"/>
                        </a:rPr>
                        <a:t>35.3</a:t>
                      </a:r>
                    </a:p>
                  </a:txBody>
                  <a:tcPr/>
                </a:tc>
                <a:tc>
                  <a:txBody>
                    <a:bodyPr/>
                    <a:lstStyle/>
                    <a:p>
                      <a:pPr algn="r" fontAlgn="t"/>
                      <a:r>
                        <a:rPr lang="en-GB" sz="1600" b="0" i="0" dirty="0">
                          <a:solidFill>
                            <a:srgbClr val="000000"/>
                          </a:solidFill>
                          <a:effectLst/>
                          <a:latin typeface="+mj-lt"/>
                        </a:rPr>
                        <a:t>14</a:t>
                      </a:r>
                    </a:p>
                  </a:txBody>
                  <a:tcPr/>
                </a:tc>
                <a:tc>
                  <a:txBody>
                    <a:bodyPr/>
                    <a:lstStyle/>
                    <a:p>
                      <a:pPr algn="r" fontAlgn="t"/>
                      <a:r>
                        <a:rPr lang="en-GB" sz="1600" b="0" i="0" dirty="0">
                          <a:solidFill>
                            <a:srgbClr val="000000"/>
                          </a:solidFill>
                          <a:effectLst/>
                          <a:latin typeface="+mj-lt"/>
                        </a:rPr>
                        <a:t>8582</a:t>
                      </a:r>
                    </a:p>
                  </a:txBody>
                  <a:tcPr/>
                </a:tc>
                <a:tc>
                  <a:txBody>
                    <a:bodyPr/>
                    <a:lstStyle/>
                    <a:p>
                      <a:pPr algn="r" fontAlgn="t"/>
                      <a:r>
                        <a:rPr lang="en-GB" sz="1600" b="0" i="0" dirty="0">
                          <a:solidFill>
                            <a:srgbClr val="000000"/>
                          </a:solidFill>
                          <a:effectLst/>
                          <a:latin typeface="+mj-lt"/>
                        </a:rPr>
                        <a:t>71.1</a:t>
                      </a:r>
                    </a:p>
                  </a:txBody>
                  <a:tcPr/>
                </a:tc>
                <a:extLst>
                  <a:ext uri="{0D108BD9-81ED-4DB2-BD59-A6C34878D82A}">
                    <a16:rowId xmlns:a16="http://schemas.microsoft.com/office/drawing/2014/main" val="10005"/>
                  </a:ext>
                </a:extLst>
              </a:tr>
              <a:tr h="370840">
                <a:tc>
                  <a:txBody>
                    <a:bodyPr/>
                    <a:lstStyle/>
                    <a:p>
                      <a:pPr algn="l" fontAlgn="t"/>
                      <a:r>
                        <a:rPr lang="en-GB" sz="1600" b="0" i="1" dirty="0">
                          <a:solidFill>
                            <a:srgbClr val="000000"/>
                          </a:solidFill>
                          <a:effectLst/>
                          <a:latin typeface="+mj-lt"/>
                        </a:rPr>
                        <a:t>P. </a:t>
                      </a:r>
                      <a:r>
                        <a:rPr lang="en-GB" sz="1600" b="0" i="1" dirty="0" err="1">
                          <a:solidFill>
                            <a:srgbClr val="000000"/>
                          </a:solidFill>
                          <a:effectLst/>
                          <a:latin typeface="+mj-lt"/>
                        </a:rPr>
                        <a:t>ovale</a:t>
                      </a:r>
                      <a:r>
                        <a:rPr lang="en-GB" sz="1600" b="0" i="1" dirty="0">
                          <a:solidFill>
                            <a:srgbClr val="000000"/>
                          </a:solidFill>
                          <a:effectLst/>
                          <a:latin typeface="+mj-lt"/>
                        </a:rPr>
                        <a:t> </a:t>
                      </a:r>
                      <a:r>
                        <a:rPr lang="en-GB" sz="1600" b="0" i="1" dirty="0" err="1">
                          <a:solidFill>
                            <a:srgbClr val="000000"/>
                          </a:solidFill>
                          <a:effectLst/>
                          <a:latin typeface="+mj-lt"/>
                        </a:rPr>
                        <a:t>curtisi</a:t>
                      </a:r>
                      <a:endParaRPr lang="en-GB" sz="1600" b="0" i="1" dirty="0">
                        <a:solidFill>
                          <a:srgbClr val="000000"/>
                        </a:solidFill>
                        <a:effectLst/>
                        <a:latin typeface="+mj-lt"/>
                      </a:endParaRPr>
                    </a:p>
                  </a:txBody>
                  <a:tcPr/>
                </a:tc>
                <a:tc>
                  <a:txBody>
                    <a:bodyPr/>
                    <a:lstStyle/>
                    <a:p>
                      <a:pPr algn="r" fontAlgn="t"/>
                      <a:r>
                        <a:rPr lang="en-GB" sz="1600" b="0" i="0" dirty="0">
                          <a:solidFill>
                            <a:srgbClr val="000000"/>
                          </a:solidFill>
                          <a:effectLst/>
                          <a:latin typeface="+mj-lt"/>
                        </a:rPr>
                        <a:t>38.0</a:t>
                      </a:r>
                    </a:p>
                  </a:txBody>
                  <a:tcPr/>
                </a:tc>
                <a:tc>
                  <a:txBody>
                    <a:bodyPr/>
                    <a:lstStyle/>
                    <a:p>
                      <a:pPr algn="r" fontAlgn="t"/>
                      <a:r>
                        <a:rPr lang="en-GB" sz="1600" b="0" i="0" dirty="0">
                          <a:solidFill>
                            <a:srgbClr val="000000"/>
                          </a:solidFill>
                          <a:effectLst/>
                          <a:latin typeface="+mj-lt"/>
                        </a:rPr>
                        <a:t>14</a:t>
                      </a:r>
                    </a:p>
                  </a:txBody>
                  <a:tcPr/>
                </a:tc>
                <a:tc>
                  <a:txBody>
                    <a:bodyPr/>
                    <a:lstStyle/>
                    <a:p>
                      <a:pPr algn="r" fontAlgn="t"/>
                      <a:r>
                        <a:rPr lang="en-GB" sz="1600" b="0" i="0" dirty="0">
                          <a:solidFill>
                            <a:srgbClr val="000000"/>
                          </a:solidFill>
                          <a:effectLst/>
                          <a:latin typeface="+mj-lt"/>
                        </a:rPr>
                        <a:t>8825</a:t>
                      </a:r>
                    </a:p>
                  </a:txBody>
                  <a:tcPr/>
                </a:tc>
                <a:tc>
                  <a:txBody>
                    <a:bodyPr/>
                    <a:lstStyle/>
                    <a:p>
                      <a:pPr algn="r" fontAlgn="t"/>
                      <a:r>
                        <a:rPr lang="en-GB" sz="1600" b="0" i="0" dirty="0">
                          <a:solidFill>
                            <a:srgbClr val="000000"/>
                          </a:solidFill>
                          <a:effectLst/>
                          <a:latin typeface="+mj-lt"/>
                        </a:rPr>
                        <a:t>72.2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10303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Ploidy</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1120052" y="1126272"/>
            <a:ext cx="4074248" cy="5414228"/>
          </a:xfrm>
        </p:spPr>
        <p:txBody>
          <a:bodyPr>
            <a:normAutofit/>
          </a:bodyPr>
          <a:lstStyle/>
          <a:p>
            <a:r>
              <a:rPr lang="en-GB" sz="2400" noProof="0" dirty="0"/>
              <a:t>Mostly haploid</a:t>
            </a:r>
          </a:p>
          <a:p>
            <a:pPr lvl="1"/>
            <a:r>
              <a:rPr lang="en-GB" sz="2400" noProof="0" dirty="0"/>
              <a:t>has a single set of chromosomes</a:t>
            </a:r>
          </a:p>
          <a:p>
            <a:endParaRPr lang="en-GB" sz="2400" noProof="0" dirty="0"/>
          </a:p>
          <a:p>
            <a:r>
              <a:rPr lang="en-GB" sz="2400" noProof="0" dirty="0"/>
              <a:t>Diploid in the zygote,</a:t>
            </a:r>
          </a:p>
          <a:p>
            <a:pPr lvl="1"/>
            <a:r>
              <a:rPr lang="en-GB" sz="2400" noProof="0" dirty="0"/>
              <a:t>sexual recombination </a:t>
            </a:r>
          </a:p>
          <a:p>
            <a:endParaRPr lang="en-GB" sz="2400" noProof="0" dirty="0"/>
          </a:p>
          <a:p>
            <a:r>
              <a:rPr lang="en-GB" sz="2400" noProof="0" dirty="0"/>
              <a:t>Parasite cell to host cell ratio changes constantly</a:t>
            </a:r>
          </a:p>
          <a:p>
            <a:pPr lvl="1"/>
            <a:r>
              <a:rPr lang="en-GB" sz="2400" noProof="0" dirty="0"/>
              <a:t>i.e. Genome copy numbers change</a:t>
            </a:r>
          </a:p>
        </p:txBody>
      </p:sp>
      <p:sp>
        <p:nvSpPr>
          <p:cNvPr id="3" name="TextBox 2">
            <a:extLst>
              <a:ext uri="{FF2B5EF4-FFF2-40B4-BE49-F238E27FC236}">
                <a16:creationId xmlns:a16="http://schemas.microsoft.com/office/drawing/2014/main" id="{528AD29F-92A6-7FAA-5DB9-5CBE451957F0}"/>
              </a:ext>
            </a:extLst>
          </p:cNvPr>
          <p:cNvSpPr txBox="1"/>
          <p:nvPr/>
        </p:nvSpPr>
        <p:spPr>
          <a:xfrm>
            <a:off x="10051546" y="6502401"/>
            <a:ext cx="2140454" cy="230832"/>
          </a:xfrm>
          <a:prstGeom prst="rect">
            <a:avLst/>
          </a:prstGeom>
          <a:noFill/>
        </p:spPr>
        <p:txBody>
          <a:bodyPr wrap="none" lIns="0" tIns="0" rIns="0" bIns="0" rtlCol="0" anchor="b" anchorCtr="0">
            <a:noAutofit/>
          </a:bodyPr>
          <a:lstStyle/>
          <a:p>
            <a:r>
              <a:rPr lang="en-GB" sz="1100" dirty="0"/>
              <a:t>Menard et al Nat Rev Micro 2013</a:t>
            </a:r>
          </a:p>
        </p:txBody>
      </p:sp>
      <p:sp>
        <p:nvSpPr>
          <p:cNvPr id="35" name="TextBox 34">
            <a:extLst>
              <a:ext uri="{FF2B5EF4-FFF2-40B4-BE49-F238E27FC236}">
                <a16:creationId xmlns:a16="http://schemas.microsoft.com/office/drawing/2014/main" id="{C3394115-83C2-36AE-6995-A13E6AE6C82C}"/>
              </a:ext>
            </a:extLst>
          </p:cNvPr>
          <p:cNvSpPr txBox="1"/>
          <p:nvPr/>
        </p:nvSpPr>
        <p:spPr>
          <a:xfrm>
            <a:off x="10091121" y="650182"/>
            <a:ext cx="2443180" cy="952179"/>
          </a:xfrm>
          <a:prstGeom prst="rect">
            <a:avLst/>
          </a:prstGeom>
          <a:noFill/>
        </p:spPr>
        <p:txBody>
          <a:bodyPr wrap="square" rtlCol="0">
            <a:spAutoFit/>
          </a:bodyPr>
          <a:lstStyle/>
          <a:p>
            <a:r>
              <a:rPr lang="en-GB" dirty="0"/>
              <a:t>x = </a:t>
            </a:r>
            <a:r>
              <a:rPr lang="en-GB" dirty="0" err="1"/>
              <a:t>nr</a:t>
            </a:r>
            <a:r>
              <a:rPr lang="en-GB" dirty="0"/>
              <a:t>. of parasite cells/genomes per host cell</a:t>
            </a:r>
          </a:p>
        </p:txBody>
      </p:sp>
      <p:grpSp>
        <p:nvGrpSpPr>
          <p:cNvPr id="39" name="Group 38">
            <a:extLst>
              <a:ext uri="{FF2B5EF4-FFF2-40B4-BE49-F238E27FC236}">
                <a16:creationId xmlns:a16="http://schemas.microsoft.com/office/drawing/2014/main" id="{63DECD0B-60C1-4B47-4112-DB449D3EA839}"/>
              </a:ext>
            </a:extLst>
          </p:cNvPr>
          <p:cNvGrpSpPr/>
          <p:nvPr/>
        </p:nvGrpSpPr>
        <p:grpSpPr>
          <a:xfrm>
            <a:off x="5020719" y="1885034"/>
            <a:ext cx="7046829" cy="4322784"/>
            <a:chOff x="4868319" y="1498600"/>
            <a:chExt cx="7046829" cy="4322784"/>
          </a:xfrm>
        </p:grpSpPr>
        <p:pic>
          <p:nvPicPr>
            <p:cNvPr id="24" name="Picture 70" descr="nrmicro3111-f1">
              <a:extLst>
                <a:ext uri="{FF2B5EF4-FFF2-40B4-BE49-F238E27FC236}">
                  <a16:creationId xmlns:a16="http://schemas.microsoft.com/office/drawing/2014/main" id="{5E7C43E2-6ED3-B789-44C3-FCC04EF72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161" y="1498600"/>
              <a:ext cx="4852960" cy="4322784"/>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E663D91-C132-F41E-A046-068028BE020A}"/>
                </a:ext>
              </a:extLst>
            </p:cNvPr>
            <p:cNvSpPr txBox="1"/>
            <p:nvPr/>
          </p:nvSpPr>
          <p:spPr>
            <a:xfrm>
              <a:off x="5424044" y="3140686"/>
              <a:ext cx="416578" cy="288539"/>
            </a:xfrm>
            <a:prstGeom prst="rect">
              <a:avLst/>
            </a:prstGeom>
            <a:noFill/>
          </p:spPr>
          <p:txBody>
            <a:bodyPr wrap="none" rtlCol="0">
              <a:spAutoFit/>
            </a:bodyPr>
            <a:lstStyle/>
            <a:p>
              <a:r>
                <a:rPr lang="en-GB" sz="1400" dirty="0"/>
                <a:t>x=1</a:t>
              </a:r>
            </a:p>
          </p:txBody>
        </p:sp>
        <p:sp>
          <p:nvSpPr>
            <p:cNvPr id="26" name="TextBox 25">
              <a:extLst>
                <a:ext uri="{FF2B5EF4-FFF2-40B4-BE49-F238E27FC236}">
                  <a16:creationId xmlns:a16="http://schemas.microsoft.com/office/drawing/2014/main" id="{ABA5CC8C-167C-64A1-3B8E-8EB4A1D6C5F8}"/>
                </a:ext>
              </a:extLst>
            </p:cNvPr>
            <p:cNvSpPr txBox="1"/>
            <p:nvPr/>
          </p:nvSpPr>
          <p:spPr>
            <a:xfrm>
              <a:off x="6486343" y="2750163"/>
              <a:ext cx="885453" cy="288539"/>
            </a:xfrm>
            <a:prstGeom prst="rect">
              <a:avLst/>
            </a:prstGeom>
            <a:noFill/>
          </p:spPr>
          <p:txBody>
            <a:bodyPr wrap="none" rtlCol="0">
              <a:spAutoFit/>
            </a:bodyPr>
            <a:lstStyle/>
            <a:p>
              <a:r>
                <a:rPr lang="en-GB" sz="1400" dirty="0"/>
                <a:t>x=~10,000</a:t>
              </a:r>
            </a:p>
          </p:txBody>
        </p:sp>
        <p:sp>
          <p:nvSpPr>
            <p:cNvPr id="27" name="TextBox 26">
              <a:extLst>
                <a:ext uri="{FF2B5EF4-FFF2-40B4-BE49-F238E27FC236}">
                  <a16:creationId xmlns:a16="http://schemas.microsoft.com/office/drawing/2014/main" id="{71DF40F0-D5D7-1A59-866D-133CB118E401}"/>
                </a:ext>
              </a:extLst>
            </p:cNvPr>
            <p:cNvSpPr txBox="1"/>
            <p:nvPr/>
          </p:nvSpPr>
          <p:spPr>
            <a:xfrm>
              <a:off x="6955219" y="4135928"/>
              <a:ext cx="500736" cy="288539"/>
            </a:xfrm>
            <a:prstGeom prst="rect">
              <a:avLst/>
            </a:prstGeom>
            <a:noFill/>
          </p:spPr>
          <p:txBody>
            <a:bodyPr wrap="none" rtlCol="0">
              <a:spAutoFit/>
            </a:bodyPr>
            <a:lstStyle/>
            <a:p>
              <a:r>
                <a:rPr lang="en-GB" sz="1400" dirty="0"/>
                <a:t>x=1*</a:t>
              </a:r>
            </a:p>
          </p:txBody>
        </p:sp>
        <p:sp>
          <p:nvSpPr>
            <p:cNvPr id="28" name="TextBox 27">
              <a:extLst>
                <a:ext uri="{FF2B5EF4-FFF2-40B4-BE49-F238E27FC236}">
                  <a16:creationId xmlns:a16="http://schemas.microsoft.com/office/drawing/2014/main" id="{5D47F27E-465E-BAA9-4217-52215FA85A90}"/>
                </a:ext>
              </a:extLst>
            </p:cNvPr>
            <p:cNvSpPr txBox="1"/>
            <p:nvPr/>
          </p:nvSpPr>
          <p:spPr>
            <a:xfrm>
              <a:off x="4868319" y="4212203"/>
              <a:ext cx="724654" cy="288539"/>
            </a:xfrm>
            <a:prstGeom prst="rect">
              <a:avLst/>
            </a:prstGeom>
            <a:noFill/>
          </p:spPr>
          <p:txBody>
            <a:bodyPr wrap="none" rtlCol="0">
              <a:spAutoFit/>
            </a:bodyPr>
            <a:lstStyle/>
            <a:p>
              <a:r>
                <a:rPr lang="en-GB" sz="1400" dirty="0"/>
                <a:t>x=10-30</a:t>
              </a:r>
            </a:p>
          </p:txBody>
        </p:sp>
        <p:sp>
          <p:nvSpPr>
            <p:cNvPr id="29" name="TextBox 28">
              <a:extLst>
                <a:ext uri="{FF2B5EF4-FFF2-40B4-BE49-F238E27FC236}">
                  <a16:creationId xmlns:a16="http://schemas.microsoft.com/office/drawing/2014/main" id="{9542FBFB-44A9-2493-8033-37C6F2B78FD2}"/>
                </a:ext>
              </a:extLst>
            </p:cNvPr>
            <p:cNvSpPr txBox="1"/>
            <p:nvPr/>
          </p:nvSpPr>
          <p:spPr>
            <a:xfrm>
              <a:off x="7140065" y="4745285"/>
              <a:ext cx="416578" cy="288539"/>
            </a:xfrm>
            <a:prstGeom prst="rect">
              <a:avLst/>
            </a:prstGeom>
            <a:noFill/>
          </p:spPr>
          <p:txBody>
            <a:bodyPr wrap="none" rtlCol="0">
              <a:spAutoFit/>
            </a:bodyPr>
            <a:lstStyle/>
            <a:p>
              <a:r>
                <a:rPr lang="en-GB" sz="1400" dirty="0"/>
                <a:t>x=1</a:t>
              </a:r>
            </a:p>
          </p:txBody>
        </p:sp>
        <p:sp>
          <p:nvSpPr>
            <p:cNvPr id="30" name="TextBox 29">
              <a:extLst>
                <a:ext uri="{FF2B5EF4-FFF2-40B4-BE49-F238E27FC236}">
                  <a16:creationId xmlns:a16="http://schemas.microsoft.com/office/drawing/2014/main" id="{A5F86A90-61D8-F503-751C-5064FB24ABFA}"/>
                </a:ext>
              </a:extLst>
            </p:cNvPr>
            <p:cNvSpPr txBox="1"/>
            <p:nvPr/>
          </p:nvSpPr>
          <p:spPr>
            <a:xfrm>
              <a:off x="8339319" y="4811812"/>
              <a:ext cx="431606" cy="288539"/>
            </a:xfrm>
            <a:prstGeom prst="rect">
              <a:avLst/>
            </a:prstGeom>
            <a:noFill/>
          </p:spPr>
          <p:txBody>
            <a:bodyPr wrap="none" rtlCol="0">
              <a:spAutoFit/>
            </a:bodyPr>
            <a:lstStyle/>
            <a:p>
              <a:r>
                <a:rPr lang="en-GB" sz="1400" dirty="0"/>
                <a:t>x=8</a:t>
              </a:r>
            </a:p>
          </p:txBody>
        </p:sp>
        <p:sp>
          <p:nvSpPr>
            <p:cNvPr id="31" name="TextBox 30">
              <a:extLst>
                <a:ext uri="{FF2B5EF4-FFF2-40B4-BE49-F238E27FC236}">
                  <a16:creationId xmlns:a16="http://schemas.microsoft.com/office/drawing/2014/main" id="{DF8A58AC-D2CB-7BE0-6EB4-26EC9B66ADC8}"/>
                </a:ext>
              </a:extLst>
            </p:cNvPr>
            <p:cNvSpPr txBox="1"/>
            <p:nvPr/>
          </p:nvSpPr>
          <p:spPr>
            <a:xfrm>
              <a:off x="9110839" y="4794230"/>
              <a:ext cx="416578" cy="288539"/>
            </a:xfrm>
            <a:prstGeom prst="rect">
              <a:avLst/>
            </a:prstGeom>
            <a:noFill/>
          </p:spPr>
          <p:txBody>
            <a:bodyPr wrap="none" rtlCol="0">
              <a:spAutoFit/>
            </a:bodyPr>
            <a:lstStyle/>
            <a:p>
              <a:r>
                <a:rPr lang="en-GB" sz="1400" dirty="0"/>
                <a:t>x=1</a:t>
              </a:r>
            </a:p>
          </p:txBody>
        </p:sp>
        <p:sp>
          <p:nvSpPr>
            <p:cNvPr id="32" name="TextBox 31">
              <a:extLst>
                <a:ext uri="{FF2B5EF4-FFF2-40B4-BE49-F238E27FC236}">
                  <a16:creationId xmlns:a16="http://schemas.microsoft.com/office/drawing/2014/main" id="{13AA7771-BB27-0800-337E-B8AE8AD9BBED}"/>
                </a:ext>
              </a:extLst>
            </p:cNvPr>
            <p:cNvSpPr txBox="1"/>
            <p:nvPr/>
          </p:nvSpPr>
          <p:spPr>
            <a:xfrm>
              <a:off x="9954225" y="4004120"/>
              <a:ext cx="757716" cy="288539"/>
            </a:xfrm>
            <a:prstGeom prst="rect">
              <a:avLst/>
            </a:prstGeom>
            <a:noFill/>
          </p:spPr>
          <p:txBody>
            <a:bodyPr wrap="none" rtlCol="0">
              <a:spAutoFit/>
            </a:bodyPr>
            <a:lstStyle/>
            <a:p>
              <a:r>
                <a:rPr lang="en-GB" sz="1400" dirty="0"/>
                <a:t>x=~1000</a:t>
              </a:r>
            </a:p>
          </p:txBody>
        </p:sp>
        <p:sp>
          <p:nvSpPr>
            <p:cNvPr id="33" name="TextBox 32">
              <a:extLst>
                <a:ext uri="{FF2B5EF4-FFF2-40B4-BE49-F238E27FC236}">
                  <a16:creationId xmlns:a16="http://schemas.microsoft.com/office/drawing/2014/main" id="{3AEA58B9-FDE9-2182-7ADB-E349B7AD1EB7}"/>
                </a:ext>
              </a:extLst>
            </p:cNvPr>
            <p:cNvSpPr txBox="1"/>
            <p:nvPr/>
          </p:nvSpPr>
          <p:spPr>
            <a:xfrm>
              <a:off x="6073373" y="5051405"/>
              <a:ext cx="416578" cy="288539"/>
            </a:xfrm>
            <a:prstGeom prst="rect">
              <a:avLst/>
            </a:prstGeom>
            <a:noFill/>
          </p:spPr>
          <p:txBody>
            <a:bodyPr wrap="none" rtlCol="0">
              <a:spAutoFit/>
            </a:bodyPr>
            <a:lstStyle/>
            <a:p>
              <a:r>
                <a:rPr lang="en-GB" sz="1400" dirty="0"/>
                <a:t>x=1</a:t>
              </a:r>
            </a:p>
          </p:txBody>
        </p:sp>
        <p:sp>
          <p:nvSpPr>
            <p:cNvPr id="34" name="TextBox 33">
              <a:extLst>
                <a:ext uri="{FF2B5EF4-FFF2-40B4-BE49-F238E27FC236}">
                  <a16:creationId xmlns:a16="http://schemas.microsoft.com/office/drawing/2014/main" id="{7D1E4F3A-8104-FACC-A872-EC8EA6164A35}"/>
                </a:ext>
              </a:extLst>
            </p:cNvPr>
            <p:cNvSpPr txBox="1"/>
            <p:nvPr/>
          </p:nvSpPr>
          <p:spPr>
            <a:xfrm>
              <a:off x="10550145" y="4369248"/>
              <a:ext cx="1365003" cy="519370"/>
            </a:xfrm>
            <a:prstGeom prst="rect">
              <a:avLst/>
            </a:prstGeom>
            <a:noFill/>
            <a:ln>
              <a:solidFill>
                <a:srgbClr val="FF0000"/>
              </a:solidFill>
            </a:ln>
          </p:spPr>
          <p:txBody>
            <a:bodyPr wrap="square" rtlCol="0">
              <a:spAutoFit/>
            </a:bodyPr>
            <a:lstStyle/>
            <a:p>
              <a:r>
                <a:rPr lang="en-GB" sz="1000" b="1" dirty="0"/>
                <a:t>Zygote =diploid! (1 parasite cell, 2 sets of chromosomes)</a:t>
              </a:r>
            </a:p>
          </p:txBody>
        </p:sp>
        <p:cxnSp>
          <p:nvCxnSpPr>
            <p:cNvPr id="36" name="Straight Connector 35">
              <a:extLst>
                <a:ext uri="{FF2B5EF4-FFF2-40B4-BE49-F238E27FC236}">
                  <a16:creationId xmlns:a16="http://schemas.microsoft.com/office/drawing/2014/main" id="{7831F4D7-4987-A0F3-E0F6-3E09E071CF69}"/>
                </a:ext>
              </a:extLst>
            </p:cNvPr>
            <p:cNvCxnSpPr>
              <a:endCxn id="34" idx="1"/>
            </p:cNvCxnSpPr>
            <p:nvPr/>
          </p:nvCxnSpPr>
          <p:spPr>
            <a:xfrm>
              <a:off x="8770925" y="4369248"/>
              <a:ext cx="1779220" cy="2596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460792B3-5BE0-AB25-BFA7-98AD8B72D864}"/>
              </a:ext>
            </a:extLst>
          </p:cNvPr>
          <p:cNvSpPr txBox="1"/>
          <p:nvPr/>
        </p:nvSpPr>
        <p:spPr>
          <a:xfrm>
            <a:off x="3647882" y="6434972"/>
            <a:ext cx="5572359" cy="230832"/>
          </a:xfrm>
          <a:prstGeom prst="rect">
            <a:avLst/>
          </a:prstGeom>
          <a:noFill/>
        </p:spPr>
        <p:txBody>
          <a:bodyPr wrap="none" rtlCol="0">
            <a:spAutoFit/>
          </a:bodyPr>
          <a:lstStyle/>
          <a:p>
            <a:r>
              <a:rPr lang="en-GB" sz="900" dirty="0"/>
              <a:t>* note: multiple </a:t>
            </a:r>
            <a:r>
              <a:rPr lang="en-GB" sz="900" i="1" dirty="0"/>
              <a:t>P. falciparum </a:t>
            </a:r>
            <a:r>
              <a:rPr lang="en-GB" sz="900" dirty="0" err="1"/>
              <a:t>merozoiets</a:t>
            </a:r>
            <a:r>
              <a:rPr lang="en-GB" sz="900" dirty="0"/>
              <a:t> can infect a single red blood cell, but typically not with the other species.</a:t>
            </a:r>
          </a:p>
        </p:txBody>
      </p:sp>
    </p:spTree>
    <p:extLst>
      <p:ext uri="{BB962C8B-B14F-4D97-AF65-F5344CB8AC3E}">
        <p14:creationId xmlns:p14="http://schemas.microsoft.com/office/powerpoint/2010/main" val="1267058276"/>
      </p:ext>
    </p:extLst>
  </p:cSld>
  <p:clrMapOvr>
    <a:masterClrMapping/>
  </p:clrMapOvr>
</p:sld>
</file>

<file path=ppt/theme/theme1.xml><?xml version="1.0" encoding="utf-8"?>
<a:theme xmlns:a="http://schemas.openxmlformats.org/drawingml/2006/main" name="Office Theme">
  <a:themeElements>
    <a:clrScheme name="NTU3">
      <a:dk1>
        <a:srgbClr val="000000"/>
      </a:dk1>
      <a:lt1>
        <a:srgbClr val="FFFFFF"/>
      </a:lt1>
      <a:dk2>
        <a:srgbClr val="000000"/>
      </a:dk2>
      <a:lt2>
        <a:srgbClr val="E5E5E5"/>
      </a:lt2>
      <a:accent1>
        <a:srgbClr val="E5005B"/>
      </a:accent1>
      <a:accent2>
        <a:srgbClr val="9D043D"/>
      </a:accent2>
      <a:accent3>
        <a:srgbClr val="6D951A"/>
      </a:accent3>
      <a:accent4>
        <a:srgbClr val="00A6E1"/>
      </a:accent4>
      <a:accent5>
        <a:srgbClr val="F07C00"/>
      </a:accent5>
      <a:accent6>
        <a:srgbClr val="C7007F"/>
      </a:accent6>
      <a:hlink>
        <a:srgbClr val="005B94"/>
      </a:hlink>
      <a:folHlink>
        <a:srgbClr val="821D6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b" anchorCtr="0">
        <a:normAutofit/>
      </a:bodyPr>
      <a:lstStyle>
        <a:defPPr algn="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48A64365211844BF30BC3ADD420261" ma:contentTypeVersion="11" ma:contentTypeDescription="Create a new document." ma:contentTypeScope="" ma:versionID="bf0b94b058452ed3cec91f89e664909d">
  <xsd:schema xmlns:xsd="http://www.w3.org/2001/XMLSchema" xmlns:xs="http://www.w3.org/2001/XMLSchema" xmlns:p="http://schemas.microsoft.com/office/2006/metadata/properties" xmlns:ns2="8dbe2aa3-3237-4830-85c4-3d48417ef302" xmlns:ns3="b317b901-4ab4-4161-80c3-da5df50c25bf" targetNamespace="http://schemas.microsoft.com/office/2006/metadata/properties" ma:root="true" ma:fieldsID="d988d784501c0b668dd73c0ebdbd98a4" ns2:_="" ns3:_="">
    <xsd:import namespace="8dbe2aa3-3237-4830-85c4-3d48417ef302"/>
    <xsd:import namespace="b317b901-4ab4-4161-80c3-da5df50c25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be2aa3-3237-4830-85c4-3d48417ef3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17b901-4ab4-4161-80c3-da5df50c25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E4F038-6994-4608-A1EA-AF583DA06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be2aa3-3237-4830-85c4-3d48417ef302"/>
    <ds:schemaRef ds:uri="b317b901-4ab4-4161-80c3-da5df50c25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F1859A-D475-4A9D-83E1-80A36DBA260F}">
  <ds:schemaRef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b317b901-4ab4-4161-80c3-da5df50c25bf"/>
    <ds:schemaRef ds:uri="http://purl.org/dc/terms/"/>
    <ds:schemaRef ds:uri="8dbe2aa3-3237-4830-85c4-3d48417ef302"/>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B1063616-57F3-4C87-BB7F-2974CF36DE7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16930</TotalTime>
  <Words>1321</Words>
  <Application>Microsoft Macintosh PowerPoint</Application>
  <PresentationFormat>Widescreen</PresentationFormat>
  <Paragraphs>299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Wingdings</vt:lpstr>
      <vt:lpstr>Office Theme</vt:lpstr>
      <vt:lpstr>Plasmodium genomics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Meller</dc:creator>
  <cp:lastModifiedBy>Meehan, Conor</cp:lastModifiedBy>
  <cp:revision>253</cp:revision>
  <dcterms:created xsi:type="dcterms:W3CDTF">2020-08-07T10:40:47Z</dcterms:created>
  <dcterms:modified xsi:type="dcterms:W3CDTF">2023-07-18T08:34:13Z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0x010100E248A64365211844BF30BC3ADD420261</vt:lpwstr>
  </property>
</Properties>
</file>