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sldIdLst>
    <p:sldId id="256" r:id="rId5"/>
    <p:sldId id="262" r:id="rId6"/>
    <p:sldId id="371" r:id="rId7"/>
    <p:sldId id="412" r:id="rId8"/>
    <p:sldId id="413" r:id="rId9"/>
    <p:sldId id="414" r:id="rId10"/>
    <p:sldId id="415" r:id="rId11"/>
    <p:sldId id="416" r:id="rId12"/>
    <p:sldId id="417" r:id="rId13"/>
    <p:sldId id="418" r:id="rId14"/>
    <p:sldId id="419" r:id="rId15"/>
    <p:sldId id="420" r:id="rId16"/>
    <p:sldId id="421" r:id="rId17"/>
    <p:sldId id="422" r:id="rId18"/>
    <p:sldId id="42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5B0AC"/>
    <a:srgbClr val="6F6258"/>
    <a:srgbClr val="E5E5E5"/>
    <a:srgbClr val="EC6D86"/>
    <a:srgbClr val="E6005B"/>
    <a:srgbClr val="9E043D"/>
    <a:srgbClr val="BB3F07"/>
    <a:srgbClr val="C7D533"/>
    <a:srgbClr val="821E69"/>
    <a:srgbClr val="F07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035"/>
    <p:restoredTop sz="95070"/>
  </p:normalViewPr>
  <p:slideViewPr>
    <p:cSldViewPr snapToGrid="0" snapToObjects="1">
      <p:cViewPr varScale="1">
        <p:scale>
          <a:sx n="100" d="100"/>
          <a:sy n="100" d="100"/>
        </p:scale>
        <p:origin x="176" y="536"/>
      </p:cViewPr>
      <p:guideLst/>
    </p:cSldViewPr>
  </p:slideViewPr>
  <p:outlineViewPr>
    <p:cViewPr>
      <p:scale>
        <a:sx n="33" d="100"/>
        <a:sy n="33" d="100"/>
      </p:scale>
      <p:origin x="0" y="-37888"/>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ehan, Conor" userId="f0efb965-348a-45f4-b123-bfc38a018e6c" providerId="ADAL" clId="{549EBE81-76C1-E345-8654-631E0EF312A5}"/>
    <pc:docChg chg="custSel modSld">
      <pc:chgData name="Meehan, Conor" userId="f0efb965-348a-45f4-b123-bfc38a018e6c" providerId="ADAL" clId="{549EBE81-76C1-E345-8654-631E0EF312A5}" dt="2023-06-12T15:10:35.943" v="2" actId="27636"/>
      <pc:docMkLst>
        <pc:docMk/>
      </pc:docMkLst>
      <pc:sldChg chg="modSp mod">
        <pc:chgData name="Meehan, Conor" userId="f0efb965-348a-45f4-b123-bfc38a018e6c" providerId="ADAL" clId="{549EBE81-76C1-E345-8654-631E0EF312A5}" dt="2023-06-12T15:10:35.943" v="2" actId="27636"/>
        <pc:sldMkLst>
          <pc:docMk/>
          <pc:sldMk cId="133392737" sldId="276"/>
        </pc:sldMkLst>
        <pc:spChg chg="mod">
          <ac:chgData name="Meehan, Conor" userId="f0efb965-348a-45f4-b123-bfc38a018e6c" providerId="ADAL" clId="{549EBE81-76C1-E345-8654-631E0EF312A5}" dt="2023-06-12T15:10:35.943" v="2" actId="27636"/>
          <ac:spMkLst>
            <pc:docMk/>
            <pc:sldMk cId="133392737" sldId="276"/>
            <ac:spMk id="7" creationId="{9476F7CE-AF6C-7984-376A-C0149550D5D2}"/>
          </ac:spMkLst>
        </pc:spChg>
      </pc:sldChg>
      <pc:sldChg chg="modSp mod">
        <pc:chgData name="Meehan, Conor" userId="f0efb965-348a-45f4-b123-bfc38a018e6c" providerId="ADAL" clId="{549EBE81-76C1-E345-8654-631E0EF312A5}" dt="2023-05-31T14:00:18.786" v="0" actId="20577"/>
        <pc:sldMkLst>
          <pc:docMk/>
          <pc:sldMk cId="918799015" sldId="295"/>
        </pc:sldMkLst>
        <pc:spChg chg="mod">
          <ac:chgData name="Meehan, Conor" userId="f0efb965-348a-45f4-b123-bfc38a018e6c" providerId="ADAL" clId="{549EBE81-76C1-E345-8654-631E0EF312A5}" dt="2023-05-31T14:00:18.786" v="0" actId="20577"/>
          <ac:spMkLst>
            <pc:docMk/>
            <pc:sldMk cId="918799015" sldId="295"/>
            <ac:spMk id="2" creationId="{1154DFE8-7E94-7D42-8F57-AE1BC6C92109}"/>
          </ac:spMkLst>
        </pc:spChg>
      </pc:sldChg>
    </pc:docChg>
  </pc:docChgLst>
  <pc:docChgLst>
    <pc:chgData name="Meehan, Conor" userId="f0efb965-348a-45f4-b123-bfc38a018e6c" providerId="ADAL" clId="{AD4EFC51-287C-CE42-9329-45149033A930}"/>
    <pc:docChg chg="undo custSel addSld delSld modSld sldOrd">
      <pc:chgData name="Meehan, Conor" userId="f0efb965-348a-45f4-b123-bfc38a018e6c" providerId="ADAL" clId="{AD4EFC51-287C-CE42-9329-45149033A930}" dt="2022-05-09T13:51:18.276" v="540" actId="27636"/>
      <pc:docMkLst>
        <pc:docMk/>
      </pc:docMkLst>
      <pc:sldChg chg="delSp modSp mod">
        <pc:chgData name="Meehan, Conor" userId="f0efb965-348a-45f4-b123-bfc38a018e6c" providerId="ADAL" clId="{AD4EFC51-287C-CE42-9329-45149033A930}" dt="2022-05-05T12:53:23.979" v="12" actId="20577"/>
        <pc:sldMkLst>
          <pc:docMk/>
          <pc:sldMk cId="2383494940" sldId="256"/>
        </pc:sldMkLst>
        <pc:spChg chg="mod">
          <ac:chgData name="Meehan, Conor" userId="f0efb965-348a-45f4-b123-bfc38a018e6c" providerId="ADAL" clId="{AD4EFC51-287C-CE42-9329-45149033A930}" dt="2022-05-05T12:53:07.065" v="0"/>
          <ac:spMkLst>
            <pc:docMk/>
            <pc:sldMk cId="2383494940" sldId="256"/>
            <ac:spMk id="2" creationId="{1154DFE8-7E94-7D42-8F57-AE1BC6C92109}"/>
          </ac:spMkLst>
        </pc:spChg>
        <pc:spChg chg="del mod">
          <ac:chgData name="Meehan, Conor" userId="f0efb965-348a-45f4-b123-bfc38a018e6c" providerId="ADAL" clId="{AD4EFC51-287C-CE42-9329-45149033A930}" dt="2022-05-05T12:53:16.076" v="3" actId="478"/>
          <ac:spMkLst>
            <pc:docMk/>
            <pc:sldMk cId="2383494940" sldId="256"/>
            <ac:spMk id="5" creationId="{26CE8EEC-4C93-9A46-B61A-ABE206E9BA41}"/>
          </ac:spMkLst>
        </pc:spChg>
        <pc:spChg chg="mod">
          <ac:chgData name="Meehan, Conor" userId="f0efb965-348a-45f4-b123-bfc38a018e6c" providerId="ADAL" clId="{AD4EFC51-287C-CE42-9329-45149033A930}" dt="2022-05-05T12:53:23.979" v="12" actId="20577"/>
          <ac:spMkLst>
            <pc:docMk/>
            <pc:sldMk cId="2383494940" sldId="256"/>
            <ac:spMk id="6" creationId="{CA186570-7106-254D-9DED-7DBE617342D0}"/>
          </ac:spMkLst>
        </pc:spChg>
      </pc:sldChg>
      <pc:sldChg chg="modSp">
        <pc:chgData name="Meehan, Conor" userId="f0efb965-348a-45f4-b123-bfc38a018e6c" providerId="ADAL" clId="{AD4EFC51-287C-CE42-9329-45149033A930}" dt="2022-05-05T12:53:32.100" v="13"/>
        <pc:sldMkLst>
          <pc:docMk/>
          <pc:sldMk cId="3418174511" sldId="262"/>
        </pc:sldMkLst>
        <pc:spChg chg="mod">
          <ac:chgData name="Meehan, Conor" userId="f0efb965-348a-45f4-b123-bfc38a018e6c" providerId="ADAL" clId="{AD4EFC51-287C-CE42-9329-45149033A930}" dt="2022-05-05T12:53:32.100" v="13"/>
          <ac:spMkLst>
            <pc:docMk/>
            <pc:sldMk cId="3418174511" sldId="262"/>
            <ac:spMk id="9" creationId="{236654F0-D29E-AE4F-A966-9762A2AB84EB}"/>
          </ac:spMkLst>
        </pc:spChg>
      </pc:sldChg>
      <pc:sldChg chg="addSp delSp modSp mod">
        <pc:chgData name="Meehan, Conor" userId="f0efb965-348a-45f4-b123-bfc38a018e6c" providerId="ADAL" clId="{AD4EFC51-287C-CE42-9329-45149033A930}" dt="2022-05-05T12:53:55.381" v="21" actId="27636"/>
        <pc:sldMkLst>
          <pc:docMk/>
          <pc:sldMk cId="1912870039" sldId="263"/>
        </pc:sldMkLst>
        <pc:spChg chg="add del mod">
          <ac:chgData name="Meehan, Conor" userId="f0efb965-348a-45f4-b123-bfc38a018e6c" providerId="ADAL" clId="{AD4EFC51-287C-CE42-9329-45149033A930}" dt="2022-05-05T12:53:47.760" v="18"/>
          <ac:spMkLst>
            <pc:docMk/>
            <pc:sldMk cId="1912870039" sldId="263"/>
            <ac:spMk id="3" creationId="{B5C21EC3-A9C4-65B4-0A00-05C5930DE227}"/>
          </ac:spMkLst>
        </pc:spChg>
        <pc:spChg chg="add mod">
          <ac:chgData name="Meehan, Conor" userId="f0efb965-348a-45f4-b123-bfc38a018e6c" providerId="ADAL" clId="{AD4EFC51-287C-CE42-9329-45149033A930}" dt="2022-05-05T12:53:55.381" v="21" actId="27636"/>
          <ac:spMkLst>
            <pc:docMk/>
            <pc:sldMk cId="1912870039" sldId="263"/>
            <ac:spMk id="7" creationId="{9476F7CE-AF6C-7984-376A-C0149550D5D2}"/>
          </ac:spMkLst>
        </pc:spChg>
        <pc:spChg chg="mod">
          <ac:chgData name="Meehan, Conor" userId="f0efb965-348a-45f4-b123-bfc38a018e6c" providerId="ADAL" clId="{AD4EFC51-287C-CE42-9329-45149033A930}" dt="2022-05-05T12:53:39.386" v="14"/>
          <ac:spMkLst>
            <pc:docMk/>
            <pc:sldMk cId="1912870039" sldId="263"/>
            <ac:spMk id="8" creationId="{551F150B-CD36-EC43-A80B-C4F967B90C86}"/>
          </ac:spMkLst>
        </pc:spChg>
        <pc:spChg chg="del">
          <ac:chgData name="Meehan, Conor" userId="f0efb965-348a-45f4-b123-bfc38a018e6c" providerId="ADAL" clId="{AD4EFC51-287C-CE42-9329-45149033A930}" dt="2022-05-05T12:53:43.606" v="16" actId="478"/>
          <ac:spMkLst>
            <pc:docMk/>
            <pc:sldMk cId="1912870039" sldId="263"/>
            <ac:spMk id="10" creationId="{C9B340F2-CF2C-FD40-8EA2-87E8B5E236EF}"/>
          </ac:spMkLst>
        </pc:spChg>
        <pc:picChg chg="del">
          <ac:chgData name="Meehan, Conor" userId="f0efb965-348a-45f4-b123-bfc38a018e6c" providerId="ADAL" clId="{AD4EFC51-287C-CE42-9329-45149033A930}" dt="2022-05-05T12:53:40.537" v="15" actId="478"/>
          <ac:picMkLst>
            <pc:docMk/>
            <pc:sldMk cId="1912870039" sldId="263"/>
            <ac:picMk id="11" creationId="{AF3F9829-A33D-9443-80ED-F98333A36783}"/>
          </ac:picMkLst>
        </pc:picChg>
      </pc:sldChg>
      <pc:sldChg chg="del">
        <pc:chgData name="Meehan, Conor" userId="f0efb965-348a-45f4-b123-bfc38a018e6c" providerId="ADAL" clId="{AD4EFC51-287C-CE42-9329-45149033A930}" dt="2022-05-05T12:54:03.282" v="22" actId="2696"/>
        <pc:sldMkLst>
          <pc:docMk/>
          <pc:sldMk cId="1927399848" sldId="264"/>
        </pc:sldMkLst>
      </pc:sldChg>
      <pc:sldChg chg="modSp add mod">
        <pc:chgData name="Meehan, Conor" userId="f0efb965-348a-45f4-b123-bfc38a018e6c" providerId="ADAL" clId="{AD4EFC51-287C-CE42-9329-45149033A930}" dt="2022-05-05T12:54:14.328" v="25" actId="27636"/>
        <pc:sldMkLst>
          <pc:docMk/>
          <pc:sldMk cId="4232830738" sldId="264"/>
        </pc:sldMkLst>
        <pc:spChg chg="mod">
          <ac:chgData name="Meehan, Conor" userId="f0efb965-348a-45f4-b123-bfc38a018e6c" providerId="ADAL" clId="{AD4EFC51-287C-CE42-9329-45149033A930}" dt="2022-05-05T12:54:14.328" v="25" actId="27636"/>
          <ac:spMkLst>
            <pc:docMk/>
            <pc:sldMk cId="4232830738" sldId="264"/>
            <ac:spMk id="7" creationId="{9476F7CE-AF6C-7984-376A-C0149550D5D2}"/>
          </ac:spMkLst>
        </pc:spChg>
      </pc:sldChg>
      <pc:sldChg chg="modSp add">
        <pc:chgData name="Meehan, Conor" userId="f0efb965-348a-45f4-b123-bfc38a018e6c" providerId="ADAL" clId="{AD4EFC51-287C-CE42-9329-45149033A930}" dt="2022-05-05T12:54:27" v="28"/>
        <pc:sldMkLst>
          <pc:docMk/>
          <pc:sldMk cId="3668959349" sldId="265"/>
        </pc:sldMkLst>
        <pc:spChg chg="mod">
          <ac:chgData name="Meehan, Conor" userId="f0efb965-348a-45f4-b123-bfc38a018e6c" providerId="ADAL" clId="{AD4EFC51-287C-CE42-9329-45149033A930}" dt="2022-05-05T12:54:23.180" v="27"/>
          <ac:spMkLst>
            <pc:docMk/>
            <pc:sldMk cId="3668959349" sldId="265"/>
            <ac:spMk id="7" creationId="{9476F7CE-AF6C-7984-376A-C0149550D5D2}"/>
          </ac:spMkLst>
        </pc:spChg>
        <pc:spChg chg="mod">
          <ac:chgData name="Meehan, Conor" userId="f0efb965-348a-45f4-b123-bfc38a018e6c" providerId="ADAL" clId="{AD4EFC51-287C-CE42-9329-45149033A930}" dt="2022-05-05T12:54:27" v="28"/>
          <ac:spMkLst>
            <pc:docMk/>
            <pc:sldMk cId="3668959349" sldId="265"/>
            <ac:spMk id="8" creationId="{551F150B-CD36-EC43-A80B-C4F967B90C86}"/>
          </ac:spMkLst>
        </pc:spChg>
      </pc:sldChg>
      <pc:sldChg chg="del">
        <pc:chgData name="Meehan, Conor" userId="f0efb965-348a-45f4-b123-bfc38a018e6c" providerId="ADAL" clId="{AD4EFC51-287C-CE42-9329-45149033A930}" dt="2022-05-05T12:54:03.282" v="22" actId="2696"/>
        <pc:sldMkLst>
          <pc:docMk/>
          <pc:sldMk cId="3865163696" sldId="265"/>
        </pc:sldMkLst>
      </pc:sldChg>
      <pc:sldChg chg="del">
        <pc:chgData name="Meehan, Conor" userId="f0efb965-348a-45f4-b123-bfc38a018e6c" providerId="ADAL" clId="{AD4EFC51-287C-CE42-9329-45149033A930}" dt="2022-05-05T12:54:03.282" v="22" actId="2696"/>
        <pc:sldMkLst>
          <pc:docMk/>
          <pc:sldMk cId="1097280921" sldId="266"/>
        </pc:sldMkLst>
      </pc:sldChg>
      <pc:sldChg chg="addSp delSp modSp add mod">
        <pc:chgData name="Meehan, Conor" userId="f0efb965-348a-45f4-b123-bfc38a018e6c" providerId="ADAL" clId="{AD4EFC51-287C-CE42-9329-45149033A930}" dt="2022-05-05T12:54:57.057" v="62" actId="1076"/>
        <pc:sldMkLst>
          <pc:docMk/>
          <pc:sldMk cId="2133703639" sldId="266"/>
        </pc:sldMkLst>
        <pc:spChg chg="add del mod">
          <ac:chgData name="Meehan, Conor" userId="f0efb965-348a-45f4-b123-bfc38a018e6c" providerId="ADAL" clId="{AD4EFC51-287C-CE42-9329-45149033A930}" dt="2022-05-05T12:54:47.013" v="59" actId="478"/>
          <ac:spMkLst>
            <pc:docMk/>
            <pc:sldMk cId="2133703639" sldId="266"/>
            <ac:spMk id="4" creationId="{2BB8E57F-466E-B072-5623-629247E545CD}"/>
          </ac:spMkLst>
        </pc:spChg>
        <pc:spChg chg="del">
          <ac:chgData name="Meehan, Conor" userId="f0efb965-348a-45f4-b123-bfc38a018e6c" providerId="ADAL" clId="{AD4EFC51-287C-CE42-9329-45149033A930}" dt="2022-05-05T12:54:45.565" v="58" actId="478"/>
          <ac:spMkLst>
            <pc:docMk/>
            <pc:sldMk cId="2133703639" sldId="266"/>
            <ac:spMk id="7" creationId="{9476F7CE-AF6C-7984-376A-C0149550D5D2}"/>
          </ac:spMkLst>
        </pc:spChg>
        <pc:spChg chg="mod">
          <ac:chgData name="Meehan, Conor" userId="f0efb965-348a-45f4-b123-bfc38a018e6c" providerId="ADAL" clId="{AD4EFC51-287C-CE42-9329-45149033A930}" dt="2022-05-05T12:54:43.423" v="57" actId="20577"/>
          <ac:spMkLst>
            <pc:docMk/>
            <pc:sldMk cId="2133703639" sldId="266"/>
            <ac:spMk id="8" creationId="{551F150B-CD36-EC43-A80B-C4F967B90C86}"/>
          </ac:spMkLst>
        </pc:spChg>
        <pc:picChg chg="add mod">
          <ac:chgData name="Meehan, Conor" userId="f0efb965-348a-45f4-b123-bfc38a018e6c" providerId="ADAL" clId="{AD4EFC51-287C-CE42-9329-45149033A930}" dt="2022-05-05T12:54:57.057" v="62" actId="1076"/>
          <ac:picMkLst>
            <pc:docMk/>
            <pc:sldMk cId="2133703639" sldId="266"/>
            <ac:picMk id="9" creationId="{DCC75CE1-A728-F7DD-9767-AFD30F233F3B}"/>
          </ac:picMkLst>
        </pc:picChg>
      </pc:sldChg>
      <pc:sldChg chg="del">
        <pc:chgData name="Meehan, Conor" userId="f0efb965-348a-45f4-b123-bfc38a018e6c" providerId="ADAL" clId="{AD4EFC51-287C-CE42-9329-45149033A930}" dt="2022-05-05T12:54:03.282" v="22" actId="2696"/>
        <pc:sldMkLst>
          <pc:docMk/>
          <pc:sldMk cId="842259452" sldId="267"/>
        </pc:sldMkLst>
      </pc:sldChg>
      <pc:sldChg chg="addSp modSp add mod">
        <pc:chgData name="Meehan, Conor" userId="f0efb965-348a-45f4-b123-bfc38a018e6c" providerId="ADAL" clId="{AD4EFC51-287C-CE42-9329-45149033A930}" dt="2022-05-05T12:56:00.462" v="97" actId="20577"/>
        <pc:sldMkLst>
          <pc:docMk/>
          <pc:sldMk cId="2816234006" sldId="267"/>
        </pc:sldMkLst>
        <pc:spChg chg="mod">
          <ac:chgData name="Meehan, Conor" userId="f0efb965-348a-45f4-b123-bfc38a018e6c" providerId="ADAL" clId="{AD4EFC51-287C-CE42-9329-45149033A930}" dt="2022-05-05T12:55:32.954" v="72" actId="14100"/>
          <ac:spMkLst>
            <pc:docMk/>
            <pc:sldMk cId="2816234006" sldId="267"/>
            <ac:spMk id="7" creationId="{9476F7CE-AF6C-7984-376A-C0149550D5D2}"/>
          </ac:spMkLst>
        </pc:spChg>
        <pc:spChg chg="mod">
          <ac:chgData name="Meehan, Conor" userId="f0efb965-348a-45f4-b123-bfc38a018e6c" providerId="ADAL" clId="{AD4EFC51-287C-CE42-9329-45149033A930}" dt="2022-05-05T12:56:00.462" v="97" actId="20577"/>
          <ac:spMkLst>
            <pc:docMk/>
            <pc:sldMk cId="2816234006" sldId="267"/>
            <ac:spMk id="8" creationId="{551F150B-CD36-EC43-A80B-C4F967B90C86}"/>
          </ac:spMkLst>
        </pc:spChg>
        <pc:picChg chg="add mod">
          <ac:chgData name="Meehan, Conor" userId="f0efb965-348a-45f4-b123-bfc38a018e6c" providerId="ADAL" clId="{AD4EFC51-287C-CE42-9329-45149033A930}" dt="2022-05-05T12:55:46.071" v="74" actId="1076"/>
          <ac:picMkLst>
            <pc:docMk/>
            <pc:sldMk cId="2816234006" sldId="267"/>
            <ac:picMk id="5" creationId="{D23AC7D6-1628-8725-3A65-DFBBA75717ED}"/>
          </ac:picMkLst>
        </pc:picChg>
        <pc:picChg chg="add mod">
          <ac:chgData name="Meehan, Conor" userId="f0efb965-348a-45f4-b123-bfc38a018e6c" providerId="ADAL" clId="{AD4EFC51-287C-CE42-9329-45149033A930}" dt="2022-05-05T12:55:54.355" v="75" actId="1076"/>
          <ac:picMkLst>
            <pc:docMk/>
            <pc:sldMk cId="2816234006" sldId="267"/>
            <ac:picMk id="6" creationId="{3CFBF18C-C20A-70B6-2B15-C100828474AE}"/>
          </ac:picMkLst>
        </pc:picChg>
      </pc:sldChg>
      <pc:sldChg chg="del">
        <pc:chgData name="Meehan, Conor" userId="f0efb965-348a-45f4-b123-bfc38a018e6c" providerId="ADAL" clId="{AD4EFC51-287C-CE42-9329-45149033A930}" dt="2022-05-05T12:54:03.282" v="22" actId="2696"/>
        <pc:sldMkLst>
          <pc:docMk/>
          <pc:sldMk cId="2207535278" sldId="268"/>
        </pc:sldMkLst>
      </pc:sldChg>
      <pc:sldChg chg="modSp add">
        <pc:chgData name="Meehan, Conor" userId="f0efb965-348a-45f4-b123-bfc38a018e6c" providerId="ADAL" clId="{AD4EFC51-287C-CE42-9329-45149033A930}" dt="2022-05-05T12:56:12.704" v="99"/>
        <pc:sldMkLst>
          <pc:docMk/>
          <pc:sldMk cId="4172036000" sldId="268"/>
        </pc:sldMkLst>
        <pc:spChg chg="mod">
          <ac:chgData name="Meehan, Conor" userId="f0efb965-348a-45f4-b123-bfc38a018e6c" providerId="ADAL" clId="{AD4EFC51-287C-CE42-9329-45149033A930}" dt="2022-05-05T12:56:09.088" v="98"/>
          <ac:spMkLst>
            <pc:docMk/>
            <pc:sldMk cId="4172036000" sldId="268"/>
            <ac:spMk id="7" creationId="{9476F7CE-AF6C-7984-376A-C0149550D5D2}"/>
          </ac:spMkLst>
        </pc:spChg>
        <pc:spChg chg="mod">
          <ac:chgData name="Meehan, Conor" userId="f0efb965-348a-45f4-b123-bfc38a018e6c" providerId="ADAL" clId="{AD4EFC51-287C-CE42-9329-45149033A930}" dt="2022-05-05T12:56:12.704" v="99"/>
          <ac:spMkLst>
            <pc:docMk/>
            <pc:sldMk cId="4172036000" sldId="268"/>
            <ac:spMk id="8" creationId="{551F150B-CD36-EC43-A80B-C4F967B90C86}"/>
          </ac:spMkLst>
        </pc:spChg>
      </pc:sldChg>
      <pc:sldChg chg="del">
        <pc:chgData name="Meehan, Conor" userId="f0efb965-348a-45f4-b123-bfc38a018e6c" providerId="ADAL" clId="{AD4EFC51-287C-CE42-9329-45149033A930}" dt="2022-05-05T12:54:03.282" v="22" actId="2696"/>
        <pc:sldMkLst>
          <pc:docMk/>
          <pc:sldMk cId="1503595700" sldId="269"/>
        </pc:sldMkLst>
      </pc:sldChg>
      <pc:sldChg chg="addSp delSp modSp add mod">
        <pc:chgData name="Meehan, Conor" userId="f0efb965-348a-45f4-b123-bfc38a018e6c" providerId="ADAL" clId="{AD4EFC51-287C-CE42-9329-45149033A930}" dt="2022-05-05T12:56:32.757" v="104" actId="1076"/>
        <pc:sldMkLst>
          <pc:docMk/>
          <pc:sldMk cId="1752793025" sldId="269"/>
        </pc:sldMkLst>
        <pc:spChg chg="add del mod">
          <ac:chgData name="Meehan, Conor" userId="f0efb965-348a-45f4-b123-bfc38a018e6c" providerId="ADAL" clId="{AD4EFC51-287C-CE42-9329-45149033A930}" dt="2022-05-05T12:56:25.957" v="102" actId="478"/>
          <ac:spMkLst>
            <pc:docMk/>
            <pc:sldMk cId="1752793025" sldId="269"/>
            <ac:spMk id="4" creationId="{9628AD8C-9AD5-7581-616C-076985653A45}"/>
          </ac:spMkLst>
        </pc:spChg>
        <pc:spChg chg="del">
          <ac:chgData name="Meehan, Conor" userId="f0efb965-348a-45f4-b123-bfc38a018e6c" providerId="ADAL" clId="{AD4EFC51-287C-CE42-9329-45149033A930}" dt="2022-05-05T12:56:24.073" v="101" actId="478"/>
          <ac:spMkLst>
            <pc:docMk/>
            <pc:sldMk cId="1752793025" sldId="269"/>
            <ac:spMk id="7" creationId="{9476F7CE-AF6C-7984-376A-C0149550D5D2}"/>
          </ac:spMkLst>
        </pc:spChg>
        <pc:spChg chg="mod">
          <ac:chgData name="Meehan, Conor" userId="f0efb965-348a-45f4-b123-bfc38a018e6c" providerId="ADAL" clId="{AD4EFC51-287C-CE42-9329-45149033A930}" dt="2022-05-05T12:56:21.396" v="100"/>
          <ac:spMkLst>
            <pc:docMk/>
            <pc:sldMk cId="1752793025" sldId="269"/>
            <ac:spMk id="8" creationId="{551F150B-CD36-EC43-A80B-C4F967B90C86}"/>
          </ac:spMkLst>
        </pc:spChg>
        <pc:picChg chg="add mod">
          <ac:chgData name="Meehan, Conor" userId="f0efb965-348a-45f4-b123-bfc38a018e6c" providerId="ADAL" clId="{AD4EFC51-287C-CE42-9329-45149033A930}" dt="2022-05-05T12:56:32.757" v="104" actId="1076"/>
          <ac:picMkLst>
            <pc:docMk/>
            <pc:sldMk cId="1752793025" sldId="269"/>
            <ac:picMk id="9" creationId="{D395B249-64F9-6A58-38E0-930967DB301C}"/>
          </ac:picMkLst>
        </pc:picChg>
      </pc:sldChg>
      <pc:sldChg chg="modSp add mod">
        <pc:chgData name="Meehan, Conor" userId="f0efb965-348a-45f4-b123-bfc38a018e6c" providerId="ADAL" clId="{AD4EFC51-287C-CE42-9329-45149033A930}" dt="2022-05-05T12:57:11.970" v="117"/>
        <pc:sldMkLst>
          <pc:docMk/>
          <pc:sldMk cId="1668567106" sldId="270"/>
        </pc:sldMkLst>
        <pc:spChg chg="mod">
          <ac:chgData name="Meehan, Conor" userId="f0efb965-348a-45f4-b123-bfc38a018e6c" providerId="ADAL" clId="{AD4EFC51-287C-CE42-9329-45149033A930}" dt="2022-05-05T12:57:08.141" v="116" actId="27636"/>
          <ac:spMkLst>
            <pc:docMk/>
            <pc:sldMk cId="1668567106" sldId="270"/>
            <ac:spMk id="7" creationId="{9476F7CE-AF6C-7984-376A-C0149550D5D2}"/>
          </ac:spMkLst>
        </pc:spChg>
        <pc:spChg chg="mod">
          <ac:chgData name="Meehan, Conor" userId="f0efb965-348a-45f4-b123-bfc38a018e6c" providerId="ADAL" clId="{AD4EFC51-287C-CE42-9329-45149033A930}" dt="2022-05-05T12:57:11.970" v="117"/>
          <ac:spMkLst>
            <pc:docMk/>
            <pc:sldMk cId="1668567106" sldId="270"/>
            <ac:spMk id="8" creationId="{551F150B-CD36-EC43-A80B-C4F967B90C86}"/>
          </ac:spMkLst>
        </pc:spChg>
      </pc:sldChg>
      <pc:sldChg chg="del">
        <pc:chgData name="Meehan, Conor" userId="f0efb965-348a-45f4-b123-bfc38a018e6c" providerId="ADAL" clId="{AD4EFC51-287C-CE42-9329-45149033A930}" dt="2022-05-05T12:54:03.282" v="22" actId="2696"/>
        <pc:sldMkLst>
          <pc:docMk/>
          <pc:sldMk cId="3929691312" sldId="270"/>
        </pc:sldMkLst>
      </pc:sldChg>
      <pc:sldChg chg="add del">
        <pc:chgData name="Meehan, Conor" userId="f0efb965-348a-45f4-b123-bfc38a018e6c" providerId="ADAL" clId="{AD4EFC51-287C-CE42-9329-45149033A930}" dt="2022-05-05T12:57:37.064" v="122" actId="2696"/>
        <pc:sldMkLst>
          <pc:docMk/>
          <pc:sldMk cId="1656435235" sldId="271"/>
        </pc:sldMkLst>
      </pc:sldChg>
      <pc:sldChg chg="del">
        <pc:chgData name="Meehan, Conor" userId="f0efb965-348a-45f4-b123-bfc38a018e6c" providerId="ADAL" clId="{AD4EFC51-287C-CE42-9329-45149033A930}" dt="2022-05-05T12:54:03.282" v="22" actId="2696"/>
        <pc:sldMkLst>
          <pc:docMk/>
          <pc:sldMk cId="1693720346" sldId="271"/>
        </pc:sldMkLst>
      </pc:sldChg>
      <pc:sldChg chg="addSp delSp modSp add mod">
        <pc:chgData name="Meehan, Conor" userId="f0efb965-348a-45f4-b123-bfc38a018e6c" providerId="ADAL" clId="{AD4EFC51-287C-CE42-9329-45149033A930}" dt="2022-05-05T12:57:40.977" v="123"/>
        <pc:sldMkLst>
          <pc:docMk/>
          <pc:sldMk cId="2149494103" sldId="272"/>
        </pc:sldMkLst>
        <pc:spChg chg="add del mod">
          <ac:chgData name="Meehan, Conor" userId="f0efb965-348a-45f4-b123-bfc38a018e6c" providerId="ADAL" clId="{AD4EFC51-287C-CE42-9329-45149033A930}" dt="2022-05-05T12:57:24.757" v="119" actId="478"/>
          <ac:spMkLst>
            <pc:docMk/>
            <pc:sldMk cId="2149494103" sldId="272"/>
            <ac:spMk id="4" creationId="{C081C0C6-ACEB-EF55-750E-2D9934CE0825}"/>
          </ac:spMkLst>
        </pc:spChg>
        <pc:spChg chg="del">
          <ac:chgData name="Meehan, Conor" userId="f0efb965-348a-45f4-b123-bfc38a018e6c" providerId="ADAL" clId="{AD4EFC51-287C-CE42-9329-45149033A930}" dt="2022-05-05T12:57:23.141" v="118" actId="478"/>
          <ac:spMkLst>
            <pc:docMk/>
            <pc:sldMk cId="2149494103" sldId="272"/>
            <ac:spMk id="7" creationId="{9476F7CE-AF6C-7984-376A-C0149550D5D2}"/>
          </ac:spMkLst>
        </pc:spChg>
        <pc:spChg chg="mod">
          <ac:chgData name="Meehan, Conor" userId="f0efb965-348a-45f4-b123-bfc38a018e6c" providerId="ADAL" clId="{AD4EFC51-287C-CE42-9329-45149033A930}" dt="2022-05-05T12:57:40.977" v="123"/>
          <ac:spMkLst>
            <pc:docMk/>
            <pc:sldMk cId="2149494103" sldId="272"/>
            <ac:spMk id="8" creationId="{551F150B-CD36-EC43-A80B-C4F967B90C86}"/>
          </ac:spMkLst>
        </pc:spChg>
        <pc:picChg chg="add mod">
          <ac:chgData name="Meehan, Conor" userId="f0efb965-348a-45f4-b123-bfc38a018e6c" providerId="ADAL" clId="{AD4EFC51-287C-CE42-9329-45149033A930}" dt="2022-05-05T12:57:28.187" v="121" actId="1076"/>
          <ac:picMkLst>
            <pc:docMk/>
            <pc:sldMk cId="2149494103" sldId="272"/>
            <ac:picMk id="9" creationId="{AE0EC58B-59FE-E40A-2EDE-3497A5E3178F}"/>
          </ac:picMkLst>
        </pc:picChg>
      </pc:sldChg>
      <pc:sldChg chg="del">
        <pc:chgData name="Meehan, Conor" userId="f0efb965-348a-45f4-b123-bfc38a018e6c" providerId="ADAL" clId="{AD4EFC51-287C-CE42-9329-45149033A930}" dt="2022-05-05T12:54:03.282" v="22" actId="2696"/>
        <pc:sldMkLst>
          <pc:docMk/>
          <pc:sldMk cId="4068256775" sldId="272"/>
        </pc:sldMkLst>
      </pc:sldChg>
      <pc:sldChg chg="modSp add">
        <pc:chgData name="Meehan, Conor" userId="f0efb965-348a-45f4-b123-bfc38a018e6c" providerId="ADAL" clId="{AD4EFC51-287C-CE42-9329-45149033A930}" dt="2022-05-05T13:01:57.248" v="125"/>
        <pc:sldMkLst>
          <pc:docMk/>
          <pc:sldMk cId="1076808467" sldId="273"/>
        </pc:sldMkLst>
        <pc:spChg chg="mod">
          <ac:chgData name="Meehan, Conor" userId="f0efb965-348a-45f4-b123-bfc38a018e6c" providerId="ADAL" clId="{AD4EFC51-287C-CE42-9329-45149033A930}" dt="2022-05-05T13:01:53.387" v="124"/>
          <ac:spMkLst>
            <pc:docMk/>
            <pc:sldMk cId="1076808467" sldId="273"/>
            <ac:spMk id="7" creationId="{9476F7CE-AF6C-7984-376A-C0149550D5D2}"/>
          </ac:spMkLst>
        </pc:spChg>
        <pc:spChg chg="mod">
          <ac:chgData name="Meehan, Conor" userId="f0efb965-348a-45f4-b123-bfc38a018e6c" providerId="ADAL" clId="{AD4EFC51-287C-CE42-9329-45149033A930}" dt="2022-05-05T13:01:57.248" v="125"/>
          <ac:spMkLst>
            <pc:docMk/>
            <pc:sldMk cId="1076808467" sldId="273"/>
            <ac:spMk id="8" creationId="{551F150B-CD36-EC43-A80B-C4F967B90C86}"/>
          </ac:spMkLst>
        </pc:spChg>
      </pc:sldChg>
      <pc:sldChg chg="del">
        <pc:chgData name="Meehan, Conor" userId="f0efb965-348a-45f4-b123-bfc38a018e6c" providerId="ADAL" clId="{AD4EFC51-287C-CE42-9329-45149033A930}" dt="2022-05-05T12:54:03.282" v="22" actId="2696"/>
        <pc:sldMkLst>
          <pc:docMk/>
          <pc:sldMk cId="2849142032" sldId="273"/>
        </pc:sldMkLst>
      </pc:sldChg>
      <pc:sldChg chg="addSp delSp modSp add mod">
        <pc:chgData name="Meehan, Conor" userId="f0efb965-348a-45f4-b123-bfc38a018e6c" providerId="ADAL" clId="{AD4EFC51-287C-CE42-9329-45149033A930}" dt="2022-05-05T13:02:13.556" v="136" actId="20577"/>
        <pc:sldMkLst>
          <pc:docMk/>
          <pc:sldMk cId="1069472505" sldId="274"/>
        </pc:sldMkLst>
        <pc:spChg chg="add del mod">
          <ac:chgData name="Meehan, Conor" userId="f0efb965-348a-45f4-b123-bfc38a018e6c" providerId="ADAL" clId="{AD4EFC51-287C-CE42-9329-45149033A930}" dt="2022-05-05T13:02:06.455" v="127" actId="478"/>
          <ac:spMkLst>
            <pc:docMk/>
            <pc:sldMk cId="1069472505" sldId="274"/>
            <ac:spMk id="4" creationId="{E47BA19C-2488-CEB2-EA61-84CAA1A89AA4}"/>
          </ac:spMkLst>
        </pc:spChg>
        <pc:spChg chg="del">
          <ac:chgData name="Meehan, Conor" userId="f0efb965-348a-45f4-b123-bfc38a018e6c" providerId="ADAL" clId="{AD4EFC51-287C-CE42-9329-45149033A930}" dt="2022-05-05T13:02:05.014" v="126" actId="478"/>
          <ac:spMkLst>
            <pc:docMk/>
            <pc:sldMk cId="1069472505" sldId="274"/>
            <ac:spMk id="7" creationId="{9476F7CE-AF6C-7984-376A-C0149550D5D2}"/>
          </ac:spMkLst>
        </pc:spChg>
        <pc:spChg chg="mod">
          <ac:chgData name="Meehan, Conor" userId="f0efb965-348a-45f4-b123-bfc38a018e6c" providerId="ADAL" clId="{AD4EFC51-287C-CE42-9329-45149033A930}" dt="2022-05-05T13:02:13.556" v="136" actId="20577"/>
          <ac:spMkLst>
            <pc:docMk/>
            <pc:sldMk cId="1069472505" sldId="274"/>
            <ac:spMk id="8" creationId="{551F150B-CD36-EC43-A80B-C4F967B90C86}"/>
          </ac:spMkLst>
        </pc:spChg>
        <pc:picChg chg="add mod">
          <ac:chgData name="Meehan, Conor" userId="f0efb965-348a-45f4-b123-bfc38a018e6c" providerId="ADAL" clId="{AD4EFC51-287C-CE42-9329-45149033A930}" dt="2022-05-05T13:02:11.206" v="129" actId="1076"/>
          <ac:picMkLst>
            <pc:docMk/>
            <pc:sldMk cId="1069472505" sldId="274"/>
            <ac:picMk id="9" creationId="{A79E5CA0-6555-31D4-43E7-2E23E8D58947}"/>
          </ac:picMkLst>
        </pc:picChg>
      </pc:sldChg>
      <pc:sldChg chg="del">
        <pc:chgData name="Meehan, Conor" userId="f0efb965-348a-45f4-b123-bfc38a018e6c" providerId="ADAL" clId="{AD4EFC51-287C-CE42-9329-45149033A930}" dt="2022-05-05T12:54:03.282" v="22" actId="2696"/>
        <pc:sldMkLst>
          <pc:docMk/>
          <pc:sldMk cId="2288855060" sldId="274"/>
        </pc:sldMkLst>
      </pc:sldChg>
      <pc:sldChg chg="modSp add mod">
        <pc:chgData name="Meehan, Conor" userId="f0efb965-348a-45f4-b123-bfc38a018e6c" providerId="ADAL" clId="{AD4EFC51-287C-CE42-9329-45149033A930}" dt="2022-05-05T13:02:24.433" v="139"/>
        <pc:sldMkLst>
          <pc:docMk/>
          <pc:sldMk cId="3062833232" sldId="275"/>
        </pc:sldMkLst>
        <pc:spChg chg="mod">
          <ac:chgData name="Meehan, Conor" userId="f0efb965-348a-45f4-b123-bfc38a018e6c" providerId="ADAL" clId="{AD4EFC51-287C-CE42-9329-45149033A930}" dt="2022-05-05T13:02:19.415" v="138" actId="27636"/>
          <ac:spMkLst>
            <pc:docMk/>
            <pc:sldMk cId="3062833232" sldId="275"/>
            <ac:spMk id="7" creationId="{9476F7CE-AF6C-7984-376A-C0149550D5D2}"/>
          </ac:spMkLst>
        </pc:spChg>
        <pc:spChg chg="mod">
          <ac:chgData name="Meehan, Conor" userId="f0efb965-348a-45f4-b123-bfc38a018e6c" providerId="ADAL" clId="{AD4EFC51-287C-CE42-9329-45149033A930}" dt="2022-05-05T13:02:24.433" v="139"/>
          <ac:spMkLst>
            <pc:docMk/>
            <pc:sldMk cId="3062833232" sldId="275"/>
            <ac:spMk id="8" creationId="{551F150B-CD36-EC43-A80B-C4F967B90C86}"/>
          </ac:spMkLst>
        </pc:spChg>
      </pc:sldChg>
      <pc:sldChg chg="modSp add mod">
        <pc:chgData name="Meehan, Conor" userId="f0efb965-348a-45f4-b123-bfc38a018e6c" providerId="ADAL" clId="{AD4EFC51-287C-CE42-9329-45149033A930}" dt="2022-05-05T13:04:14.051" v="195"/>
        <pc:sldMkLst>
          <pc:docMk/>
          <pc:sldMk cId="133392737" sldId="276"/>
        </pc:sldMkLst>
        <pc:spChg chg="mod">
          <ac:chgData name="Meehan, Conor" userId="f0efb965-348a-45f4-b123-bfc38a018e6c" providerId="ADAL" clId="{AD4EFC51-287C-CE42-9329-45149033A930}" dt="2022-05-05T13:04:14.051" v="195"/>
          <ac:spMkLst>
            <pc:docMk/>
            <pc:sldMk cId="133392737" sldId="276"/>
            <ac:spMk id="7" creationId="{9476F7CE-AF6C-7984-376A-C0149550D5D2}"/>
          </ac:spMkLst>
        </pc:spChg>
        <pc:spChg chg="mod">
          <ac:chgData name="Meehan, Conor" userId="f0efb965-348a-45f4-b123-bfc38a018e6c" providerId="ADAL" clId="{AD4EFC51-287C-CE42-9329-45149033A930}" dt="2022-05-05T13:03:37.068" v="194"/>
          <ac:spMkLst>
            <pc:docMk/>
            <pc:sldMk cId="133392737" sldId="276"/>
            <ac:spMk id="8" creationId="{551F150B-CD36-EC43-A80B-C4F967B90C86}"/>
          </ac:spMkLst>
        </pc:spChg>
      </pc:sldChg>
      <pc:sldChg chg="modSp add">
        <pc:chgData name="Meehan, Conor" userId="f0efb965-348a-45f4-b123-bfc38a018e6c" providerId="ADAL" clId="{AD4EFC51-287C-CE42-9329-45149033A930}" dt="2022-05-05T13:04:23.569" v="197"/>
        <pc:sldMkLst>
          <pc:docMk/>
          <pc:sldMk cId="1470917171" sldId="277"/>
        </pc:sldMkLst>
        <pc:spChg chg="mod">
          <ac:chgData name="Meehan, Conor" userId="f0efb965-348a-45f4-b123-bfc38a018e6c" providerId="ADAL" clId="{AD4EFC51-287C-CE42-9329-45149033A930}" dt="2022-05-05T13:04:19.825" v="196"/>
          <ac:spMkLst>
            <pc:docMk/>
            <pc:sldMk cId="1470917171" sldId="277"/>
            <ac:spMk id="7" creationId="{9476F7CE-AF6C-7984-376A-C0149550D5D2}"/>
          </ac:spMkLst>
        </pc:spChg>
        <pc:spChg chg="mod">
          <ac:chgData name="Meehan, Conor" userId="f0efb965-348a-45f4-b123-bfc38a018e6c" providerId="ADAL" clId="{AD4EFC51-287C-CE42-9329-45149033A930}" dt="2022-05-05T13:04:23.569" v="197"/>
          <ac:spMkLst>
            <pc:docMk/>
            <pc:sldMk cId="1470917171" sldId="277"/>
            <ac:spMk id="8" creationId="{551F150B-CD36-EC43-A80B-C4F967B90C86}"/>
          </ac:spMkLst>
        </pc:spChg>
      </pc:sldChg>
      <pc:sldChg chg="addSp delSp modSp add mod">
        <pc:chgData name="Meehan, Conor" userId="f0efb965-348a-45f4-b123-bfc38a018e6c" providerId="ADAL" clId="{AD4EFC51-287C-CE42-9329-45149033A930}" dt="2022-05-05T13:04:47.315" v="202"/>
        <pc:sldMkLst>
          <pc:docMk/>
          <pc:sldMk cId="3476374943" sldId="278"/>
        </pc:sldMkLst>
        <pc:spChg chg="add del mod">
          <ac:chgData name="Meehan, Conor" userId="f0efb965-348a-45f4-b123-bfc38a018e6c" providerId="ADAL" clId="{AD4EFC51-287C-CE42-9329-45149033A930}" dt="2022-05-05T13:04:36.841" v="199" actId="478"/>
          <ac:spMkLst>
            <pc:docMk/>
            <pc:sldMk cId="3476374943" sldId="278"/>
            <ac:spMk id="4" creationId="{BA4F2F21-2BB5-DF0C-52AE-AE373D60115B}"/>
          </ac:spMkLst>
        </pc:spChg>
        <pc:spChg chg="del">
          <ac:chgData name="Meehan, Conor" userId="f0efb965-348a-45f4-b123-bfc38a018e6c" providerId="ADAL" clId="{AD4EFC51-287C-CE42-9329-45149033A930}" dt="2022-05-05T13:04:35.357" v="198" actId="478"/>
          <ac:spMkLst>
            <pc:docMk/>
            <pc:sldMk cId="3476374943" sldId="278"/>
            <ac:spMk id="7" creationId="{9476F7CE-AF6C-7984-376A-C0149550D5D2}"/>
          </ac:spMkLst>
        </pc:spChg>
        <pc:spChg chg="mod">
          <ac:chgData name="Meehan, Conor" userId="f0efb965-348a-45f4-b123-bfc38a018e6c" providerId="ADAL" clId="{AD4EFC51-287C-CE42-9329-45149033A930}" dt="2022-05-05T13:04:47.315" v="202"/>
          <ac:spMkLst>
            <pc:docMk/>
            <pc:sldMk cId="3476374943" sldId="278"/>
            <ac:spMk id="8" creationId="{551F150B-CD36-EC43-A80B-C4F967B90C86}"/>
          </ac:spMkLst>
        </pc:spChg>
        <pc:spChg chg="add mod">
          <ac:chgData name="Meehan, Conor" userId="f0efb965-348a-45f4-b123-bfc38a018e6c" providerId="ADAL" clId="{AD4EFC51-287C-CE42-9329-45149033A930}" dt="2022-05-05T13:04:43.653" v="201" actId="1076"/>
          <ac:spMkLst>
            <pc:docMk/>
            <pc:sldMk cId="3476374943" sldId="278"/>
            <ac:spMk id="9" creationId="{DFA8ED84-9084-6031-616C-1A42C3B1A01E}"/>
          </ac:spMkLst>
        </pc:spChg>
        <pc:spChg chg="add mod">
          <ac:chgData name="Meehan, Conor" userId="f0efb965-348a-45f4-b123-bfc38a018e6c" providerId="ADAL" clId="{AD4EFC51-287C-CE42-9329-45149033A930}" dt="2022-05-05T13:04:43.653" v="201" actId="1076"/>
          <ac:spMkLst>
            <pc:docMk/>
            <pc:sldMk cId="3476374943" sldId="278"/>
            <ac:spMk id="10" creationId="{21392DD9-D20A-2846-0A53-06206FCD2991}"/>
          </ac:spMkLst>
        </pc:spChg>
      </pc:sldChg>
      <pc:sldChg chg="addSp modSp add mod">
        <pc:chgData name="Meehan, Conor" userId="f0efb965-348a-45f4-b123-bfc38a018e6c" providerId="ADAL" clId="{AD4EFC51-287C-CE42-9329-45149033A930}" dt="2022-05-09T13:51:18.276" v="540" actId="27636"/>
        <pc:sldMkLst>
          <pc:docMk/>
          <pc:sldMk cId="170483390" sldId="279"/>
        </pc:sldMkLst>
        <pc:spChg chg="mod">
          <ac:chgData name="Meehan, Conor" userId="f0efb965-348a-45f4-b123-bfc38a018e6c" providerId="ADAL" clId="{AD4EFC51-287C-CE42-9329-45149033A930}" dt="2022-05-09T13:51:18.276" v="540" actId="27636"/>
          <ac:spMkLst>
            <pc:docMk/>
            <pc:sldMk cId="170483390" sldId="279"/>
            <ac:spMk id="7" creationId="{9476F7CE-AF6C-7984-376A-C0149550D5D2}"/>
          </ac:spMkLst>
        </pc:spChg>
        <pc:spChg chg="mod">
          <ac:chgData name="Meehan, Conor" userId="f0efb965-348a-45f4-b123-bfc38a018e6c" providerId="ADAL" clId="{AD4EFC51-287C-CE42-9329-45149033A930}" dt="2022-05-05T13:04:59.089" v="204"/>
          <ac:spMkLst>
            <pc:docMk/>
            <pc:sldMk cId="170483390" sldId="279"/>
            <ac:spMk id="8" creationId="{551F150B-CD36-EC43-A80B-C4F967B90C86}"/>
          </ac:spMkLst>
        </pc:spChg>
        <pc:picChg chg="add mod">
          <ac:chgData name="Meehan, Conor" userId="f0efb965-348a-45f4-b123-bfc38a018e6c" providerId="ADAL" clId="{AD4EFC51-287C-CE42-9329-45149033A930}" dt="2022-05-05T13:05:12.867" v="210" actId="1076"/>
          <ac:picMkLst>
            <pc:docMk/>
            <pc:sldMk cId="170483390" sldId="279"/>
            <ac:picMk id="5" creationId="{ED7B7085-2698-50DB-2987-DDA156C18D4A}"/>
          </ac:picMkLst>
        </pc:picChg>
      </pc:sldChg>
      <pc:sldChg chg="modSp add mod">
        <pc:chgData name="Meehan, Conor" userId="f0efb965-348a-45f4-b123-bfc38a018e6c" providerId="ADAL" clId="{AD4EFC51-287C-CE42-9329-45149033A930}" dt="2022-05-05T13:05:34.703" v="225"/>
        <pc:sldMkLst>
          <pc:docMk/>
          <pc:sldMk cId="2520948877" sldId="280"/>
        </pc:sldMkLst>
        <pc:spChg chg="mod">
          <ac:chgData name="Meehan, Conor" userId="f0efb965-348a-45f4-b123-bfc38a018e6c" providerId="ADAL" clId="{AD4EFC51-287C-CE42-9329-45149033A930}" dt="2022-05-05T13:05:30.829" v="224" actId="27636"/>
          <ac:spMkLst>
            <pc:docMk/>
            <pc:sldMk cId="2520948877" sldId="280"/>
            <ac:spMk id="7" creationId="{9476F7CE-AF6C-7984-376A-C0149550D5D2}"/>
          </ac:spMkLst>
        </pc:spChg>
        <pc:spChg chg="mod">
          <ac:chgData name="Meehan, Conor" userId="f0efb965-348a-45f4-b123-bfc38a018e6c" providerId="ADAL" clId="{AD4EFC51-287C-CE42-9329-45149033A930}" dt="2022-05-05T13:05:34.703" v="225"/>
          <ac:spMkLst>
            <pc:docMk/>
            <pc:sldMk cId="2520948877" sldId="280"/>
            <ac:spMk id="8" creationId="{551F150B-CD36-EC43-A80B-C4F967B90C86}"/>
          </ac:spMkLst>
        </pc:spChg>
      </pc:sldChg>
      <pc:sldChg chg="addSp delSp modSp add mod">
        <pc:chgData name="Meehan, Conor" userId="f0efb965-348a-45f4-b123-bfc38a018e6c" providerId="ADAL" clId="{AD4EFC51-287C-CE42-9329-45149033A930}" dt="2022-05-05T12:55:17.337" v="69" actId="1076"/>
        <pc:sldMkLst>
          <pc:docMk/>
          <pc:sldMk cId="801467048" sldId="281"/>
        </pc:sldMkLst>
        <pc:picChg chg="add mod">
          <ac:chgData name="Meehan, Conor" userId="f0efb965-348a-45f4-b123-bfc38a018e6c" providerId="ADAL" clId="{AD4EFC51-287C-CE42-9329-45149033A930}" dt="2022-05-05T12:55:17.337" v="69" actId="1076"/>
          <ac:picMkLst>
            <pc:docMk/>
            <pc:sldMk cId="801467048" sldId="281"/>
            <ac:picMk id="5" creationId="{0BDFB1A3-78A7-654B-C4F2-2AE3D1D31194}"/>
          </ac:picMkLst>
        </pc:picChg>
        <pc:picChg chg="del">
          <ac:chgData name="Meehan, Conor" userId="f0efb965-348a-45f4-b123-bfc38a018e6c" providerId="ADAL" clId="{AD4EFC51-287C-CE42-9329-45149033A930}" dt="2022-05-05T12:55:04.425" v="64" actId="478"/>
          <ac:picMkLst>
            <pc:docMk/>
            <pc:sldMk cId="801467048" sldId="281"/>
            <ac:picMk id="9" creationId="{DCC75CE1-A728-F7DD-9767-AFD30F233F3B}"/>
          </ac:picMkLst>
        </pc:picChg>
      </pc:sldChg>
      <pc:sldChg chg="modSp add del mod">
        <pc:chgData name="Meehan, Conor" userId="f0efb965-348a-45f4-b123-bfc38a018e6c" providerId="ADAL" clId="{AD4EFC51-287C-CE42-9329-45149033A930}" dt="2022-05-05T12:55:18.939" v="70" actId="2696"/>
        <pc:sldMkLst>
          <pc:docMk/>
          <pc:sldMk cId="833451786" sldId="282"/>
        </pc:sldMkLst>
        <pc:picChg chg="mod">
          <ac:chgData name="Meehan, Conor" userId="f0efb965-348a-45f4-b123-bfc38a018e6c" providerId="ADAL" clId="{AD4EFC51-287C-CE42-9329-45149033A930}" dt="2022-05-05T12:55:07.729" v="67" actId="1076"/>
          <ac:picMkLst>
            <pc:docMk/>
            <pc:sldMk cId="833451786" sldId="282"/>
            <ac:picMk id="9" creationId="{DCC75CE1-A728-F7DD-9767-AFD30F233F3B}"/>
          </ac:picMkLst>
        </pc:picChg>
      </pc:sldChg>
      <pc:sldChg chg="addSp delSp modSp add mod">
        <pc:chgData name="Meehan, Conor" userId="f0efb965-348a-45f4-b123-bfc38a018e6c" providerId="ADAL" clId="{AD4EFC51-287C-CE42-9329-45149033A930}" dt="2022-05-05T12:56:52.335" v="110"/>
        <pc:sldMkLst>
          <pc:docMk/>
          <pc:sldMk cId="2901129035" sldId="282"/>
        </pc:sldMkLst>
        <pc:picChg chg="add mod">
          <ac:chgData name="Meehan, Conor" userId="f0efb965-348a-45f4-b123-bfc38a018e6c" providerId="ADAL" clId="{AD4EFC51-287C-CE42-9329-45149033A930}" dt="2022-05-05T12:56:46.655" v="108" actId="1076"/>
          <ac:picMkLst>
            <pc:docMk/>
            <pc:sldMk cId="2901129035" sldId="282"/>
            <ac:picMk id="5" creationId="{E5674FDD-E9AE-4FF9-5AFA-11572A5B27F4}"/>
          </ac:picMkLst>
        </pc:picChg>
        <pc:picChg chg="add del mod">
          <ac:chgData name="Meehan, Conor" userId="f0efb965-348a-45f4-b123-bfc38a018e6c" providerId="ADAL" clId="{AD4EFC51-287C-CE42-9329-45149033A930}" dt="2022-05-05T12:56:52.335" v="110"/>
          <ac:picMkLst>
            <pc:docMk/>
            <pc:sldMk cId="2901129035" sldId="282"/>
            <ac:picMk id="6" creationId="{6FF56DA1-F29F-8F32-641D-E8B5027F0C81}"/>
          </ac:picMkLst>
        </pc:picChg>
        <pc:picChg chg="del">
          <ac:chgData name="Meehan, Conor" userId="f0efb965-348a-45f4-b123-bfc38a018e6c" providerId="ADAL" clId="{AD4EFC51-287C-CE42-9329-45149033A930}" dt="2022-05-05T12:56:41.273" v="106" actId="478"/>
          <ac:picMkLst>
            <pc:docMk/>
            <pc:sldMk cId="2901129035" sldId="282"/>
            <ac:picMk id="9" creationId="{D395B249-64F9-6A58-38E0-930967DB301C}"/>
          </ac:picMkLst>
        </pc:picChg>
      </pc:sldChg>
      <pc:sldChg chg="addSp delSp modSp add mod">
        <pc:chgData name="Meehan, Conor" userId="f0efb965-348a-45f4-b123-bfc38a018e6c" providerId="ADAL" clId="{AD4EFC51-287C-CE42-9329-45149033A930}" dt="2022-05-05T12:57:01.310" v="114" actId="1076"/>
        <pc:sldMkLst>
          <pc:docMk/>
          <pc:sldMk cId="8925323" sldId="283"/>
        </pc:sldMkLst>
        <pc:picChg chg="del">
          <ac:chgData name="Meehan, Conor" userId="f0efb965-348a-45f4-b123-bfc38a018e6c" providerId="ADAL" clId="{AD4EFC51-287C-CE42-9329-45149033A930}" dt="2022-05-05T12:56:56.713" v="112" actId="478"/>
          <ac:picMkLst>
            <pc:docMk/>
            <pc:sldMk cId="8925323" sldId="283"/>
            <ac:picMk id="5" creationId="{E5674FDD-E9AE-4FF9-5AFA-11572A5B27F4}"/>
          </ac:picMkLst>
        </pc:picChg>
        <pc:picChg chg="add mod">
          <ac:chgData name="Meehan, Conor" userId="f0efb965-348a-45f4-b123-bfc38a018e6c" providerId="ADAL" clId="{AD4EFC51-287C-CE42-9329-45149033A930}" dt="2022-05-05T12:57:01.310" v="114" actId="1076"/>
          <ac:picMkLst>
            <pc:docMk/>
            <pc:sldMk cId="8925323" sldId="283"/>
            <ac:picMk id="6" creationId="{4D01FCA6-C5C2-8BA8-D3F5-B671E27B4940}"/>
          </ac:picMkLst>
        </pc:picChg>
      </pc:sldChg>
      <pc:sldChg chg="modSp add del mod">
        <pc:chgData name="Meehan, Conor" userId="f0efb965-348a-45f4-b123-bfc38a018e6c" providerId="ADAL" clId="{AD4EFC51-287C-CE42-9329-45149033A930}" dt="2022-05-05T13:06:22.837" v="234" actId="20577"/>
        <pc:sldMkLst>
          <pc:docMk/>
          <pc:sldMk cId="918799015" sldId="295"/>
        </pc:sldMkLst>
        <pc:spChg chg="mod">
          <ac:chgData name="Meehan, Conor" userId="f0efb965-348a-45f4-b123-bfc38a018e6c" providerId="ADAL" clId="{AD4EFC51-287C-CE42-9329-45149033A930}" dt="2022-05-05T13:06:22.837" v="234" actId="20577"/>
          <ac:spMkLst>
            <pc:docMk/>
            <pc:sldMk cId="918799015" sldId="295"/>
            <ac:spMk id="2" creationId="{1154DFE8-7E94-7D42-8F57-AE1BC6C92109}"/>
          </ac:spMkLst>
        </pc:spChg>
        <pc:spChg chg="mod">
          <ac:chgData name="Meehan, Conor" userId="f0efb965-348a-45f4-b123-bfc38a018e6c" providerId="ADAL" clId="{AD4EFC51-287C-CE42-9329-45149033A930}" dt="2022-05-05T13:03:04.850" v="171" actId="20577"/>
          <ac:spMkLst>
            <pc:docMk/>
            <pc:sldMk cId="918799015" sldId="295"/>
            <ac:spMk id="3" creationId="{F73AF5A6-D9A1-8040-9178-2C1B7AADEEA2}"/>
          </ac:spMkLst>
        </pc:spChg>
      </pc:sldChg>
      <pc:sldChg chg="del">
        <pc:chgData name="Meehan, Conor" userId="f0efb965-348a-45f4-b123-bfc38a018e6c" providerId="ADAL" clId="{AD4EFC51-287C-CE42-9329-45149033A930}" dt="2022-05-05T12:54:03.282" v="22" actId="2696"/>
        <pc:sldMkLst>
          <pc:docMk/>
          <pc:sldMk cId="1037215417" sldId="296"/>
        </pc:sldMkLst>
      </pc:sldChg>
      <pc:sldChg chg="modSp add mod">
        <pc:chgData name="Meehan, Conor" userId="f0efb965-348a-45f4-b123-bfc38a018e6c" providerId="ADAL" clId="{AD4EFC51-287C-CE42-9329-45149033A930}" dt="2022-05-05T13:05:46.466" v="228"/>
        <pc:sldMkLst>
          <pc:docMk/>
          <pc:sldMk cId="3134242365" sldId="296"/>
        </pc:sldMkLst>
        <pc:spChg chg="mod">
          <ac:chgData name="Meehan, Conor" userId="f0efb965-348a-45f4-b123-bfc38a018e6c" providerId="ADAL" clId="{AD4EFC51-287C-CE42-9329-45149033A930}" dt="2022-05-05T13:05:42.589" v="227" actId="27636"/>
          <ac:spMkLst>
            <pc:docMk/>
            <pc:sldMk cId="3134242365" sldId="296"/>
            <ac:spMk id="7" creationId="{9476F7CE-AF6C-7984-376A-C0149550D5D2}"/>
          </ac:spMkLst>
        </pc:spChg>
        <pc:spChg chg="mod">
          <ac:chgData name="Meehan, Conor" userId="f0efb965-348a-45f4-b123-bfc38a018e6c" providerId="ADAL" clId="{AD4EFC51-287C-CE42-9329-45149033A930}" dt="2022-05-05T13:05:46.466" v="228"/>
          <ac:spMkLst>
            <pc:docMk/>
            <pc:sldMk cId="3134242365" sldId="296"/>
            <ac:spMk id="8" creationId="{551F150B-CD36-EC43-A80B-C4F967B90C86}"/>
          </ac:spMkLst>
        </pc:spChg>
      </pc:sldChg>
      <pc:sldChg chg="modSp add mod">
        <pc:chgData name="Meehan, Conor" userId="f0efb965-348a-45f4-b123-bfc38a018e6c" providerId="ADAL" clId="{AD4EFC51-287C-CE42-9329-45149033A930}" dt="2022-05-05T13:05:58.404" v="231"/>
        <pc:sldMkLst>
          <pc:docMk/>
          <pc:sldMk cId="3344213458" sldId="297"/>
        </pc:sldMkLst>
        <pc:spChg chg="mod">
          <ac:chgData name="Meehan, Conor" userId="f0efb965-348a-45f4-b123-bfc38a018e6c" providerId="ADAL" clId="{AD4EFC51-287C-CE42-9329-45149033A930}" dt="2022-05-05T13:05:54.349" v="230" actId="27636"/>
          <ac:spMkLst>
            <pc:docMk/>
            <pc:sldMk cId="3344213458" sldId="297"/>
            <ac:spMk id="7" creationId="{9476F7CE-AF6C-7984-376A-C0149550D5D2}"/>
          </ac:spMkLst>
        </pc:spChg>
        <pc:spChg chg="mod">
          <ac:chgData name="Meehan, Conor" userId="f0efb965-348a-45f4-b123-bfc38a018e6c" providerId="ADAL" clId="{AD4EFC51-287C-CE42-9329-45149033A930}" dt="2022-05-05T13:05:58.404" v="231"/>
          <ac:spMkLst>
            <pc:docMk/>
            <pc:sldMk cId="3344213458" sldId="297"/>
            <ac:spMk id="8" creationId="{551F150B-CD36-EC43-A80B-C4F967B90C86}"/>
          </ac:spMkLst>
        </pc:spChg>
      </pc:sldChg>
      <pc:sldChg chg="del">
        <pc:chgData name="Meehan, Conor" userId="f0efb965-348a-45f4-b123-bfc38a018e6c" providerId="ADAL" clId="{AD4EFC51-287C-CE42-9329-45149033A930}" dt="2022-05-05T12:54:03.282" v="22" actId="2696"/>
        <pc:sldMkLst>
          <pc:docMk/>
          <pc:sldMk cId="4264370381" sldId="297"/>
        </pc:sldMkLst>
      </pc:sldChg>
      <pc:sldChg chg="del">
        <pc:chgData name="Meehan, Conor" userId="f0efb965-348a-45f4-b123-bfc38a018e6c" providerId="ADAL" clId="{AD4EFC51-287C-CE42-9329-45149033A930}" dt="2022-05-05T12:54:03.282" v="22" actId="2696"/>
        <pc:sldMkLst>
          <pc:docMk/>
          <pc:sldMk cId="994455958" sldId="298"/>
        </pc:sldMkLst>
      </pc:sldChg>
      <pc:sldChg chg="addSp delSp modSp add mod">
        <pc:chgData name="Meehan, Conor" userId="f0efb965-348a-45f4-b123-bfc38a018e6c" providerId="ADAL" clId="{AD4EFC51-287C-CE42-9329-45149033A930}" dt="2022-05-05T13:32:24.458" v="281" actId="1076"/>
        <pc:sldMkLst>
          <pc:docMk/>
          <pc:sldMk cId="3550525345" sldId="298"/>
        </pc:sldMkLst>
        <pc:spChg chg="add del mod">
          <ac:chgData name="Meehan, Conor" userId="f0efb965-348a-45f4-b123-bfc38a018e6c" providerId="ADAL" clId="{AD4EFC51-287C-CE42-9329-45149033A930}" dt="2022-05-05T13:06:41.350" v="237" actId="478"/>
          <ac:spMkLst>
            <pc:docMk/>
            <pc:sldMk cId="3550525345" sldId="298"/>
            <ac:spMk id="4" creationId="{9F549EB6-D7F3-CB80-CE59-EC6FAC81F0B0}"/>
          </ac:spMkLst>
        </pc:spChg>
        <pc:spChg chg="add mod">
          <ac:chgData name="Meehan, Conor" userId="f0efb965-348a-45f4-b123-bfc38a018e6c" providerId="ADAL" clId="{AD4EFC51-287C-CE42-9329-45149033A930}" dt="2022-05-05T13:32:24.458" v="281" actId="1076"/>
          <ac:spMkLst>
            <pc:docMk/>
            <pc:sldMk cId="3550525345" sldId="298"/>
            <ac:spMk id="5" creationId="{A8EF2505-760F-92E6-5AB8-B126CB38C3DB}"/>
          </ac:spMkLst>
        </pc:spChg>
        <pc:spChg chg="del">
          <ac:chgData name="Meehan, Conor" userId="f0efb965-348a-45f4-b123-bfc38a018e6c" providerId="ADAL" clId="{AD4EFC51-287C-CE42-9329-45149033A930}" dt="2022-05-05T13:06:38.488" v="236" actId="478"/>
          <ac:spMkLst>
            <pc:docMk/>
            <pc:sldMk cId="3550525345" sldId="298"/>
            <ac:spMk id="7" creationId="{9476F7CE-AF6C-7984-376A-C0149550D5D2}"/>
          </ac:spMkLst>
        </pc:spChg>
        <pc:spChg chg="mod">
          <ac:chgData name="Meehan, Conor" userId="f0efb965-348a-45f4-b123-bfc38a018e6c" providerId="ADAL" clId="{AD4EFC51-287C-CE42-9329-45149033A930}" dt="2022-05-05T13:06:30.967" v="235"/>
          <ac:spMkLst>
            <pc:docMk/>
            <pc:sldMk cId="3550525345" sldId="298"/>
            <ac:spMk id="8" creationId="{551F150B-CD36-EC43-A80B-C4F967B90C86}"/>
          </ac:spMkLst>
        </pc:spChg>
        <pc:picChg chg="add mod">
          <ac:chgData name="Meehan, Conor" userId="f0efb965-348a-45f4-b123-bfc38a018e6c" providerId="ADAL" clId="{AD4EFC51-287C-CE42-9329-45149033A930}" dt="2022-05-05T13:06:46.900" v="239" actId="1076"/>
          <ac:picMkLst>
            <pc:docMk/>
            <pc:sldMk cId="3550525345" sldId="298"/>
            <ac:picMk id="9" creationId="{77BED758-15E9-3458-A00A-6D4C94CD0602}"/>
          </ac:picMkLst>
        </pc:picChg>
      </pc:sldChg>
      <pc:sldChg chg="addSp modSp add mod">
        <pc:chgData name="Meehan, Conor" userId="f0efb965-348a-45f4-b123-bfc38a018e6c" providerId="ADAL" clId="{AD4EFC51-287C-CE42-9329-45149033A930}" dt="2022-05-05T13:32:50.303" v="287"/>
        <pc:sldMkLst>
          <pc:docMk/>
          <pc:sldMk cId="2889770906" sldId="299"/>
        </pc:sldMkLst>
        <pc:spChg chg="add mod">
          <ac:chgData name="Meehan, Conor" userId="f0efb965-348a-45f4-b123-bfc38a018e6c" providerId="ADAL" clId="{AD4EFC51-287C-CE42-9329-45149033A930}" dt="2022-05-05T13:32:46.679" v="286" actId="1076"/>
          <ac:spMkLst>
            <pc:docMk/>
            <pc:sldMk cId="2889770906" sldId="299"/>
            <ac:spMk id="6" creationId="{081443DE-C5B5-3DBF-3ACF-9937BF12F04A}"/>
          </ac:spMkLst>
        </pc:spChg>
        <pc:spChg chg="mod">
          <ac:chgData name="Meehan, Conor" userId="f0efb965-348a-45f4-b123-bfc38a018e6c" providerId="ADAL" clId="{AD4EFC51-287C-CE42-9329-45149033A930}" dt="2022-05-05T13:32:34.100" v="282"/>
          <ac:spMkLst>
            <pc:docMk/>
            <pc:sldMk cId="2889770906" sldId="299"/>
            <ac:spMk id="7" creationId="{9476F7CE-AF6C-7984-376A-C0149550D5D2}"/>
          </ac:spMkLst>
        </pc:spChg>
        <pc:spChg chg="mod">
          <ac:chgData name="Meehan, Conor" userId="f0efb965-348a-45f4-b123-bfc38a018e6c" providerId="ADAL" clId="{AD4EFC51-287C-CE42-9329-45149033A930}" dt="2022-05-05T13:32:50.303" v="287"/>
          <ac:spMkLst>
            <pc:docMk/>
            <pc:sldMk cId="2889770906" sldId="299"/>
            <ac:spMk id="8" creationId="{551F150B-CD36-EC43-A80B-C4F967B90C86}"/>
          </ac:spMkLst>
        </pc:spChg>
        <pc:picChg chg="add mod">
          <ac:chgData name="Meehan, Conor" userId="f0efb965-348a-45f4-b123-bfc38a018e6c" providerId="ADAL" clId="{AD4EFC51-287C-CE42-9329-45149033A930}" dt="2022-05-05T13:32:40.010" v="284" actId="1076"/>
          <ac:picMkLst>
            <pc:docMk/>
            <pc:sldMk cId="2889770906" sldId="299"/>
            <ac:picMk id="5" creationId="{F08AABD6-BD6E-6E4A-99A6-1A5FD9243C1C}"/>
          </ac:picMkLst>
        </pc:picChg>
      </pc:sldChg>
      <pc:sldChg chg="del">
        <pc:chgData name="Meehan, Conor" userId="f0efb965-348a-45f4-b123-bfc38a018e6c" providerId="ADAL" clId="{AD4EFC51-287C-CE42-9329-45149033A930}" dt="2022-05-05T12:54:03.282" v="22" actId="2696"/>
        <pc:sldMkLst>
          <pc:docMk/>
          <pc:sldMk cId="4185476497" sldId="299"/>
        </pc:sldMkLst>
      </pc:sldChg>
      <pc:sldChg chg="del">
        <pc:chgData name="Meehan, Conor" userId="f0efb965-348a-45f4-b123-bfc38a018e6c" providerId="ADAL" clId="{AD4EFC51-287C-CE42-9329-45149033A930}" dt="2022-05-05T12:54:03.282" v="22" actId="2696"/>
        <pc:sldMkLst>
          <pc:docMk/>
          <pc:sldMk cId="382991136" sldId="300"/>
        </pc:sldMkLst>
      </pc:sldChg>
      <pc:sldChg chg="modSp add mod">
        <pc:chgData name="Meehan, Conor" userId="f0efb965-348a-45f4-b123-bfc38a018e6c" providerId="ADAL" clId="{AD4EFC51-287C-CE42-9329-45149033A930}" dt="2022-05-05T13:33:47.001" v="441" actId="20577"/>
        <pc:sldMkLst>
          <pc:docMk/>
          <pc:sldMk cId="3801872555" sldId="300"/>
        </pc:sldMkLst>
        <pc:spChg chg="mod">
          <ac:chgData name="Meehan, Conor" userId="f0efb965-348a-45f4-b123-bfc38a018e6c" providerId="ADAL" clId="{AD4EFC51-287C-CE42-9329-45149033A930}" dt="2022-05-05T13:33:47.001" v="441" actId="20577"/>
          <ac:spMkLst>
            <pc:docMk/>
            <pc:sldMk cId="3801872555" sldId="300"/>
            <ac:spMk id="7" creationId="{9476F7CE-AF6C-7984-376A-C0149550D5D2}"/>
          </ac:spMkLst>
        </pc:spChg>
        <pc:spChg chg="mod">
          <ac:chgData name="Meehan, Conor" userId="f0efb965-348a-45f4-b123-bfc38a018e6c" providerId="ADAL" clId="{AD4EFC51-287C-CE42-9329-45149033A930}" dt="2022-05-05T13:32:59.513" v="289"/>
          <ac:spMkLst>
            <pc:docMk/>
            <pc:sldMk cId="3801872555" sldId="300"/>
            <ac:spMk id="8" creationId="{551F150B-CD36-EC43-A80B-C4F967B90C86}"/>
          </ac:spMkLst>
        </pc:spChg>
      </pc:sldChg>
      <pc:sldChg chg="modSp add mod">
        <pc:chgData name="Meehan, Conor" userId="f0efb965-348a-45f4-b123-bfc38a018e6c" providerId="ADAL" clId="{AD4EFC51-287C-CE42-9329-45149033A930}" dt="2022-05-05T13:33:12.503" v="292"/>
        <pc:sldMkLst>
          <pc:docMk/>
          <pc:sldMk cId="17238377" sldId="301"/>
        </pc:sldMkLst>
        <pc:spChg chg="mod">
          <ac:chgData name="Meehan, Conor" userId="f0efb965-348a-45f4-b123-bfc38a018e6c" providerId="ADAL" clId="{AD4EFC51-287C-CE42-9329-45149033A930}" dt="2022-05-05T13:33:05.800" v="291" actId="27636"/>
          <ac:spMkLst>
            <pc:docMk/>
            <pc:sldMk cId="17238377" sldId="301"/>
            <ac:spMk id="7" creationId="{9476F7CE-AF6C-7984-376A-C0149550D5D2}"/>
          </ac:spMkLst>
        </pc:spChg>
        <pc:spChg chg="mod">
          <ac:chgData name="Meehan, Conor" userId="f0efb965-348a-45f4-b123-bfc38a018e6c" providerId="ADAL" clId="{AD4EFC51-287C-CE42-9329-45149033A930}" dt="2022-05-05T13:33:12.503" v="292"/>
          <ac:spMkLst>
            <pc:docMk/>
            <pc:sldMk cId="17238377" sldId="301"/>
            <ac:spMk id="8" creationId="{551F150B-CD36-EC43-A80B-C4F967B90C86}"/>
          </ac:spMkLst>
        </pc:spChg>
      </pc:sldChg>
      <pc:sldChg chg="del">
        <pc:chgData name="Meehan, Conor" userId="f0efb965-348a-45f4-b123-bfc38a018e6c" providerId="ADAL" clId="{AD4EFC51-287C-CE42-9329-45149033A930}" dt="2022-05-05T12:54:03.282" v="22" actId="2696"/>
        <pc:sldMkLst>
          <pc:docMk/>
          <pc:sldMk cId="887558476" sldId="301"/>
        </pc:sldMkLst>
      </pc:sldChg>
      <pc:sldChg chg="addSp delSp modSp add mod">
        <pc:chgData name="Meehan, Conor" userId="f0efb965-348a-45f4-b123-bfc38a018e6c" providerId="ADAL" clId="{AD4EFC51-287C-CE42-9329-45149033A930}" dt="2022-05-05T13:34:12.573" v="446"/>
        <pc:sldMkLst>
          <pc:docMk/>
          <pc:sldMk cId="2979638222" sldId="302"/>
        </pc:sldMkLst>
        <pc:spChg chg="add del mod">
          <ac:chgData name="Meehan, Conor" userId="f0efb965-348a-45f4-b123-bfc38a018e6c" providerId="ADAL" clId="{AD4EFC51-287C-CE42-9329-45149033A930}" dt="2022-05-05T13:34:06.042" v="443" actId="478"/>
          <ac:spMkLst>
            <pc:docMk/>
            <pc:sldMk cId="2979638222" sldId="302"/>
            <ac:spMk id="4" creationId="{45CC8C95-E7E5-A0F7-5E87-7B85CAA796F0}"/>
          </ac:spMkLst>
        </pc:spChg>
        <pc:spChg chg="del">
          <ac:chgData name="Meehan, Conor" userId="f0efb965-348a-45f4-b123-bfc38a018e6c" providerId="ADAL" clId="{AD4EFC51-287C-CE42-9329-45149033A930}" dt="2022-05-05T13:34:04.696" v="442" actId="478"/>
          <ac:spMkLst>
            <pc:docMk/>
            <pc:sldMk cId="2979638222" sldId="302"/>
            <ac:spMk id="7" creationId="{9476F7CE-AF6C-7984-376A-C0149550D5D2}"/>
          </ac:spMkLst>
        </pc:spChg>
        <pc:spChg chg="mod">
          <ac:chgData name="Meehan, Conor" userId="f0efb965-348a-45f4-b123-bfc38a018e6c" providerId="ADAL" clId="{AD4EFC51-287C-CE42-9329-45149033A930}" dt="2022-05-05T13:34:12.573" v="446"/>
          <ac:spMkLst>
            <pc:docMk/>
            <pc:sldMk cId="2979638222" sldId="302"/>
            <ac:spMk id="8" creationId="{551F150B-CD36-EC43-A80B-C4F967B90C86}"/>
          </ac:spMkLst>
        </pc:spChg>
        <pc:graphicFrameChg chg="add mod">
          <ac:chgData name="Meehan, Conor" userId="f0efb965-348a-45f4-b123-bfc38a018e6c" providerId="ADAL" clId="{AD4EFC51-287C-CE42-9329-45149033A930}" dt="2022-05-05T13:34:09.130" v="445" actId="1076"/>
          <ac:graphicFrameMkLst>
            <pc:docMk/>
            <pc:sldMk cId="2979638222" sldId="302"/>
            <ac:graphicFrameMk id="9" creationId="{5019920E-3F92-85ED-67A3-8DADDA2D8384}"/>
          </ac:graphicFrameMkLst>
        </pc:graphicFrameChg>
        <pc:picChg chg="add mod">
          <ac:chgData name="Meehan, Conor" userId="f0efb965-348a-45f4-b123-bfc38a018e6c" providerId="ADAL" clId="{AD4EFC51-287C-CE42-9329-45149033A930}" dt="2022-05-05T13:34:09.130" v="445" actId="1076"/>
          <ac:picMkLst>
            <pc:docMk/>
            <pc:sldMk cId="2979638222" sldId="302"/>
            <ac:picMk id="10" creationId="{468144C5-8F68-CEBC-0F62-7AF5F434ECB0}"/>
          </ac:picMkLst>
        </pc:picChg>
      </pc:sldChg>
      <pc:sldChg chg="del">
        <pc:chgData name="Meehan, Conor" userId="f0efb965-348a-45f4-b123-bfc38a018e6c" providerId="ADAL" clId="{AD4EFC51-287C-CE42-9329-45149033A930}" dt="2022-05-05T12:54:03.282" v="22" actId="2696"/>
        <pc:sldMkLst>
          <pc:docMk/>
          <pc:sldMk cId="3691528923" sldId="302"/>
        </pc:sldMkLst>
      </pc:sldChg>
      <pc:sldChg chg="addSp delSp modSp add mod">
        <pc:chgData name="Meehan, Conor" userId="f0efb965-348a-45f4-b123-bfc38a018e6c" providerId="ADAL" clId="{AD4EFC51-287C-CE42-9329-45149033A930}" dt="2022-05-05T13:35:10.059" v="457"/>
        <pc:sldMkLst>
          <pc:docMk/>
          <pc:sldMk cId="125556441" sldId="303"/>
        </pc:sldMkLst>
        <pc:spChg chg="add del mod">
          <ac:chgData name="Meehan, Conor" userId="f0efb965-348a-45f4-b123-bfc38a018e6c" providerId="ADAL" clId="{AD4EFC51-287C-CE42-9329-45149033A930}" dt="2022-05-05T13:34:49.243" v="452" actId="478"/>
          <ac:spMkLst>
            <pc:docMk/>
            <pc:sldMk cId="125556441" sldId="303"/>
            <ac:spMk id="4" creationId="{216C3287-48B8-9669-02F5-D6AA6EF2F3B3}"/>
          </ac:spMkLst>
        </pc:spChg>
        <pc:spChg chg="del">
          <ac:chgData name="Meehan, Conor" userId="f0efb965-348a-45f4-b123-bfc38a018e6c" providerId="ADAL" clId="{AD4EFC51-287C-CE42-9329-45149033A930}" dt="2022-05-05T13:34:47.007" v="451" actId="478"/>
          <ac:spMkLst>
            <pc:docMk/>
            <pc:sldMk cId="125556441" sldId="303"/>
            <ac:spMk id="7" creationId="{9476F7CE-AF6C-7984-376A-C0149550D5D2}"/>
          </ac:spMkLst>
        </pc:spChg>
        <pc:spChg chg="mod">
          <ac:chgData name="Meehan, Conor" userId="f0efb965-348a-45f4-b123-bfc38a018e6c" providerId="ADAL" clId="{AD4EFC51-287C-CE42-9329-45149033A930}" dt="2022-05-05T13:35:10.059" v="457"/>
          <ac:spMkLst>
            <pc:docMk/>
            <pc:sldMk cId="125556441" sldId="303"/>
            <ac:spMk id="8" creationId="{551F150B-CD36-EC43-A80B-C4F967B90C86}"/>
          </ac:spMkLst>
        </pc:spChg>
        <pc:spChg chg="add mod">
          <ac:chgData name="Meehan, Conor" userId="f0efb965-348a-45f4-b123-bfc38a018e6c" providerId="ADAL" clId="{AD4EFC51-287C-CE42-9329-45149033A930}" dt="2022-05-05T13:34:59.691" v="456" actId="1076"/>
          <ac:spMkLst>
            <pc:docMk/>
            <pc:sldMk cId="125556441" sldId="303"/>
            <ac:spMk id="10" creationId="{7F264391-0D17-AE7D-E4F7-58363A427B36}"/>
          </ac:spMkLst>
        </pc:spChg>
        <pc:picChg chg="add mod">
          <ac:chgData name="Meehan, Conor" userId="f0efb965-348a-45f4-b123-bfc38a018e6c" providerId="ADAL" clId="{AD4EFC51-287C-CE42-9329-45149033A930}" dt="2022-05-05T13:34:53.374" v="454" actId="1076"/>
          <ac:picMkLst>
            <pc:docMk/>
            <pc:sldMk cId="125556441" sldId="303"/>
            <ac:picMk id="9" creationId="{70C5732E-3188-F289-FBA3-5BE7EAA2B848}"/>
          </ac:picMkLst>
        </pc:picChg>
      </pc:sldChg>
      <pc:sldChg chg="del">
        <pc:chgData name="Meehan, Conor" userId="f0efb965-348a-45f4-b123-bfc38a018e6c" providerId="ADAL" clId="{AD4EFC51-287C-CE42-9329-45149033A930}" dt="2022-05-05T12:54:03.282" v="22" actId="2696"/>
        <pc:sldMkLst>
          <pc:docMk/>
          <pc:sldMk cId="2719664053" sldId="303"/>
        </pc:sldMkLst>
      </pc:sldChg>
      <pc:sldChg chg="del">
        <pc:chgData name="Meehan, Conor" userId="f0efb965-348a-45f4-b123-bfc38a018e6c" providerId="ADAL" clId="{AD4EFC51-287C-CE42-9329-45149033A930}" dt="2022-05-05T12:54:03.282" v="22" actId="2696"/>
        <pc:sldMkLst>
          <pc:docMk/>
          <pc:sldMk cId="2646516951" sldId="304"/>
        </pc:sldMkLst>
      </pc:sldChg>
      <pc:sldChg chg="addSp delSp modSp add mod">
        <pc:chgData name="Meehan, Conor" userId="f0efb965-348a-45f4-b123-bfc38a018e6c" providerId="ADAL" clId="{AD4EFC51-287C-CE42-9329-45149033A930}" dt="2022-05-05T13:35:33.766" v="469" actId="20577"/>
        <pc:sldMkLst>
          <pc:docMk/>
          <pc:sldMk cId="3796830085" sldId="304"/>
        </pc:sldMkLst>
        <pc:spChg chg="add del mod">
          <ac:chgData name="Meehan, Conor" userId="f0efb965-348a-45f4-b123-bfc38a018e6c" providerId="ADAL" clId="{AD4EFC51-287C-CE42-9329-45149033A930}" dt="2022-05-05T13:35:27.231" v="459" actId="478"/>
          <ac:spMkLst>
            <pc:docMk/>
            <pc:sldMk cId="3796830085" sldId="304"/>
            <ac:spMk id="4" creationId="{C763BEC8-BEE9-E9F7-A425-B5349D1DC8DC}"/>
          </ac:spMkLst>
        </pc:spChg>
        <pc:spChg chg="del">
          <ac:chgData name="Meehan, Conor" userId="f0efb965-348a-45f4-b123-bfc38a018e6c" providerId="ADAL" clId="{AD4EFC51-287C-CE42-9329-45149033A930}" dt="2022-05-05T13:35:25.820" v="458" actId="478"/>
          <ac:spMkLst>
            <pc:docMk/>
            <pc:sldMk cId="3796830085" sldId="304"/>
            <ac:spMk id="7" creationId="{9476F7CE-AF6C-7984-376A-C0149550D5D2}"/>
          </ac:spMkLst>
        </pc:spChg>
        <pc:spChg chg="mod">
          <ac:chgData name="Meehan, Conor" userId="f0efb965-348a-45f4-b123-bfc38a018e6c" providerId="ADAL" clId="{AD4EFC51-287C-CE42-9329-45149033A930}" dt="2022-05-05T13:35:33.766" v="469" actId="20577"/>
          <ac:spMkLst>
            <pc:docMk/>
            <pc:sldMk cId="3796830085" sldId="304"/>
            <ac:spMk id="8" creationId="{551F150B-CD36-EC43-A80B-C4F967B90C86}"/>
          </ac:spMkLst>
        </pc:spChg>
        <pc:spChg chg="add mod">
          <ac:chgData name="Meehan, Conor" userId="f0efb965-348a-45f4-b123-bfc38a018e6c" providerId="ADAL" clId="{AD4EFC51-287C-CE42-9329-45149033A930}" dt="2022-05-05T13:35:31.090" v="461" actId="1076"/>
          <ac:spMkLst>
            <pc:docMk/>
            <pc:sldMk cId="3796830085" sldId="304"/>
            <ac:spMk id="10" creationId="{80442047-94E7-6820-6427-8AFB520340FC}"/>
          </ac:spMkLst>
        </pc:spChg>
        <pc:picChg chg="add mod">
          <ac:chgData name="Meehan, Conor" userId="f0efb965-348a-45f4-b123-bfc38a018e6c" providerId="ADAL" clId="{AD4EFC51-287C-CE42-9329-45149033A930}" dt="2022-05-05T13:35:31.090" v="461" actId="1076"/>
          <ac:picMkLst>
            <pc:docMk/>
            <pc:sldMk cId="3796830085" sldId="304"/>
            <ac:picMk id="9" creationId="{DE144C80-39BA-9435-5D9D-D1BA2299255A}"/>
          </ac:picMkLst>
        </pc:picChg>
      </pc:sldChg>
      <pc:sldChg chg="addSp modSp add mod modAnim">
        <pc:chgData name="Meehan, Conor" userId="f0efb965-348a-45f4-b123-bfc38a018e6c" providerId="ADAL" clId="{AD4EFC51-287C-CE42-9329-45149033A930}" dt="2022-05-05T13:36:22.009" v="482" actId="1076"/>
        <pc:sldMkLst>
          <pc:docMk/>
          <pc:sldMk cId="1391933613" sldId="305"/>
        </pc:sldMkLst>
        <pc:spChg chg="mod">
          <ac:chgData name="Meehan, Conor" userId="f0efb965-348a-45f4-b123-bfc38a018e6c" providerId="ADAL" clId="{AD4EFC51-287C-CE42-9329-45149033A930}" dt="2022-05-05T13:36:14.823" v="480"/>
          <ac:spMkLst>
            <pc:docMk/>
            <pc:sldMk cId="1391933613" sldId="305"/>
            <ac:spMk id="7" creationId="{9476F7CE-AF6C-7984-376A-C0149550D5D2}"/>
          </ac:spMkLst>
        </pc:spChg>
        <pc:spChg chg="mod">
          <ac:chgData name="Meehan, Conor" userId="f0efb965-348a-45f4-b123-bfc38a018e6c" providerId="ADAL" clId="{AD4EFC51-287C-CE42-9329-45149033A930}" dt="2022-05-05T13:36:10.810" v="479"/>
          <ac:spMkLst>
            <pc:docMk/>
            <pc:sldMk cId="1391933613" sldId="305"/>
            <ac:spMk id="8" creationId="{551F150B-CD36-EC43-A80B-C4F967B90C86}"/>
          </ac:spMkLst>
        </pc:spChg>
        <pc:picChg chg="add mod">
          <ac:chgData name="Meehan, Conor" userId="f0efb965-348a-45f4-b123-bfc38a018e6c" providerId="ADAL" clId="{AD4EFC51-287C-CE42-9329-45149033A930}" dt="2022-05-05T13:36:22.009" v="482" actId="1076"/>
          <ac:picMkLst>
            <pc:docMk/>
            <pc:sldMk cId="1391933613" sldId="305"/>
            <ac:picMk id="5" creationId="{C718CFDA-C57D-38F3-5098-1B60C01D80FC}"/>
          </ac:picMkLst>
        </pc:picChg>
        <pc:picChg chg="add mod">
          <ac:chgData name="Meehan, Conor" userId="f0efb965-348a-45f4-b123-bfc38a018e6c" providerId="ADAL" clId="{AD4EFC51-287C-CE42-9329-45149033A930}" dt="2022-05-05T13:36:22.009" v="482" actId="1076"/>
          <ac:picMkLst>
            <pc:docMk/>
            <pc:sldMk cId="1391933613" sldId="305"/>
            <ac:picMk id="6" creationId="{48D1D9DF-0DC2-A725-8DCF-9C6F9A11A2F8}"/>
          </ac:picMkLst>
        </pc:picChg>
      </pc:sldChg>
      <pc:sldChg chg="del">
        <pc:chgData name="Meehan, Conor" userId="f0efb965-348a-45f4-b123-bfc38a018e6c" providerId="ADAL" clId="{AD4EFC51-287C-CE42-9329-45149033A930}" dt="2022-05-05T12:54:03.282" v="22" actId="2696"/>
        <pc:sldMkLst>
          <pc:docMk/>
          <pc:sldMk cId="324424215" sldId="306"/>
        </pc:sldMkLst>
      </pc:sldChg>
      <pc:sldChg chg="modSp add mod">
        <pc:chgData name="Meehan, Conor" userId="f0efb965-348a-45f4-b123-bfc38a018e6c" providerId="ADAL" clId="{AD4EFC51-287C-CE42-9329-45149033A930}" dt="2022-05-05T13:36:33.417" v="485"/>
        <pc:sldMkLst>
          <pc:docMk/>
          <pc:sldMk cId="2368149602" sldId="306"/>
        </pc:sldMkLst>
        <pc:spChg chg="mod">
          <ac:chgData name="Meehan, Conor" userId="f0efb965-348a-45f4-b123-bfc38a018e6c" providerId="ADAL" clId="{AD4EFC51-287C-CE42-9329-45149033A930}" dt="2022-05-05T13:36:28.853" v="484" actId="27636"/>
          <ac:spMkLst>
            <pc:docMk/>
            <pc:sldMk cId="2368149602" sldId="306"/>
            <ac:spMk id="7" creationId="{9476F7CE-AF6C-7984-376A-C0149550D5D2}"/>
          </ac:spMkLst>
        </pc:spChg>
        <pc:spChg chg="mod">
          <ac:chgData name="Meehan, Conor" userId="f0efb965-348a-45f4-b123-bfc38a018e6c" providerId="ADAL" clId="{AD4EFC51-287C-CE42-9329-45149033A930}" dt="2022-05-05T13:36:33.417" v="485"/>
          <ac:spMkLst>
            <pc:docMk/>
            <pc:sldMk cId="2368149602" sldId="306"/>
            <ac:spMk id="8" creationId="{551F150B-CD36-EC43-A80B-C4F967B90C86}"/>
          </ac:spMkLst>
        </pc:spChg>
      </pc:sldChg>
      <pc:sldChg chg="del">
        <pc:chgData name="Meehan, Conor" userId="f0efb965-348a-45f4-b123-bfc38a018e6c" providerId="ADAL" clId="{AD4EFC51-287C-CE42-9329-45149033A930}" dt="2022-05-05T12:54:03.282" v="22" actId="2696"/>
        <pc:sldMkLst>
          <pc:docMk/>
          <pc:sldMk cId="157791215" sldId="307"/>
        </pc:sldMkLst>
      </pc:sldChg>
      <pc:sldChg chg="modSp add mod">
        <pc:chgData name="Meehan, Conor" userId="f0efb965-348a-45f4-b123-bfc38a018e6c" providerId="ADAL" clId="{AD4EFC51-287C-CE42-9329-45149033A930}" dt="2022-05-05T13:06:16.023" v="233" actId="20577"/>
        <pc:sldMkLst>
          <pc:docMk/>
          <pc:sldMk cId="2899272366" sldId="307"/>
        </pc:sldMkLst>
        <pc:spChg chg="mod">
          <ac:chgData name="Meehan, Conor" userId="f0efb965-348a-45f4-b123-bfc38a018e6c" providerId="ADAL" clId="{AD4EFC51-287C-CE42-9329-45149033A930}" dt="2022-05-05T13:06:16.023" v="233" actId="20577"/>
          <ac:spMkLst>
            <pc:docMk/>
            <pc:sldMk cId="2899272366" sldId="307"/>
            <ac:spMk id="2" creationId="{1154DFE8-7E94-7D42-8F57-AE1BC6C92109}"/>
          </ac:spMkLst>
        </pc:spChg>
      </pc:sldChg>
      <pc:sldChg chg="modSp add mod">
        <pc:chgData name="Meehan, Conor" userId="f0efb965-348a-45f4-b123-bfc38a018e6c" providerId="ADAL" clId="{AD4EFC51-287C-CE42-9329-45149033A930}" dt="2022-05-05T13:34:35.572" v="450"/>
        <pc:sldMkLst>
          <pc:docMk/>
          <pc:sldMk cId="3680004511" sldId="308"/>
        </pc:sldMkLst>
        <pc:spChg chg="mod">
          <ac:chgData name="Meehan, Conor" userId="f0efb965-348a-45f4-b123-bfc38a018e6c" providerId="ADAL" clId="{AD4EFC51-287C-CE42-9329-45149033A930}" dt="2022-05-05T13:34:35.572" v="450"/>
          <ac:spMkLst>
            <pc:docMk/>
            <pc:sldMk cId="3680004511" sldId="308"/>
            <ac:spMk id="2" creationId="{1154DFE8-7E94-7D42-8F57-AE1BC6C92109}"/>
          </ac:spMkLst>
        </pc:spChg>
      </pc:sldChg>
      <pc:sldChg chg="addSp delSp modSp add">
        <pc:chgData name="Meehan, Conor" userId="f0efb965-348a-45f4-b123-bfc38a018e6c" providerId="ADAL" clId="{AD4EFC51-287C-CE42-9329-45149033A930}" dt="2022-05-05T13:36:00.593" v="478" actId="1076"/>
        <pc:sldMkLst>
          <pc:docMk/>
          <pc:sldMk cId="1096136835" sldId="309"/>
        </pc:sldMkLst>
        <pc:picChg chg="add mod">
          <ac:chgData name="Meehan, Conor" userId="f0efb965-348a-45f4-b123-bfc38a018e6c" providerId="ADAL" clId="{AD4EFC51-287C-CE42-9329-45149033A930}" dt="2022-05-05T13:36:00.593" v="478" actId="1076"/>
          <ac:picMkLst>
            <pc:docMk/>
            <pc:sldMk cId="1096136835" sldId="309"/>
            <ac:picMk id="6" creationId="{DADFEC6A-CCD9-356D-9696-38BA31806B9A}"/>
          </ac:picMkLst>
        </pc:picChg>
        <pc:picChg chg="del">
          <ac:chgData name="Meehan, Conor" userId="f0efb965-348a-45f4-b123-bfc38a018e6c" providerId="ADAL" clId="{AD4EFC51-287C-CE42-9329-45149033A930}" dt="2022-05-05T13:35:58.243" v="476" actId="478"/>
          <ac:picMkLst>
            <pc:docMk/>
            <pc:sldMk cId="1096136835" sldId="309"/>
            <ac:picMk id="9" creationId="{70C5732E-3188-F289-FBA3-5BE7EAA2B848}"/>
          </ac:picMkLst>
        </pc:picChg>
      </pc:sldChg>
      <pc:sldChg chg="addSp delSp modSp add ord">
        <pc:chgData name="Meehan, Conor" userId="f0efb965-348a-45f4-b123-bfc38a018e6c" providerId="ADAL" clId="{AD4EFC51-287C-CE42-9329-45149033A930}" dt="2022-05-05T13:35:53.898" v="475" actId="20578"/>
        <pc:sldMkLst>
          <pc:docMk/>
          <pc:sldMk cId="2556667923" sldId="310"/>
        </pc:sldMkLst>
        <pc:picChg chg="add mod">
          <ac:chgData name="Meehan, Conor" userId="f0efb965-348a-45f4-b123-bfc38a018e6c" providerId="ADAL" clId="{AD4EFC51-287C-CE42-9329-45149033A930}" dt="2022-05-05T13:35:48.291" v="474" actId="1076"/>
          <ac:picMkLst>
            <pc:docMk/>
            <pc:sldMk cId="2556667923" sldId="310"/>
            <ac:picMk id="6" creationId="{32317ACC-1309-B8BC-EFDC-0B897E7DF9D1}"/>
          </ac:picMkLst>
        </pc:picChg>
        <pc:picChg chg="del">
          <ac:chgData name="Meehan, Conor" userId="f0efb965-348a-45f4-b123-bfc38a018e6c" providerId="ADAL" clId="{AD4EFC51-287C-CE42-9329-45149033A930}" dt="2022-05-05T13:35:43.828" v="472" actId="478"/>
          <ac:picMkLst>
            <pc:docMk/>
            <pc:sldMk cId="2556667923" sldId="310"/>
            <ac:picMk id="9" creationId="{70C5732E-3188-F289-FBA3-5BE7EAA2B848}"/>
          </ac:picMkLst>
        </pc:picChg>
      </pc:sldChg>
      <pc:sldChg chg="addSp delSp modSp add mod">
        <pc:chgData name="Meehan, Conor" userId="f0efb965-348a-45f4-b123-bfc38a018e6c" providerId="ADAL" clId="{AD4EFC51-287C-CE42-9329-45149033A930}" dt="2022-05-05T13:37:00.507" v="506" actId="1076"/>
        <pc:sldMkLst>
          <pc:docMk/>
          <pc:sldMk cId="1676333417" sldId="311"/>
        </pc:sldMkLst>
        <pc:spChg chg="add del mod">
          <ac:chgData name="Meehan, Conor" userId="f0efb965-348a-45f4-b123-bfc38a018e6c" providerId="ADAL" clId="{AD4EFC51-287C-CE42-9329-45149033A930}" dt="2022-05-05T13:36:52.460" v="502" actId="478"/>
          <ac:spMkLst>
            <pc:docMk/>
            <pc:sldMk cId="1676333417" sldId="311"/>
            <ac:spMk id="4" creationId="{61482039-F8DA-725F-D260-F36B43755315}"/>
          </ac:spMkLst>
        </pc:spChg>
        <pc:spChg chg="del">
          <ac:chgData name="Meehan, Conor" userId="f0efb965-348a-45f4-b123-bfc38a018e6c" providerId="ADAL" clId="{AD4EFC51-287C-CE42-9329-45149033A930}" dt="2022-05-05T13:36:49.202" v="501" actId="478"/>
          <ac:spMkLst>
            <pc:docMk/>
            <pc:sldMk cId="1676333417" sldId="311"/>
            <ac:spMk id="7" creationId="{9476F7CE-AF6C-7984-376A-C0149550D5D2}"/>
          </ac:spMkLst>
        </pc:spChg>
        <pc:spChg chg="mod">
          <ac:chgData name="Meehan, Conor" userId="f0efb965-348a-45f4-b123-bfc38a018e6c" providerId="ADAL" clId="{AD4EFC51-287C-CE42-9329-45149033A930}" dt="2022-05-05T13:36:47.389" v="500" actId="20577"/>
          <ac:spMkLst>
            <pc:docMk/>
            <pc:sldMk cId="1676333417" sldId="311"/>
            <ac:spMk id="8" creationId="{551F150B-CD36-EC43-A80B-C4F967B90C86}"/>
          </ac:spMkLst>
        </pc:spChg>
        <pc:picChg chg="add mod">
          <ac:chgData name="Meehan, Conor" userId="f0efb965-348a-45f4-b123-bfc38a018e6c" providerId="ADAL" clId="{AD4EFC51-287C-CE42-9329-45149033A930}" dt="2022-05-05T13:37:00.507" v="506" actId="1076"/>
          <ac:picMkLst>
            <pc:docMk/>
            <pc:sldMk cId="1676333417" sldId="311"/>
            <ac:picMk id="9" creationId="{0F91A8F0-07E2-5A8D-00BB-6F7D45FA2F4A}"/>
          </ac:picMkLst>
        </pc:picChg>
      </pc:sldChg>
      <pc:sldChg chg="modSp add mod">
        <pc:chgData name="Meehan, Conor" userId="f0efb965-348a-45f4-b123-bfc38a018e6c" providerId="ADAL" clId="{AD4EFC51-287C-CE42-9329-45149033A930}" dt="2022-05-05T13:37:10.404" v="509"/>
        <pc:sldMkLst>
          <pc:docMk/>
          <pc:sldMk cId="3489077636" sldId="312"/>
        </pc:sldMkLst>
        <pc:spChg chg="mod">
          <ac:chgData name="Meehan, Conor" userId="f0efb965-348a-45f4-b123-bfc38a018e6c" providerId="ADAL" clId="{AD4EFC51-287C-CE42-9329-45149033A930}" dt="2022-05-05T13:37:06.049" v="508" actId="27636"/>
          <ac:spMkLst>
            <pc:docMk/>
            <pc:sldMk cId="3489077636" sldId="312"/>
            <ac:spMk id="7" creationId="{9476F7CE-AF6C-7984-376A-C0149550D5D2}"/>
          </ac:spMkLst>
        </pc:spChg>
        <pc:spChg chg="mod">
          <ac:chgData name="Meehan, Conor" userId="f0efb965-348a-45f4-b123-bfc38a018e6c" providerId="ADAL" clId="{AD4EFC51-287C-CE42-9329-45149033A930}" dt="2022-05-05T13:37:10.404" v="509"/>
          <ac:spMkLst>
            <pc:docMk/>
            <pc:sldMk cId="3489077636" sldId="312"/>
            <ac:spMk id="8" creationId="{551F150B-CD36-EC43-A80B-C4F967B90C86}"/>
          </ac:spMkLst>
        </pc:spChg>
      </pc:sldChg>
      <pc:sldChg chg="add del">
        <pc:chgData name="Meehan, Conor" userId="f0efb965-348a-45f4-b123-bfc38a018e6c" providerId="ADAL" clId="{AD4EFC51-287C-CE42-9329-45149033A930}" dt="2022-05-05T13:37:37.616" v="537" actId="2696"/>
        <pc:sldMkLst>
          <pc:docMk/>
          <pc:sldMk cId="438810536" sldId="313"/>
        </pc:sldMkLst>
      </pc:sldChg>
      <pc:sldChg chg="modSp add mod">
        <pc:chgData name="Meehan, Conor" userId="f0efb965-348a-45f4-b123-bfc38a018e6c" providerId="ADAL" clId="{AD4EFC51-287C-CE42-9329-45149033A930}" dt="2022-05-05T13:37:31.872" v="536" actId="20577"/>
        <pc:sldMkLst>
          <pc:docMk/>
          <pc:sldMk cId="976307950" sldId="314"/>
        </pc:sldMkLst>
        <pc:spChg chg="mod">
          <ac:chgData name="Meehan, Conor" userId="f0efb965-348a-45f4-b123-bfc38a018e6c" providerId="ADAL" clId="{AD4EFC51-287C-CE42-9329-45149033A930}" dt="2022-05-05T13:37:31.872" v="536" actId="20577"/>
          <ac:spMkLst>
            <pc:docMk/>
            <pc:sldMk cId="976307950" sldId="314"/>
            <ac:spMk id="2" creationId="{1154DFE8-7E94-7D42-8F57-AE1BC6C92109}"/>
          </ac:spMkLst>
        </pc:spChg>
      </pc:sldChg>
      <pc:sldChg chg="add">
        <pc:chgData name="Meehan, Conor" userId="f0efb965-348a-45f4-b123-bfc38a018e6c" providerId="ADAL" clId="{AD4EFC51-287C-CE42-9329-45149033A930}" dt="2022-05-05T13:37:39.403" v="538"/>
        <pc:sldMkLst>
          <pc:docMk/>
          <pc:sldMk cId="3305305527" sldId="315"/>
        </pc:sldMkLst>
      </pc:sldChg>
    </pc:docChg>
  </pc:docChgLst>
  <pc:docChgLst>
    <pc:chgData name="Meehan, Conor" userId="f0efb965-348a-45f4-b123-bfc38a018e6c" providerId="ADAL" clId="{37D2BB4D-EA58-084F-A099-893F2EEBD2C9}"/>
    <pc:docChg chg="modSld">
      <pc:chgData name="Meehan, Conor" userId="f0efb965-348a-45f4-b123-bfc38a018e6c" providerId="ADAL" clId="{37D2BB4D-EA58-084F-A099-893F2EEBD2C9}" dt="2022-03-09T07:29:19.946" v="13" actId="20577"/>
      <pc:docMkLst>
        <pc:docMk/>
      </pc:docMkLst>
      <pc:sldChg chg="modSp mod">
        <pc:chgData name="Meehan, Conor" userId="f0efb965-348a-45f4-b123-bfc38a018e6c" providerId="ADAL" clId="{37D2BB4D-EA58-084F-A099-893F2EEBD2C9}" dt="2022-03-09T07:28:58.812" v="9" actId="20577"/>
        <pc:sldMkLst>
          <pc:docMk/>
          <pc:sldMk cId="2383494940" sldId="256"/>
        </pc:sldMkLst>
        <pc:spChg chg="mod">
          <ac:chgData name="Meehan, Conor" userId="f0efb965-348a-45f4-b123-bfc38a018e6c" providerId="ADAL" clId="{37D2BB4D-EA58-084F-A099-893F2EEBD2C9}" dt="2022-03-09T07:28:58.812" v="9" actId="20577"/>
          <ac:spMkLst>
            <pc:docMk/>
            <pc:sldMk cId="2383494940" sldId="256"/>
            <ac:spMk id="6" creationId="{CA186570-7106-254D-9DED-7DBE617342D0}"/>
          </ac:spMkLst>
        </pc:spChg>
      </pc:sldChg>
      <pc:sldChg chg="modSp mod">
        <pc:chgData name="Meehan, Conor" userId="f0efb965-348a-45f4-b123-bfc38a018e6c" providerId="ADAL" clId="{37D2BB4D-EA58-084F-A099-893F2EEBD2C9}" dt="2022-03-09T07:29:12.827" v="11" actId="20577"/>
        <pc:sldMkLst>
          <pc:docMk/>
          <pc:sldMk cId="918799015" sldId="295"/>
        </pc:sldMkLst>
        <pc:spChg chg="mod">
          <ac:chgData name="Meehan, Conor" userId="f0efb965-348a-45f4-b123-bfc38a018e6c" providerId="ADAL" clId="{37D2BB4D-EA58-084F-A099-893F2EEBD2C9}" dt="2022-03-09T07:29:12.827" v="11" actId="20577"/>
          <ac:spMkLst>
            <pc:docMk/>
            <pc:sldMk cId="918799015" sldId="295"/>
            <ac:spMk id="3" creationId="{F73AF5A6-D9A1-8040-9178-2C1B7AADEEA2}"/>
          </ac:spMkLst>
        </pc:spChg>
      </pc:sldChg>
      <pc:sldChg chg="modSp mod">
        <pc:chgData name="Meehan, Conor" userId="f0efb965-348a-45f4-b123-bfc38a018e6c" providerId="ADAL" clId="{37D2BB4D-EA58-084F-A099-893F2EEBD2C9}" dt="2022-03-09T07:29:19.946" v="13" actId="20577"/>
        <pc:sldMkLst>
          <pc:docMk/>
          <pc:sldMk cId="2646516951" sldId="304"/>
        </pc:sldMkLst>
        <pc:spChg chg="mod">
          <ac:chgData name="Meehan, Conor" userId="f0efb965-348a-45f4-b123-bfc38a018e6c" providerId="ADAL" clId="{37D2BB4D-EA58-084F-A099-893F2EEBD2C9}" dt="2022-03-09T07:29:19.946" v="13" actId="20577"/>
          <ac:spMkLst>
            <pc:docMk/>
            <pc:sldMk cId="2646516951" sldId="304"/>
            <ac:spMk id="3" creationId="{D0297D90-8EA0-A44B-8D5F-80520E23333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181D7C-81F1-BA48-B0CF-02C398C91972}" type="datetimeFigureOut">
              <a:rPr lang="en-US" smtClean="0"/>
              <a:t>7/18/23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F88987-9C11-FC43-B2CE-3A9A6A29209B}" type="slidenum">
              <a:rPr lang="en-US" smtClean="0"/>
              <a:t>‹#›</a:t>
            </a:fld>
            <a:endParaRPr lang="en-US"/>
          </a:p>
        </p:txBody>
      </p:sp>
    </p:spTree>
    <p:extLst>
      <p:ext uri="{BB962C8B-B14F-4D97-AF65-F5344CB8AC3E}">
        <p14:creationId xmlns:p14="http://schemas.microsoft.com/office/powerpoint/2010/main" val="1950018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2</a:t>
            </a:fld>
            <a:endParaRPr lang="en-US"/>
          </a:p>
        </p:txBody>
      </p:sp>
    </p:spTree>
    <p:extLst>
      <p:ext uri="{BB962C8B-B14F-4D97-AF65-F5344CB8AC3E}">
        <p14:creationId xmlns:p14="http://schemas.microsoft.com/office/powerpoint/2010/main" val="10103512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11</a:t>
            </a:fld>
            <a:endParaRPr lang="en-US"/>
          </a:p>
        </p:txBody>
      </p:sp>
    </p:spTree>
    <p:extLst>
      <p:ext uri="{BB962C8B-B14F-4D97-AF65-F5344CB8AC3E}">
        <p14:creationId xmlns:p14="http://schemas.microsoft.com/office/powerpoint/2010/main" val="1054457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12</a:t>
            </a:fld>
            <a:endParaRPr lang="en-US"/>
          </a:p>
        </p:txBody>
      </p:sp>
    </p:spTree>
    <p:extLst>
      <p:ext uri="{BB962C8B-B14F-4D97-AF65-F5344CB8AC3E}">
        <p14:creationId xmlns:p14="http://schemas.microsoft.com/office/powerpoint/2010/main" val="13765615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13</a:t>
            </a:fld>
            <a:endParaRPr lang="en-US"/>
          </a:p>
        </p:txBody>
      </p:sp>
    </p:spTree>
    <p:extLst>
      <p:ext uri="{BB962C8B-B14F-4D97-AF65-F5344CB8AC3E}">
        <p14:creationId xmlns:p14="http://schemas.microsoft.com/office/powerpoint/2010/main" val="37904920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14</a:t>
            </a:fld>
            <a:endParaRPr lang="en-US"/>
          </a:p>
        </p:txBody>
      </p:sp>
    </p:spTree>
    <p:extLst>
      <p:ext uri="{BB962C8B-B14F-4D97-AF65-F5344CB8AC3E}">
        <p14:creationId xmlns:p14="http://schemas.microsoft.com/office/powerpoint/2010/main" val="34631615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15</a:t>
            </a:fld>
            <a:endParaRPr lang="en-US"/>
          </a:p>
        </p:txBody>
      </p:sp>
    </p:spTree>
    <p:extLst>
      <p:ext uri="{BB962C8B-B14F-4D97-AF65-F5344CB8AC3E}">
        <p14:creationId xmlns:p14="http://schemas.microsoft.com/office/powerpoint/2010/main" val="518508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3</a:t>
            </a:fld>
            <a:endParaRPr lang="en-US"/>
          </a:p>
        </p:txBody>
      </p:sp>
    </p:spTree>
    <p:extLst>
      <p:ext uri="{BB962C8B-B14F-4D97-AF65-F5344CB8AC3E}">
        <p14:creationId xmlns:p14="http://schemas.microsoft.com/office/powerpoint/2010/main" val="1198114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4</a:t>
            </a:fld>
            <a:endParaRPr lang="en-US"/>
          </a:p>
        </p:txBody>
      </p:sp>
    </p:spTree>
    <p:extLst>
      <p:ext uri="{BB962C8B-B14F-4D97-AF65-F5344CB8AC3E}">
        <p14:creationId xmlns:p14="http://schemas.microsoft.com/office/powerpoint/2010/main" val="40299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5</a:t>
            </a:fld>
            <a:endParaRPr lang="en-US"/>
          </a:p>
        </p:txBody>
      </p:sp>
    </p:spTree>
    <p:extLst>
      <p:ext uri="{BB962C8B-B14F-4D97-AF65-F5344CB8AC3E}">
        <p14:creationId xmlns:p14="http://schemas.microsoft.com/office/powerpoint/2010/main" val="562438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6</a:t>
            </a:fld>
            <a:endParaRPr lang="en-US"/>
          </a:p>
        </p:txBody>
      </p:sp>
    </p:spTree>
    <p:extLst>
      <p:ext uri="{BB962C8B-B14F-4D97-AF65-F5344CB8AC3E}">
        <p14:creationId xmlns:p14="http://schemas.microsoft.com/office/powerpoint/2010/main" val="14686229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7</a:t>
            </a:fld>
            <a:endParaRPr lang="en-US"/>
          </a:p>
        </p:txBody>
      </p:sp>
    </p:spTree>
    <p:extLst>
      <p:ext uri="{BB962C8B-B14F-4D97-AF65-F5344CB8AC3E}">
        <p14:creationId xmlns:p14="http://schemas.microsoft.com/office/powerpoint/2010/main" val="599295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8</a:t>
            </a:fld>
            <a:endParaRPr lang="en-US"/>
          </a:p>
        </p:txBody>
      </p:sp>
    </p:spTree>
    <p:extLst>
      <p:ext uri="{BB962C8B-B14F-4D97-AF65-F5344CB8AC3E}">
        <p14:creationId xmlns:p14="http://schemas.microsoft.com/office/powerpoint/2010/main" val="1568213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9</a:t>
            </a:fld>
            <a:endParaRPr lang="en-US"/>
          </a:p>
        </p:txBody>
      </p:sp>
    </p:spTree>
    <p:extLst>
      <p:ext uri="{BB962C8B-B14F-4D97-AF65-F5344CB8AC3E}">
        <p14:creationId xmlns:p14="http://schemas.microsoft.com/office/powerpoint/2010/main" val="12766988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10</a:t>
            </a:fld>
            <a:endParaRPr lang="en-US"/>
          </a:p>
        </p:txBody>
      </p:sp>
    </p:spTree>
    <p:extLst>
      <p:ext uri="{BB962C8B-B14F-4D97-AF65-F5344CB8AC3E}">
        <p14:creationId xmlns:p14="http://schemas.microsoft.com/office/powerpoint/2010/main" val="68033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DF23B6-683D-2B48-8B2D-8FF423A50C05}"/>
              </a:ext>
            </a:extLst>
          </p:cNvPr>
          <p:cNvSpPr/>
          <p:nvPr userDrawn="1"/>
        </p:nvSpPr>
        <p:spPr>
          <a:xfrm>
            <a:off x="0" y="441325"/>
            <a:ext cx="12191999" cy="6300787"/>
          </a:xfrm>
          <a:prstGeom prst="rect">
            <a:avLst/>
          </a:prstGeom>
          <a:solidFill>
            <a:srgbClr val="E5E5E5"/>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7E7F3C-6AC2-084C-81DA-BE9E4A815A32}"/>
              </a:ext>
            </a:extLst>
          </p:cNvPr>
          <p:cNvSpPr>
            <a:spLocks noGrp="1"/>
          </p:cNvSpPr>
          <p:nvPr>
            <p:ph type="ctrTitle"/>
          </p:nvPr>
        </p:nvSpPr>
        <p:spPr>
          <a:xfrm>
            <a:off x="442912" y="1989138"/>
            <a:ext cx="11306175" cy="1848949"/>
          </a:xfrm>
          <a:prstGeom prst="rect">
            <a:avLst/>
          </a:prstGeom>
        </p:spPr>
        <p:txBody>
          <a:bodyPr lIns="0" rIns="90000" anchor="b"/>
          <a:lstStyle>
            <a:lvl1pPr algn="l">
              <a:defRPr sz="6000" b="1">
                <a:solidFill>
                  <a:srgbClr val="E6005B"/>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AC3D8BCC-A8A8-F640-A027-5BF8353F717B}"/>
              </a:ext>
            </a:extLst>
          </p:cNvPr>
          <p:cNvSpPr>
            <a:spLocks noGrp="1"/>
          </p:cNvSpPr>
          <p:nvPr>
            <p:ph type="subTitle" idx="1"/>
          </p:nvPr>
        </p:nvSpPr>
        <p:spPr>
          <a:xfrm>
            <a:off x="442914" y="4015578"/>
            <a:ext cx="11306174" cy="1155172"/>
          </a:xfrm>
          <a:prstGeom prst="rect">
            <a:avLst/>
          </a:prstGeom>
        </p:spPr>
        <p:txBody>
          <a:bodyPr lIns="0">
            <a:normAutofit/>
          </a:bodyPr>
          <a:lstStyle>
            <a:lvl1pPr marL="0" indent="0" algn="l">
              <a:buNone/>
              <a:defRPr sz="3000" b="1">
                <a:solidFill>
                  <a:srgbClr val="9E043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pic>
        <p:nvPicPr>
          <p:cNvPr id="10" name="Picture 9">
            <a:extLst>
              <a:ext uri="{FF2B5EF4-FFF2-40B4-BE49-F238E27FC236}">
                <a16:creationId xmlns:a16="http://schemas.microsoft.com/office/drawing/2014/main" id="{99B026E5-3198-8D4C-956B-0E8532CD5782}"/>
              </a:ext>
            </a:extLst>
          </p:cNvPr>
          <p:cNvPicPr>
            <a:picLocks noChangeAspect="1"/>
          </p:cNvPicPr>
          <p:nvPr userDrawn="1"/>
        </p:nvPicPr>
        <p:blipFill>
          <a:blip r:embed="rId2"/>
          <a:stretch>
            <a:fillRect/>
          </a:stretch>
        </p:blipFill>
        <p:spPr>
          <a:xfrm>
            <a:off x="442913" y="800100"/>
            <a:ext cx="3427412" cy="1009958"/>
          </a:xfrm>
          <a:prstGeom prst="rect">
            <a:avLst/>
          </a:prstGeom>
        </p:spPr>
      </p:pic>
      <p:sp>
        <p:nvSpPr>
          <p:cNvPr id="13" name="Date Placeholder 3">
            <a:extLst>
              <a:ext uri="{FF2B5EF4-FFF2-40B4-BE49-F238E27FC236}">
                <a16:creationId xmlns:a16="http://schemas.microsoft.com/office/drawing/2014/main" id="{8B58F904-7080-FE43-A777-0CCCA7DE6BAB}"/>
              </a:ext>
            </a:extLst>
          </p:cNvPr>
          <p:cNvSpPr>
            <a:spLocks noGrp="1"/>
          </p:cNvSpPr>
          <p:nvPr>
            <p:ph type="dt" sz="half" idx="10"/>
          </p:nvPr>
        </p:nvSpPr>
        <p:spPr>
          <a:xfrm>
            <a:off x="6275386" y="6057900"/>
            <a:ext cx="5473701" cy="358774"/>
          </a:xfrm>
          <a:prstGeom prst="rect">
            <a:avLst/>
          </a:prstGeom>
        </p:spPr>
        <p:txBody>
          <a:bodyPr lIns="0" tIns="0" rIns="0" bIns="0" anchor="b" anchorCtr="0"/>
          <a:lstStyle>
            <a:lvl1pPr algn="r">
              <a:defRPr>
                <a:solidFill>
                  <a:schemeClr val="tx1"/>
                </a:solidFill>
                <a:latin typeface="Arial" panose="020B0604020202020204" pitchFamily="34" charset="0"/>
                <a:cs typeface="Arial" panose="020B0604020202020204" pitchFamily="34" charset="0"/>
              </a:defRPr>
            </a:lvl1pPr>
          </a:lstStyle>
          <a:p>
            <a:fld id="{197342E9-89D0-D246-B0E5-635614E13D75}" type="datetime1">
              <a:rPr lang="en-GB" smtClean="0"/>
              <a:pPr/>
              <a:t>18/07/2023</a:t>
            </a:fld>
            <a:endParaRPr lang="en-US" dirty="0"/>
          </a:p>
        </p:txBody>
      </p:sp>
    </p:spTree>
    <p:extLst>
      <p:ext uri="{BB962C8B-B14F-4D97-AF65-F5344CB8AC3E}">
        <p14:creationId xmlns:p14="http://schemas.microsoft.com/office/powerpoint/2010/main" val="144564443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Unsymetrical">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09ECCE-CA94-5841-8835-15D01FC20CFF}"/>
              </a:ext>
            </a:extLst>
          </p:cNvPr>
          <p:cNvSpPr>
            <a:spLocks noGrp="1"/>
          </p:cNvSpPr>
          <p:nvPr>
            <p:ph idx="1"/>
          </p:nvPr>
        </p:nvSpPr>
        <p:spPr>
          <a:xfrm>
            <a:off x="442912" y="1989138"/>
            <a:ext cx="3529013"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8" name="Content Placeholder 2">
            <a:extLst>
              <a:ext uri="{FF2B5EF4-FFF2-40B4-BE49-F238E27FC236}">
                <a16:creationId xmlns:a16="http://schemas.microsoft.com/office/drawing/2014/main" id="{582F0DD8-CD89-964C-A0BF-3C891A947F9F}"/>
              </a:ext>
            </a:extLst>
          </p:cNvPr>
          <p:cNvSpPr>
            <a:spLocks noGrp="1"/>
          </p:cNvSpPr>
          <p:nvPr>
            <p:ph idx="12"/>
          </p:nvPr>
        </p:nvSpPr>
        <p:spPr>
          <a:xfrm>
            <a:off x="4332288" y="1989138"/>
            <a:ext cx="7416800"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9" name="Picture 8">
            <a:extLst>
              <a:ext uri="{FF2B5EF4-FFF2-40B4-BE49-F238E27FC236}">
                <a16:creationId xmlns:a16="http://schemas.microsoft.com/office/drawing/2014/main" id="{66D5397D-FD76-2E4F-8BFA-B5599B1CF4C8}"/>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13" name="Text Placeholder 11">
            <a:extLst>
              <a:ext uri="{FF2B5EF4-FFF2-40B4-BE49-F238E27FC236}">
                <a16:creationId xmlns:a16="http://schemas.microsoft.com/office/drawing/2014/main" id="{07B00AC3-9B1E-2E4B-BC7B-406D8A38D125}"/>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14" name="Title 1">
            <a:extLst>
              <a:ext uri="{FF2B5EF4-FFF2-40B4-BE49-F238E27FC236}">
                <a16:creationId xmlns:a16="http://schemas.microsoft.com/office/drawing/2014/main" id="{FB21EC89-DA5A-2B4B-B94A-FD5D13BA4A1F}"/>
              </a:ext>
            </a:extLst>
          </p:cNvPr>
          <p:cNvSpPr>
            <a:spLocks noGrp="1"/>
          </p:cNvSpPr>
          <p:nvPr>
            <p:ph type="title"/>
          </p:nvPr>
        </p:nvSpPr>
        <p:spPr>
          <a:xfrm>
            <a:off x="442912" y="800100"/>
            <a:ext cx="11306175" cy="1001983"/>
          </a:xfrm>
          <a:prstGeom prst="rect">
            <a:avLst/>
          </a:prstGeom>
        </p:spPr>
        <p:txBody>
          <a:bodyPr/>
          <a:lstStyle/>
          <a:p>
            <a:r>
              <a:rPr lang="en-GB" dirty="0"/>
              <a:t>Click to edit Master title style</a:t>
            </a:r>
            <a:endParaRPr lang="en-US" dirty="0"/>
          </a:p>
        </p:txBody>
      </p:sp>
      <p:sp>
        <p:nvSpPr>
          <p:cNvPr id="15" name="Rectangle 14">
            <a:extLst>
              <a:ext uri="{FF2B5EF4-FFF2-40B4-BE49-F238E27FC236}">
                <a16:creationId xmlns:a16="http://schemas.microsoft.com/office/drawing/2014/main" id="{25FEA125-D139-1A4D-A206-2BABBEE26DC4}"/>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64871E7-C776-E845-B38B-91971ED53532}"/>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9783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Unsymetrical Secondary">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F1B88EC-6B3F-324D-8A9A-A2200D031343}"/>
              </a:ext>
            </a:extLst>
          </p:cNvPr>
          <p:cNvSpPr>
            <a:spLocks noGrp="1"/>
          </p:cNvSpPr>
          <p:nvPr>
            <p:ph sz="half" idx="2"/>
          </p:nvPr>
        </p:nvSpPr>
        <p:spPr>
          <a:xfrm>
            <a:off x="442913" y="2813048"/>
            <a:ext cx="3529012" cy="2884489"/>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Content Placeholder 5">
            <a:extLst>
              <a:ext uri="{FF2B5EF4-FFF2-40B4-BE49-F238E27FC236}">
                <a16:creationId xmlns:a16="http://schemas.microsoft.com/office/drawing/2014/main" id="{0D32B247-F8B0-6A43-86FE-2923DBEF9C8F}"/>
              </a:ext>
            </a:extLst>
          </p:cNvPr>
          <p:cNvSpPr>
            <a:spLocks noGrp="1"/>
          </p:cNvSpPr>
          <p:nvPr>
            <p:ph sz="quarter" idx="4"/>
          </p:nvPr>
        </p:nvSpPr>
        <p:spPr>
          <a:xfrm>
            <a:off x="4332288" y="1989138"/>
            <a:ext cx="7416800"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8" name="Picture 7">
            <a:extLst>
              <a:ext uri="{FF2B5EF4-FFF2-40B4-BE49-F238E27FC236}">
                <a16:creationId xmlns:a16="http://schemas.microsoft.com/office/drawing/2014/main" id="{375C663E-9DDC-5B49-A342-3EE51697074B}"/>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15" name="Text Placeholder 11">
            <a:extLst>
              <a:ext uri="{FF2B5EF4-FFF2-40B4-BE49-F238E27FC236}">
                <a16:creationId xmlns:a16="http://schemas.microsoft.com/office/drawing/2014/main" id="{B5743288-93C1-B747-B6D2-E62ECB66A2BE}"/>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16" name="Title 1">
            <a:extLst>
              <a:ext uri="{FF2B5EF4-FFF2-40B4-BE49-F238E27FC236}">
                <a16:creationId xmlns:a16="http://schemas.microsoft.com/office/drawing/2014/main" id="{62BBD38C-D5E6-E14C-82D7-CDA28865EBF1}"/>
              </a:ext>
            </a:extLst>
          </p:cNvPr>
          <p:cNvSpPr>
            <a:spLocks noGrp="1"/>
          </p:cNvSpPr>
          <p:nvPr>
            <p:ph type="title"/>
          </p:nvPr>
        </p:nvSpPr>
        <p:spPr>
          <a:xfrm>
            <a:off x="442912" y="800100"/>
            <a:ext cx="11306175" cy="1001983"/>
          </a:xfrm>
          <a:prstGeom prst="rect">
            <a:avLst/>
          </a:prstGeom>
        </p:spPr>
        <p:txBody>
          <a:bodyPr/>
          <a:lstStyle/>
          <a:p>
            <a:r>
              <a:rPr lang="en-GB" dirty="0"/>
              <a:t>Click to edit Master title style</a:t>
            </a:r>
            <a:endParaRPr lang="en-US" dirty="0"/>
          </a:p>
        </p:txBody>
      </p:sp>
      <p:sp>
        <p:nvSpPr>
          <p:cNvPr id="17" name="Text Placeholder 2">
            <a:extLst>
              <a:ext uri="{FF2B5EF4-FFF2-40B4-BE49-F238E27FC236}">
                <a16:creationId xmlns:a16="http://schemas.microsoft.com/office/drawing/2014/main" id="{14952491-1CB4-104F-95DC-3C7A95C113BA}"/>
              </a:ext>
            </a:extLst>
          </p:cNvPr>
          <p:cNvSpPr>
            <a:spLocks noGrp="1"/>
          </p:cNvSpPr>
          <p:nvPr>
            <p:ph type="body" idx="1"/>
          </p:nvPr>
        </p:nvSpPr>
        <p:spPr>
          <a:xfrm>
            <a:off x="442912" y="1989138"/>
            <a:ext cx="3529013" cy="636855"/>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11" name="Rectangle 10">
            <a:extLst>
              <a:ext uri="{FF2B5EF4-FFF2-40B4-BE49-F238E27FC236}">
                <a16:creationId xmlns:a16="http://schemas.microsoft.com/office/drawing/2014/main" id="{8DE6B900-0CAE-6B4C-B741-178AD460BD32}"/>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1A1B2DE-F07F-8147-AD48-234D917280D2}"/>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9373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09ECCE-CA94-5841-8835-15D01FC20CFF}"/>
              </a:ext>
            </a:extLst>
          </p:cNvPr>
          <p:cNvSpPr>
            <a:spLocks noGrp="1"/>
          </p:cNvSpPr>
          <p:nvPr>
            <p:ph idx="1"/>
          </p:nvPr>
        </p:nvSpPr>
        <p:spPr>
          <a:xfrm>
            <a:off x="442912" y="1989138"/>
            <a:ext cx="3529013"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8" name="Content Placeholder 2">
            <a:extLst>
              <a:ext uri="{FF2B5EF4-FFF2-40B4-BE49-F238E27FC236}">
                <a16:creationId xmlns:a16="http://schemas.microsoft.com/office/drawing/2014/main" id="{582F0DD8-CD89-964C-A0BF-3C891A947F9F}"/>
              </a:ext>
            </a:extLst>
          </p:cNvPr>
          <p:cNvSpPr>
            <a:spLocks noGrp="1"/>
          </p:cNvSpPr>
          <p:nvPr>
            <p:ph idx="12"/>
          </p:nvPr>
        </p:nvSpPr>
        <p:spPr>
          <a:xfrm>
            <a:off x="4332288" y="1989138"/>
            <a:ext cx="3529013"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Content Placeholder 2">
            <a:extLst>
              <a:ext uri="{FF2B5EF4-FFF2-40B4-BE49-F238E27FC236}">
                <a16:creationId xmlns:a16="http://schemas.microsoft.com/office/drawing/2014/main" id="{A2572A3E-7061-AE46-B81E-7EEEF4B2F2AD}"/>
              </a:ext>
            </a:extLst>
          </p:cNvPr>
          <p:cNvSpPr>
            <a:spLocks noGrp="1"/>
          </p:cNvSpPr>
          <p:nvPr>
            <p:ph idx="13"/>
          </p:nvPr>
        </p:nvSpPr>
        <p:spPr>
          <a:xfrm>
            <a:off x="8221664" y="1989138"/>
            <a:ext cx="3527423"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10" name="Picture 9">
            <a:extLst>
              <a:ext uri="{FF2B5EF4-FFF2-40B4-BE49-F238E27FC236}">
                <a16:creationId xmlns:a16="http://schemas.microsoft.com/office/drawing/2014/main" id="{3F5E1427-DD3F-9240-BD4A-0CC21218DF6A}"/>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14" name="Text Placeholder 11">
            <a:extLst>
              <a:ext uri="{FF2B5EF4-FFF2-40B4-BE49-F238E27FC236}">
                <a16:creationId xmlns:a16="http://schemas.microsoft.com/office/drawing/2014/main" id="{6DC3E782-E2DF-224A-8EC7-F432750D92BE}"/>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15" name="Title 1">
            <a:extLst>
              <a:ext uri="{FF2B5EF4-FFF2-40B4-BE49-F238E27FC236}">
                <a16:creationId xmlns:a16="http://schemas.microsoft.com/office/drawing/2014/main" id="{1C9432BC-F7ED-AD44-955D-1B98B2278695}"/>
              </a:ext>
            </a:extLst>
          </p:cNvPr>
          <p:cNvSpPr>
            <a:spLocks noGrp="1"/>
          </p:cNvSpPr>
          <p:nvPr>
            <p:ph type="title"/>
          </p:nvPr>
        </p:nvSpPr>
        <p:spPr>
          <a:xfrm>
            <a:off x="442912" y="800100"/>
            <a:ext cx="11306175" cy="1001983"/>
          </a:xfrm>
          <a:prstGeom prst="rect">
            <a:avLst/>
          </a:prstGeom>
        </p:spPr>
        <p:txBody>
          <a:bodyPr/>
          <a:lstStyle/>
          <a:p>
            <a:r>
              <a:rPr lang="en-GB" dirty="0"/>
              <a:t>Click to edit Master title style</a:t>
            </a:r>
            <a:endParaRPr lang="en-US" dirty="0"/>
          </a:p>
        </p:txBody>
      </p:sp>
      <p:sp>
        <p:nvSpPr>
          <p:cNvPr id="16" name="Rectangle 15">
            <a:extLst>
              <a:ext uri="{FF2B5EF4-FFF2-40B4-BE49-F238E27FC236}">
                <a16:creationId xmlns:a16="http://schemas.microsoft.com/office/drawing/2014/main" id="{D618504C-E8A7-EA43-8DA0-0CE9310D674A}"/>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6BB3217-4ECB-9C4E-B129-4CD1A7606E4D}"/>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88210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lumn Secondary">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F1B88EC-6B3F-324D-8A9A-A2200D031343}"/>
              </a:ext>
            </a:extLst>
          </p:cNvPr>
          <p:cNvSpPr>
            <a:spLocks noGrp="1"/>
          </p:cNvSpPr>
          <p:nvPr>
            <p:ph sz="half" idx="2"/>
          </p:nvPr>
        </p:nvSpPr>
        <p:spPr>
          <a:xfrm>
            <a:off x="442912" y="2813048"/>
            <a:ext cx="3529013" cy="288449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FADD979E-7EEF-5D4A-8AC3-74C6CE848442}"/>
              </a:ext>
            </a:extLst>
          </p:cNvPr>
          <p:cNvSpPr>
            <a:spLocks noGrp="1"/>
          </p:cNvSpPr>
          <p:nvPr>
            <p:ph type="body" sz="quarter" idx="3"/>
          </p:nvPr>
        </p:nvSpPr>
        <p:spPr>
          <a:xfrm>
            <a:off x="8220075" y="1989138"/>
            <a:ext cx="3527425" cy="636855"/>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0D32B247-F8B0-6A43-86FE-2923DBEF9C8F}"/>
              </a:ext>
            </a:extLst>
          </p:cNvPr>
          <p:cNvSpPr>
            <a:spLocks noGrp="1"/>
          </p:cNvSpPr>
          <p:nvPr>
            <p:ph sz="quarter" idx="4"/>
          </p:nvPr>
        </p:nvSpPr>
        <p:spPr>
          <a:xfrm>
            <a:off x="4332288" y="2813047"/>
            <a:ext cx="3527425" cy="288449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Content Placeholder 5">
            <a:extLst>
              <a:ext uri="{FF2B5EF4-FFF2-40B4-BE49-F238E27FC236}">
                <a16:creationId xmlns:a16="http://schemas.microsoft.com/office/drawing/2014/main" id="{C43422A0-145A-7943-95AD-B9C948D26B2D}"/>
              </a:ext>
            </a:extLst>
          </p:cNvPr>
          <p:cNvSpPr>
            <a:spLocks noGrp="1"/>
          </p:cNvSpPr>
          <p:nvPr>
            <p:ph sz="quarter" idx="10"/>
          </p:nvPr>
        </p:nvSpPr>
        <p:spPr>
          <a:xfrm>
            <a:off x="8220076" y="2813046"/>
            <a:ext cx="3529012" cy="2884491"/>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14" name="Picture 13">
            <a:extLst>
              <a:ext uri="{FF2B5EF4-FFF2-40B4-BE49-F238E27FC236}">
                <a16:creationId xmlns:a16="http://schemas.microsoft.com/office/drawing/2014/main" id="{CE2A91DF-79A7-914F-947D-CF72742487D7}"/>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18" name="Text Placeholder 11">
            <a:extLst>
              <a:ext uri="{FF2B5EF4-FFF2-40B4-BE49-F238E27FC236}">
                <a16:creationId xmlns:a16="http://schemas.microsoft.com/office/drawing/2014/main" id="{EF264802-11B4-5941-991C-96BAD56284CF}"/>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19" name="Title 1">
            <a:extLst>
              <a:ext uri="{FF2B5EF4-FFF2-40B4-BE49-F238E27FC236}">
                <a16:creationId xmlns:a16="http://schemas.microsoft.com/office/drawing/2014/main" id="{AC1D1754-6A16-0A4B-9E06-5B285B1354A6}"/>
              </a:ext>
            </a:extLst>
          </p:cNvPr>
          <p:cNvSpPr>
            <a:spLocks noGrp="1"/>
          </p:cNvSpPr>
          <p:nvPr>
            <p:ph type="title"/>
          </p:nvPr>
        </p:nvSpPr>
        <p:spPr>
          <a:xfrm>
            <a:off x="442912" y="800100"/>
            <a:ext cx="11306175" cy="1001983"/>
          </a:xfrm>
          <a:prstGeom prst="rect">
            <a:avLst/>
          </a:prstGeom>
        </p:spPr>
        <p:txBody>
          <a:bodyPr/>
          <a:lstStyle/>
          <a:p>
            <a:r>
              <a:rPr lang="en-GB" dirty="0"/>
              <a:t>Click to edit Master title style</a:t>
            </a:r>
            <a:endParaRPr lang="en-US" dirty="0"/>
          </a:p>
        </p:txBody>
      </p:sp>
      <p:sp>
        <p:nvSpPr>
          <p:cNvPr id="20" name="Text Placeholder 2">
            <a:extLst>
              <a:ext uri="{FF2B5EF4-FFF2-40B4-BE49-F238E27FC236}">
                <a16:creationId xmlns:a16="http://schemas.microsoft.com/office/drawing/2014/main" id="{760B23AA-B159-A04B-A49B-76835B62994D}"/>
              </a:ext>
            </a:extLst>
          </p:cNvPr>
          <p:cNvSpPr>
            <a:spLocks noGrp="1"/>
          </p:cNvSpPr>
          <p:nvPr>
            <p:ph type="body" idx="1"/>
          </p:nvPr>
        </p:nvSpPr>
        <p:spPr>
          <a:xfrm>
            <a:off x="442912" y="1989138"/>
            <a:ext cx="3529013" cy="636855"/>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21" name="Text Placeholder 2">
            <a:extLst>
              <a:ext uri="{FF2B5EF4-FFF2-40B4-BE49-F238E27FC236}">
                <a16:creationId xmlns:a16="http://schemas.microsoft.com/office/drawing/2014/main" id="{EF568595-A127-5846-A037-D0819A0252E6}"/>
              </a:ext>
            </a:extLst>
          </p:cNvPr>
          <p:cNvSpPr>
            <a:spLocks noGrp="1"/>
          </p:cNvSpPr>
          <p:nvPr>
            <p:ph type="body" idx="13"/>
          </p:nvPr>
        </p:nvSpPr>
        <p:spPr>
          <a:xfrm>
            <a:off x="4332288" y="1989138"/>
            <a:ext cx="3527425" cy="636855"/>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22" name="Rectangle 21">
            <a:extLst>
              <a:ext uri="{FF2B5EF4-FFF2-40B4-BE49-F238E27FC236}">
                <a16:creationId xmlns:a16="http://schemas.microsoft.com/office/drawing/2014/main" id="{EAD682C8-053C-4942-93C0-CDCB02169B50}"/>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2EA856-078C-B74C-87C6-AC58462CB29C}"/>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53277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91855C3A-3FE6-774C-8B42-DE78E4C581EA}"/>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20" name="Text Placeholder 11">
            <a:extLst>
              <a:ext uri="{FF2B5EF4-FFF2-40B4-BE49-F238E27FC236}">
                <a16:creationId xmlns:a16="http://schemas.microsoft.com/office/drawing/2014/main" id="{3EFCAB50-6370-994D-BF7A-C505E83CFC1D}"/>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23" name="Title 1">
            <a:extLst>
              <a:ext uri="{FF2B5EF4-FFF2-40B4-BE49-F238E27FC236}">
                <a16:creationId xmlns:a16="http://schemas.microsoft.com/office/drawing/2014/main" id="{B048F09A-B384-8C49-9343-9C78BE372438}"/>
              </a:ext>
            </a:extLst>
          </p:cNvPr>
          <p:cNvSpPr>
            <a:spLocks noGrp="1"/>
          </p:cNvSpPr>
          <p:nvPr>
            <p:ph type="ctrTitle"/>
          </p:nvPr>
        </p:nvSpPr>
        <p:spPr>
          <a:xfrm>
            <a:off x="1406632" y="1989138"/>
            <a:ext cx="9378733" cy="2372252"/>
          </a:xfrm>
          <a:prstGeom prst="rect">
            <a:avLst/>
          </a:prstGeom>
        </p:spPr>
        <p:txBody>
          <a:bodyPr lIns="0" rIns="90000" anchor="ctr" anchorCtr="0">
            <a:normAutofit/>
          </a:bodyPr>
          <a:lstStyle>
            <a:lvl1pPr algn="l">
              <a:defRPr sz="4500" b="1">
                <a:solidFill>
                  <a:srgbClr val="E6005B"/>
                </a:solidFill>
              </a:defRPr>
            </a:lvl1pPr>
          </a:lstStyle>
          <a:p>
            <a:r>
              <a:rPr lang="en-GB" dirty="0"/>
              <a:t>Click to edit Master title style</a:t>
            </a:r>
            <a:endParaRPr lang="en-US" dirty="0"/>
          </a:p>
        </p:txBody>
      </p:sp>
      <p:sp>
        <p:nvSpPr>
          <p:cNvPr id="24" name="Subtitle 2">
            <a:extLst>
              <a:ext uri="{FF2B5EF4-FFF2-40B4-BE49-F238E27FC236}">
                <a16:creationId xmlns:a16="http://schemas.microsoft.com/office/drawing/2014/main" id="{338F5E73-6BFD-7748-BFD6-93FCF46A77EB}"/>
              </a:ext>
            </a:extLst>
          </p:cNvPr>
          <p:cNvSpPr>
            <a:spLocks noGrp="1"/>
          </p:cNvSpPr>
          <p:nvPr>
            <p:ph type="subTitle" idx="1"/>
          </p:nvPr>
        </p:nvSpPr>
        <p:spPr>
          <a:xfrm>
            <a:off x="1406632" y="4542366"/>
            <a:ext cx="9378733" cy="1155172"/>
          </a:xfrm>
          <a:prstGeom prst="rect">
            <a:avLst/>
          </a:prstGeom>
        </p:spPr>
        <p:txBody>
          <a:bodyPr lIns="0" anchor="ctr" anchorCtr="0">
            <a:normAutofit/>
          </a:bodyPr>
          <a:lstStyle>
            <a:lvl1pPr marL="0" indent="0" algn="l">
              <a:buNone/>
              <a:defRPr sz="3000" b="1">
                <a:solidFill>
                  <a:srgbClr val="9E043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pic>
        <p:nvPicPr>
          <p:cNvPr id="3" name="Picture 2">
            <a:extLst>
              <a:ext uri="{FF2B5EF4-FFF2-40B4-BE49-F238E27FC236}">
                <a16:creationId xmlns:a16="http://schemas.microsoft.com/office/drawing/2014/main" id="{A3650F2B-C9D3-F54A-91EC-BEDF952B03AE}"/>
              </a:ext>
            </a:extLst>
          </p:cNvPr>
          <p:cNvPicPr>
            <a:picLocks noChangeAspect="1"/>
          </p:cNvPicPr>
          <p:nvPr userDrawn="1"/>
        </p:nvPicPr>
        <p:blipFill>
          <a:blip r:embed="rId3"/>
          <a:stretch>
            <a:fillRect/>
          </a:stretch>
        </p:blipFill>
        <p:spPr>
          <a:xfrm>
            <a:off x="442913" y="1010601"/>
            <a:ext cx="963720" cy="797561"/>
          </a:xfrm>
          <a:prstGeom prst="rect">
            <a:avLst/>
          </a:prstGeom>
        </p:spPr>
      </p:pic>
      <p:pic>
        <p:nvPicPr>
          <p:cNvPr id="26" name="Picture 25">
            <a:extLst>
              <a:ext uri="{FF2B5EF4-FFF2-40B4-BE49-F238E27FC236}">
                <a16:creationId xmlns:a16="http://schemas.microsoft.com/office/drawing/2014/main" id="{6AAD6DD1-3573-E54F-8768-B0CFC8AFB67A}"/>
              </a:ext>
            </a:extLst>
          </p:cNvPr>
          <p:cNvPicPr>
            <a:picLocks noChangeAspect="1"/>
          </p:cNvPicPr>
          <p:nvPr userDrawn="1"/>
        </p:nvPicPr>
        <p:blipFill>
          <a:blip r:embed="rId3"/>
          <a:stretch>
            <a:fillRect/>
          </a:stretch>
        </p:blipFill>
        <p:spPr>
          <a:xfrm rot="10800000">
            <a:off x="10785366" y="4899977"/>
            <a:ext cx="963720" cy="797561"/>
          </a:xfrm>
          <a:prstGeom prst="rect">
            <a:avLst/>
          </a:prstGeom>
        </p:spPr>
      </p:pic>
      <p:sp>
        <p:nvSpPr>
          <p:cNvPr id="11" name="Rectangle 10">
            <a:extLst>
              <a:ext uri="{FF2B5EF4-FFF2-40B4-BE49-F238E27FC236}">
                <a16:creationId xmlns:a16="http://schemas.microsoft.com/office/drawing/2014/main" id="{694A2B9C-4747-EB44-AD6F-788273471394}"/>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DE4C44A-5626-1B42-B24C-44A8F39FB460}"/>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8120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btle Orang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FB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1989138"/>
            <a:ext cx="11306175" cy="1848949"/>
          </a:xfrm>
          <a:prstGeom prst="rect">
            <a:avLst/>
          </a:prstGeom>
        </p:spPr>
        <p:txBody>
          <a:bodyPr lIns="0" rIns="90000" anchor="b"/>
          <a:lstStyle>
            <a:lvl1pPr algn="l">
              <a:defRPr sz="6000" b="1">
                <a:solidFill>
                  <a:srgbClr val="F07D00"/>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5" cy="1155172"/>
          </a:xfrm>
          <a:prstGeom prst="rect">
            <a:avLst/>
          </a:prstGeom>
        </p:spPr>
        <p:txBody>
          <a:bodyPr lIns="0">
            <a:normAutofit/>
          </a:bodyPr>
          <a:lstStyle>
            <a:lvl1pPr marL="0" indent="0" algn="l">
              <a:buNone/>
              <a:defRPr sz="3000" b="1">
                <a:solidFill>
                  <a:srgbClr val="F07D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pic>
        <p:nvPicPr>
          <p:cNvPr id="12" name="Picture 11">
            <a:extLst>
              <a:ext uri="{FF2B5EF4-FFF2-40B4-BE49-F238E27FC236}">
                <a16:creationId xmlns:a16="http://schemas.microsoft.com/office/drawing/2014/main" id="{2EC1597D-B745-8C47-9BCA-19CC45F98067}"/>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3" name="Rectangle 12">
            <a:extLst>
              <a:ext uri="{FF2B5EF4-FFF2-40B4-BE49-F238E27FC236}">
                <a16:creationId xmlns:a16="http://schemas.microsoft.com/office/drawing/2014/main" id="{C03F878E-DE03-2942-B907-3CF8B4BF5BA7}"/>
              </a:ext>
            </a:extLst>
          </p:cNvPr>
          <p:cNvSpPr/>
          <p:nvPr userDrawn="1"/>
        </p:nvSpPr>
        <p:spPr>
          <a:xfrm>
            <a:off x="0" y="0"/>
            <a:ext cx="12192000" cy="441325"/>
          </a:xfrm>
          <a:prstGeom prst="rect">
            <a:avLst/>
          </a:prstGeom>
          <a:solidFill>
            <a:srgbClr val="F0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6946D80A-BB91-1241-848B-6B912282049B}"/>
              </a:ext>
            </a:extLst>
          </p:cNvPr>
          <p:cNvSpPr/>
          <p:nvPr userDrawn="1"/>
        </p:nvSpPr>
        <p:spPr>
          <a:xfrm>
            <a:off x="0" y="6742113"/>
            <a:ext cx="12191999" cy="125999"/>
          </a:xfrm>
          <a:prstGeom prst="rect">
            <a:avLst/>
          </a:prstGeom>
          <a:solidFill>
            <a:srgbClr val="F0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11">
            <a:extLst>
              <a:ext uri="{FF2B5EF4-FFF2-40B4-BE49-F238E27FC236}">
                <a16:creationId xmlns:a16="http://schemas.microsoft.com/office/drawing/2014/main" id="{DB81DC7A-6B12-7D4A-B479-9DCA38495772}"/>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F07D00"/>
                </a:solidFill>
              </a:defRPr>
            </a:lvl1pPr>
          </a:lstStyle>
          <a:p>
            <a:pPr lvl="0"/>
            <a:r>
              <a:rPr lang="en-GB" dirty="0"/>
              <a:t>Click to edit Master text styles</a:t>
            </a:r>
          </a:p>
        </p:txBody>
      </p:sp>
    </p:spTree>
    <p:extLst>
      <p:ext uri="{BB962C8B-B14F-4D97-AF65-F5344CB8AC3E}">
        <p14:creationId xmlns:p14="http://schemas.microsoft.com/office/powerpoint/2010/main" val="37104727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ubtle Blu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BCE4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12688"/>
            <a:ext cx="11306173" cy="1825399"/>
          </a:xfrm>
          <a:prstGeom prst="rect">
            <a:avLst/>
          </a:prstGeom>
        </p:spPr>
        <p:txBody>
          <a:bodyPr lIns="0" rIns="90000" anchor="b"/>
          <a:lstStyle>
            <a:lvl1pPr algn="l">
              <a:defRPr sz="6000" b="1">
                <a:solidFill>
                  <a:srgbClr val="00A6E2"/>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5" cy="1155172"/>
          </a:xfrm>
          <a:prstGeom prst="rect">
            <a:avLst/>
          </a:prstGeom>
        </p:spPr>
        <p:txBody>
          <a:bodyPr lIns="0">
            <a:normAutofit/>
          </a:bodyPr>
          <a:lstStyle>
            <a:lvl1pPr marL="0" indent="0" algn="l">
              <a:buNone/>
              <a:defRPr sz="3000" b="1">
                <a:solidFill>
                  <a:srgbClr val="00A6E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13" name="Rectangle 12">
            <a:extLst>
              <a:ext uri="{FF2B5EF4-FFF2-40B4-BE49-F238E27FC236}">
                <a16:creationId xmlns:a16="http://schemas.microsoft.com/office/drawing/2014/main" id="{C03F878E-DE03-2942-B907-3CF8B4BF5BA7}"/>
              </a:ext>
            </a:extLst>
          </p:cNvPr>
          <p:cNvSpPr/>
          <p:nvPr userDrawn="1"/>
        </p:nvSpPr>
        <p:spPr>
          <a:xfrm>
            <a:off x="0" y="0"/>
            <a:ext cx="12192000" cy="441325"/>
          </a:xfrm>
          <a:prstGeom prst="rect">
            <a:avLst/>
          </a:prstGeom>
          <a:solidFill>
            <a:srgbClr val="00A6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065D9431-5C22-DF40-B12F-3B430B2D2AE1}"/>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9" name="Rectangle 8">
            <a:extLst>
              <a:ext uri="{FF2B5EF4-FFF2-40B4-BE49-F238E27FC236}">
                <a16:creationId xmlns:a16="http://schemas.microsoft.com/office/drawing/2014/main" id="{397678BD-869E-C64D-BBB5-DB38A6A8CF00}"/>
              </a:ext>
            </a:extLst>
          </p:cNvPr>
          <p:cNvSpPr/>
          <p:nvPr userDrawn="1"/>
        </p:nvSpPr>
        <p:spPr>
          <a:xfrm>
            <a:off x="0" y="6742113"/>
            <a:ext cx="12191999" cy="125999"/>
          </a:xfrm>
          <a:prstGeom prst="rect">
            <a:avLst/>
          </a:prstGeom>
          <a:solidFill>
            <a:srgbClr val="00A6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11">
            <a:extLst>
              <a:ext uri="{FF2B5EF4-FFF2-40B4-BE49-F238E27FC236}">
                <a16:creationId xmlns:a16="http://schemas.microsoft.com/office/drawing/2014/main" id="{EFAD923B-E667-FD45-B41A-12791D221D10}"/>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00A6E2"/>
                </a:solidFill>
              </a:defRPr>
            </a:lvl1pPr>
          </a:lstStyle>
          <a:p>
            <a:pPr lvl="0"/>
            <a:r>
              <a:rPr lang="en-GB" dirty="0"/>
              <a:t>Click to edit Master text styles</a:t>
            </a:r>
          </a:p>
        </p:txBody>
      </p:sp>
    </p:spTree>
    <p:extLst>
      <p:ext uri="{BB962C8B-B14F-4D97-AF65-F5344CB8AC3E}">
        <p14:creationId xmlns:p14="http://schemas.microsoft.com/office/powerpoint/2010/main" val="15490781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rmal Blu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005B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00A6E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13" name="Rectangle 12">
            <a:extLst>
              <a:ext uri="{FF2B5EF4-FFF2-40B4-BE49-F238E27FC236}">
                <a16:creationId xmlns:a16="http://schemas.microsoft.com/office/drawing/2014/main" id="{C03F878E-DE03-2942-B907-3CF8B4BF5BA7}"/>
              </a:ext>
            </a:extLst>
          </p:cNvPr>
          <p:cNvSpPr/>
          <p:nvPr userDrawn="1"/>
        </p:nvSpPr>
        <p:spPr>
          <a:xfrm>
            <a:off x="0" y="1"/>
            <a:ext cx="12192000" cy="452699"/>
          </a:xfrm>
          <a:prstGeom prst="rect">
            <a:avLst/>
          </a:prstGeom>
          <a:solidFill>
            <a:srgbClr val="00A6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20B24E7D-7F6A-0541-9FC9-D284AAA24340}"/>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6" name="Rectangle 15">
            <a:extLst>
              <a:ext uri="{FF2B5EF4-FFF2-40B4-BE49-F238E27FC236}">
                <a16:creationId xmlns:a16="http://schemas.microsoft.com/office/drawing/2014/main" id="{81441CAE-3F74-A749-B92B-BA7301BD3CC4}"/>
              </a:ext>
            </a:extLst>
          </p:cNvPr>
          <p:cNvSpPr/>
          <p:nvPr userDrawn="1"/>
        </p:nvSpPr>
        <p:spPr>
          <a:xfrm>
            <a:off x="0" y="6742113"/>
            <a:ext cx="12191999" cy="125999"/>
          </a:xfrm>
          <a:prstGeom prst="rect">
            <a:avLst/>
          </a:prstGeom>
          <a:solidFill>
            <a:srgbClr val="00A6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7" name="Text Placeholder 11">
            <a:extLst>
              <a:ext uri="{FF2B5EF4-FFF2-40B4-BE49-F238E27FC236}">
                <a16:creationId xmlns:a16="http://schemas.microsoft.com/office/drawing/2014/main" id="{3986C3D8-75F2-AF4D-852E-617DA34AB6C7}"/>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00A6E2"/>
                </a:solidFill>
              </a:defRPr>
            </a:lvl1pPr>
          </a:lstStyle>
          <a:p>
            <a:pPr lvl="0"/>
            <a:r>
              <a:rPr lang="en-GB" dirty="0"/>
              <a:t>Click to edit Master text styles</a:t>
            </a:r>
          </a:p>
        </p:txBody>
      </p:sp>
    </p:spTree>
    <p:extLst>
      <p:ext uri="{BB962C8B-B14F-4D97-AF65-F5344CB8AC3E}">
        <p14:creationId xmlns:p14="http://schemas.microsoft.com/office/powerpoint/2010/main" val="15610249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rmal Purpl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821E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C7017F"/>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11" name="Rectangle 10">
            <a:extLst>
              <a:ext uri="{FF2B5EF4-FFF2-40B4-BE49-F238E27FC236}">
                <a16:creationId xmlns:a16="http://schemas.microsoft.com/office/drawing/2014/main" id="{B669F709-E7C3-C149-A260-3C4BD44CD5DB}"/>
              </a:ext>
            </a:extLst>
          </p:cNvPr>
          <p:cNvSpPr/>
          <p:nvPr userDrawn="1"/>
        </p:nvSpPr>
        <p:spPr>
          <a:xfrm>
            <a:off x="0" y="1"/>
            <a:ext cx="12192000" cy="452699"/>
          </a:xfrm>
          <a:prstGeom prst="rect">
            <a:avLst/>
          </a:prstGeom>
          <a:solidFill>
            <a:srgbClr val="C701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a:extLst>
              <a:ext uri="{FF2B5EF4-FFF2-40B4-BE49-F238E27FC236}">
                <a16:creationId xmlns:a16="http://schemas.microsoft.com/office/drawing/2014/main" id="{49C6C068-799F-5647-86FD-975D93E27D3F}"/>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7" name="Rectangle 16">
            <a:extLst>
              <a:ext uri="{FF2B5EF4-FFF2-40B4-BE49-F238E27FC236}">
                <a16:creationId xmlns:a16="http://schemas.microsoft.com/office/drawing/2014/main" id="{A9635ED3-5E00-7F4E-9AE5-AF4B24A44CF5}"/>
              </a:ext>
            </a:extLst>
          </p:cNvPr>
          <p:cNvSpPr/>
          <p:nvPr userDrawn="1"/>
        </p:nvSpPr>
        <p:spPr>
          <a:xfrm>
            <a:off x="0" y="6742113"/>
            <a:ext cx="12191999" cy="125999"/>
          </a:xfrm>
          <a:prstGeom prst="rect">
            <a:avLst/>
          </a:prstGeom>
          <a:solidFill>
            <a:srgbClr val="C701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8" name="Text Placeholder 11">
            <a:extLst>
              <a:ext uri="{FF2B5EF4-FFF2-40B4-BE49-F238E27FC236}">
                <a16:creationId xmlns:a16="http://schemas.microsoft.com/office/drawing/2014/main" id="{77A12D8D-2172-A24B-A568-26FC3B4B283B}"/>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C7017F"/>
                </a:solidFill>
              </a:defRPr>
            </a:lvl1pPr>
          </a:lstStyle>
          <a:p>
            <a:pPr lvl="0"/>
            <a:r>
              <a:rPr lang="en-GB" dirty="0"/>
              <a:t>Click to edit Master text styles</a:t>
            </a:r>
          </a:p>
        </p:txBody>
      </p:sp>
    </p:spTree>
    <p:extLst>
      <p:ext uri="{BB962C8B-B14F-4D97-AF65-F5344CB8AC3E}">
        <p14:creationId xmlns:p14="http://schemas.microsoft.com/office/powerpoint/2010/main" val="23424682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old Orang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BB3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1989138"/>
            <a:ext cx="11306173" cy="1848949"/>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5" cy="1155172"/>
          </a:xfrm>
          <a:prstGeom prst="rect">
            <a:avLst/>
          </a:prstGeom>
        </p:spPr>
        <p:txBody>
          <a:bodyPr lIns="0">
            <a:normAutofit/>
          </a:bodyPr>
          <a:lstStyle>
            <a:lvl1pPr marL="0" indent="0" algn="l">
              <a:buNone/>
              <a:defRPr sz="3000" b="1">
                <a:solidFill>
                  <a:srgbClr val="F07D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7" name="Rectangle 6">
            <a:extLst>
              <a:ext uri="{FF2B5EF4-FFF2-40B4-BE49-F238E27FC236}">
                <a16:creationId xmlns:a16="http://schemas.microsoft.com/office/drawing/2014/main" id="{33D2627D-3696-4F4C-8BC6-79103D22C236}"/>
              </a:ext>
            </a:extLst>
          </p:cNvPr>
          <p:cNvSpPr/>
          <p:nvPr userDrawn="1"/>
        </p:nvSpPr>
        <p:spPr>
          <a:xfrm>
            <a:off x="0" y="1"/>
            <a:ext cx="12192000" cy="452699"/>
          </a:xfrm>
          <a:prstGeom prst="rect">
            <a:avLst/>
          </a:prstGeom>
          <a:solidFill>
            <a:srgbClr val="F0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85871FCE-6DA7-5549-92C6-554D5232A266}"/>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240039B7-FA62-F24C-BCFF-BA21679AD8B7}"/>
              </a:ext>
            </a:extLst>
          </p:cNvPr>
          <p:cNvSpPr/>
          <p:nvPr userDrawn="1"/>
        </p:nvSpPr>
        <p:spPr>
          <a:xfrm>
            <a:off x="0" y="6742113"/>
            <a:ext cx="12191999" cy="125999"/>
          </a:xfrm>
          <a:prstGeom prst="rect">
            <a:avLst/>
          </a:prstGeom>
          <a:solidFill>
            <a:srgbClr val="F0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E8DC3CBE-2843-1642-BD7A-5C7A9BC16E2C}"/>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F07D00"/>
                </a:solidFill>
              </a:defRPr>
            </a:lvl1pPr>
          </a:lstStyle>
          <a:p>
            <a:pPr lvl="0"/>
            <a:r>
              <a:rPr lang="en-GB" dirty="0"/>
              <a:t>Click to edit Master text styles</a:t>
            </a:r>
          </a:p>
        </p:txBody>
      </p:sp>
    </p:spTree>
    <p:extLst>
      <p:ext uri="{BB962C8B-B14F-4D97-AF65-F5344CB8AC3E}">
        <p14:creationId xmlns:p14="http://schemas.microsoft.com/office/powerpoint/2010/main" val="3261654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Presentation 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DF23B6-683D-2B48-8B2D-8FF423A50C05}"/>
              </a:ext>
            </a:extLst>
          </p:cNvPr>
          <p:cNvSpPr/>
          <p:nvPr userDrawn="1"/>
        </p:nvSpPr>
        <p:spPr>
          <a:xfrm>
            <a:off x="0" y="441326"/>
            <a:ext cx="12191999" cy="6300786"/>
          </a:xfrm>
          <a:prstGeom prst="rect">
            <a:avLst/>
          </a:prstGeom>
          <a:solidFill>
            <a:srgbClr val="E6005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rgbClr val="E6005B"/>
              </a:solidFill>
            </a:endParaRPr>
          </a:p>
        </p:txBody>
      </p:sp>
      <p:sp>
        <p:nvSpPr>
          <p:cNvPr id="2" name="Title 1">
            <a:extLst>
              <a:ext uri="{FF2B5EF4-FFF2-40B4-BE49-F238E27FC236}">
                <a16:creationId xmlns:a16="http://schemas.microsoft.com/office/drawing/2014/main" id="{8E7E7F3C-6AC2-084C-81DA-BE9E4A815A32}"/>
              </a:ext>
            </a:extLst>
          </p:cNvPr>
          <p:cNvSpPr>
            <a:spLocks noGrp="1"/>
          </p:cNvSpPr>
          <p:nvPr>
            <p:ph type="ctrTitle"/>
          </p:nvPr>
        </p:nvSpPr>
        <p:spPr>
          <a:xfrm>
            <a:off x="442912" y="1989138"/>
            <a:ext cx="11306175" cy="1848949"/>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AC3D8BCC-A8A8-F640-A027-5BF8353F717B}"/>
              </a:ext>
            </a:extLst>
          </p:cNvPr>
          <p:cNvSpPr>
            <a:spLocks noGrp="1"/>
          </p:cNvSpPr>
          <p:nvPr>
            <p:ph type="subTitle" idx="1"/>
          </p:nvPr>
        </p:nvSpPr>
        <p:spPr>
          <a:xfrm>
            <a:off x="442912" y="4015578"/>
            <a:ext cx="11306175" cy="1155172"/>
          </a:xfrm>
          <a:prstGeom prst="rect">
            <a:avLst/>
          </a:prstGeom>
        </p:spPr>
        <p:txBody>
          <a:bodyPr lIns="0">
            <a:normAutofit/>
          </a:bodyPr>
          <a:lstStyle>
            <a:lvl1pPr marL="0" indent="0" algn="l">
              <a:buNone/>
              <a:defRPr sz="3000" b="1">
                <a:solidFill>
                  <a:srgbClr val="9E043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pic>
        <p:nvPicPr>
          <p:cNvPr id="4" name="Picture 3">
            <a:extLst>
              <a:ext uri="{FF2B5EF4-FFF2-40B4-BE49-F238E27FC236}">
                <a16:creationId xmlns:a16="http://schemas.microsoft.com/office/drawing/2014/main" id="{EE19FAFA-C3E1-0844-82DB-27D43E467A6B}"/>
              </a:ext>
            </a:extLst>
          </p:cNvPr>
          <p:cNvPicPr>
            <a:picLocks noChangeAspect="1"/>
          </p:cNvPicPr>
          <p:nvPr userDrawn="1"/>
        </p:nvPicPr>
        <p:blipFill>
          <a:blip r:embed="rId2"/>
          <a:stretch>
            <a:fillRect/>
          </a:stretch>
        </p:blipFill>
        <p:spPr>
          <a:xfrm>
            <a:off x="442913" y="800100"/>
            <a:ext cx="3427412" cy="1009958"/>
          </a:xfrm>
          <a:prstGeom prst="rect">
            <a:avLst/>
          </a:prstGeom>
        </p:spPr>
      </p:pic>
      <p:sp>
        <p:nvSpPr>
          <p:cNvPr id="15" name="Date Placeholder 3">
            <a:extLst>
              <a:ext uri="{FF2B5EF4-FFF2-40B4-BE49-F238E27FC236}">
                <a16:creationId xmlns:a16="http://schemas.microsoft.com/office/drawing/2014/main" id="{F86CB3D1-E135-FD4F-A056-483535DECE88}"/>
              </a:ext>
            </a:extLst>
          </p:cNvPr>
          <p:cNvSpPr>
            <a:spLocks noGrp="1"/>
          </p:cNvSpPr>
          <p:nvPr>
            <p:ph type="dt" sz="half" idx="10"/>
          </p:nvPr>
        </p:nvSpPr>
        <p:spPr>
          <a:xfrm>
            <a:off x="6275386" y="6057899"/>
            <a:ext cx="5473701" cy="358775"/>
          </a:xfrm>
          <a:prstGeom prst="rect">
            <a:avLst/>
          </a:prstGeom>
        </p:spPr>
        <p:txBody>
          <a:bodyPr lIns="0" tIns="0" rIns="0" bIns="0" anchor="b" anchorCtr="0"/>
          <a:lstStyle>
            <a:lvl1pPr algn="r">
              <a:defRPr>
                <a:solidFill>
                  <a:srgbClr val="9E043D"/>
                </a:solidFill>
                <a:latin typeface="Arial" panose="020B0604020202020204" pitchFamily="34" charset="0"/>
                <a:cs typeface="Arial" panose="020B0604020202020204" pitchFamily="34" charset="0"/>
              </a:defRPr>
            </a:lvl1pPr>
          </a:lstStyle>
          <a:p>
            <a:fld id="{197342E9-89D0-D246-B0E5-635614E13D75}" type="datetime1">
              <a:rPr lang="en-GB" smtClean="0"/>
              <a:pPr/>
              <a:t>18/07/2023</a:t>
            </a:fld>
            <a:endParaRPr lang="en-US" dirty="0"/>
          </a:p>
        </p:txBody>
      </p:sp>
    </p:spTree>
    <p:extLst>
      <p:ext uri="{BB962C8B-B14F-4D97-AF65-F5344CB8AC3E}">
        <p14:creationId xmlns:p14="http://schemas.microsoft.com/office/powerpoint/2010/main" val="3347986713"/>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old Purpl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C701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821E69"/>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7" name="Rectangle 6">
            <a:extLst>
              <a:ext uri="{FF2B5EF4-FFF2-40B4-BE49-F238E27FC236}">
                <a16:creationId xmlns:a16="http://schemas.microsoft.com/office/drawing/2014/main" id="{66867788-B905-9E45-B992-B2C5D2894330}"/>
              </a:ext>
            </a:extLst>
          </p:cNvPr>
          <p:cNvSpPr/>
          <p:nvPr userDrawn="1"/>
        </p:nvSpPr>
        <p:spPr>
          <a:xfrm>
            <a:off x="0" y="1"/>
            <a:ext cx="12192000" cy="452699"/>
          </a:xfrm>
          <a:prstGeom prst="rect">
            <a:avLst/>
          </a:prstGeom>
          <a:solidFill>
            <a:srgbClr val="821E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76651983-37A2-2345-917B-4559D70F4392}"/>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089B5E4C-2015-A748-95FB-CF22799B0CD6}"/>
              </a:ext>
            </a:extLst>
          </p:cNvPr>
          <p:cNvSpPr/>
          <p:nvPr userDrawn="1"/>
        </p:nvSpPr>
        <p:spPr>
          <a:xfrm>
            <a:off x="0" y="6742113"/>
            <a:ext cx="12191999" cy="125999"/>
          </a:xfrm>
          <a:prstGeom prst="rect">
            <a:avLst/>
          </a:prstGeom>
          <a:solidFill>
            <a:srgbClr val="821E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946CC34B-1499-F541-84B4-B09C59E3E203}"/>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821E69"/>
                </a:solidFill>
              </a:defRPr>
            </a:lvl1pPr>
          </a:lstStyle>
          <a:p>
            <a:pPr lvl="0"/>
            <a:r>
              <a:rPr lang="en-GB" dirty="0"/>
              <a:t>Click to edit Master text styles</a:t>
            </a:r>
          </a:p>
        </p:txBody>
      </p:sp>
    </p:spTree>
    <p:extLst>
      <p:ext uri="{BB962C8B-B14F-4D97-AF65-F5344CB8AC3E}">
        <p14:creationId xmlns:p14="http://schemas.microsoft.com/office/powerpoint/2010/main" val="17268365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asual Green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6D95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C7D53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7" name="Rectangle 6">
            <a:extLst>
              <a:ext uri="{FF2B5EF4-FFF2-40B4-BE49-F238E27FC236}">
                <a16:creationId xmlns:a16="http://schemas.microsoft.com/office/drawing/2014/main" id="{BF3AFFF2-502D-054E-B5DC-66A77A6B8A6E}"/>
              </a:ext>
            </a:extLst>
          </p:cNvPr>
          <p:cNvSpPr/>
          <p:nvPr userDrawn="1"/>
        </p:nvSpPr>
        <p:spPr>
          <a:xfrm>
            <a:off x="0" y="1"/>
            <a:ext cx="12192000" cy="452699"/>
          </a:xfrm>
          <a:prstGeom prst="rect">
            <a:avLst/>
          </a:prstGeom>
          <a:solidFill>
            <a:srgbClr val="C7D5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3E73C732-A419-E840-970E-326B7FDD4684}"/>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84D91E44-21DE-A842-8B5E-6AD38E86E746}"/>
              </a:ext>
            </a:extLst>
          </p:cNvPr>
          <p:cNvSpPr/>
          <p:nvPr userDrawn="1"/>
        </p:nvSpPr>
        <p:spPr>
          <a:xfrm>
            <a:off x="0" y="6742113"/>
            <a:ext cx="12191999" cy="125999"/>
          </a:xfrm>
          <a:prstGeom prst="rect">
            <a:avLst/>
          </a:prstGeom>
          <a:solidFill>
            <a:srgbClr val="C7D5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69BF5122-5B53-AF4A-BB6D-678ABD2D40EF}"/>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C7D533"/>
                </a:solidFill>
              </a:defRPr>
            </a:lvl1pPr>
          </a:lstStyle>
          <a:p>
            <a:pPr lvl="0"/>
            <a:r>
              <a:rPr lang="en-GB" dirty="0"/>
              <a:t>Click to edit Master text styles</a:t>
            </a:r>
          </a:p>
        </p:txBody>
      </p:sp>
    </p:spTree>
    <p:extLst>
      <p:ext uri="{BB962C8B-B14F-4D97-AF65-F5344CB8AC3E}">
        <p14:creationId xmlns:p14="http://schemas.microsoft.com/office/powerpoint/2010/main" val="22726012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asual Orang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F0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BB3F07"/>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7" name="Rectangle 6">
            <a:extLst>
              <a:ext uri="{FF2B5EF4-FFF2-40B4-BE49-F238E27FC236}">
                <a16:creationId xmlns:a16="http://schemas.microsoft.com/office/drawing/2014/main" id="{37898AC0-B7CB-074A-816A-237E0E868E59}"/>
              </a:ext>
            </a:extLst>
          </p:cNvPr>
          <p:cNvSpPr/>
          <p:nvPr userDrawn="1"/>
        </p:nvSpPr>
        <p:spPr>
          <a:xfrm>
            <a:off x="0" y="1"/>
            <a:ext cx="12192000" cy="452699"/>
          </a:xfrm>
          <a:prstGeom prst="rect">
            <a:avLst/>
          </a:prstGeom>
          <a:solidFill>
            <a:srgbClr val="BB3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F0A60D5D-4AC5-424B-9227-98890EF5464D}"/>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03636DE5-A460-F448-BC8B-A823C89548EA}"/>
              </a:ext>
            </a:extLst>
          </p:cNvPr>
          <p:cNvSpPr/>
          <p:nvPr userDrawn="1"/>
        </p:nvSpPr>
        <p:spPr>
          <a:xfrm>
            <a:off x="0" y="6742113"/>
            <a:ext cx="12191999" cy="125999"/>
          </a:xfrm>
          <a:prstGeom prst="rect">
            <a:avLst/>
          </a:prstGeom>
          <a:solidFill>
            <a:srgbClr val="BB3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0E93626E-75D3-2946-9E24-B1657D8181F5}"/>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BB3F07"/>
                </a:solidFill>
              </a:defRPr>
            </a:lvl1pPr>
          </a:lstStyle>
          <a:p>
            <a:pPr lvl="0"/>
            <a:r>
              <a:rPr lang="en-GB" dirty="0"/>
              <a:t>Click to edit Master text styles</a:t>
            </a:r>
          </a:p>
        </p:txBody>
      </p:sp>
    </p:spTree>
    <p:extLst>
      <p:ext uri="{BB962C8B-B14F-4D97-AF65-F5344CB8AC3E}">
        <p14:creationId xmlns:p14="http://schemas.microsoft.com/office/powerpoint/2010/main" val="24762473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Casual Orang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E6005B"/>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7" name="Rectangle 6">
            <a:extLst>
              <a:ext uri="{FF2B5EF4-FFF2-40B4-BE49-F238E27FC236}">
                <a16:creationId xmlns:a16="http://schemas.microsoft.com/office/drawing/2014/main" id="{37898AC0-B7CB-074A-816A-237E0E868E59}"/>
              </a:ext>
            </a:extLst>
          </p:cNvPr>
          <p:cNvSpPr/>
          <p:nvPr userDrawn="1"/>
        </p:nvSpPr>
        <p:spPr>
          <a:xfrm>
            <a:off x="0" y="1"/>
            <a:ext cx="12192000" cy="452699"/>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F0A60D5D-4AC5-424B-9227-98890EF5464D}"/>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03636DE5-A460-F448-BC8B-A823C89548EA}"/>
              </a:ext>
            </a:extLst>
          </p:cNvPr>
          <p:cNvSpPr/>
          <p:nvPr userDrawn="1"/>
        </p:nvSpPr>
        <p:spPr>
          <a:xfrm>
            <a:off x="0" y="6742113"/>
            <a:ext cx="12191999" cy="125999"/>
          </a:xfrm>
          <a:prstGeom prst="rect">
            <a:avLst/>
          </a:prstGeom>
          <a:solidFill>
            <a:srgbClr val="BB3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0E93626E-75D3-2946-9E24-B1657D8181F5}"/>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Tree>
    <p:extLst>
      <p:ext uri="{BB962C8B-B14F-4D97-AF65-F5344CB8AC3E}">
        <p14:creationId xmlns:p14="http://schemas.microsoft.com/office/powerpoint/2010/main" val="33699656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Casual Orang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EC6D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E6005B"/>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7" name="Rectangle 6">
            <a:extLst>
              <a:ext uri="{FF2B5EF4-FFF2-40B4-BE49-F238E27FC236}">
                <a16:creationId xmlns:a16="http://schemas.microsoft.com/office/drawing/2014/main" id="{37898AC0-B7CB-074A-816A-237E0E868E59}"/>
              </a:ext>
            </a:extLst>
          </p:cNvPr>
          <p:cNvSpPr/>
          <p:nvPr userDrawn="1"/>
        </p:nvSpPr>
        <p:spPr>
          <a:xfrm>
            <a:off x="0" y="1"/>
            <a:ext cx="12192000" cy="452699"/>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F0A60D5D-4AC5-424B-9227-98890EF5464D}"/>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03636DE5-A460-F448-BC8B-A823C89548EA}"/>
              </a:ext>
            </a:extLst>
          </p:cNvPr>
          <p:cNvSpPr/>
          <p:nvPr userDrawn="1"/>
        </p:nvSpPr>
        <p:spPr>
          <a:xfrm>
            <a:off x="0" y="6742113"/>
            <a:ext cx="12191999" cy="125999"/>
          </a:xfrm>
          <a:prstGeom prst="rect">
            <a:avLst/>
          </a:prstGeom>
          <a:solidFill>
            <a:srgbClr val="BB3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0E93626E-75D3-2946-9E24-B1657D8181F5}"/>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Tree>
    <p:extLst>
      <p:ext uri="{BB962C8B-B14F-4D97-AF65-F5344CB8AC3E}">
        <p14:creationId xmlns:p14="http://schemas.microsoft.com/office/powerpoint/2010/main" val="40179576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Casual Orang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6F6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B5B0AC"/>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7" name="Rectangle 6">
            <a:extLst>
              <a:ext uri="{FF2B5EF4-FFF2-40B4-BE49-F238E27FC236}">
                <a16:creationId xmlns:a16="http://schemas.microsoft.com/office/drawing/2014/main" id="{37898AC0-B7CB-074A-816A-237E0E868E59}"/>
              </a:ext>
            </a:extLst>
          </p:cNvPr>
          <p:cNvSpPr/>
          <p:nvPr userDrawn="1"/>
        </p:nvSpPr>
        <p:spPr>
          <a:xfrm>
            <a:off x="0" y="1"/>
            <a:ext cx="12192000" cy="452699"/>
          </a:xfrm>
          <a:prstGeom prst="rect">
            <a:avLst/>
          </a:prstGeom>
          <a:solidFill>
            <a:srgbClr val="B5B0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F0A60D5D-4AC5-424B-9227-98890EF5464D}"/>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03636DE5-A460-F448-BC8B-A823C89548EA}"/>
              </a:ext>
            </a:extLst>
          </p:cNvPr>
          <p:cNvSpPr/>
          <p:nvPr userDrawn="1"/>
        </p:nvSpPr>
        <p:spPr>
          <a:xfrm>
            <a:off x="0" y="6742113"/>
            <a:ext cx="12191999" cy="125999"/>
          </a:xfrm>
          <a:prstGeom prst="rect">
            <a:avLst/>
          </a:prstGeom>
          <a:solidFill>
            <a:srgbClr val="BB3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0E93626E-75D3-2946-9E24-B1657D8181F5}"/>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B5B0AC"/>
                </a:solidFill>
              </a:defRPr>
            </a:lvl1pPr>
          </a:lstStyle>
          <a:p>
            <a:pPr lvl="0"/>
            <a:r>
              <a:rPr lang="en-GB" dirty="0"/>
              <a:t>Click to edit Master text styles</a:t>
            </a:r>
          </a:p>
        </p:txBody>
      </p:sp>
    </p:spTree>
    <p:extLst>
      <p:ext uri="{BB962C8B-B14F-4D97-AF65-F5344CB8AC3E}">
        <p14:creationId xmlns:p14="http://schemas.microsoft.com/office/powerpoint/2010/main" val="8712040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6B90F54-2FD9-B744-B972-C1D92C843C23}"/>
              </a:ext>
            </a:extLst>
          </p:cNvPr>
          <p:cNvSpPr/>
          <p:nvPr userDrawn="1"/>
        </p:nvSpPr>
        <p:spPr>
          <a:xfrm>
            <a:off x="1" y="431386"/>
            <a:ext cx="12191999" cy="6300787"/>
          </a:xfrm>
          <a:prstGeom prst="rect">
            <a:avLst/>
          </a:prstGeom>
          <a:solidFill>
            <a:srgbClr val="E5E5E5"/>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C04446B3-A205-CB44-8165-EDDF1073E3F0}"/>
              </a:ext>
            </a:extLst>
          </p:cNvPr>
          <p:cNvPicPr>
            <a:picLocks noChangeAspect="1"/>
          </p:cNvPicPr>
          <p:nvPr userDrawn="1"/>
        </p:nvPicPr>
        <p:blipFill>
          <a:blip r:embed="rId2"/>
          <a:stretch>
            <a:fillRect/>
          </a:stretch>
        </p:blipFill>
        <p:spPr>
          <a:xfrm>
            <a:off x="442913" y="800100"/>
            <a:ext cx="3427412" cy="1009958"/>
          </a:xfrm>
          <a:prstGeom prst="rect">
            <a:avLst/>
          </a:prstGeom>
        </p:spPr>
      </p:pic>
      <p:sp>
        <p:nvSpPr>
          <p:cNvPr id="6" name="TextBox 5">
            <a:extLst>
              <a:ext uri="{FF2B5EF4-FFF2-40B4-BE49-F238E27FC236}">
                <a16:creationId xmlns:a16="http://schemas.microsoft.com/office/drawing/2014/main" id="{7D96A658-0183-444F-91C4-2F380978AAE1}"/>
              </a:ext>
            </a:extLst>
          </p:cNvPr>
          <p:cNvSpPr txBox="1"/>
          <p:nvPr userDrawn="1"/>
        </p:nvSpPr>
        <p:spPr>
          <a:xfrm>
            <a:off x="442913" y="2024062"/>
            <a:ext cx="11306175" cy="1814024"/>
          </a:xfrm>
          <a:prstGeom prst="rect">
            <a:avLst/>
          </a:prstGeom>
          <a:noFill/>
        </p:spPr>
        <p:txBody>
          <a:bodyPr wrap="square" lIns="0" tIns="0" rIns="0" bIns="0" rtlCol="0" anchor="b" anchorCtr="0">
            <a:normAutofit/>
          </a:bodyPr>
          <a:lstStyle/>
          <a:p>
            <a:pPr algn="l"/>
            <a:r>
              <a:rPr lang="en-US" sz="6000" b="1" dirty="0">
                <a:solidFill>
                  <a:srgbClr val="E6005B"/>
                </a:solidFill>
              </a:rPr>
              <a:t>Thank you</a:t>
            </a:r>
          </a:p>
        </p:txBody>
      </p:sp>
    </p:spTree>
    <p:extLst>
      <p:ext uri="{BB962C8B-B14F-4D97-AF65-F5344CB8AC3E}">
        <p14:creationId xmlns:p14="http://schemas.microsoft.com/office/powerpoint/2010/main" val="165962950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resentation End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D73252D-FA87-8946-98E6-F10F7EFB191B}"/>
              </a:ext>
            </a:extLst>
          </p:cNvPr>
          <p:cNvSpPr/>
          <p:nvPr userDrawn="1"/>
        </p:nvSpPr>
        <p:spPr>
          <a:xfrm>
            <a:off x="0" y="441326"/>
            <a:ext cx="12191999" cy="6300786"/>
          </a:xfrm>
          <a:prstGeom prst="rect">
            <a:avLst/>
          </a:prstGeom>
          <a:solidFill>
            <a:srgbClr val="E6005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rgbClr val="E6005B"/>
              </a:solidFill>
            </a:endParaRPr>
          </a:p>
        </p:txBody>
      </p:sp>
      <p:pic>
        <p:nvPicPr>
          <p:cNvPr id="10" name="Picture 9">
            <a:extLst>
              <a:ext uri="{FF2B5EF4-FFF2-40B4-BE49-F238E27FC236}">
                <a16:creationId xmlns:a16="http://schemas.microsoft.com/office/drawing/2014/main" id="{146BD13E-6F12-BA45-881A-F273DAED034A}"/>
              </a:ext>
            </a:extLst>
          </p:cNvPr>
          <p:cNvPicPr>
            <a:picLocks noChangeAspect="1"/>
          </p:cNvPicPr>
          <p:nvPr userDrawn="1"/>
        </p:nvPicPr>
        <p:blipFill>
          <a:blip r:embed="rId2"/>
          <a:stretch>
            <a:fillRect/>
          </a:stretch>
        </p:blipFill>
        <p:spPr>
          <a:xfrm>
            <a:off x="442913" y="800100"/>
            <a:ext cx="3427412" cy="1009958"/>
          </a:xfrm>
          <a:prstGeom prst="rect">
            <a:avLst/>
          </a:prstGeom>
        </p:spPr>
      </p:pic>
      <p:sp>
        <p:nvSpPr>
          <p:cNvPr id="2" name="TextBox 1">
            <a:extLst>
              <a:ext uri="{FF2B5EF4-FFF2-40B4-BE49-F238E27FC236}">
                <a16:creationId xmlns:a16="http://schemas.microsoft.com/office/drawing/2014/main" id="{DEE1A0BD-8134-9B4A-AE3E-E7C0EECCD029}"/>
              </a:ext>
            </a:extLst>
          </p:cNvPr>
          <p:cNvSpPr txBox="1"/>
          <p:nvPr userDrawn="1"/>
        </p:nvSpPr>
        <p:spPr>
          <a:xfrm>
            <a:off x="442913" y="2024062"/>
            <a:ext cx="11306175" cy="1814024"/>
          </a:xfrm>
          <a:prstGeom prst="rect">
            <a:avLst/>
          </a:prstGeom>
          <a:noFill/>
        </p:spPr>
        <p:txBody>
          <a:bodyPr wrap="square" lIns="0" tIns="0" rIns="0" bIns="0" rtlCol="0" anchor="b" anchorCtr="0">
            <a:normAutofit/>
          </a:bodyPr>
          <a:lstStyle/>
          <a:p>
            <a:pPr algn="l"/>
            <a:r>
              <a:rPr lang="en-US" sz="6000" b="1" dirty="0">
                <a:solidFill>
                  <a:srgbClr val="9E043D"/>
                </a:solidFill>
              </a:rPr>
              <a:t>Thank you</a:t>
            </a:r>
          </a:p>
        </p:txBody>
      </p:sp>
    </p:spTree>
    <p:extLst>
      <p:ext uri="{BB962C8B-B14F-4D97-AF65-F5344CB8AC3E}">
        <p14:creationId xmlns:p14="http://schemas.microsoft.com/office/powerpoint/2010/main" val="2872454524"/>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9818EEC-D27C-9844-8F9A-431793B5929C}"/>
              </a:ext>
            </a:extLst>
          </p:cNvPr>
          <p:cNvSpPr/>
          <p:nvPr userDrawn="1"/>
        </p:nvSpPr>
        <p:spPr>
          <a:xfrm>
            <a:off x="0" y="441325"/>
            <a:ext cx="12191999" cy="6300787"/>
          </a:xfrm>
          <a:prstGeom prst="rect">
            <a:avLst/>
          </a:prstGeom>
          <a:solidFill>
            <a:srgbClr val="6F6258"/>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DFE3E8BC-7439-0742-A9FC-77BBB38EF7AF}"/>
              </a:ext>
            </a:extLst>
          </p:cNvPr>
          <p:cNvPicPr>
            <a:picLocks noChangeAspect="1"/>
          </p:cNvPicPr>
          <p:nvPr userDrawn="1"/>
        </p:nvPicPr>
        <p:blipFill>
          <a:blip r:embed="rId2"/>
          <a:stretch>
            <a:fillRect/>
          </a:stretch>
        </p:blipFill>
        <p:spPr>
          <a:xfrm>
            <a:off x="442913" y="800100"/>
            <a:ext cx="3427412" cy="1009958"/>
          </a:xfrm>
          <a:prstGeom prst="rect">
            <a:avLst/>
          </a:prstGeom>
        </p:spPr>
      </p:pic>
      <p:sp>
        <p:nvSpPr>
          <p:cNvPr id="9" name="TextBox 8">
            <a:extLst>
              <a:ext uri="{FF2B5EF4-FFF2-40B4-BE49-F238E27FC236}">
                <a16:creationId xmlns:a16="http://schemas.microsoft.com/office/drawing/2014/main" id="{C3E62ECB-71C5-2342-A1AF-B7DAA1E1B964}"/>
              </a:ext>
            </a:extLst>
          </p:cNvPr>
          <p:cNvSpPr txBox="1"/>
          <p:nvPr userDrawn="1"/>
        </p:nvSpPr>
        <p:spPr>
          <a:xfrm>
            <a:off x="442913" y="2024062"/>
            <a:ext cx="11306175" cy="1814024"/>
          </a:xfrm>
          <a:prstGeom prst="rect">
            <a:avLst/>
          </a:prstGeom>
          <a:noFill/>
        </p:spPr>
        <p:txBody>
          <a:bodyPr wrap="square" lIns="0" tIns="0" rIns="0" bIns="0" rtlCol="0" anchor="b" anchorCtr="0">
            <a:normAutofit/>
          </a:bodyPr>
          <a:lstStyle/>
          <a:p>
            <a:pPr algn="l"/>
            <a:r>
              <a:rPr lang="en-US" sz="6000" b="1" dirty="0">
                <a:solidFill>
                  <a:schemeClr val="bg1"/>
                </a:solidFill>
              </a:rPr>
              <a:t>Thank you</a:t>
            </a:r>
          </a:p>
        </p:txBody>
      </p:sp>
    </p:spTree>
    <p:extLst>
      <p:ext uri="{BB962C8B-B14F-4D97-AF65-F5344CB8AC3E}">
        <p14:creationId xmlns:p14="http://schemas.microsoft.com/office/powerpoint/2010/main" val="3439493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Presentation 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DF23B6-683D-2B48-8B2D-8FF423A50C05}"/>
              </a:ext>
            </a:extLst>
          </p:cNvPr>
          <p:cNvSpPr/>
          <p:nvPr userDrawn="1"/>
        </p:nvSpPr>
        <p:spPr>
          <a:xfrm>
            <a:off x="0" y="441325"/>
            <a:ext cx="12191999" cy="6300787"/>
          </a:xfrm>
          <a:prstGeom prst="rect">
            <a:avLst/>
          </a:prstGeom>
          <a:solidFill>
            <a:srgbClr val="6F6258"/>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7E7F3C-6AC2-084C-81DA-BE9E4A815A32}"/>
              </a:ext>
            </a:extLst>
          </p:cNvPr>
          <p:cNvSpPr>
            <a:spLocks noGrp="1"/>
          </p:cNvSpPr>
          <p:nvPr>
            <p:ph type="ctrTitle"/>
          </p:nvPr>
        </p:nvSpPr>
        <p:spPr>
          <a:xfrm>
            <a:off x="442912" y="1989138"/>
            <a:ext cx="11306175" cy="1848949"/>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AC3D8BCC-A8A8-F640-A027-5BF8353F717B}"/>
              </a:ext>
            </a:extLst>
          </p:cNvPr>
          <p:cNvSpPr>
            <a:spLocks noGrp="1"/>
          </p:cNvSpPr>
          <p:nvPr>
            <p:ph type="subTitle" idx="1"/>
          </p:nvPr>
        </p:nvSpPr>
        <p:spPr>
          <a:xfrm>
            <a:off x="442913" y="4015578"/>
            <a:ext cx="11306175" cy="1155172"/>
          </a:xfrm>
          <a:prstGeom prst="rect">
            <a:avLst/>
          </a:prstGeom>
        </p:spPr>
        <p:txBody>
          <a:bodyPr lIns="0">
            <a:normAutofit/>
          </a:bodyPr>
          <a:lstStyle>
            <a:lvl1pPr marL="0" indent="0" algn="l">
              <a:buNone/>
              <a:defRPr sz="30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11" name="Date Placeholder 3">
            <a:extLst>
              <a:ext uri="{FF2B5EF4-FFF2-40B4-BE49-F238E27FC236}">
                <a16:creationId xmlns:a16="http://schemas.microsoft.com/office/drawing/2014/main" id="{407DCF46-D938-064E-964C-1B90111009F0}"/>
              </a:ext>
            </a:extLst>
          </p:cNvPr>
          <p:cNvSpPr>
            <a:spLocks noGrp="1"/>
          </p:cNvSpPr>
          <p:nvPr>
            <p:ph type="dt" sz="half" idx="10"/>
          </p:nvPr>
        </p:nvSpPr>
        <p:spPr>
          <a:xfrm>
            <a:off x="6275388" y="6057899"/>
            <a:ext cx="5473699" cy="358775"/>
          </a:xfrm>
          <a:prstGeom prst="rect">
            <a:avLst/>
          </a:prstGeom>
        </p:spPr>
        <p:txBody>
          <a:bodyPr lIns="0" tIns="0" rIns="0" bIns="0" anchor="b" anchorCtr="0"/>
          <a:lstStyle>
            <a:lvl1pPr algn="r">
              <a:defRPr>
                <a:solidFill>
                  <a:schemeClr val="bg1"/>
                </a:solidFill>
                <a:latin typeface="Arial" panose="020B0604020202020204" pitchFamily="34" charset="0"/>
                <a:cs typeface="Arial" panose="020B0604020202020204" pitchFamily="34" charset="0"/>
              </a:defRPr>
            </a:lvl1pPr>
          </a:lstStyle>
          <a:p>
            <a:fld id="{197342E9-89D0-D246-B0E5-635614E13D75}" type="datetime1">
              <a:rPr lang="en-GB" smtClean="0"/>
              <a:pPr/>
              <a:t>18/07/2023</a:t>
            </a:fld>
            <a:endParaRPr lang="en-US" dirty="0"/>
          </a:p>
        </p:txBody>
      </p:sp>
      <p:pic>
        <p:nvPicPr>
          <p:cNvPr id="15" name="Picture 14">
            <a:extLst>
              <a:ext uri="{FF2B5EF4-FFF2-40B4-BE49-F238E27FC236}">
                <a16:creationId xmlns:a16="http://schemas.microsoft.com/office/drawing/2014/main" id="{2BEE9E80-8FF0-8441-B362-4623AB9E8A1D}"/>
              </a:ext>
            </a:extLst>
          </p:cNvPr>
          <p:cNvPicPr>
            <a:picLocks noChangeAspect="1"/>
          </p:cNvPicPr>
          <p:nvPr userDrawn="1"/>
        </p:nvPicPr>
        <p:blipFill>
          <a:blip r:embed="rId2"/>
          <a:stretch>
            <a:fillRect/>
          </a:stretch>
        </p:blipFill>
        <p:spPr>
          <a:xfrm>
            <a:off x="442913" y="800100"/>
            <a:ext cx="3427412" cy="1009958"/>
          </a:xfrm>
          <a:prstGeom prst="rect">
            <a:avLst/>
          </a:prstGeom>
        </p:spPr>
      </p:pic>
    </p:spTree>
    <p:extLst>
      <p:ext uri="{BB962C8B-B14F-4D97-AF65-F5344CB8AC3E}">
        <p14:creationId xmlns:p14="http://schemas.microsoft.com/office/powerpoint/2010/main" val="3367420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1395D28-07F6-9F47-8128-50C443109906}"/>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32ACF5D-95B4-ED49-9DD6-98E1235076B4}"/>
              </a:ext>
            </a:extLst>
          </p:cNvPr>
          <p:cNvSpPr>
            <a:spLocks noGrp="1"/>
          </p:cNvSpPr>
          <p:nvPr>
            <p:ph sz="half" idx="1"/>
          </p:nvPr>
        </p:nvSpPr>
        <p:spPr>
          <a:xfrm>
            <a:off x="442913" y="1989138"/>
            <a:ext cx="11306174"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a:extLst>
              <a:ext uri="{FF2B5EF4-FFF2-40B4-BE49-F238E27FC236}">
                <a16:creationId xmlns:a16="http://schemas.microsoft.com/office/drawing/2014/main" id="{1E523BD2-753E-0A47-B307-D80B3FF627EE}"/>
              </a:ext>
            </a:extLst>
          </p:cNvPr>
          <p:cNvSpPr>
            <a:spLocks noGrp="1"/>
          </p:cNvSpPr>
          <p:nvPr>
            <p:ph type="title"/>
          </p:nvPr>
        </p:nvSpPr>
        <p:spPr>
          <a:xfrm>
            <a:off x="442912" y="800100"/>
            <a:ext cx="11306175" cy="1001983"/>
          </a:xfrm>
          <a:prstGeom prst="rect">
            <a:avLst/>
          </a:prstGeom>
        </p:spPr>
        <p:txBody>
          <a:bodyPr/>
          <a:lstStyle/>
          <a:p>
            <a:r>
              <a:rPr lang="en-GB" dirty="0"/>
              <a:t>Click to edit Master title style</a:t>
            </a:r>
            <a:endParaRPr lang="en-US" dirty="0"/>
          </a:p>
        </p:txBody>
      </p:sp>
      <p:pic>
        <p:nvPicPr>
          <p:cNvPr id="13" name="Picture 12">
            <a:extLst>
              <a:ext uri="{FF2B5EF4-FFF2-40B4-BE49-F238E27FC236}">
                <a16:creationId xmlns:a16="http://schemas.microsoft.com/office/drawing/2014/main" id="{87BB0FE4-66FF-0E42-841A-3EC5F7C7E6A2}"/>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6" name="Rectangle 5">
            <a:extLst>
              <a:ext uri="{FF2B5EF4-FFF2-40B4-BE49-F238E27FC236}">
                <a16:creationId xmlns:a16="http://schemas.microsoft.com/office/drawing/2014/main" id="{5D683437-A234-3E4E-8B92-A0C560819C16}"/>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11">
            <a:extLst>
              <a:ext uri="{FF2B5EF4-FFF2-40B4-BE49-F238E27FC236}">
                <a16:creationId xmlns:a16="http://schemas.microsoft.com/office/drawing/2014/main" id="{1CDF1BA5-471A-8044-BDBA-890115BBFFDE}"/>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Tree>
    <p:extLst>
      <p:ext uri="{BB962C8B-B14F-4D97-AF65-F5344CB8AC3E}">
        <p14:creationId xmlns:p14="http://schemas.microsoft.com/office/powerpoint/2010/main" val="383451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Column Secondary">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CA204BD-F3EB-5842-9319-7B613DC2539E}"/>
              </a:ext>
            </a:extLst>
          </p:cNvPr>
          <p:cNvSpPr>
            <a:spLocks noGrp="1"/>
          </p:cNvSpPr>
          <p:nvPr>
            <p:ph type="body" idx="1"/>
          </p:nvPr>
        </p:nvSpPr>
        <p:spPr>
          <a:xfrm>
            <a:off x="442912" y="1989138"/>
            <a:ext cx="11306176" cy="636855"/>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EF1B88EC-6B3F-324D-8A9A-A2200D031343}"/>
              </a:ext>
            </a:extLst>
          </p:cNvPr>
          <p:cNvSpPr>
            <a:spLocks noGrp="1"/>
          </p:cNvSpPr>
          <p:nvPr>
            <p:ph sz="half" idx="2"/>
          </p:nvPr>
        </p:nvSpPr>
        <p:spPr>
          <a:xfrm>
            <a:off x="442914" y="2813048"/>
            <a:ext cx="11306174" cy="2884489"/>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0" name="Title 1">
            <a:extLst>
              <a:ext uri="{FF2B5EF4-FFF2-40B4-BE49-F238E27FC236}">
                <a16:creationId xmlns:a16="http://schemas.microsoft.com/office/drawing/2014/main" id="{EC2A4D7D-88B2-6543-8F2D-B4616BB62DFF}"/>
              </a:ext>
            </a:extLst>
          </p:cNvPr>
          <p:cNvSpPr>
            <a:spLocks noGrp="1"/>
          </p:cNvSpPr>
          <p:nvPr>
            <p:ph type="title"/>
          </p:nvPr>
        </p:nvSpPr>
        <p:spPr>
          <a:xfrm>
            <a:off x="442912" y="800101"/>
            <a:ext cx="11306176" cy="1001982"/>
          </a:xfrm>
          <a:prstGeom prst="rect">
            <a:avLst/>
          </a:prstGeom>
        </p:spPr>
        <p:txBody>
          <a:bodyPr anchor="ctr" anchorCtr="0"/>
          <a:lstStyle/>
          <a:p>
            <a:r>
              <a:rPr lang="en-GB" dirty="0"/>
              <a:t>Click to edit Master title style</a:t>
            </a:r>
            <a:endParaRPr lang="en-US" dirty="0"/>
          </a:p>
        </p:txBody>
      </p:sp>
      <p:pic>
        <p:nvPicPr>
          <p:cNvPr id="7" name="Picture 6">
            <a:extLst>
              <a:ext uri="{FF2B5EF4-FFF2-40B4-BE49-F238E27FC236}">
                <a16:creationId xmlns:a16="http://schemas.microsoft.com/office/drawing/2014/main" id="{0E8EB9E1-DFB3-5C47-B4B9-9B8765B8640B}"/>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14" name="Text Placeholder 11">
            <a:extLst>
              <a:ext uri="{FF2B5EF4-FFF2-40B4-BE49-F238E27FC236}">
                <a16:creationId xmlns:a16="http://schemas.microsoft.com/office/drawing/2014/main" id="{6AAEC381-AE42-7E44-9B48-79580631F97C}"/>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11" name="Rectangle 10">
            <a:extLst>
              <a:ext uri="{FF2B5EF4-FFF2-40B4-BE49-F238E27FC236}">
                <a16:creationId xmlns:a16="http://schemas.microsoft.com/office/drawing/2014/main" id="{2EF2C38B-13DA-064A-AF49-AA97B43EDAB3}"/>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91A03B6-F236-5D46-B133-E912BE6844F9}"/>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0303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Fill Option 1">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009F349-CC3D-6049-A88D-4E42B2F01C66}"/>
              </a:ext>
            </a:extLst>
          </p:cNvPr>
          <p:cNvSpPr>
            <a:spLocks noGrp="1"/>
          </p:cNvSpPr>
          <p:nvPr>
            <p:ph type="pic" sz="quarter" idx="12"/>
          </p:nvPr>
        </p:nvSpPr>
        <p:spPr>
          <a:xfrm>
            <a:off x="0" y="115887"/>
            <a:ext cx="12191999" cy="6626226"/>
          </a:xfrm>
          <a:prstGeom prst="rect">
            <a:avLst/>
          </a:prstGeom>
        </p:spPr>
        <p:txBody>
          <a:bodyPr/>
          <a:lstStyle/>
          <a:p>
            <a:endParaRPr lang="en-US" dirty="0"/>
          </a:p>
        </p:txBody>
      </p:sp>
      <p:sp>
        <p:nvSpPr>
          <p:cNvPr id="5" name="Rectangle 4">
            <a:extLst>
              <a:ext uri="{FF2B5EF4-FFF2-40B4-BE49-F238E27FC236}">
                <a16:creationId xmlns:a16="http://schemas.microsoft.com/office/drawing/2014/main" id="{83CF8FDB-11E0-114D-9049-11851FC6CA6B}"/>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2816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Fill Option 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009F349-CC3D-6049-A88D-4E42B2F01C66}"/>
              </a:ext>
            </a:extLst>
          </p:cNvPr>
          <p:cNvSpPr>
            <a:spLocks noGrp="1"/>
          </p:cNvSpPr>
          <p:nvPr>
            <p:ph type="pic" sz="quarter" idx="12"/>
          </p:nvPr>
        </p:nvSpPr>
        <p:spPr>
          <a:xfrm>
            <a:off x="0" y="0"/>
            <a:ext cx="12191999" cy="6857999"/>
          </a:xfrm>
          <a:prstGeom prst="rect">
            <a:avLst/>
          </a:prstGeom>
        </p:spPr>
        <p:txBody>
          <a:bodyPr/>
          <a:lstStyle/>
          <a:p>
            <a:endParaRPr lang="en-US" dirty="0"/>
          </a:p>
        </p:txBody>
      </p:sp>
    </p:spTree>
    <p:extLst>
      <p:ext uri="{BB962C8B-B14F-4D97-AF65-F5344CB8AC3E}">
        <p14:creationId xmlns:p14="http://schemas.microsoft.com/office/powerpoint/2010/main" val="3892924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3C710-A668-F144-8CC5-039AD81D3231}"/>
              </a:ext>
            </a:extLst>
          </p:cNvPr>
          <p:cNvSpPr>
            <a:spLocks noGrp="1"/>
          </p:cNvSpPr>
          <p:nvPr>
            <p:ph type="title"/>
          </p:nvPr>
        </p:nvSpPr>
        <p:spPr>
          <a:xfrm>
            <a:off x="442912" y="800101"/>
            <a:ext cx="11306176" cy="1001982"/>
          </a:xfrm>
          <a:prstGeom prst="rect">
            <a:avLst/>
          </a:prstGeom>
        </p:spPr>
        <p:txBody>
          <a:bodyPr anchor="ctr" anchorCtr="0"/>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EC09ECCE-CA94-5841-8835-15D01FC20CFF}"/>
              </a:ext>
            </a:extLst>
          </p:cNvPr>
          <p:cNvSpPr>
            <a:spLocks noGrp="1"/>
          </p:cNvSpPr>
          <p:nvPr>
            <p:ph idx="1"/>
          </p:nvPr>
        </p:nvSpPr>
        <p:spPr>
          <a:xfrm>
            <a:off x="442912" y="1989138"/>
            <a:ext cx="5473701" cy="3708399"/>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8" name="Content Placeholder 2">
            <a:extLst>
              <a:ext uri="{FF2B5EF4-FFF2-40B4-BE49-F238E27FC236}">
                <a16:creationId xmlns:a16="http://schemas.microsoft.com/office/drawing/2014/main" id="{582F0DD8-CD89-964C-A0BF-3C891A947F9F}"/>
              </a:ext>
            </a:extLst>
          </p:cNvPr>
          <p:cNvSpPr>
            <a:spLocks noGrp="1"/>
          </p:cNvSpPr>
          <p:nvPr>
            <p:ph idx="12"/>
          </p:nvPr>
        </p:nvSpPr>
        <p:spPr>
          <a:xfrm>
            <a:off x="6275388" y="1989138"/>
            <a:ext cx="5473700"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9" name="Picture 8">
            <a:extLst>
              <a:ext uri="{FF2B5EF4-FFF2-40B4-BE49-F238E27FC236}">
                <a16:creationId xmlns:a16="http://schemas.microsoft.com/office/drawing/2014/main" id="{7D5C41AB-1925-C846-A884-6B4D4880A28C}"/>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13" name="Text Placeholder 11">
            <a:extLst>
              <a:ext uri="{FF2B5EF4-FFF2-40B4-BE49-F238E27FC236}">
                <a16:creationId xmlns:a16="http://schemas.microsoft.com/office/drawing/2014/main" id="{6E146BB0-D198-0847-B8BF-82032479A2C6}"/>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14" name="Rectangle 13">
            <a:extLst>
              <a:ext uri="{FF2B5EF4-FFF2-40B4-BE49-F238E27FC236}">
                <a16:creationId xmlns:a16="http://schemas.microsoft.com/office/drawing/2014/main" id="{5DD38791-8F3B-A640-A6FC-8EC532732508}"/>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D63AD13-8CBA-8648-88F4-6142126E9F9A}"/>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318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Secondary">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F1B88EC-6B3F-324D-8A9A-A2200D031343}"/>
              </a:ext>
            </a:extLst>
          </p:cNvPr>
          <p:cNvSpPr>
            <a:spLocks noGrp="1"/>
          </p:cNvSpPr>
          <p:nvPr>
            <p:ph sz="half" idx="2"/>
          </p:nvPr>
        </p:nvSpPr>
        <p:spPr>
          <a:xfrm>
            <a:off x="442910" y="2813047"/>
            <a:ext cx="5473701" cy="2847977"/>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Content Placeholder 5">
            <a:extLst>
              <a:ext uri="{FF2B5EF4-FFF2-40B4-BE49-F238E27FC236}">
                <a16:creationId xmlns:a16="http://schemas.microsoft.com/office/drawing/2014/main" id="{0D32B247-F8B0-6A43-86FE-2923DBEF9C8F}"/>
              </a:ext>
            </a:extLst>
          </p:cNvPr>
          <p:cNvSpPr>
            <a:spLocks noGrp="1"/>
          </p:cNvSpPr>
          <p:nvPr>
            <p:ph sz="quarter" idx="4"/>
          </p:nvPr>
        </p:nvSpPr>
        <p:spPr>
          <a:xfrm>
            <a:off x="6291894" y="2813047"/>
            <a:ext cx="5457193" cy="2847977"/>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0" name="Title 1">
            <a:extLst>
              <a:ext uri="{FF2B5EF4-FFF2-40B4-BE49-F238E27FC236}">
                <a16:creationId xmlns:a16="http://schemas.microsoft.com/office/drawing/2014/main" id="{EC2A4D7D-88B2-6543-8F2D-B4616BB62DFF}"/>
              </a:ext>
            </a:extLst>
          </p:cNvPr>
          <p:cNvSpPr>
            <a:spLocks noGrp="1"/>
          </p:cNvSpPr>
          <p:nvPr>
            <p:ph type="title"/>
          </p:nvPr>
        </p:nvSpPr>
        <p:spPr>
          <a:xfrm>
            <a:off x="442912" y="800101"/>
            <a:ext cx="11306176" cy="1001982"/>
          </a:xfrm>
          <a:prstGeom prst="rect">
            <a:avLst/>
          </a:prstGeom>
        </p:spPr>
        <p:txBody>
          <a:bodyPr anchor="ctr" anchorCtr="0"/>
          <a:lstStyle/>
          <a:p>
            <a:r>
              <a:rPr lang="en-GB" dirty="0"/>
              <a:t>Click to edit Master title style</a:t>
            </a:r>
            <a:endParaRPr lang="en-US" dirty="0"/>
          </a:p>
        </p:txBody>
      </p:sp>
      <p:pic>
        <p:nvPicPr>
          <p:cNvPr id="9" name="Picture 8">
            <a:extLst>
              <a:ext uri="{FF2B5EF4-FFF2-40B4-BE49-F238E27FC236}">
                <a16:creationId xmlns:a16="http://schemas.microsoft.com/office/drawing/2014/main" id="{68C387D1-CCDB-AA42-911D-99DAFBC81375}"/>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16" name="Text Placeholder 11">
            <a:extLst>
              <a:ext uri="{FF2B5EF4-FFF2-40B4-BE49-F238E27FC236}">
                <a16:creationId xmlns:a16="http://schemas.microsoft.com/office/drawing/2014/main" id="{44B35524-0F00-1A4F-8D8A-436C8810069B}"/>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22" name="Text Placeholder 2">
            <a:extLst>
              <a:ext uri="{FF2B5EF4-FFF2-40B4-BE49-F238E27FC236}">
                <a16:creationId xmlns:a16="http://schemas.microsoft.com/office/drawing/2014/main" id="{245CF166-1A2B-F24F-9192-1EE62922C0E7}"/>
              </a:ext>
            </a:extLst>
          </p:cNvPr>
          <p:cNvSpPr>
            <a:spLocks noGrp="1"/>
          </p:cNvSpPr>
          <p:nvPr>
            <p:ph type="body" idx="1"/>
          </p:nvPr>
        </p:nvSpPr>
        <p:spPr>
          <a:xfrm>
            <a:off x="442912" y="1989138"/>
            <a:ext cx="5473701" cy="636855"/>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23" name="Text Placeholder 2">
            <a:extLst>
              <a:ext uri="{FF2B5EF4-FFF2-40B4-BE49-F238E27FC236}">
                <a16:creationId xmlns:a16="http://schemas.microsoft.com/office/drawing/2014/main" id="{FA1D5975-B545-F54E-B266-2A4DDDC8C4C9}"/>
              </a:ext>
            </a:extLst>
          </p:cNvPr>
          <p:cNvSpPr>
            <a:spLocks noGrp="1"/>
          </p:cNvSpPr>
          <p:nvPr>
            <p:ph type="body" idx="11"/>
          </p:nvPr>
        </p:nvSpPr>
        <p:spPr>
          <a:xfrm>
            <a:off x="6291895" y="1989139"/>
            <a:ext cx="5457193" cy="636854"/>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12" name="Rectangle 11">
            <a:extLst>
              <a:ext uri="{FF2B5EF4-FFF2-40B4-BE49-F238E27FC236}">
                <a16:creationId xmlns:a16="http://schemas.microsoft.com/office/drawing/2014/main" id="{30F691ED-EF65-C446-B3BD-FB970876AB4D}"/>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3AC6DAE-40C2-FC4C-9C8A-8F55F3ECD49F}"/>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7170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38E3CDC0-E15C-3D43-A94A-65D5EBAC0EC4}"/>
              </a:ext>
            </a:extLst>
          </p:cNvPr>
          <p:cNvSpPr>
            <a:spLocks noGrp="1"/>
          </p:cNvSpPr>
          <p:nvPr>
            <p:ph type="body" idx="1"/>
          </p:nvPr>
        </p:nvSpPr>
        <p:spPr>
          <a:xfrm>
            <a:off x="442912" y="1989139"/>
            <a:ext cx="11306175" cy="4068762"/>
          </a:xfrm>
          <a:prstGeom prst="rect">
            <a:avLst/>
          </a:prstGeom>
        </p:spPr>
        <p:txBody>
          <a:bodyPr vert="horz" lIns="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8" name="Title Placeholder 10">
            <a:extLst>
              <a:ext uri="{FF2B5EF4-FFF2-40B4-BE49-F238E27FC236}">
                <a16:creationId xmlns:a16="http://schemas.microsoft.com/office/drawing/2014/main" id="{CB133162-9D93-054D-BEB3-A08241D4C88C}"/>
              </a:ext>
            </a:extLst>
          </p:cNvPr>
          <p:cNvSpPr>
            <a:spLocks noGrp="1"/>
          </p:cNvSpPr>
          <p:nvPr>
            <p:ph type="title"/>
          </p:nvPr>
        </p:nvSpPr>
        <p:spPr>
          <a:xfrm>
            <a:off x="442912" y="800100"/>
            <a:ext cx="11306175" cy="1001714"/>
          </a:xfrm>
          <a:prstGeom prst="rect">
            <a:avLst/>
          </a:prstGeom>
        </p:spPr>
        <p:txBody>
          <a:bodyPr vert="horz" lIns="0" tIns="45720" rIns="91440" bIns="45720" rtlCol="0" anchor="ctr">
            <a:normAutofit/>
          </a:bodyPr>
          <a:lstStyle/>
          <a:p>
            <a:r>
              <a:rPr lang="en-GB" dirty="0"/>
              <a:t>Click to edit Master title style</a:t>
            </a:r>
            <a:endParaRPr lang="en-US" dirty="0"/>
          </a:p>
        </p:txBody>
      </p:sp>
    </p:spTree>
    <p:extLst>
      <p:ext uri="{BB962C8B-B14F-4D97-AF65-F5344CB8AC3E}">
        <p14:creationId xmlns:p14="http://schemas.microsoft.com/office/powerpoint/2010/main" val="4195769896"/>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82" r:id="rId3"/>
    <p:sldLayoutId id="2147483652" r:id="rId4"/>
    <p:sldLayoutId id="2147483676" r:id="rId5"/>
    <p:sldLayoutId id="2147483670" r:id="rId6"/>
    <p:sldLayoutId id="2147483684" r:id="rId7"/>
    <p:sldLayoutId id="2147483659" r:id="rId8"/>
    <p:sldLayoutId id="2147483653" r:id="rId9"/>
    <p:sldLayoutId id="2147483679" r:id="rId10"/>
    <p:sldLayoutId id="2147483680" r:id="rId11"/>
    <p:sldLayoutId id="2147483677" r:id="rId12"/>
    <p:sldLayoutId id="2147483678" r:id="rId13"/>
    <p:sldLayoutId id="2147483683" r:id="rId14"/>
    <p:sldLayoutId id="2147483651" r:id="rId15"/>
    <p:sldLayoutId id="2147483669" r:id="rId16"/>
    <p:sldLayoutId id="2147483662" r:id="rId17"/>
    <p:sldLayoutId id="2147483667" r:id="rId18"/>
    <p:sldLayoutId id="2147483663" r:id="rId19"/>
    <p:sldLayoutId id="2147483661" r:id="rId20"/>
    <p:sldLayoutId id="2147483668" r:id="rId21"/>
    <p:sldLayoutId id="2147483660" r:id="rId22"/>
    <p:sldLayoutId id="2147483687" r:id="rId23"/>
    <p:sldLayoutId id="2147483688" r:id="rId24"/>
    <p:sldLayoutId id="2147483689" r:id="rId25"/>
    <p:sldLayoutId id="2147483685" r:id="rId26"/>
    <p:sldLayoutId id="2147483658" r:id="rId27"/>
    <p:sldLayoutId id="2147483686" r:id="rId28"/>
  </p:sldLayoutIdLst>
  <p:hf sldNum="0" hdr="0"/>
  <p:txStyles>
    <p:title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1000"/>
        </a:spcBef>
        <a:buClr>
          <a:srgbClr val="E6005B"/>
        </a:buClr>
        <a:buFont typeface="Wingdings" pitchFamily="2" charset="2"/>
        <a:buChar char="§"/>
        <a:defRPr sz="2500" b="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500"/>
        </a:spcBef>
        <a:buClr>
          <a:srgbClr val="E6005B"/>
        </a:buClr>
        <a:buFont typeface="Wingdings" pitchFamily="2" charset="2"/>
        <a:buChar char="§"/>
        <a:defRPr sz="22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Clr>
          <a:srgbClr val="E6005B"/>
        </a:buClr>
        <a:buFont typeface="Wingdings"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Clr>
          <a:srgbClr val="E6005B"/>
        </a:buClr>
        <a:buFont typeface="Wingdings"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Clr>
          <a:srgbClr val="E6005B"/>
        </a:buClr>
        <a:buFont typeface="Wingdings"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79" userDrawn="1">
          <p15:clr>
            <a:srgbClr val="A4A3A4"/>
          </p15:clr>
        </p15:guide>
        <p15:guide id="2" orient="horz" pos="278" userDrawn="1">
          <p15:clr>
            <a:srgbClr val="A4A3A4"/>
          </p15:clr>
        </p15:guide>
        <p15:guide id="3" pos="2502" userDrawn="1">
          <p15:clr>
            <a:srgbClr val="A4A3A4"/>
          </p15:clr>
        </p15:guide>
        <p15:guide id="4" pos="2729" userDrawn="1">
          <p15:clr>
            <a:srgbClr val="A4A3A4"/>
          </p15:clr>
        </p15:guide>
        <p15:guide id="5" pos="4951" userDrawn="1">
          <p15:clr>
            <a:srgbClr val="A4A3A4"/>
          </p15:clr>
        </p15:guide>
        <p15:guide id="6" pos="5178" userDrawn="1">
          <p15:clr>
            <a:srgbClr val="A4A3A4"/>
          </p15:clr>
        </p15:guide>
        <p15:guide id="7" pos="7401" userDrawn="1">
          <p15:clr>
            <a:srgbClr val="A4A3A4"/>
          </p15:clr>
        </p15:guide>
        <p15:guide id="8" orient="horz" pos="504" userDrawn="1">
          <p15:clr>
            <a:srgbClr val="A4A3A4"/>
          </p15:clr>
        </p15:guide>
        <p15:guide id="9" orient="horz" pos="3816" userDrawn="1">
          <p15:clr>
            <a:srgbClr val="A4A3A4"/>
          </p15:clr>
        </p15:guide>
        <p15:guide id="10" orient="horz" pos="4042" userDrawn="1">
          <p15:clr>
            <a:srgbClr val="A4A3A4"/>
          </p15:clr>
        </p15:guide>
        <p15:guide id="11" pos="3727" userDrawn="1">
          <p15:clr>
            <a:srgbClr val="A4A3A4"/>
          </p15:clr>
        </p15:guide>
        <p15:guide id="12" pos="3953" userDrawn="1">
          <p15:clr>
            <a:srgbClr val="A4A3A4"/>
          </p15:clr>
        </p15:guide>
        <p15:guide id="13" orient="horz" pos="3589" userDrawn="1">
          <p15:clr>
            <a:srgbClr val="A4A3A4"/>
          </p15:clr>
        </p15:guide>
        <p15:guide id="14" orient="horz" pos="1139" userDrawn="1">
          <p15:clr>
            <a:srgbClr val="A4A3A4"/>
          </p15:clr>
        </p15:guide>
        <p15:guide id="15" orient="horz" pos="1253" userDrawn="1">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cgmlst.org/ncs" TargetMode="External"/><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https://pubmlst.org/mlst"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11.png"/><Relationship Id="rId4" Type="http://schemas.openxmlformats.org/officeDocument/2006/relationships/hyperlink" Target="https://github.com/tseemann/mls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4DFE8-7E94-7D42-8F57-AE1BC6C92109}"/>
              </a:ext>
            </a:extLst>
          </p:cNvPr>
          <p:cNvSpPr>
            <a:spLocks noGrp="1"/>
          </p:cNvSpPr>
          <p:nvPr>
            <p:ph type="ctrTitle"/>
          </p:nvPr>
        </p:nvSpPr>
        <p:spPr>
          <a:xfrm>
            <a:off x="442912" y="1989139"/>
            <a:ext cx="11306175" cy="1267018"/>
          </a:xfrm>
        </p:spPr>
        <p:txBody>
          <a:bodyPr>
            <a:noAutofit/>
          </a:bodyPr>
          <a:lstStyle/>
          <a:p>
            <a:r>
              <a:rPr lang="en-GB" sz="4400" noProof="0" dirty="0"/>
              <a:t>Strain typing and genomic epidemiology</a:t>
            </a:r>
            <a:endParaRPr lang="en-GB" sz="4400" i="1" noProof="0" dirty="0"/>
          </a:p>
        </p:txBody>
      </p:sp>
      <p:sp>
        <p:nvSpPr>
          <p:cNvPr id="3" name="Subtitle 2">
            <a:extLst>
              <a:ext uri="{FF2B5EF4-FFF2-40B4-BE49-F238E27FC236}">
                <a16:creationId xmlns:a16="http://schemas.microsoft.com/office/drawing/2014/main" id="{6A8E7974-55B9-AA4E-BF3A-6C5D6E054143}"/>
              </a:ext>
            </a:extLst>
          </p:cNvPr>
          <p:cNvSpPr>
            <a:spLocks noGrp="1"/>
          </p:cNvSpPr>
          <p:nvPr>
            <p:ph type="subTitle" idx="1"/>
          </p:nvPr>
        </p:nvSpPr>
        <p:spPr/>
        <p:txBody>
          <a:bodyPr>
            <a:normAutofit fontScale="70000" lnSpcReduction="20000"/>
          </a:bodyPr>
          <a:lstStyle/>
          <a:p>
            <a:r>
              <a:rPr lang="en-GB" noProof="0" dirty="0"/>
              <a:t>Conor Meehan (he/they)</a:t>
            </a:r>
          </a:p>
          <a:p>
            <a:r>
              <a:rPr lang="en-GB" noProof="0" dirty="0" err="1"/>
              <a:t>conor.meehan@ntu.ac.uk</a:t>
            </a:r>
            <a:endParaRPr lang="en-GB" noProof="0" dirty="0"/>
          </a:p>
          <a:p>
            <a:r>
              <a:rPr lang="en-GB" noProof="0" dirty="0"/>
              <a:t>@</a:t>
            </a:r>
            <a:r>
              <a:rPr lang="en-GB" noProof="0" dirty="0" err="1"/>
              <a:t>con_meehan</a:t>
            </a:r>
            <a:endParaRPr lang="en-GB" noProof="0" dirty="0"/>
          </a:p>
        </p:txBody>
      </p:sp>
    </p:spTree>
    <p:extLst>
      <p:ext uri="{BB962C8B-B14F-4D97-AF65-F5344CB8AC3E}">
        <p14:creationId xmlns:p14="http://schemas.microsoft.com/office/powerpoint/2010/main" val="2383494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err="1">
                <a:solidFill>
                  <a:schemeClr val="accent1"/>
                </a:solidFill>
              </a:rPr>
              <a:t>cgMLST</a:t>
            </a:r>
            <a:endParaRPr lang="en-US" dirty="0">
              <a:solidFill>
                <a:schemeClr val="accent1"/>
              </a:solidFill>
            </a:endParaRP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6759028" cy="5452586"/>
          </a:xfrm>
        </p:spPr>
        <p:txBody>
          <a:bodyPr>
            <a:normAutofit/>
          </a:bodyPr>
          <a:lstStyle/>
          <a:p>
            <a:pPr algn="just"/>
            <a:r>
              <a:rPr lang="en-GB" noProof="0" dirty="0"/>
              <a:t>MLST relies on a few genes to type a sample</a:t>
            </a:r>
          </a:p>
          <a:p>
            <a:pPr lvl="1" algn="just"/>
            <a:r>
              <a:rPr lang="en-GB" dirty="0"/>
              <a:t>May not be enough signal</a:t>
            </a:r>
          </a:p>
          <a:p>
            <a:pPr lvl="1" algn="just"/>
            <a:r>
              <a:rPr lang="en-GB" noProof="0" dirty="0"/>
              <a:t>Doesn’t work for very monomorphic species</a:t>
            </a:r>
          </a:p>
          <a:p>
            <a:pPr algn="just"/>
            <a:endParaRPr lang="en-GB" dirty="0"/>
          </a:p>
          <a:p>
            <a:pPr algn="just"/>
            <a:r>
              <a:rPr lang="en-GB" dirty="0"/>
              <a:t>Can create an expanded MLST using all genes shared by all strains within a species</a:t>
            </a:r>
          </a:p>
          <a:p>
            <a:pPr lvl="1" algn="just"/>
            <a:r>
              <a:rPr lang="en-GB" noProof="0" dirty="0"/>
              <a:t>Tends to be hundreds or even thousands</a:t>
            </a:r>
          </a:p>
          <a:p>
            <a:pPr lvl="1" algn="just"/>
            <a:r>
              <a:rPr lang="en-GB" dirty="0"/>
              <a:t>Core genome MLST (</a:t>
            </a:r>
            <a:r>
              <a:rPr lang="en-GB" dirty="0" err="1"/>
              <a:t>cgMLST</a:t>
            </a:r>
            <a:r>
              <a:rPr lang="en-GB" dirty="0"/>
              <a:t>)</a:t>
            </a:r>
            <a:r>
              <a:rPr lang="en-GB" noProof="0" dirty="0"/>
              <a:t> </a:t>
            </a:r>
          </a:p>
          <a:p>
            <a:pPr algn="just"/>
            <a:endParaRPr lang="en-GB" noProof="0" dirty="0">
              <a:hlinkClick r:id="rId3"/>
            </a:endParaRPr>
          </a:p>
          <a:p>
            <a:pPr algn="just"/>
            <a:r>
              <a:rPr lang="en-GB" noProof="0" dirty="0">
                <a:hlinkClick r:id="rId3"/>
              </a:rPr>
              <a:t>https://www.cgmlst.org/ncs</a:t>
            </a:r>
            <a:r>
              <a:rPr lang="en-GB" dirty="0"/>
              <a:t> contains many </a:t>
            </a:r>
            <a:r>
              <a:rPr lang="en-GB" dirty="0" err="1"/>
              <a:t>cgMLST</a:t>
            </a:r>
            <a:r>
              <a:rPr lang="en-GB" dirty="0"/>
              <a:t> schemes</a:t>
            </a:r>
          </a:p>
          <a:p>
            <a:pPr lvl="1" algn="just"/>
            <a:r>
              <a:rPr lang="en-GB" noProof="0" dirty="0"/>
              <a:t>Can create own with tools like </a:t>
            </a:r>
            <a:r>
              <a:rPr lang="en-GB" noProof="0" dirty="0" err="1"/>
              <a:t>chewB</a:t>
            </a:r>
            <a:r>
              <a:rPr lang="en-GB" dirty="0"/>
              <a:t>BACA</a:t>
            </a:r>
            <a:endParaRPr lang="en-GB" noProof="0" dirty="0"/>
          </a:p>
        </p:txBody>
      </p:sp>
      <p:sp>
        <p:nvSpPr>
          <p:cNvPr id="5" name="TextBox 4">
            <a:extLst>
              <a:ext uri="{FF2B5EF4-FFF2-40B4-BE49-F238E27FC236}">
                <a16:creationId xmlns:a16="http://schemas.microsoft.com/office/drawing/2014/main" id="{F027BD58-91F5-652F-42D3-F8AEC2375905}"/>
              </a:ext>
            </a:extLst>
          </p:cNvPr>
          <p:cNvSpPr txBox="1"/>
          <p:nvPr/>
        </p:nvSpPr>
        <p:spPr>
          <a:xfrm>
            <a:off x="9652000" y="6413602"/>
            <a:ext cx="2540000" cy="261610"/>
          </a:xfrm>
          <a:prstGeom prst="rect">
            <a:avLst/>
          </a:prstGeom>
          <a:noFill/>
        </p:spPr>
        <p:txBody>
          <a:bodyPr wrap="square">
            <a:spAutoFit/>
          </a:bodyPr>
          <a:lstStyle/>
          <a:p>
            <a:r>
              <a:rPr lang="en-GB" sz="1100" dirty="0" err="1"/>
              <a:t>Sankarasubramanian</a:t>
            </a:r>
            <a:r>
              <a:rPr lang="en-GB" sz="1100" dirty="0"/>
              <a:t> et al IGE, 2019</a:t>
            </a:r>
          </a:p>
        </p:txBody>
      </p:sp>
      <p:pic>
        <p:nvPicPr>
          <p:cNvPr id="8194" name="Picture 2">
            <a:extLst>
              <a:ext uri="{FF2B5EF4-FFF2-40B4-BE49-F238E27FC236}">
                <a16:creationId xmlns:a16="http://schemas.microsoft.com/office/drawing/2014/main" id="{41135D79-39FB-B311-BD49-719C9544D1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33685" y="622300"/>
            <a:ext cx="3766324" cy="5452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6957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err="1">
                <a:solidFill>
                  <a:schemeClr val="accent1"/>
                </a:solidFill>
              </a:rPr>
              <a:t>cgMLST</a:t>
            </a:r>
            <a:r>
              <a:rPr lang="en-US" dirty="0">
                <a:solidFill>
                  <a:schemeClr val="accent1"/>
                </a:solidFill>
              </a:rPr>
              <a:t> for defining strains</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5692228" cy="5452586"/>
          </a:xfrm>
        </p:spPr>
        <p:txBody>
          <a:bodyPr>
            <a:normAutofit/>
          </a:bodyPr>
          <a:lstStyle/>
          <a:p>
            <a:pPr algn="just"/>
            <a:r>
              <a:rPr lang="en-GB" noProof="0" dirty="0"/>
              <a:t>MLST will split species/subspecies into a few groups</a:t>
            </a:r>
          </a:p>
          <a:p>
            <a:pPr lvl="1" algn="just"/>
            <a:r>
              <a:rPr lang="en-GB" dirty="0"/>
              <a:t>Not informative enough for local clustering</a:t>
            </a:r>
          </a:p>
          <a:p>
            <a:pPr lvl="1" algn="just"/>
            <a:r>
              <a:rPr lang="en-GB" noProof="0" dirty="0"/>
              <a:t>Useful for </a:t>
            </a:r>
            <a:r>
              <a:rPr lang="en-GB" dirty="0"/>
              <a:t>tracking circulating types as doesn’t not over split data</a:t>
            </a:r>
          </a:p>
          <a:p>
            <a:pPr algn="just"/>
            <a:endParaRPr lang="en-GB" noProof="0" dirty="0"/>
          </a:p>
          <a:p>
            <a:pPr algn="just"/>
            <a:r>
              <a:rPr lang="en-GB" noProof="0" dirty="0" err="1"/>
              <a:t>cgMLST</a:t>
            </a:r>
            <a:r>
              <a:rPr lang="en-GB" noProof="0" dirty="0"/>
              <a:t> will split MLST into more granular groups</a:t>
            </a:r>
          </a:p>
          <a:p>
            <a:pPr lvl="1" algn="just"/>
            <a:r>
              <a:rPr lang="en-GB" dirty="0"/>
              <a:t>Good for tracking bacteria with variable genomes</a:t>
            </a:r>
          </a:p>
          <a:p>
            <a:pPr lvl="1" algn="just"/>
            <a:r>
              <a:rPr lang="en-GB" noProof="0" dirty="0"/>
              <a:t>May not find specific transmission cluster </a:t>
            </a:r>
          </a:p>
        </p:txBody>
      </p:sp>
      <p:sp>
        <p:nvSpPr>
          <p:cNvPr id="5" name="TextBox 4">
            <a:extLst>
              <a:ext uri="{FF2B5EF4-FFF2-40B4-BE49-F238E27FC236}">
                <a16:creationId xmlns:a16="http://schemas.microsoft.com/office/drawing/2014/main" id="{F027BD58-91F5-652F-42D3-F8AEC2375905}"/>
              </a:ext>
            </a:extLst>
          </p:cNvPr>
          <p:cNvSpPr txBox="1"/>
          <p:nvPr/>
        </p:nvSpPr>
        <p:spPr>
          <a:xfrm>
            <a:off x="10185400" y="6413602"/>
            <a:ext cx="2006600" cy="261610"/>
          </a:xfrm>
          <a:prstGeom prst="rect">
            <a:avLst/>
          </a:prstGeom>
          <a:noFill/>
        </p:spPr>
        <p:txBody>
          <a:bodyPr wrap="square">
            <a:spAutoFit/>
          </a:bodyPr>
          <a:lstStyle/>
          <a:p>
            <a:r>
              <a:rPr lang="en-GB" sz="1100" dirty="0" err="1"/>
              <a:t>Diricks</a:t>
            </a:r>
            <a:r>
              <a:rPr lang="en-GB" sz="1100" dirty="0"/>
              <a:t> et al Nat Comm 2022</a:t>
            </a:r>
          </a:p>
        </p:txBody>
      </p:sp>
      <p:sp>
        <p:nvSpPr>
          <p:cNvPr id="3" name="AutoShape 2" descr="MLST schemes concentric circles">
            <a:extLst>
              <a:ext uri="{FF2B5EF4-FFF2-40B4-BE49-F238E27FC236}">
                <a16:creationId xmlns:a16="http://schemas.microsoft.com/office/drawing/2014/main" id="{72C61CAD-A06C-06E8-AD61-48B2072CE31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9226" name="Picture 10">
            <a:extLst>
              <a:ext uri="{FF2B5EF4-FFF2-40B4-BE49-F238E27FC236}">
                <a16:creationId xmlns:a16="http://schemas.microsoft.com/office/drawing/2014/main" id="{D2B94808-50D5-2FF7-3938-0611E5A94D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5678" y="1461481"/>
            <a:ext cx="5149635" cy="4239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5939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solidFill>
                  <a:schemeClr val="accent1"/>
                </a:solidFill>
              </a:rPr>
              <a:t>Scheme-free typing</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6835228" cy="5452586"/>
          </a:xfrm>
        </p:spPr>
        <p:txBody>
          <a:bodyPr>
            <a:normAutofit/>
          </a:bodyPr>
          <a:lstStyle/>
          <a:p>
            <a:pPr algn="just"/>
            <a:r>
              <a:rPr lang="en-GB" noProof="0" dirty="0"/>
              <a:t>Many species have no scheme associated</a:t>
            </a:r>
          </a:p>
          <a:p>
            <a:pPr lvl="1" algn="just"/>
            <a:r>
              <a:rPr lang="en-GB" dirty="0"/>
              <a:t>Build your own?</a:t>
            </a:r>
          </a:p>
          <a:p>
            <a:pPr algn="just"/>
            <a:endParaRPr lang="en-GB" noProof="0" dirty="0"/>
          </a:p>
          <a:p>
            <a:pPr algn="just"/>
            <a:r>
              <a:rPr lang="en-GB" noProof="0" dirty="0" err="1"/>
              <a:t>cgMLST</a:t>
            </a:r>
            <a:r>
              <a:rPr lang="en-GB" noProof="0" dirty="0"/>
              <a:t> usually does not give enough resolution for outbreaks</a:t>
            </a:r>
          </a:p>
          <a:p>
            <a:pPr lvl="1" algn="just"/>
            <a:r>
              <a:rPr lang="en-GB" dirty="0"/>
              <a:t>Disregards all non-core (intersection) parts of genomes</a:t>
            </a:r>
          </a:p>
          <a:p>
            <a:pPr algn="just"/>
            <a:endParaRPr lang="en-GB" dirty="0"/>
          </a:p>
          <a:p>
            <a:pPr algn="just"/>
            <a:r>
              <a:rPr lang="en-GB" dirty="0"/>
              <a:t>Outbreaks don’t always need a scheme</a:t>
            </a:r>
          </a:p>
          <a:p>
            <a:pPr lvl="1" algn="just"/>
            <a:r>
              <a:rPr lang="en-GB" dirty="0"/>
              <a:t>Want to know what samples are closely related</a:t>
            </a:r>
          </a:p>
        </p:txBody>
      </p:sp>
      <p:sp>
        <p:nvSpPr>
          <p:cNvPr id="5" name="TextBox 4">
            <a:extLst>
              <a:ext uri="{FF2B5EF4-FFF2-40B4-BE49-F238E27FC236}">
                <a16:creationId xmlns:a16="http://schemas.microsoft.com/office/drawing/2014/main" id="{F027BD58-91F5-652F-42D3-F8AEC2375905}"/>
              </a:ext>
            </a:extLst>
          </p:cNvPr>
          <p:cNvSpPr txBox="1"/>
          <p:nvPr/>
        </p:nvSpPr>
        <p:spPr>
          <a:xfrm>
            <a:off x="9944100" y="6413602"/>
            <a:ext cx="2247900" cy="261610"/>
          </a:xfrm>
          <a:prstGeom prst="rect">
            <a:avLst/>
          </a:prstGeom>
          <a:noFill/>
        </p:spPr>
        <p:txBody>
          <a:bodyPr wrap="square">
            <a:spAutoFit/>
          </a:bodyPr>
          <a:lstStyle/>
          <a:p>
            <a:r>
              <a:rPr lang="en-GB" sz="1100" dirty="0" err="1"/>
              <a:t>Mufana</a:t>
            </a:r>
            <a:r>
              <a:rPr lang="en-GB" sz="1100" dirty="0"/>
              <a:t> et al Micro </a:t>
            </a:r>
            <a:r>
              <a:rPr lang="en-GB" sz="1100" dirty="0" err="1"/>
              <a:t>Spectr</a:t>
            </a:r>
            <a:r>
              <a:rPr lang="en-GB" sz="1100" dirty="0"/>
              <a:t> 2022</a:t>
            </a:r>
          </a:p>
        </p:txBody>
      </p:sp>
      <p:sp>
        <p:nvSpPr>
          <p:cNvPr id="3" name="AutoShape 2" descr="MLST schemes concentric circles">
            <a:extLst>
              <a:ext uri="{FF2B5EF4-FFF2-40B4-BE49-F238E27FC236}">
                <a16:creationId xmlns:a16="http://schemas.microsoft.com/office/drawing/2014/main" id="{72C61CAD-A06C-06E8-AD61-48B2072CE31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242" name="Picture 2" descr="Pangenome analysis of the Listeria spp. isolates included in the current study. Grouped by spp. (L. monocytogenes, L. innocua, and L. welshimeri). Numbers represent gene coding loci associated with one or more species.">
            <a:extLst>
              <a:ext uri="{FF2B5EF4-FFF2-40B4-BE49-F238E27FC236}">
                <a16:creationId xmlns:a16="http://schemas.microsoft.com/office/drawing/2014/main" id="{AD2D98EF-5124-56F0-0EB5-D7B84D24FC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6683" y="1384300"/>
            <a:ext cx="3597434"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8813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err="1">
                <a:solidFill>
                  <a:schemeClr val="accent1"/>
                </a:solidFill>
              </a:rPr>
              <a:t>MinHash</a:t>
            </a:r>
            <a:r>
              <a:rPr lang="en-US" dirty="0">
                <a:solidFill>
                  <a:schemeClr val="accent1"/>
                </a:solidFill>
              </a:rPr>
              <a:t>-based approaches</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6835228" cy="5452586"/>
          </a:xfrm>
        </p:spPr>
        <p:txBody>
          <a:bodyPr>
            <a:normAutofit fontScale="92500" lnSpcReduction="10000"/>
          </a:bodyPr>
          <a:lstStyle/>
          <a:p>
            <a:pPr algn="just"/>
            <a:r>
              <a:rPr lang="en-GB" noProof="0" dirty="0"/>
              <a:t>Mash (based on </a:t>
            </a:r>
            <a:r>
              <a:rPr lang="en-GB" noProof="0" dirty="0" err="1"/>
              <a:t>MinHash</a:t>
            </a:r>
            <a:r>
              <a:rPr lang="en-GB" noProof="0" dirty="0"/>
              <a:t>)</a:t>
            </a:r>
          </a:p>
          <a:p>
            <a:pPr lvl="1" algn="just"/>
            <a:r>
              <a:rPr lang="en-GB" noProof="0" dirty="0"/>
              <a:t>Use k-</a:t>
            </a:r>
            <a:r>
              <a:rPr lang="en-GB" noProof="0" dirty="0" err="1"/>
              <a:t>mers</a:t>
            </a:r>
            <a:r>
              <a:rPr lang="en-GB" noProof="0" dirty="0"/>
              <a:t> to get a distance between two samples</a:t>
            </a:r>
          </a:p>
          <a:p>
            <a:pPr lvl="1" algn="just"/>
            <a:r>
              <a:rPr lang="en-GB" dirty="0"/>
              <a:t>Reduces sequences down to ‘sketches’</a:t>
            </a:r>
          </a:p>
          <a:p>
            <a:pPr lvl="2" algn="just"/>
            <a:r>
              <a:rPr lang="en-GB" noProof="0" dirty="0"/>
              <a:t>Easy to search and get distances</a:t>
            </a:r>
          </a:p>
          <a:p>
            <a:pPr algn="just"/>
            <a:r>
              <a:rPr lang="en-GB" noProof="0" dirty="0"/>
              <a:t>Tools built on Mash can find </a:t>
            </a:r>
            <a:r>
              <a:rPr lang="en-GB" dirty="0"/>
              <a:t>highly relates sequences</a:t>
            </a:r>
          </a:p>
          <a:p>
            <a:pPr lvl="1" algn="just"/>
            <a:r>
              <a:rPr lang="en-GB" noProof="0" dirty="0"/>
              <a:t>Look for shared accessory gene</a:t>
            </a:r>
          </a:p>
          <a:p>
            <a:pPr algn="just"/>
            <a:endParaRPr lang="en-GB" dirty="0"/>
          </a:p>
          <a:p>
            <a:pPr algn="just"/>
            <a:r>
              <a:rPr lang="en-GB" noProof="0" dirty="0"/>
              <a:t>Po</a:t>
            </a:r>
            <a:r>
              <a:rPr lang="en-GB" dirty="0" err="1"/>
              <a:t>pPUNK</a:t>
            </a:r>
            <a:endParaRPr lang="en-GB" dirty="0"/>
          </a:p>
          <a:p>
            <a:pPr lvl="1" algn="just"/>
            <a:r>
              <a:rPr lang="en-GB" dirty="0"/>
              <a:t>Are there transmission clusters in my data?</a:t>
            </a:r>
          </a:p>
          <a:p>
            <a:pPr lvl="1" algn="just"/>
            <a:r>
              <a:rPr lang="en-GB" noProof="0" dirty="0"/>
              <a:t>Do my sequences belong to existing clusters/types?</a:t>
            </a:r>
            <a:endParaRPr lang="en-GB" dirty="0"/>
          </a:p>
          <a:p>
            <a:pPr algn="just"/>
            <a:r>
              <a:rPr lang="en-GB" noProof="0" dirty="0" err="1"/>
              <a:t>SourMash</a:t>
            </a:r>
            <a:endParaRPr lang="en-GB" noProof="0" dirty="0"/>
          </a:p>
          <a:p>
            <a:pPr lvl="1" algn="just"/>
            <a:r>
              <a:rPr lang="en-GB" dirty="0"/>
              <a:t>Does a new sequence belong to my outbreak cluster?</a:t>
            </a:r>
          </a:p>
          <a:p>
            <a:pPr lvl="1" algn="just"/>
            <a:r>
              <a:rPr lang="en-GB" noProof="0" dirty="0"/>
              <a:t>Do my sequences belong to existing clusters/types?</a:t>
            </a:r>
          </a:p>
          <a:p>
            <a:pPr algn="just"/>
            <a:endParaRPr lang="en-GB" dirty="0"/>
          </a:p>
        </p:txBody>
      </p:sp>
      <p:sp>
        <p:nvSpPr>
          <p:cNvPr id="5" name="TextBox 4">
            <a:extLst>
              <a:ext uri="{FF2B5EF4-FFF2-40B4-BE49-F238E27FC236}">
                <a16:creationId xmlns:a16="http://schemas.microsoft.com/office/drawing/2014/main" id="{F027BD58-91F5-652F-42D3-F8AEC2375905}"/>
              </a:ext>
            </a:extLst>
          </p:cNvPr>
          <p:cNvSpPr txBox="1"/>
          <p:nvPr/>
        </p:nvSpPr>
        <p:spPr>
          <a:xfrm>
            <a:off x="9740900" y="6413602"/>
            <a:ext cx="2451100" cy="261610"/>
          </a:xfrm>
          <a:prstGeom prst="rect">
            <a:avLst/>
          </a:prstGeom>
          <a:noFill/>
        </p:spPr>
        <p:txBody>
          <a:bodyPr wrap="square">
            <a:spAutoFit/>
          </a:bodyPr>
          <a:lstStyle/>
          <a:p>
            <a:r>
              <a:rPr lang="en-GB" sz="1100" dirty="0" err="1"/>
              <a:t>Ondov</a:t>
            </a:r>
            <a:r>
              <a:rPr lang="en-GB" sz="1100" dirty="0"/>
              <a:t> et al Genome Biology 2016</a:t>
            </a:r>
          </a:p>
        </p:txBody>
      </p:sp>
      <p:sp>
        <p:nvSpPr>
          <p:cNvPr id="3" name="AutoShape 2" descr="MLST schemes concentric circles">
            <a:extLst>
              <a:ext uri="{FF2B5EF4-FFF2-40B4-BE49-F238E27FC236}">
                <a16:creationId xmlns:a16="http://schemas.microsoft.com/office/drawing/2014/main" id="{72C61CAD-A06C-06E8-AD61-48B2072CE31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1266" name="Picture 2" descr="figure 1">
            <a:extLst>
              <a:ext uri="{FF2B5EF4-FFF2-40B4-BE49-F238E27FC236}">
                <a16:creationId xmlns:a16="http://schemas.microsoft.com/office/drawing/2014/main" id="{057A6355-CEF1-DFB0-DA61-FFA197B03F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80499" y="926051"/>
            <a:ext cx="2974975" cy="5310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3124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2" name="Picture 4" descr="A minimum spanning tree based on core-genome multilocus sequence... |  Download Scientific Diagram">
            <a:extLst>
              <a:ext uri="{FF2B5EF4-FFF2-40B4-BE49-F238E27FC236}">
                <a16:creationId xmlns:a16="http://schemas.microsoft.com/office/drawing/2014/main" id="{43626FED-4A6D-6D04-ABBE-49C69E5C8E6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878" t="2166" r="12041" b="3180"/>
          <a:stretch/>
        </p:blipFill>
        <p:spPr bwMode="auto">
          <a:xfrm>
            <a:off x="7575550" y="2159000"/>
            <a:ext cx="4610100" cy="318770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solidFill>
                  <a:schemeClr val="accent1"/>
                </a:solidFill>
              </a:rPr>
              <a:t>Minimum spanning trees</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6212928" cy="5452586"/>
          </a:xfrm>
        </p:spPr>
        <p:txBody>
          <a:bodyPr>
            <a:normAutofit fontScale="92500" lnSpcReduction="10000"/>
          </a:bodyPr>
          <a:lstStyle/>
          <a:p>
            <a:pPr algn="just"/>
            <a:r>
              <a:rPr lang="en-GB" dirty="0"/>
              <a:t>Parsimony or distance tree based on MLST/</a:t>
            </a:r>
            <a:r>
              <a:rPr lang="en-GB" dirty="0" err="1"/>
              <a:t>cgMLST</a:t>
            </a:r>
            <a:r>
              <a:rPr lang="en-GB" dirty="0"/>
              <a:t> allele or SNP differences between isolates</a:t>
            </a:r>
          </a:p>
          <a:p>
            <a:pPr lvl="1" algn="just"/>
            <a:r>
              <a:rPr lang="en-GB" dirty="0"/>
              <a:t>Has all the issues of parsimony/distance approaches</a:t>
            </a:r>
          </a:p>
          <a:p>
            <a:pPr algn="just"/>
            <a:endParaRPr lang="en-GB" dirty="0"/>
          </a:p>
          <a:p>
            <a:pPr algn="just"/>
            <a:r>
              <a:rPr lang="en-GB" dirty="0"/>
              <a:t>Useful for visualising very closely related strains</a:t>
            </a:r>
          </a:p>
          <a:p>
            <a:pPr lvl="1" algn="just"/>
            <a:r>
              <a:rPr lang="en-GB" dirty="0"/>
              <a:t>E.g. Hospital outbreaks</a:t>
            </a:r>
          </a:p>
          <a:p>
            <a:pPr algn="just"/>
            <a:endParaRPr lang="en-GB" dirty="0"/>
          </a:p>
          <a:p>
            <a:pPr algn="just"/>
            <a:r>
              <a:rPr lang="en-GB" dirty="0"/>
              <a:t>Identical isolates are grouped on a single node and node size is increased</a:t>
            </a:r>
          </a:p>
          <a:p>
            <a:pPr algn="just"/>
            <a:endParaRPr lang="en-GB" dirty="0"/>
          </a:p>
          <a:p>
            <a:pPr algn="just"/>
            <a:r>
              <a:rPr lang="en-GB" dirty="0"/>
              <a:t>Can be made in </a:t>
            </a:r>
            <a:r>
              <a:rPr lang="en-GB" dirty="0" err="1"/>
              <a:t>PopPUNK</a:t>
            </a:r>
            <a:r>
              <a:rPr lang="en-GB" dirty="0"/>
              <a:t> or </a:t>
            </a:r>
            <a:r>
              <a:rPr lang="en-GB" dirty="0" err="1"/>
              <a:t>Bionumerics</a:t>
            </a:r>
            <a:endParaRPr lang="en-GB" dirty="0"/>
          </a:p>
        </p:txBody>
      </p:sp>
      <p:sp>
        <p:nvSpPr>
          <p:cNvPr id="5" name="TextBox 4">
            <a:extLst>
              <a:ext uri="{FF2B5EF4-FFF2-40B4-BE49-F238E27FC236}">
                <a16:creationId xmlns:a16="http://schemas.microsoft.com/office/drawing/2014/main" id="{F027BD58-91F5-652F-42D3-F8AEC2375905}"/>
              </a:ext>
            </a:extLst>
          </p:cNvPr>
          <p:cNvSpPr txBox="1"/>
          <p:nvPr/>
        </p:nvSpPr>
        <p:spPr>
          <a:xfrm>
            <a:off x="9880600" y="6413602"/>
            <a:ext cx="2311400" cy="261610"/>
          </a:xfrm>
          <a:prstGeom prst="rect">
            <a:avLst/>
          </a:prstGeom>
          <a:noFill/>
        </p:spPr>
        <p:txBody>
          <a:bodyPr wrap="square">
            <a:spAutoFit/>
          </a:bodyPr>
          <a:lstStyle/>
          <a:p>
            <a:r>
              <a:rPr lang="en-GB" sz="1100" dirty="0"/>
              <a:t>Earls et al Frontiers in Micro 2018</a:t>
            </a:r>
          </a:p>
        </p:txBody>
      </p:sp>
      <p:sp>
        <p:nvSpPr>
          <p:cNvPr id="3" name="AutoShape 2" descr="MLST schemes concentric circles">
            <a:extLst>
              <a:ext uri="{FF2B5EF4-FFF2-40B4-BE49-F238E27FC236}">
                <a16:creationId xmlns:a16="http://schemas.microsoft.com/office/drawing/2014/main" id="{72C61CAD-A06C-06E8-AD61-48B2072CE31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307152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Learning outcomes</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10657490" cy="5140548"/>
          </a:xfrm>
        </p:spPr>
        <p:txBody>
          <a:bodyPr>
            <a:normAutofit/>
          </a:bodyPr>
          <a:lstStyle/>
          <a:p>
            <a:r>
              <a:rPr lang="en-GB" sz="2800" noProof="0" dirty="0"/>
              <a:t>State the different levels at which bacterial typing occurs</a:t>
            </a:r>
          </a:p>
          <a:p>
            <a:endParaRPr lang="en-GB" sz="2800" noProof="0" dirty="0"/>
          </a:p>
          <a:p>
            <a:r>
              <a:rPr lang="en-GB" sz="2800" noProof="0" dirty="0"/>
              <a:t>Explain the basis of ANI and MLST for species and strain typing</a:t>
            </a:r>
          </a:p>
          <a:p>
            <a:endParaRPr lang="en-GB" sz="2500" noProof="0" dirty="0"/>
          </a:p>
          <a:p>
            <a:r>
              <a:rPr lang="en-GB" sz="2500" noProof="0" dirty="0"/>
              <a:t>State the differences between MLST and </a:t>
            </a:r>
            <a:r>
              <a:rPr lang="en-GB" sz="2500" noProof="0" dirty="0" err="1"/>
              <a:t>cgMLST</a:t>
            </a:r>
            <a:r>
              <a:rPr lang="en-GB" sz="2500" noProof="0" dirty="0"/>
              <a:t> in terms of resolution and use</a:t>
            </a:r>
          </a:p>
          <a:p>
            <a:endParaRPr lang="en-GB" dirty="0"/>
          </a:p>
          <a:p>
            <a:r>
              <a:rPr lang="en-GB" dirty="0"/>
              <a:t>Recognise </a:t>
            </a:r>
            <a:r>
              <a:rPr lang="en-GB" dirty="0" err="1"/>
              <a:t>MinHash</a:t>
            </a:r>
            <a:r>
              <a:rPr lang="en-GB" dirty="0"/>
              <a:t> and MST approaches for genomic epidemiology</a:t>
            </a:r>
            <a:endParaRPr lang="en-GB" sz="2500" noProof="0" dirty="0"/>
          </a:p>
        </p:txBody>
      </p:sp>
    </p:spTree>
    <p:extLst>
      <p:ext uri="{BB962C8B-B14F-4D97-AF65-F5344CB8AC3E}">
        <p14:creationId xmlns:p14="http://schemas.microsoft.com/office/powerpoint/2010/main" val="2096327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Learning outcomes</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10657490" cy="5140548"/>
          </a:xfrm>
        </p:spPr>
        <p:txBody>
          <a:bodyPr>
            <a:normAutofit/>
          </a:bodyPr>
          <a:lstStyle/>
          <a:p>
            <a:r>
              <a:rPr lang="en-GB" sz="2800" noProof="0" dirty="0"/>
              <a:t>State the different levels at which bacterial typing occurs</a:t>
            </a:r>
          </a:p>
          <a:p>
            <a:endParaRPr lang="en-GB" sz="2800" noProof="0" dirty="0"/>
          </a:p>
          <a:p>
            <a:r>
              <a:rPr lang="en-GB" sz="2800" noProof="0" dirty="0"/>
              <a:t>Explain the basis of ANI and MLST for species and strain typing</a:t>
            </a:r>
          </a:p>
          <a:p>
            <a:endParaRPr lang="en-GB" sz="2500" noProof="0" dirty="0"/>
          </a:p>
          <a:p>
            <a:r>
              <a:rPr lang="en-GB" sz="2500" noProof="0" dirty="0"/>
              <a:t>State the differences between MLST and </a:t>
            </a:r>
            <a:r>
              <a:rPr lang="en-GB" sz="2500" noProof="0" dirty="0" err="1"/>
              <a:t>cgMLST</a:t>
            </a:r>
            <a:r>
              <a:rPr lang="en-GB" sz="2500" noProof="0" dirty="0"/>
              <a:t> in terms of resolution and use</a:t>
            </a:r>
          </a:p>
          <a:p>
            <a:endParaRPr lang="en-GB" dirty="0"/>
          </a:p>
          <a:p>
            <a:r>
              <a:rPr lang="en-GB" dirty="0"/>
              <a:t>Recognise </a:t>
            </a:r>
            <a:r>
              <a:rPr lang="en-GB" dirty="0" err="1"/>
              <a:t>MinHash</a:t>
            </a:r>
            <a:r>
              <a:rPr lang="en-GB" dirty="0"/>
              <a:t> and MST approaches for genomic epidemiology</a:t>
            </a:r>
            <a:endParaRPr lang="en-GB" sz="2500" noProof="0" dirty="0"/>
          </a:p>
        </p:txBody>
      </p:sp>
    </p:spTree>
    <p:extLst>
      <p:ext uri="{BB962C8B-B14F-4D97-AF65-F5344CB8AC3E}">
        <p14:creationId xmlns:p14="http://schemas.microsoft.com/office/powerpoint/2010/main" val="3418174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solidFill>
                  <a:schemeClr val="accent1"/>
                </a:solidFill>
              </a:rPr>
              <a:t>Molecular typing</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10657490" cy="5140548"/>
          </a:xfrm>
        </p:spPr>
        <p:txBody>
          <a:bodyPr>
            <a:normAutofit/>
          </a:bodyPr>
          <a:lstStyle/>
          <a:p>
            <a:pPr algn="just"/>
            <a:r>
              <a:rPr lang="en-GB" noProof="0" dirty="0"/>
              <a:t>The assignment of a sample to a group</a:t>
            </a:r>
          </a:p>
          <a:p>
            <a:pPr marL="0" indent="0" algn="just">
              <a:buNone/>
            </a:pPr>
            <a:r>
              <a:rPr lang="en-GB" noProof="0" dirty="0"/>
              <a:t>or</a:t>
            </a:r>
          </a:p>
          <a:p>
            <a:pPr algn="just"/>
            <a:r>
              <a:rPr lang="en-GB" noProof="0" dirty="0"/>
              <a:t>The separation of samples into different groups</a:t>
            </a:r>
          </a:p>
          <a:p>
            <a:pPr algn="just"/>
            <a:endParaRPr lang="en-GB" noProof="0" dirty="0"/>
          </a:p>
          <a:p>
            <a:pPr algn="just"/>
            <a:r>
              <a:rPr lang="en-GB" noProof="0" dirty="0"/>
              <a:t>Look at genetic material and assign to a group</a:t>
            </a:r>
          </a:p>
          <a:p>
            <a:pPr algn="just"/>
            <a:endParaRPr lang="en-GB" noProof="0" dirty="0"/>
          </a:p>
          <a:p>
            <a:pPr algn="just"/>
            <a:r>
              <a:rPr lang="en-GB" noProof="0" dirty="0"/>
              <a:t>Define:</a:t>
            </a:r>
          </a:p>
          <a:p>
            <a:pPr lvl="1" algn="just"/>
            <a:r>
              <a:rPr lang="en-GB" noProof="0" dirty="0"/>
              <a:t>Species</a:t>
            </a:r>
          </a:p>
          <a:p>
            <a:pPr lvl="1" algn="just"/>
            <a:r>
              <a:rPr lang="en-GB" noProof="0" dirty="0"/>
              <a:t>Sub-species</a:t>
            </a:r>
          </a:p>
          <a:p>
            <a:pPr lvl="1" algn="just"/>
            <a:r>
              <a:rPr lang="en-GB" noProof="0" dirty="0"/>
              <a:t>‘Type’ (e.g. lineage)</a:t>
            </a:r>
          </a:p>
          <a:p>
            <a:pPr lvl="1" algn="just"/>
            <a:r>
              <a:rPr lang="en-GB" noProof="0" dirty="0"/>
              <a:t>Transmission cluster</a:t>
            </a:r>
          </a:p>
        </p:txBody>
      </p:sp>
    </p:spTree>
    <p:extLst>
      <p:ext uri="{BB962C8B-B14F-4D97-AF65-F5344CB8AC3E}">
        <p14:creationId xmlns:p14="http://schemas.microsoft.com/office/powerpoint/2010/main" val="729797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solidFill>
                  <a:schemeClr val="accent1"/>
                </a:solidFill>
              </a:rPr>
              <a:t>Simple example: </a:t>
            </a:r>
            <a:r>
              <a:rPr lang="en-US" dirty="0" err="1">
                <a:solidFill>
                  <a:schemeClr val="accent1"/>
                </a:solidFill>
              </a:rPr>
              <a:t>spoligotyping</a:t>
            </a:r>
            <a:endParaRPr lang="en-US" dirty="0">
              <a:solidFill>
                <a:schemeClr val="accent1"/>
              </a:solidFill>
            </a:endParaRP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4625428" cy="5140548"/>
          </a:xfrm>
        </p:spPr>
        <p:txBody>
          <a:bodyPr>
            <a:normAutofit/>
          </a:bodyPr>
          <a:lstStyle/>
          <a:p>
            <a:pPr algn="just"/>
            <a:endParaRPr lang="en-GB" noProof="0" dirty="0"/>
          </a:p>
          <a:p>
            <a:pPr algn="just"/>
            <a:r>
              <a:rPr lang="en-GB" noProof="0" dirty="0"/>
              <a:t>Presence absence of CRISPR spacers</a:t>
            </a:r>
          </a:p>
          <a:p>
            <a:pPr lvl="1" algn="just"/>
            <a:r>
              <a:rPr lang="en-GB" noProof="0" dirty="0"/>
              <a:t>Spacer oligo typing</a:t>
            </a:r>
          </a:p>
          <a:p>
            <a:pPr algn="just"/>
            <a:endParaRPr lang="en-GB" noProof="0" dirty="0"/>
          </a:p>
          <a:p>
            <a:pPr algn="just"/>
            <a:endParaRPr lang="en-GB" dirty="0"/>
          </a:p>
          <a:p>
            <a:pPr algn="just"/>
            <a:r>
              <a:rPr lang="en-GB" noProof="0" dirty="0"/>
              <a:t>Same pattern: same type</a:t>
            </a:r>
          </a:p>
          <a:p>
            <a:pPr algn="just"/>
            <a:endParaRPr lang="en-GB" noProof="0" dirty="0"/>
          </a:p>
        </p:txBody>
      </p:sp>
      <p:sp>
        <p:nvSpPr>
          <p:cNvPr id="5" name="TextBox 4">
            <a:extLst>
              <a:ext uri="{FF2B5EF4-FFF2-40B4-BE49-F238E27FC236}">
                <a16:creationId xmlns:a16="http://schemas.microsoft.com/office/drawing/2014/main" id="{F027BD58-91F5-652F-42D3-F8AEC2375905}"/>
              </a:ext>
            </a:extLst>
          </p:cNvPr>
          <p:cNvSpPr txBox="1"/>
          <p:nvPr/>
        </p:nvSpPr>
        <p:spPr>
          <a:xfrm>
            <a:off x="7912100" y="6413602"/>
            <a:ext cx="4279900" cy="261610"/>
          </a:xfrm>
          <a:prstGeom prst="rect">
            <a:avLst/>
          </a:prstGeom>
          <a:noFill/>
        </p:spPr>
        <p:txBody>
          <a:bodyPr wrap="square">
            <a:spAutoFit/>
          </a:bodyPr>
          <a:lstStyle/>
          <a:p>
            <a:r>
              <a:rPr lang="en-GB" sz="1100" dirty="0"/>
              <a:t>https://</a:t>
            </a:r>
            <a:r>
              <a:rPr lang="en-GB" sz="1100" dirty="0" err="1"/>
              <a:t>link.springer.com</a:t>
            </a:r>
            <a:r>
              <a:rPr lang="en-GB" sz="1100" dirty="0"/>
              <a:t>/protocol/10.1007/978-1-60327-999-4_10</a:t>
            </a:r>
          </a:p>
        </p:txBody>
      </p:sp>
      <p:pic>
        <p:nvPicPr>
          <p:cNvPr id="1028" name="Picture 4" descr="Spoligotyping for Molecular Epidemiology of the Mycobacterium tuberculosis  Complex | SpringerLink">
            <a:extLst>
              <a:ext uri="{FF2B5EF4-FFF2-40B4-BE49-F238E27FC236}">
                <a16:creationId xmlns:a16="http://schemas.microsoft.com/office/drawing/2014/main" id="{A6D62366-BBF0-4A04-F583-E53AA1E1AB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5488" y="1512824"/>
            <a:ext cx="5943600" cy="4151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9500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solidFill>
                  <a:schemeClr val="accent1"/>
                </a:solidFill>
              </a:rPr>
              <a:t>Species typing: ANI</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5692228" cy="5452586"/>
          </a:xfrm>
        </p:spPr>
        <p:txBody>
          <a:bodyPr>
            <a:normAutofit/>
          </a:bodyPr>
          <a:lstStyle/>
          <a:p>
            <a:pPr algn="just"/>
            <a:r>
              <a:rPr lang="en-GB" noProof="0" dirty="0"/>
              <a:t>Average nucleotide diversity</a:t>
            </a:r>
          </a:p>
          <a:p>
            <a:pPr marL="0" indent="0" algn="just">
              <a:buNone/>
            </a:pPr>
            <a:endParaRPr lang="en-GB" noProof="0" dirty="0"/>
          </a:p>
          <a:p>
            <a:pPr algn="just"/>
            <a:r>
              <a:rPr lang="en-GB" noProof="0" dirty="0"/>
              <a:t>Find all the homologous (shared) sections of two genomes</a:t>
            </a:r>
          </a:p>
          <a:p>
            <a:pPr algn="just"/>
            <a:endParaRPr lang="en-GB" noProof="0" dirty="0"/>
          </a:p>
          <a:p>
            <a:pPr algn="just"/>
            <a:r>
              <a:rPr lang="en-GB" noProof="0" dirty="0"/>
              <a:t>How many nucleotides are identical in those shared sections?</a:t>
            </a:r>
          </a:p>
          <a:p>
            <a:pPr algn="just"/>
            <a:endParaRPr lang="en-GB" noProof="0" dirty="0"/>
          </a:p>
          <a:p>
            <a:pPr algn="just"/>
            <a:r>
              <a:rPr lang="en-GB" noProof="0" dirty="0"/>
              <a:t>Divide by the length of the shared sections of DNA</a:t>
            </a:r>
          </a:p>
          <a:p>
            <a:pPr lvl="2" algn="just"/>
            <a:r>
              <a:rPr lang="en-GB" noProof="0" dirty="0"/>
              <a:t>This is the ANI</a:t>
            </a:r>
          </a:p>
          <a:p>
            <a:pPr algn="just"/>
            <a:endParaRPr lang="en-GB" noProof="0" dirty="0"/>
          </a:p>
        </p:txBody>
      </p:sp>
      <p:sp>
        <p:nvSpPr>
          <p:cNvPr id="5" name="TextBox 4">
            <a:extLst>
              <a:ext uri="{FF2B5EF4-FFF2-40B4-BE49-F238E27FC236}">
                <a16:creationId xmlns:a16="http://schemas.microsoft.com/office/drawing/2014/main" id="{F027BD58-91F5-652F-42D3-F8AEC2375905}"/>
              </a:ext>
            </a:extLst>
          </p:cNvPr>
          <p:cNvSpPr txBox="1"/>
          <p:nvPr/>
        </p:nvSpPr>
        <p:spPr>
          <a:xfrm>
            <a:off x="7912100" y="6413602"/>
            <a:ext cx="4279900" cy="261610"/>
          </a:xfrm>
          <a:prstGeom prst="rect">
            <a:avLst/>
          </a:prstGeom>
          <a:noFill/>
        </p:spPr>
        <p:txBody>
          <a:bodyPr wrap="square">
            <a:spAutoFit/>
          </a:bodyPr>
          <a:lstStyle/>
          <a:p>
            <a:r>
              <a:rPr lang="en-GB" sz="1100" dirty="0"/>
              <a:t>https://</a:t>
            </a:r>
            <a:r>
              <a:rPr lang="en-GB" sz="1100" dirty="0" err="1"/>
              <a:t>link.springer.com</a:t>
            </a:r>
            <a:r>
              <a:rPr lang="en-GB" sz="1100" dirty="0"/>
              <a:t>/protocol/10.1007/978-1-60327-999-4_10</a:t>
            </a:r>
          </a:p>
        </p:txBody>
      </p:sp>
      <p:pic>
        <p:nvPicPr>
          <p:cNvPr id="2050" name="Picture 2" descr="OrthoANI genomic similarity – EzBioCloud Help center">
            <a:extLst>
              <a:ext uri="{FF2B5EF4-FFF2-40B4-BE49-F238E27FC236}">
                <a16:creationId xmlns:a16="http://schemas.microsoft.com/office/drawing/2014/main" id="{BDE042E4-DF57-5197-75CA-C94A867986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0200" y="1404922"/>
            <a:ext cx="5511800" cy="4730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6792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solidFill>
                  <a:schemeClr val="accent1"/>
                </a:solidFill>
              </a:rPr>
              <a:t>Species typing: ANI</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5692228" cy="5452586"/>
          </a:xfrm>
        </p:spPr>
        <p:txBody>
          <a:bodyPr>
            <a:normAutofit/>
          </a:bodyPr>
          <a:lstStyle/>
          <a:p>
            <a:pPr algn="just"/>
            <a:r>
              <a:rPr lang="en-GB" noProof="0" dirty="0"/>
              <a:t>ANI ≥ 95%:</a:t>
            </a:r>
          </a:p>
          <a:p>
            <a:pPr lvl="1" algn="just"/>
            <a:r>
              <a:rPr lang="en-GB" noProof="0" dirty="0"/>
              <a:t>Same species</a:t>
            </a:r>
          </a:p>
          <a:p>
            <a:pPr lvl="1" algn="just"/>
            <a:r>
              <a:rPr lang="en-GB" noProof="0" dirty="0"/>
              <a:t>Often make exceptions for clinical characteristics</a:t>
            </a:r>
          </a:p>
          <a:p>
            <a:pPr algn="just"/>
            <a:endParaRPr lang="en-GB" noProof="0" dirty="0"/>
          </a:p>
          <a:p>
            <a:pPr algn="just"/>
            <a:r>
              <a:rPr lang="en-GB" noProof="0" dirty="0"/>
              <a:t>ANI≥98</a:t>
            </a:r>
          </a:p>
          <a:p>
            <a:pPr lvl="1" algn="just"/>
            <a:r>
              <a:rPr lang="en-GB" noProof="0" dirty="0"/>
              <a:t>Same subspecies</a:t>
            </a:r>
          </a:p>
          <a:p>
            <a:pPr lvl="1" algn="just"/>
            <a:r>
              <a:rPr lang="en-GB" noProof="0" dirty="0"/>
              <a:t>Not a standard cut-off</a:t>
            </a:r>
          </a:p>
          <a:p>
            <a:pPr algn="just"/>
            <a:endParaRPr lang="en-GB" noProof="0" dirty="0"/>
          </a:p>
          <a:p>
            <a:pPr algn="just"/>
            <a:r>
              <a:rPr lang="en-GB" noProof="0" dirty="0"/>
              <a:t>Programs:</a:t>
            </a:r>
          </a:p>
          <a:p>
            <a:pPr lvl="1" algn="just"/>
            <a:r>
              <a:rPr lang="en-GB" noProof="0" dirty="0" err="1"/>
              <a:t>fastANI</a:t>
            </a:r>
            <a:endParaRPr lang="en-GB" noProof="0" dirty="0"/>
          </a:p>
          <a:p>
            <a:pPr lvl="1" algn="just"/>
            <a:r>
              <a:rPr lang="en-GB" noProof="0" dirty="0" err="1"/>
              <a:t>OrthoANI</a:t>
            </a:r>
            <a:endParaRPr lang="en-GB" noProof="0" dirty="0"/>
          </a:p>
        </p:txBody>
      </p:sp>
      <p:sp>
        <p:nvSpPr>
          <p:cNvPr id="5" name="TextBox 4">
            <a:extLst>
              <a:ext uri="{FF2B5EF4-FFF2-40B4-BE49-F238E27FC236}">
                <a16:creationId xmlns:a16="http://schemas.microsoft.com/office/drawing/2014/main" id="{F027BD58-91F5-652F-42D3-F8AEC2375905}"/>
              </a:ext>
            </a:extLst>
          </p:cNvPr>
          <p:cNvSpPr txBox="1"/>
          <p:nvPr/>
        </p:nvSpPr>
        <p:spPr>
          <a:xfrm>
            <a:off x="9639300" y="6413602"/>
            <a:ext cx="2552700" cy="261610"/>
          </a:xfrm>
          <a:prstGeom prst="rect">
            <a:avLst/>
          </a:prstGeom>
          <a:noFill/>
        </p:spPr>
        <p:txBody>
          <a:bodyPr wrap="square">
            <a:spAutoFit/>
          </a:bodyPr>
          <a:lstStyle/>
          <a:p>
            <a:r>
              <a:rPr lang="en-GB" sz="1100" dirty="0"/>
              <a:t>Albuquerque &amp; Haag, Euk Micro 2022</a:t>
            </a:r>
          </a:p>
        </p:txBody>
      </p:sp>
      <p:pic>
        <p:nvPicPr>
          <p:cNvPr id="3074" name="Picture 2" descr="Using average nucleotide identity (ANI) to evaluate microsporidia species  boundaries based on their genetic relatedness - Albuquerque - 2023 -  Journal of Eukaryotic Microbiology - Wiley Online Library">
            <a:extLst>
              <a:ext uri="{FF2B5EF4-FFF2-40B4-BE49-F238E27FC236}">
                <a16:creationId xmlns:a16="http://schemas.microsoft.com/office/drawing/2014/main" id="{6DD52326-B5BC-13DB-C0C7-02A4576DF3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1358" y="1536700"/>
            <a:ext cx="5012055"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6045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solidFill>
                  <a:schemeClr val="accent1"/>
                </a:solidFill>
              </a:rPr>
              <a:t>MLST</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5692228" cy="5452586"/>
          </a:xfrm>
        </p:spPr>
        <p:txBody>
          <a:bodyPr>
            <a:normAutofit/>
          </a:bodyPr>
          <a:lstStyle/>
          <a:p>
            <a:pPr algn="just"/>
            <a:endParaRPr lang="en-GB" noProof="0" dirty="0"/>
          </a:p>
          <a:p>
            <a:pPr algn="just"/>
            <a:r>
              <a:rPr lang="en-GB" noProof="0" dirty="0"/>
              <a:t>Multi-locus sequence typing</a:t>
            </a:r>
          </a:p>
          <a:p>
            <a:pPr algn="just"/>
            <a:endParaRPr lang="en-GB" dirty="0"/>
          </a:p>
          <a:p>
            <a:pPr algn="just"/>
            <a:r>
              <a:rPr lang="en-GB" dirty="0"/>
              <a:t>Used to define groups </a:t>
            </a:r>
            <a:r>
              <a:rPr lang="en-GB" b="1" dirty="0"/>
              <a:t>within</a:t>
            </a:r>
            <a:r>
              <a:rPr lang="en-GB" dirty="0"/>
              <a:t> a species</a:t>
            </a:r>
          </a:p>
          <a:p>
            <a:pPr algn="just"/>
            <a:endParaRPr lang="en-GB" noProof="0" dirty="0"/>
          </a:p>
          <a:p>
            <a:pPr algn="just"/>
            <a:r>
              <a:rPr lang="en-GB" dirty="0"/>
              <a:t>A set of housekeeping (universal genes) is selected for the species</a:t>
            </a:r>
          </a:p>
          <a:p>
            <a:pPr lvl="1" algn="just"/>
            <a:r>
              <a:rPr lang="en-GB" noProof="0" dirty="0"/>
              <a:t>Usually 7-10 genes</a:t>
            </a:r>
          </a:p>
        </p:txBody>
      </p:sp>
      <p:sp>
        <p:nvSpPr>
          <p:cNvPr id="5" name="TextBox 4">
            <a:extLst>
              <a:ext uri="{FF2B5EF4-FFF2-40B4-BE49-F238E27FC236}">
                <a16:creationId xmlns:a16="http://schemas.microsoft.com/office/drawing/2014/main" id="{F027BD58-91F5-652F-42D3-F8AEC2375905}"/>
              </a:ext>
            </a:extLst>
          </p:cNvPr>
          <p:cNvSpPr txBox="1"/>
          <p:nvPr/>
        </p:nvSpPr>
        <p:spPr>
          <a:xfrm>
            <a:off x="10452100" y="6413602"/>
            <a:ext cx="1739900" cy="261610"/>
          </a:xfrm>
          <a:prstGeom prst="rect">
            <a:avLst/>
          </a:prstGeom>
          <a:noFill/>
        </p:spPr>
        <p:txBody>
          <a:bodyPr wrap="square">
            <a:spAutoFit/>
          </a:bodyPr>
          <a:lstStyle/>
          <a:p>
            <a:r>
              <a:rPr lang="en-GB" sz="1100" dirty="0"/>
              <a:t>Maiden et al PNAS 1998</a:t>
            </a:r>
          </a:p>
        </p:txBody>
      </p:sp>
      <p:pic>
        <p:nvPicPr>
          <p:cNvPr id="4098" name="Picture 2">
            <a:extLst>
              <a:ext uri="{FF2B5EF4-FFF2-40B4-BE49-F238E27FC236}">
                <a16:creationId xmlns:a16="http://schemas.microsoft.com/office/drawing/2014/main" id="{36CEF8ED-4FD9-6BDF-6A00-8855872A87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9138" y="1401178"/>
            <a:ext cx="4679950" cy="4055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1266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solidFill>
                  <a:schemeClr val="accent1"/>
                </a:solidFill>
              </a:rPr>
              <a:t>MLST assignment</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5692228" cy="5452586"/>
          </a:xfrm>
        </p:spPr>
        <p:txBody>
          <a:bodyPr>
            <a:normAutofit/>
          </a:bodyPr>
          <a:lstStyle/>
          <a:p>
            <a:pPr algn="just"/>
            <a:endParaRPr lang="en-GB" dirty="0"/>
          </a:p>
          <a:p>
            <a:pPr algn="just"/>
            <a:r>
              <a:rPr lang="en-GB" dirty="0"/>
              <a:t>Alleles are assigned a type code  based on unique sequences across all genes in the scheme</a:t>
            </a:r>
          </a:p>
          <a:p>
            <a:pPr lvl="1" algn="just"/>
            <a:r>
              <a:rPr lang="en-GB" noProof="0" dirty="0"/>
              <a:t>Often SNPs in each gene</a:t>
            </a:r>
          </a:p>
          <a:p>
            <a:pPr algn="just"/>
            <a:endParaRPr lang="en-GB" dirty="0"/>
          </a:p>
          <a:p>
            <a:pPr algn="just"/>
            <a:r>
              <a:rPr lang="en-GB" dirty="0"/>
              <a:t>Query sequences are assigned to allele types if they match the sequence of that allele</a:t>
            </a:r>
            <a:endParaRPr lang="en-GB" noProof="0" dirty="0"/>
          </a:p>
        </p:txBody>
      </p:sp>
      <p:sp>
        <p:nvSpPr>
          <p:cNvPr id="5" name="TextBox 4">
            <a:extLst>
              <a:ext uri="{FF2B5EF4-FFF2-40B4-BE49-F238E27FC236}">
                <a16:creationId xmlns:a16="http://schemas.microsoft.com/office/drawing/2014/main" id="{F027BD58-91F5-652F-42D3-F8AEC2375905}"/>
              </a:ext>
            </a:extLst>
          </p:cNvPr>
          <p:cNvSpPr txBox="1"/>
          <p:nvPr/>
        </p:nvSpPr>
        <p:spPr>
          <a:xfrm>
            <a:off x="8966200" y="6413602"/>
            <a:ext cx="3225800" cy="261610"/>
          </a:xfrm>
          <a:prstGeom prst="rect">
            <a:avLst/>
          </a:prstGeom>
          <a:noFill/>
        </p:spPr>
        <p:txBody>
          <a:bodyPr wrap="square">
            <a:spAutoFit/>
          </a:bodyPr>
          <a:lstStyle/>
          <a:p>
            <a:r>
              <a:rPr lang="en-GB" sz="1100" dirty="0"/>
              <a:t>https://</a:t>
            </a:r>
            <a:r>
              <a:rPr lang="en-GB" sz="1100" dirty="0" err="1"/>
              <a:t>www.applied-maths.com</a:t>
            </a:r>
            <a:r>
              <a:rPr lang="en-GB" sz="1100" dirty="0"/>
              <a:t>/applications/</a:t>
            </a:r>
            <a:r>
              <a:rPr lang="en-GB" sz="1100" dirty="0" err="1"/>
              <a:t>mlst</a:t>
            </a:r>
            <a:endParaRPr lang="en-GB" sz="1100" dirty="0"/>
          </a:p>
        </p:txBody>
      </p:sp>
      <p:pic>
        <p:nvPicPr>
          <p:cNvPr id="5122" name="Picture 2" descr="Multilocus sequence typing (MLST) analysis | BIONUMERICS">
            <a:extLst>
              <a:ext uri="{FF2B5EF4-FFF2-40B4-BE49-F238E27FC236}">
                <a16:creationId xmlns:a16="http://schemas.microsoft.com/office/drawing/2014/main" id="{172BB185-3F9C-05A9-B0EF-CAC168371C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1781" y="1797050"/>
            <a:ext cx="4557307" cy="326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3073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solidFill>
                  <a:schemeClr val="accent1"/>
                </a:solidFill>
              </a:rPr>
              <a:t>MLST schemes</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5692228" cy="5452586"/>
          </a:xfrm>
        </p:spPr>
        <p:txBody>
          <a:bodyPr>
            <a:normAutofit/>
          </a:bodyPr>
          <a:lstStyle/>
          <a:p>
            <a:pPr algn="just"/>
            <a:r>
              <a:rPr lang="en-GB" noProof="0" dirty="0"/>
              <a:t>Schemes exist for many common bacterial species</a:t>
            </a:r>
          </a:p>
          <a:p>
            <a:pPr lvl="1" algn="just"/>
            <a:endParaRPr lang="en-GB" noProof="0" dirty="0"/>
          </a:p>
          <a:p>
            <a:pPr algn="just"/>
            <a:r>
              <a:rPr lang="en-GB" noProof="0" dirty="0" err="1"/>
              <a:t>PubMLST</a:t>
            </a:r>
            <a:r>
              <a:rPr lang="en-GB" noProof="0" dirty="0"/>
              <a:t> contains most schemes</a:t>
            </a:r>
          </a:p>
          <a:p>
            <a:pPr lvl="1" algn="just"/>
            <a:r>
              <a:rPr lang="en-GB" dirty="0"/>
              <a:t>135 organisms included</a:t>
            </a:r>
          </a:p>
          <a:p>
            <a:pPr lvl="1" algn="just"/>
            <a:r>
              <a:rPr lang="en-GB" dirty="0"/>
              <a:t>Can create your own and include if not present</a:t>
            </a:r>
          </a:p>
          <a:p>
            <a:pPr lvl="1" algn="just"/>
            <a:r>
              <a:rPr lang="en-GB" noProof="0" dirty="0">
                <a:hlinkClick r:id="rId3"/>
              </a:rPr>
              <a:t>https://pubmlst.org/mlst</a:t>
            </a:r>
            <a:endParaRPr lang="en-GB" dirty="0"/>
          </a:p>
          <a:p>
            <a:pPr algn="just"/>
            <a:r>
              <a:rPr lang="en-GB" noProof="0" dirty="0"/>
              <a:t>MLST tool will scan contigs against these schemes and type your sample</a:t>
            </a:r>
          </a:p>
          <a:p>
            <a:pPr lvl="1" algn="just"/>
            <a:r>
              <a:rPr lang="en-GB" noProof="0" dirty="0">
                <a:hlinkClick r:id="rId4"/>
              </a:rPr>
              <a:t>https://github.com/tseemann/mlst</a:t>
            </a:r>
            <a:endParaRPr lang="en-GB" dirty="0"/>
          </a:p>
          <a:p>
            <a:pPr algn="just"/>
            <a:endParaRPr lang="en-GB" noProof="0" dirty="0"/>
          </a:p>
        </p:txBody>
      </p:sp>
      <p:sp>
        <p:nvSpPr>
          <p:cNvPr id="5" name="TextBox 4">
            <a:extLst>
              <a:ext uri="{FF2B5EF4-FFF2-40B4-BE49-F238E27FC236}">
                <a16:creationId xmlns:a16="http://schemas.microsoft.com/office/drawing/2014/main" id="{F027BD58-91F5-652F-42D3-F8AEC2375905}"/>
              </a:ext>
            </a:extLst>
          </p:cNvPr>
          <p:cNvSpPr txBox="1"/>
          <p:nvPr/>
        </p:nvSpPr>
        <p:spPr>
          <a:xfrm>
            <a:off x="10134600" y="6413602"/>
            <a:ext cx="2057400" cy="261610"/>
          </a:xfrm>
          <a:prstGeom prst="rect">
            <a:avLst/>
          </a:prstGeom>
          <a:noFill/>
        </p:spPr>
        <p:txBody>
          <a:bodyPr wrap="square">
            <a:spAutoFit/>
          </a:bodyPr>
          <a:lstStyle/>
          <a:p>
            <a:r>
              <a:rPr lang="en-GB" sz="1100" dirty="0"/>
              <a:t>https://</a:t>
            </a:r>
            <a:r>
              <a:rPr lang="en-GB" sz="1100" dirty="0" err="1"/>
              <a:t>pubmlst.org</a:t>
            </a:r>
            <a:r>
              <a:rPr lang="en-GB" sz="1100" dirty="0"/>
              <a:t>/species-id</a:t>
            </a:r>
          </a:p>
        </p:txBody>
      </p:sp>
      <p:pic>
        <p:nvPicPr>
          <p:cNvPr id="4" name="Picture 3" descr="A diagram of a cell structure&#10;&#10;Description automatically generated">
            <a:extLst>
              <a:ext uri="{FF2B5EF4-FFF2-40B4-BE49-F238E27FC236}">
                <a16:creationId xmlns:a16="http://schemas.microsoft.com/office/drawing/2014/main" id="{3198D99C-DEF9-5B80-7238-036EC776901C}"/>
              </a:ext>
            </a:extLst>
          </p:cNvPr>
          <p:cNvPicPr>
            <a:picLocks noChangeAspect="1"/>
          </p:cNvPicPr>
          <p:nvPr/>
        </p:nvPicPr>
        <p:blipFill>
          <a:blip r:embed="rId5"/>
          <a:stretch>
            <a:fillRect/>
          </a:stretch>
        </p:blipFill>
        <p:spPr>
          <a:xfrm>
            <a:off x="6819900" y="1040374"/>
            <a:ext cx="5219700" cy="5350397"/>
          </a:xfrm>
          <a:prstGeom prst="rect">
            <a:avLst/>
          </a:prstGeom>
        </p:spPr>
      </p:pic>
    </p:spTree>
    <p:extLst>
      <p:ext uri="{BB962C8B-B14F-4D97-AF65-F5344CB8AC3E}">
        <p14:creationId xmlns:p14="http://schemas.microsoft.com/office/powerpoint/2010/main" val="3648166616"/>
      </p:ext>
    </p:extLst>
  </p:cSld>
  <p:clrMapOvr>
    <a:masterClrMapping/>
  </p:clrMapOvr>
</p:sld>
</file>

<file path=ppt/theme/theme1.xml><?xml version="1.0" encoding="utf-8"?>
<a:theme xmlns:a="http://schemas.openxmlformats.org/drawingml/2006/main" name="Office Theme">
  <a:themeElements>
    <a:clrScheme name="NTU3">
      <a:dk1>
        <a:srgbClr val="000000"/>
      </a:dk1>
      <a:lt1>
        <a:srgbClr val="FFFFFF"/>
      </a:lt1>
      <a:dk2>
        <a:srgbClr val="000000"/>
      </a:dk2>
      <a:lt2>
        <a:srgbClr val="E5E5E5"/>
      </a:lt2>
      <a:accent1>
        <a:srgbClr val="E5005B"/>
      </a:accent1>
      <a:accent2>
        <a:srgbClr val="9D043D"/>
      </a:accent2>
      <a:accent3>
        <a:srgbClr val="6D951A"/>
      </a:accent3>
      <a:accent4>
        <a:srgbClr val="00A6E1"/>
      </a:accent4>
      <a:accent5>
        <a:srgbClr val="F07C00"/>
      </a:accent5>
      <a:accent6>
        <a:srgbClr val="C7007F"/>
      </a:accent6>
      <a:hlink>
        <a:srgbClr val="005B94"/>
      </a:hlink>
      <a:folHlink>
        <a:srgbClr val="821D6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chor="b" anchorCtr="0">
        <a:normAutofit/>
      </a:bodyPr>
      <a:lstStyle>
        <a:defPPr algn="r">
          <a:defRPr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248A64365211844BF30BC3ADD420261" ma:contentTypeVersion="11" ma:contentTypeDescription="Create a new document." ma:contentTypeScope="" ma:versionID="bf0b94b058452ed3cec91f89e664909d">
  <xsd:schema xmlns:xsd="http://www.w3.org/2001/XMLSchema" xmlns:xs="http://www.w3.org/2001/XMLSchema" xmlns:p="http://schemas.microsoft.com/office/2006/metadata/properties" xmlns:ns2="8dbe2aa3-3237-4830-85c4-3d48417ef302" xmlns:ns3="b317b901-4ab4-4161-80c3-da5df50c25bf" targetNamespace="http://schemas.microsoft.com/office/2006/metadata/properties" ma:root="true" ma:fieldsID="d988d784501c0b668dd73c0ebdbd98a4" ns2:_="" ns3:_="">
    <xsd:import namespace="8dbe2aa3-3237-4830-85c4-3d48417ef302"/>
    <xsd:import namespace="b317b901-4ab4-4161-80c3-da5df50c25b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be2aa3-3237-4830-85c4-3d48417ef30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317b901-4ab4-4161-80c3-da5df50c25b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063616-57F3-4C87-BB7F-2974CF36DE76}">
  <ds:schemaRefs>
    <ds:schemaRef ds:uri="http://schemas.microsoft.com/sharepoint/v3/contenttype/forms"/>
  </ds:schemaRefs>
</ds:datastoreItem>
</file>

<file path=customXml/itemProps2.xml><?xml version="1.0" encoding="utf-8"?>
<ds:datastoreItem xmlns:ds="http://schemas.openxmlformats.org/officeDocument/2006/customXml" ds:itemID="{71F1859A-D475-4A9D-83E1-80A36DBA260F}">
  <ds:schemaRefs>
    <ds:schemaRef ds:uri="http://schemas.microsoft.com/office/2006/documentManagement/types"/>
    <ds:schemaRef ds:uri="http://purl.org/dc/dcmitype/"/>
    <ds:schemaRef ds:uri="http://schemas.microsoft.com/office/2006/metadata/properties"/>
    <ds:schemaRef ds:uri="http://schemas.openxmlformats.org/package/2006/metadata/core-properties"/>
    <ds:schemaRef ds:uri="b317b901-4ab4-4161-80c3-da5df50c25bf"/>
    <ds:schemaRef ds:uri="http://purl.org/dc/terms/"/>
    <ds:schemaRef ds:uri="8dbe2aa3-3237-4830-85c4-3d48417ef302"/>
    <ds:schemaRef ds:uri="http://schemas.microsoft.com/office/infopath/2007/PartnerControls"/>
    <ds:schemaRef ds:uri="http://www.w3.org/XML/1998/namespace"/>
    <ds:schemaRef ds:uri="http://purl.org/dc/elements/1.1/"/>
  </ds:schemaRefs>
</ds:datastoreItem>
</file>

<file path=customXml/itemProps3.xml><?xml version="1.0" encoding="utf-8"?>
<ds:datastoreItem xmlns:ds="http://schemas.openxmlformats.org/officeDocument/2006/customXml" ds:itemID="{72E4F038-6994-4608-A1EA-AF583DA06B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dbe2aa3-3237-4830-85c4-3d48417ef302"/>
    <ds:schemaRef ds:uri="b317b901-4ab4-4161-80c3-da5df50c25b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17192</TotalTime>
  <Words>769</Words>
  <Application>Microsoft Macintosh PowerPoint</Application>
  <PresentationFormat>Widescreen</PresentationFormat>
  <Paragraphs>160</Paragraphs>
  <Slides>15</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Wingdings</vt:lpstr>
      <vt:lpstr>Office Theme</vt:lpstr>
      <vt:lpstr>Strain typing and genomic epidemiology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Kayleigh Meller</dc:creator>
  <cp:lastModifiedBy>Meehan, Conor</cp:lastModifiedBy>
  <cp:revision>240</cp:revision>
  <dcterms:created xsi:type="dcterms:W3CDTF">2020-08-07T10:40:47Z</dcterms:created>
  <dcterms:modified xsi:type="dcterms:W3CDTF">2023-07-18T19:06:47Z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0x010100E248A64365211844BF30BC3ADD420261</vt:lpwstr>
  </property>
</Properties>
</file>