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256" r:id="rId5"/>
    <p:sldId id="262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0" r:id="rId18"/>
    <p:sldId id="275" r:id="rId19"/>
    <p:sldId id="281" r:id="rId20"/>
    <p:sldId id="282" r:id="rId21"/>
    <p:sldId id="276" r:id="rId22"/>
    <p:sldId id="295" r:id="rId23"/>
    <p:sldId id="277" r:id="rId24"/>
    <p:sldId id="278" r:id="rId25"/>
    <p:sldId id="279" r:id="rId26"/>
    <p:sldId id="296" r:id="rId27"/>
    <p:sldId id="303" r:id="rId28"/>
    <p:sldId id="297" r:id="rId29"/>
    <p:sldId id="298" r:id="rId30"/>
    <p:sldId id="299" r:id="rId31"/>
    <p:sldId id="304" r:id="rId32"/>
    <p:sldId id="300" r:id="rId33"/>
    <p:sldId id="324" r:id="rId34"/>
    <p:sldId id="301" r:id="rId35"/>
    <p:sldId id="325" r:id="rId36"/>
    <p:sldId id="302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8" r:id="rId46"/>
    <p:sldId id="317" r:id="rId47"/>
    <p:sldId id="319" r:id="rId48"/>
    <p:sldId id="320" r:id="rId49"/>
    <p:sldId id="314" r:id="rId50"/>
    <p:sldId id="323" r:id="rId51"/>
    <p:sldId id="322" r:id="rId52"/>
    <p:sldId id="313" r:id="rId53"/>
    <p:sldId id="321" r:id="rId54"/>
    <p:sldId id="26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57050-DDB6-C242-8549-8CB53F54EB55}" v="217" dt="2022-06-09T08:24:53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36357050-DDB6-C242-8549-8CB53F54EB55}"/>
    <pc:docChg chg="undo custSel addSld delSld modSld sldOrd">
      <pc:chgData name="Meehan, Conor" userId="f0efb965-348a-45f4-b123-bfc38a018e6c" providerId="ADAL" clId="{36357050-DDB6-C242-8549-8CB53F54EB55}" dt="2022-06-16T08:44:00.865" v="1463" actId="14100"/>
      <pc:docMkLst>
        <pc:docMk/>
      </pc:docMkLst>
      <pc:sldChg chg="modSp mod">
        <pc:chgData name="Meehan, Conor" userId="f0efb965-348a-45f4-b123-bfc38a018e6c" providerId="ADAL" clId="{36357050-DDB6-C242-8549-8CB53F54EB55}" dt="2022-06-09T08:19:41.189" v="144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6357050-DDB6-C242-8549-8CB53F54EB55}" dt="2022-05-30T15:14:00.921" v="3" actId="20577"/>
          <ac:spMkLst>
            <pc:docMk/>
            <pc:sldMk cId="2383494940" sldId="256"/>
            <ac:spMk id="2" creationId="{1154DFE8-7E94-7D42-8F57-AE1BC6C92109}"/>
          </ac:spMkLst>
        </pc:spChg>
        <pc:spChg chg="mod">
          <ac:chgData name="Meehan, Conor" userId="f0efb965-348a-45f4-b123-bfc38a018e6c" providerId="ADAL" clId="{36357050-DDB6-C242-8549-8CB53F54EB55}" dt="2022-06-09T08:19:41.189" v="144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addSp delSp modSp mod">
        <pc:chgData name="Meehan, Conor" userId="f0efb965-348a-45f4-b123-bfc38a018e6c" providerId="ADAL" clId="{36357050-DDB6-C242-8549-8CB53F54EB55}" dt="2022-05-30T16:11:21.243" v="1411" actId="27636"/>
        <pc:sldMkLst>
          <pc:docMk/>
          <pc:sldMk cId="3418174511" sldId="262"/>
        </pc:sldMkLst>
        <pc:spChg chg="add del mod">
          <ac:chgData name="Meehan, Conor" userId="f0efb965-348a-45f4-b123-bfc38a018e6c" providerId="ADAL" clId="{36357050-DDB6-C242-8549-8CB53F54EB55}" dt="2022-05-30T15:14:29.534" v="12"/>
          <ac:spMkLst>
            <pc:docMk/>
            <pc:sldMk cId="3418174511" sldId="262"/>
            <ac:spMk id="3" creationId="{3BEE71F0-3ADD-4F66-003D-83F17469F94F}"/>
          </ac:spMkLst>
        </pc:spChg>
        <pc:spChg chg="mod">
          <ac:chgData name="Meehan, Conor" userId="f0efb965-348a-45f4-b123-bfc38a018e6c" providerId="ADAL" clId="{36357050-DDB6-C242-8549-8CB53F54EB55}" dt="2022-05-30T16:11:21.243" v="1411" actId="27636"/>
          <ac:spMkLst>
            <pc:docMk/>
            <pc:sldMk cId="3418174511" sldId="262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6:11:12.892" v="1406" actId="27636"/>
        <pc:sldMkLst>
          <pc:docMk/>
          <pc:sldMk cId="952434819" sldId="263"/>
        </pc:sldMkLst>
        <pc:spChg chg="mod">
          <ac:chgData name="Meehan, Conor" userId="f0efb965-348a-45f4-b123-bfc38a018e6c" providerId="ADAL" clId="{36357050-DDB6-C242-8549-8CB53F54EB55}" dt="2022-05-30T16:11:12.892" v="1406" actId="27636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912870039" sldId="263"/>
        </pc:sldMkLst>
      </pc:sldChg>
      <pc:sldChg chg="modSp add mod">
        <pc:chgData name="Meehan, Conor" userId="f0efb965-348a-45f4-b123-bfc38a018e6c" providerId="ADAL" clId="{36357050-DDB6-C242-8549-8CB53F54EB55}" dt="2022-05-30T15:14:58.825" v="23" actId="27636"/>
        <pc:sldMkLst>
          <pc:docMk/>
          <pc:sldMk cId="3108419109" sldId="264"/>
        </pc:sldMkLst>
        <pc:spChg chg="mod">
          <ac:chgData name="Meehan, Conor" userId="f0efb965-348a-45f4-b123-bfc38a018e6c" providerId="ADAL" clId="{36357050-DDB6-C242-8549-8CB53F54EB55}" dt="2022-05-30T15:14:54.939" v="21"/>
          <ac:spMkLst>
            <pc:docMk/>
            <pc:sldMk cId="3108419109" sldId="26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4:58.825" v="23" actId="27636"/>
          <ac:spMkLst>
            <pc:docMk/>
            <pc:sldMk cId="3108419109" sldId="26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232830738" sldId="264"/>
        </pc:sldMkLst>
      </pc:sldChg>
      <pc:sldChg chg="addSp delSp modSp add mod">
        <pc:chgData name="Meehan, Conor" userId="f0efb965-348a-45f4-b123-bfc38a018e6c" providerId="ADAL" clId="{36357050-DDB6-C242-8549-8CB53F54EB55}" dt="2022-05-30T15:15:29.677" v="31" actId="1076"/>
        <pc:sldMkLst>
          <pc:docMk/>
          <pc:sldMk cId="1469915855" sldId="265"/>
        </pc:sldMkLst>
        <pc:spChg chg="add del mod">
          <ac:chgData name="Meehan, Conor" userId="f0efb965-348a-45f4-b123-bfc38a018e6c" providerId="ADAL" clId="{36357050-DDB6-C242-8549-8CB53F54EB55}" dt="2022-05-30T15:15:09.455" v="26" actId="478"/>
          <ac:spMkLst>
            <pc:docMk/>
            <pc:sldMk cId="1469915855" sldId="265"/>
            <ac:spMk id="4" creationId="{7C8BAF82-0F7D-384C-AE0B-C2B1B33249E1}"/>
          </ac:spMkLst>
        </pc:spChg>
        <pc:spChg chg="mod">
          <ac:chgData name="Meehan, Conor" userId="f0efb965-348a-45f4-b123-bfc38a018e6c" providerId="ADAL" clId="{36357050-DDB6-C242-8549-8CB53F54EB55}" dt="2022-05-30T15:15:06.168" v="24"/>
          <ac:spMkLst>
            <pc:docMk/>
            <pc:sldMk cId="1469915855" sldId="26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5:08.270" v="25" actId="478"/>
          <ac:spMkLst>
            <pc:docMk/>
            <pc:sldMk cId="1469915855" sldId="26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15:29.677" v="31" actId="1076"/>
          <ac:spMkLst>
            <pc:docMk/>
            <pc:sldMk cId="1469915855" sldId="265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20.869" v="28" actId="1076"/>
          <ac:picMkLst>
            <pc:docMk/>
            <pc:sldMk cId="1469915855" sldId="265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68959349" sldId="265"/>
        </pc:sldMkLst>
      </pc:sldChg>
      <pc:sldChg chg="addSp delSp modSp add mod">
        <pc:chgData name="Meehan, Conor" userId="f0efb965-348a-45f4-b123-bfc38a018e6c" providerId="ADAL" clId="{36357050-DDB6-C242-8549-8CB53F54EB55}" dt="2022-05-30T15:17:04.961" v="58" actId="1076"/>
        <pc:sldMkLst>
          <pc:docMk/>
          <pc:sldMk cId="1317239770" sldId="266"/>
        </pc:sldMkLst>
        <pc:spChg chg="add del mod">
          <ac:chgData name="Meehan, Conor" userId="f0efb965-348a-45f4-b123-bfc38a018e6c" providerId="ADAL" clId="{36357050-DDB6-C242-8549-8CB53F54EB55}" dt="2022-05-30T15:16:15.027" v="40" actId="478"/>
          <ac:spMkLst>
            <pc:docMk/>
            <pc:sldMk cId="1317239770" sldId="266"/>
            <ac:spMk id="4" creationId="{CE04BE42-688B-C39A-7C54-8C3550E56A2F}"/>
          </ac:spMkLst>
        </pc:spChg>
        <pc:spChg chg="add mod">
          <ac:chgData name="Meehan, Conor" userId="f0efb965-348a-45f4-b123-bfc38a018e6c" providerId="ADAL" clId="{36357050-DDB6-C242-8549-8CB53F54EB55}" dt="2022-05-30T15:16:40.298" v="52" actId="1076"/>
          <ac:spMkLst>
            <pc:docMk/>
            <pc:sldMk cId="1317239770" sldId="266"/>
            <ac:spMk id="5" creationId="{C4D3E5E8-70C6-0119-543B-3DD2DCC3DDFB}"/>
          </ac:spMkLst>
        </pc:spChg>
        <pc:spChg chg="mod">
          <ac:chgData name="Meehan, Conor" userId="f0efb965-348a-45f4-b123-bfc38a018e6c" providerId="ADAL" clId="{36357050-DDB6-C242-8549-8CB53F54EB55}" dt="2022-05-30T15:17:01.160" v="57"/>
          <ac:spMkLst>
            <pc:docMk/>
            <pc:sldMk cId="1317239770" sldId="266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6:13.863" v="39" actId="478"/>
          <ac:spMkLst>
            <pc:docMk/>
            <pc:sldMk cId="1317239770" sldId="266"/>
            <ac:spMk id="9" creationId="{236654F0-D29E-AE4F-A966-9762A2AB84EB}"/>
          </ac:spMkLst>
        </pc:spChg>
        <pc:graphicFrameChg chg="add del mod modGraphic">
          <ac:chgData name="Meehan, Conor" userId="f0efb965-348a-45f4-b123-bfc38a018e6c" providerId="ADAL" clId="{36357050-DDB6-C242-8549-8CB53F54EB55}" dt="2022-05-30T15:17:04.961" v="58" actId="1076"/>
          <ac:graphicFrameMkLst>
            <pc:docMk/>
            <pc:sldMk cId="1317239770" sldId="266"/>
            <ac:graphicFrameMk id="7" creationId="{6D30E649-F16D-E517-0CD4-52459F593A7B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33703639" sldId="266"/>
        </pc:sldMkLst>
      </pc:sldChg>
      <pc:sldChg chg="addSp modSp add mod">
        <pc:chgData name="Meehan, Conor" userId="f0efb965-348a-45f4-b123-bfc38a018e6c" providerId="ADAL" clId="{36357050-DDB6-C242-8549-8CB53F54EB55}" dt="2022-06-09T08:19:53.097" v="1451" actId="20577"/>
        <pc:sldMkLst>
          <pc:docMk/>
          <pc:sldMk cId="1627219330" sldId="267"/>
        </pc:sldMkLst>
        <pc:spChg chg="add mod">
          <ac:chgData name="Meehan, Conor" userId="f0efb965-348a-45f4-b123-bfc38a018e6c" providerId="ADAL" clId="{36357050-DDB6-C242-8549-8CB53F54EB55}" dt="2022-06-09T08:19:53.097" v="1451" actId="20577"/>
          <ac:spMkLst>
            <pc:docMk/>
            <pc:sldMk cId="1627219330" sldId="267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0:39.425" v="62"/>
          <ac:spMkLst>
            <pc:docMk/>
            <pc:sldMk cId="1627219330" sldId="26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0:28.699" v="60" actId="27636"/>
          <ac:spMkLst>
            <pc:docMk/>
            <pc:sldMk cId="1627219330" sldId="26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16234006" sldId="267"/>
        </pc:sldMkLst>
      </pc:sldChg>
      <pc:sldChg chg="addSp delSp modSp add mod">
        <pc:chgData name="Meehan, Conor" userId="f0efb965-348a-45f4-b123-bfc38a018e6c" providerId="ADAL" clId="{36357050-DDB6-C242-8549-8CB53F54EB55}" dt="2022-05-30T15:16:02.731" v="38" actId="1076"/>
        <pc:sldMkLst>
          <pc:docMk/>
          <pc:sldMk cId="699204017" sldId="268"/>
        </pc:sldMkLst>
        <pc:spChg chg="mod">
          <ac:chgData name="Meehan, Conor" userId="f0efb965-348a-45f4-b123-bfc38a018e6c" providerId="ADAL" clId="{36357050-DDB6-C242-8549-8CB53F54EB55}" dt="2022-05-30T15:15:53.206" v="36"/>
          <ac:spMkLst>
            <pc:docMk/>
            <pc:sldMk cId="699204017" sldId="26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6:02.731" v="38" actId="1076"/>
          <ac:spMkLst>
            <pc:docMk/>
            <pc:sldMk cId="699204017" sldId="268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48.905" v="35" actId="1076"/>
          <ac:picMkLst>
            <pc:docMk/>
            <pc:sldMk cId="699204017" sldId="268"/>
            <ac:picMk id="6" creationId="{A694DA22-D210-BEC7-D6D5-30D91F880C57}"/>
          </ac:picMkLst>
        </pc:picChg>
        <pc:picChg chg="del">
          <ac:chgData name="Meehan, Conor" userId="f0efb965-348a-45f4-b123-bfc38a018e6c" providerId="ADAL" clId="{36357050-DDB6-C242-8549-8CB53F54EB55}" dt="2022-05-30T15:15:45.085" v="33" actId="478"/>
          <ac:picMkLst>
            <pc:docMk/>
            <pc:sldMk cId="699204017" sldId="268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172036000" sldId="268"/>
        </pc:sldMkLst>
      </pc:sldChg>
      <pc:sldChg chg="modSp add mod">
        <pc:chgData name="Meehan, Conor" userId="f0efb965-348a-45f4-b123-bfc38a018e6c" providerId="ADAL" clId="{36357050-DDB6-C242-8549-8CB53F54EB55}" dt="2022-06-09T08:19:58.823" v="1452"/>
        <pc:sldMkLst>
          <pc:docMk/>
          <pc:sldMk cId="1335270536" sldId="269"/>
        </pc:sldMkLst>
        <pc:spChg chg="mod">
          <ac:chgData name="Meehan, Conor" userId="f0efb965-348a-45f4-b123-bfc38a018e6c" providerId="ADAL" clId="{36357050-DDB6-C242-8549-8CB53F54EB55}" dt="2022-06-09T08:19:58.823" v="1452"/>
          <ac:spMkLst>
            <pc:docMk/>
            <pc:sldMk cId="1335270536" sldId="269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1:15.714" v="78"/>
          <ac:spMkLst>
            <pc:docMk/>
            <pc:sldMk cId="1335270536" sldId="269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52793025" sldId="269"/>
        </pc:sldMkLst>
      </pc:sldChg>
      <pc:sldChg chg="addSp delSp modSp add mod">
        <pc:chgData name="Meehan, Conor" userId="f0efb965-348a-45f4-b123-bfc38a018e6c" providerId="ADAL" clId="{36357050-DDB6-C242-8549-8CB53F54EB55}" dt="2022-05-30T15:21:47.186" v="86" actId="1076"/>
        <pc:sldMkLst>
          <pc:docMk/>
          <pc:sldMk cId="713007033" sldId="270"/>
        </pc:sldMkLst>
        <pc:spChg chg="del">
          <ac:chgData name="Meehan, Conor" userId="f0efb965-348a-45f4-b123-bfc38a018e6c" providerId="ADAL" clId="{36357050-DDB6-C242-8549-8CB53F54EB55}" dt="2022-05-30T15:21:24.903" v="81" actId="478"/>
          <ac:spMkLst>
            <pc:docMk/>
            <pc:sldMk cId="713007033" sldId="270"/>
            <ac:spMk id="5" creationId="{8C5DA9D7-8DE4-90D0-6E2A-06660ED7B094}"/>
          </ac:spMkLst>
        </pc:spChg>
        <pc:spChg chg="add mod">
          <ac:chgData name="Meehan, Conor" userId="f0efb965-348a-45f4-b123-bfc38a018e6c" providerId="ADAL" clId="{36357050-DDB6-C242-8549-8CB53F54EB55}" dt="2022-05-30T15:21:43.488" v="85" actId="1076"/>
          <ac:spMkLst>
            <pc:docMk/>
            <pc:sldMk cId="713007033" sldId="270"/>
            <ac:spMk id="6" creationId="{8F9596C1-7A3E-887D-99F7-7239F9A5232B}"/>
          </ac:spMkLst>
        </pc:spChg>
        <pc:spChg chg="mod">
          <ac:chgData name="Meehan, Conor" userId="f0efb965-348a-45f4-b123-bfc38a018e6c" providerId="ADAL" clId="{36357050-DDB6-C242-8549-8CB53F54EB55}" dt="2022-05-30T15:21:22.130" v="80"/>
          <ac:spMkLst>
            <pc:docMk/>
            <pc:sldMk cId="713007033" sldId="27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1:29.194" v="82"/>
          <ac:spMkLst>
            <pc:docMk/>
            <pc:sldMk cId="713007033" sldId="27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1:47.186" v="86" actId="1076"/>
          <ac:picMkLst>
            <pc:docMk/>
            <pc:sldMk cId="713007033" sldId="270"/>
            <ac:picMk id="7" creationId="{37BCDCF4-D3B4-782D-718C-78BE488E2836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68567106" sldId="270"/>
        </pc:sldMkLst>
      </pc:sldChg>
      <pc:sldChg chg="delSp modSp add mod">
        <pc:chgData name="Meehan, Conor" userId="f0efb965-348a-45f4-b123-bfc38a018e6c" providerId="ADAL" clId="{36357050-DDB6-C242-8549-8CB53F54EB55}" dt="2022-05-30T15:22:11.663" v="104" actId="20577"/>
        <pc:sldMkLst>
          <pc:docMk/>
          <pc:sldMk cId="3309779892" sldId="271"/>
        </pc:sldMkLst>
        <pc:spChg chg="del">
          <ac:chgData name="Meehan, Conor" userId="f0efb965-348a-45f4-b123-bfc38a018e6c" providerId="ADAL" clId="{36357050-DDB6-C242-8549-8CB53F54EB55}" dt="2022-05-30T15:22:07.857" v="90" actId="478"/>
          <ac:spMkLst>
            <pc:docMk/>
            <pc:sldMk cId="3309779892" sldId="271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2:11.663" v="104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2:05.475" v="89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49494103" sldId="272"/>
        </pc:sldMkLst>
      </pc:sldChg>
      <pc:sldChg chg="addSp delSp modSp add mod">
        <pc:chgData name="Meehan, Conor" userId="f0efb965-348a-45f4-b123-bfc38a018e6c" providerId="ADAL" clId="{36357050-DDB6-C242-8549-8CB53F54EB55}" dt="2022-05-30T15:22:51.151" v="116" actId="1076"/>
        <pc:sldMkLst>
          <pc:docMk/>
          <pc:sldMk cId="3177410060" sldId="272"/>
        </pc:sldMkLst>
        <pc:spChg chg="add del mod">
          <ac:chgData name="Meehan, Conor" userId="f0efb965-348a-45f4-b123-bfc38a018e6c" providerId="ADAL" clId="{36357050-DDB6-C242-8549-8CB53F54EB55}" dt="2022-05-30T15:22:23.430" v="107" actId="478"/>
          <ac:spMkLst>
            <pc:docMk/>
            <pc:sldMk cId="3177410060" sldId="272"/>
            <ac:spMk id="4" creationId="{E0ECE41B-2279-2058-AC30-16E17B9BCB49}"/>
          </ac:spMkLst>
        </pc:spChg>
        <pc:spChg chg="del">
          <ac:chgData name="Meehan, Conor" userId="f0efb965-348a-45f4-b123-bfc38a018e6c" providerId="ADAL" clId="{36357050-DDB6-C242-8549-8CB53F54EB55}" dt="2022-05-30T15:22:22.310" v="106" actId="478"/>
          <ac:spMkLst>
            <pc:docMk/>
            <pc:sldMk cId="3177410060" sldId="272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2:51.151" v="116" actId="1076"/>
          <ac:spMkLst>
            <pc:docMk/>
            <pc:sldMk cId="3177410060" sldId="272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2:36.298" v="112" actId="1076"/>
          <ac:picMkLst>
            <pc:docMk/>
            <pc:sldMk cId="3177410060" sldId="272"/>
            <ac:picMk id="7" creationId="{C704C258-8D1F-7457-1A98-85150411F74C}"/>
          </ac:picMkLst>
        </pc:picChg>
      </pc:sldChg>
      <pc:sldChg chg="add del">
        <pc:chgData name="Meehan, Conor" userId="f0efb965-348a-45f4-b123-bfc38a018e6c" providerId="ADAL" clId="{36357050-DDB6-C242-8549-8CB53F54EB55}" dt="2022-05-30T15:22:25.060" v="109"/>
        <pc:sldMkLst>
          <pc:docMk/>
          <pc:sldMk cId="354043248" sldId="273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76808467" sldId="273"/>
        </pc:sldMkLst>
      </pc:sldChg>
      <pc:sldChg chg="modSp add mod">
        <pc:chgData name="Meehan, Conor" userId="f0efb965-348a-45f4-b123-bfc38a018e6c" providerId="ADAL" clId="{36357050-DDB6-C242-8549-8CB53F54EB55}" dt="2022-05-30T15:23:53.709" v="130"/>
        <pc:sldMkLst>
          <pc:docMk/>
          <pc:sldMk cId="2290371008" sldId="273"/>
        </pc:sldMkLst>
        <pc:spChg chg="mod">
          <ac:chgData name="Meehan, Conor" userId="f0efb965-348a-45f4-b123-bfc38a018e6c" providerId="ADAL" clId="{36357050-DDB6-C242-8549-8CB53F54EB55}" dt="2022-05-30T15:23:23.413" v="126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3:53.709" v="130"/>
          <ac:spMkLst>
            <pc:docMk/>
            <pc:sldMk cId="2290371008" sldId="27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69472505" sldId="274"/>
        </pc:sldMkLst>
      </pc:sldChg>
      <pc:sldChg chg="modSp add mod">
        <pc:chgData name="Meehan, Conor" userId="f0efb965-348a-45f4-b123-bfc38a018e6c" providerId="ADAL" clId="{36357050-DDB6-C242-8549-8CB53F54EB55}" dt="2022-05-30T15:24:06.360" v="133" actId="27636"/>
        <pc:sldMkLst>
          <pc:docMk/>
          <pc:sldMk cId="2090915562" sldId="274"/>
        </pc:sldMkLst>
        <pc:spChg chg="mod">
          <ac:chgData name="Meehan, Conor" userId="f0efb965-348a-45f4-b123-bfc38a018e6c" providerId="ADAL" clId="{36357050-DDB6-C242-8549-8CB53F54EB55}" dt="2022-05-30T15:24:02.778" v="131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06.360" v="133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4:38.048" v="139" actId="27636"/>
        <pc:sldMkLst>
          <pc:docMk/>
          <pc:sldMk cId="2018536435" sldId="275"/>
        </pc:sldMkLst>
        <pc:spChg chg="mod">
          <ac:chgData name="Meehan, Conor" userId="f0efb965-348a-45f4-b123-bfc38a018e6c" providerId="ADAL" clId="{36357050-DDB6-C242-8549-8CB53F54EB55}" dt="2022-05-30T15:24:32.757" v="137"/>
          <ac:spMkLst>
            <pc:docMk/>
            <pc:sldMk cId="2018536435" sldId="275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38.048" v="139" actId="27636"/>
          <ac:spMkLst>
            <pc:docMk/>
            <pc:sldMk cId="2018536435" sldId="275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062833232" sldId="27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3392737" sldId="276"/>
        </pc:sldMkLst>
      </pc:sldChg>
      <pc:sldChg chg="modSp add mod">
        <pc:chgData name="Meehan, Conor" userId="f0efb965-348a-45f4-b123-bfc38a018e6c" providerId="ADAL" clId="{36357050-DDB6-C242-8549-8CB53F54EB55}" dt="2022-05-30T15:25:50.290" v="175" actId="27636"/>
        <pc:sldMkLst>
          <pc:docMk/>
          <pc:sldMk cId="610874804" sldId="276"/>
        </pc:sldMkLst>
        <pc:spChg chg="mod">
          <ac:chgData name="Meehan, Conor" userId="f0efb965-348a-45f4-b123-bfc38a018e6c" providerId="ADAL" clId="{36357050-DDB6-C242-8549-8CB53F54EB55}" dt="2022-05-30T15:25:46.674" v="173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50.290" v="175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6:46.336" v="190" actId="27636"/>
        <pc:sldMkLst>
          <pc:docMk/>
          <pc:sldMk cId="933275966" sldId="277"/>
        </pc:sldMkLst>
        <pc:spChg chg="mod">
          <ac:chgData name="Meehan, Conor" userId="f0efb965-348a-45f4-b123-bfc38a018e6c" providerId="ADAL" clId="{36357050-DDB6-C242-8549-8CB53F54EB55}" dt="2022-05-30T15:26:42.753" v="188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6:46.336" v="190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470917171" sldId="277"/>
        </pc:sldMkLst>
      </pc:sldChg>
      <pc:sldChg chg="addSp modSp add mod">
        <pc:chgData name="Meehan, Conor" userId="f0efb965-348a-45f4-b123-bfc38a018e6c" providerId="ADAL" clId="{36357050-DDB6-C242-8549-8CB53F54EB55}" dt="2022-05-30T15:27:13.507" v="195" actId="1076"/>
        <pc:sldMkLst>
          <pc:docMk/>
          <pc:sldMk cId="1756580020" sldId="278"/>
        </pc:sldMkLst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7" creationId="{1FB88E73-897C-79DD-67B2-EDD123280D25}"/>
          </ac:spMkLst>
        </pc:spChg>
        <pc:spChg chg="mod">
          <ac:chgData name="Meehan, Conor" userId="f0efb965-348a-45f4-b123-bfc38a018e6c" providerId="ADAL" clId="{36357050-DDB6-C242-8549-8CB53F54EB55}" dt="2022-05-30T15:26:57.110" v="191"/>
          <ac:spMkLst>
            <pc:docMk/>
            <pc:sldMk cId="1756580020" sldId="27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01.822" v="193" actId="27636"/>
          <ac:spMkLst>
            <pc:docMk/>
            <pc:sldMk cId="1756580020" sldId="278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10" creationId="{1E79C194-E35C-8AAC-53BA-53012A1542CD}"/>
          </ac:spMkLst>
        </pc:sp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5" creationId="{142335C7-DB57-54F9-A9FB-79534C6A492F}"/>
          </ac:graphicFrameMkLst>
        </pc:graphicFrame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6" creationId="{A20EF572-D591-9EF3-09E2-7AA75028694D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76374943" sldId="27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0483390" sldId="279"/>
        </pc:sldMkLst>
      </pc:sldChg>
      <pc:sldChg chg="addSp delSp modSp add mod">
        <pc:chgData name="Meehan, Conor" userId="f0efb965-348a-45f4-b123-bfc38a018e6c" providerId="ADAL" clId="{36357050-DDB6-C242-8549-8CB53F54EB55}" dt="2022-05-30T15:28:06.067" v="246" actId="1076"/>
        <pc:sldMkLst>
          <pc:docMk/>
          <pc:sldMk cId="2811669086" sldId="279"/>
        </pc:sldMkLst>
        <pc:spChg chg="add del mod">
          <ac:chgData name="Meehan, Conor" userId="f0efb965-348a-45f4-b123-bfc38a018e6c" providerId="ADAL" clId="{36357050-DDB6-C242-8549-8CB53F54EB55}" dt="2022-05-30T15:27:46.841" v="242"/>
          <ac:spMkLst>
            <pc:docMk/>
            <pc:sldMk cId="2811669086" sldId="279"/>
            <ac:spMk id="3" creationId="{08BBDF56-68A4-A3B4-B36C-02C45C7184B6}"/>
          </ac:spMkLst>
        </pc:spChg>
        <pc:spChg chg="mod">
          <ac:chgData name="Meehan, Conor" userId="f0efb965-348a-45f4-b123-bfc38a018e6c" providerId="ADAL" clId="{36357050-DDB6-C242-8549-8CB53F54EB55}" dt="2022-05-30T15:27:29.885" v="196"/>
          <ac:spMkLst>
            <pc:docMk/>
            <pc:sldMk cId="2811669086" sldId="27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43.438" v="240" actId="20577"/>
          <ac:spMkLst>
            <pc:docMk/>
            <pc:sldMk cId="2811669086" sldId="279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8:06.067" v="246" actId="1076"/>
          <ac:spMkLst>
            <pc:docMk/>
            <pc:sldMk cId="2811669086" sldId="279"/>
            <ac:spMk id="11" creationId="{FFCAFADD-AFE1-4201-7A97-C72063D483A3}"/>
          </ac:spMkLst>
        </pc:sp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6" creationId="{0D691876-2E5F-25D1-3204-3D2B11EB08CB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7" creationId="{F1D6E069-1065-FE5D-8D5A-4BCA1D4F41E4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10" creationId="{A48AC2D9-E3E2-CE87-85CE-59DE71B58A14}"/>
          </ac:picMkLst>
        </pc:picChg>
      </pc:sldChg>
      <pc:sldChg chg="modSp add mod">
        <pc:chgData name="Meehan, Conor" userId="f0efb965-348a-45f4-b123-bfc38a018e6c" providerId="ADAL" clId="{36357050-DDB6-C242-8549-8CB53F54EB55}" dt="2022-06-09T08:20:58.981" v="1456" actId="5793"/>
        <pc:sldMkLst>
          <pc:docMk/>
          <pc:sldMk cId="1385651436" sldId="280"/>
        </pc:sldMkLst>
        <pc:spChg chg="mod">
          <ac:chgData name="Meehan, Conor" userId="f0efb965-348a-45f4-b123-bfc38a018e6c" providerId="ADAL" clId="{36357050-DDB6-C242-8549-8CB53F54EB55}" dt="2022-06-09T08:20:08.298" v="1453"/>
          <ac:spMkLst>
            <pc:docMk/>
            <pc:sldMk cId="1385651436" sldId="280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4:18.826" v="135"/>
          <ac:spMkLst>
            <pc:docMk/>
            <pc:sldMk cId="1385651436" sldId="28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9T08:20:58.981" v="1456" actId="5793"/>
          <ac:spMkLst>
            <pc:docMk/>
            <pc:sldMk cId="1385651436" sldId="28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20948877" sldId="280"/>
        </pc:sldMkLst>
      </pc:sldChg>
      <pc:sldChg chg="addSp delSp modSp add mod">
        <pc:chgData name="Meehan, Conor" userId="f0efb965-348a-45f4-b123-bfc38a018e6c" providerId="ADAL" clId="{36357050-DDB6-C242-8549-8CB53F54EB55}" dt="2022-05-30T15:25:22.743" v="170" actId="14100"/>
        <pc:sldMkLst>
          <pc:docMk/>
          <pc:sldMk cId="30437836" sldId="281"/>
        </pc:sldMkLst>
        <pc:spChg chg="mod">
          <ac:chgData name="Meehan, Conor" userId="f0efb965-348a-45f4-b123-bfc38a018e6c" providerId="ADAL" clId="{36357050-DDB6-C242-8549-8CB53F54EB55}" dt="2022-05-30T15:25:00.339" v="164" actId="6549"/>
          <ac:spMkLst>
            <pc:docMk/>
            <pc:sldMk cId="30437836" sldId="28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22.743" v="170" actId="14100"/>
          <ac:spMkLst>
            <pc:docMk/>
            <pc:sldMk cId="30437836" sldId="281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5:12.208" v="168" actId="1076"/>
          <ac:picMkLst>
            <pc:docMk/>
            <pc:sldMk cId="30437836" sldId="281"/>
            <ac:picMk id="6" creationId="{1F3D578D-E74C-8507-B042-8AAAB65118C5}"/>
          </ac:picMkLst>
        </pc:picChg>
        <pc:picChg chg="del">
          <ac:chgData name="Meehan, Conor" userId="f0efb965-348a-45f4-b123-bfc38a018e6c" providerId="ADAL" clId="{36357050-DDB6-C242-8549-8CB53F54EB55}" dt="2022-05-30T15:25:04.321" v="165" actId="478"/>
          <ac:picMkLst>
            <pc:docMk/>
            <pc:sldMk cId="30437836" sldId="281"/>
            <ac:picMk id="7" creationId="{C704C258-8D1F-7457-1A98-85150411F74C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01467048" sldId="281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01129035" sldId="282"/>
        </pc:sldMkLst>
      </pc:sldChg>
      <pc:sldChg chg="modSp add">
        <pc:chgData name="Meehan, Conor" userId="f0efb965-348a-45f4-b123-bfc38a018e6c" providerId="ADAL" clId="{36357050-DDB6-C242-8549-8CB53F54EB55}" dt="2022-06-09T08:20:30.992" v="1454"/>
        <pc:sldMkLst>
          <pc:docMk/>
          <pc:sldMk cId="4212191572" sldId="282"/>
        </pc:sldMkLst>
        <pc:spChg chg="mod">
          <ac:chgData name="Meehan, Conor" userId="f0efb965-348a-45f4-b123-bfc38a018e6c" providerId="ADAL" clId="{36357050-DDB6-C242-8549-8CB53F54EB55}" dt="2022-06-09T08:20:30.992" v="1454"/>
          <ac:spMkLst>
            <pc:docMk/>
            <pc:sldMk cId="4212191572" sldId="282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5:36.482" v="172"/>
          <ac:spMkLst>
            <pc:docMk/>
            <pc:sldMk cId="4212191572" sldId="282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925323" sldId="283"/>
        </pc:sldMkLst>
      </pc:sldChg>
      <pc:sldChg chg="delSp modSp add del mod">
        <pc:chgData name="Meehan, Conor" userId="f0efb965-348a-45f4-b123-bfc38a018e6c" providerId="ADAL" clId="{36357050-DDB6-C242-8549-8CB53F54EB55}" dt="2022-05-30T15:26:28.016" v="187" actId="478"/>
        <pc:sldMkLst>
          <pc:docMk/>
          <pc:sldMk cId="918799015" sldId="295"/>
        </pc:sldMkLst>
        <pc:spChg chg="mod">
          <ac:chgData name="Meehan, Conor" userId="f0efb965-348a-45f4-b123-bfc38a018e6c" providerId="ADAL" clId="{36357050-DDB6-C242-8549-8CB53F54EB55}" dt="2022-05-30T15:26:24.573" v="186" actId="20577"/>
          <ac:spMkLst>
            <pc:docMk/>
            <pc:sldMk cId="918799015" sldId="295"/>
            <ac:spMk id="2" creationId="{1154DFE8-7E94-7D42-8F57-AE1BC6C92109}"/>
          </ac:spMkLst>
        </pc:spChg>
        <pc:spChg chg="del">
          <ac:chgData name="Meehan, Conor" userId="f0efb965-348a-45f4-b123-bfc38a018e6c" providerId="ADAL" clId="{36357050-DDB6-C242-8549-8CB53F54EB55}" dt="2022-05-30T15:26:28.016" v="187" actId="478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134242365" sldId="296"/>
        </pc:sldMkLst>
      </pc:sldChg>
      <pc:sldChg chg="modSp add">
        <pc:chgData name="Meehan, Conor" userId="f0efb965-348a-45f4-b123-bfc38a018e6c" providerId="ADAL" clId="{36357050-DDB6-C242-8549-8CB53F54EB55}" dt="2022-05-30T15:28:28.295" v="255"/>
        <pc:sldMkLst>
          <pc:docMk/>
          <pc:sldMk cId="3283925848" sldId="296"/>
        </pc:sldMkLst>
        <pc:spChg chg="mod">
          <ac:chgData name="Meehan, Conor" userId="f0efb965-348a-45f4-b123-bfc38a018e6c" providerId="ADAL" clId="{36357050-DDB6-C242-8549-8CB53F54EB55}" dt="2022-05-30T15:28:24.563" v="254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8:28.295" v="255"/>
          <ac:spMkLst>
            <pc:docMk/>
            <pc:sldMk cId="3283925848" sldId="29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44213458" sldId="297"/>
        </pc:sldMkLst>
      </pc:sldChg>
      <pc:sldChg chg="addSp modSp add mod">
        <pc:chgData name="Meehan, Conor" userId="f0efb965-348a-45f4-b123-bfc38a018e6c" providerId="ADAL" clId="{36357050-DDB6-C242-8549-8CB53F54EB55}" dt="2022-05-30T15:29:34.691" v="271" actId="1076"/>
        <pc:sldMkLst>
          <pc:docMk/>
          <pc:sldMk cId="4011203718" sldId="297"/>
        </pc:sldMkLst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6" creationId="{901E5BF7-6B15-BFF0-F09A-0ADAD382505C}"/>
          </ac:spMkLst>
        </pc:spChg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36357050-DDB6-C242-8549-8CB53F54EB55}" dt="2022-05-30T15:29:07.667" v="266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9:13.332" v="268" actId="27636"/>
          <ac:spMkLst>
            <pc:docMk/>
            <pc:sldMk cId="4011203718" sldId="297"/>
            <ac:spMk id="9" creationId="{236654F0-D29E-AE4F-A966-9762A2AB84EB}"/>
          </ac:spMkLst>
        </pc:spChg>
        <pc:graphicFrameChg chg="add mod">
          <ac:chgData name="Meehan, Conor" userId="f0efb965-348a-45f4-b123-bfc38a018e6c" providerId="ADAL" clId="{36357050-DDB6-C242-8549-8CB53F54EB55}" dt="2022-05-30T15:29:34.691" v="271" actId="1076"/>
          <ac:graphicFrameMkLst>
            <pc:docMk/>
            <pc:sldMk cId="4011203718" sldId="297"/>
            <ac:graphicFrameMk id="5" creationId="{F4803203-2527-5BA3-05A5-A0D43086FD85}"/>
          </ac:graphicFrameMkLst>
        </pc:graphicFrameChg>
      </pc:sldChg>
      <pc:sldChg chg="modSp add mod">
        <pc:chgData name="Meehan, Conor" userId="f0efb965-348a-45f4-b123-bfc38a018e6c" providerId="ADAL" clId="{36357050-DDB6-C242-8549-8CB53F54EB55}" dt="2022-05-30T15:34:17.749" v="274" actId="27636"/>
        <pc:sldMkLst>
          <pc:docMk/>
          <pc:sldMk cId="3104955133" sldId="298"/>
        </pc:sldMkLst>
        <pc:spChg chg="mod">
          <ac:chgData name="Meehan, Conor" userId="f0efb965-348a-45f4-b123-bfc38a018e6c" providerId="ADAL" clId="{36357050-DDB6-C242-8549-8CB53F54EB55}" dt="2022-05-30T15:34:14.209" v="272"/>
          <ac:spMkLst>
            <pc:docMk/>
            <pc:sldMk cId="3104955133" sldId="29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17.749" v="274" actId="27636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550525345" sldId="29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89770906" sldId="299"/>
        </pc:sldMkLst>
      </pc:sldChg>
      <pc:sldChg chg="modSp add mod">
        <pc:chgData name="Meehan, Conor" userId="f0efb965-348a-45f4-b123-bfc38a018e6c" providerId="ADAL" clId="{36357050-DDB6-C242-8549-8CB53F54EB55}" dt="2022-05-30T15:34:28.943" v="277" actId="27636"/>
        <pc:sldMkLst>
          <pc:docMk/>
          <pc:sldMk cId="3227515905" sldId="299"/>
        </pc:sldMkLst>
        <pc:spChg chg="mod">
          <ac:chgData name="Meehan, Conor" userId="f0efb965-348a-45f4-b123-bfc38a018e6c" providerId="ADAL" clId="{36357050-DDB6-C242-8549-8CB53F54EB55}" dt="2022-05-30T15:34:25.201" v="275"/>
          <ac:spMkLst>
            <pc:docMk/>
            <pc:sldMk cId="3227515905" sldId="29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28.943" v="277" actId="27636"/>
          <ac:spMkLst>
            <pc:docMk/>
            <pc:sldMk cId="3227515905" sldId="299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35:02.040" v="283" actId="27636"/>
        <pc:sldMkLst>
          <pc:docMk/>
          <pc:sldMk cId="346738783" sldId="300"/>
        </pc:sldMkLst>
        <pc:spChg chg="mod">
          <ac:chgData name="Meehan, Conor" userId="f0efb965-348a-45f4-b123-bfc38a018e6c" providerId="ADAL" clId="{36357050-DDB6-C242-8549-8CB53F54EB55}" dt="2022-05-30T15:34:58.446" v="281"/>
          <ac:spMkLst>
            <pc:docMk/>
            <pc:sldMk cId="346738783" sldId="30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02.040" v="283" actId="27636"/>
          <ac:spMkLst>
            <pc:docMk/>
            <pc:sldMk cId="346738783" sldId="30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801872555" sldId="30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238377" sldId="301"/>
        </pc:sldMkLst>
      </pc:sldChg>
      <pc:sldChg chg="addSp modSp add mod">
        <pc:chgData name="Meehan, Conor" userId="f0efb965-348a-45f4-b123-bfc38a018e6c" providerId="ADAL" clId="{36357050-DDB6-C242-8549-8CB53F54EB55}" dt="2022-05-30T15:35:39.959" v="291" actId="1076"/>
        <pc:sldMkLst>
          <pc:docMk/>
          <pc:sldMk cId="956644880" sldId="301"/>
        </pc:sldMkLst>
        <pc:spChg chg="add mod">
          <ac:chgData name="Meehan, Conor" userId="f0efb965-348a-45f4-b123-bfc38a018e6c" providerId="ADAL" clId="{36357050-DDB6-C242-8549-8CB53F54EB55}" dt="2022-05-30T15:35:39.959" v="291" actId="1076"/>
          <ac:spMkLst>
            <pc:docMk/>
            <pc:sldMk cId="956644880" sldId="301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5-30T15:35:14.592" v="284"/>
          <ac:spMkLst>
            <pc:docMk/>
            <pc:sldMk cId="956644880" sldId="30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18.644" v="286" actId="27636"/>
          <ac:spMkLst>
            <pc:docMk/>
            <pc:sldMk cId="956644880" sldId="301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25.792" v="288" actId="1076"/>
          <ac:picMkLst>
            <pc:docMk/>
            <pc:sldMk cId="956644880" sldId="301"/>
            <ac:picMk id="5" creationId="{09AD741C-D656-9FBB-2757-EDF88B50858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79638222" sldId="302"/>
        </pc:sldMkLst>
      </pc:sldChg>
      <pc:sldChg chg="addSp modSp add mod">
        <pc:chgData name="Meehan, Conor" userId="f0efb965-348a-45f4-b123-bfc38a018e6c" providerId="ADAL" clId="{36357050-DDB6-C242-8549-8CB53F54EB55}" dt="2022-06-03T08:43:47.864" v="1418"/>
        <pc:sldMkLst>
          <pc:docMk/>
          <pc:sldMk cId="4181811679" sldId="302"/>
        </pc:sldMkLst>
        <pc:spChg chg="add mod">
          <ac:chgData name="Meehan, Conor" userId="f0efb965-348a-45f4-b123-bfc38a018e6c" providerId="ADAL" clId="{36357050-DDB6-C242-8549-8CB53F54EB55}" dt="2022-05-30T15:36:01.642" v="297" actId="1076"/>
          <ac:spMkLst>
            <pc:docMk/>
            <pc:sldMk cId="4181811679" sldId="302"/>
            <ac:spMk id="6" creationId="{2DB31D11-D6DA-1DE2-D556-3E097CEC25CF}"/>
          </ac:spMkLst>
        </pc:spChg>
        <pc:spChg chg="mod">
          <ac:chgData name="Meehan, Conor" userId="f0efb965-348a-45f4-b123-bfc38a018e6c" providerId="ADAL" clId="{36357050-DDB6-C242-8549-8CB53F54EB55}" dt="2022-06-03T08:43:47.864" v="1418"/>
          <ac:spMkLst>
            <pc:docMk/>
            <pc:sldMk cId="4181811679" sldId="302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46.552" v="293" actId="27636"/>
          <ac:spMkLst>
            <pc:docMk/>
            <pc:sldMk cId="4181811679" sldId="30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53.561" v="295" actId="1076"/>
          <ac:picMkLst>
            <pc:docMk/>
            <pc:sldMk cId="4181811679" sldId="302"/>
            <ac:picMk id="5" creationId="{442E36F7-8B3B-17F7-1086-E9F51B646BFB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25556441" sldId="303"/>
        </pc:sldMkLst>
      </pc:sldChg>
      <pc:sldChg chg="addSp delSp modSp add mod">
        <pc:chgData name="Meehan, Conor" userId="f0efb965-348a-45f4-b123-bfc38a018e6c" providerId="ADAL" clId="{36357050-DDB6-C242-8549-8CB53F54EB55}" dt="2022-05-30T15:29:00.086" v="265" actId="1076"/>
        <pc:sldMkLst>
          <pc:docMk/>
          <pc:sldMk cId="2016826689" sldId="303"/>
        </pc:sldMkLst>
        <pc:spChg chg="add del mod">
          <ac:chgData name="Meehan, Conor" userId="f0efb965-348a-45f4-b123-bfc38a018e6c" providerId="ADAL" clId="{36357050-DDB6-C242-8549-8CB53F54EB55}" dt="2022-05-30T15:28:42.164" v="260" actId="478"/>
          <ac:spMkLst>
            <pc:docMk/>
            <pc:sldMk cId="2016826689" sldId="303"/>
            <ac:spMk id="4" creationId="{0ED74BEC-1186-1645-4F81-00C9B87764C9}"/>
          </ac:spMkLst>
        </pc:spChg>
        <pc:spChg chg="add mod">
          <ac:chgData name="Meehan, Conor" userId="f0efb965-348a-45f4-b123-bfc38a018e6c" providerId="ADAL" clId="{36357050-DDB6-C242-8549-8CB53F54EB55}" dt="2022-05-30T15:29:00.086" v="265" actId="1076"/>
          <ac:spMkLst>
            <pc:docMk/>
            <pc:sldMk cId="2016826689" sldId="303"/>
            <ac:spMk id="7" creationId="{C108788A-A902-534A-13F2-69FE1FBBDBF0}"/>
          </ac:spMkLst>
        </pc:spChg>
        <pc:spChg chg="del mod">
          <ac:chgData name="Meehan, Conor" userId="f0efb965-348a-45f4-b123-bfc38a018e6c" providerId="ADAL" clId="{36357050-DDB6-C242-8549-8CB53F54EB55}" dt="2022-05-30T15:28:40.873" v="259" actId="478"/>
          <ac:spMkLst>
            <pc:docMk/>
            <pc:sldMk cId="2016826689" sldId="30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8:49.674" v="262" actId="1076"/>
          <ac:picMkLst>
            <pc:docMk/>
            <pc:sldMk cId="2016826689" sldId="303"/>
            <ac:picMk id="10" creationId="{94F4D3E8-84B6-3670-9977-20160E9AA1F4}"/>
          </ac:picMkLst>
        </pc:picChg>
      </pc:sldChg>
      <pc:sldChg chg="modSp add mod">
        <pc:chgData name="Meehan, Conor" userId="f0efb965-348a-45f4-b123-bfc38a018e6c" providerId="ADAL" clId="{36357050-DDB6-C242-8549-8CB53F54EB55}" dt="2022-06-09T08:21:44.914" v="1457"/>
        <pc:sldMkLst>
          <pc:docMk/>
          <pc:sldMk cId="3217526110" sldId="304"/>
        </pc:sldMkLst>
        <pc:spChg chg="mod">
          <ac:chgData name="Meehan, Conor" userId="f0efb965-348a-45f4-b123-bfc38a018e6c" providerId="ADAL" clId="{36357050-DDB6-C242-8549-8CB53F54EB55}" dt="2022-06-09T08:21:44.914" v="1457"/>
          <ac:spMkLst>
            <pc:docMk/>
            <pc:sldMk cId="3217526110" sldId="304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34:45.503" v="280" actId="27636"/>
          <ac:spMkLst>
            <pc:docMk/>
            <pc:sldMk cId="3217526110" sldId="30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796830085" sldId="304"/>
        </pc:sldMkLst>
      </pc:sldChg>
      <pc:sldChg chg="add">
        <pc:chgData name="Meehan, Conor" userId="f0efb965-348a-45f4-b123-bfc38a018e6c" providerId="ADAL" clId="{36357050-DDB6-C242-8549-8CB53F54EB55}" dt="2022-05-30T15:36:11.864" v="298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91933613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368149602" sldId="306"/>
        </pc:sldMkLst>
      </pc:sldChg>
      <pc:sldChg chg="modSp add">
        <pc:chgData name="Meehan, Conor" userId="f0efb965-348a-45f4-b123-bfc38a018e6c" providerId="ADAL" clId="{36357050-DDB6-C242-8549-8CB53F54EB55}" dt="2022-05-30T15:41:19.561" v="305"/>
        <pc:sldMkLst>
          <pc:docMk/>
          <pc:sldMk cId="3703619927" sldId="306"/>
        </pc:sldMkLst>
        <pc:spChg chg="mod">
          <ac:chgData name="Meehan, Conor" userId="f0efb965-348a-45f4-b123-bfc38a018e6c" providerId="ADAL" clId="{36357050-DDB6-C242-8549-8CB53F54EB55}" dt="2022-05-30T15:41:15.990" v="304"/>
          <ac:spMkLst>
            <pc:docMk/>
            <pc:sldMk cId="3703619927" sldId="30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19.561" v="305"/>
          <ac:spMkLst>
            <pc:docMk/>
            <pc:sldMk cId="3703619927" sldId="30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99272366" sldId="307"/>
        </pc:sldMkLst>
      </pc:sldChg>
      <pc:sldChg chg="modSp add mod">
        <pc:chgData name="Meehan, Conor" userId="f0efb965-348a-45f4-b123-bfc38a018e6c" providerId="ADAL" clId="{36357050-DDB6-C242-8549-8CB53F54EB55}" dt="2022-05-30T15:41:30.964" v="308" actId="27636"/>
        <pc:sldMkLst>
          <pc:docMk/>
          <pc:sldMk cId="3820864876" sldId="307"/>
        </pc:sldMkLst>
        <pc:spChg chg="mod">
          <ac:chgData name="Meehan, Conor" userId="f0efb965-348a-45f4-b123-bfc38a018e6c" providerId="ADAL" clId="{36357050-DDB6-C242-8549-8CB53F54EB55}" dt="2022-05-30T15:41:26.339" v="306"/>
          <ac:spMkLst>
            <pc:docMk/>
            <pc:sldMk cId="3820864876" sldId="30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30.964" v="308" actId="27636"/>
          <ac:spMkLst>
            <pc:docMk/>
            <pc:sldMk cId="3820864876" sldId="307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41:48.289" v="315" actId="27636"/>
        <pc:sldMkLst>
          <pc:docMk/>
          <pc:sldMk cId="2195575453" sldId="308"/>
        </pc:sldMkLst>
        <pc:spChg chg="mod">
          <ac:chgData name="Meehan, Conor" userId="f0efb965-348a-45f4-b123-bfc38a018e6c" providerId="ADAL" clId="{36357050-DDB6-C242-8549-8CB53F54EB55}" dt="2022-05-30T15:41:44.258" v="313"/>
          <ac:spMkLst>
            <pc:docMk/>
            <pc:sldMk cId="2195575453" sldId="30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48.289" v="315" actId="27636"/>
          <ac:spMkLst>
            <pc:docMk/>
            <pc:sldMk cId="2195575453" sldId="30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80004511" sldId="30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96136835" sldId="309"/>
        </pc:sldMkLst>
      </pc:sldChg>
      <pc:sldChg chg="addSp modSp add">
        <pc:chgData name="Meehan, Conor" userId="f0efb965-348a-45f4-b123-bfc38a018e6c" providerId="ADAL" clId="{36357050-DDB6-C242-8549-8CB53F54EB55}" dt="2022-05-30T15:42:07.722" v="319" actId="1076"/>
        <pc:sldMkLst>
          <pc:docMk/>
          <pc:sldMk cId="1564453731" sldId="309"/>
        </pc:sldMkLst>
        <pc:spChg chg="mod">
          <ac:chgData name="Meehan, Conor" userId="f0efb965-348a-45f4-b123-bfc38a018e6c" providerId="ADAL" clId="{36357050-DDB6-C242-8549-8CB53F54EB55}" dt="2022-05-30T15:41:56.843" v="316"/>
          <ac:spMkLst>
            <pc:docMk/>
            <pc:sldMk cId="1564453731" sldId="30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01.801" v="317"/>
          <ac:spMkLst>
            <pc:docMk/>
            <pc:sldMk cId="1564453731" sldId="309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07.722" v="319" actId="1076"/>
          <ac:picMkLst>
            <pc:docMk/>
            <pc:sldMk cId="1564453731" sldId="309"/>
            <ac:picMk id="5" creationId="{B4F7EEAE-1F14-6A45-50F9-EAC6ABFD22A9}"/>
          </ac:picMkLst>
        </pc:picChg>
      </pc:sldChg>
      <pc:sldChg chg="addSp modSp add mod">
        <pc:chgData name="Meehan, Conor" userId="f0efb965-348a-45f4-b123-bfc38a018e6c" providerId="ADAL" clId="{36357050-DDB6-C242-8549-8CB53F54EB55}" dt="2022-05-30T15:42:37.189" v="326" actId="1076"/>
        <pc:sldMkLst>
          <pc:docMk/>
          <pc:sldMk cId="249839324" sldId="310"/>
        </pc:sldMkLst>
        <pc:spChg chg="add mod">
          <ac:chgData name="Meehan, Conor" userId="f0efb965-348a-45f4-b123-bfc38a018e6c" providerId="ADAL" clId="{36357050-DDB6-C242-8549-8CB53F54EB55}" dt="2022-05-30T15:42:37.189" v="326" actId="1076"/>
          <ac:spMkLst>
            <pc:docMk/>
            <pc:sldMk cId="249839324" sldId="310"/>
            <ac:spMk id="6" creationId="{BFF9D6FC-A61D-1AB0-48C4-88939C393CF3}"/>
          </ac:spMkLst>
        </pc:spChg>
        <pc:spChg chg="mod">
          <ac:chgData name="Meehan, Conor" userId="f0efb965-348a-45f4-b123-bfc38a018e6c" providerId="ADAL" clId="{36357050-DDB6-C242-8549-8CB53F54EB55}" dt="2022-05-30T15:42:16.134" v="320"/>
          <ac:spMkLst>
            <pc:docMk/>
            <pc:sldMk cId="249839324" sldId="31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23.090" v="322" actId="14100"/>
          <ac:spMkLst>
            <pc:docMk/>
            <pc:sldMk cId="249839324" sldId="31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28.754" v="324" actId="1076"/>
          <ac:picMkLst>
            <pc:docMk/>
            <pc:sldMk cId="249839324" sldId="310"/>
            <ac:picMk id="5" creationId="{F1056915-763B-68CF-2419-5C221132634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56667923" sldId="31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76333417" sldId="311"/>
        </pc:sldMkLst>
      </pc:sldChg>
      <pc:sldChg chg="modSp add mod">
        <pc:chgData name="Meehan, Conor" userId="f0efb965-348a-45f4-b123-bfc38a018e6c" providerId="ADAL" clId="{36357050-DDB6-C242-8549-8CB53F54EB55}" dt="2022-05-30T15:42:57.137" v="334"/>
        <pc:sldMkLst>
          <pc:docMk/>
          <pc:sldMk cId="2737273723" sldId="311"/>
        </pc:sldMkLst>
        <pc:spChg chg="mod">
          <ac:chgData name="Meehan, Conor" userId="f0efb965-348a-45f4-b123-bfc38a018e6c" providerId="ADAL" clId="{36357050-DDB6-C242-8549-8CB53F54EB55}" dt="2022-05-30T15:42:57.137" v="334"/>
          <ac:spMkLst>
            <pc:docMk/>
            <pc:sldMk cId="2737273723" sldId="31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52.035" v="333" actId="27636"/>
          <ac:spMkLst>
            <pc:docMk/>
            <pc:sldMk cId="2737273723" sldId="311"/>
            <ac:spMk id="9" creationId="{236654F0-D29E-AE4F-A966-9762A2AB84EB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7:11.695" v="341" actId="14100"/>
        <pc:sldMkLst>
          <pc:docMk/>
          <pc:sldMk cId="1216441763" sldId="312"/>
        </pc:sldMkLst>
        <pc:spChg chg="add del mod">
          <ac:chgData name="Meehan, Conor" userId="f0efb965-348a-45f4-b123-bfc38a018e6c" providerId="ADAL" clId="{36357050-DDB6-C242-8549-8CB53F54EB55}" dt="2022-05-30T15:47:01.085" v="337" actId="478"/>
          <ac:spMkLst>
            <pc:docMk/>
            <pc:sldMk cId="1216441763" sldId="312"/>
            <ac:spMk id="4" creationId="{00107FA9-8DE5-C06E-DD7D-267CE9F6083B}"/>
          </ac:spMkLst>
        </pc:spChg>
        <pc:spChg chg="mod">
          <ac:chgData name="Meehan, Conor" userId="f0efb965-348a-45f4-b123-bfc38a018e6c" providerId="ADAL" clId="{36357050-DDB6-C242-8549-8CB53F54EB55}" dt="2022-05-30T15:46:57.331" v="335"/>
          <ac:spMkLst>
            <pc:docMk/>
            <pc:sldMk cId="1216441763" sldId="312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46:59.179" v="336" actId="478"/>
          <ac:spMkLst>
            <pc:docMk/>
            <pc:sldMk cId="1216441763" sldId="31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7:11.695" v="341" actId="14100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89077636" sldId="312"/>
        </pc:sldMkLst>
      </pc:sldChg>
      <pc:sldChg chg="addSp modSp add mod">
        <pc:chgData name="Meehan, Conor" userId="f0efb965-348a-45f4-b123-bfc38a018e6c" providerId="ADAL" clId="{36357050-DDB6-C242-8549-8CB53F54EB55}" dt="2022-05-30T15:50:16.211" v="382" actId="1076"/>
        <pc:sldMkLst>
          <pc:docMk/>
          <pc:sldMk cId="1492129337" sldId="313"/>
        </pc:sldMkLst>
        <pc:spChg chg="add mod">
          <ac:chgData name="Meehan, Conor" userId="f0efb965-348a-45f4-b123-bfc38a018e6c" providerId="ADAL" clId="{36357050-DDB6-C242-8549-8CB53F54EB55}" dt="2022-05-30T15:50:16.211" v="382" actId="1076"/>
          <ac:spMkLst>
            <pc:docMk/>
            <pc:sldMk cId="1492129337" sldId="313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49:43.951" v="370"/>
          <ac:spMkLst>
            <pc:docMk/>
            <pc:sldMk cId="1492129337" sldId="31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9:51.302" v="374" actId="27636"/>
          <ac:spMkLst>
            <pc:docMk/>
            <pc:sldMk cId="1492129337" sldId="31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50:01.379" v="378" actId="1076"/>
          <ac:picMkLst>
            <pc:docMk/>
            <pc:sldMk cId="1492129337" sldId="313"/>
            <ac:picMk id="5" creationId="{C7A892BE-1D17-EC9F-FAFF-6190EF8676A3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976307950" sldId="314"/>
        </pc:sldMkLst>
      </pc:sldChg>
      <pc:sldChg chg="addSp delSp modSp add mod ord">
        <pc:chgData name="Meehan, Conor" userId="f0efb965-348a-45f4-b123-bfc38a018e6c" providerId="ADAL" clId="{36357050-DDB6-C242-8549-8CB53F54EB55}" dt="2022-05-30T16:06:15.499" v="1400" actId="21"/>
        <pc:sldMkLst>
          <pc:docMk/>
          <pc:sldMk cId="1814623857" sldId="314"/>
        </pc:sldMkLst>
        <pc:spChg chg="add del mod">
          <ac:chgData name="Meehan, Conor" userId="f0efb965-348a-45f4-b123-bfc38a018e6c" providerId="ADAL" clId="{36357050-DDB6-C242-8549-8CB53F54EB55}" dt="2022-05-30T16:06:15.499" v="1400" actId="21"/>
          <ac:spMkLst>
            <pc:docMk/>
            <pc:sldMk cId="1814623857" sldId="314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5:51:15.033" v="413" actId="20577"/>
          <ac:spMkLst>
            <pc:docMk/>
            <pc:sldMk cId="1814623857" sldId="31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6:11.814" v="1398" actId="20577"/>
          <ac:spMkLst>
            <pc:docMk/>
            <pc:sldMk cId="1814623857" sldId="314"/>
            <ac:spMk id="9" creationId="{236654F0-D29E-AE4F-A966-9762A2AB84EB}"/>
          </ac:spMkLst>
        </pc:spChg>
        <pc:picChg chg="add del mod">
          <ac:chgData name="Meehan, Conor" userId="f0efb965-348a-45f4-b123-bfc38a018e6c" providerId="ADAL" clId="{36357050-DDB6-C242-8549-8CB53F54EB55}" dt="2022-05-30T16:06:12.748" v="1399" actId="478"/>
          <ac:picMkLst>
            <pc:docMk/>
            <pc:sldMk cId="1814623857" sldId="314"/>
            <ac:picMk id="1026" creationId="{5C53C3C8-E983-1658-2DFD-70A96C2A0D41}"/>
          </ac:picMkLst>
        </pc:picChg>
      </pc:sldChg>
      <pc:sldChg chg="add del">
        <pc:chgData name="Meehan, Conor" userId="f0efb965-348a-45f4-b123-bfc38a018e6c" providerId="ADAL" clId="{36357050-DDB6-C242-8549-8CB53F54EB55}" dt="2022-05-30T15:51:09.917" v="397" actId="2696"/>
        <pc:sldMkLst>
          <pc:docMk/>
          <pc:sldMk cId="283569601" sldId="31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05305527" sldId="315"/>
        </pc:sldMkLst>
      </pc:sldChg>
      <pc:sldChg chg="addSp delSp modSp add del mod">
        <pc:chgData name="Meehan, Conor" userId="f0efb965-348a-45f4-b123-bfc38a018e6c" providerId="ADAL" clId="{36357050-DDB6-C242-8549-8CB53F54EB55}" dt="2022-05-30T15:48:15.714" v="354" actId="2696"/>
        <pc:sldMkLst>
          <pc:docMk/>
          <pc:sldMk cId="2379984450" sldId="316"/>
        </pc:sldMkLst>
        <pc:spChg chg="mod">
          <ac:chgData name="Meehan, Conor" userId="f0efb965-348a-45f4-b123-bfc38a018e6c" providerId="ADAL" clId="{36357050-DDB6-C242-8549-8CB53F54EB55}" dt="2022-05-30T15:47:22.705" v="344" actId="27636"/>
          <ac:spMkLst>
            <pc:docMk/>
            <pc:sldMk cId="2379984450" sldId="316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7:33.711" v="347" actId="1076"/>
          <ac:picMkLst>
            <pc:docMk/>
            <pc:sldMk cId="2379984450" sldId="316"/>
            <ac:picMk id="5" creationId="{C1F33A23-B873-4114-9498-3920468849DA}"/>
          </ac:picMkLst>
        </pc:picChg>
        <pc:picChg chg="del">
          <ac:chgData name="Meehan, Conor" userId="f0efb965-348a-45f4-b123-bfc38a018e6c" providerId="ADAL" clId="{36357050-DDB6-C242-8549-8CB53F54EB55}" dt="2022-05-30T15:47:27.077" v="345" actId="478"/>
          <ac:picMkLst>
            <pc:docMk/>
            <pc:sldMk cId="2379984450" sldId="316"/>
            <ac:picMk id="7" creationId="{D955F894-FCB0-BD2B-F0A3-6966F7DE16B9}"/>
          </ac:picMkLst>
        </pc:picChg>
      </pc:sldChg>
      <pc:sldChg chg="addSp modSp add mod ord">
        <pc:chgData name="Meehan, Conor" userId="f0efb965-348a-45f4-b123-bfc38a018e6c" providerId="ADAL" clId="{36357050-DDB6-C242-8549-8CB53F54EB55}" dt="2022-06-09T08:23:29.709" v="1460"/>
        <pc:sldMkLst>
          <pc:docMk/>
          <pc:sldMk cId="211549261" sldId="317"/>
        </pc:sldMkLst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6" creationId="{1192F171-F0B8-38FD-0F97-8DB21316AA9C}"/>
          </ac:spMkLst>
        </pc:spChg>
        <pc:spChg chg="add mod">
          <ac:chgData name="Meehan, Conor" userId="f0efb965-348a-45f4-b123-bfc38a018e6c" providerId="ADAL" clId="{36357050-DDB6-C242-8549-8CB53F54EB55}" dt="2022-06-09T08:23:29.709" v="1460"/>
          <ac:spMkLst>
            <pc:docMk/>
            <pc:sldMk cId="211549261" sldId="317"/>
            <ac:spMk id="7" creationId="{CC6CF7FE-895F-A309-FB5F-004B612182C8}"/>
          </ac:spMkLst>
        </pc:spChg>
        <pc:picChg chg="mod">
          <ac:chgData name="Meehan, Conor" userId="f0efb965-348a-45f4-b123-bfc38a018e6c" providerId="ADAL" clId="{36357050-DDB6-C242-8549-8CB53F54EB55}" dt="2022-05-30T15:48:12.816" v="353" actId="1076"/>
          <ac:picMkLst>
            <pc:docMk/>
            <pc:sldMk cId="211549261" sldId="317"/>
            <ac:picMk id="5" creationId="{C1F33A23-B873-4114-9498-3920468849DA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48:26.187" v="359" actId="478"/>
        <pc:sldMkLst>
          <pc:docMk/>
          <pc:sldMk cId="3560021976" sldId="318"/>
        </pc:sldMkLst>
        <pc:spChg chg="add del mod">
          <ac:chgData name="Meehan, Conor" userId="f0efb965-348a-45f4-b123-bfc38a018e6c" providerId="ADAL" clId="{36357050-DDB6-C242-8549-8CB53F54EB55}" dt="2022-05-30T15:48:26.187" v="359" actId="478"/>
          <ac:spMkLst>
            <pc:docMk/>
            <pc:sldMk cId="3560021976" sldId="318"/>
            <ac:spMk id="4" creationId="{77EF1DDD-6686-4DFC-276B-10A78A4E81AB}"/>
          </ac:spMkLst>
        </pc:spChg>
        <pc:spChg chg="del">
          <ac:chgData name="Meehan, Conor" userId="f0efb965-348a-45f4-b123-bfc38a018e6c" providerId="ADAL" clId="{36357050-DDB6-C242-8549-8CB53F54EB55}" dt="2022-05-30T15:48:22.488" v="357" actId="478"/>
          <ac:spMkLst>
            <pc:docMk/>
            <pc:sldMk cId="3560021976" sldId="318"/>
            <ac:spMk id="6" creationId="{1192F171-F0B8-38FD-0F97-8DB21316AA9C}"/>
          </ac:spMkLst>
        </pc:spChg>
        <pc:spChg chg="del">
          <ac:chgData name="Meehan, Conor" userId="f0efb965-348a-45f4-b123-bfc38a018e6c" providerId="ADAL" clId="{36357050-DDB6-C242-8549-8CB53F54EB55}" dt="2022-05-30T15:48:20.398" v="356" actId="478"/>
          <ac:spMkLst>
            <pc:docMk/>
            <pc:sldMk cId="3560021976" sldId="318"/>
            <ac:spMk id="7" creationId="{CC6CF7FE-895F-A309-FB5F-004B612182C8}"/>
          </ac:spMkLst>
        </pc:spChg>
      </pc:sldChg>
      <pc:sldChg chg="modSp add">
        <pc:chgData name="Meehan, Conor" userId="f0efb965-348a-45f4-b123-bfc38a018e6c" providerId="ADAL" clId="{36357050-DDB6-C242-8549-8CB53F54EB55}" dt="2022-06-09T08:24:53.031" v="1462"/>
        <pc:sldMkLst>
          <pc:docMk/>
          <pc:sldMk cId="3652344747" sldId="319"/>
        </pc:sldMkLst>
        <pc:spChg chg="mod">
          <ac:chgData name="Meehan, Conor" userId="f0efb965-348a-45f4-b123-bfc38a018e6c" providerId="ADAL" clId="{36357050-DDB6-C242-8549-8CB53F54EB55}" dt="2022-06-09T08:24:53.031" v="1462"/>
          <ac:spMkLst>
            <pc:docMk/>
            <pc:sldMk cId="3652344747" sldId="319"/>
            <ac:spMk id="6" creationId="{1192F171-F0B8-38FD-0F97-8DB21316AA9C}"/>
          </ac:spMkLst>
        </pc:spChg>
        <pc:spChg chg="mod">
          <ac:chgData name="Meehan, Conor" userId="f0efb965-348a-45f4-b123-bfc38a018e6c" providerId="ADAL" clId="{36357050-DDB6-C242-8549-8CB53F54EB55}" dt="2022-06-09T08:23:33.082" v="1461"/>
          <ac:spMkLst>
            <pc:docMk/>
            <pc:sldMk cId="3652344747" sldId="319"/>
            <ac:spMk id="7" creationId="{CC6CF7FE-895F-A309-FB5F-004B612182C8}"/>
          </ac:spMkLst>
        </pc:spChg>
      </pc:sldChg>
      <pc:sldChg chg="addSp delSp modSp add mod">
        <pc:chgData name="Meehan, Conor" userId="f0efb965-348a-45f4-b123-bfc38a018e6c" providerId="ADAL" clId="{36357050-DDB6-C242-8549-8CB53F54EB55}" dt="2022-06-16T08:44:00.865" v="1463" actId="14100"/>
        <pc:sldMkLst>
          <pc:docMk/>
          <pc:sldMk cId="343996746" sldId="320"/>
        </pc:sldMkLst>
        <pc:spChg chg="mod">
          <ac:chgData name="Meehan, Conor" userId="f0efb965-348a-45f4-b123-bfc38a018e6c" providerId="ADAL" clId="{36357050-DDB6-C242-8549-8CB53F54EB55}" dt="2022-05-30T15:49:22.234" v="368"/>
          <ac:spMkLst>
            <pc:docMk/>
            <pc:sldMk cId="343996746" sldId="320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6-16T08:44:00.865" v="1463" actId="14100"/>
          <ac:picMkLst>
            <pc:docMk/>
            <pc:sldMk cId="343996746" sldId="320"/>
            <ac:picMk id="5" creationId="{E73730DF-53EC-F2DB-1929-6243F6381C00}"/>
          </ac:picMkLst>
        </pc:picChg>
        <pc:picChg chg="del">
          <ac:chgData name="Meehan, Conor" userId="f0efb965-348a-45f4-b123-bfc38a018e6c" providerId="ADAL" clId="{36357050-DDB6-C242-8549-8CB53F54EB55}" dt="2022-05-30T15:49:07.951" v="364" actId="478"/>
          <ac:picMkLst>
            <pc:docMk/>
            <pc:sldMk cId="343996746" sldId="320"/>
            <ac:picMk id="7" creationId="{D955F894-FCB0-BD2B-F0A3-6966F7DE16B9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51:02.582" v="395" actId="1076"/>
        <pc:sldMkLst>
          <pc:docMk/>
          <pc:sldMk cId="2489943476" sldId="321"/>
        </pc:sldMkLst>
        <pc:spChg chg="del">
          <ac:chgData name="Meehan, Conor" userId="f0efb965-348a-45f4-b123-bfc38a018e6c" providerId="ADAL" clId="{36357050-DDB6-C242-8549-8CB53F54EB55}" dt="2022-05-30T15:50:54.678" v="392" actId="478"/>
          <ac:spMkLst>
            <pc:docMk/>
            <pc:sldMk cId="2489943476" sldId="321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50:36.751" v="388"/>
          <ac:spMkLst>
            <pc:docMk/>
            <pc:sldMk cId="2489943476" sldId="32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50:31.452" v="387" actId="27636"/>
          <ac:spMkLst>
            <pc:docMk/>
            <pc:sldMk cId="2489943476" sldId="321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51:02.582" v="395" actId="1076"/>
          <ac:spMkLst>
            <pc:docMk/>
            <pc:sldMk cId="2489943476" sldId="321"/>
            <ac:spMk id="11" creationId="{78B39ADA-D9EE-615C-8850-D9E864D00984}"/>
          </ac:spMkLst>
        </pc:spChg>
        <pc:picChg chg="del">
          <ac:chgData name="Meehan, Conor" userId="f0efb965-348a-45f4-b123-bfc38a018e6c" providerId="ADAL" clId="{36357050-DDB6-C242-8549-8CB53F54EB55}" dt="2022-05-30T15:50:42.375" v="389" actId="478"/>
          <ac:picMkLst>
            <pc:docMk/>
            <pc:sldMk cId="2489943476" sldId="321"/>
            <ac:picMk id="5" creationId="{C7A892BE-1D17-EC9F-FAFF-6190EF8676A3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7" creationId="{37C20585-343A-3B37-1363-1D323229FC6A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10" creationId="{89B4D060-28F3-51F8-2BB0-564B4FFC8E04}"/>
          </ac:picMkLst>
        </pc:picChg>
      </pc:sldChg>
      <pc:sldChg chg="add del">
        <pc:chgData name="Meehan, Conor" userId="f0efb965-348a-45f4-b123-bfc38a018e6c" providerId="ADAL" clId="{36357050-DDB6-C242-8549-8CB53F54EB55}" dt="2022-05-30T15:14:35.443" v="14"/>
        <pc:sldMkLst>
          <pc:docMk/>
          <pc:sldMk cId="1025657579" sldId="322"/>
        </pc:sldMkLst>
      </pc:sldChg>
      <pc:sldChg chg="add">
        <pc:chgData name="Meehan, Conor" userId="f0efb965-348a-45f4-b123-bfc38a018e6c" providerId="ADAL" clId="{36357050-DDB6-C242-8549-8CB53F54EB55}" dt="2022-05-30T16:03:22.595" v="933"/>
        <pc:sldMkLst>
          <pc:docMk/>
          <pc:sldMk cId="1301333177" sldId="322"/>
        </pc:sldMkLst>
      </pc:sldChg>
      <pc:sldChg chg="add del">
        <pc:chgData name="Meehan, Conor" userId="f0efb965-348a-45f4-b123-bfc38a018e6c" providerId="ADAL" clId="{36357050-DDB6-C242-8549-8CB53F54EB55}" dt="2022-05-30T15:50:26.031" v="385"/>
        <pc:sldMkLst>
          <pc:docMk/>
          <pc:sldMk cId="3624964002" sldId="322"/>
        </pc:sldMkLst>
      </pc:sldChg>
      <pc:sldChg chg="addSp delSp modSp add mod">
        <pc:chgData name="Meehan, Conor" userId="f0efb965-348a-45f4-b123-bfc38a018e6c" providerId="ADAL" clId="{36357050-DDB6-C242-8549-8CB53F54EB55}" dt="2022-05-30T16:06:16.813" v="1401"/>
        <pc:sldMkLst>
          <pc:docMk/>
          <pc:sldMk cId="410069294" sldId="323"/>
        </pc:sldMkLst>
        <pc:spChg chg="del">
          <ac:chgData name="Meehan, Conor" userId="f0efb965-348a-45f4-b123-bfc38a018e6c" providerId="ADAL" clId="{36357050-DDB6-C242-8549-8CB53F54EB55}" dt="2022-05-30T16:03:34.671" v="954" actId="478"/>
          <ac:spMkLst>
            <pc:docMk/>
            <pc:sldMk cId="410069294" sldId="323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6:03:30.871" v="952" actId="20577"/>
          <ac:spMkLst>
            <pc:docMk/>
            <pc:sldMk cId="410069294" sldId="32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5:52.346" v="1394" actId="14100"/>
          <ac:spMkLst>
            <pc:docMk/>
            <pc:sldMk cId="410069294" sldId="323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6:06:16.813" v="1401"/>
          <ac:spMkLst>
            <pc:docMk/>
            <pc:sldMk cId="410069294" sldId="323"/>
            <ac:spMk id="10" creationId="{F42C1110-BBD8-8AF6-D101-A3566E398F2F}"/>
          </ac:spMkLst>
        </pc:spChg>
        <pc:picChg chg="del">
          <ac:chgData name="Meehan, Conor" userId="f0efb965-348a-45f4-b123-bfc38a018e6c" providerId="ADAL" clId="{36357050-DDB6-C242-8549-8CB53F54EB55}" dt="2022-05-30T16:03:32.885" v="953" actId="478"/>
          <ac:picMkLst>
            <pc:docMk/>
            <pc:sldMk cId="410069294" sldId="323"/>
            <ac:picMk id="1026" creationId="{5C53C3C8-E983-1658-2DFD-70A96C2A0D41}"/>
          </ac:picMkLst>
        </pc:picChg>
        <pc:picChg chg="add mod">
          <ac:chgData name="Meehan, Conor" userId="f0efb965-348a-45f4-b123-bfc38a018e6c" providerId="ADAL" clId="{36357050-DDB6-C242-8549-8CB53F54EB55}" dt="2022-05-30T16:06:00.768" v="1397" actId="1076"/>
          <ac:picMkLst>
            <pc:docMk/>
            <pc:sldMk cId="410069294" sldId="323"/>
            <ac:picMk id="3074" creationId="{9D318445-627F-B1C8-B12C-0A10A239D7CD}"/>
          </ac:picMkLst>
        </pc:picChg>
      </pc:sldChg>
      <pc:sldChg chg="addSp modSp add mod">
        <pc:chgData name="Meehan, Conor" userId="f0efb965-348a-45f4-b123-bfc38a018e6c" providerId="ADAL" clId="{36357050-DDB6-C242-8549-8CB53F54EB55}" dt="2022-06-03T08:41:50.924" v="1417" actId="1076"/>
        <pc:sldMkLst>
          <pc:docMk/>
          <pc:sldMk cId="1645682287" sldId="324"/>
        </pc:sldMkLst>
        <pc:spChg chg="add mod">
          <ac:chgData name="Meehan, Conor" userId="f0efb965-348a-45f4-b123-bfc38a018e6c" providerId="ADAL" clId="{36357050-DDB6-C242-8549-8CB53F54EB55}" dt="2022-06-03T08:41:50.924" v="1417" actId="1076"/>
          <ac:spMkLst>
            <pc:docMk/>
            <pc:sldMk cId="1645682287" sldId="324"/>
            <ac:spMk id="6" creationId="{C23F4556-B8D5-A142-7BAF-7593D455829A}"/>
          </ac:spMkLst>
        </pc:spChg>
        <pc:spChg chg="mod">
          <ac:chgData name="Meehan, Conor" userId="f0efb965-348a-45f4-b123-bfc38a018e6c" providerId="ADAL" clId="{36357050-DDB6-C242-8549-8CB53F54EB55}" dt="2022-06-03T08:41:33.320" v="1413"/>
          <ac:spMkLst>
            <pc:docMk/>
            <pc:sldMk cId="1645682287" sldId="32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3T08:41:37.342" v="1414"/>
          <ac:spMkLst>
            <pc:docMk/>
            <pc:sldMk cId="1645682287" sldId="324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6-03T08:41:47.092" v="1416" actId="1076"/>
          <ac:picMkLst>
            <pc:docMk/>
            <pc:sldMk cId="1645682287" sldId="324"/>
            <ac:picMk id="5" creationId="{01C15EF9-3BDD-2FFE-8CDD-E010AA83BB30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6-03T08:44:39.269" v="1431" actId="1076"/>
        <pc:sldMkLst>
          <pc:docMk/>
          <pc:sldMk cId="1110700683" sldId="325"/>
        </pc:sldMkLst>
        <pc:spChg chg="add del mod">
          <ac:chgData name="Meehan, Conor" userId="f0efb965-348a-45f4-b123-bfc38a018e6c" providerId="ADAL" clId="{36357050-DDB6-C242-8549-8CB53F54EB55}" dt="2022-06-03T08:44:07.954" v="1423" actId="478"/>
          <ac:spMkLst>
            <pc:docMk/>
            <pc:sldMk cId="1110700683" sldId="325"/>
            <ac:spMk id="4" creationId="{0BBD24EA-044E-4004-0E05-3E4E8B6887A7}"/>
          </ac:spMkLst>
        </pc:spChg>
        <pc:spChg chg="del">
          <ac:chgData name="Meehan, Conor" userId="f0efb965-348a-45f4-b123-bfc38a018e6c" providerId="ADAL" clId="{36357050-DDB6-C242-8549-8CB53F54EB55}" dt="2022-06-03T08:44:10.199" v="1424" actId="478"/>
          <ac:spMkLst>
            <pc:docMk/>
            <pc:sldMk cId="1110700683" sldId="325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6-03T08:43:57.767" v="1420"/>
          <ac:spMkLst>
            <pc:docMk/>
            <pc:sldMk cId="1110700683" sldId="32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6-03T08:44:06.486" v="1422" actId="478"/>
          <ac:spMkLst>
            <pc:docMk/>
            <pc:sldMk cId="1110700683" sldId="32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6-03T08:44:39.269" v="1431" actId="1076"/>
          <ac:spMkLst>
            <pc:docMk/>
            <pc:sldMk cId="1110700683" sldId="325"/>
            <ac:spMk id="11" creationId="{FAFF16F4-81A4-A991-4F26-6EDC4B663C98}"/>
          </ac:spMkLst>
        </pc:spChg>
        <pc:picChg chg="del">
          <ac:chgData name="Meehan, Conor" userId="f0efb965-348a-45f4-b123-bfc38a018e6c" providerId="ADAL" clId="{36357050-DDB6-C242-8549-8CB53F54EB55}" dt="2022-06-03T08:44:04.078" v="1421" actId="478"/>
          <ac:picMkLst>
            <pc:docMk/>
            <pc:sldMk cId="1110700683" sldId="325"/>
            <ac:picMk id="5" creationId="{09AD741C-D656-9FBB-2757-EDF88B50858A}"/>
          </ac:picMkLst>
        </pc:picChg>
        <pc:picChg chg="add mod">
          <ac:chgData name="Meehan, Conor" userId="f0efb965-348a-45f4-b123-bfc38a018e6c" providerId="ADAL" clId="{36357050-DDB6-C242-8549-8CB53F54EB55}" dt="2022-06-03T08:44:13.020" v="1426" actId="1076"/>
          <ac:picMkLst>
            <pc:docMk/>
            <pc:sldMk cId="1110700683" sldId="325"/>
            <ac:picMk id="10" creationId="{F824BC9A-1DB9-CEDE-BFE5-09F2718CC1E9}"/>
          </ac:picMkLst>
        </pc:pic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3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2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2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7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4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7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1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7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1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2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1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1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1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0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63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2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4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0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08/08/2022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08/08/2022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08/08/2022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Experimental Design and Statistics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An attribute of the study</a:t>
            </a:r>
          </a:p>
          <a:p>
            <a:endParaRPr lang="en-CA" dirty="0"/>
          </a:p>
          <a:p>
            <a:r>
              <a:rPr lang="en-CA" dirty="0"/>
              <a:t>What is the data?</a:t>
            </a:r>
          </a:p>
          <a:p>
            <a:pPr lvl="1"/>
            <a:r>
              <a:rPr lang="en-CA" dirty="0"/>
              <a:t>Number of samples</a:t>
            </a:r>
          </a:p>
          <a:p>
            <a:pPr lvl="1"/>
            <a:r>
              <a:rPr lang="en-CA" dirty="0"/>
              <a:t>Age of patient</a:t>
            </a:r>
          </a:p>
          <a:p>
            <a:pPr lvl="1"/>
            <a:r>
              <a:rPr lang="en-CA" dirty="0"/>
              <a:t>Growth yes/no</a:t>
            </a:r>
          </a:p>
          <a:p>
            <a:endParaRPr lang="en-CA" dirty="0"/>
          </a:p>
          <a:p>
            <a:r>
              <a:rPr lang="en-CA" dirty="0"/>
              <a:t>What part of the experiment is this variable in?</a:t>
            </a:r>
          </a:p>
          <a:p>
            <a:pPr lvl="1"/>
            <a:r>
              <a:rPr lang="en-CA" dirty="0"/>
              <a:t>Input data</a:t>
            </a:r>
          </a:p>
          <a:p>
            <a:pPr lvl="1"/>
            <a:r>
              <a:rPr lang="en-CA" dirty="0"/>
              <a:t>Output data</a:t>
            </a:r>
          </a:p>
          <a:p>
            <a:pPr lvl="1"/>
            <a:r>
              <a:rPr lang="en-CA" dirty="0"/>
              <a:t>Control</a:t>
            </a:r>
          </a:p>
          <a:p>
            <a:pPr lvl="1"/>
            <a:r>
              <a:rPr lang="en-CA" dirty="0"/>
              <a:t>Technical/biological replicate</a:t>
            </a:r>
          </a:p>
        </p:txBody>
      </p:sp>
    </p:spTree>
    <p:extLst>
      <p:ext uri="{BB962C8B-B14F-4D97-AF65-F5344CB8AC3E}">
        <p14:creationId xmlns:p14="http://schemas.microsoft.com/office/powerpoint/2010/main" val="33097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04C258-8D1F-7457-1A98-85150411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76" y="1275672"/>
            <a:ext cx="8932447" cy="502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4543531" y="6449573"/>
            <a:ext cx="79504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towardsdatascience.com</a:t>
            </a:r>
            <a:r>
              <a:rPr lang="en-US" sz="1100" dirty="0"/>
              <a:t>/statistical-testing-understanding-how-to-select-the-best-test-for-your-data-52141c305168</a:t>
            </a:r>
          </a:p>
        </p:txBody>
      </p:sp>
    </p:spTree>
    <p:extLst>
      <p:ext uri="{BB962C8B-B14F-4D97-AF65-F5344CB8AC3E}">
        <p14:creationId xmlns:p14="http://schemas.microsoft.com/office/powerpoint/2010/main" val="317741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Quantitative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Amounts of things</a:t>
            </a:r>
          </a:p>
          <a:p>
            <a:endParaRPr lang="en-CA" dirty="0"/>
          </a:p>
          <a:p>
            <a:r>
              <a:rPr lang="en-CA" dirty="0"/>
              <a:t>Continuous</a:t>
            </a:r>
          </a:p>
          <a:p>
            <a:pPr lvl="1"/>
            <a:r>
              <a:rPr lang="en-CA" dirty="0"/>
              <a:t>Also called Ratio</a:t>
            </a:r>
          </a:p>
          <a:p>
            <a:pPr lvl="1"/>
            <a:r>
              <a:rPr lang="en-CA" dirty="0"/>
              <a:t>Measurements of potentially infinite values</a:t>
            </a:r>
          </a:p>
          <a:p>
            <a:pPr lvl="1"/>
            <a:r>
              <a:rPr lang="en-CA" dirty="0"/>
              <a:t>E.g. MIC, age, amount of glucose produced/consumed</a:t>
            </a:r>
          </a:p>
          <a:p>
            <a:endParaRPr lang="en-CA" dirty="0"/>
          </a:p>
          <a:p>
            <a:r>
              <a:rPr lang="en-CA" dirty="0"/>
              <a:t>Discrete</a:t>
            </a:r>
          </a:p>
          <a:p>
            <a:pPr lvl="1"/>
            <a:r>
              <a:rPr lang="en-CA" dirty="0"/>
              <a:t>Also called Interval</a:t>
            </a:r>
          </a:p>
          <a:p>
            <a:pPr lvl="1"/>
            <a:r>
              <a:rPr lang="en-CA" dirty="0"/>
              <a:t>Counts</a:t>
            </a:r>
          </a:p>
          <a:p>
            <a:pPr lvl="1"/>
            <a:r>
              <a:rPr lang="en-CA" dirty="0"/>
              <a:t>Cannot be divided less than 1</a:t>
            </a:r>
          </a:p>
          <a:p>
            <a:pPr lvl="1"/>
            <a:r>
              <a:rPr lang="en-CA" dirty="0"/>
              <a:t>Number of patients, cell count</a:t>
            </a:r>
          </a:p>
        </p:txBody>
      </p:sp>
    </p:spTree>
    <p:extLst>
      <p:ext uri="{BB962C8B-B14F-4D97-AF65-F5344CB8AC3E}">
        <p14:creationId xmlns:p14="http://schemas.microsoft.com/office/powerpoint/2010/main" val="229037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Categorical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Groups of things</a:t>
            </a:r>
          </a:p>
          <a:p>
            <a:endParaRPr lang="en-CA" dirty="0"/>
          </a:p>
          <a:p>
            <a:r>
              <a:rPr lang="en-CA" dirty="0"/>
              <a:t>Ordinal</a:t>
            </a:r>
          </a:p>
          <a:p>
            <a:pPr lvl="1"/>
            <a:r>
              <a:rPr lang="en-CA" dirty="0"/>
              <a:t>Rankings</a:t>
            </a:r>
          </a:p>
          <a:p>
            <a:pPr lvl="2"/>
            <a:r>
              <a:rPr lang="en-CA" dirty="0"/>
              <a:t>Something with an order</a:t>
            </a:r>
          </a:p>
          <a:p>
            <a:pPr lvl="1"/>
            <a:r>
              <a:rPr lang="en-CA" dirty="0"/>
              <a:t>E.g. Disease stage, BMI category</a:t>
            </a:r>
          </a:p>
          <a:p>
            <a:endParaRPr lang="en-CA" dirty="0"/>
          </a:p>
          <a:p>
            <a:r>
              <a:rPr lang="en-CA" dirty="0"/>
              <a:t>Nominal</a:t>
            </a:r>
          </a:p>
          <a:p>
            <a:pPr lvl="1"/>
            <a:r>
              <a:rPr lang="en-CA" dirty="0"/>
              <a:t>Names</a:t>
            </a:r>
          </a:p>
          <a:p>
            <a:pPr lvl="1"/>
            <a:r>
              <a:rPr lang="en-CA" dirty="0"/>
              <a:t>E.g. species counts, blood group, symptoms</a:t>
            </a:r>
          </a:p>
          <a:p>
            <a:endParaRPr lang="en-CA" dirty="0"/>
          </a:p>
          <a:p>
            <a:r>
              <a:rPr lang="en-CA" dirty="0"/>
              <a:t>Binary</a:t>
            </a:r>
          </a:p>
          <a:p>
            <a:pPr lvl="1"/>
            <a:r>
              <a:rPr lang="en-CA" dirty="0"/>
              <a:t>Yes/No</a:t>
            </a:r>
          </a:p>
          <a:p>
            <a:pPr lvl="1"/>
            <a:r>
              <a:rPr lang="en-CA" dirty="0"/>
              <a:t>E.g. symptom present/absent, alive/dead</a:t>
            </a:r>
          </a:p>
        </p:txBody>
      </p:sp>
    </p:spTree>
    <p:extLst>
      <p:ext uri="{BB962C8B-B14F-4D97-AF65-F5344CB8AC3E}">
        <p14:creationId xmlns:p14="http://schemas.microsoft.com/office/powerpoint/2010/main" val="209091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Number of white blood cells in a sample</a:t>
            </a:r>
          </a:p>
          <a:p>
            <a:endParaRPr lang="en-CA" sz="2400" dirty="0"/>
          </a:p>
          <a:p>
            <a:r>
              <a:rPr lang="en-CA" sz="2400" dirty="0"/>
              <a:t>Presence of inflammation</a:t>
            </a:r>
          </a:p>
          <a:p>
            <a:endParaRPr lang="en-CA" sz="2400" dirty="0"/>
          </a:p>
          <a:p>
            <a:r>
              <a:rPr lang="en-CA" sz="2400" dirty="0"/>
              <a:t>Sodium consumption split into low/medium/high</a:t>
            </a:r>
          </a:p>
          <a:p>
            <a:endParaRPr lang="en-CA" sz="2400" dirty="0"/>
          </a:p>
          <a:p>
            <a:r>
              <a:rPr lang="en-CA" sz="2400" dirty="0"/>
              <a:t>Gram stain result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856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Experiment is trying to find out effect of one variable on another</a:t>
            </a:r>
          </a:p>
          <a:p>
            <a:pPr lvl="1"/>
            <a:r>
              <a:rPr lang="en-CA" dirty="0"/>
              <a:t>Level of antibiotic on bacterial growth rate</a:t>
            </a:r>
          </a:p>
          <a:p>
            <a:pPr lvl="1"/>
            <a:r>
              <a:rPr lang="en-CA" dirty="0"/>
              <a:t>BMI category on diabetes occurrence</a:t>
            </a:r>
          </a:p>
          <a:p>
            <a:endParaRPr lang="en-CA" dirty="0"/>
          </a:p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Predictor variable</a:t>
            </a:r>
          </a:p>
          <a:p>
            <a:pPr lvl="2"/>
            <a:r>
              <a:rPr lang="en-CA" dirty="0"/>
              <a:t>Cause</a:t>
            </a:r>
          </a:p>
          <a:p>
            <a:pPr lvl="1"/>
            <a:r>
              <a:rPr lang="en-CA" dirty="0"/>
              <a:t>What you manipulated in the experiment</a:t>
            </a:r>
          </a:p>
          <a:p>
            <a:endParaRPr lang="en-CA" dirty="0"/>
          </a:p>
          <a:p>
            <a:r>
              <a:rPr lang="en-CA" dirty="0"/>
              <a:t>Dependent</a:t>
            </a:r>
          </a:p>
          <a:p>
            <a:pPr lvl="1"/>
            <a:r>
              <a:rPr lang="en-CA" dirty="0"/>
              <a:t>Outcome variable</a:t>
            </a:r>
          </a:p>
          <a:p>
            <a:pPr lvl="2"/>
            <a:r>
              <a:rPr lang="en-CA" dirty="0"/>
              <a:t>Effect</a:t>
            </a:r>
          </a:p>
          <a:p>
            <a:pPr lvl="1"/>
            <a:r>
              <a:rPr lang="en-CA" dirty="0"/>
              <a:t>What was measured in or resulting from the experiment</a:t>
            </a:r>
          </a:p>
          <a:p>
            <a:endParaRPr lang="en-CA" dirty="0"/>
          </a:p>
          <a:p>
            <a:r>
              <a:rPr lang="en-CA" dirty="0"/>
              <a:t>Control</a:t>
            </a:r>
          </a:p>
          <a:p>
            <a:pPr lvl="1"/>
            <a:r>
              <a:rPr lang="en-CA" dirty="0"/>
              <a:t>Constants during the experiment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53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8332149" y="6449573"/>
            <a:ext cx="41618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http://edtech2.boisestate.edu/</a:t>
            </a:r>
            <a:r>
              <a:rPr lang="en-US" sz="1100" dirty="0" err="1"/>
              <a:t>angelacovil</a:t>
            </a:r>
            <a:r>
              <a:rPr lang="en-US" sz="1100" dirty="0"/>
              <a:t>/506/</a:t>
            </a:r>
            <a:r>
              <a:rPr lang="en-US" sz="1100" dirty="0" err="1"/>
              <a:t>procedure.html</a:t>
            </a:r>
            <a:endParaRPr lang="en-US" sz="1100" dirty="0"/>
          </a:p>
        </p:txBody>
      </p:sp>
      <p:pic>
        <p:nvPicPr>
          <p:cNvPr id="6" name="Picture 2" descr="description of independent variable, dependent variable, and control">
            <a:extLst>
              <a:ext uri="{FF2B5EF4-FFF2-40B4-BE49-F238E27FC236}">
                <a16:creationId xmlns:a16="http://schemas.microsoft.com/office/drawing/2014/main" id="{1F3D578D-E74C-8507-B042-8AAAB651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27" y="1251786"/>
            <a:ext cx="461194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b="1" dirty="0"/>
              <a:t>Independent, dependent or control?</a:t>
            </a:r>
          </a:p>
          <a:p>
            <a:endParaRPr lang="en-CA" dirty="0"/>
          </a:p>
          <a:p>
            <a:r>
              <a:rPr lang="en-CA" dirty="0"/>
              <a:t>The number of cells left after disinfecting</a:t>
            </a:r>
          </a:p>
          <a:p>
            <a:endParaRPr lang="en-CA" dirty="0"/>
          </a:p>
          <a:p>
            <a:r>
              <a:rPr lang="en-CA" dirty="0"/>
              <a:t>The constant temperature throughout the experiment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amount of glucose added to the petri dish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21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Correlation variables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Looking for association, not cause and effect</a:t>
            </a:r>
          </a:p>
          <a:p>
            <a:endParaRPr lang="en-CA" dirty="0"/>
          </a:p>
          <a:p>
            <a:r>
              <a:rPr lang="en-CA" dirty="0"/>
              <a:t>Predictor</a:t>
            </a:r>
          </a:p>
          <a:p>
            <a:pPr lvl="1"/>
            <a:r>
              <a:rPr lang="en-CA" dirty="0"/>
              <a:t>Variable that comes first</a:t>
            </a:r>
          </a:p>
          <a:p>
            <a:pPr lvl="2"/>
            <a:r>
              <a:rPr lang="en-CA" dirty="0"/>
              <a:t>Glucose level</a:t>
            </a:r>
          </a:p>
          <a:p>
            <a:endParaRPr lang="en-CA" dirty="0"/>
          </a:p>
          <a:p>
            <a:r>
              <a:rPr lang="en-CA" dirty="0"/>
              <a:t>Outcome</a:t>
            </a:r>
          </a:p>
          <a:p>
            <a:pPr lvl="1"/>
            <a:r>
              <a:rPr lang="en-CA" dirty="0"/>
              <a:t>Variable that comes afterwards</a:t>
            </a:r>
          </a:p>
          <a:p>
            <a:pPr lvl="2"/>
            <a:r>
              <a:rPr lang="en-CA" dirty="0"/>
              <a:t>Insulin level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87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879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Summary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Also called descriptive statistics</a:t>
            </a:r>
          </a:p>
          <a:p>
            <a:r>
              <a:rPr lang="en-CA" dirty="0"/>
              <a:t>Not testing a hypothesis, just describing/summarising the data</a:t>
            </a:r>
          </a:p>
          <a:p>
            <a:pPr lvl="1"/>
            <a:r>
              <a:rPr lang="en-CA" dirty="0"/>
              <a:t>Cannot infer anything about larger population</a:t>
            </a:r>
          </a:p>
          <a:p>
            <a:endParaRPr lang="en-CA" dirty="0"/>
          </a:p>
          <a:p>
            <a:r>
              <a:rPr lang="en-CA" dirty="0"/>
              <a:t>3 main types</a:t>
            </a:r>
          </a:p>
          <a:p>
            <a:pPr lvl="1"/>
            <a:r>
              <a:rPr lang="en-CA" dirty="0"/>
              <a:t>Distribution</a:t>
            </a:r>
          </a:p>
          <a:p>
            <a:pPr lvl="1"/>
            <a:r>
              <a:rPr lang="en-CA" dirty="0"/>
              <a:t>Central tendency</a:t>
            </a:r>
          </a:p>
          <a:p>
            <a:pPr lvl="1"/>
            <a:r>
              <a:rPr lang="en-CA" dirty="0"/>
              <a:t>Variability</a:t>
            </a:r>
          </a:p>
          <a:p>
            <a:endParaRPr lang="en-CA" dirty="0"/>
          </a:p>
          <a:p>
            <a:r>
              <a:rPr lang="en-CA" dirty="0"/>
              <a:t>Can apply to</a:t>
            </a:r>
          </a:p>
          <a:p>
            <a:pPr lvl="1"/>
            <a:r>
              <a:rPr lang="en-CA" dirty="0"/>
              <a:t>1 variable: univariate analysis</a:t>
            </a:r>
          </a:p>
          <a:p>
            <a:pPr lvl="1"/>
            <a:r>
              <a:rPr lang="en-CA" dirty="0"/>
              <a:t>2 variables: bivariate analysis</a:t>
            </a:r>
          </a:p>
          <a:p>
            <a:pPr lvl="1"/>
            <a:r>
              <a:rPr lang="en-CA" dirty="0"/>
              <a:t>3 or more variables: multivariate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27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Frequency distribution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Ages of participants:</a:t>
            </a:r>
          </a:p>
          <a:p>
            <a:r>
              <a:rPr lang="en-CA" dirty="0"/>
              <a:t>18, 19, 21, 20, 17, 18, 16, 16, 21, 18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42335C7-DB57-54F9-A9FB-79534C6A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45978"/>
              </p:ext>
            </p:extLst>
          </p:nvPr>
        </p:nvGraphicFramePr>
        <p:xfrm>
          <a:off x="2940171" y="3429000"/>
          <a:ext cx="21269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055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0EF572-D591-9EF3-09E2-7AA750286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9332"/>
              </p:ext>
            </p:extLst>
          </p:nvPr>
        </p:nvGraphicFramePr>
        <p:xfrm>
          <a:off x="7766546" y="3455920"/>
          <a:ext cx="2126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B88E73-897C-79DD-67B2-EDD123280D25}"/>
              </a:ext>
            </a:extLst>
          </p:cNvPr>
          <p:cNvSpPr txBox="1"/>
          <p:nvPr/>
        </p:nvSpPr>
        <p:spPr>
          <a:xfrm>
            <a:off x="3287643" y="301454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Simple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9C194-E35C-8AAC-53BA-53012A1542CD}"/>
              </a:ext>
            </a:extLst>
          </p:cNvPr>
          <p:cNvSpPr txBox="1"/>
          <p:nvPr/>
        </p:nvSpPr>
        <p:spPr>
          <a:xfrm>
            <a:off x="7940171" y="300470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Grouped table</a:t>
            </a:r>
          </a:p>
        </p:txBody>
      </p:sp>
    </p:spTree>
    <p:extLst>
      <p:ext uri="{BB962C8B-B14F-4D97-AF65-F5344CB8AC3E}">
        <p14:creationId xmlns:p14="http://schemas.microsoft.com/office/powerpoint/2010/main" val="175658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Central tendency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Estimate the average or centre of a dataset</a:t>
            </a:r>
          </a:p>
        </p:txBody>
      </p:sp>
      <p:pic>
        <p:nvPicPr>
          <p:cNvPr id="6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0D691876-2E5F-25D1-3204-3D2B11EB0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29" r="1467" b="50116"/>
          <a:stretch/>
        </p:blipFill>
        <p:spPr bwMode="auto">
          <a:xfrm>
            <a:off x="4995661" y="2826476"/>
            <a:ext cx="295663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F1D6E069-1065-FE5D-8D5A-4BCA1D4F4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1057" r="48952" b="49888"/>
          <a:stretch/>
        </p:blipFill>
        <p:spPr bwMode="auto">
          <a:xfrm>
            <a:off x="1976855" y="2826476"/>
            <a:ext cx="304598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A48AC2D9-E3E2-CE87-85CE-59DE71B5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49412" r="48880" b="1533"/>
          <a:stretch/>
        </p:blipFill>
        <p:spPr bwMode="auto">
          <a:xfrm>
            <a:off x="8178758" y="2826476"/>
            <a:ext cx="3025270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CAFADD-AFE1-4201-7A97-C72063D483A3}"/>
              </a:ext>
            </a:extLst>
          </p:cNvPr>
          <p:cNvSpPr/>
          <p:nvPr/>
        </p:nvSpPr>
        <p:spPr>
          <a:xfrm>
            <a:off x="8178758" y="6441351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www.onlinemathlearning.com</a:t>
            </a:r>
            <a:r>
              <a:rPr lang="en-US" sz="1100" dirty="0"/>
              <a:t>/mode-mean-</a:t>
            </a:r>
            <a:r>
              <a:rPr lang="en-US" sz="1100" dirty="0" err="1"/>
              <a:t>median.html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166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How spread out is the data?</a:t>
            </a:r>
          </a:p>
          <a:p>
            <a:endParaRPr lang="en-CA" dirty="0"/>
          </a:p>
          <a:p>
            <a:r>
              <a:rPr lang="en-CA" dirty="0"/>
              <a:t>Range:</a:t>
            </a:r>
          </a:p>
          <a:p>
            <a:pPr lvl="1"/>
            <a:r>
              <a:rPr lang="en-CA" dirty="0"/>
              <a:t>What is the difference between the minimum and maximum values?</a:t>
            </a:r>
          </a:p>
          <a:p>
            <a:pPr lvl="1"/>
            <a:r>
              <a:rPr lang="en-CA" dirty="0"/>
              <a:t>Max – min = range</a:t>
            </a:r>
          </a:p>
          <a:p>
            <a:endParaRPr lang="en-CA" dirty="0"/>
          </a:p>
          <a:p>
            <a:r>
              <a:rPr lang="en-CA" dirty="0"/>
              <a:t>Standard deviation:</a:t>
            </a:r>
          </a:p>
          <a:p>
            <a:pPr lvl="1"/>
            <a:r>
              <a:rPr lang="en-CA" dirty="0"/>
              <a:t>On average, how far is each point from the mean?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Variance:</a:t>
            </a:r>
          </a:p>
          <a:p>
            <a:pPr lvl="1"/>
            <a:r>
              <a:rPr lang="en-CA" dirty="0"/>
              <a:t>The amount of spread in the data</a:t>
            </a:r>
          </a:p>
          <a:p>
            <a:pPr lvl="1"/>
            <a:r>
              <a:rPr lang="en-CA" dirty="0"/>
              <a:t>Square the standard deviation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92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8788A-A902-534A-13F2-69FE1FBBDBF0}"/>
              </a:ext>
            </a:extLst>
          </p:cNvPr>
          <p:cNvSpPr/>
          <p:nvPr/>
        </p:nvSpPr>
        <p:spPr>
          <a:xfrm>
            <a:off x="11335107" y="6460546"/>
            <a:ext cx="827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Wikipedia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4F4D3E8-84B6-3670-9977-20160E9A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12" y="1126273"/>
            <a:ext cx="7387976" cy="54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Bivariate/Multivariate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Compare descriptive statistics between 2 or more groups</a:t>
            </a:r>
          </a:p>
          <a:p>
            <a:r>
              <a:rPr lang="en-CA" dirty="0"/>
              <a:t>Contingency tables</a:t>
            </a:r>
          </a:p>
          <a:p>
            <a:pPr lvl="1"/>
            <a:r>
              <a:rPr lang="en-CA" dirty="0"/>
              <a:t>Intersection between 2 variables</a:t>
            </a:r>
          </a:p>
          <a:p>
            <a:pPr lvl="1"/>
            <a:r>
              <a:rPr lang="en-CA" dirty="0"/>
              <a:t>Can be input for inferential statistics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4803203-2527-5BA3-05A5-A0D43086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39711"/>
              </p:ext>
            </p:extLst>
          </p:nvPr>
        </p:nvGraphicFramePr>
        <p:xfrm>
          <a:off x="2877394" y="4293388"/>
          <a:ext cx="6604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28384678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10335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26904962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1647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21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8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941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1E5BF7-6B15-BFF0-F09A-0ADAD382505C}"/>
              </a:ext>
            </a:extLst>
          </p:cNvPr>
          <p:cNvSpPr txBox="1"/>
          <p:nvPr/>
        </p:nvSpPr>
        <p:spPr>
          <a:xfrm>
            <a:off x="6305714" y="389778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D4855-7B95-92A0-7A34-0F5C35B7437A}"/>
              </a:ext>
            </a:extLst>
          </p:cNvPr>
          <p:cNvSpPr txBox="1"/>
          <p:nvPr/>
        </p:nvSpPr>
        <p:spPr>
          <a:xfrm rot="16200000">
            <a:off x="2016470" y="485040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B</a:t>
            </a:r>
          </a:p>
        </p:txBody>
      </p:sp>
    </p:spTree>
    <p:extLst>
      <p:ext uri="{BB962C8B-B14F-4D97-AF65-F5344CB8AC3E}">
        <p14:creationId xmlns:p14="http://schemas.microsoft.com/office/powerpoint/2010/main" val="401120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Collecting samples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The samples you use must allow you to test your hypothesis</a:t>
            </a:r>
          </a:p>
          <a:p>
            <a:endParaRPr lang="en-CA" dirty="0"/>
          </a:p>
          <a:p>
            <a:r>
              <a:rPr lang="en-CA" dirty="0"/>
              <a:t>They must be:</a:t>
            </a:r>
          </a:p>
          <a:p>
            <a:pPr lvl="1"/>
            <a:r>
              <a:rPr lang="en-CA" dirty="0"/>
              <a:t>Appropriate</a:t>
            </a:r>
          </a:p>
          <a:p>
            <a:pPr lvl="2"/>
            <a:r>
              <a:rPr lang="en-CA" dirty="0"/>
              <a:t>Related to the hypothesis and measurable</a:t>
            </a:r>
          </a:p>
          <a:p>
            <a:pPr lvl="1"/>
            <a:r>
              <a:rPr lang="en-CA" dirty="0"/>
              <a:t>Representative</a:t>
            </a:r>
          </a:p>
          <a:p>
            <a:pPr lvl="2"/>
            <a:r>
              <a:rPr lang="en-CA" dirty="0"/>
              <a:t>Randomly chosen or specific characteristics?</a:t>
            </a:r>
          </a:p>
          <a:p>
            <a:pPr lvl="1"/>
            <a:r>
              <a:rPr lang="en-CA" dirty="0"/>
              <a:t>Sufficient sample size</a:t>
            </a:r>
          </a:p>
          <a:p>
            <a:pPr lvl="2"/>
            <a:r>
              <a:rPr lang="en-CA" dirty="0"/>
              <a:t>More variable populations need larger sample sizes</a:t>
            </a:r>
          </a:p>
        </p:txBody>
      </p:sp>
    </p:spTree>
    <p:extLst>
      <p:ext uri="{BB962C8B-B14F-4D97-AF65-F5344CB8AC3E}">
        <p14:creationId xmlns:p14="http://schemas.microsoft.com/office/powerpoint/2010/main" val="310495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Sample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Observations in one data point do not influence those in another datapoint</a:t>
            </a:r>
          </a:p>
          <a:p>
            <a:pPr lvl="1"/>
            <a:r>
              <a:rPr lang="en-CA" dirty="0"/>
              <a:t>Single observation from a sample</a:t>
            </a:r>
          </a:p>
          <a:p>
            <a:pPr lvl="1"/>
            <a:r>
              <a:rPr lang="en-CA" dirty="0"/>
              <a:t>Comparing groups that are separate from each other</a:t>
            </a:r>
          </a:p>
          <a:p>
            <a:pPr lvl="1"/>
            <a:r>
              <a:rPr lang="en-CA" dirty="0"/>
              <a:t>E.g. One set of patients takes diet 1 and another takes diet 2</a:t>
            </a:r>
          </a:p>
          <a:p>
            <a:endParaRPr lang="en-CA" dirty="0"/>
          </a:p>
          <a:p>
            <a:r>
              <a:rPr lang="en-CA" dirty="0"/>
              <a:t>Paired</a:t>
            </a:r>
          </a:p>
          <a:p>
            <a:pPr lvl="1"/>
            <a:r>
              <a:rPr lang="en-CA" dirty="0"/>
              <a:t>Observations in one data point are influenced by those in another datapoint</a:t>
            </a:r>
          </a:p>
          <a:p>
            <a:pPr lvl="1"/>
            <a:r>
              <a:rPr lang="en-CA" dirty="0"/>
              <a:t>Multiple observations from the same sample</a:t>
            </a:r>
          </a:p>
          <a:p>
            <a:pPr lvl="1"/>
            <a:r>
              <a:rPr lang="en-CA" dirty="0"/>
              <a:t>Comparing same group in different conditions</a:t>
            </a:r>
          </a:p>
          <a:p>
            <a:pPr lvl="1"/>
            <a:r>
              <a:rPr lang="en-CA" dirty="0"/>
              <a:t>E.g. Same patients take diet 1 and then take diet 2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51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2 different growth conditions on the same set of bacterial strains</a:t>
            </a:r>
          </a:p>
          <a:p>
            <a:endParaRPr lang="en-CA" dirty="0"/>
          </a:p>
          <a:p>
            <a:r>
              <a:rPr lang="en-CA" dirty="0"/>
              <a:t>Mice in litter A given drug 1 and mice in litter B given drug 2</a:t>
            </a:r>
          </a:p>
          <a:p>
            <a:endParaRPr lang="en-CA" dirty="0"/>
          </a:p>
          <a:p>
            <a:r>
              <a:rPr lang="en-CA" dirty="0"/>
              <a:t>Difference in glucose levels in the morning and in the evening in a patient</a:t>
            </a:r>
          </a:p>
          <a:p>
            <a:endParaRPr lang="en-CA" dirty="0"/>
          </a:p>
          <a:p>
            <a:r>
              <a:rPr lang="en-CA" dirty="0"/>
              <a:t>qPCR expression data is compared between clinical samples and a negative control sample</a:t>
            </a:r>
          </a:p>
          <a:p>
            <a:endParaRPr lang="en-CA" dirty="0"/>
          </a:p>
          <a:p>
            <a:r>
              <a:rPr lang="en-CA" dirty="0"/>
              <a:t>5 patient samples treated separately with a negative control and a drug</a:t>
            </a:r>
          </a:p>
        </p:txBody>
      </p:sp>
    </p:spTree>
    <p:extLst>
      <p:ext uri="{BB962C8B-B14F-4D97-AF65-F5344CB8AC3E}">
        <p14:creationId xmlns:p14="http://schemas.microsoft.com/office/powerpoint/2010/main" val="321752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Controls and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Controls:</a:t>
            </a:r>
          </a:p>
          <a:p>
            <a:pPr lvl="1"/>
            <a:r>
              <a:rPr lang="en-CA" dirty="0"/>
              <a:t>Same conditions but no change in variable</a:t>
            </a:r>
          </a:p>
          <a:p>
            <a:pPr lvl="1"/>
            <a:r>
              <a:rPr lang="en-CA" dirty="0"/>
              <a:t>Negative/positive control</a:t>
            </a:r>
          </a:p>
          <a:p>
            <a:pPr lvl="2"/>
            <a:r>
              <a:rPr lang="en-CA" dirty="0"/>
              <a:t>Known outcome</a:t>
            </a:r>
          </a:p>
          <a:p>
            <a:endParaRPr lang="en-CA" dirty="0"/>
          </a:p>
          <a:p>
            <a:r>
              <a:rPr lang="en-CA" dirty="0"/>
              <a:t>Replicates</a:t>
            </a:r>
          </a:p>
          <a:p>
            <a:pPr lvl="1"/>
            <a:r>
              <a:rPr lang="en-CA" dirty="0"/>
              <a:t>Can’t control for every variable</a:t>
            </a:r>
          </a:p>
          <a:p>
            <a:pPr lvl="1"/>
            <a:r>
              <a:rPr lang="en-CA" dirty="0"/>
              <a:t>Use replicates to try buffer out other variables</a:t>
            </a:r>
          </a:p>
          <a:p>
            <a:pPr lvl="2"/>
            <a:r>
              <a:rPr lang="en-CA" dirty="0"/>
              <a:t>Small differences in temperature between days</a:t>
            </a:r>
          </a:p>
          <a:p>
            <a:pPr lvl="2"/>
            <a:r>
              <a:rPr lang="en-CA" dirty="0"/>
              <a:t>Slightly different handling abilities</a:t>
            </a:r>
          </a:p>
          <a:p>
            <a:pPr lvl="2"/>
            <a:r>
              <a:rPr lang="en-CA" dirty="0"/>
              <a:t>Different ‘identical’ cells might behave slightly differently</a:t>
            </a:r>
          </a:p>
          <a:p>
            <a:pPr lvl="1"/>
            <a:r>
              <a:rPr lang="en-CA" dirty="0"/>
              <a:t>Grubbs test for outliers can then be used to remove bad replicates</a:t>
            </a:r>
          </a:p>
        </p:txBody>
      </p:sp>
    </p:spTree>
    <p:extLst>
      <p:ext uri="{BB962C8B-B14F-4D97-AF65-F5344CB8AC3E}">
        <p14:creationId xmlns:p14="http://schemas.microsoft.com/office/powerpoint/2010/main" val="3467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Research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Many ways to answer a research question</a:t>
            </a:r>
          </a:p>
          <a:p>
            <a:pPr lvl="1"/>
            <a:r>
              <a:rPr lang="en-CA" dirty="0"/>
              <a:t>Design of the experiment influences the answers you can obtain</a:t>
            </a:r>
          </a:p>
          <a:p>
            <a:endParaRPr lang="en-CA" dirty="0"/>
          </a:p>
          <a:p>
            <a:r>
              <a:rPr lang="en-CA" dirty="0"/>
              <a:t>Various definitions of research</a:t>
            </a:r>
          </a:p>
          <a:p>
            <a:pPr lvl="1"/>
            <a:r>
              <a:rPr lang="en-CA" dirty="0"/>
              <a:t>Qualitative vs quantitative</a:t>
            </a:r>
          </a:p>
          <a:p>
            <a:pPr lvl="1"/>
            <a:r>
              <a:rPr lang="en-CA" dirty="0"/>
              <a:t>Cross sectional vs longitudinal</a:t>
            </a:r>
          </a:p>
          <a:p>
            <a:pPr lvl="1"/>
            <a:r>
              <a:rPr lang="en-CA" dirty="0"/>
              <a:t>Experiment vs correlation</a:t>
            </a:r>
          </a:p>
        </p:txBody>
      </p:sp>
    </p:spTree>
    <p:extLst>
      <p:ext uri="{BB962C8B-B14F-4D97-AF65-F5344CB8AC3E}">
        <p14:creationId xmlns:p14="http://schemas.microsoft.com/office/powerpoint/2010/main" val="3108419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When we see a difference between populations, is it true or an error or noise?</a:t>
            </a:r>
          </a:p>
          <a:p>
            <a:endParaRPr lang="en-CA" dirty="0"/>
          </a:p>
          <a:p>
            <a:r>
              <a:rPr lang="en-CA" dirty="0"/>
              <a:t>Error:</a:t>
            </a:r>
          </a:p>
          <a:p>
            <a:pPr lvl="1"/>
            <a:r>
              <a:rPr lang="en-CA" dirty="0"/>
              <a:t>Machine fluctuation</a:t>
            </a:r>
          </a:p>
          <a:p>
            <a:pPr lvl="1"/>
            <a:r>
              <a:rPr lang="en-CA" dirty="0"/>
              <a:t>Technician fluctuation</a:t>
            </a:r>
          </a:p>
          <a:p>
            <a:endParaRPr lang="en-CA" dirty="0"/>
          </a:p>
          <a:p>
            <a:r>
              <a:rPr lang="en-CA" dirty="0"/>
              <a:t>Noise:</a:t>
            </a:r>
          </a:p>
          <a:p>
            <a:pPr lvl="1"/>
            <a:r>
              <a:rPr lang="en-CA" dirty="0"/>
              <a:t>Stochastic effects</a:t>
            </a:r>
          </a:p>
          <a:p>
            <a:pPr lvl="1"/>
            <a:r>
              <a:rPr lang="en-CA" dirty="0"/>
              <a:t>Extrinsic</a:t>
            </a:r>
          </a:p>
          <a:p>
            <a:pPr lvl="1"/>
            <a:r>
              <a:rPr lang="en-CA" dirty="0"/>
              <a:t>Intrinsic</a:t>
            </a:r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C15EF9-3BDD-2FFE-8CDD-E010AA83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27" y="2129646"/>
            <a:ext cx="555764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3F4556-B8D5-A142-7BAF-7593D455829A}"/>
              </a:ext>
            </a:extLst>
          </p:cNvPr>
          <p:cNvSpPr/>
          <p:nvPr/>
        </p:nvSpPr>
        <p:spPr>
          <a:xfrm>
            <a:off x="11162761" y="6459527"/>
            <a:ext cx="1172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Wikipedia.org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56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Technical and biological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Technical:</a:t>
            </a:r>
          </a:p>
          <a:p>
            <a:pPr lvl="1"/>
            <a:r>
              <a:rPr lang="en-CA" dirty="0"/>
              <a:t>Same sample, multiple runs</a:t>
            </a:r>
          </a:p>
          <a:p>
            <a:r>
              <a:rPr lang="en-CA" dirty="0"/>
              <a:t>Biological</a:t>
            </a:r>
          </a:p>
          <a:p>
            <a:pPr lvl="1"/>
            <a:r>
              <a:rPr lang="en-CA" dirty="0"/>
              <a:t>Different ‘identical’ samples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AD741C-D656-9FBB-2757-EDF88B50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3156060"/>
            <a:ext cx="7210425" cy="33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76B32-75CE-50B3-2EB8-7820B6A69D32}"/>
              </a:ext>
            </a:extLst>
          </p:cNvPr>
          <p:cNvSpPr/>
          <p:nvPr/>
        </p:nvSpPr>
        <p:spPr>
          <a:xfrm>
            <a:off x="5359360" y="6544960"/>
            <a:ext cx="73482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664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Replicates and outliers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" name="Picture 2" descr="RT-qPCR Ct values and interquartile ranges. (A) Ct values for each RG... |  Download Scientific Diagram">
            <a:extLst>
              <a:ext uri="{FF2B5EF4-FFF2-40B4-BE49-F238E27FC236}">
                <a16:creationId xmlns:a16="http://schemas.microsoft.com/office/drawing/2014/main" id="{F824BC9A-1DB9-CEDE-BFE5-09F2718CC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5" b="50000"/>
          <a:stretch/>
        </p:blipFill>
        <p:spPr bwMode="auto">
          <a:xfrm>
            <a:off x="3863752" y="1202233"/>
            <a:ext cx="4464496" cy="52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FF16F4-81A4-A991-4F26-6EDC4B663C98}"/>
              </a:ext>
            </a:extLst>
          </p:cNvPr>
          <p:cNvSpPr/>
          <p:nvPr/>
        </p:nvSpPr>
        <p:spPr>
          <a:xfrm>
            <a:off x="10493115" y="6426404"/>
            <a:ext cx="18637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Liang et al Sci Rep 2020</a:t>
            </a:r>
          </a:p>
        </p:txBody>
      </p:sp>
    </p:spTree>
    <p:extLst>
      <p:ext uri="{BB962C8B-B14F-4D97-AF65-F5344CB8AC3E}">
        <p14:creationId xmlns:p14="http://schemas.microsoft.com/office/powerpoint/2010/main" val="111070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Accuracy and precision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Accuracy: how alike are your measurements to the true value?</a:t>
            </a:r>
          </a:p>
          <a:p>
            <a:r>
              <a:rPr lang="en-CA" dirty="0"/>
              <a:t>Precision: how alike are your measurements to each other?</a:t>
            </a:r>
          </a:p>
          <a:p>
            <a:r>
              <a:rPr lang="en-CA" dirty="0"/>
              <a:t>Replicates should be accurate and precise</a:t>
            </a:r>
          </a:p>
          <a:p>
            <a:pPr lvl="1"/>
            <a:r>
              <a:rPr lang="en-CA" dirty="0"/>
              <a:t>Good lab practice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2E36F7-8B3B-17F7-1086-E9F51B64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07" y="3324631"/>
            <a:ext cx="5791820" cy="30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31D11-D6DA-1DE2-D556-3E097CEC25CF}"/>
              </a:ext>
            </a:extLst>
          </p:cNvPr>
          <p:cNvSpPr txBox="1"/>
          <p:nvPr/>
        </p:nvSpPr>
        <p:spPr>
          <a:xfrm>
            <a:off x="7349464" y="6459527"/>
            <a:ext cx="4952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grantinstruments.com</a:t>
            </a:r>
            <a:r>
              <a:rPr lang="en-GB" sz="1100" dirty="0"/>
              <a:t>/measurement-accuracy-and-precision-of-data</a:t>
            </a:r>
          </a:p>
        </p:txBody>
      </p:sp>
    </p:spTree>
    <p:extLst>
      <p:ext uri="{BB962C8B-B14F-4D97-AF65-F5344CB8AC3E}">
        <p14:creationId xmlns:p14="http://schemas.microsoft.com/office/powerpoint/2010/main" val="418181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5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Inferential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Using a statistical test to infer a significant relationship</a:t>
            </a:r>
          </a:p>
          <a:p>
            <a:endParaRPr lang="en-CA" dirty="0"/>
          </a:p>
          <a:p>
            <a:r>
              <a:rPr lang="en-CA" dirty="0"/>
              <a:t>Usually involves a p-value</a:t>
            </a:r>
          </a:p>
          <a:p>
            <a:endParaRPr lang="en-CA" dirty="0"/>
          </a:p>
          <a:p>
            <a:r>
              <a:rPr lang="en-CA" dirty="0"/>
              <a:t>2 types of inferential statistics:</a:t>
            </a:r>
          </a:p>
          <a:p>
            <a:pPr lvl="1"/>
            <a:r>
              <a:rPr lang="en-CA" dirty="0"/>
              <a:t>Parametric</a:t>
            </a:r>
          </a:p>
          <a:p>
            <a:pPr lvl="1"/>
            <a:r>
              <a:rPr lang="en-CA" dirty="0"/>
              <a:t>Non-parametric</a:t>
            </a:r>
          </a:p>
          <a:p>
            <a:endParaRPr lang="en-CA" dirty="0"/>
          </a:p>
          <a:p>
            <a:r>
              <a:rPr lang="en-CA" dirty="0"/>
              <a:t>Need to test for statistical assumptions before selecting a type</a:t>
            </a:r>
          </a:p>
        </p:txBody>
      </p:sp>
    </p:spTree>
    <p:extLst>
      <p:ext uri="{BB962C8B-B14F-4D97-AF65-F5344CB8AC3E}">
        <p14:creationId xmlns:p14="http://schemas.microsoft.com/office/powerpoint/2010/main" val="3703619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Statistical assumptions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Parametric tests make specific assumptions about data</a:t>
            </a:r>
          </a:p>
          <a:p>
            <a:endParaRPr lang="en-CA" dirty="0"/>
          </a:p>
          <a:p>
            <a:r>
              <a:rPr lang="en-CA" dirty="0"/>
              <a:t>Independence of observations</a:t>
            </a:r>
          </a:p>
          <a:p>
            <a:pPr lvl="1"/>
            <a:r>
              <a:rPr lang="en-CA" dirty="0"/>
              <a:t>Experimental design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Homogeneity of variance</a:t>
            </a:r>
          </a:p>
          <a:p>
            <a:pPr lvl="1"/>
            <a:r>
              <a:rPr lang="en-CA" dirty="0" err="1"/>
              <a:t>Levene’s</a:t>
            </a:r>
            <a:r>
              <a:rPr lang="en-CA" dirty="0"/>
              <a:t> or </a:t>
            </a:r>
            <a:r>
              <a:rPr lang="en-CA" dirty="0" err="1"/>
              <a:t>Bartlet’s</a:t>
            </a:r>
            <a:r>
              <a:rPr lang="en-CA" dirty="0"/>
              <a:t> test</a:t>
            </a:r>
          </a:p>
          <a:p>
            <a:endParaRPr lang="en-CA" dirty="0"/>
          </a:p>
          <a:p>
            <a:r>
              <a:rPr lang="en-CA" dirty="0"/>
              <a:t>Normality of data</a:t>
            </a:r>
          </a:p>
          <a:p>
            <a:pPr lvl="1"/>
            <a:r>
              <a:rPr lang="en-CA" dirty="0"/>
              <a:t>Shapiro-Wilk test</a:t>
            </a:r>
          </a:p>
          <a:p>
            <a:pPr lvl="1"/>
            <a:endParaRPr lang="en-CA" dirty="0"/>
          </a:p>
          <a:p>
            <a:r>
              <a:rPr lang="en-CA" dirty="0"/>
              <a:t>If any are violated,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3820864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Independence of observations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measurement of one sample is not influenced by the measurement of another sample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Part of experimental design</a:t>
            </a:r>
          </a:p>
          <a:p>
            <a:endParaRPr lang="en-CA" dirty="0"/>
          </a:p>
          <a:p>
            <a:r>
              <a:rPr lang="en-CA" dirty="0"/>
              <a:t>Example violations:</a:t>
            </a:r>
          </a:p>
          <a:p>
            <a:pPr lvl="1"/>
            <a:r>
              <a:rPr lang="en-CA" dirty="0"/>
              <a:t>Including technical/biological replicates as separate samples</a:t>
            </a:r>
          </a:p>
          <a:p>
            <a:pPr lvl="2"/>
            <a:r>
              <a:rPr lang="en-CA" dirty="0"/>
              <a:t>Get average and include 1 data point</a:t>
            </a:r>
          </a:p>
          <a:p>
            <a:pPr lvl="1"/>
            <a:r>
              <a:rPr lang="en-CA" dirty="0"/>
              <a:t>Identical control/treatment conditions</a:t>
            </a:r>
          </a:p>
          <a:p>
            <a:pPr lvl="2"/>
            <a:r>
              <a:rPr lang="en-CA" dirty="0"/>
              <a:t>Must be a change to be measured</a:t>
            </a:r>
          </a:p>
          <a:p>
            <a:pPr lvl="1"/>
            <a:r>
              <a:rPr lang="en-CA" dirty="0"/>
              <a:t>Multiple entries of the same sample/person</a:t>
            </a:r>
          </a:p>
          <a:p>
            <a:pPr lvl="2"/>
            <a:r>
              <a:rPr lang="en-CA" dirty="0"/>
              <a:t>Single datapoint per sample</a:t>
            </a:r>
          </a:p>
        </p:txBody>
      </p:sp>
    </p:spTree>
    <p:extLst>
      <p:ext uri="{BB962C8B-B14F-4D97-AF65-F5344CB8AC3E}">
        <p14:creationId xmlns:p14="http://schemas.microsoft.com/office/powerpoint/2010/main" val="219557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Homogeneity of variance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Is the variance in dataset A similar to the variance in dataset B?</a:t>
            </a:r>
          </a:p>
          <a:p>
            <a:r>
              <a:rPr lang="en-CA" dirty="0"/>
              <a:t>Bartletts test or </a:t>
            </a:r>
            <a:r>
              <a:rPr lang="en-CA" dirty="0" err="1"/>
              <a:t>Levene’s</a:t>
            </a:r>
            <a:r>
              <a:rPr lang="en-CA" dirty="0"/>
              <a:t>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F7EEAE-1F14-6A45-50F9-EAC6ABFD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17" y="3005127"/>
            <a:ext cx="4851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5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Normality of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788843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Does the data follow a normal distribution?</a:t>
            </a:r>
          </a:p>
          <a:p>
            <a:endParaRPr lang="en-CA" dirty="0"/>
          </a:p>
          <a:p>
            <a:r>
              <a:rPr lang="en-CA" dirty="0"/>
              <a:t>Shapiro-Wilk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 descr="Verify if data are normally distributed in R: part 3 | Scientifically Sound">
            <a:extLst>
              <a:ext uri="{FF2B5EF4-FFF2-40B4-BE49-F238E27FC236}">
                <a16:creationId xmlns:a16="http://schemas.microsoft.com/office/drawing/2014/main" id="{F1056915-763B-68CF-2419-5C22113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69" y="1053501"/>
            <a:ext cx="3652531" cy="54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9D6FC-A61D-1AB0-48C4-88939C393CF3}"/>
              </a:ext>
            </a:extLst>
          </p:cNvPr>
          <p:cNvSpPr/>
          <p:nvPr/>
        </p:nvSpPr>
        <p:spPr>
          <a:xfrm>
            <a:off x="7542375" y="6486684"/>
            <a:ext cx="47730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scientificallysound.org</a:t>
            </a:r>
            <a:r>
              <a:rPr lang="en-US" sz="1100" dirty="0"/>
              <a:t>/2018/06/21/test-normal-distribution-r-part-3/</a:t>
            </a:r>
          </a:p>
        </p:txBody>
      </p:sp>
    </p:spTree>
    <p:extLst>
      <p:ext uri="{BB962C8B-B14F-4D97-AF65-F5344CB8AC3E}">
        <p14:creationId xmlns:p14="http://schemas.microsoft.com/office/powerpoint/2010/main" val="2498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Qualitative vs quantitative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 descr="Qualitative vs quantitative data - infographic">
            <a:extLst>
              <a:ext uri="{FF2B5EF4-FFF2-40B4-BE49-F238E27FC236}">
                <a16:creationId xmlns:a16="http://schemas.microsoft.com/office/drawing/2014/main" id="{ABC33B26-DC5E-D73D-5447-F2E4A1CD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126273"/>
            <a:ext cx="7210425" cy="54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7152830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www.slideshare.net</a:t>
            </a:r>
            <a:r>
              <a:rPr lang="en-US" sz="1100" dirty="0"/>
              <a:t>/</a:t>
            </a:r>
            <a:r>
              <a:rPr lang="en-US" sz="1100" dirty="0" err="1"/>
              <a:t>Intellspot</a:t>
            </a:r>
            <a:r>
              <a:rPr lang="en-US" sz="1100" dirty="0"/>
              <a:t>/qualitative-vs-quantitative-data-infographic</a:t>
            </a:r>
          </a:p>
        </p:txBody>
      </p:sp>
    </p:spTree>
    <p:extLst>
      <p:ext uri="{BB962C8B-B14F-4D97-AF65-F5344CB8AC3E}">
        <p14:creationId xmlns:p14="http://schemas.microsoft.com/office/powerpoint/2010/main" val="1469915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Selecting the right inferential statistic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Parametric or non-parametric?</a:t>
            </a:r>
          </a:p>
          <a:p>
            <a:endParaRPr lang="en-CA" dirty="0"/>
          </a:p>
          <a:p>
            <a:r>
              <a:rPr lang="en-CA" dirty="0"/>
              <a:t>Paired or independent samples?</a:t>
            </a:r>
          </a:p>
          <a:p>
            <a:endParaRPr lang="en-CA" dirty="0"/>
          </a:p>
          <a:p>
            <a:r>
              <a:rPr lang="en-CA" dirty="0"/>
              <a:t>What’s the independent/predictor variable</a:t>
            </a:r>
          </a:p>
          <a:p>
            <a:endParaRPr lang="en-CA" dirty="0"/>
          </a:p>
          <a:p>
            <a:r>
              <a:rPr lang="en-CA" dirty="0"/>
              <a:t>What’s the dependent/outcome variable?</a:t>
            </a:r>
          </a:p>
        </p:txBody>
      </p:sp>
    </p:spTree>
    <p:extLst>
      <p:ext uri="{BB962C8B-B14F-4D97-AF65-F5344CB8AC3E}">
        <p14:creationId xmlns:p14="http://schemas.microsoft.com/office/powerpoint/2010/main" val="273727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5F894-FCB0-BD2B-F0A3-6966F7DE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038149"/>
            <a:ext cx="10530556" cy="57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1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00" y="1380395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Do 3 different drugs each have the same or different effects on insulin levels in mice?</a:t>
            </a:r>
          </a:p>
        </p:txBody>
      </p:sp>
    </p:spTree>
    <p:extLst>
      <p:ext uri="{BB962C8B-B14F-4D97-AF65-F5344CB8AC3E}">
        <p14:creationId xmlns:p14="http://schemas.microsoft.com/office/powerpoint/2010/main" val="211549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00" y="1380395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Is there a difference in cell size at the start and end of a 12-hour period of treatment?</a:t>
            </a:r>
          </a:p>
        </p:txBody>
      </p:sp>
    </p:spTree>
    <p:extLst>
      <p:ext uri="{BB962C8B-B14F-4D97-AF65-F5344CB8AC3E}">
        <p14:creationId xmlns:p14="http://schemas.microsoft.com/office/powerpoint/2010/main" val="3652344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Non-parametric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730DF-53EC-F2DB-1929-6243F6381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74" y="1058895"/>
            <a:ext cx="10890439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</p:txBody>
      </p:sp>
    </p:spTree>
    <p:extLst>
      <p:ext uri="{BB962C8B-B14F-4D97-AF65-F5344CB8AC3E}">
        <p14:creationId xmlns:p14="http://schemas.microsoft.com/office/powerpoint/2010/main" val="1814623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Experimental error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6796566" cy="5140548"/>
          </a:xfrm>
        </p:spPr>
        <p:txBody>
          <a:bodyPr>
            <a:normAutofit/>
          </a:bodyPr>
          <a:lstStyle/>
          <a:p>
            <a:r>
              <a:rPr lang="en-CA" dirty="0"/>
              <a:t>Any statistical test has a chance of producing a false positive</a:t>
            </a:r>
          </a:p>
          <a:p>
            <a:pPr lvl="1"/>
            <a:r>
              <a:rPr lang="en-CA" dirty="0"/>
              <a:t>Type I error (experimental error)</a:t>
            </a:r>
          </a:p>
          <a:p>
            <a:r>
              <a:rPr lang="en-CA" dirty="0"/>
              <a:t>Single tests counteract this with the significance value</a:t>
            </a:r>
          </a:p>
          <a:p>
            <a:pPr lvl="1"/>
            <a:r>
              <a:rPr lang="en-CA" dirty="0"/>
              <a:t>Significance value = Type 1 error rate</a:t>
            </a:r>
          </a:p>
          <a:p>
            <a:pPr lvl="1"/>
            <a:r>
              <a:rPr lang="en-CA" dirty="0"/>
              <a:t>0.05 means 5% chance of false positive</a:t>
            </a:r>
          </a:p>
          <a:p>
            <a:r>
              <a:rPr lang="en-CA" dirty="0"/>
              <a:t>Every additional test increases the type I error</a:t>
            </a:r>
          </a:p>
          <a:p>
            <a:pPr lvl="1"/>
            <a:r>
              <a:rPr lang="en-CA" dirty="0"/>
              <a:t>Cant just continually do t-tests</a:t>
            </a:r>
          </a:p>
          <a:p>
            <a:r>
              <a:rPr lang="en-CA" dirty="0"/>
              <a:t>Comparisons of multiple groups must correct for this</a:t>
            </a:r>
          </a:p>
        </p:txBody>
      </p:sp>
      <p:pic>
        <p:nvPicPr>
          <p:cNvPr id="3074" name="Picture 2" descr="Table that displays number of groups, number of comparisons, and the experiment-wise error rate for a post hoc tests.">
            <a:extLst>
              <a:ext uri="{FF2B5EF4-FFF2-40B4-BE49-F238E27FC236}">
                <a16:creationId xmlns:a16="http://schemas.microsoft.com/office/drawing/2014/main" id="{9D318445-627F-B1C8-B12C-0A10A239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1468800"/>
            <a:ext cx="3276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2C1110-BBD8-8AF6-D101-A3566E398F2F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069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  <a:p>
            <a:r>
              <a:rPr lang="en-CA" dirty="0"/>
              <a:t>Post-hoc tests are performed to look within the dataset and compare the groups</a:t>
            </a:r>
          </a:p>
          <a:p>
            <a:pPr lvl="1"/>
            <a:r>
              <a:rPr lang="en-CA" dirty="0"/>
              <a:t>All vs all: </a:t>
            </a:r>
            <a:r>
              <a:rPr lang="en-CA" dirty="0" err="1"/>
              <a:t>Tukeys</a:t>
            </a:r>
            <a:r>
              <a:rPr lang="en-CA" dirty="0"/>
              <a:t> method</a:t>
            </a:r>
          </a:p>
          <a:p>
            <a:pPr lvl="1"/>
            <a:r>
              <a:rPr lang="en-CA" dirty="0"/>
              <a:t>All vs control: Dunnett’s method</a:t>
            </a:r>
          </a:p>
          <a:p>
            <a:pPr lvl="1"/>
            <a:r>
              <a:rPr lang="en-CA" dirty="0"/>
              <a:t>Find the best: Hsu’s MCB</a:t>
            </a:r>
          </a:p>
        </p:txBody>
      </p:sp>
      <p:pic>
        <p:nvPicPr>
          <p:cNvPr id="1026" name="Picture 2" descr="Table that shows the comparisons and statistical significance using Tukey's post hoc test.">
            <a:extLst>
              <a:ext uri="{FF2B5EF4-FFF2-40B4-BE49-F238E27FC236}">
                <a16:creationId xmlns:a16="http://schemas.microsoft.com/office/drawing/2014/main" id="{5C53C3C8-E983-1658-2DFD-70A96C2A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50" y="3851979"/>
            <a:ext cx="6089224" cy="22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D294E-B436-284B-30F1-DECF8A441C89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01333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Interpreting a statistical result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Most tests will produce a p-value</a:t>
            </a:r>
          </a:p>
          <a:p>
            <a:pPr lvl="1"/>
            <a:r>
              <a:rPr lang="en-CA" dirty="0"/>
              <a:t>Probability that this result is observed under the null hypothesis</a:t>
            </a:r>
          </a:p>
          <a:p>
            <a:endParaRPr lang="en-CA" dirty="0"/>
          </a:p>
          <a:p>
            <a:r>
              <a:rPr lang="en-CA" dirty="0"/>
              <a:t>Small p-values mean unlikely result is observed under H</a:t>
            </a:r>
            <a:r>
              <a:rPr lang="en-CA" baseline="-25000" dirty="0"/>
              <a:t>0</a:t>
            </a:r>
          </a:p>
          <a:p>
            <a:pPr lvl="1"/>
            <a:r>
              <a:rPr lang="en-CA" dirty="0"/>
              <a:t>Can reject H</a:t>
            </a:r>
            <a:r>
              <a:rPr lang="en-CA" baseline="-25000" dirty="0"/>
              <a:t>0</a:t>
            </a:r>
          </a:p>
          <a:p>
            <a:pPr lvl="2"/>
            <a:r>
              <a:rPr lang="en-CA" dirty="0"/>
              <a:t>Still need to prove H</a:t>
            </a:r>
            <a:r>
              <a:rPr lang="en-CA" baseline="-25000" dirty="0"/>
              <a:t>a</a:t>
            </a:r>
            <a:r>
              <a:rPr lang="en-CA" dirty="0"/>
              <a:t> is correct</a:t>
            </a:r>
          </a:p>
          <a:p>
            <a:endParaRPr lang="en-CA" dirty="0"/>
          </a:p>
          <a:p>
            <a:r>
              <a:rPr lang="en-CA" dirty="0"/>
              <a:t>P-value &lt;0.05</a:t>
            </a:r>
          </a:p>
          <a:p>
            <a:pPr lvl="1"/>
            <a:r>
              <a:rPr lang="en-CA" dirty="0"/>
              <a:t>95% probability H</a:t>
            </a:r>
            <a:r>
              <a:rPr lang="en-CA" baseline="-25000" dirty="0"/>
              <a:t>0</a:t>
            </a:r>
            <a:r>
              <a:rPr lang="en-CA" dirty="0"/>
              <a:t> is false</a:t>
            </a:r>
          </a:p>
          <a:p>
            <a:pPr lvl="1"/>
            <a:endParaRPr lang="en-CA" dirty="0"/>
          </a:p>
        </p:txBody>
      </p:sp>
      <p:pic>
        <p:nvPicPr>
          <p:cNvPr id="5" name="Picture 10" descr="What is a z-score? What is a p-value?—ArcGIS Pro | Documentation">
            <a:extLst>
              <a:ext uri="{FF2B5EF4-FFF2-40B4-BE49-F238E27FC236}">
                <a16:creationId xmlns:a16="http://schemas.microsoft.com/office/drawing/2014/main" id="{C7A892BE-1D17-EC9F-FAFF-6190EF86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10" y="1959312"/>
            <a:ext cx="5705841" cy="39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B65AD-05DE-DF8D-1C7D-3372A0536EE0}"/>
              </a:ext>
            </a:extLst>
          </p:cNvPr>
          <p:cNvSpPr/>
          <p:nvPr/>
        </p:nvSpPr>
        <p:spPr>
          <a:xfrm>
            <a:off x="5235548" y="6494799"/>
            <a:ext cx="7217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pro.arcgis.com</a:t>
            </a:r>
            <a:r>
              <a:rPr lang="en-US" sz="1100" dirty="0"/>
              <a:t>/</a:t>
            </a:r>
            <a:r>
              <a:rPr lang="en-US" sz="1100" dirty="0" err="1"/>
              <a:t>en</a:t>
            </a:r>
            <a:r>
              <a:rPr lang="en-US" sz="1100" dirty="0"/>
              <a:t>/pro-app/latest/tool-reference/spatial-statistics/what-is-a-z-score-what-is-a-p-</a:t>
            </a:r>
            <a:r>
              <a:rPr lang="en-US" sz="1100" dirty="0" err="1"/>
              <a:t>value.htm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1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Cross sectional vs longitudinal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8315058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/methodology/cross-sectional-study/</a:t>
            </a:r>
          </a:p>
        </p:txBody>
      </p:sp>
      <p:pic>
        <p:nvPicPr>
          <p:cNvPr id="6" name="Picture 2" descr="Cross-sectional vs longitudinal studies">
            <a:extLst>
              <a:ext uri="{FF2B5EF4-FFF2-40B4-BE49-F238E27FC236}">
                <a16:creationId xmlns:a16="http://schemas.microsoft.com/office/drawing/2014/main" id="{A694DA22-D210-BEC7-D6D5-30D91F88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1" y="1315979"/>
            <a:ext cx="9142557" cy="502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04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One-tailed vs two-tailed tests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p-value is testing the presence of your data in the extremes of the distribution</a:t>
            </a:r>
          </a:p>
          <a:p>
            <a:endParaRPr lang="en-CA" dirty="0"/>
          </a:p>
          <a:p>
            <a:r>
              <a:rPr lang="en-CA" dirty="0"/>
              <a:t>2 tailed test splits it evenly between the 2 tails</a:t>
            </a:r>
          </a:p>
          <a:p>
            <a:pPr lvl="1"/>
            <a:r>
              <a:rPr lang="en-CA" dirty="0"/>
              <a:t>0.025 on the right, 0.025 on the left</a:t>
            </a:r>
          </a:p>
          <a:p>
            <a:endParaRPr lang="en-CA" dirty="0"/>
          </a:p>
          <a:p>
            <a:r>
              <a:rPr lang="en-CA" dirty="0"/>
              <a:t>1 tailed test disregards one side in favour of more power on the other</a:t>
            </a:r>
          </a:p>
          <a:p>
            <a:endParaRPr lang="en-CA" dirty="0"/>
          </a:p>
          <a:p>
            <a:r>
              <a:rPr lang="en-CA" dirty="0"/>
              <a:t>Can only use 1 tailed test if sure that the other direction is extremely unlikely</a:t>
            </a:r>
          </a:p>
          <a:p>
            <a:pPr lvl="1"/>
            <a:r>
              <a:rPr lang="en-CA" dirty="0"/>
              <a:t>Cannot use to boost significance in one direction</a:t>
            </a:r>
          </a:p>
        </p:txBody>
      </p:sp>
      <p:pic>
        <p:nvPicPr>
          <p:cNvPr id="7" name="Picture 2" descr="Image pvalue1">
            <a:extLst>
              <a:ext uri="{FF2B5EF4-FFF2-40B4-BE49-F238E27FC236}">
                <a16:creationId xmlns:a16="http://schemas.microsoft.com/office/drawing/2014/main" id="{37C20585-343A-3B37-1363-1D323229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7" y="1344681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pvalue2">
            <a:extLst>
              <a:ext uri="{FF2B5EF4-FFF2-40B4-BE49-F238E27FC236}">
                <a16:creationId xmlns:a16="http://schemas.microsoft.com/office/drawing/2014/main" id="{89B4D060-28F3-51F8-2BB0-564B4FFC8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6" y="3933865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B39ADA-D9EE-615C-8850-D9E864D00984}"/>
              </a:ext>
            </a:extLst>
          </p:cNvPr>
          <p:cNvSpPr/>
          <p:nvPr/>
        </p:nvSpPr>
        <p:spPr>
          <a:xfrm>
            <a:off x="5438314" y="6505690"/>
            <a:ext cx="68292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9943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524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 vs correlation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30E649-F16D-E517-0CD4-52459F593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31052"/>
              </p:ext>
            </p:extLst>
          </p:nvPr>
        </p:nvGraphicFramePr>
        <p:xfrm>
          <a:off x="1828336" y="1141593"/>
          <a:ext cx="8535327" cy="535890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845109">
                  <a:extLst>
                    <a:ext uri="{9D8B030D-6E8A-4147-A177-3AD203B41FA5}">
                      <a16:colId xmlns:a16="http://schemas.microsoft.com/office/drawing/2014/main" val="19712878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803436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049063761"/>
                    </a:ext>
                  </a:extLst>
                </a:gridCol>
              </a:tblGrid>
              <a:tr h="332473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Correlational research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Experimental research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1509202588"/>
                  </a:ext>
                </a:extLst>
              </a:tr>
              <a:tr h="834280">
                <a:tc>
                  <a:txBody>
                    <a:bodyPr/>
                    <a:lstStyle/>
                    <a:p>
                      <a:r>
                        <a:rPr lang="en-GB" sz="1800" dirty="0"/>
                        <a:t>Purpose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Used to test strength of association between 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Used to test cause-and-effect relationships between variables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2862645224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 dirty="0"/>
                        <a:t>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Variables are only observed with </a:t>
                      </a:r>
                      <a:r>
                        <a:rPr lang="en-GB" sz="1800" b="1" dirty="0"/>
                        <a:t>no manipulation </a:t>
                      </a:r>
                      <a:r>
                        <a:rPr lang="en-GB" sz="1800" dirty="0"/>
                        <a:t>or intervention by researchers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An </a:t>
                      </a:r>
                      <a:r>
                        <a:rPr lang="en-GB" sz="1800" b="1" dirty="0"/>
                        <a:t>independent variable </a:t>
                      </a:r>
                      <a:r>
                        <a:rPr lang="en-GB" sz="1800" dirty="0"/>
                        <a:t>is manipulated, and a </a:t>
                      </a:r>
                      <a:r>
                        <a:rPr lang="en-GB" sz="1800" b="1" u="none" dirty="0"/>
                        <a:t>dependent variable </a:t>
                      </a:r>
                      <a:r>
                        <a:rPr lang="en-GB" sz="1800" dirty="0"/>
                        <a:t>is observed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3948344976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Control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Limited control is used, so other variables may play a role in the relationship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Extraneous variables are controlled so that they can’t impact your variables of interest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597370107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Validity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external validity</a:t>
                      </a:r>
                      <a:r>
                        <a:rPr lang="en-GB" sz="1800" dirty="0"/>
                        <a:t>: you can confidently generalize your conclusions to other populations or settings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internal validity</a:t>
                      </a:r>
                      <a:r>
                        <a:rPr lang="en-GB" sz="1800" dirty="0"/>
                        <a:t>: you can confidently draw conclusions about causation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9556161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D3E5E8-70C6-0119-543B-3DD2DCC3DDFB}"/>
              </a:ext>
            </a:extLst>
          </p:cNvPr>
          <p:cNvSpPr/>
          <p:nvPr/>
        </p:nvSpPr>
        <p:spPr>
          <a:xfrm>
            <a:off x="8295118" y="64851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/methodology/correlational-research/</a:t>
            </a:r>
          </a:p>
        </p:txBody>
      </p:sp>
    </p:spTree>
    <p:extLst>
      <p:ext uri="{BB962C8B-B14F-4D97-AF65-F5344CB8AC3E}">
        <p14:creationId xmlns:p14="http://schemas.microsoft.com/office/powerpoint/2010/main" val="13172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b="1" dirty="0"/>
              <a:t>Qualitative vs quantitative</a:t>
            </a:r>
          </a:p>
          <a:p>
            <a:r>
              <a:rPr lang="en-CA" sz="2400" dirty="0"/>
              <a:t>A survey of mask wearing habits in a student population</a:t>
            </a:r>
          </a:p>
          <a:p>
            <a:r>
              <a:rPr lang="en-CA" sz="2400" dirty="0"/>
              <a:t>Assessing the impact of low GI diets on insulin production</a:t>
            </a:r>
          </a:p>
          <a:p>
            <a:endParaRPr lang="en-CA" sz="2400" dirty="0"/>
          </a:p>
          <a:p>
            <a:r>
              <a:rPr lang="en-CA" sz="2400" b="1" dirty="0"/>
              <a:t>Cross sectional vs longitudinal</a:t>
            </a:r>
          </a:p>
          <a:p>
            <a:r>
              <a:rPr lang="en-CA" sz="2400" dirty="0"/>
              <a:t>The number of new cases of coronavirus globally on a single day?</a:t>
            </a:r>
          </a:p>
          <a:p>
            <a:r>
              <a:rPr lang="en-CA" sz="2400" dirty="0"/>
              <a:t>The change in vaccination rates between January and December 2021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2721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b="1" dirty="0"/>
          </a:p>
          <a:p>
            <a:r>
              <a:rPr lang="en-CA" sz="2400" b="1" dirty="0"/>
              <a:t>Experiment vs correlation</a:t>
            </a:r>
            <a:endParaRPr lang="en-CA" sz="2400" dirty="0"/>
          </a:p>
          <a:p>
            <a:r>
              <a:rPr lang="en-CA" sz="2400" dirty="0"/>
              <a:t>The relationship between the amount of glucose and level of insulin in the local population</a:t>
            </a:r>
          </a:p>
          <a:p>
            <a:r>
              <a:rPr lang="en-CA" sz="2400" dirty="0"/>
              <a:t>The amount of insulin produced by mice based on a defined range of glucose intake</a:t>
            </a:r>
          </a:p>
          <a:p>
            <a:endParaRPr lang="en-CA" sz="2400" dirty="0"/>
          </a:p>
          <a:p>
            <a:r>
              <a:rPr lang="en-CA" sz="2400" dirty="0"/>
              <a:t>The impact of a plasmid presence/absence on tetracycline resistance in </a:t>
            </a:r>
            <a:r>
              <a:rPr lang="en-CA" sz="2400" i="1" dirty="0"/>
              <a:t>E. coli</a:t>
            </a:r>
            <a:endParaRPr lang="en-CA" sz="2400" dirty="0"/>
          </a:p>
          <a:p>
            <a:r>
              <a:rPr lang="en-CA" sz="2400" dirty="0"/>
              <a:t>The presence of a plasmid in bacterial strains sensitive or resistant to tetracycline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3527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Correlation does not equal causation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100% of people who wear socks die</a:t>
            </a:r>
          </a:p>
          <a:p>
            <a:endParaRPr lang="en-CA" sz="2400" dirty="0"/>
          </a:p>
          <a:p>
            <a:r>
              <a:rPr lang="en-CA" sz="2400" dirty="0"/>
              <a:t>A correlation needs more experimental proof to determine causation</a:t>
            </a:r>
          </a:p>
          <a:p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596C1-7A3E-887D-99F7-7239F9A5232B}"/>
              </a:ext>
            </a:extLst>
          </p:cNvPr>
          <p:cNvSpPr txBox="1"/>
          <p:nvPr/>
        </p:nvSpPr>
        <p:spPr>
          <a:xfrm>
            <a:off x="10717562" y="6459527"/>
            <a:ext cx="185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xkcd.com</a:t>
            </a:r>
            <a:r>
              <a:rPr lang="en-GB" sz="1100" dirty="0"/>
              <a:t>/552/</a:t>
            </a:r>
          </a:p>
        </p:txBody>
      </p:sp>
      <p:pic>
        <p:nvPicPr>
          <p:cNvPr id="7" name="Picture 2" descr="Correlation">
            <a:extLst>
              <a:ext uri="{FF2B5EF4-FFF2-40B4-BE49-F238E27FC236}">
                <a16:creationId xmlns:a16="http://schemas.microsoft.com/office/drawing/2014/main" id="{37BCDCF4-D3B4-782D-718C-78BE488E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2900"/>
            <a:ext cx="58293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1859A-D475-4A9D-83E1-80A36DBA260F}">
  <ds:schemaRefs>
    <ds:schemaRef ds:uri="http://schemas.microsoft.com/office/2006/metadata/properties"/>
    <ds:schemaRef ds:uri="8dbe2aa3-3237-4830-85c4-3d48417ef30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b317b901-4ab4-4161-80c3-da5df50c25bf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15355</TotalTime>
  <Words>2033</Words>
  <Application>Microsoft Macintosh PowerPoint</Application>
  <PresentationFormat>Widescreen</PresentationFormat>
  <Paragraphs>491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Lucida Sans Unicode</vt:lpstr>
      <vt:lpstr>Wingdings</vt:lpstr>
      <vt:lpstr>Office Theme</vt:lpstr>
      <vt:lpstr>Experimental Design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180</cp:revision>
  <dcterms:created xsi:type="dcterms:W3CDTF">2020-08-07T10:40:47Z</dcterms:created>
  <dcterms:modified xsi:type="dcterms:W3CDTF">2022-08-08T19:42:55Z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