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meo275/G48-CNPMNC-QLKS/blob/master/10%20Project%20Management/Project%20Plan.xlsx" TargetMode="External"/><Relationship Id="rId2" Type="http://schemas.openxmlformats.org/officeDocument/2006/relationships/hyperlink" Target="https://github.com/conmeo275/G48-CNPMNC-QLKS/blob/master/80%20Requirenment/TemplateProject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meo275/G48-CNPMNC-QLKS/blob/master/60%20Realisation/A%26D/Qua%CC%89n%20ly%CC%81%20kha%CC%81ch%20sa%CC%A3n%20-%20Ta%CC%80i%20li%C3%AA%CC%A3u%20ph%C3%A2n%20ti%CC%81ch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meo275/G48-CNPMNC-QLKS/tree/master/99%20Oth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meo275/G48-CNPMNC-QLKS/blob/master/60%20Realisation/A%26D/Qua%CC%89n%20ly%CC%81%20kha%CC%81ch%20sa%CC%A3n%20-%20Ta%CC%80i%20li%C3%AA%CC%A3u%20ph%C3%A2n%20ti%CC%81ch.do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jsdemo.freevn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CNPM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G48_QLKS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  <a:p>
            <a:r>
              <a:rPr lang="en-US" dirty="0"/>
              <a:t>NGUYỄN THÀNH ĐẠT</a:t>
            </a:r>
          </a:p>
          <a:p>
            <a:r>
              <a:rPr lang="en-US" dirty="0"/>
              <a:t>LÊ PHƯỚC SANG</a:t>
            </a:r>
          </a:p>
        </p:txBody>
      </p:sp>
    </p:spTree>
    <p:extLst>
      <p:ext uri="{BB962C8B-B14F-4D97-AF65-F5344CB8AC3E}">
        <p14:creationId xmlns:p14="http://schemas.microsoft.com/office/powerpoint/2010/main" val="78827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6" y="235804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pic>
        <p:nvPicPr>
          <p:cNvPr id="8" name="Hình ảnh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DCDAEBDB-57FF-47D9-8BD0-F27CF5EC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" y="4495781"/>
            <a:ext cx="5636004" cy="1070841"/>
          </a:xfrm>
          <a:prstGeom prst="rect">
            <a:avLst/>
          </a:prstGeom>
        </p:spPr>
      </p:pic>
      <p:pic>
        <p:nvPicPr>
          <p:cNvPr id="10" name="Hình ảnh 9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0D1BFDD-8F2E-4480-A52B-E8A841A3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" y="1062016"/>
            <a:ext cx="5780567" cy="1125335"/>
          </a:xfrm>
          <a:prstGeom prst="rect">
            <a:avLst/>
          </a:prstGeom>
        </p:spPr>
      </p:pic>
      <p:pic>
        <p:nvPicPr>
          <p:cNvPr id="13" name="Hình ảnh 12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C1203429-0A65-448F-AB37-783439E47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0" y="2304053"/>
            <a:ext cx="5671647" cy="1052764"/>
          </a:xfrm>
          <a:prstGeom prst="rect">
            <a:avLst/>
          </a:prstGeom>
        </p:spPr>
      </p:pic>
      <p:pic>
        <p:nvPicPr>
          <p:cNvPr id="16" name="Hình ảnh 1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24C42A72-F408-4562-9A5A-E2701657B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0" y="3429000"/>
            <a:ext cx="5636004" cy="1066781"/>
          </a:xfrm>
          <a:prstGeom prst="rect">
            <a:avLst/>
          </a:prstGeom>
        </p:spPr>
      </p:pic>
      <p:pic>
        <p:nvPicPr>
          <p:cNvPr id="20" name="Hình ảnh 19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E6CA10B8-7100-40F7-A8F8-D90C2C1A4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58" y="1098300"/>
            <a:ext cx="5751713" cy="1125335"/>
          </a:xfrm>
          <a:prstGeom prst="rect">
            <a:avLst/>
          </a:prstGeom>
        </p:spPr>
      </p:pic>
      <p:pic>
        <p:nvPicPr>
          <p:cNvPr id="23" name="Hình ảnh 22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8A1E00ED-C17D-49FB-9AEF-AF42824B4B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57" y="2523793"/>
            <a:ext cx="5751713" cy="1096480"/>
          </a:xfrm>
          <a:prstGeom prst="rect">
            <a:avLst/>
          </a:prstGeom>
        </p:spPr>
      </p:pic>
      <p:pic>
        <p:nvPicPr>
          <p:cNvPr id="25" name="Hình ảnh 2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EBA8B106-A2CB-454B-BD98-71E780CFD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57" y="3920431"/>
            <a:ext cx="5692161" cy="10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LAB1: XÁC ĐỊNH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https://github.com/conmeo275/G48-CNPMNC-QLKS/blob/master/80%20Requirenment/TemplateProject.docx</a:t>
            </a:r>
            <a:endParaRPr lang="en-US" dirty="0"/>
          </a:p>
          <a:p>
            <a:r>
              <a:rPr lang="en-US" dirty="0">
                <a:hlinkClick r:id="rId3"/>
              </a:rPr>
              <a:t>https://github.com/conmeo275/G48-CNPMNC-QLKS/blob/master/10%20Project%20Management/Project%20Plan.xlsx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project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https://github.com/conmeo275/G48-CNPMNC-QLKS/blob/master/60%20Realisation/A%26D/Qua%CC%89n%20ly%CC%81%20kha%CC%81ch%20sa%CC%A3n%20-%20Ta%CC%80i%20li%C3%AA%CC%A3u%20ph%C3%A2n%20ti%CC%81ch.doc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Usecase,activity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usecase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https://github.com/conmeo275/G48-CNPMNC-QLKS/tree/master/99%20Other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: 5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Database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database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6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https://github.com/conmeo275/G48-CNPMNC-QLKS/blob/master/60%20Realisation/A%26D/Qua%CC%89n%20ly%CC%81%20kha%CC%81ch%20sa%CC%A3n%20-%20Ta%CC%80i%20li%C3%AA%CC%A3u%20ph%C3%A2n%20ti%CC%81ch.doc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1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site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http://reactjsdemo.freevnn.com/</a:t>
            </a:r>
            <a:endParaRPr lang="en-US" dirty="0"/>
          </a:p>
          <a:p>
            <a:pPr lvl="1"/>
            <a:r>
              <a:rPr lang="en-US" dirty="0"/>
              <a:t>TẠO PHÒNG, THÊM LOẠI PHÒNG MỚI,ĐẶT PHÒNG, XÁC NHẬN,THANH TOÁN.</a:t>
            </a:r>
          </a:p>
          <a:p>
            <a:pPr lvl="1"/>
            <a:r>
              <a:rPr lang="vi-VN" dirty="0"/>
              <a:t>Số lần thay đổi: </a:t>
            </a:r>
            <a:r>
              <a:rPr lang="en-US" dirty="0"/>
              <a:t>2</a:t>
            </a:r>
            <a:endParaRPr lang="vi-VN" dirty="0"/>
          </a:p>
          <a:p>
            <a:pPr lvl="1"/>
            <a:r>
              <a:rPr lang="vi-VN" dirty="0"/>
              <a:t>Nội dung thay đổi: </a:t>
            </a:r>
            <a:r>
              <a:rPr lang="en-US" dirty="0"/>
              <a:t>TÀI NGUYÊN WEB, HOST</a:t>
            </a:r>
            <a:endParaRPr lang="vi-VN" dirty="0"/>
          </a:p>
          <a:p>
            <a:pPr lvl="1"/>
            <a:r>
              <a:rPr lang="vi-VN" dirty="0"/>
              <a:t>Lý do thay đổi: </a:t>
            </a:r>
            <a:r>
              <a:rPr lang="en-US" dirty="0"/>
              <a:t>FIX LỖI WEB</a:t>
            </a:r>
            <a:endParaRPr lang="vi-V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comment,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Code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file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-&gt;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script </a:t>
            </a:r>
            <a:r>
              <a:rPr lang="en-US" dirty="0" err="1"/>
              <a:t>chạy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  <a:p>
            <a:pPr lvl="2"/>
            <a:r>
              <a:rPr lang="en-US" dirty="0" err="1"/>
              <a:t>Qúa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-&gt;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  <a:p>
            <a:pPr lvl="1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code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comment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code, </a:t>
            </a:r>
            <a:r>
              <a:rPr lang="en-US" dirty="0" err="1"/>
              <a:t>để</a:t>
            </a:r>
            <a:r>
              <a:rPr lang="en-US" dirty="0"/>
              <a:t> code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images, …….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code,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mề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code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pPr lvl="1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6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666</Words>
  <Application>Microsoft Office PowerPoint</Application>
  <PresentationFormat>Màn hình rộng</PresentationFormat>
  <Paragraphs>47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Báo cáo thực hành CNPM</vt:lpstr>
      <vt:lpstr>Bảng phân công công việc</vt:lpstr>
      <vt:lpstr>LAB1: XÁC ĐỊNH YÊU CẦU</vt:lpstr>
      <vt:lpstr>LAB 2: Mô hình hóa yêu cầu</vt:lpstr>
      <vt:lpstr>LAB 3: Thiết kế dữ liệu</vt:lpstr>
      <vt:lpstr>LAB 4: Thiết kế giao diện</vt:lpstr>
      <vt:lpstr>LAB 5: Cài đặt phần mềm</vt:lpstr>
      <vt:lpstr>Kinh nghiệm đạt được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T440s</dc:creator>
  <cp:lastModifiedBy>DAT NGUYEN THANH</cp:lastModifiedBy>
  <cp:revision>23</cp:revision>
  <dcterms:created xsi:type="dcterms:W3CDTF">2018-12-12T09:52:11Z</dcterms:created>
  <dcterms:modified xsi:type="dcterms:W3CDTF">2020-07-19T16:20:32Z</dcterms:modified>
</cp:coreProperties>
</file>